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11"/>
  </p:notesMasterIdLst>
  <p:handoutMasterIdLst>
    <p:handoutMasterId r:id="rId12"/>
  </p:handoutMasterIdLst>
  <p:sldIdLst>
    <p:sldId id="278" r:id="rId9"/>
    <p:sldId id="29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doval-Moreno, Victoria@Energy" initials="SV" lastIdx="1" clrIdx="0">
    <p:extLst>
      <p:ext uri="{19B8F6BF-5375-455C-9EA6-DF929625EA0E}">
        <p15:presenceInfo xmlns:p15="http://schemas.microsoft.com/office/powerpoint/2012/main" userId="S::victoria.sandoval-moreno@energy.ca.gov::2640e4b3-84d2-4e59-92bf-f14f93a408d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38A683-8696-80B2-9F70-2E25D44A1352}" v="140" dt="2022-07-01T16:14:21.0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62" d="100"/>
          <a:sy n="62" d="100"/>
        </p:scale>
        <p:origin x="79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commentAuthors" Target="commentAuthor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42515922-FC1B-DC49-AE00-75A4D854CF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369169" y="547548"/>
            <a:ext cx="1453662" cy="132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7/1/2022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  <p:pic>
        <p:nvPicPr>
          <p:cNvPr id="7" name="Picture 6" descr="State of California Energy Commission logo">
            <a:extLst>
              <a:ext uri="{FF2B5EF4-FFF2-40B4-BE49-F238E27FC236}">
                <a16:creationId xmlns:a16="http://schemas.microsoft.com/office/drawing/2014/main" id="{2200AFA9-67C0-0D41-BCC8-F49E455C3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4876509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7/1/2022</a:t>
            </a:fld>
            <a:endParaRPr lang="en-US"/>
          </a:p>
        </p:txBody>
      </p:sp>
      <p:pic>
        <p:nvPicPr>
          <p:cNvPr id="8" name="Picture 7" descr="State of California Energy Commission logo">
            <a:extLst>
              <a:ext uri="{FF2B5EF4-FFF2-40B4-BE49-F238E27FC236}">
                <a16:creationId xmlns:a16="http://schemas.microsoft.com/office/drawing/2014/main" id="{DF67BAB4-3EBE-134B-88E2-41D2F97882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656202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7/1/2022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7/1/2022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7/1/2022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7/1/2022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7/1/2022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F52FE55B-50B6-E943-A04A-09CFB66AD5C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26467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Item 6: </a:t>
            </a:r>
            <a:r>
              <a:rPr lang="en-US" dirty="0">
                <a:ea typeface="+mj-lt"/>
                <a:cs typeface="+mj-lt"/>
              </a:rPr>
              <a:t>Small Power Plant Exemption (SPPE) for the San Jose City Backup Generating Facility (19-SPPE-04)</a:t>
            </a:r>
            <a:endParaRPr lang="en-US" dirty="0"/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73211" y="3633781"/>
            <a:ext cx="10515600" cy="1500187"/>
          </a:xfrm>
          <a:prstGeom prst="rect">
            <a:avLst/>
          </a:prstGeom>
        </p:spPr>
        <p:txBody>
          <a:bodyPr lIns="91440" tIns="45720" rIns="91440" bIns="45720"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Arial Nova"/>
              </a:rPr>
              <a:t>July 13, 2022 Business Meeting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0016" y="4945059"/>
            <a:ext cx="10463784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 Nova"/>
              </a:rPr>
              <a:t>Deborah Dyer, Hearing Officer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Arial Nova" panose="020B0504020202020204" pitchFamily="34" charset="0"/>
            </a:endParaRP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 Nova"/>
              </a:rPr>
              <a:t>Chief Counsel's Office</a:t>
            </a: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7405BD2-014E-E8DA-3CD2-09F37AD09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2194480" y="1519238"/>
            <a:ext cx="7273442" cy="41195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San Jose City Backup Generating Facility 19-SPPE-04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2</a:t>
            </a:fld>
            <a:endParaRPr lang="en-US" sz="1800" dirty="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BE87D-2604-4DB2-A1CC-5714BF17813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99822" y="5765724"/>
            <a:ext cx="10792178" cy="8382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Arial Nova"/>
              </a:rPr>
              <a:t>Application for Small Power Plant Exemption</a:t>
            </a:r>
          </a:p>
        </p:txBody>
      </p:sp>
    </p:spTree>
    <p:extLst>
      <p:ext uri="{BB962C8B-B14F-4D97-AF65-F5344CB8AC3E}">
        <p14:creationId xmlns:p14="http://schemas.microsoft.com/office/powerpoint/2010/main" val="193913295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4" ma:contentTypeDescription="Create a new document." ma:contentTypeScope="" ma:versionID="c62964ad3d048325175c77c05c90d625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d8bdd1a1021a5bc0737534ba47a4aaa6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39619168-f406-4347-8a20-287a2f1ddf9f}" ma:internalName="TaxCatchAll" ma:showField="CatchAllData" ma:web="5067c814-4b34-462c-a21d-c185ff654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Tompkins, Gaylene@Energy</DisplayName>
        <AccountId>145</AccountId>
        <AccountType/>
      </UserInfo>
      <UserInfo>
        <DisplayName>Gallardo, Noemi@Energy</DisplayName>
        <AccountId>128</AccountId>
        <AccountType/>
      </UserInfo>
      <UserInfo>
        <DisplayName>Sandoval-Moreno, Victoria@Energy</DisplayName>
        <AccountId>146</AccountId>
        <AccountType/>
      </UserInfo>
      <UserInfo>
        <DisplayName>Bohan, Drew@Energy</DisplayName>
        <AccountId>147</AccountId>
        <AccountType/>
      </UserInfo>
      <UserInfo>
        <DisplayName>Spiegel, Linda@Energy</DisplayName>
        <AccountId>148</AccountId>
        <AccountType/>
      </UserInfo>
      <UserInfo>
        <DisplayName>Macias, Rick@Energy</DisplayName>
        <AccountId>96</AccountId>
        <AccountType/>
      </UserInfo>
    </SharedWithUsers>
    <TaxCatchAll xmlns="5067c814-4b34-462c-a21d-c185ff6548d2" xsi:nil="true"/>
    <lcf76f155ced4ddcb4097134ff3c332f xmlns="785685f2-c2e1-4352-89aa-3faca8eaba5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8DF140C-F15A-49D6-B3DC-39B6B8EF89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E627A7-8879-4DD6-ADF6-8C4F6EE8B27F}">
  <ds:schemaRefs>
    <ds:schemaRef ds:uri="http://schemas.microsoft.com/office/2006/documentManagement/types"/>
    <ds:schemaRef ds:uri="http://purl.org/dc/elements/1.1/"/>
    <ds:schemaRef ds:uri="http://purl.org/dc/dcmitype/"/>
    <ds:schemaRef ds:uri="785685f2-c2e1-4352-89aa-3faca8eaba52"/>
    <ds:schemaRef ds:uri="http://schemas.microsoft.com/office/2006/metadata/properties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5067c814-4b34-462c-a21d-c185ff6548d2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143</TotalTime>
  <Words>50</Words>
  <Application>Microsoft Office PowerPoint</Application>
  <PresentationFormat>Widescreen</PresentationFormat>
  <Paragraphs>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Arial Black</vt:lpstr>
      <vt:lpstr>Arial Nova</vt:lpstr>
      <vt:lpstr>Calibri</vt:lpstr>
      <vt:lpstr>Title/Section</vt:lpstr>
      <vt:lpstr>Content</vt:lpstr>
      <vt:lpstr>Content: blank background</vt:lpstr>
      <vt:lpstr>Blank: Black</vt:lpstr>
      <vt:lpstr>Blank: White</vt:lpstr>
      <vt:lpstr>Item 6: Small Power Plant Exemption (SPPE) for the San Jose City Backup Generating Facility (19-SPPE-04)</vt:lpstr>
      <vt:lpstr>San Jose City Backup Generating Facility 19-SPPE-04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</dc:title>
  <dc:creator>Buckley, Lindsay@Energy</dc:creator>
  <cp:lastModifiedBy>Dyer, Deborah@Energy</cp:lastModifiedBy>
  <cp:revision>95</cp:revision>
  <cp:lastPrinted>2019-12-11T23:19:58Z</cp:lastPrinted>
  <dcterms:created xsi:type="dcterms:W3CDTF">2020-03-06T19:07:21Z</dcterms:created>
  <dcterms:modified xsi:type="dcterms:W3CDTF">2022-07-01T16:58:13Z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  <property fmtid="{D5CDD505-2E9C-101B-9397-08002B2CF9AE}" pid="3" name="MediaServiceImageTags">
    <vt:lpwstr/>
  </property>
</Properties>
</file>