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customXml/itemProps6.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7"/>
    <p:sldMasterId id="2147483703" r:id="rId8"/>
    <p:sldMasterId id="2147483715" r:id="rId9"/>
    <p:sldMasterId id="2147483731" r:id="rId10"/>
  </p:sldMasterIdLst>
  <p:notesMasterIdLst>
    <p:notesMasterId r:id="rId17"/>
  </p:notesMasterIdLst>
  <p:handoutMasterIdLst>
    <p:handoutMasterId r:id="rId18"/>
  </p:handoutMasterIdLst>
  <p:sldIdLst>
    <p:sldId id="269" r:id="rId11"/>
    <p:sldId id="341" r:id="rId12"/>
    <p:sldId id="342" r:id="rId13"/>
    <p:sldId id="343" r:id="rId14"/>
    <p:sldId id="344" r:id="rId15"/>
    <p:sldId id="345" r:id="rId16"/>
  </p:sldIdLst>
  <p:sldSz cx="9144000" cy="6858000" type="screen4x3"/>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Nicole Irwin" initials="NI" lastIdx="2"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12349"/>
    <a:srgbClr val="00664F"/>
    <a:srgbClr val="FFFFFF"/>
    <a:srgbClr val="E7E6E6"/>
    <a:srgbClr val="205041"/>
    <a:srgbClr val="658D1B"/>
    <a:srgbClr val="FED141"/>
    <a:srgbClr val="006269"/>
    <a:srgbClr val="00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A613D68-2B87-48EB-B3E4-225C26F23C24}" v="240" dt="2020-05-13T16:35:40.715"/>
    <p1510:client id="{F9B60CB7-485A-47A1-BD84-C48794F688EE}" v="3" dt="2020-05-13T16:39:01.09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511" autoAdjust="0"/>
  </p:normalViewPr>
  <p:slideViewPr>
    <p:cSldViewPr snapToGrid="0">
      <p:cViewPr varScale="1">
        <p:scale>
          <a:sx n="61" d="100"/>
          <a:sy n="61" d="100"/>
        </p:scale>
        <p:origin x="1656" y="6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2.xml"/><Relationship Id="rId13" Type="http://schemas.openxmlformats.org/officeDocument/2006/relationships/slide" Target="slides/slide3.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Master" Target="slideMasters/slideMaster1.xml"/><Relationship Id="rId12" Type="http://schemas.openxmlformats.org/officeDocument/2006/relationships/slide" Target="slides/slide2.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6.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customXml" Target="../customXml/item6.xml"/><Relationship Id="rId11" Type="http://schemas.openxmlformats.org/officeDocument/2006/relationships/slide" Target="slides/slide1.xml"/><Relationship Id="rId24" Type="http://schemas.microsoft.com/office/2015/10/relationships/revisionInfo" Target="revisionInfo.xml"/><Relationship Id="rId5" Type="http://schemas.openxmlformats.org/officeDocument/2006/relationships/customXml" Target="../customXml/item5.xml"/><Relationship Id="rId15" Type="http://schemas.openxmlformats.org/officeDocument/2006/relationships/slide" Target="slides/slide5.xml"/><Relationship Id="rId23" Type="http://schemas.openxmlformats.org/officeDocument/2006/relationships/tableStyles" Target="tableStyles.xml"/><Relationship Id="rId10" Type="http://schemas.openxmlformats.org/officeDocument/2006/relationships/slideMaster" Target="slideMasters/slideMaster4.xml"/><Relationship Id="rId19" Type="http://schemas.openxmlformats.org/officeDocument/2006/relationships/commentAuthors" Target="commentAuthors.xml"/><Relationship Id="rId4" Type="http://schemas.openxmlformats.org/officeDocument/2006/relationships/customXml" Target="../customXml/item4.xml"/><Relationship Id="rId9" Type="http://schemas.openxmlformats.org/officeDocument/2006/relationships/slideMaster" Target="slideMasters/slideMaster3.xml"/><Relationship Id="rId14" Type="http://schemas.openxmlformats.org/officeDocument/2006/relationships/slide" Target="slides/slide4.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5455"/>
          </a:xfrm>
          <a:prstGeom prst="rect">
            <a:avLst/>
          </a:prstGeom>
        </p:spPr>
        <p:txBody>
          <a:bodyPr vert="horz" lIns="93324" tIns="46662" rIns="93324" bIns="46662" rtlCol="0"/>
          <a:lstStyle>
            <a:lvl1pPr algn="l">
              <a:defRPr sz="1200"/>
            </a:lvl1pPr>
          </a:lstStyle>
          <a:p>
            <a:endParaRPr lang="en-US"/>
          </a:p>
        </p:txBody>
      </p:sp>
      <p:sp>
        <p:nvSpPr>
          <p:cNvPr id="3" name="Date Placeholder 2"/>
          <p:cNvSpPr>
            <a:spLocks noGrp="1"/>
          </p:cNvSpPr>
          <p:nvPr>
            <p:ph type="dt" sz="quarter" idx="1"/>
          </p:nvPr>
        </p:nvSpPr>
        <p:spPr>
          <a:xfrm>
            <a:off x="3978132" y="0"/>
            <a:ext cx="3043343" cy="465455"/>
          </a:xfrm>
          <a:prstGeom prst="rect">
            <a:avLst/>
          </a:prstGeom>
        </p:spPr>
        <p:txBody>
          <a:bodyPr vert="horz" lIns="93324" tIns="46662" rIns="93324" bIns="46662" rtlCol="0"/>
          <a:lstStyle>
            <a:lvl1pPr algn="r">
              <a:defRPr sz="1200"/>
            </a:lvl1pPr>
          </a:lstStyle>
          <a:p>
            <a:fld id="{2CB63E98-75CA-486A-8718-2E85E8F52904}" type="datetimeFigureOut">
              <a:rPr lang="en-US" smtClean="0"/>
              <a:t>5/20/2020</a:t>
            </a:fld>
            <a:endParaRPr lang="en-US"/>
          </a:p>
        </p:txBody>
      </p:sp>
      <p:sp>
        <p:nvSpPr>
          <p:cNvPr id="4" name="Footer Placeholder 3"/>
          <p:cNvSpPr>
            <a:spLocks noGrp="1"/>
          </p:cNvSpPr>
          <p:nvPr>
            <p:ph type="ftr" sz="quarter" idx="2"/>
          </p:nvPr>
        </p:nvSpPr>
        <p:spPr>
          <a:xfrm>
            <a:off x="0" y="8842029"/>
            <a:ext cx="3043343" cy="465455"/>
          </a:xfrm>
          <a:prstGeom prst="rect">
            <a:avLst/>
          </a:prstGeom>
        </p:spPr>
        <p:txBody>
          <a:bodyPr vert="horz" lIns="93324" tIns="46662" rIns="93324" bIns="46662" rtlCol="0" anchor="b"/>
          <a:lstStyle>
            <a:lvl1pPr algn="l">
              <a:defRPr sz="1200"/>
            </a:lvl1pPr>
          </a:lstStyle>
          <a:p>
            <a:endParaRPr lang="en-US"/>
          </a:p>
        </p:txBody>
      </p:sp>
      <p:sp>
        <p:nvSpPr>
          <p:cNvPr id="5" name="Slide Number Placeholder 4"/>
          <p:cNvSpPr>
            <a:spLocks noGrp="1"/>
          </p:cNvSpPr>
          <p:nvPr>
            <p:ph type="sldNum" sz="quarter" idx="3"/>
          </p:nvPr>
        </p:nvSpPr>
        <p:spPr>
          <a:xfrm>
            <a:off x="3978132" y="8842029"/>
            <a:ext cx="3043343" cy="465455"/>
          </a:xfrm>
          <a:prstGeom prst="rect">
            <a:avLst/>
          </a:prstGeom>
        </p:spPr>
        <p:txBody>
          <a:bodyPr vert="horz" lIns="93324" tIns="46662" rIns="93324" bIns="46662" rtlCol="0" anchor="b"/>
          <a:lstStyle>
            <a:lvl1pPr algn="r">
              <a:defRPr sz="1200"/>
            </a:lvl1pPr>
          </a:lstStyle>
          <a:p>
            <a:fld id="{FEDBA27E-356D-4080-B25E-1E2E73BB7703}" type="slidenum">
              <a:rPr lang="en-US" smtClean="0"/>
              <a:t>‹#›</a:t>
            </a:fld>
            <a:endParaRPr lang="en-US"/>
          </a:p>
        </p:txBody>
      </p:sp>
    </p:spTree>
    <p:extLst>
      <p:ext uri="{BB962C8B-B14F-4D97-AF65-F5344CB8AC3E}">
        <p14:creationId xmlns:p14="http://schemas.microsoft.com/office/powerpoint/2010/main" val="402575434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7072"/>
          </a:xfrm>
          <a:prstGeom prst="rect">
            <a:avLst/>
          </a:prstGeom>
        </p:spPr>
        <p:txBody>
          <a:bodyPr vert="horz" lIns="93324" tIns="46662" rIns="93324" bIns="46662" rtlCol="0"/>
          <a:lstStyle>
            <a:lvl1pPr algn="l">
              <a:defRPr sz="1200"/>
            </a:lvl1pPr>
          </a:lstStyle>
          <a:p>
            <a:endParaRPr lang="en-US"/>
          </a:p>
        </p:txBody>
      </p:sp>
      <p:sp>
        <p:nvSpPr>
          <p:cNvPr id="3" name="Date Placeholder 2"/>
          <p:cNvSpPr>
            <a:spLocks noGrp="1"/>
          </p:cNvSpPr>
          <p:nvPr>
            <p:ph type="dt" idx="1"/>
          </p:nvPr>
        </p:nvSpPr>
        <p:spPr>
          <a:xfrm>
            <a:off x="3978132" y="0"/>
            <a:ext cx="3043343" cy="467072"/>
          </a:xfrm>
          <a:prstGeom prst="rect">
            <a:avLst/>
          </a:prstGeom>
        </p:spPr>
        <p:txBody>
          <a:bodyPr vert="horz" lIns="93324" tIns="46662" rIns="93324" bIns="46662" rtlCol="0"/>
          <a:lstStyle>
            <a:lvl1pPr algn="r">
              <a:defRPr sz="1200"/>
            </a:lvl1pPr>
          </a:lstStyle>
          <a:p>
            <a:fld id="{C5CA51D1-1EB9-47CD-B0BD-D982C16B12EE}" type="datetimeFigureOut">
              <a:rPr lang="en-US" smtClean="0"/>
              <a:t>5/20/2020</a:t>
            </a:fld>
            <a:endParaRPr lang="en-US"/>
          </a:p>
        </p:txBody>
      </p:sp>
      <p:sp>
        <p:nvSpPr>
          <p:cNvPr id="4" name="Slide Image Placeholder 3"/>
          <p:cNvSpPr>
            <a:spLocks noGrp="1" noRot="1" noChangeAspect="1"/>
          </p:cNvSpPr>
          <p:nvPr>
            <p:ph type="sldImg" idx="2"/>
          </p:nvPr>
        </p:nvSpPr>
        <p:spPr>
          <a:xfrm>
            <a:off x="1417638" y="1163638"/>
            <a:ext cx="4187825" cy="3141662"/>
          </a:xfrm>
          <a:prstGeom prst="rect">
            <a:avLst/>
          </a:prstGeom>
          <a:noFill/>
          <a:ln w="12700">
            <a:solidFill>
              <a:prstClr val="black"/>
            </a:solidFill>
          </a:ln>
        </p:spPr>
        <p:txBody>
          <a:bodyPr vert="horz" lIns="93324" tIns="46662" rIns="93324" bIns="46662" rtlCol="0" anchor="ctr"/>
          <a:lstStyle/>
          <a:p>
            <a:endParaRPr lang="en-US"/>
          </a:p>
        </p:txBody>
      </p:sp>
      <p:sp>
        <p:nvSpPr>
          <p:cNvPr id="5" name="Notes Placeholder 4"/>
          <p:cNvSpPr>
            <a:spLocks noGrp="1"/>
          </p:cNvSpPr>
          <p:nvPr>
            <p:ph type="body" sz="quarter" idx="3"/>
          </p:nvPr>
        </p:nvSpPr>
        <p:spPr>
          <a:xfrm>
            <a:off x="702310" y="4480004"/>
            <a:ext cx="5618480" cy="3665458"/>
          </a:xfrm>
          <a:prstGeom prst="rect">
            <a:avLst/>
          </a:prstGeom>
        </p:spPr>
        <p:txBody>
          <a:bodyPr vert="horz" lIns="93324" tIns="46662" rIns="93324" bIns="46662"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030"/>
            <a:ext cx="3043343" cy="467071"/>
          </a:xfrm>
          <a:prstGeom prst="rect">
            <a:avLst/>
          </a:prstGeom>
        </p:spPr>
        <p:txBody>
          <a:bodyPr vert="horz" lIns="93324" tIns="46662" rIns="93324" bIns="46662" rtlCol="0" anchor="b"/>
          <a:lstStyle>
            <a:lvl1pPr algn="l">
              <a:defRPr sz="1200"/>
            </a:lvl1pPr>
          </a:lstStyle>
          <a:p>
            <a:endParaRPr lang="en-US"/>
          </a:p>
        </p:txBody>
      </p:sp>
      <p:sp>
        <p:nvSpPr>
          <p:cNvPr id="7" name="Slide Number Placeholder 6"/>
          <p:cNvSpPr>
            <a:spLocks noGrp="1"/>
          </p:cNvSpPr>
          <p:nvPr>
            <p:ph type="sldNum" sz="quarter" idx="5"/>
          </p:nvPr>
        </p:nvSpPr>
        <p:spPr>
          <a:xfrm>
            <a:off x="3978132" y="8842030"/>
            <a:ext cx="3043343" cy="467071"/>
          </a:xfrm>
          <a:prstGeom prst="rect">
            <a:avLst/>
          </a:prstGeom>
        </p:spPr>
        <p:txBody>
          <a:bodyPr vert="horz" lIns="93324" tIns="46662" rIns="93324" bIns="46662" rtlCol="0" anchor="b"/>
          <a:lstStyle>
            <a:lvl1pPr algn="r">
              <a:defRPr sz="1200"/>
            </a:lvl1pPr>
          </a:lstStyle>
          <a:p>
            <a:fld id="{D1B3BFDF-2BE8-4E46-907B-059BF7C795F5}" type="slidenum">
              <a:rPr lang="en-US" smtClean="0"/>
              <a:t>‹#›</a:t>
            </a:fld>
            <a:endParaRPr lang="en-US"/>
          </a:p>
        </p:txBody>
      </p:sp>
    </p:spTree>
    <p:extLst>
      <p:ext uri="{BB962C8B-B14F-4D97-AF65-F5344CB8AC3E}">
        <p14:creationId xmlns:p14="http://schemas.microsoft.com/office/powerpoint/2010/main" val="11124327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1B3BFDF-2BE8-4E46-907B-059BF7C795F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059389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prstClr val="black"/>
              </a:solidFill>
              <a:latin typeface="Segoe UI" panose="020B0502040204020203" pitchFamily="34" charset="0"/>
              <a:ea typeface="Segoe UI" panose="020B0502040204020203" pitchFamily="34" charset="0"/>
              <a:cs typeface="Segoe UI" panose="020B0502040204020203" pitchFamily="34" charset="0"/>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5F0A7D4-07E1-49BE-9E05-52B297483E00}"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196982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3237">
              <a:defRPr/>
            </a:pPr>
            <a:r>
              <a:rPr lang="en-US" u="sng"/>
              <a:t>Inputs</a:t>
            </a:r>
          </a:p>
          <a:p>
            <a:pPr defTabSz="933237">
              <a:defRPr/>
            </a:pPr>
            <a:r>
              <a:rPr lang="en-US"/>
              <a:t>Electric Meter - Sum of master meter and associated electric meters</a:t>
            </a:r>
          </a:p>
          <a:p>
            <a:pPr defTabSz="933237">
              <a:defRPr/>
            </a:pPr>
            <a:r>
              <a:rPr lang="en-US"/>
              <a:t>Natural Gas Meter - Sum of master meter for natural gas used for heating, master meter for natural gas used for cogeneration, and all associated natural gas meters</a:t>
            </a:r>
          </a:p>
          <a:p>
            <a:pPr defTabSz="933237">
              <a:defRPr/>
            </a:pPr>
            <a:endParaRPr lang="en-US"/>
          </a:p>
          <a:p>
            <a:pPr defTabSz="933237">
              <a:defRPr/>
            </a:pPr>
            <a:r>
              <a:rPr lang="en-US" u="sng"/>
              <a:t>Adjustments</a:t>
            </a:r>
          </a:p>
          <a:p>
            <a:pPr defTabSz="933237">
              <a:defRPr/>
            </a:pPr>
            <a:r>
              <a:rPr lang="en-US"/>
              <a:t>Electricity</a:t>
            </a:r>
            <a:r>
              <a:rPr lang="en-US" baseline="0"/>
              <a:t> Used for Transportation - </a:t>
            </a:r>
            <a:r>
              <a:rPr lang="en-US"/>
              <a:t>Separate metering for electricity used for transportation electrification, where possible. Electricity</a:t>
            </a:r>
            <a:r>
              <a:rPr lang="en-US" baseline="0"/>
              <a:t> removed from baseline, savings of switching from gasoline to electricity added to performance.</a:t>
            </a:r>
            <a:endParaRPr lang="en-US"/>
          </a:p>
          <a:p>
            <a:pPr defTabSz="933237">
              <a:defRPr/>
            </a:pPr>
            <a:r>
              <a:rPr lang="en-US"/>
              <a:t>Control Factors - Control for weather through the use of Heating/Cooling Degree Days</a:t>
            </a:r>
          </a:p>
          <a:p>
            <a:pPr defTabSz="933237">
              <a:defRPr/>
            </a:pPr>
            <a:r>
              <a:rPr lang="en-US"/>
              <a:t>	 -</a:t>
            </a:r>
            <a:r>
              <a:rPr lang="en-US" baseline="0"/>
              <a:t>  </a:t>
            </a:r>
            <a:r>
              <a:rPr lang="en-US"/>
              <a:t>Control for square footage</a:t>
            </a:r>
          </a:p>
          <a:p>
            <a:pPr defTabSz="933237">
              <a:defRPr/>
            </a:pPr>
            <a:endParaRPr lang="en-US" b="0" u="sng"/>
          </a:p>
          <a:p>
            <a:pPr defTabSz="933237">
              <a:defRPr/>
            </a:pPr>
            <a:r>
              <a:rPr lang="en-US" b="0" u="sng"/>
              <a:t>Conversion to GHG</a:t>
            </a:r>
          </a:p>
          <a:p>
            <a:pPr defTabSz="933237">
              <a:defRPr/>
            </a:pPr>
            <a:r>
              <a:rPr lang="en-US" b="0" u="none"/>
              <a:t>Electricity</a:t>
            </a:r>
            <a:r>
              <a:rPr lang="en-US" b="0" u="none" baseline="0"/>
              <a:t> – Multiply by grid emissions intensity</a:t>
            </a:r>
          </a:p>
          <a:p>
            <a:pPr defTabSz="933237">
              <a:defRPr/>
            </a:pPr>
            <a:r>
              <a:rPr lang="en-US" b="0" u="none" baseline="0"/>
              <a:t>Natural Gas – Multiply by Natural Gas CO</a:t>
            </a:r>
            <a:r>
              <a:rPr lang="en-US" b="0" u="none" baseline="-25000"/>
              <a:t>2</a:t>
            </a:r>
            <a:r>
              <a:rPr lang="en-US" b="0" u="none" baseline="0"/>
              <a:t> intensity (tCO</a:t>
            </a:r>
            <a:r>
              <a:rPr lang="en-US" b="0" u="none" baseline="-25000"/>
              <a:t>2</a:t>
            </a:r>
            <a:r>
              <a:rPr lang="en-US" b="0" u="none" baseline="0"/>
              <a:t>/</a:t>
            </a:r>
            <a:r>
              <a:rPr lang="en-US" b="0" u="none" baseline="0" err="1"/>
              <a:t>Th</a:t>
            </a:r>
            <a:r>
              <a:rPr lang="en-US" b="0" u="none" baseline="0"/>
              <a:t>)</a:t>
            </a:r>
            <a:endParaRPr lang="en-US" b="0" u="none"/>
          </a:p>
          <a:p>
            <a:pPr defTabSz="933237">
              <a:defRPr/>
            </a:pPr>
            <a:endParaRPr lang="en-US"/>
          </a:p>
          <a:p>
            <a:r>
              <a:rPr lang="en-US" b="0" u="sng"/>
              <a:t>Output</a:t>
            </a:r>
          </a:p>
          <a:p>
            <a:r>
              <a:rPr lang="en-US" b="0" u="none"/>
              <a:t>Output</a:t>
            </a:r>
            <a:r>
              <a:rPr lang="en-US" b="0" u="none" baseline="0"/>
              <a:t> in Tons of CO</a:t>
            </a:r>
            <a:r>
              <a:rPr lang="en-US" b="0" u="none" baseline="-25000"/>
              <a:t>2</a:t>
            </a:r>
            <a:r>
              <a:rPr lang="en-US" b="0" u="none" baseline="0"/>
              <a:t>/sq..</a:t>
            </a:r>
            <a:endParaRPr lang="en-US" b="0" u="none"/>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185308B-C9EF-427C-931D-A980B1C284D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547339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1B3BFDF-2BE8-4E46-907B-059BF7C795F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478265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1B3BFDF-2BE8-4E46-907B-059BF7C795F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6864248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Master" Target="../slideMasters/slideMaster3.xml"/><Relationship Id="rId5" Type="http://schemas.openxmlformats.org/officeDocument/2006/relationships/image" Target="../media/image8.png"/><Relationship Id="rId4" Type="http://schemas.openxmlformats.org/officeDocument/2006/relationships/image" Target="../media/image7.jpeg"/></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emf"/><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emf"/><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emf"/><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SCE Title Slide White ">
    <p:spTree>
      <p:nvGrpSpPr>
        <p:cNvPr id="1" name=""/>
        <p:cNvGrpSpPr/>
        <p:nvPr/>
      </p:nvGrpSpPr>
      <p:grpSpPr>
        <a:xfrm>
          <a:off x="0" y="0"/>
          <a:ext cx="0" cy="0"/>
          <a:chOff x="0" y="0"/>
          <a:chExt cx="0" cy="0"/>
        </a:xfrm>
      </p:grpSpPr>
      <p:sp>
        <p:nvSpPr>
          <p:cNvPr id="3" name="Subtitle 2"/>
          <p:cNvSpPr>
            <a:spLocks noGrp="1"/>
          </p:cNvSpPr>
          <p:nvPr>
            <p:ph type="subTitle" idx="1"/>
          </p:nvPr>
        </p:nvSpPr>
        <p:spPr>
          <a:xfrm>
            <a:off x="796775" y="2048449"/>
            <a:ext cx="6858000" cy="1076495"/>
          </a:xfrm>
        </p:spPr>
        <p:txBody>
          <a:bodyPr/>
          <a:lstStyle>
            <a:lvl1pPr marL="0" indent="0" algn="l">
              <a:buNone/>
              <a:defRPr sz="2400">
                <a:latin typeface="Segoe UI" panose="020B0502040204020203" pitchFamily="34" charset="0"/>
                <a:ea typeface="Segoe UI" panose="020B0502040204020203" pitchFamily="34" charset="0"/>
                <a:cs typeface="Segoe UI" panose="020B050204020402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a:p>
            <a:endParaRPr lang="en-US"/>
          </a:p>
          <a:p>
            <a:endParaRPr lang="en-US"/>
          </a:p>
        </p:txBody>
      </p:sp>
      <p:sp>
        <p:nvSpPr>
          <p:cNvPr id="14" name="Rectangle 13"/>
          <p:cNvSpPr/>
          <p:nvPr userDrawn="1"/>
        </p:nvSpPr>
        <p:spPr>
          <a:xfrm>
            <a:off x="1" y="6027939"/>
            <a:ext cx="6828818" cy="460414"/>
          </a:xfrm>
          <a:prstGeom prst="rect">
            <a:avLst/>
          </a:prstGeom>
          <a:solidFill>
            <a:srgbClr val="FED14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cxnSp>
        <p:nvCxnSpPr>
          <p:cNvPr id="16" name="Straight Connector 15"/>
          <p:cNvCxnSpPr/>
          <p:nvPr userDrawn="1"/>
        </p:nvCxnSpPr>
        <p:spPr>
          <a:xfrm>
            <a:off x="6828818" y="5987598"/>
            <a:ext cx="0" cy="525294"/>
          </a:xfrm>
          <a:prstGeom prst="line">
            <a:avLst/>
          </a:prstGeom>
          <a:ln w="3175">
            <a:solidFill>
              <a:srgbClr val="D0D0D2"/>
            </a:solidFill>
          </a:ln>
          <a:effectLst/>
        </p:spPr>
        <p:style>
          <a:lnRef idx="2">
            <a:schemeClr val="accent1"/>
          </a:lnRef>
          <a:fillRef idx="0">
            <a:schemeClr val="accent1"/>
          </a:fillRef>
          <a:effectRef idx="1">
            <a:schemeClr val="accent1"/>
          </a:effectRef>
          <a:fontRef idx="minor">
            <a:schemeClr val="tx1"/>
          </a:fontRef>
        </p:style>
      </p:cxnSp>
      <p:sp>
        <p:nvSpPr>
          <p:cNvPr id="4" name="Title 3"/>
          <p:cNvSpPr>
            <a:spLocks noGrp="1"/>
          </p:cNvSpPr>
          <p:nvPr>
            <p:ph type="title"/>
          </p:nvPr>
        </p:nvSpPr>
        <p:spPr>
          <a:xfrm>
            <a:off x="752937" y="675859"/>
            <a:ext cx="7886700" cy="1325563"/>
          </a:xfrm>
        </p:spPr>
        <p:txBody>
          <a:bodyPr anchor="b" anchorCtr="0"/>
          <a:lstStyle>
            <a:lvl1pPr>
              <a:defRPr>
                <a:solidFill>
                  <a:srgbClr val="006369"/>
                </a:solidFill>
              </a:defRPr>
            </a:lvl1pPr>
          </a:lstStyle>
          <a:p>
            <a:r>
              <a:rPr lang="en-US"/>
              <a:t>Click to edit Master title style</a:t>
            </a:r>
          </a:p>
        </p:txBody>
      </p:sp>
      <p:pic>
        <p:nvPicPr>
          <p:cNvPr id="12" name="Picture 11"/>
          <p:cNvPicPr>
            <a:picLocks noChangeAspect="1"/>
          </p:cNvPicPr>
          <p:nvPr userDrawn="1"/>
        </p:nvPicPr>
        <p:blipFill>
          <a:blip r:embed="rId2"/>
          <a:stretch>
            <a:fillRect/>
          </a:stretch>
        </p:blipFill>
        <p:spPr>
          <a:xfrm>
            <a:off x="7158404" y="6024477"/>
            <a:ext cx="1657123" cy="455336"/>
          </a:xfrm>
          <a:prstGeom prst="rect">
            <a:avLst/>
          </a:prstGeom>
        </p:spPr>
      </p:pic>
    </p:spTree>
    <p:extLst>
      <p:ext uri="{BB962C8B-B14F-4D97-AF65-F5344CB8AC3E}">
        <p14:creationId xmlns:p14="http://schemas.microsoft.com/office/powerpoint/2010/main" val="13314012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SCE Divider Slide Green">
    <p:bg>
      <p:bgPr>
        <a:solidFill>
          <a:srgbClr val="006369"/>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22118" y="1554730"/>
            <a:ext cx="5931948" cy="1325563"/>
          </a:xfrm>
        </p:spPr>
        <p:txBody>
          <a:bodyPr/>
          <a:lstStyle>
            <a:lvl1pPr>
              <a:defRPr baseline="0">
                <a:solidFill>
                  <a:schemeClr val="bg1"/>
                </a:solidFill>
              </a:defRPr>
            </a:lvl1pPr>
          </a:lstStyle>
          <a:p>
            <a:r>
              <a:rPr lang="en-US"/>
              <a:t>Divider Slide Title</a:t>
            </a:r>
          </a:p>
        </p:txBody>
      </p:sp>
      <p:sp>
        <p:nvSpPr>
          <p:cNvPr id="9" name="Rectangle 8"/>
          <p:cNvSpPr/>
          <p:nvPr userDrawn="1"/>
        </p:nvSpPr>
        <p:spPr>
          <a:xfrm>
            <a:off x="1" y="6027939"/>
            <a:ext cx="6828818" cy="460414"/>
          </a:xfrm>
          <a:prstGeom prst="rect">
            <a:avLst/>
          </a:prstGeom>
          <a:solidFill>
            <a:srgbClr val="FED14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1" name="Rectangle 10"/>
          <p:cNvSpPr/>
          <p:nvPr userDrawn="1"/>
        </p:nvSpPr>
        <p:spPr>
          <a:xfrm>
            <a:off x="6826928" y="0"/>
            <a:ext cx="2308194"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p:cNvPicPr>
            <a:picLocks noChangeAspect="1"/>
          </p:cNvPicPr>
          <p:nvPr userDrawn="1"/>
        </p:nvPicPr>
        <p:blipFill>
          <a:blip r:embed="rId2"/>
          <a:stretch>
            <a:fillRect/>
          </a:stretch>
        </p:blipFill>
        <p:spPr>
          <a:xfrm>
            <a:off x="7158404" y="6024477"/>
            <a:ext cx="1657123" cy="455336"/>
          </a:xfrm>
          <a:prstGeom prst="rect">
            <a:avLst/>
          </a:prstGeom>
        </p:spPr>
      </p:pic>
    </p:spTree>
    <p:extLst>
      <p:ext uri="{BB962C8B-B14F-4D97-AF65-F5344CB8AC3E}">
        <p14:creationId xmlns:p14="http://schemas.microsoft.com/office/powerpoint/2010/main" val="33137678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SCE Divider Slide Grey">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22118" y="1554730"/>
            <a:ext cx="5931948" cy="1325563"/>
          </a:xfrm>
        </p:spPr>
        <p:txBody>
          <a:bodyPr/>
          <a:lstStyle>
            <a:lvl1pPr>
              <a:defRPr baseline="0">
                <a:solidFill>
                  <a:schemeClr val="tx1"/>
                </a:solidFill>
              </a:defRPr>
            </a:lvl1pPr>
          </a:lstStyle>
          <a:p>
            <a:r>
              <a:rPr lang="en-US"/>
              <a:t>Divider Slide Title</a:t>
            </a:r>
          </a:p>
        </p:txBody>
      </p:sp>
      <p:sp>
        <p:nvSpPr>
          <p:cNvPr id="9" name="Rectangle 8"/>
          <p:cNvSpPr/>
          <p:nvPr userDrawn="1"/>
        </p:nvSpPr>
        <p:spPr>
          <a:xfrm>
            <a:off x="1" y="6027939"/>
            <a:ext cx="6828818" cy="460414"/>
          </a:xfrm>
          <a:prstGeom prst="rect">
            <a:avLst/>
          </a:prstGeom>
          <a:solidFill>
            <a:srgbClr val="FED14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1" name="Rectangle 10"/>
          <p:cNvSpPr/>
          <p:nvPr userDrawn="1"/>
        </p:nvSpPr>
        <p:spPr>
          <a:xfrm>
            <a:off x="6826928" y="0"/>
            <a:ext cx="2308194"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p:cNvPicPr>
            <a:picLocks noChangeAspect="1"/>
          </p:cNvPicPr>
          <p:nvPr userDrawn="1"/>
        </p:nvPicPr>
        <p:blipFill>
          <a:blip r:embed="rId2"/>
          <a:stretch>
            <a:fillRect/>
          </a:stretch>
        </p:blipFill>
        <p:spPr>
          <a:xfrm>
            <a:off x="7158404" y="6024477"/>
            <a:ext cx="1657123" cy="455336"/>
          </a:xfrm>
          <a:prstGeom prst="rect">
            <a:avLst/>
          </a:prstGeom>
        </p:spPr>
      </p:pic>
    </p:spTree>
    <p:extLst>
      <p:ext uri="{BB962C8B-B14F-4D97-AF65-F5344CB8AC3E}">
        <p14:creationId xmlns:p14="http://schemas.microsoft.com/office/powerpoint/2010/main" val="36208417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Content Slide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965F35D-6605-443D-9F38-140776D68947}" type="datetime1">
              <a:rPr lang="en-US" smtClean="0"/>
              <a:t>5/20/2020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94BA17-8AE8-4651-9FD9-8589E5D42325}" type="slidenum">
              <a:rPr lang="en-US" smtClean="0"/>
              <a:t>‹#›</a:t>
            </a:fld>
            <a:endParaRPr lang="en-US"/>
          </a:p>
        </p:txBody>
      </p:sp>
    </p:spTree>
    <p:extLst>
      <p:ext uri="{BB962C8B-B14F-4D97-AF65-F5344CB8AC3E}">
        <p14:creationId xmlns:p14="http://schemas.microsoft.com/office/powerpoint/2010/main" val="4213385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lumn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6DB8819-B877-4AAF-AB71-63C59D44BF13}" type="datetime1">
              <a:rPr lang="en-US" smtClean="0"/>
              <a:t>5/20/2020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94BA17-8AE8-4651-9FD9-8589E5D42325}" type="slidenum">
              <a:rPr lang="en-US" smtClean="0"/>
              <a:t>‹#›</a:t>
            </a:fld>
            <a:endParaRPr lang="en-US"/>
          </a:p>
        </p:txBody>
      </p:sp>
    </p:spTree>
    <p:extLst>
      <p:ext uri="{BB962C8B-B14F-4D97-AF65-F5344CB8AC3E}">
        <p14:creationId xmlns:p14="http://schemas.microsoft.com/office/powerpoint/2010/main" val="41327349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1AE2EBC-325E-46EC-87DD-6EC14BFC4DB2}" type="datetime1">
              <a:rPr lang="en-US" smtClean="0"/>
              <a:t>5/20/2020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E94BA17-8AE8-4651-9FD9-8589E5D42325}" type="slidenum">
              <a:rPr lang="en-US" smtClean="0"/>
              <a:t>‹#›</a:t>
            </a:fld>
            <a:endParaRPr lang="en-US"/>
          </a:p>
        </p:txBody>
      </p:sp>
    </p:spTree>
    <p:extLst>
      <p:ext uri="{BB962C8B-B14F-4D97-AF65-F5344CB8AC3E}">
        <p14:creationId xmlns:p14="http://schemas.microsoft.com/office/powerpoint/2010/main" val="29830580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arge Photo White">
    <p:spTree>
      <p:nvGrpSpPr>
        <p:cNvPr id="1" name=""/>
        <p:cNvGrpSpPr/>
        <p:nvPr/>
      </p:nvGrpSpPr>
      <p:grpSpPr>
        <a:xfrm>
          <a:off x="0" y="0"/>
          <a:ext cx="0" cy="0"/>
          <a:chOff x="0" y="0"/>
          <a:chExt cx="0" cy="0"/>
        </a:xfrm>
      </p:grpSpPr>
      <p:sp>
        <p:nvSpPr>
          <p:cNvPr id="4" name="Picture Placeholder 2"/>
          <p:cNvSpPr>
            <a:spLocks noGrp="1" noChangeAspect="1"/>
          </p:cNvSpPr>
          <p:nvPr>
            <p:ph type="pic" idx="13"/>
          </p:nvPr>
        </p:nvSpPr>
        <p:spPr>
          <a:xfrm>
            <a:off x="0" y="1049311"/>
            <a:ext cx="9144000" cy="5811864"/>
          </a:xfrm>
          <a:prstGeom prst="rect">
            <a:avLst/>
          </a:prstGeom>
          <a:solidFill>
            <a:schemeClr val="bg2">
              <a:lumMod val="75000"/>
            </a:schemeClr>
          </a:solidFill>
          <a:ln>
            <a:noFill/>
          </a:ln>
        </p:spPr>
        <p:txBody>
          <a:bodyPr anchor="t">
            <a:normAutofit/>
          </a:bodyPr>
          <a:lstStyle>
            <a:lvl1pPr marL="0" indent="0" algn="ctr">
              <a:buNone/>
              <a:defRPr sz="1200" b="0" i="0">
                <a:solidFill>
                  <a:schemeClr val="bg1"/>
                </a:solidFill>
                <a:latin typeface="Arial" charset="0"/>
                <a:ea typeface="Arial" charset="0"/>
                <a:cs typeface="Arial" charset="0"/>
              </a:defRPr>
            </a:lvl1pPr>
            <a:lvl2pPr marL="342892" indent="0">
              <a:buNone/>
              <a:defRPr sz="2100"/>
            </a:lvl2pPr>
            <a:lvl3pPr marL="685783" indent="0">
              <a:buNone/>
              <a:defRPr sz="1800"/>
            </a:lvl3pPr>
            <a:lvl4pPr marL="1028675" indent="0">
              <a:buNone/>
              <a:defRPr sz="1500"/>
            </a:lvl4pPr>
            <a:lvl5pPr marL="1371566" indent="0">
              <a:buNone/>
              <a:defRPr sz="1500"/>
            </a:lvl5pPr>
            <a:lvl6pPr marL="1714457" indent="0">
              <a:buNone/>
              <a:defRPr sz="1500"/>
            </a:lvl6pPr>
            <a:lvl7pPr marL="2057348" indent="0">
              <a:buNone/>
              <a:defRPr sz="1500"/>
            </a:lvl7pPr>
            <a:lvl8pPr marL="2400240" indent="0">
              <a:buNone/>
              <a:defRPr sz="1500"/>
            </a:lvl8pPr>
            <a:lvl9pPr marL="2743132" indent="0">
              <a:buNone/>
              <a:defRPr sz="1500"/>
            </a:lvl9pPr>
          </a:lstStyle>
          <a:p>
            <a:endParaRPr lang="en-US"/>
          </a:p>
          <a:p>
            <a:r>
              <a:rPr lang="en-US"/>
              <a:t>Drag picture to placeholder or click icon to add</a:t>
            </a:r>
          </a:p>
        </p:txBody>
      </p:sp>
      <p:sp>
        <p:nvSpPr>
          <p:cNvPr id="3" name="Title 1"/>
          <p:cNvSpPr>
            <a:spLocks noGrp="1"/>
          </p:cNvSpPr>
          <p:nvPr>
            <p:ph type="title"/>
          </p:nvPr>
        </p:nvSpPr>
        <p:spPr>
          <a:xfrm>
            <a:off x="353442" y="97654"/>
            <a:ext cx="7886700" cy="909454"/>
          </a:xfrm>
        </p:spPr>
        <p:txBody>
          <a:bodyPr/>
          <a:lstStyle/>
          <a:p>
            <a:r>
              <a:rPr lang="en-US"/>
              <a:t>Click to edit Master title style</a:t>
            </a:r>
          </a:p>
        </p:txBody>
      </p:sp>
      <p:sp>
        <p:nvSpPr>
          <p:cNvPr id="5" name="Slide Number Placeholder 4"/>
          <p:cNvSpPr>
            <a:spLocks noGrp="1"/>
          </p:cNvSpPr>
          <p:nvPr>
            <p:ph type="sldNum" sz="quarter" idx="12"/>
          </p:nvPr>
        </p:nvSpPr>
        <p:spPr>
          <a:xfrm>
            <a:off x="8478173" y="6374107"/>
            <a:ext cx="516570" cy="365125"/>
          </a:xfrm>
        </p:spPr>
        <p:txBody>
          <a:bodyPr/>
          <a:lstStyle/>
          <a:p>
            <a:fld id="{5E94BA17-8AE8-4651-9FD9-8589E5D42325}" type="slidenum">
              <a:rPr lang="en-US" smtClean="0"/>
              <a:t>‹#›</a:t>
            </a:fld>
            <a:endParaRPr lang="en-US"/>
          </a:p>
        </p:txBody>
      </p:sp>
    </p:spTree>
    <p:extLst>
      <p:ext uri="{BB962C8B-B14F-4D97-AF65-F5344CB8AC3E}">
        <p14:creationId xmlns:p14="http://schemas.microsoft.com/office/powerpoint/2010/main" val="12138892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Full Bleed Photo ">
    <p:spTree>
      <p:nvGrpSpPr>
        <p:cNvPr id="1" name=""/>
        <p:cNvGrpSpPr/>
        <p:nvPr/>
      </p:nvGrpSpPr>
      <p:grpSpPr>
        <a:xfrm>
          <a:off x="0" y="0"/>
          <a:ext cx="0" cy="0"/>
          <a:chOff x="0" y="0"/>
          <a:chExt cx="0" cy="0"/>
        </a:xfrm>
      </p:grpSpPr>
      <p:sp>
        <p:nvSpPr>
          <p:cNvPr id="4" name="Picture Placeholder 2"/>
          <p:cNvSpPr>
            <a:spLocks noGrp="1" noChangeAspect="1"/>
          </p:cNvSpPr>
          <p:nvPr>
            <p:ph type="pic" idx="13"/>
          </p:nvPr>
        </p:nvSpPr>
        <p:spPr>
          <a:xfrm>
            <a:off x="0" y="0"/>
            <a:ext cx="9144000" cy="6861175"/>
          </a:xfrm>
          <a:prstGeom prst="rect">
            <a:avLst/>
          </a:prstGeom>
          <a:solidFill>
            <a:schemeClr val="bg2">
              <a:lumMod val="75000"/>
            </a:schemeClr>
          </a:solidFill>
          <a:ln>
            <a:noFill/>
          </a:ln>
        </p:spPr>
        <p:txBody>
          <a:bodyPr anchor="t">
            <a:normAutofit/>
          </a:bodyPr>
          <a:lstStyle>
            <a:lvl1pPr marL="0" indent="0" algn="ctr">
              <a:buNone/>
              <a:defRPr sz="1200" b="0" i="0">
                <a:solidFill>
                  <a:schemeClr val="bg1"/>
                </a:solidFill>
                <a:latin typeface="Arial" charset="0"/>
                <a:ea typeface="Arial" charset="0"/>
                <a:cs typeface="Arial" charset="0"/>
              </a:defRPr>
            </a:lvl1pPr>
            <a:lvl2pPr marL="342892" indent="0">
              <a:buNone/>
              <a:defRPr sz="2100"/>
            </a:lvl2pPr>
            <a:lvl3pPr marL="685783" indent="0">
              <a:buNone/>
              <a:defRPr sz="1800"/>
            </a:lvl3pPr>
            <a:lvl4pPr marL="1028675" indent="0">
              <a:buNone/>
              <a:defRPr sz="1500"/>
            </a:lvl4pPr>
            <a:lvl5pPr marL="1371566" indent="0">
              <a:buNone/>
              <a:defRPr sz="1500"/>
            </a:lvl5pPr>
            <a:lvl6pPr marL="1714457" indent="0">
              <a:buNone/>
              <a:defRPr sz="1500"/>
            </a:lvl6pPr>
            <a:lvl7pPr marL="2057348" indent="0">
              <a:buNone/>
              <a:defRPr sz="1500"/>
            </a:lvl7pPr>
            <a:lvl8pPr marL="2400240" indent="0">
              <a:buNone/>
              <a:defRPr sz="1500"/>
            </a:lvl8pPr>
            <a:lvl9pPr marL="2743132" indent="0">
              <a:buNone/>
              <a:defRPr sz="1500"/>
            </a:lvl9pPr>
          </a:lstStyle>
          <a:p>
            <a:endParaRPr lang="en-US"/>
          </a:p>
          <a:p>
            <a:r>
              <a:rPr lang="en-US"/>
              <a:t>Drag picture to placeholder or click icon to add</a:t>
            </a:r>
          </a:p>
        </p:txBody>
      </p:sp>
      <p:sp>
        <p:nvSpPr>
          <p:cNvPr id="5" name="Slide Number Placeholder 4"/>
          <p:cNvSpPr>
            <a:spLocks noGrp="1"/>
          </p:cNvSpPr>
          <p:nvPr>
            <p:ph type="sldNum" sz="quarter" idx="12"/>
          </p:nvPr>
        </p:nvSpPr>
        <p:spPr>
          <a:xfrm>
            <a:off x="8478173" y="6374107"/>
            <a:ext cx="516570" cy="365125"/>
          </a:xfrm>
        </p:spPr>
        <p:txBody>
          <a:bodyPr/>
          <a:lstStyle/>
          <a:p>
            <a:fld id="{5E94BA17-8AE8-4651-9FD9-8589E5D42325}" type="slidenum">
              <a:rPr lang="en-US" smtClean="0"/>
              <a:t>‹#›</a:t>
            </a:fld>
            <a:endParaRPr lang="en-US"/>
          </a:p>
        </p:txBody>
      </p:sp>
      <p:sp>
        <p:nvSpPr>
          <p:cNvPr id="6" name="Title 1"/>
          <p:cNvSpPr>
            <a:spLocks noGrp="1"/>
          </p:cNvSpPr>
          <p:nvPr>
            <p:ph type="title"/>
          </p:nvPr>
        </p:nvSpPr>
        <p:spPr>
          <a:xfrm>
            <a:off x="353442" y="301848"/>
            <a:ext cx="7886700" cy="909454"/>
          </a:xfrm>
        </p:spPr>
        <p:txBody>
          <a:bodyPr/>
          <a:lstStyle/>
          <a:p>
            <a:r>
              <a:rPr lang="en-US"/>
              <a:t>Click to edit Master title style</a:t>
            </a:r>
          </a:p>
        </p:txBody>
      </p:sp>
    </p:spTree>
    <p:extLst>
      <p:ext uri="{BB962C8B-B14F-4D97-AF65-F5344CB8AC3E}">
        <p14:creationId xmlns:p14="http://schemas.microsoft.com/office/powerpoint/2010/main" val="25516011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xt and Photo ">
    <p:spTree>
      <p:nvGrpSpPr>
        <p:cNvPr id="1" name=""/>
        <p:cNvGrpSpPr/>
        <p:nvPr/>
      </p:nvGrpSpPr>
      <p:grpSpPr>
        <a:xfrm>
          <a:off x="0" y="0"/>
          <a:ext cx="0" cy="0"/>
          <a:chOff x="0" y="0"/>
          <a:chExt cx="0" cy="0"/>
        </a:xfrm>
      </p:grpSpPr>
      <p:sp>
        <p:nvSpPr>
          <p:cNvPr id="6" name="Picture Placeholder 2"/>
          <p:cNvSpPr>
            <a:spLocks noGrp="1" noChangeAspect="1"/>
          </p:cNvSpPr>
          <p:nvPr>
            <p:ph type="pic" idx="13"/>
          </p:nvPr>
        </p:nvSpPr>
        <p:spPr>
          <a:xfrm>
            <a:off x="4409375" y="1084825"/>
            <a:ext cx="4752381" cy="5191691"/>
          </a:xfrm>
          <a:prstGeom prst="rect">
            <a:avLst/>
          </a:prstGeom>
          <a:solidFill>
            <a:schemeClr val="bg2">
              <a:lumMod val="75000"/>
            </a:schemeClr>
          </a:solidFill>
          <a:ln>
            <a:solidFill>
              <a:schemeClr val="bg1"/>
            </a:solidFill>
          </a:ln>
        </p:spPr>
        <p:txBody>
          <a:bodyPr anchor="t">
            <a:normAutofit/>
          </a:bodyPr>
          <a:lstStyle>
            <a:lvl1pPr marL="0" indent="0" algn="ctr">
              <a:buNone/>
              <a:defRPr sz="1200" b="0" i="0">
                <a:solidFill>
                  <a:schemeClr val="bg1"/>
                </a:solidFill>
                <a:latin typeface="Arial" charset="0"/>
                <a:ea typeface="Arial" charset="0"/>
                <a:cs typeface="Arial" charset="0"/>
              </a:defRPr>
            </a:lvl1pPr>
            <a:lvl2pPr marL="342892" indent="0">
              <a:buNone/>
              <a:defRPr sz="2100"/>
            </a:lvl2pPr>
            <a:lvl3pPr marL="685783" indent="0">
              <a:buNone/>
              <a:defRPr sz="1800"/>
            </a:lvl3pPr>
            <a:lvl4pPr marL="1028675" indent="0">
              <a:buNone/>
              <a:defRPr sz="1500"/>
            </a:lvl4pPr>
            <a:lvl5pPr marL="1371566" indent="0">
              <a:buNone/>
              <a:defRPr sz="1500"/>
            </a:lvl5pPr>
            <a:lvl6pPr marL="1714457" indent="0">
              <a:buNone/>
              <a:defRPr sz="1500"/>
            </a:lvl6pPr>
            <a:lvl7pPr marL="2057348" indent="0">
              <a:buNone/>
              <a:defRPr sz="1500"/>
            </a:lvl7pPr>
            <a:lvl8pPr marL="2400240" indent="0">
              <a:buNone/>
              <a:defRPr sz="1500"/>
            </a:lvl8pPr>
            <a:lvl9pPr marL="2743132" indent="0">
              <a:buNone/>
              <a:defRPr sz="1500"/>
            </a:lvl9pPr>
          </a:lstStyle>
          <a:p>
            <a:endParaRPr lang="en-US"/>
          </a:p>
          <a:p>
            <a:r>
              <a:rPr lang="en-US"/>
              <a:t>Drag picture to placeholder or click icon to add</a:t>
            </a:r>
          </a:p>
        </p:txBody>
      </p:sp>
      <p:sp>
        <p:nvSpPr>
          <p:cNvPr id="7" name="Content Placeholder 2"/>
          <p:cNvSpPr>
            <a:spLocks noGrp="1"/>
          </p:cNvSpPr>
          <p:nvPr>
            <p:ph sz="half" idx="1"/>
          </p:nvPr>
        </p:nvSpPr>
        <p:spPr>
          <a:xfrm>
            <a:off x="628650" y="1541539"/>
            <a:ext cx="3170993" cy="4351338"/>
          </a:xfrm>
        </p:spPr>
        <p:txBody>
          <a:bodyPr>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Title 1"/>
          <p:cNvSpPr>
            <a:spLocks noGrp="1"/>
          </p:cNvSpPr>
          <p:nvPr>
            <p:ph type="title"/>
          </p:nvPr>
        </p:nvSpPr>
        <p:spPr>
          <a:xfrm>
            <a:off x="353442" y="186434"/>
            <a:ext cx="7886700" cy="909454"/>
          </a:xfrm>
        </p:spPr>
        <p:txBody>
          <a:bodyPr/>
          <a:lstStyle/>
          <a:p>
            <a:r>
              <a:rPr lang="en-US"/>
              <a:t>Click to edit Master title style</a:t>
            </a:r>
          </a:p>
        </p:txBody>
      </p:sp>
      <p:sp>
        <p:nvSpPr>
          <p:cNvPr id="2" name="Date Placeholder 1"/>
          <p:cNvSpPr>
            <a:spLocks noGrp="1"/>
          </p:cNvSpPr>
          <p:nvPr>
            <p:ph type="dt" sz="half" idx="14"/>
          </p:nvPr>
        </p:nvSpPr>
        <p:spPr/>
        <p:txBody>
          <a:bodyPr/>
          <a:lstStyle/>
          <a:p>
            <a:fld id="{62FE63C3-A73F-4097-86A9-7B28950712B1}" type="datetime1">
              <a:rPr lang="en-US" smtClean="0"/>
              <a:pPr/>
              <a:t>5/20/2020</a:t>
            </a:fld>
            <a:endParaRPr lang="en-US"/>
          </a:p>
        </p:txBody>
      </p:sp>
      <p:sp>
        <p:nvSpPr>
          <p:cNvPr id="3" name="Footer Placeholder 2"/>
          <p:cNvSpPr>
            <a:spLocks noGrp="1"/>
          </p:cNvSpPr>
          <p:nvPr>
            <p:ph type="ftr" sz="quarter" idx="15"/>
          </p:nvPr>
        </p:nvSpPr>
        <p:spPr/>
        <p:txBody>
          <a:bodyPr/>
          <a:lstStyle/>
          <a:p>
            <a:endParaRPr lang="en-US"/>
          </a:p>
        </p:txBody>
      </p:sp>
      <p:sp>
        <p:nvSpPr>
          <p:cNvPr id="4" name="Slide Number Placeholder 3"/>
          <p:cNvSpPr>
            <a:spLocks noGrp="1"/>
          </p:cNvSpPr>
          <p:nvPr>
            <p:ph type="sldNum" sz="quarter" idx="16"/>
          </p:nvPr>
        </p:nvSpPr>
        <p:spPr/>
        <p:txBody>
          <a:bodyPr/>
          <a:lstStyle/>
          <a:p>
            <a:fld id="{5E94BA17-8AE8-4651-9FD9-8589E5D42325}" type="slidenum">
              <a:rPr lang="en-US" smtClean="0"/>
              <a:pPr/>
              <a:t>‹#›</a:t>
            </a:fld>
            <a:endParaRPr lang="en-US"/>
          </a:p>
        </p:txBody>
      </p:sp>
    </p:spTree>
    <p:extLst>
      <p:ext uri="{BB962C8B-B14F-4D97-AF65-F5344CB8AC3E}">
        <p14:creationId xmlns:p14="http://schemas.microsoft.com/office/powerpoint/2010/main" val="20718734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ext and 3 Photos">
    <p:spTree>
      <p:nvGrpSpPr>
        <p:cNvPr id="1" name=""/>
        <p:cNvGrpSpPr/>
        <p:nvPr/>
      </p:nvGrpSpPr>
      <p:grpSpPr>
        <a:xfrm>
          <a:off x="0" y="0"/>
          <a:ext cx="0" cy="0"/>
          <a:chOff x="0" y="0"/>
          <a:chExt cx="0" cy="0"/>
        </a:xfrm>
      </p:grpSpPr>
      <p:sp>
        <p:nvSpPr>
          <p:cNvPr id="12" name="Picture Placeholder 2"/>
          <p:cNvSpPr>
            <a:spLocks noGrp="1" noChangeAspect="1"/>
          </p:cNvSpPr>
          <p:nvPr>
            <p:ph type="pic" idx="13"/>
          </p:nvPr>
        </p:nvSpPr>
        <p:spPr>
          <a:xfrm>
            <a:off x="4130859" y="401239"/>
            <a:ext cx="5013142" cy="2786196"/>
          </a:xfrm>
          <a:prstGeom prst="rect">
            <a:avLst/>
          </a:prstGeom>
          <a:solidFill>
            <a:schemeClr val="bg2">
              <a:lumMod val="75000"/>
            </a:schemeClr>
          </a:solidFill>
          <a:ln>
            <a:solidFill>
              <a:schemeClr val="bg1"/>
            </a:solidFill>
          </a:ln>
        </p:spPr>
        <p:txBody>
          <a:bodyPr anchor="t">
            <a:normAutofit/>
          </a:bodyPr>
          <a:lstStyle>
            <a:lvl1pPr marL="0" indent="0" algn="ctr">
              <a:buNone/>
              <a:defRPr sz="1200" b="0" i="0">
                <a:solidFill>
                  <a:schemeClr val="bg1"/>
                </a:solidFill>
                <a:latin typeface="Arial" charset="0"/>
                <a:ea typeface="Arial" charset="0"/>
                <a:cs typeface="Arial" charset="0"/>
              </a:defRPr>
            </a:lvl1pPr>
            <a:lvl2pPr marL="342892" indent="0">
              <a:buNone/>
              <a:defRPr sz="2100"/>
            </a:lvl2pPr>
            <a:lvl3pPr marL="685783" indent="0">
              <a:buNone/>
              <a:defRPr sz="1800"/>
            </a:lvl3pPr>
            <a:lvl4pPr marL="1028675" indent="0">
              <a:buNone/>
              <a:defRPr sz="1500"/>
            </a:lvl4pPr>
            <a:lvl5pPr marL="1371566" indent="0">
              <a:buNone/>
              <a:defRPr sz="1500"/>
            </a:lvl5pPr>
            <a:lvl6pPr marL="1714457" indent="0">
              <a:buNone/>
              <a:defRPr sz="1500"/>
            </a:lvl6pPr>
            <a:lvl7pPr marL="2057348" indent="0">
              <a:buNone/>
              <a:defRPr sz="1500"/>
            </a:lvl7pPr>
            <a:lvl8pPr marL="2400240" indent="0">
              <a:buNone/>
              <a:defRPr sz="1500"/>
            </a:lvl8pPr>
            <a:lvl9pPr marL="2743132" indent="0">
              <a:buNone/>
              <a:defRPr sz="1500"/>
            </a:lvl9pPr>
          </a:lstStyle>
          <a:p>
            <a:endParaRPr lang="en-US"/>
          </a:p>
          <a:p>
            <a:r>
              <a:rPr lang="en-US"/>
              <a:t>Drag picture to placeholder or click icon to add</a:t>
            </a:r>
          </a:p>
        </p:txBody>
      </p:sp>
      <p:sp>
        <p:nvSpPr>
          <p:cNvPr id="13" name="Picture Placeholder 2"/>
          <p:cNvSpPr>
            <a:spLocks noGrp="1" noChangeAspect="1"/>
          </p:cNvSpPr>
          <p:nvPr>
            <p:ph type="pic" idx="14"/>
          </p:nvPr>
        </p:nvSpPr>
        <p:spPr>
          <a:xfrm>
            <a:off x="4130859" y="3190425"/>
            <a:ext cx="2551790" cy="2698753"/>
          </a:xfrm>
          <a:prstGeom prst="rect">
            <a:avLst/>
          </a:prstGeom>
          <a:solidFill>
            <a:schemeClr val="bg2">
              <a:lumMod val="75000"/>
            </a:schemeClr>
          </a:solidFill>
          <a:ln>
            <a:solidFill>
              <a:schemeClr val="bg1"/>
            </a:solidFill>
          </a:ln>
        </p:spPr>
        <p:txBody>
          <a:bodyPr anchor="t">
            <a:normAutofit/>
          </a:bodyPr>
          <a:lstStyle>
            <a:lvl1pPr marL="0" indent="0" algn="ctr">
              <a:buNone/>
              <a:defRPr sz="1200" b="0" i="0">
                <a:solidFill>
                  <a:schemeClr val="bg1"/>
                </a:solidFill>
                <a:latin typeface="Arial" charset="0"/>
                <a:ea typeface="Arial" charset="0"/>
                <a:cs typeface="Arial" charset="0"/>
              </a:defRPr>
            </a:lvl1pPr>
            <a:lvl2pPr marL="342892" indent="0">
              <a:buNone/>
              <a:defRPr sz="2100"/>
            </a:lvl2pPr>
            <a:lvl3pPr marL="685783" indent="0">
              <a:buNone/>
              <a:defRPr sz="1800"/>
            </a:lvl3pPr>
            <a:lvl4pPr marL="1028675" indent="0">
              <a:buNone/>
              <a:defRPr sz="1500"/>
            </a:lvl4pPr>
            <a:lvl5pPr marL="1371566" indent="0">
              <a:buNone/>
              <a:defRPr sz="1500"/>
            </a:lvl5pPr>
            <a:lvl6pPr marL="1714457" indent="0">
              <a:buNone/>
              <a:defRPr sz="1500"/>
            </a:lvl6pPr>
            <a:lvl7pPr marL="2057348" indent="0">
              <a:buNone/>
              <a:defRPr sz="1500"/>
            </a:lvl7pPr>
            <a:lvl8pPr marL="2400240" indent="0">
              <a:buNone/>
              <a:defRPr sz="1500"/>
            </a:lvl8pPr>
            <a:lvl9pPr marL="2743132" indent="0">
              <a:buNone/>
              <a:defRPr sz="1500"/>
            </a:lvl9pPr>
          </a:lstStyle>
          <a:p>
            <a:endParaRPr lang="en-US"/>
          </a:p>
          <a:p>
            <a:r>
              <a:rPr lang="en-US"/>
              <a:t>Drag picture to placeholder or click icon to add</a:t>
            </a:r>
          </a:p>
        </p:txBody>
      </p:sp>
      <p:sp>
        <p:nvSpPr>
          <p:cNvPr id="14" name="Picture Placeholder 2"/>
          <p:cNvSpPr>
            <a:spLocks noGrp="1" noChangeAspect="1"/>
          </p:cNvSpPr>
          <p:nvPr>
            <p:ph type="pic" idx="15"/>
          </p:nvPr>
        </p:nvSpPr>
        <p:spPr>
          <a:xfrm>
            <a:off x="6671269" y="3190425"/>
            <a:ext cx="2472732" cy="2698753"/>
          </a:xfrm>
          <a:prstGeom prst="rect">
            <a:avLst/>
          </a:prstGeom>
          <a:solidFill>
            <a:schemeClr val="bg2">
              <a:lumMod val="75000"/>
            </a:schemeClr>
          </a:solidFill>
          <a:ln>
            <a:solidFill>
              <a:schemeClr val="bg1"/>
            </a:solidFill>
          </a:ln>
        </p:spPr>
        <p:txBody>
          <a:bodyPr anchor="t">
            <a:normAutofit/>
          </a:bodyPr>
          <a:lstStyle>
            <a:lvl1pPr marL="0" indent="0" algn="ctr">
              <a:buNone/>
              <a:defRPr sz="1200" b="0" i="0">
                <a:solidFill>
                  <a:schemeClr val="bg1"/>
                </a:solidFill>
                <a:latin typeface="Arial" charset="0"/>
                <a:ea typeface="Arial" charset="0"/>
                <a:cs typeface="Arial" charset="0"/>
              </a:defRPr>
            </a:lvl1pPr>
            <a:lvl2pPr marL="342892" indent="0">
              <a:buNone/>
              <a:defRPr sz="2100"/>
            </a:lvl2pPr>
            <a:lvl3pPr marL="685783" indent="0">
              <a:buNone/>
              <a:defRPr sz="1800"/>
            </a:lvl3pPr>
            <a:lvl4pPr marL="1028675" indent="0">
              <a:buNone/>
              <a:defRPr sz="1500"/>
            </a:lvl4pPr>
            <a:lvl5pPr marL="1371566" indent="0">
              <a:buNone/>
              <a:defRPr sz="1500"/>
            </a:lvl5pPr>
            <a:lvl6pPr marL="1714457" indent="0">
              <a:buNone/>
              <a:defRPr sz="1500"/>
            </a:lvl6pPr>
            <a:lvl7pPr marL="2057348" indent="0">
              <a:buNone/>
              <a:defRPr sz="1500"/>
            </a:lvl7pPr>
            <a:lvl8pPr marL="2400240" indent="0">
              <a:buNone/>
              <a:defRPr sz="1500"/>
            </a:lvl8pPr>
            <a:lvl9pPr marL="2743132" indent="0">
              <a:buNone/>
              <a:defRPr sz="1500"/>
            </a:lvl9pPr>
          </a:lstStyle>
          <a:p>
            <a:endParaRPr lang="en-US"/>
          </a:p>
          <a:p>
            <a:r>
              <a:rPr lang="en-US"/>
              <a:t>Drag picture to placeholder or click icon to add</a:t>
            </a:r>
          </a:p>
        </p:txBody>
      </p:sp>
      <p:sp>
        <p:nvSpPr>
          <p:cNvPr id="7" name="Content Placeholder 2"/>
          <p:cNvSpPr>
            <a:spLocks noGrp="1"/>
          </p:cNvSpPr>
          <p:nvPr>
            <p:ph sz="half" idx="1"/>
          </p:nvPr>
        </p:nvSpPr>
        <p:spPr>
          <a:xfrm>
            <a:off x="291298" y="1000002"/>
            <a:ext cx="3170993" cy="4351338"/>
          </a:xfrm>
        </p:spPr>
        <p:txBody>
          <a:bodyPr>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4"/>
          <p:cNvSpPr>
            <a:spLocks noGrp="1"/>
          </p:cNvSpPr>
          <p:nvPr>
            <p:ph type="sldNum" sz="quarter" idx="12"/>
          </p:nvPr>
        </p:nvSpPr>
        <p:spPr>
          <a:xfrm>
            <a:off x="8478173" y="6374107"/>
            <a:ext cx="516570" cy="365125"/>
          </a:xfrm>
        </p:spPr>
        <p:txBody>
          <a:bodyPr/>
          <a:lstStyle/>
          <a:p>
            <a:fld id="{5E94BA17-8AE8-4651-9FD9-8589E5D42325}" type="slidenum">
              <a:rPr lang="en-US" smtClean="0"/>
              <a:t>‹#›</a:t>
            </a:fld>
            <a:endParaRPr lang="en-US"/>
          </a:p>
        </p:txBody>
      </p:sp>
      <p:sp>
        <p:nvSpPr>
          <p:cNvPr id="11" name="Date Placeholder 3"/>
          <p:cNvSpPr>
            <a:spLocks noGrp="1"/>
          </p:cNvSpPr>
          <p:nvPr>
            <p:ph type="dt" sz="half" idx="2"/>
          </p:nvPr>
        </p:nvSpPr>
        <p:spPr>
          <a:xfrm>
            <a:off x="158128" y="6356351"/>
            <a:ext cx="1280049" cy="365125"/>
          </a:xfrm>
          <a:prstGeom prst="rect">
            <a:avLst/>
          </a:prstGeom>
        </p:spPr>
        <p:txBody>
          <a:bodyPr vert="horz" lIns="91440" tIns="45720" rIns="91440" bIns="45720" rtlCol="0" anchor="ctr"/>
          <a:lstStyle>
            <a:lvl1pPr algn="l">
              <a:defRPr sz="1050">
                <a:solidFill>
                  <a:schemeClr val="tx1"/>
                </a:solidFill>
                <a:latin typeface="Segoe UI Semibold" panose="020B0702040204020203" pitchFamily="34" charset="0"/>
              </a:defRPr>
            </a:lvl1pPr>
          </a:lstStyle>
          <a:p>
            <a:fld id="{62FE63C3-A73F-4097-86A9-7B28950712B1}" type="datetime1">
              <a:rPr lang="en-US" smtClean="0"/>
              <a:pPr/>
              <a:t>5/20/2020</a:t>
            </a:fld>
            <a:endParaRPr lang="en-US"/>
          </a:p>
        </p:txBody>
      </p:sp>
      <p:sp>
        <p:nvSpPr>
          <p:cNvPr id="15" name="Footer Placeholder 4"/>
          <p:cNvSpPr>
            <a:spLocks noGrp="1"/>
          </p:cNvSpPr>
          <p:nvPr>
            <p:ph type="ftr" sz="quarter" idx="3"/>
          </p:nvPr>
        </p:nvSpPr>
        <p:spPr>
          <a:xfrm>
            <a:off x="2363121" y="6356351"/>
            <a:ext cx="3086100" cy="365125"/>
          </a:xfrm>
          <a:prstGeom prst="rect">
            <a:avLst/>
          </a:prstGeom>
        </p:spPr>
        <p:txBody>
          <a:bodyPr vert="horz" lIns="91440" tIns="45720" rIns="91440" bIns="45720" rtlCol="0" anchor="ctr"/>
          <a:lstStyle>
            <a:lvl1pPr algn="l">
              <a:defRPr sz="1100">
                <a:solidFill>
                  <a:schemeClr val="tx1">
                    <a:tint val="75000"/>
                  </a:schemeClr>
                </a:solidFill>
                <a:latin typeface="Segoe UI Semibold" panose="020B0702040204020203" pitchFamily="34" charset="0"/>
              </a:defRPr>
            </a:lvl1pPr>
          </a:lstStyle>
          <a:p>
            <a:endParaRPr lang="en-US"/>
          </a:p>
        </p:txBody>
      </p:sp>
    </p:spTree>
    <p:extLst>
      <p:ext uri="{BB962C8B-B14F-4D97-AF65-F5344CB8AC3E}">
        <p14:creationId xmlns:p14="http://schemas.microsoft.com/office/powerpoint/2010/main" val="4322432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hart ">
    <p:spTree>
      <p:nvGrpSpPr>
        <p:cNvPr id="1" name=""/>
        <p:cNvGrpSpPr/>
        <p:nvPr/>
      </p:nvGrpSpPr>
      <p:grpSpPr>
        <a:xfrm>
          <a:off x="0" y="0"/>
          <a:ext cx="0" cy="0"/>
          <a:chOff x="0" y="0"/>
          <a:chExt cx="0" cy="0"/>
        </a:xfrm>
      </p:grpSpPr>
      <p:sp>
        <p:nvSpPr>
          <p:cNvPr id="7" name="Content Placeholder 2"/>
          <p:cNvSpPr>
            <a:spLocks noGrp="1"/>
          </p:cNvSpPr>
          <p:nvPr>
            <p:ph sz="half" idx="1"/>
          </p:nvPr>
        </p:nvSpPr>
        <p:spPr>
          <a:xfrm>
            <a:off x="202521" y="1621438"/>
            <a:ext cx="3170993" cy="4351338"/>
          </a:xfrm>
        </p:spPr>
        <p:txBody>
          <a:bodyPr>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4"/>
          <p:cNvSpPr>
            <a:spLocks noGrp="1"/>
          </p:cNvSpPr>
          <p:nvPr>
            <p:ph type="sldNum" sz="quarter" idx="12"/>
          </p:nvPr>
        </p:nvSpPr>
        <p:spPr>
          <a:xfrm>
            <a:off x="8478173" y="6374107"/>
            <a:ext cx="516570" cy="365125"/>
          </a:xfrm>
        </p:spPr>
        <p:txBody>
          <a:bodyPr/>
          <a:lstStyle/>
          <a:p>
            <a:fld id="{5E94BA17-8AE8-4651-9FD9-8589E5D42325}" type="slidenum">
              <a:rPr lang="en-US" smtClean="0"/>
              <a:t>‹#›</a:t>
            </a:fld>
            <a:endParaRPr lang="en-US"/>
          </a:p>
        </p:txBody>
      </p:sp>
      <p:sp>
        <p:nvSpPr>
          <p:cNvPr id="6" name="Chart Placeholder 5"/>
          <p:cNvSpPr>
            <a:spLocks noGrp="1"/>
          </p:cNvSpPr>
          <p:nvPr>
            <p:ph type="chart" sz="quarter" idx="13"/>
          </p:nvPr>
        </p:nvSpPr>
        <p:spPr>
          <a:xfrm>
            <a:off x="3701989" y="1683711"/>
            <a:ext cx="5220070" cy="4042386"/>
          </a:xfrm>
          <a:solidFill>
            <a:schemeClr val="bg1">
              <a:lumMod val="75000"/>
            </a:schemeClr>
          </a:solidFill>
        </p:spPr>
        <p:txBody>
          <a:bodyPr/>
          <a:lstStyle>
            <a:lvl1pPr marL="0" indent="0">
              <a:buNone/>
              <a:defRPr/>
            </a:lvl1pPr>
          </a:lstStyle>
          <a:p>
            <a:endParaRPr lang="en-US"/>
          </a:p>
        </p:txBody>
      </p:sp>
      <p:sp>
        <p:nvSpPr>
          <p:cNvPr id="15" name="Title 1"/>
          <p:cNvSpPr>
            <a:spLocks noGrp="1"/>
          </p:cNvSpPr>
          <p:nvPr>
            <p:ph type="title"/>
          </p:nvPr>
        </p:nvSpPr>
        <p:spPr>
          <a:xfrm>
            <a:off x="353442" y="186434"/>
            <a:ext cx="7886700" cy="909454"/>
          </a:xfrm>
        </p:spPr>
        <p:txBody>
          <a:bodyPr/>
          <a:lstStyle/>
          <a:p>
            <a:r>
              <a:rPr lang="en-US"/>
              <a:t>Click to edit Master title style</a:t>
            </a:r>
          </a:p>
        </p:txBody>
      </p:sp>
      <p:sp>
        <p:nvSpPr>
          <p:cNvPr id="16" name="Date Placeholder 3"/>
          <p:cNvSpPr>
            <a:spLocks noGrp="1"/>
          </p:cNvSpPr>
          <p:nvPr>
            <p:ph type="dt" sz="half" idx="2"/>
          </p:nvPr>
        </p:nvSpPr>
        <p:spPr>
          <a:xfrm>
            <a:off x="158128" y="6356351"/>
            <a:ext cx="1280049" cy="365125"/>
          </a:xfrm>
          <a:prstGeom prst="rect">
            <a:avLst/>
          </a:prstGeom>
        </p:spPr>
        <p:txBody>
          <a:bodyPr vert="horz" lIns="91440" tIns="45720" rIns="91440" bIns="45720" rtlCol="0" anchor="ctr"/>
          <a:lstStyle>
            <a:lvl1pPr algn="l">
              <a:defRPr sz="1050">
                <a:solidFill>
                  <a:schemeClr val="tx1"/>
                </a:solidFill>
                <a:latin typeface="Segoe UI Semibold" panose="020B0702040204020203" pitchFamily="34" charset="0"/>
              </a:defRPr>
            </a:lvl1pPr>
          </a:lstStyle>
          <a:p>
            <a:fld id="{62FE63C3-A73F-4097-86A9-7B28950712B1}" type="datetime1">
              <a:rPr lang="en-US" smtClean="0"/>
              <a:pPr/>
              <a:t>5/20/2020</a:t>
            </a:fld>
            <a:endParaRPr lang="en-US"/>
          </a:p>
        </p:txBody>
      </p:sp>
      <p:sp>
        <p:nvSpPr>
          <p:cNvPr id="17" name="Footer Placeholder 4"/>
          <p:cNvSpPr>
            <a:spLocks noGrp="1"/>
          </p:cNvSpPr>
          <p:nvPr>
            <p:ph type="ftr" sz="quarter" idx="3"/>
          </p:nvPr>
        </p:nvSpPr>
        <p:spPr>
          <a:xfrm>
            <a:off x="2363121" y="6356351"/>
            <a:ext cx="3086100" cy="365125"/>
          </a:xfrm>
          <a:prstGeom prst="rect">
            <a:avLst/>
          </a:prstGeom>
        </p:spPr>
        <p:txBody>
          <a:bodyPr vert="horz" lIns="91440" tIns="45720" rIns="91440" bIns="45720" rtlCol="0" anchor="ctr"/>
          <a:lstStyle>
            <a:lvl1pPr algn="l">
              <a:defRPr sz="1100">
                <a:solidFill>
                  <a:schemeClr val="tx1">
                    <a:tint val="75000"/>
                  </a:schemeClr>
                </a:solidFill>
                <a:latin typeface="Segoe UI Semibold" panose="020B0702040204020203" pitchFamily="34" charset="0"/>
              </a:defRPr>
            </a:lvl1pPr>
          </a:lstStyle>
          <a:p>
            <a:endParaRPr lang="en-US"/>
          </a:p>
        </p:txBody>
      </p:sp>
    </p:spTree>
    <p:extLst>
      <p:ext uri="{BB962C8B-B14F-4D97-AF65-F5344CB8AC3E}">
        <p14:creationId xmlns:p14="http://schemas.microsoft.com/office/powerpoint/2010/main" val="9645165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SCE Title Slide White ">
    <p:spTree>
      <p:nvGrpSpPr>
        <p:cNvPr id="1" name=""/>
        <p:cNvGrpSpPr/>
        <p:nvPr/>
      </p:nvGrpSpPr>
      <p:grpSpPr>
        <a:xfrm>
          <a:off x="0" y="0"/>
          <a:ext cx="0" cy="0"/>
          <a:chOff x="0" y="0"/>
          <a:chExt cx="0" cy="0"/>
        </a:xfrm>
      </p:grpSpPr>
      <p:sp>
        <p:nvSpPr>
          <p:cNvPr id="3" name="Subtitle 2"/>
          <p:cNvSpPr>
            <a:spLocks noGrp="1"/>
          </p:cNvSpPr>
          <p:nvPr>
            <p:ph type="subTitle" idx="1"/>
          </p:nvPr>
        </p:nvSpPr>
        <p:spPr>
          <a:xfrm>
            <a:off x="796775" y="2048449"/>
            <a:ext cx="6858000" cy="1076495"/>
          </a:xfrm>
        </p:spPr>
        <p:txBody>
          <a:bodyPr/>
          <a:lstStyle>
            <a:lvl1pPr marL="0" indent="0" algn="l">
              <a:buNone/>
              <a:defRPr sz="2400">
                <a:latin typeface="Segoe UI" panose="020B0502040204020203" pitchFamily="34" charset="0"/>
                <a:ea typeface="Segoe UI" panose="020B0502040204020203" pitchFamily="34" charset="0"/>
                <a:cs typeface="Segoe UI" panose="020B050204020402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a:p>
            <a:endParaRPr lang="en-US"/>
          </a:p>
          <a:p>
            <a:endParaRPr lang="en-US"/>
          </a:p>
        </p:txBody>
      </p:sp>
      <p:sp>
        <p:nvSpPr>
          <p:cNvPr id="14" name="Rectangle 13"/>
          <p:cNvSpPr/>
          <p:nvPr userDrawn="1"/>
        </p:nvSpPr>
        <p:spPr>
          <a:xfrm>
            <a:off x="1" y="6027939"/>
            <a:ext cx="6828818" cy="460414"/>
          </a:xfrm>
          <a:prstGeom prst="rect">
            <a:avLst/>
          </a:prstGeom>
          <a:solidFill>
            <a:srgbClr val="FED14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endParaRPr>
          </a:p>
        </p:txBody>
      </p:sp>
      <p:pic>
        <p:nvPicPr>
          <p:cNvPr id="15" name="Picture 1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73352" y="6178530"/>
            <a:ext cx="2120768" cy="175565"/>
          </a:xfrm>
          <a:prstGeom prst="rect">
            <a:avLst/>
          </a:prstGeom>
        </p:spPr>
      </p:pic>
      <p:cxnSp>
        <p:nvCxnSpPr>
          <p:cNvPr id="16" name="Straight Connector 15"/>
          <p:cNvCxnSpPr/>
          <p:nvPr userDrawn="1"/>
        </p:nvCxnSpPr>
        <p:spPr>
          <a:xfrm>
            <a:off x="6828818" y="5987598"/>
            <a:ext cx="0" cy="525294"/>
          </a:xfrm>
          <a:prstGeom prst="line">
            <a:avLst/>
          </a:prstGeom>
          <a:ln w="3175">
            <a:solidFill>
              <a:srgbClr val="D0D0D2"/>
            </a:solidFill>
          </a:ln>
          <a:effectLst/>
        </p:spPr>
        <p:style>
          <a:lnRef idx="2">
            <a:schemeClr val="accent1"/>
          </a:lnRef>
          <a:fillRef idx="0">
            <a:schemeClr val="accent1"/>
          </a:fillRef>
          <a:effectRef idx="1">
            <a:schemeClr val="accent1"/>
          </a:effectRef>
          <a:fontRef idx="minor">
            <a:schemeClr val="tx1"/>
          </a:fontRef>
        </p:style>
      </p:cxnSp>
      <p:sp>
        <p:nvSpPr>
          <p:cNvPr id="4" name="Title 3"/>
          <p:cNvSpPr>
            <a:spLocks noGrp="1"/>
          </p:cNvSpPr>
          <p:nvPr>
            <p:ph type="title"/>
          </p:nvPr>
        </p:nvSpPr>
        <p:spPr>
          <a:xfrm>
            <a:off x="752937" y="675859"/>
            <a:ext cx="7886700" cy="1325563"/>
          </a:xfrm>
        </p:spPr>
        <p:txBody>
          <a:bodyPr anchor="b" anchorCtr="0"/>
          <a:lstStyle>
            <a:lvl1pPr>
              <a:defRPr>
                <a:solidFill>
                  <a:srgbClr val="006369"/>
                </a:solidFill>
              </a:defRPr>
            </a:lvl1pPr>
          </a:lstStyle>
          <a:p>
            <a:r>
              <a:rPr lang="en-US"/>
              <a:t>Click to edit Master title style</a:t>
            </a:r>
          </a:p>
        </p:txBody>
      </p:sp>
      <p:pic>
        <p:nvPicPr>
          <p:cNvPr id="12" name="Picture 11"/>
          <p:cNvPicPr>
            <a:picLocks noChangeAspect="1"/>
          </p:cNvPicPr>
          <p:nvPr userDrawn="1"/>
        </p:nvPicPr>
        <p:blipFill>
          <a:blip r:embed="rId3"/>
          <a:stretch>
            <a:fillRect/>
          </a:stretch>
        </p:blipFill>
        <p:spPr>
          <a:xfrm>
            <a:off x="7158404" y="6024477"/>
            <a:ext cx="1657123" cy="455336"/>
          </a:xfrm>
          <a:prstGeom prst="rect">
            <a:avLst/>
          </a:prstGeom>
        </p:spPr>
      </p:pic>
    </p:spTree>
    <p:extLst>
      <p:ext uri="{BB962C8B-B14F-4D97-AF65-F5344CB8AC3E}">
        <p14:creationId xmlns:p14="http://schemas.microsoft.com/office/powerpoint/2010/main" val="35751431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SCE Divider Slide Green">
    <p:bg>
      <p:bgPr>
        <a:solidFill>
          <a:srgbClr val="006369"/>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22118" y="1554730"/>
            <a:ext cx="5931948" cy="1325563"/>
          </a:xfrm>
        </p:spPr>
        <p:txBody>
          <a:bodyPr/>
          <a:lstStyle>
            <a:lvl1pPr>
              <a:defRPr baseline="0">
                <a:solidFill>
                  <a:schemeClr val="bg1"/>
                </a:solidFill>
              </a:defRPr>
            </a:lvl1pPr>
          </a:lstStyle>
          <a:p>
            <a:r>
              <a:rPr lang="en-US"/>
              <a:t>Divider Slide Title</a:t>
            </a:r>
          </a:p>
        </p:txBody>
      </p:sp>
      <p:sp>
        <p:nvSpPr>
          <p:cNvPr id="9" name="Rectangle 8"/>
          <p:cNvSpPr/>
          <p:nvPr userDrawn="1"/>
        </p:nvSpPr>
        <p:spPr>
          <a:xfrm>
            <a:off x="1" y="6027939"/>
            <a:ext cx="6828818" cy="460414"/>
          </a:xfrm>
          <a:prstGeom prst="rect">
            <a:avLst/>
          </a:prstGeom>
          <a:solidFill>
            <a:srgbClr val="FED14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endParaRPr>
          </a:p>
        </p:txBody>
      </p: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73352" y="6178530"/>
            <a:ext cx="2120768" cy="175565"/>
          </a:xfrm>
          <a:prstGeom prst="rect">
            <a:avLst/>
          </a:prstGeom>
        </p:spPr>
      </p:pic>
      <p:sp>
        <p:nvSpPr>
          <p:cNvPr id="11" name="Rectangle 10"/>
          <p:cNvSpPr/>
          <p:nvPr userDrawn="1"/>
        </p:nvSpPr>
        <p:spPr>
          <a:xfrm>
            <a:off x="6826928" y="0"/>
            <a:ext cx="2308194"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7" name="Picture 6"/>
          <p:cNvPicPr>
            <a:picLocks noChangeAspect="1"/>
          </p:cNvPicPr>
          <p:nvPr userDrawn="1"/>
        </p:nvPicPr>
        <p:blipFill>
          <a:blip r:embed="rId3"/>
          <a:stretch>
            <a:fillRect/>
          </a:stretch>
        </p:blipFill>
        <p:spPr>
          <a:xfrm>
            <a:off x="7158404" y="6024477"/>
            <a:ext cx="1657123" cy="455336"/>
          </a:xfrm>
          <a:prstGeom prst="rect">
            <a:avLst/>
          </a:prstGeom>
        </p:spPr>
      </p:pic>
    </p:spTree>
    <p:extLst>
      <p:ext uri="{BB962C8B-B14F-4D97-AF65-F5344CB8AC3E}">
        <p14:creationId xmlns:p14="http://schemas.microsoft.com/office/powerpoint/2010/main" val="30554116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SCE Divider Slide Grey">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22118" y="1554730"/>
            <a:ext cx="5931948" cy="1325563"/>
          </a:xfrm>
        </p:spPr>
        <p:txBody>
          <a:bodyPr/>
          <a:lstStyle>
            <a:lvl1pPr>
              <a:defRPr baseline="0">
                <a:solidFill>
                  <a:schemeClr val="tx1"/>
                </a:solidFill>
              </a:defRPr>
            </a:lvl1pPr>
          </a:lstStyle>
          <a:p>
            <a:r>
              <a:rPr lang="en-US"/>
              <a:t>Divider Slide Title</a:t>
            </a:r>
          </a:p>
        </p:txBody>
      </p:sp>
      <p:sp>
        <p:nvSpPr>
          <p:cNvPr id="9" name="Rectangle 8"/>
          <p:cNvSpPr/>
          <p:nvPr userDrawn="1"/>
        </p:nvSpPr>
        <p:spPr>
          <a:xfrm>
            <a:off x="1" y="6027939"/>
            <a:ext cx="6828818" cy="460414"/>
          </a:xfrm>
          <a:prstGeom prst="rect">
            <a:avLst/>
          </a:prstGeom>
          <a:solidFill>
            <a:srgbClr val="FED14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endParaRPr>
          </a:p>
        </p:txBody>
      </p: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73352" y="6178530"/>
            <a:ext cx="2120768" cy="175565"/>
          </a:xfrm>
          <a:prstGeom prst="rect">
            <a:avLst/>
          </a:prstGeom>
        </p:spPr>
      </p:pic>
      <p:sp>
        <p:nvSpPr>
          <p:cNvPr id="11" name="Rectangle 10"/>
          <p:cNvSpPr/>
          <p:nvPr userDrawn="1"/>
        </p:nvSpPr>
        <p:spPr>
          <a:xfrm>
            <a:off x="6826928" y="0"/>
            <a:ext cx="2308194"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7" name="Picture 6"/>
          <p:cNvPicPr>
            <a:picLocks noChangeAspect="1"/>
          </p:cNvPicPr>
          <p:nvPr userDrawn="1"/>
        </p:nvPicPr>
        <p:blipFill>
          <a:blip r:embed="rId3"/>
          <a:stretch>
            <a:fillRect/>
          </a:stretch>
        </p:blipFill>
        <p:spPr>
          <a:xfrm>
            <a:off x="7158404" y="6024477"/>
            <a:ext cx="1657123" cy="455336"/>
          </a:xfrm>
          <a:prstGeom prst="rect">
            <a:avLst/>
          </a:prstGeom>
        </p:spPr>
      </p:pic>
    </p:spTree>
    <p:extLst>
      <p:ext uri="{BB962C8B-B14F-4D97-AF65-F5344CB8AC3E}">
        <p14:creationId xmlns:p14="http://schemas.microsoft.com/office/powerpoint/2010/main" val="211205270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Content Slide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7EAA750-41C0-45AB-A597-DA4B25F93CAD}" type="datetime1">
              <a:rPr lang="en-US" smtClean="0">
                <a:solidFill>
                  <a:prstClr val="black"/>
                </a:solidFill>
              </a:rPr>
              <a:pPr/>
              <a:t>5/20/2020</a:t>
            </a:fld>
            <a:endParaRPr lang="en-US">
              <a:solidFill>
                <a:prstClr val="black"/>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5E94BA17-8AE8-4651-9FD9-8589E5D42325}" type="slidenum">
              <a:rPr lang="en-US" smtClean="0">
                <a:solidFill>
                  <a:prstClr val="white">
                    <a:lumMod val="50000"/>
                  </a:prstClr>
                </a:solidFill>
              </a:rPr>
              <a:pPr/>
              <a:t>‹#›</a:t>
            </a:fld>
            <a:endParaRPr lang="en-US">
              <a:solidFill>
                <a:prstClr val="white">
                  <a:lumMod val="50000"/>
                </a:prstClr>
              </a:solidFill>
            </a:endParaRPr>
          </a:p>
        </p:txBody>
      </p:sp>
    </p:spTree>
    <p:extLst>
      <p:ext uri="{BB962C8B-B14F-4D97-AF65-F5344CB8AC3E}">
        <p14:creationId xmlns:p14="http://schemas.microsoft.com/office/powerpoint/2010/main" val="20606690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lumn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E85A041-782F-4B94-AC5D-3E903697A7D8}" type="datetime1">
              <a:rPr lang="en-US" smtClean="0">
                <a:solidFill>
                  <a:prstClr val="black"/>
                </a:solidFill>
              </a:rPr>
              <a:pPr/>
              <a:t>5/20/2020</a:t>
            </a:fld>
            <a:endParaRPr lang="en-US">
              <a:solidFill>
                <a:prstClr val="black"/>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5E94BA17-8AE8-4651-9FD9-8589E5D42325}" type="slidenum">
              <a:rPr lang="en-US" smtClean="0">
                <a:solidFill>
                  <a:prstClr val="white">
                    <a:lumMod val="50000"/>
                  </a:prstClr>
                </a:solidFill>
              </a:rPr>
              <a:pPr/>
              <a:t>‹#›</a:t>
            </a:fld>
            <a:endParaRPr lang="en-US">
              <a:solidFill>
                <a:prstClr val="white">
                  <a:lumMod val="50000"/>
                </a:prstClr>
              </a:solidFill>
            </a:endParaRPr>
          </a:p>
        </p:txBody>
      </p:sp>
    </p:spTree>
    <p:extLst>
      <p:ext uri="{BB962C8B-B14F-4D97-AF65-F5344CB8AC3E}">
        <p14:creationId xmlns:p14="http://schemas.microsoft.com/office/powerpoint/2010/main" val="30289904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2AA410E-4D04-4258-B1FF-DC86478BB6F7}" type="datetime1">
              <a:rPr lang="en-US" smtClean="0">
                <a:solidFill>
                  <a:prstClr val="black"/>
                </a:solidFill>
              </a:rPr>
              <a:pPr/>
              <a:t>5/20/2020</a:t>
            </a:fld>
            <a:endParaRPr lang="en-US">
              <a:solidFill>
                <a:prstClr val="black"/>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5E94BA17-8AE8-4651-9FD9-8589E5D42325}" type="slidenum">
              <a:rPr lang="en-US" smtClean="0">
                <a:solidFill>
                  <a:prstClr val="white">
                    <a:lumMod val="50000"/>
                  </a:prstClr>
                </a:solidFill>
              </a:rPr>
              <a:pPr/>
              <a:t>‹#›</a:t>
            </a:fld>
            <a:endParaRPr lang="en-US">
              <a:solidFill>
                <a:prstClr val="white">
                  <a:lumMod val="50000"/>
                </a:prstClr>
              </a:solidFill>
            </a:endParaRPr>
          </a:p>
        </p:txBody>
      </p:sp>
    </p:spTree>
    <p:extLst>
      <p:ext uri="{BB962C8B-B14F-4D97-AF65-F5344CB8AC3E}">
        <p14:creationId xmlns:p14="http://schemas.microsoft.com/office/powerpoint/2010/main" val="305169353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Large Photo White">
    <p:spTree>
      <p:nvGrpSpPr>
        <p:cNvPr id="1" name=""/>
        <p:cNvGrpSpPr/>
        <p:nvPr/>
      </p:nvGrpSpPr>
      <p:grpSpPr>
        <a:xfrm>
          <a:off x="0" y="0"/>
          <a:ext cx="0" cy="0"/>
          <a:chOff x="0" y="0"/>
          <a:chExt cx="0" cy="0"/>
        </a:xfrm>
      </p:grpSpPr>
      <p:sp>
        <p:nvSpPr>
          <p:cNvPr id="4" name="Picture Placeholder 2"/>
          <p:cNvSpPr>
            <a:spLocks noGrp="1" noChangeAspect="1"/>
          </p:cNvSpPr>
          <p:nvPr>
            <p:ph type="pic" idx="13"/>
          </p:nvPr>
        </p:nvSpPr>
        <p:spPr>
          <a:xfrm>
            <a:off x="0" y="1049311"/>
            <a:ext cx="9144000" cy="5811864"/>
          </a:xfrm>
          <a:prstGeom prst="rect">
            <a:avLst/>
          </a:prstGeom>
          <a:solidFill>
            <a:schemeClr val="bg2">
              <a:lumMod val="75000"/>
            </a:schemeClr>
          </a:solidFill>
          <a:ln>
            <a:noFill/>
          </a:ln>
        </p:spPr>
        <p:txBody>
          <a:bodyPr anchor="t">
            <a:normAutofit/>
          </a:bodyPr>
          <a:lstStyle>
            <a:lvl1pPr marL="0" indent="0" algn="ctr">
              <a:buNone/>
              <a:defRPr sz="1200" b="0" i="0">
                <a:solidFill>
                  <a:schemeClr val="bg1"/>
                </a:solidFill>
                <a:latin typeface="Arial" charset="0"/>
                <a:ea typeface="Arial" charset="0"/>
                <a:cs typeface="Arial" charset="0"/>
              </a:defRPr>
            </a:lvl1pPr>
            <a:lvl2pPr marL="342892" indent="0">
              <a:buNone/>
              <a:defRPr sz="2100"/>
            </a:lvl2pPr>
            <a:lvl3pPr marL="685783" indent="0">
              <a:buNone/>
              <a:defRPr sz="1800"/>
            </a:lvl3pPr>
            <a:lvl4pPr marL="1028675" indent="0">
              <a:buNone/>
              <a:defRPr sz="1500"/>
            </a:lvl4pPr>
            <a:lvl5pPr marL="1371566" indent="0">
              <a:buNone/>
              <a:defRPr sz="1500"/>
            </a:lvl5pPr>
            <a:lvl6pPr marL="1714457" indent="0">
              <a:buNone/>
              <a:defRPr sz="1500"/>
            </a:lvl6pPr>
            <a:lvl7pPr marL="2057348" indent="0">
              <a:buNone/>
              <a:defRPr sz="1500"/>
            </a:lvl7pPr>
            <a:lvl8pPr marL="2400240" indent="0">
              <a:buNone/>
              <a:defRPr sz="1500"/>
            </a:lvl8pPr>
            <a:lvl9pPr marL="2743132" indent="0">
              <a:buNone/>
              <a:defRPr sz="1500"/>
            </a:lvl9pPr>
          </a:lstStyle>
          <a:p>
            <a:endParaRPr lang="en-US"/>
          </a:p>
          <a:p>
            <a:r>
              <a:rPr lang="en-US"/>
              <a:t>Drag picture to placeholder or click icon to add</a:t>
            </a:r>
          </a:p>
        </p:txBody>
      </p:sp>
      <p:sp>
        <p:nvSpPr>
          <p:cNvPr id="3" name="Title 1"/>
          <p:cNvSpPr>
            <a:spLocks noGrp="1"/>
          </p:cNvSpPr>
          <p:nvPr>
            <p:ph type="title"/>
          </p:nvPr>
        </p:nvSpPr>
        <p:spPr>
          <a:xfrm>
            <a:off x="353442" y="97654"/>
            <a:ext cx="7886700" cy="909454"/>
          </a:xfrm>
        </p:spPr>
        <p:txBody>
          <a:bodyPr/>
          <a:lstStyle/>
          <a:p>
            <a:r>
              <a:rPr lang="en-US"/>
              <a:t>Click to edit Master title style</a:t>
            </a:r>
          </a:p>
        </p:txBody>
      </p:sp>
      <p:sp>
        <p:nvSpPr>
          <p:cNvPr id="5" name="Slide Number Placeholder 4"/>
          <p:cNvSpPr>
            <a:spLocks noGrp="1"/>
          </p:cNvSpPr>
          <p:nvPr>
            <p:ph type="sldNum" sz="quarter" idx="12"/>
          </p:nvPr>
        </p:nvSpPr>
        <p:spPr>
          <a:xfrm>
            <a:off x="8478173" y="6374107"/>
            <a:ext cx="516570" cy="365125"/>
          </a:xfrm>
        </p:spPr>
        <p:txBody>
          <a:bodyPr/>
          <a:lstStyle/>
          <a:p>
            <a:fld id="{5E94BA17-8AE8-4651-9FD9-8589E5D42325}" type="slidenum">
              <a:rPr lang="en-US" smtClean="0">
                <a:solidFill>
                  <a:prstClr val="white">
                    <a:lumMod val="50000"/>
                  </a:prstClr>
                </a:solidFill>
              </a:rPr>
              <a:pPr/>
              <a:t>‹#›</a:t>
            </a:fld>
            <a:endParaRPr lang="en-US">
              <a:solidFill>
                <a:prstClr val="white">
                  <a:lumMod val="50000"/>
                </a:prstClr>
              </a:solidFill>
            </a:endParaRPr>
          </a:p>
        </p:txBody>
      </p:sp>
    </p:spTree>
    <p:extLst>
      <p:ext uri="{BB962C8B-B14F-4D97-AF65-F5344CB8AC3E}">
        <p14:creationId xmlns:p14="http://schemas.microsoft.com/office/powerpoint/2010/main" val="5243123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Full Bleed Photo ">
    <p:spTree>
      <p:nvGrpSpPr>
        <p:cNvPr id="1" name=""/>
        <p:cNvGrpSpPr/>
        <p:nvPr/>
      </p:nvGrpSpPr>
      <p:grpSpPr>
        <a:xfrm>
          <a:off x="0" y="0"/>
          <a:ext cx="0" cy="0"/>
          <a:chOff x="0" y="0"/>
          <a:chExt cx="0" cy="0"/>
        </a:xfrm>
      </p:grpSpPr>
      <p:sp>
        <p:nvSpPr>
          <p:cNvPr id="4" name="Picture Placeholder 2"/>
          <p:cNvSpPr>
            <a:spLocks noGrp="1" noChangeAspect="1"/>
          </p:cNvSpPr>
          <p:nvPr>
            <p:ph type="pic" idx="13"/>
          </p:nvPr>
        </p:nvSpPr>
        <p:spPr>
          <a:xfrm>
            <a:off x="0" y="0"/>
            <a:ext cx="9144000" cy="6861175"/>
          </a:xfrm>
          <a:prstGeom prst="rect">
            <a:avLst/>
          </a:prstGeom>
          <a:solidFill>
            <a:schemeClr val="bg2">
              <a:lumMod val="75000"/>
            </a:schemeClr>
          </a:solidFill>
          <a:ln>
            <a:noFill/>
          </a:ln>
        </p:spPr>
        <p:txBody>
          <a:bodyPr anchor="t">
            <a:normAutofit/>
          </a:bodyPr>
          <a:lstStyle>
            <a:lvl1pPr marL="0" indent="0" algn="ctr">
              <a:buNone/>
              <a:defRPr sz="1200" b="0" i="0">
                <a:solidFill>
                  <a:schemeClr val="bg1"/>
                </a:solidFill>
                <a:latin typeface="Arial" charset="0"/>
                <a:ea typeface="Arial" charset="0"/>
                <a:cs typeface="Arial" charset="0"/>
              </a:defRPr>
            </a:lvl1pPr>
            <a:lvl2pPr marL="342892" indent="0">
              <a:buNone/>
              <a:defRPr sz="2100"/>
            </a:lvl2pPr>
            <a:lvl3pPr marL="685783" indent="0">
              <a:buNone/>
              <a:defRPr sz="1800"/>
            </a:lvl3pPr>
            <a:lvl4pPr marL="1028675" indent="0">
              <a:buNone/>
              <a:defRPr sz="1500"/>
            </a:lvl4pPr>
            <a:lvl5pPr marL="1371566" indent="0">
              <a:buNone/>
              <a:defRPr sz="1500"/>
            </a:lvl5pPr>
            <a:lvl6pPr marL="1714457" indent="0">
              <a:buNone/>
              <a:defRPr sz="1500"/>
            </a:lvl6pPr>
            <a:lvl7pPr marL="2057348" indent="0">
              <a:buNone/>
              <a:defRPr sz="1500"/>
            </a:lvl7pPr>
            <a:lvl8pPr marL="2400240" indent="0">
              <a:buNone/>
              <a:defRPr sz="1500"/>
            </a:lvl8pPr>
            <a:lvl9pPr marL="2743132" indent="0">
              <a:buNone/>
              <a:defRPr sz="1500"/>
            </a:lvl9pPr>
          </a:lstStyle>
          <a:p>
            <a:endParaRPr lang="en-US"/>
          </a:p>
          <a:p>
            <a:r>
              <a:rPr lang="en-US"/>
              <a:t>Drag picture to placeholder or click icon to add</a:t>
            </a:r>
          </a:p>
        </p:txBody>
      </p:sp>
      <p:sp>
        <p:nvSpPr>
          <p:cNvPr id="5" name="Slide Number Placeholder 4"/>
          <p:cNvSpPr>
            <a:spLocks noGrp="1"/>
          </p:cNvSpPr>
          <p:nvPr>
            <p:ph type="sldNum" sz="quarter" idx="12"/>
          </p:nvPr>
        </p:nvSpPr>
        <p:spPr>
          <a:xfrm>
            <a:off x="8478173" y="6374107"/>
            <a:ext cx="516570" cy="365125"/>
          </a:xfrm>
        </p:spPr>
        <p:txBody>
          <a:bodyPr/>
          <a:lstStyle/>
          <a:p>
            <a:fld id="{5E94BA17-8AE8-4651-9FD9-8589E5D42325}" type="slidenum">
              <a:rPr lang="en-US" smtClean="0">
                <a:solidFill>
                  <a:prstClr val="white">
                    <a:lumMod val="50000"/>
                  </a:prstClr>
                </a:solidFill>
              </a:rPr>
              <a:pPr/>
              <a:t>‹#›</a:t>
            </a:fld>
            <a:endParaRPr lang="en-US">
              <a:solidFill>
                <a:prstClr val="white">
                  <a:lumMod val="50000"/>
                </a:prstClr>
              </a:solidFill>
            </a:endParaRPr>
          </a:p>
        </p:txBody>
      </p:sp>
      <p:sp>
        <p:nvSpPr>
          <p:cNvPr id="6" name="Title 1"/>
          <p:cNvSpPr>
            <a:spLocks noGrp="1"/>
          </p:cNvSpPr>
          <p:nvPr>
            <p:ph type="title"/>
          </p:nvPr>
        </p:nvSpPr>
        <p:spPr>
          <a:xfrm>
            <a:off x="353442" y="301848"/>
            <a:ext cx="7886700" cy="909454"/>
          </a:xfrm>
        </p:spPr>
        <p:txBody>
          <a:bodyPr/>
          <a:lstStyle/>
          <a:p>
            <a:r>
              <a:rPr lang="en-US"/>
              <a:t>Click to edit Master title style</a:t>
            </a:r>
          </a:p>
        </p:txBody>
      </p:sp>
    </p:spTree>
    <p:extLst>
      <p:ext uri="{BB962C8B-B14F-4D97-AF65-F5344CB8AC3E}">
        <p14:creationId xmlns:p14="http://schemas.microsoft.com/office/powerpoint/2010/main" val="378289332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ext and Photo ">
    <p:spTree>
      <p:nvGrpSpPr>
        <p:cNvPr id="1" name=""/>
        <p:cNvGrpSpPr/>
        <p:nvPr/>
      </p:nvGrpSpPr>
      <p:grpSpPr>
        <a:xfrm>
          <a:off x="0" y="0"/>
          <a:ext cx="0" cy="0"/>
          <a:chOff x="0" y="0"/>
          <a:chExt cx="0" cy="0"/>
        </a:xfrm>
      </p:grpSpPr>
      <p:sp>
        <p:nvSpPr>
          <p:cNvPr id="6" name="Picture Placeholder 2"/>
          <p:cNvSpPr>
            <a:spLocks noGrp="1" noChangeAspect="1"/>
          </p:cNvSpPr>
          <p:nvPr>
            <p:ph type="pic" idx="13"/>
          </p:nvPr>
        </p:nvSpPr>
        <p:spPr>
          <a:xfrm>
            <a:off x="4409375" y="1084825"/>
            <a:ext cx="4752381" cy="5191691"/>
          </a:xfrm>
          <a:prstGeom prst="rect">
            <a:avLst/>
          </a:prstGeom>
          <a:solidFill>
            <a:schemeClr val="bg2">
              <a:lumMod val="75000"/>
            </a:schemeClr>
          </a:solidFill>
          <a:ln>
            <a:solidFill>
              <a:schemeClr val="bg1"/>
            </a:solidFill>
          </a:ln>
        </p:spPr>
        <p:txBody>
          <a:bodyPr anchor="t">
            <a:normAutofit/>
          </a:bodyPr>
          <a:lstStyle>
            <a:lvl1pPr marL="0" indent="0" algn="ctr">
              <a:buNone/>
              <a:defRPr sz="1200" b="0" i="0">
                <a:solidFill>
                  <a:schemeClr val="bg1"/>
                </a:solidFill>
                <a:latin typeface="Arial" charset="0"/>
                <a:ea typeface="Arial" charset="0"/>
                <a:cs typeface="Arial" charset="0"/>
              </a:defRPr>
            </a:lvl1pPr>
            <a:lvl2pPr marL="342892" indent="0">
              <a:buNone/>
              <a:defRPr sz="2100"/>
            </a:lvl2pPr>
            <a:lvl3pPr marL="685783" indent="0">
              <a:buNone/>
              <a:defRPr sz="1800"/>
            </a:lvl3pPr>
            <a:lvl4pPr marL="1028675" indent="0">
              <a:buNone/>
              <a:defRPr sz="1500"/>
            </a:lvl4pPr>
            <a:lvl5pPr marL="1371566" indent="0">
              <a:buNone/>
              <a:defRPr sz="1500"/>
            </a:lvl5pPr>
            <a:lvl6pPr marL="1714457" indent="0">
              <a:buNone/>
              <a:defRPr sz="1500"/>
            </a:lvl6pPr>
            <a:lvl7pPr marL="2057348" indent="0">
              <a:buNone/>
              <a:defRPr sz="1500"/>
            </a:lvl7pPr>
            <a:lvl8pPr marL="2400240" indent="0">
              <a:buNone/>
              <a:defRPr sz="1500"/>
            </a:lvl8pPr>
            <a:lvl9pPr marL="2743132" indent="0">
              <a:buNone/>
              <a:defRPr sz="1500"/>
            </a:lvl9pPr>
          </a:lstStyle>
          <a:p>
            <a:endParaRPr lang="en-US"/>
          </a:p>
          <a:p>
            <a:r>
              <a:rPr lang="en-US"/>
              <a:t>Drag picture to placeholder or click icon to add</a:t>
            </a:r>
          </a:p>
        </p:txBody>
      </p:sp>
      <p:sp>
        <p:nvSpPr>
          <p:cNvPr id="7" name="Content Placeholder 2"/>
          <p:cNvSpPr>
            <a:spLocks noGrp="1"/>
          </p:cNvSpPr>
          <p:nvPr>
            <p:ph sz="half" idx="1"/>
          </p:nvPr>
        </p:nvSpPr>
        <p:spPr>
          <a:xfrm>
            <a:off x="628650" y="1541539"/>
            <a:ext cx="3170993" cy="4351338"/>
          </a:xfrm>
        </p:spPr>
        <p:txBody>
          <a:bodyPr>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Title 1"/>
          <p:cNvSpPr>
            <a:spLocks noGrp="1"/>
          </p:cNvSpPr>
          <p:nvPr>
            <p:ph type="title"/>
          </p:nvPr>
        </p:nvSpPr>
        <p:spPr>
          <a:xfrm>
            <a:off x="353442" y="186434"/>
            <a:ext cx="7886700" cy="909454"/>
          </a:xfrm>
        </p:spPr>
        <p:txBody>
          <a:bodyPr/>
          <a:lstStyle/>
          <a:p>
            <a:r>
              <a:rPr lang="en-US"/>
              <a:t>Click to edit Master title style</a:t>
            </a:r>
          </a:p>
        </p:txBody>
      </p:sp>
      <p:sp>
        <p:nvSpPr>
          <p:cNvPr id="2" name="Date Placeholder 1"/>
          <p:cNvSpPr>
            <a:spLocks noGrp="1"/>
          </p:cNvSpPr>
          <p:nvPr>
            <p:ph type="dt" sz="half" idx="14"/>
          </p:nvPr>
        </p:nvSpPr>
        <p:spPr/>
        <p:txBody>
          <a:bodyPr/>
          <a:lstStyle/>
          <a:p>
            <a:fld id="{7AEDDC1E-5FDE-4BD1-9364-196ED6049E01}" type="datetime1">
              <a:rPr lang="en-US" smtClean="0">
                <a:solidFill>
                  <a:prstClr val="black"/>
                </a:solidFill>
              </a:rPr>
              <a:pPr/>
              <a:t>5/20/2020</a:t>
            </a:fld>
            <a:endParaRPr lang="en-US">
              <a:solidFill>
                <a:prstClr val="black"/>
              </a:solidFill>
            </a:endParaRPr>
          </a:p>
        </p:txBody>
      </p:sp>
      <p:sp>
        <p:nvSpPr>
          <p:cNvPr id="3" name="Footer Placeholder 2"/>
          <p:cNvSpPr>
            <a:spLocks noGrp="1"/>
          </p:cNvSpPr>
          <p:nvPr>
            <p:ph type="ftr" sz="quarter" idx="15"/>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6"/>
          </p:nvPr>
        </p:nvSpPr>
        <p:spPr/>
        <p:txBody>
          <a:bodyPr/>
          <a:lstStyle/>
          <a:p>
            <a:fld id="{5E94BA17-8AE8-4651-9FD9-8589E5D42325}" type="slidenum">
              <a:rPr lang="en-US" smtClean="0">
                <a:solidFill>
                  <a:prstClr val="white">
                    <a:lumMod val="50000"/>
                  </a:prstClr>
                </a:solidFill>
              </a:rPr>
              <a:pPr/>
              <a:t>‹#›</a:t>
            </a:fld>
            <a:endParaRPr lang="en-US">
              <a:solidFill>
                <a:prstClr val="white">
                  <a:lumMod val="50000"/>
                </a:prstClr>
              </a:solidFill>
            </a:endParaRPr>
          </a:p>
        </p:txBody>
      </p:sp>
    </p:spTree>
    <p:extLst>
      <p:ext uri="{BB962C8B-B14F-4D97-AF65-F5344CB8AC3E}">
        <p14:creationId xmlns:p14="http://schemas.microsoft.com/office/powerpoint/2010/main" val="114880180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ext and 3 Photos">
    <p:spTree>
      <p:nvGrpSpPr>
        <p:cNvPr id="1" name=""/>
        <p:cNvGrpSpPr/>
        <p:nvPr/>
      </p:nvGrpSpPr>
      <p:grpSpPr>
        <a:xfrm>
          <a:off x="0" y="0"/>
          <a:ext cx="0" cy="0"/>
          <a:chOff x="0" y="0"/>
          <a:chExt cx="0" cy="0"/>
        </a:xfrm>
      </p:grpSpPr>
      <p:sp>
        <p:nvSpPr>
          <p:cNvPr id="12" name="Picture Placeholder 2"/>
          <p:cNvSpPr>
            <a:spLocks noGrp="1" noChangeAspect="1"/>
          </p:cNvSpPr>
          <p:nvPr>
            <p:ph type="pic" idx="13"/>
          </p:nvPr>
        </p:nvSpPr>
        <p:spPr>
          <a:xfrm>
            <a:off x="4130859" y="401239"/>
            <a:ext cx="5013142" cy="2786196"/>
          </a:xfrm>
          <a:prstGeom prst="rect">
            <a:avLst/>
          </a:prstGeom>
          <a:solidFill>
            <a:schemeClr val="bg2">
              <a:lumMod val="75000"/>
            </a:schemeClr>
          </a:solidFill>
          <a:ln>
            <a:solidFill>
              <a:schemeClr val="bg1"/>
            </a:solidFill>
          </a:ln>
        </p:spPr>
        <p:txBody>
          <a:bodyPr anchor="t">
            <a:normAutofit/>
          </a:bodyPr>
          <a:lstStyle>
            <a:lvl1pPr marL="0" indent="0" algn="ctr">
              <a:buNone/>
              <a:defRPr sz="1200" b="0" i="0">
                <a:solidFill>
                  <a:schemeClr val="bg1"/>
                </a:solidFill>
                <a:latin typeface="Arial" charset="0"/>
                <a:ea typeface="Arial" charset="0"/>
                <a:cs typeface="Arial" charset="0"/>
              </a:defRPr>
            </a:lvl1pPr>
            <a:lvl2pPr marL="342892" indent="0">
              <a:buNone/>
              <a:defRPr sz="2100"/>
            </a:lvl2pPr>
            <a:lvl3pPr marL="685783" indent="0">
              <a:buNone/>
              <a:defRPr sz="1800"/>
            </a:lvl3pPr>
            <a:lvl4pPr marL="1028675" indent="0">
              <a:buNone/>
              <a:defRPr sz="1500"/>
            </a:lvl4pPr>
            <a:lvl5pPr marL="1371566" indent="0">
              <a:buNone/>
              <a:defRPr sz="1500"/>
            </a:lvl5pPr>
            <a:lvl6pPr marL="1714457" indent="0">
              <a:buNone/>
              <a:defRPr sz="1500"/>
            </a:lvl6pPr>
            <a:lvl7pPr marL="2057348" indent="0">
              <a:buNone/>
              <a:defRPr sz="1500"/>
            </a:lvl7pPr>
            <a:lvl8pPr marL="2400240" indent="0">
              <a:buNone/>
              <a:defRPr sz="1500"/>
            </a:lvl8pPr>
            <a:lvl9pPr marL="2743132" indent="0">
              <a:buNone/>
              <a:defRPr sz="1500"/>
            </a:lvl9pPr>
          </a:lstStyle>
          <a:p>
            <a:endParaRPr lang="en-US"/>
          </a:p>
          <a:p>
            <a:r>
              <a:rPr lang="en-US"/>
              <a:t>Drag picture to placeholder or click icon to add</a:t>
            </a:r>
          </a:p>
        </p:txBody>
      </p:sp>
      <p:sp>
        <p:nvSpPr>
          <p:cNvPr id="13" name="Picture Placeholder 2"/>
          <p:cNvSpPr>
            <a:spLocks noGrp="1" noChangeAspect="1"/>
          </p:cNvSpPr>
          <p:nvPr>
            <p:ph type="pic" idx="14"/>
          </p:nvPr>
        </p:nvSpPr>
        <p:spPr>
          <a:xfrm>
            <a:off x="4130859" y="3190425"/>
            <a:ext cx="2551790" cy="2698753"/>
          </a:xfrm>
          <a:prstGeom prst="rect">
            <a:avLst/>
          </a:prstGeom>
          <a:solidFill>
            <a:schemeClr val="bg2">
              <a:lumMod val="75000"/>
            </a:schemeClr>
          </a:solidFill>
          <a:ln>
            <a:solidFill>
              <a:schemeClr val="bg1"/>
            </a:solidFill>
          </a:ln>
        </p:spPr>
        <p:txBody>
          <a:bodyPr anchor="t">
            <a:normAutofit/>
          </a:bodyPr>
          <a:lstStyle>
            <a:lvl1pPr marL="0" indent="0" algn="ctr">
              <a:buNone/>
              <a:defRPr sz="1200" b="0" i="0">
                <a:solidFill>
                  <a:schemeClr val="bg1"/>
                </a:solidFill>
                <a:latin typeface="Arial" charset="0"/>
                <a:ea typeface="Arial" charset="0"/>
                <a:cs typeface="Arial" charset="0"/>
              </a:defRPr>
            </a:lvl1pPr>
            <a:lvl2pPr marL="342892" indent="0">
              <a:buNone/>
              <a:defRPr sz="2100"/>
            </a:lvl2pPr>
            <a:lvl3pPr marL="685783" indent="0">
              <a:buNone/>
              <a:defRPr sz="1800"/>
            </a:lvl3pPr>
            <a:lvl4pPr marL="1028675" indent="0">
              <a:buNone/>
              <a:defRPr sz="1500"/>
            </a:lvl4pPr>
            <a:lvl5pPr marL="1371566" indent="0">
              <a:buNone/>
              <a:defRPr sz="1500"/>
            </a:lvl5pPr>
            <a:lvl6pPr marL="1714457" indent="0">
              <a:buNone/>
              <a:defRPr sz="1500"/>
            </a:lvl6pPr>
            <a:lvl7pPr marL="2057348" indent="0">
              <a:buNone/>
              <a:defRPr sz="1500"/>
            </a:lvl7pPr>
            <a:lvl8pPr marL="2400240" indent="0">
              <a:buNone/>
              <a:defRPr sz="1500"/>
            </a:lvl8pPr>
            <a:lvl9pPr marL="2743132" indent="0">
              <a:buNone/>
              <a:defRPr sz="1500"/>
            </a:lvl9pPr>
          </a:lstStyle>
          <a:p>
            <a:endParaRPr lang="en-US"/>
          </a:p>
          <a:p>
            <a:r>
              <a:rPr lang="en-US"/>
              <a:t>Drag picture to placeholder or click icon to add</a:t>
            </a:r>
          </a:p>
        </p:txBody>
      </p:sp>
      <p:sp>
        <p:nvSpPr>
          <p:cNvPr id="14" name="Picture Placeholder 2"/>
          <p:cNvSpPr>
            <a:spLocks noGrp="1" noChangeAspect="1"/>
          </p:cNvSpPr>
          <p:nvPr>
            <p:ph type="pic" idx="15"/>
          </p:nvPr>
        </p:nvSpPr>
        <p:spPr>
          <a:xfrm>
            <a:off x="6671269" y="3190425"/>
            <a:ext cx="2472732" cy="2698753"/>
          </a:xfrm>
          <a:prstGeom prst="rect">
            <a:avLst/>
          </a:prstGeom>
          <a:solidFill>
            <a:schemeClr val="bg2">
              <a:lumMod val="75000"/>
            </a:schemeClr>
          </a:solidFill>
          <a:ln>
            <a:solidFill>
              <a:schemeClr val="bg1"/>
            </a:solidFill>
          </a:ln>
        </p:spPr>
        <p:txBody>
          <a:bodyPr anchor="t">
            <a:normAutofit/>
          </a:bodyPr>
          <a:lstStyle>
            <a:lvl1pPr marL="0" indent="0" algn="ctr">
              <a:buNone/>
              <a:defRPr sz="1200" b="0" i="0">
                <a:solidFill>
                  <a:schemeClr val="bg1"/>
                </a:solidFill>
                <a:latin typeface="Arial" charset="0"/>
                <a:ea typeface="Arial" charset="0"/>
                <a:cs typeface="Arial" charset="0"/>
              </a:defRPr>
            </a:lvl1pPr>
            <a:lvl2pPr marL="342892" indent="0">
              <a:buNone/>
              <a:defRPr sz="2100"/>
            </a:lvl2pPr>
            <a:lvl3pPr marL="685783" indent="0">
              <a:buNone/>
              <a:defRPr sz="1800"/>
            </a:lvl3pPr>
            <a:lvl4pPr marL="1028675" indent="0">
              <a:buNone/>
              <a:defRPr sz="1500"/>
            </a:lvl4pPr>
            <a:lvl5pPr marL="1371566" indent="0">
              <a:buNone/>
              <a:defRPr sz="1500"/>
            </a:lvl5pPr>
            <a:lvl6pPr marL="1714457" indent="0">
              <a:buNone/>
              <a:defRPr sz="1500"/>
            </a:lvl6pPr>
            <a:lvl7pPr marL="2057348" indent="0">
              <a:buNone/>
              <a:defRPr sz="1500"/>
            </a:lvl7pPr>
            <a:lvl8pPr marL="2400240" indent="0">
              <a:buNone/>
              <a:defRPr sz="1500"/>
            </a:lvl8pPr>
            <a:lvl9pPr marL="2743132" indent="0">
              <a:buNone/>
              <a:defRPr sz="1500"/>
            </a:lvl9pPr>
          </a:lstStyle>
          <a:p>
            <a:endParaRPr lang="en-US"/>
          </a:p>
          <a:p>
            <a:r>
              <a:rPr lang="en-US"/>
              <a:t>Drag picture to placeholder or click icon to add</a:t>
            </a:r>
          </a:p>
        </p:txBody>
      </p:sp>
      <p:sp>
        <p:nvSpPr>
          <p:cNvPr id="7" name="Content Placeholder 2"/>
          <p:cNvSpPr>
            <a:spLocks noGrp="1"/>
          </p:cNvSpPr>
          <p:nvPr>
            <p:ph sz="half" idx="1"/>
          </p:nvPr>
        </p:nvSpPr>
        <p:spPr>
          <a:xfrm>
            <a:off x="291298" y="1000002"/>
            <a:ext cx="3170993" cy="4351338"/>
          </a:xfrm>
        </p:spPr>
        <p:txBody>
          <a:bodyPr>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4"/>
          <p:cNvSpPr>
            <a:spLocks noGrp="1"/>
          </p:cNvSpPr>
          <p:nvPr>
            <p:ph type="sldNum" sz="quarter" idx="12"/>
          </p:nvPr>
        </p:nvSpPr>
        <p:spPr>
          <a:xfrm>
            <a:off x="8478173" y="6374107"/>
            <a:ext cx="516570" cy="365125"/>
          </a:xfrm>
        </p:spPr>
        <p:txBody>
          <a:bodyPr/>
          <a:lstStyle/>
          <a:p>
            <a:fld id="{5E94BA17-8AE8-4651-9FD9-8589E5D42325}" type="slidenum">
              <a:rPr lang="en-US" smtClean="0">
                <a:solidFill>
                  <a:prstClr val="white">
                    <a:lumMod val="50000"/>
                  </a:prstClr>
                </a:solidFill>
              </a:rPr>
              <a:pPr/>
              <a:t>‹#›</a:t>
            </a:fld>
            <a:endParaRPr lang="en-US">
              <a:solidFill>
                <a:prstClr val="white">
                  <a:lumMod val="50000"/>
                </a:prstClr>
              </a:solidFill>
            </a:endParaRPr>
          </a:p>
        </p:txBody>
      </p:sp>
      <p:sp>
        <p:nvSpPr>
          <p:cNvPr id="11" name="Date Placeholder 3"/>
          <p:cNvSpPr>
            <a:spLocks noGrp="1"/>
          </p:cNvSpPr>
          <p:nvPr>
            <p:ph type="dt" sz="half" idx="2"/>
          </p:nvPr>
        </p:nvSpPr>
        <p:spPr>
          <a:xfrm>
            <a:off x="158128" y="6356351"/>
            <a:ext cx="1280049" cy="365125"/>
          </a:xfrm>
          <a:prstGeom prst="rect">
            <a:avLst/>
          </a:prstGeom>
        </p:spPr>
        <p:txBody>
          <a:bodyPr vert="horz" lIns="91440" tIns="45720" rIns="91440" bIns="45720" rtlCol="0" anchor="ctr"/>
          <a:lstStyle>
            <a:lvl1pPr algn="l">
              <a:defRPr sz="1050">
                <a:solidFill>
                  <a:schemeClr val="tx1"/>
                </a:solidFill>
                <a:latin typeface="Segoe UI Semibold" panose="020B0702040204020203" pitchFamily="34" charset="0"/>
              </a:defRPr>
            </a:lvl1pPr>
          </a:lstStyle>
          <a:p>
            <a:fld id="{A5FEDA50-246E-4D8C-B088-E38A04BB4798}" type="datetime1">
              <a:rPr lang="en-US" smtClean="0">
                <a:solidFill>
                  <a:prstClr val="black"/>
                </a:solidFill>
              </a:rPr>
              <a:pPr/>
              <a:t>5/20/2020</a:t>
            </a:fld>
            <a:endParaRPr lang="en-US">
              <a:solidFill>
                <a:prstClr val="black"/>
              </a:solidFill>
            </a:endParaRPr>
          </a:p>
        </p:txBody>
      </p:sp>
      <p:sp>
        <p:nvSpPr>
          <p:cNvPr id="15" name="Footer Placeholder 4"/>
          <p:cNvSpPr>
            <a:spLocks noGrp="1"/>
          </p:cNvSpPr>
          <p:nvPr>
            <p:ph type="ftr" sz="quarter" idx="3"/>
          </p:nvPr>
        </p:nvSpPr>
        <p:spPr>
          <a:xfrm>
            <a:off x="2363121" y="6356351"/>
            <a:ext cx="3086100" cy="365125"/>
          </a:xfrm>
          <a:prstGeom prst="rect">
            <a:avLst/>
          </a:prstGeom>
        </p:spPr>
        <p:txBody>
          <a:bodyPr vert="horz" lIns="91440" tIns="45720" rIns="91440" bIns="45720" rtlCol="0" anchor="ctr"/>
          <a:lstStyle>
            <a:lvl1pPr algn="l">
              <a:defRPr sz="1100">
                <a:solidFill>
                  <a:schemeClr val="tx1">
                    <a:tint val="75000"/>
                  </a:schemeClr>
                </a:solidFill>
                <a:latin typeface="Segoe UI Semibold" panose="020B0702040204020203" pitchFamily="34" charset="0"/>
              </a:defRPr>
            </a:lvl1pPr>
          </a:lstStyle>
          <a:p>
            <a:endParaRPr lang="en-US">
              <a:solidFill>
                <a:prstClr val="black">
                  <a:tint val="75000"/>
                </a:prstClr>
              </a:solidFill>
            </a:endParaRPr>
          </a:p>
        </p:txBody>
      </p:sp>
    </p:spTree>
    <p:extLst>
      <p:ext uri="{BB962C8B-B14F-4D97-AF65-F5344CB8AC3E}">
        <p14:creationId xmlns:p14="http://schemas.microsoft.com/office/powerpoint/2010/main" val="41170359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hart ">
    <p:spTree>
      <p:nvGrpSpPr>
        <p:cNvPr id="1" name=""/>
        <p:cNvGrpSpPr/>
        <p:nvPr/>
      </p:nvGrpSpPr>
      <p:grpSpPr>
        <a:xfrm>
          <a:off x="0" y="0"/>
          <a:ext cx="0" cy="0"/>
          <a:chOff x="0" y="0"/>
          <a:chExt cx="0" cy="0"/>
        </a:xfrm>
      </p:grpSpPr>
      <p:sp>
        <p:nvSpPr>
          <p:cNvPr id="7" name="Content Placeholder 2"/>
          <p:cNvSpPr>
            <a:spLocks noGrp="1"/>
          </p:cNvSpPr>
          <p:nvPr>
            <p:ph sz="half" idx="1"/>
          </p:nvPr>
        </p:nvSpPr>
        <p:spPr>
          <a:xfrm>
            <a:off x="202521" y="1621438"/>
            <a:ext cx="3170993" cy="4351338"/>
          </a:xfrm>
        </p:spPr>
        <p:txBody>
          <a:bodyPr>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4"/>
          <p:cNvSpPr>
            <a:spLocks noGrp="1"/>
          </p:cNvSpPr>
          <p:nvPr>
            <p:ph type="sldNum" sz="quarter" idx="12"/>
          </p:nvPr>
        </p:nvSpPr>
        <p:spPr>
          <a:xfrm>
            <a:off x="8478173" y="6374107"/>
            <a:ext cx="516570" cy="365125"/>
          </a:xfrm>
        </p:spPr>
        <p:txBody>
          <a:bodyPr/>
          <a:lstStyle/>
          <a:p>
            <a:fld id="{5E94BA17-8AE8-4651-9FD9-8589E5D42325}" type="slidenum">
              <a:rPr lang="en-US" smtClean="0">
                <a:solidFill>
                  <a:prstClr val="white">
                    <a:lumMod val="50000"/>
                  </a:prstClr>
                </a:solidFill>
              </a:rPr>
              <a:pPr/>
              <a:t>‹#›</a:t>
            </a:fld>
            <a:endParaRPr lang="en-US">
              <a:solidFill>
                <a:prstClr val="white">
                  <a:lumMod val="50000"/>
                </a:prstClr>
              </a:solidFill>
            </a:endParaRPr>
          </a:p>
        </p:txBody>
      </p:sp>
      <p:sp>
        <p:nvSpPr>
          <p:cNvPr id="6" name="Chart Placeholder 5"/>
          <p:cNvSpPr>
            <a:spLocks noGrp="1"/>
          </p:cNvSpPr>
          <p:nvPr>
            <p:ph type="chart" sz="quarter" idx="13"/>
          </p:nvPr>
        </p:nvSpPr>
        <p:spPr>
          <a:xfrm>
            <a:off x="3701989" y="1683711"/>
            <a:ext cx="5220070" cy="4042386"/>
          </a:xfrm>
          <a:solidFill>
            <a:schemeClr val="bg1">
              <a:lumMod val="75000"/>
            </a:schemeClr>
          </a:solidFill>
        </p:spPr>
        <p:txBody>
          <a:bodyPr/>
          <a:lstStyle>
            <a:lvl1pPr marL="0" indent="0">
              <a:buNone/>
              <a:defRPr/>
            </a:lvl1pPr>
          </a:lstStyle>
          <a:p>
            <a:endParaRPr lang="en-US"/>
          </a:p>
        </p:txBody>
      </p:sp>
      <p:sp>
        <p:nvSpPr>
          <p:cNvPr id="15" name="Title 1"/>
          <p:cNvSpPr>
            <a:spLocks noGrp="1"/>
          </p:cNvSpPr>
          <p:nvPr>
            <p:ph type="title"/>
          </p:nvPr>
        </p:nvSpPr>
        <p:spPr>
          <a:xfrm>
            <a:off x="353442" y="186434"/>
            <a:ext cx="7886700" cy="909454"/>
          </a:xfrm>
        </p:spPr>
        <p:txBody>
          <a:bodyPr/>
          <a:lstStyle/>
          <a:p>
            <a:r>
              <a:rPr lang="en-US"/>
              <a:t>Click to edit Master title style</a:t>
            </a:r>
          </a:p>
        </p:txBody>
      </p:sp>
      <p:sp>
        <p:nvSpPr>
          <p:cNvPr id="16" name="Date Placeholder 3"/>
          <p:cNvSpPr>
            <a:spLocks noGrp="1"/>
          </p:cNvSpPr>
          <p:nvPr>
            <p:ph type="dt" sz="half" idx="2"/>
          </p:nvPr>
        </p:nvSpPr>
        <p:spPr>
          <a:xfrm>
            <a:off x="158128" y="6356351"/>
            <a:ext cx="1280049" cy="365125"/>
          </a:xfrm>
          <a:prstGeom prst="rect">
            <a:avLst/>
          </a:prstGeom>
        </p:spPr>
        <p:txBody>
          <a:bodyPr vert="horz" lIns="91440" tIns="45720" rIns="91440" bIns="45720" rtlCol="0" anchor="ctr"/>
          <a:lstStyle>
            <a:lvl1pPr algn="l">
              <a:defRPr sz="1050">
                <a:solidFill>
                  <a:schemeClr val="tx1"/>
                </a:solidFill>
                <a:latin typeface="Segoe UI Semibold" panose="020B0702040204020203" pitchFamily="34" charset="0"/>
              </a:defRPr>
            </a:lvl1pPr>
          </a:lstStyle>
          <a:p>
            <a:fld id="{A4F5F0D1-F8E0-4CE3-A536-365CEF354D53}" type="datetime1">
              <a:rPr lang="en-US" smtClean="0">
                <a:solidFill>
                  <a:prstClr val="black"/>
                </a:solidFill>
              </a:rPr>
              <a:pPr/>
              <a:t>5/20/2020</a:t>
            </a:fld>
            <a:endParaRPr lang="en-US">
              <a:solidFill>
                <a:prstClr val="black"/>
              </a:solidFill>
            </a:endParaRPr>
          </a:p>
        </p:txBody>
      </p:sp>
      <p:sp>
        <p:nvSpPr>
          <p:cNvPr id="17" name="Footer Placeholder 4"/>
          <p:cNvSpPr>
            <a:spLocks noGrp="1"/>
          </p:cNvSpPr>
          <p:nvPr>
            <p:ph type="ftr" sz="quarter" idx="3"/>
          </p:nvPr>
        </p:nvSpPr>
        <p:spPr>
          <a:xfrm>
            <a:off x="2363121" y="6356351"/>
            <a:ext cx="3086100" cy="365125"/>
          </a:xfrm>
          <a:prstGeom prst="rect">
            <a:avLst/>
          </a:prstGeom>
        </p:spPr>
        <p:txBody>
          <a:bodyPr vert="horz" lIns="91440" tIns="45720" rIns="91440" bIns="45720" rtlCol="0" anchor="ctr"/>
          <a:lstStyle>
            <a:lvl1pPr algn="l">
              <a:defRPr sz="1100">
                <a:solidFill>
                  <a:schemeClr val="tx1">
                    <a:tint val="75000"/>
                  </a:schemeClr>
                </a:solidFill>
                <a:latin typeface="Segoe UI Semibold" panose="020B0702040204020203" pitchFamily="34" charset="0"/>
              </a:defRPr>
            </a:lvl1pPr>
          </a:lstStyle>
          <a:p>
            <a:endParaRPr lang="en-US">
              <a:solidFill>
                <a:prstClr val="black">
                  <a:tint val="75000"/>
                </a:prstClr>
              </a:solidFill>
            </a:endParaRPr>
          </a:p>
        </p:txBody>
      </p:sp>
    </p:spTree>
    <p:extLst>
      <p:ext uri="{BB962C8B-B14F-4D97-AF65-F5344CB8AC3E}">
        <p14:creationId xmlns:p14="http://schemas.microsoft.com/office/powerpoint/2010/main" val="181650149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Printing Title Slide">
    <p:spTree>
      <p:nvGrpSpPr>
        <p:cNvPr id="1" name=""/>
        <p:cNvGrpSpPr/>
        <p:nvPr/>
      </p:nvGrpSpPr>
      <p:grpSpPr>
        <a:xfrm>
          <a:off x="0" y="0"/>
          <a:ext cx="0" cy="0"/>
          <a:chOff x="0" y="0"/>
          <a:chExt cx="0" cy="0"/>
        </a:xfrm>
      </p:grpSpPr>
      <p:sp>
        <p:nvSpPr>
          <p:cNvPr id="14" name="Rectangle 13"/>
          <p:cNvSpPr/>
          <p:nvPr userDrawn="1"/>
        </p:nvSpPr>
        <p:spPr>
          <a:xfrm>
            <a:off x="221639" y="149107"/>
            <a:ext cx="8717654" cy="6559784"/>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US" sz="1000">
              <a:solidFill>
                <a:prstClr val="white"/>
              </a:solidFill>
            </a:endParaRPr>
          </a:p>
        </p:txBody>
      </p:sp>
      <p:sp>
        <p:nvSpPr>
          <p:cNvPr id="2" name="Rectangle 1"/>
          <p:cNvSpPr/>
          <p:nvPr userDrawn="1"/>
        </p:nvSpPr>
        <p:spPr>
          <a:xfrm>
            <a:off x="221639" y="3722341"/>
            <a:ext cx="8700722" cy="1373293"/>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US" sz="1000">
              <a:solidFill>
                <a:prstClr val="white"/>
              </a:solidFill>
              <a:latin typeface="Century Gothic"/>
            </a:endParaRPr>
          </a:p>
        </p:txBody>
      </p:sp>
      <p:sp>
        <p:nvSpPr>
          <p:cNvPr id="3074" name="Rectangle 2"/>
          <p:cNvSpPr>
            <a:spLocks noGrp="1" noChangeArrowheads="1"/>
          </p:cNvSpPr>
          <p:nvPr>
            <p:ph type="ctrTitle" hasCustomPrompt="1"/>
          </p:nvPr>
        </p:nvSpPr>
        <p:spPr>
          <a:xfrm>
            <a:off x="584200" y="3913970"/>
            <a:ext cx="7950200" cy="519823"/>
          </a:xfrm>
        </p:spPr>
        <p:txBody>
          <a:bodyPr lIns="182880" anchor="b" anchorCtr="0"/>
          <a:lstStyle>
            <a:lvl1pPr algn="l">
              <a:defRPr sz="3200" b="0" i="0" cap="all" baseline="0">
                <a:solidFill>
                  <a:schemeClr val="bg1"/>
                </a:solidFill>
                <a:latin typeface="+mj-lt"/>
              </a:defRPr>
            </a:lvl1pPr>
          </a:lstStyle>
          <a:p>
            <a:r>
              <a:rPr lang="en-US"/>
              <a:t>CLICK TO EDIT MASTER TITLE STYLE</a:t>
            </a:r>
          </a:p>
        </p:txBody>
      </p:sp>
      <p:sp>
        <p:nvSpPr>
          <p:cNvPr id="3075" name="Rectangle 3"/>
          <p:cNvSpPr>
            <a:spLocks noGrp="1" noChangeArrowheads="1"/>
          </p:cNvSpPr>
          <p:nvPr>
            <p:ph type="subTitle" idx="1" hasCustomPrompt="1"/>
          </p:nvPr>
        </p:nvSpPr>
        <p:spPr>
          <a:xfrm>
            <a:off x="587093" y="4534839"/>
            <a:ext cx="7952127" cy="313932"/>
          </a:xfrm>
          <a:prstGeom prst="rect">
            <a:avLst/>
          </a:prstGeom>
          <a:ln algn="ctr"/>
        </p:spPr>
        <p:txBody>
          <a:bodyPr wrap="square" lIns="182880" anchor="t" anchorCtr="0">
            <a:spAutoFit/>
          </a:bodyPr>
          <a:lstStyle>
            <a:lvl1pPr marL="0" marR="0" indent="0" algn="l" defTabSz="914400" rtl="0" eaLnBrk="1" fontAlgn="base" latinLnBrk="0" hangingPunct="1">
              <a:lnSpc>
                <a:spcPct val="90000"/>
              </a:lnSpc>
              <a:spcBef>
                <a:spcPct val="0"/>
              </a:spcBef>
              <a:spcAft>
                <a:spcPts val="800"/>
              </a:spcAft>
              <a:buClrTx/>
              <a:buSzTx/>
              <a:buFontTx/>
              <a:buNone/>
              <a:tabLst/>
              <a:defRPr sz="1600" b="0" i="0" cap="none" baseline="0">
                <a:solidFill>
                  <a:schemeClr val="bg1"/>
                </a:solidFill>
                <a:latin typeface="+mj-lt"/>
              </a:defRPr>
            </a:lvl1pPr>
          </a:lstStyle>
          <a:p>
            <a:pPr lvl="0"/>
            <a:r>
              <a:rPr lang="en-US"/>
              <a:t>Master subtitle style </a:t>
            </a:r>
          </a:p>
        </p:txBody>
      </p:sp>
      <p:sp>
        <p:nvSpPr>
          <p:cNvPr id="5" name="Rectangle 4"/>
          <p:cNvSpPr/>
          <p:nvPr userDrawn="1"/>
        </p:nvSpPr>
        <p:spPr>
          <a:xfrm>
            <a:off x="221639" y="6337299"/>
            <a:ext cx="8717653" cy="34713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spcBef>
                <a:spcPct val="0"/>
              </a:spcBef>
              <a:spcAft>
                <a:spcPct val="0"/>
              </a:spcAft>
            </a:pPr>
            <a:r>
              <a:rPr lang="en-US" sz="1200">
                <a:solidFill>
                  <a:prstClr val="white"/>
                </a:solidFill>
              </a:rPr>
              <a:t>    Energy solutions. Delivered.</a:t>
            </a:r>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028382" y="165934"/>
            <a:ext cx="1893977" cy="1149012"/>
          </a:xfrm>
          <a:prstGeom prst="rect">
            <a:avLst/>
          </a:prstGeom>
          <a:ln w="28575">
            <a:solidFill>
              <a:schemeClr val="bg1"/>
            </a:solidFill>
          </a:ln>
        </p:spPr>
      </p:pic>
      <p:pic>
        <p:nvPicPr>
          <p:cNvPr id="9" name="Pictur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028381" y="1348330"/>
            <a:ext cx="1893977" cy="1149012"/>
          </a:xfrm>
          <a:prstGeom prst="rect">
            <a:avLst/>
          </a:prstGeom>
          <a:ln w="28575">
            <a:solidFill>
              <a:schemeClr val="bg1"/>
            </a:solidFill>
          </a:ln>
        </p:spPr>
      </p:pic>
      <p:pic>
        <p:nvPicPr>
          <p:cNvPr id="10" name="Picture 9"/>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7028383" y="2531478"/>
            <a:ext cx="1893977" cy="1149012"/>
          </a:xfrm>
          <a:prstGeom prst="rect">
            <a:avLst/>
          </a:prstGeom>
          <a:ln w="28575">
            <a:solidFill>
              <a:schemeClr val="bg1"/>
            </a:solidFill>
          </a:ln>
        </p:spPr>
      </p:pic>
      <p:pic>
        <p:nvPicPr>
          <p:cNvPr id="13" name="Picture 12"/>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1068096" y="1338785"/>
            <a:ext cx="3503904" cy="1069928"/>
          </a:xfrm>
          <a:prstGeom prst="rect">
            <a:avLst/>
          </a:prstGeom>
        </p:spPr>
      </p:pic>
    </p:spTree>
    <p:extLst>
      <p:ext uri="{BB962C8B-B14F-4D97-AF65-F5344CB8AC3E}">
        <p14:creationId xmlns:p14="http://schemas.microsoft.com/office/powerpoint/2010/main" val="36865296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1_Printing Divider Slide">
    <p:spTree>
      <p:nvGrpSpPr>
        <p:cNvPr id="1" name=""/>
        <p:cNvGrpSpPr/>
        <p:nvPr/>
      </p:nvGrpSpPr>
      <p:grpSpPr>
        <a:xfrm>
          <a:off x="0" y="0"/>
          <a:ext cx="0" cy="0"/>
          <a:chOff x="0" y="0"/>
          <a:chExt cx="0" cy="0"/>
        </a:xfrm>
      </p:grpSpPr>
      <p:sp>
        <p:nvSpPr>
          <p:cNvPr id="10" name="Rectangle 9"/>
          <p:cNvSpPr/>
          <p:nvPr userDrawn="1"/>
        </p:nvSpPr>
        <p:spPr>
          <a:xfrm>
            <a:off x="221639" y="3722341"/>
            <a:ext cx="8700722" cy="1373293"/>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US" sz="1000" cap="all">
              <a:solidFill>
                <a:prstClr val="white"/>
              </a:solidFill>
              <a:latin typeface="Century Gothic"/>
            </a:endParaRPr>
          </a:p>
        </p:txBody>
      </p:sp>
      <p:sp>
        <p:nvSpPr>
          <p:cNvPr id="11" name="Rectangle 2"/>
          <p:cNvSpPr>
            <a:spLocks noGrp="1" noChangeArrowheads="1"/>
          </p:cNvSpPr>
          <p:nvPr>
            <p:ph type="ctrTitle" hasCustomPrompt="1"/>
          </p:nvPr>
        </p:nvSpPr>
        <p:spPr>
          <a:xfrm>
            <a:off x="584200" y="3913970"/>
            <a:ext cx="7950200" cy="519823"/>
          </a:xfrm>
        </p:spPr>
        <p:txBody>
          <a:bodyPr lIns="182880" anchor="b" anchorCtr="0"/>
          <a:lstStyle>
            <a:lvl1pPr algn="l">
              <a:defRPr sz="3200" b="0" i="0" cap="none" baseline="0">
                <a:solidFill>
                  <a:schemeClr val="bg1"/>
                </a:solidFill>
                <a:latin typeface="+mj-lt"/>
              </a:defRPr>
            </a:lvl1pPr>
          </a:lstStyle>
          <a:p>
            <a:r>
              <a:rPr lang="en-US"/>
              <a:t>CLICK TO EDIT MASTER TITLE STYLE</a:t>
            </a:r>
          </a:p>
        </p:txBody>
      </p:sp>
      <p:sp>
        <p:nvSpPr>
          <p:cNvPr id="12" name="Rectangle 3"/>
          <p:cNvSpPr>
            <a:spLocks noGrp="1" noChangeArrowheads="1"/>
          </p:cNvSpPr>
          <p:nvPr>
            <p:ph type="subTitle" idx="1" hasCustomPrompt="1"/>
          </p:nvPr>
        </p:nvSpPr>
        <p:spPr>
          <a:xfrm>
            <a:off x="587093" y="4534839"/>
            <a:ext cx="7952127" cy="313932"/>
          </a:xfrm>
          <a:prstGeom prst="rect">
            <a:avLst/>
          </a:prstGeom>
          <a:ln algn="ctr"/>
        </p:spPr>
        <p:txBody>
          <a:bodyPr wrap="square" lIns="182880" anchor="t" anchorCtr="0">
            <a:spAutoFit/>
          </a:bodyPr>
          <a:lstStyle>
            <a:lvl1pPr marL="0" marR="0" indent="0" algn="l" defTabSz="914400" rtl="0" eaLnBrk="1" fontAlgn="base" latinLnBrk="0" hangingPunct="1">
              <a:lnSpc>
                <a:spcPct val="90000"/>
              </a:lnSpc>
              <a:spcBef>
                <a:spcPct val="0"/>
              </a:spcBef>
              <a:spcAft>
                <a:spcPts val="800"/>
              </a:spcAft>
              <a:buClrTx/>
              <a:buSzTx/>
              <a:buFontTx/>
              <a:buNone/>
              <a:tabLst/>
              <a:defRPr sz="1600" b="0" i="0" cap="none" baseline="0">
                <a:solidFill>
                  <a:schemeClr val="bg1"/>
                </a:solidFill>
                <a:latin typeface="+mj-lt"/>
              </a:defRPr>
            </a:lvl1pPr>
          </a:lstStyle>
          <a:p>
            <a:pPr lvl="0"/>
            <a:r>
              <a:rPr lang="en-US"/>
              <a:t>Master subtitle style </a:t>
            </a:r>
          </a:p>
        </p:txBody>
      </p:sp>
      <p:pic>
        <p:nvPicPr>
          <p:cNvPr id="14" name="Picture 1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68096" y="1338785"/>
            <a:ext cx="3503904" cy="1069928"/>
          </a:xfrm>
          <a:prstGeom prst="rect">
            <a:avLst/>
          </a:prstGeom>
        </p:spPr>
      </p:pic>
    </p:spTree>
    <p:extLst>
      <p:ext uri="{BB962C8B-B14F-4D97-AF65-F5344CB8AC3E}">
        <p14:creationId xmlns:p14="http://schemas.microsoft.com/office/powerpoint/2010/main" val="7649338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Agenda Slide">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a:t>CLICK TO EDIT MASTER TITLE STYLE</a:t>
            </a:r>
          </a:p>
        </p:txBody>
      </p:sp>
      <p:sp>
        <p:nvSpPr>
          <p:cNvPr id="11" name="Content Placeholder 2"/>
          <p:cNvSpPr>
            <a:spLocks noGrp="1"/>
          </p:cNvSpPr>
          <p:nvPr>
            <p:ph idx="1"/>
          </p:nvPr>
        </p:nvSpPr>
        <p:spPr>
          <a:xfrm>
            <a:off x="1371600" y="1545336"/>
            <a:ext cx="7315200" cy="4572000"/>
          </a:xfrm>
          <a:prstGeom prst="rect">
            <a:avLst/>
          </a:prstGeom>
        </p:spPr>
        <p:txBody>
          <a:bodyPr/>
          <a:lstStyle>
            <a:lvl1pPr marL="0" indent="0">
              <a:spcAft>
                <a:spcPts val="600"/>
              </a:spcAft>
              <a:buFont typeface="Arial" pitchFamily="34" charset="0"/>
              <a:buNone/>
              <a:defRPr b="0">
                <a:solidFill>
                  <a:srgbClr val="4F4F4F"/>
                </a:solidFill>
              </a:defRPr>
            </a:lvl1pPr>
            <a:lvl2pPr marL="347663" indent="-173038">
              <a:spcAft>
                <a:spcPts val="600"/>
              </a:spcAft>
              <a:defRPr>
                <a:solidFill>
                  <a:srgbClr val="4F4F4F"/>
                </a:solidFill>
              </a:defRPr>
            </a:lvl2pPr>
            <a:lvl3pPr marL="508000" indent="-160338">
              <a:spcAft>
                <a:spcPts val="600"/>
              </a:spcAft>
              <a:defRPr/>
            </a:lvl3pPr>
            <a:lvl4pPr marL="623888" indent="-158750">
              <a:spcAft>
                <a:spcPts val="600"/>
              </a:spcAft>
              <a:defRPr/>
            </a:lvl4pPr>
            <a:lvl5pPr marL="798513" indent="-174625">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50328286"/>
      </p:ext>
    </p:extLst>
  </p:cSld>
  <p:clrMapOvr>
    <a:masterClrMapping/>
  </p:clrMapOvr>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Basic Content Slide no Subtitle">
    <p:spTree>
      <p:nvGrpSpPr>
        <p:cNvPr id="1" name=""/>
        <p:cNvGrpSpPr/>
        <p:nvPr/>
      </p:nvGrpSpPr>
      <p:grpSpPr>
        <a:xfrm>
          <a:off x="0" y="0"/>
          <a:ext cx="0" cy="0"/>
          <a:chOff x="0" y="0"/>
          <a:chExt cx="0" cy="0"/>
        </a:xfrm>
      </p:grpSpPr>
      <p:sp>
        <p:nvSpPr>
          <p:cNvPr id="4" name="Content Placeholder 4"/>
          <p:cNvSpPr>
            <a:spLocks noGrp="1"/>
          </p:cNvSpPr>
          <p:nvPr>
            <p:ph sz="quarter" idx="17"/>
          </p:nvPr>
        </p:nvSpPr>
        <p:spPr>
          <a:xfrm>
            <a:off x="457200" y="1371600"/>
            <a:ext cx="8229600" cy="5029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hasCustomPrompt="1"/>
          </p:nvPr>
        </p:nvSpPr>
        <p:spPr/>
        <p:txBody>
          <a:bodyPr/>
          <a:lstStyle/>
          <a:p>
            <a:r>
              <a:rPr lang="en-US"/>
              <a:t>CLICK TO EDIT MASTER TITLE STYLE</a:t>
            </a:r>
          </a:p>
        </p:txBody>
      </p:sp>
    </p:spTree>
    <p:extLst>
      <p:ext uri="{BB962C8B-B14F-4D97-AF65-F5344CB8AC3E}">
        <p14:creationId xmlns:p14="http://schemas.microsoft.com/office/powerpoint/2010/main" val="31619067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Basic Content Slide with Subtitle">
    <p:spTree>
      <p:nvGrpSpPr>
        <p:cNvPr id="1" name=""/>
        <p:cNvGrpSpPr/>
        <p:nvPr/>
      </p:nvGrpSpPr>
      <p:grpSpPr>
        <a:xfrm>
          <a:off x="0" y="0"/>
          <a:ext cx="0" cy="0"/>
          <a:chOff x="0" y="0"/>
          <a:chExt cx="0" cy="0"/>
        </a:xfrm>
      </p:grpSpPr>
      <p:sp>
        <p:nvSpPr>
          <p:cNvPr id="4" name="Text Placeholder 3"/>
          <p:cNvSpPr>
            <a:spLocks noGrp="1"/>
          </p:cNvSpPr>
          <p:nvPr>
            <p:ph type="body" sz="quarter" idx="16" hasCustomPrompt="1"/>
          </p:nvPr>
        </p:nvSpPr>
        <p:spPr>
          <a:xfrm>
            <a:off x="474663" y="787400"/>
            <a:ext cx="8212137" cy="381000"/>
          </a:xfrm>
          <a:prstGeom prst="rect">
            <a:avLst/>
          </a:prstGeom>
        </p:spPr>
        <p:txBody>
          <a:bodyPr/>
          <a:lstStyle>
            <a:lvl1pPr marL="0" indent="0">
              <a:buNone/>
              <a:defRPr cap="none" baseline="0">
                <a:latin typeface="+mj-lt"/>
              </a:defRPr>
            </a:lvl1pPr>
          </a:lstStyle>
          <a:p>
            <a:pPr lvl="0"/>
            <a:r>
              <a:rPr lang="en-US"/>
              <a:t>Click to edit master subtitle</a:t>
            </a:r>
          </a:p>
        </p:txBody>
      </p:sp>
      <p:sp>
        <p:nvSpPr>
          <p:cNvPr id="5" name="Content Placeholder 4"/>
          <p:cNvSpPr>
            <a:spLocks noGrp="1"/>
          </p:cNvSpPr>
          <p:nvPr>
            <p:ph sz="quarter" idx="17"/>
          </p:nvPr>
        </p:nvSpPr>
        <p:spPr>
          <a:xfrm>
            <a:off x="457200" y="1371600"/>
            <a:ext cx="8229600" cy="5029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hasCustomPrompt="1"/>
          </p:nvPr>
        </p:nvSpPr>
        <p:spPr/>
        <p:txBody>
          <a:bodyPr/>
          <a:lstStyle>
            <a:lvl1pPr>
              <a:defRPr>
                <a:solidFill>
                  <a:schemeClr val="tx2"/>
                </a:solidFill>
              </a:defRPr>
            </a:lvl1pPr>
          </a:lstStyle>
          <a:p>
            <a:r>
              <a:rPr lang="en-US"/>
              <a:t>CLICK TO EDIT MASTER TITLE STYLE</a:t>
            </a:r>
          </a:p>
        </p:txBody>
      </p:sp>
    </p:spTree>
    <p:extLst>
      <p:ext uri="{BB962C8B-B14F-4D97-AF65-F5344CB8AC3E}">
        <p14:creationId xmlns:p14="http://schemas.microsoft.com/office/powerpoint/2010/main" val="6832166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wo Content Panes No Subt">
    <p:spTree>
      <p:nvGrpSpPr>
        <p:cNvPr id="1" name=""/>
        <p:cNvGrpSpPr/>
        <p:nvPr/>
      </p:nvGrpSpPr>
      <p:grpSpPr>
        <a:xfrm>
          <a:off x="0" y="0"/>
          <a:ext cx="0" cy="0"/>
          <a:chOff x="0" y="0"/>
          <a:chExt cx="0" cy="0"/>
        </a:xfrm>
      </p:grpSpPr>
      <p:cxnSp>
        <p:nvCxnSpPr>
          <p:cNvPr id="7" name="Straight Connector 6"/>
          <p:cNvCxnSpPr/>
          <p:nvPr userDrawn="1"/>
        </p:nvCxnSpPr>
        <p:spPr>
          <a:xfrm>
            <a:off x="4571999" y="1554480"/>
            <a:ext cx="0" cy="4663440"/>
          </a:xfrm>
          <a:prstGeom prst="line">
            <a:avLst/>
          </a:prstGeom>
          <a:ln>
            <a:solidFill>
              <a:schemeClr val="bg1">
                <a:lumMod val="75000"/>
              </a:schemeClr>
            </a:solidFill>
          </a:ln>
        </p:spPr>
        <p:style>
          <a:lnRef idx="1">
            <a:schemeClr val="dk1"/>
          </a:lnRef>
          <a:fillRef idx="0">
            <a:schemeClr val="dk1"/>
          </a:fillRef>
          <a:effectRef idx="0">
            <a:schemeClr val="dk1"/>
          </a:effectRef>
          <a:fontRef idx="minor">
            <a:schemeClr val="tx1"/>
          </a:fontRef>
        </p:style>
      </p:cxnSp>
      <p:sp>
        <p:nvSpPr>
          <p:cNvPr id="5" name="Content Placeholder 4"/>
          <p:cNvSpPr>
            <a:spLocks noGrp="1"/>
          </p:cNvSpPr>
          <p:nvPr>
            <p:ph sz="quarter" idx="17"/>
          </p:nvPr>
        </p:nvSpPr>
        <p:spPr>
          <a:xfrm>
            <a:off x="457200" y="1371600"/>
            <a:ext cx="3886200" cy="5029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Content Placeholder 4"/>
          <p:cNvSpPr>
            <a:spLocks noGrp="1"/>
          </p:cNvSpPr>
          <p:nvPr>
            <p:ph sz="quarter" idx="18"/>
          </p:nvPr>
        </p:nvSpPr>
        <p:spPr>
          <a:xfrm>
            <a:off x="4800600" y="1371600"/>
            <a:ext cx="3886200" cy="5029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lvl1pPr>
              <a:defRPr baseline="0"/>
            </a:lvl1pPr>
          </a:lstStyle>
          <a:p>
            <a:r>
              <a:rPr lang="en-US"/>
              <a:t>Click to edit Master title style</a:t>
            </a:r>
          </a:p>
        </p:txBody>
      </p:sp>
    </p:spTree>
    <p:extLst>
      <p:ext uri="{BB962C8B-B14F-4D97-AF65-F5344CB8AC3E}">
        <p14:creationId xmlns:p14="http://schemas.microsoft.com/office/powerpoint/2010/main" val="40083443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_Two Content Panes No Subt">
    <p:spTree>
      <p:nvGrpSpPr>
        <p:cNvPr id="1" name=""/>
        <p:cNvGrpSpPr/>
        <p:nvPr/>
      </p:nvGrpSpPr>
      <p:grpSpPr>
        <a:xfrm>
          <a:off x="0" y="0"/>
          <a:ext cx="0" cy="0"/>
          <a:chOff x="0" y="0"/>
          <a:chExt cx="0" cy="0"/>
        </a:xfrm>
      </p:grpSpPr>
      <p:sp>
        <p:nvSpPr>
          <p:cNvPr id="5" name="Content Placeholder 4"/>
          <p:cNvSpPr>
            <a:spLocks noGrp="1"/>
          </p:cNvSpPr>
          <p:nvPr>
            <p:ph sz="quarter" idx="17"/>
          </p:nvPr>
        </p:nvSpPr>
        <p:spPr>
          <a:xfrm>
            <a:off x="457200" y="1371600"/>
            <a:ext cx="2599506" cy="5029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lvl1pPr>
              <a:defRPr baseline="0"/>
            </a:lvl1pPr>
          </a:lstStyle>
          <a:p>
            <a:r>
              <a:rPr lang="en-US"/>
              <a:t>Click to edit Master title style</a:t>
            </a:r>
          </a:p>
        </p:txBody>
      </p:sp>
      <p:sp>
        <p:nvSpPr>
          <p:cNvPr id="6" name="Content Placeholder 4">
            <a:extLst>
              <a:ext uri="{FF2B5EF4-FFF2-40B4-BE49-F238E27FC236}">
                <a16:creationId xmlns:a16="http://schemas.microsoft.com/office/drawing/2014/main" id="{9AB0BAB1-0E27-412B-B33B-278FE0BAA40B}"/>
              </a:ext>
            </a:extLst>
          </p:cNvPr>
          <p:cNvSpPr>
            <a:spLocks noGrp="1"/>
          </p:cNvSpPr>
          <p:nvPr>
            <p:ph sz="quarter" idx="19"/>
          </p:nvPr>
        </p:nvSpPr>
        <p:spPr>
          <a:xfrm>
            <a:off x="3487790" y="1371600"/>
            <a:ext cx="2599506" cy="5029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8" name="Straight Connector 7">
            <a:extLst>
              <a:ext uri="{FF2B5EF4-FFF2-40B4-BE49-F238E27FC236}">
                <a16:creationId xmlns:a16="http://schemas.microsoft.com/office/drawing/2014/main" id="{D992335A-3B76-43D3-A1B7-75CE7C0131BA}"/>
              </a:ext>
            </a:extLst>
          </p:cNvPr>
          <p:cNvCxnSpPr/>
          <p:nvPr userDrawn="1"/>
        </p:nvCxnSpPr>
        <p:spPr>
          <a:xfrm>
            <a:off x="3291837" y="1554480"/>
            <a:ext cx="0" cy="4663440"/>
          </a:xfrm>
          <a:prstGeom prst="line">
            <a:avLst/>
          </a:prstGeom>
          <a:ln>
            <a:solidFill>
              <a:schemeClr val="bg1">
                <a:lumMod val="75000"/>
              </a:schemeClr>
            </a:solidFill>
          </a:ln>
        </p:spPr>
        <p:style>
          <a:lnRef idx="1">
            <a:schemeClr val="dk1"/>
          </a:lnRef>
          <a:fillRef idx="0">
            <a:schemeClr val="dk1"/>
          </a:fillRef>
          <a:effectRef idx="0">
            <a:schemeClr val="dk1"/>
          </a:effectRef>
          <a:fontRef idx="minor">
            <a:schemeClr val="tx1"/>
          </a:fontRef>
        </p:style>
      </p:cxnSp>
      <p:sp>
        <p:nvSpPr>
          <p:cNvPr id="9" name="Content Placeholder 4">
            <a:extLst>
              <a:ext uri="{FF2B5EF4-FFF2-40B4-BE49-F238E27FC236}">
                <a16:creationId xmlns:a16="http://schemas.microsoft.com/office/drawing/2014/main" id="{9ACC4EF4-9B63-4734-99DA-84E932CC5A45}"/>
              </a:ext>
            </a:extLst>
          </p:cNvPr>
          <p:cNvSpPr>
            <a:spLocks noGrp="1"/>
          </p:cNvSpPr>
          <p:nvPr>
            <p:ph sz="quarter" idx="20"/>
          </p:nvPr>
        </p:nvSpPr>
        <p:spPr>
          <a:xfrm>
            <a:off x="6396455" y="1393370"/>
            <a:ext cx="2599506" cy="5029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10" name="Straight Connector 9">
            <a:extLst>
              <a:ext uri="{FF2B5EF4-FFF2-40B4-BE49-F238E27FC236}">
                <a16:creationId xmlns:a16="http://schemas.microsoft.com/office/drawing/2014/main" id="{8F538577-0216-46CC-8A3E-ED5BEE76D874}"/>
              </a:ext>
            </a:extLst>
          </p:cNvPr>
          <p:cNvCxnSpPr/>
          <p:nvPr userDrawn="1"/>
        </p:nvCxnSpPr>
        <p:spPr>
          <a:xfrm>
            <a:off x="6239697" y="1576250"/>
            <a:ext cx="0" cy="4663440"/>
          </a:xfrm>
          <a:prstGeom prst="line">
            <a:avLst/>
          </a:prstGeom>
          <a:ln>
            <a:solidFill>
              <a:schemeClr val="bg1">
                <a:lumMod val="7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2059717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wo Content Panes with Subt">
    <p:spTree>
      <p:nvGrpSpPr>
        <p:cNvPr id="1" name=""/>
        <p:cNvGrpSpPr/>
        <p:nvPr/>
      </p:nvGrpSpPr>
      <p:grpSpPr>
        <a:xfrm>
          <a:off x="0" y="0"/>
          <a:ext cx="0" cy="0"/>
          <a:chOff x="0" y="0"/>
          <a:chExt cx="0" cy="0"/>
        </a:xfrm>
      </p:grpSpPr>
      <p:cxnSp>
        <p:nvCxnSpPr>
          <p:cNvPr id="7" name="Straight Connector 6"/>
          <p:cNvCxnSpPr/>
          <p:nvPr userDrawn="1"/>
        </p:nvCxnSpPr>
        <p:spPr>
          <a:xfrm>
            <a:off x="4572000" y="1554480"/>
            <a:ext cx="0" cy="4572000"/>
          </a:xfrm>
          <a:prstGeom prst="line">
            <a:avLst/>
          </a:prstGeom>
          <a:ln>
            <a:solidFill>
              <a:schemeClr val="bg1">
                <a:lumMod val="75000"/>
              </a:schemeClr>
            </a:solidFill>
          </a:ln>
        </p:spPr>
        <p:style>
          <a:lnRef idx="1">
            <a:schemeClr val="dk1"/>
          </a:lnRef>
          <a:fillRef idx="0">
            <a:schemeClr val="dk1"/>
          </a:fillRef>
          <a:effectRef idx="0">
            <a:schemeClr val="dk1"/>
          </a:effectRef>
          <a:fontRef idx="minor">
            <a:schemeClr val="tx1"/>
          </a:fontRef>
        </p:style>
      </p:cxnSp>
      <p:sp>
        <p:nvSpPr>
          <p:cNvPr id="5" name="Content Placeholder 4"/>
          <p:cNvSpPr>
            <a:spLocks noGrp="1"/>
          </p:cNvSpPr>
          <p:nvPr>
            <p:ph sz="quarter" idx="17"/>
          </p:nvPr>
        </p:nvSpPr>
        <p:spPr>
          <a:xfrm>
            <a:off x="457200" y="1371600"/>
            <a:ext cx="3886200" cy="5029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Text Placeholder 3"/>
          <p:cNvSpPr>
            <a:spLocks noGrp="1"/>
          </p:cNvSpPr>
          <p:nvPr>
            <p:ph type="body" sz="quarter" idx="16" hasCustomPrompt="1"/>
          </p:nvPr>
        </p:nvSpPr>
        <p:spPr>
          <a:xfrm>
            <a:off x="474663" y="787400"/>
            <a:ext cx="8212137" cy="381000"/>
          </a:xfrm>
          <a:prstGeom prst="rect">
            <a:avLst/>
          </a:prstGeom>
        </p:spPr>
        <p:txBody>
          <a:bodyPr/>
          <a:lstStyle>
            <a:lvl1pPr marL="0" indent="0">
              <a:buNone/>
              <a:defRPr cap="none" baseline="0">
                <a:latin typeface="+mj-lt"/>
              </a:defRPr>
            </a:lvl1pPr>
          </a:lstStyle>
          <a:p>
            <a:pPr lvl="0"/>
            <a:r>
              <a:rPr lang="en-US"/>
              <a:t>Click to edit master subtitle</a:t>
            </a:r>
          </a:p>
        </p:txBody>
      </p:sp>
      <p:sp>
        <p:nvSpPr>
          <p:cNvPr id="14" name="Content Placeholder 4"/>
          <p:cNvSpPr>
            <a:spLocks noGrp="1"/>
          </p:cNvSpPr>
          <p:nvPr>
            <p:ph sz="quarter" idx="18"/>
          </p:nvPr>
        </p:nvSpPr>
        <p:spPr>
          <a:xfrm>
            <a:off x="4800600" y="1371600"/>
            <a:ext cx="3886200" cy="5029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378178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Flow Chart">
    <p:spTree>
      <p:nvGrpSpPr>
        <p:cNvPr id="1" name=""/>
        <p:cNvGrpSpPr/>
        <p:nvPr/>
      </p:nvGrpSpPr>
      <p:grpSpPr>
        <a:xfrm>
          <a:off x="0" y="0"/>
          <a:ext cx="0" cy="0"/>
          <a:chOff x="0" y="0"/>
          <a:chExt cx="0" cy="0"/>
        </a:xfrm>
      </p:grpSpPr>
      <p:sp>
        <p:nvSpPr>
          <p:cNvPr id="12" name="Text Placeholder 11"/>
          <p:cNvSpPr>
            <a:spLocks noGrp="1"/>
          </p:cNvSpPr>
          <p:nvPr>
            <p:ph type="body" sz="quarter" idx="14"/>
          </p:nvPr>
        </p:nvSpPr>
        <p:spPr>
          <a:xfrm>
            <a:off x="457200" y="4286321"/>
            <a:ext cx="1828610" cy="2143038"/>
          </a:xfrm>
          <a:prstGeom prst="rect">
            <a:avLst/>
          </a:prstGeom>
        </p:spPr>
        <p:txBody>
          <a:bodyPr/>
          <a:lstStyle>
            <a:lvl1pPr marL="168275" indent="-168275">
              <a:defRPr sz="1600"/>
            </a:lvl1pPr>
            <a:lvl2pPr marL="395288" indent="-177800">
              <a:defRPr sz="1800"/>
            </a:lvl2pPr>
            <a:lvl3pPr marL="577850" indent="-180975">
              <a:defRPr sz="1600"/>
            </a:lvl3pPr>
            <a:lvl5pPr>
              <a:buNone/>
              <a:defRPr/>
            </a:lvl5pPr>
          </a:lstStyle>
          <a:p>
            <a:pPr lvl="0"/>
            <a:r>
              <a:rPr lang="en-US"/>
              <a:t>Click to edit Master text styles</a:t>
            </a:r>
          </a:p>
          <a:p>
            <a:pPr lvl="1"/>
            <a:r>
              <a:rPr lang="en-US"/>
              <a:t>Second level</a:t>
            </a:r>
          </a:p>
          <a:p>
            <a:pPr lvl="2"/>
            <a:r>
              <a:rPr lang="en-US"/>
              <a:t>Third level</a:t>
            </a:r>
          </a:p>
        </p:txBody>
      </p:sp>
      <p:sp>
        <p:nvSpPr>
          <p:cNvPr id="13" name="Text Placeholder 11"/>
          <p:cNvSpPr>
            <a:spLocks noGrp="1"/>
          </p:cNvSpPr>
          <p:nvPr>
            <p:ph type="body" sz="quarter" idx="15"/>
          </p:nvPr>
        </p:nvSpPr>
        <p:spPr>
          <a:xfrm>
            <a:off x="2643128" y="4286321"/>
            <a:ext cx="1828610" cy="2143038"/>
          </a:xfrm>
          <a:prstGeom prst="rect">
            <a:avLst/>
          </a:prstGeom>
        </p:spPr>
        <p:txBody>
          <a:bodyPr/>
          <a:lstStyle>
            <a:lvl1pPr marL="168275" indent="-168275">
              <a:defRPr sz="1600"/>
            </a:lvl1pPr>
            <a:lvl2pPr marL="395288" indent="-177800">
              <a:defRPr sz="1800"/>
            </a:lvl2pPr>
            <a:lvl3pPr marL="577850" indent="-180975">
              <a:defRPr sz="1600"/>
            </a:lvl3pPr>
            <a:lvl5pPr>
              <a:buNone/>
              <a:defRPr/>
            </a:lvl5pPr>
          </a:lstStyle>
          <a:p>
            <a:pPr lvl="0"/>
            <a:r>
              <a:rPr lang="en-US"/>
              <a:t>Click to edit Master text styles</a:t>
            </a:r>
          </a:p>
          <a:p>
            <a:pPr lvl="1"/>
            <a:r>
              <a:rPr lang="en-US"/>
              <a:t>Second level</a:t>
            </a:r>
          </a:p>
          <a:p>
            <a:pPr lvl="2"/>
            <a:r>
              <a:rPr lang="en-US"/>
              <a:t>Third level</a:t>
            </a:r>
          </a:p>
        </p:txBody>
      </p:sp>
      <p:sp>
        <p:nvSpPr>
          <p:cNvPr id="14" name="Text Placeholder 11"/>
          <p:cNvSpPr>
            <a:spLocks noGrp="1"/>
          </p:cNvSpPr>
          <p:nvPr>
            <p:ph type="body" sz="quarter" idx="16"/>
          </p:nvPr>
        </p:nvSpPr>
        <p:spPr>
          <a:xfrm>
            <a:off x="4750659" y="4286321"/>
            <a:ext cx="1828610" cy="2143038"/>
          </a:xfrm>
          <a:prstGeom prst="rect">
            <a:avLst/>
          </a:prstGeom>
        </p:spPr>
        <p:txBody>
          <a:bodyPr/>
          <a:lstStyle>
            <a:lvl1pPr marL="168275" indent="-168275">
              <a:defRPr sz="1600"/>
            </a:lvl1pPr>
            <a:lvl2pPr marL="395288" indent="-177800">
              <a:defRPr sz="1800"/>
            </a:lvl2pPr>
            <a:lvl3pPr marL="577850" indent="-180975">
              <a:defRPr sz="1600"/>
            </a:lvl3pPr>
            <a:lvl5pPr>
              <a:buNone/>
              <a:defRPr/>
            </a:lvl5pPr>
          </a:lstStyle>
          <a:p>
            <a:pPr lvl="0"/>
            <a:r>
              <a:rPr lang="en-US"/>
              <a:t>Click to edit Master text styles</a:t>
            </a:r>
          </a:p>
          <a:p>
            <a:pPr lvl="1"/>
            <a:r>
              <a:rPr lang="en-US"/>
              <a:t>Second level</a:t>
            </a:r>
          </a:p>
          <a:p>
            <a:pPr lvl="2"/>
            <a:r>
              <a:rPr lang="en-US"/>
              <a:t>Third level</a:t>
            </a:r>
          </a:p>
        </p:txBody>
      </p:sp>
      <p:sp>
        <p:nvSpPr>
          <p:cNvPr id="15" name="Text Placeholder 11"/>
          <p:cNvSpPr>
            <a:spLocks noGrp="1"/>
          </p:cNvSpPr>
          <p:nvPr>
            <p:ph type="body" sz="quarter" idx="17"/>
          </p:nvPr>
        </p:nvSpPr>
        <p:spPr>
          <a:xfrm>
            <a:off x="6858190" y="4286321"/>
            <a:ext cx="1828610" cy="2143038"/>
          </a:xfrm>
          <a:prstGeom prst="rect">
            <a:avLst/>
          </a:prstGeom>
        </p:spPr>
        <p:txBody>
          <a:bodyPr/>
          <a:lstStyle>
            <a:lvl1pPr marL="168275" indent="-168275">
              <a:defRPr sz="1600"/>
            </a:lvl1pPr>
            <a:lvl2pPr marL="395288" indent="-177800">
              <a:defRPr sz="1800"/>
            </a:lvl2pPr>
            <a:lvl3pPr marL="622300" indent="-173038">
              <a:defRPr sz="1600"/>
            </a:lvl3pPr>
            <a:lvl5pPr>
              <a:buNone/>
              <a:defRPr/>
            </a:lvl5pPr>
          </a:lstStyle>
          <a:p>
            <a:pPr lvl="0"/>
            <a:r>
              <a:rPr lang="en-US"/>
              <a:t>Click to edit Master text styles</a:t>
            </a:r>
          </a:p>
          <a:p>
            <a:pPr lvl="1"/>
            <a:r>
              <a:rPr lang="en-US"/>
              <a:t>Second level</a:t>
            </a:r>
          </a:p>
          <a:p>
            <a:pPr lvl="2"/>
            <a:r>
              <a:rPr lang="en-US"/>
              <a:t>Third level</a:t>
            </a:r>
          </a:p>
        </p:txBody>
      </p:sp>
      <p:sp>
        <p:nvSpPr>
          <p:cNvPr id="16" name="SmartArt Placeholder 15"/>
          <p:cNvSpPr>
            <a:spLocks noGrp="1"/>
          </p:cNvSpPr>
          <p:nvPr>
            <p:ph type="dgm" sz="quarter" idx="18"/>
          </p:nvPr>
        </p:nvSpPr>
        <p:spPr>
          <a:xfrm>
            <a:off x="457200" y="1545336"/>
            <a:ext cx="8229600" cy="2651760"/>
          </a:xfrm>
          <a:prstGeom prst="rect">
            <a:avLst/>
          </a:prstGeom>
        </p:spPr>
        <p:txBody>
          <a:bodyPr/>
          <a:lstStyle>
            <a:lvl1pPr>
              <a:buFont typeface="Arial" pitchFamily="34" charset="0"/>
              <a:buNone/>
              <a:defRPr sz="1600"/>
            </a:lvl1pPr>
          </a:lstStyle>
          <a:p>
            <a:r>
              <a:rPr lang="en-US"/>
              <a:t>Click icon to add SmartArt graphic</a:t>
            </a:r>
          </a:p>
        </p:txBody>
      </p:sp>
      <p:sp>
        <p:nvSpPr>
          <p:cNvPr id="11" name="Text Placeholder 3"/>
          <p:cNvSpPr>
            <a:spLocks noGrp="1"/>
          </p:cNvSpPr>
          <p:nvPr>
            <p:ph type="body" sz="quarter" idx="19" hasCustomPrompt="1"/>
          </p:nvPr>
        </p:nvSpPr>
        <p:spPr>
          <a:xfrm>
            <a:off x="474663" y="787400"/>
            <a:ext cx="8212137" cy="381000"/>
          </a:xfrm>
          <a:prstGeom prst="rect">
            <a:avLst/>
          </a:prstGeom>
        </p:spPr>
        <p:txBody>
          <a:bodyPr/>
          <a:lstStyle>
            <a:lvl1pPr marL="0" indent="0">
              <a:buNone/>
              <a:defRPr cap="none" baseline="0">
                <a:latin typeface="+mj-lt"/>
              </a:defRPr>
            </a:lvl1pPr>
          </a:lstStyle>
          <a:p>
            <a:pPr lvl="0"/>
            <a:r>
              <a:rPr lang="en-US"/>
              <a:t>Click to edit master subtitle</a:t>
            </a:r>
          </a:p>
        </p:txBody>
      </p:sp>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811433405"/>
      </p:ext>
    </p:extLst>
  </p:cSld>
  <p:clrMapOvr>
    <a:masterClrMapping/>
  </p:clrMapOvr>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Smaller Picture with Subtitle">
    <p:spTree>
      <p:nvGrpSpPr>
        <p:cNvPr id="1" name=""/>
        <p:cNvGrpSpPr/>
        <p:nvPr/>
      </p:nvGrpSpPr>
      <p:grpSpPr>
        <a:xfrm>
          <a:off x="0" y="0"/>
          <a:ext cx="0" cy="0"/>
          <a:chOff x="0" y="0"/>
          <a:chExt cx="0" cy="0"/>
        </a:xfrm>
      </p:grpSpPr>
      <p:sp>
        <p:nvSpPr>
          <p:cNvPr id="14" name="Picture Placeholder 13"/>
          <p:cNvSpPr>
            <a:spLocks noGrp="1"/>
          </p:cNvSpPr>
          <p:nvPr>
            <p:ph type="pic" sz="quarter" idx="14"/>
          </p:nvPr>
        </p:nvSpPr>
        <p:spPr>
          <a:xfrm>
            <a:off x="1091821" y="1692915"/>
            <a:ext cx="6864823" cy="3984625"/>
          </a:xfrm>
          <a:prstGeom prst="rect">
            <a:avLst/>
          </a:prstGeom>
        </p:spPr>
        <p:txBody>
          <a:bodyPr/>
          <a:lstStyle>
            <a:lvl1pPr>
              <a:buFont typeface="Arial" pitchFamily="34" charset="0"/>
              <a:buNone/>
              <a:defRPr sz="1600">
                <a:solidFill>
                  <a:schemeClr val="tx1">
                    <a:lumMod val="65000"/>
                    <a:lumOff val="35000"/>
                  </a:schemeClr>
                </a:solidFill>
              </a:defRPr>
            </a:lvl1pPr>
          </a:lstStyle>
          <a:p>
            <a:r>
              <a:rPr lang="en-US"/>
              <a:t>Click icon to add picture</a:t>
            </a:r>
          </a:p>
        </p:txBody>
      </p:sp>
      <p:sp>
        <p:nvSpPr>
          <p:cNvPr id="6" name="Text Placeholder 3"/>
          <p:cNvSpPr>
            <a:spLocks noGrp="1"/>
          </p:cNvSpPr>
          <p:nvPr>
            <p:ph type="body" sz="quarter" idx="16" hasCustomPrompt="1"/>
          </p:nvPr>
        </p:nvSpPr>
        <p:spPr>
          <a:xfrm>
            <a:off x="474663" y="787400"/>
            <a:ext cx="8099425" cy="381000"/>
          </a:xfrm>
          <a:prstGeom prst="rect">
            <a:avLst/>
          </a:prstGeom>
        </p:spPr>
        <p:txBody>
          <a:bodyPr/>
          <a:lstStyle>
            <a:lvl1pPr marL="0" indent="0">
              <a:buNone/>
              <a:defRPr cap="none" baseline="0">
                <a:latin typeface="+mj-lt"/>
              </a:defRPr>
            </a:lvl1pPr>
          </a:lstStyle>
          <a:p>
            <a:pPr lvl="0"/>
            <a:r>
              <a:rPr lang="en-US"/>
              <a:t>Click to edit master subtitle</a:t>
            </a:r>
          </a:p>
        </p:txBody>
      </p:sp>
      <p:sp>
        <p:nvSpPr>
          <p:cNvPr id="3" name="Title 2"/>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409255270"/>
      </p:ext>
    </p:extLst>
  </p:cSld>
  <p:clrMapOvr>
    <a:masterClrMapping/>
  </p:clrMapOvr>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Offset Quad Layout">
    <p:spTree>
      <p:nvGrpSpPr>
        <p:cNvPr id="1" name=""/>
        <p:cNvGrpSpPr/>
        <p:nvPr/>
      </p:nvGrpSpPr>
      <p:grpSpPr>
        <a:xfrm>
          <a:off x="0" y="0"/>
          <a:ext cx="0" cy="0"/>
          <a:chOff x="0" y="0"/>
          <a:chExt cx="0" cy="0"/>
        </a:xfrm>
      </p:grpSpPr>
      <p:cxnSp>
        <p:nvCxnSpPr>
          <p:cNvPr id="13" name="Straight Connector 12"/>
          <p:cNvCxnSpPr/>
          <p:nvPr userDrawn="1"/>
        </p:nvCxnSpPr>
        <p:spPr>
          <a:xfrm>
            <a:off x="5148072" y="1524000"/>
            <a:ext cx="0" cy="4823752"/>
          </a:xfrm>
          <a:prstGeom prst="line">
            <a:avLst/>
          </a:prstGeom>
          <a:ln>
            <a:solidFill>
              <a:srgbClr val="919195"/>
            </a:solidFill>
          </a:ln>
        </p:spPr>
        <p:style>
          <a:lnRef idx="1">
            <a:schemeClr val="dk1"/>
          </a:lnRef>
          <a:fillRef idx="0">
            <a:schemeClr val="dk1"/>
          </a:fillRef>
          <a:effectRef idx="0">
            <a:schemeClr val="dk1"/>
          </a:effectRef>
          <a:fontRef idx="minor">
            <a:schemeClr val="tx1"/>
          </a:fontRef>
        </p:style>
      </p:cxnSp>
      <p:sp>
        <p:nvSpPr>
          <p:cNvPr id="4" name="Text Placeholder 3"/>
          <p:cNvSpPr>
            <a:spLocks noGrp="1"/>
          </p:cNvSpPr>
          <p:nvPr>
            <p:ph type="body" sz="quarter" idx="16"/>
          </p:nvPr>
        </p:nvSpPr>
        <p:spPr>
          <a:xfrm>
            <a:off x="457200" y="1354666"/>
            <a:ext cx="4572000" cy="2421806"/>
          </a:xfrm>
          <a:prstGeom prst="rect">
            <a:avLst/>
          </a:prstGeom>
        </p:spPr>
        <p:txBody>
          <a:bodyPr/>
          <a:lstStyle>
            <a:lvl1pPr marL="0" indent="0">
              <a:buFontTx/>
              <a:buNone/>
              <a:defRPr sz="1600" b="0">
                <a:solidFill>
                  <a:schemeClr val="tx1">
                    <a:lumMod val="65000"/>
                    <a:lumOff val="35000"/>
                  </a:schemeClr>
                </a:solidFill>
              </a:defRPr>
            </a:lvl1pPr>
            <a:lvl2pPr marL="0" indent="0">
              <a:buFontTx/>
              <a:buNone/>
              <a:defRPr sz="1400" b="0">
                <a:solidFill>
                  <a:schemeClr val="tx1">
                    <a:lumMod val="65000"/>
                    <a:lumOff val="35000"/>
                  </a:schemeClr>
                </a:solidFill>
              </a:defRPr>
            </a:lvl2pPr>
          </a:lstStyle>
          <a:p>
            <a:pPr lvl="0"/>
            <a:r>
              <a:rPr lang="en-US"/>
              <a:t>Click to edit Master text styles</a:t>
            </a:r>
          </a:p>
          <a:p>
            <a:pPr lvl="1"/>
            <a:r>
              <a:rPr lang="en-US"/>
              <a:t>Second level</a:t>
            </a:r>
          </a:p>
        </p:txBody>
      </p:sp>
      <p:sp>
        <p:nvSpPr>
          <p:cNvPr id="19" name="Content Placeholder 18"/>
          <p:cNvSpPr>
            <a:spLocks noGrp="1"/>
          </p:cNvSpPr>
          <p:nvPr>
            <p:ph sz="quarter" idx="18"/>
          </p:nvPr>
        </p:nvSpPr>
        <p:spPr>
          <a:xfrm>
            <a:off x="5257800" y="3953932"/>
            <a:ext cx="3429000" cy="2456012"/>
          </a:xfrm>
          <a:prstGeom prst="rect">
            <a:avLst/>
          </a:prstGeom>
        </p:spPr>
        <p:txBody>
          <a:bodyPr/>
          <a:lstStyle>
            <a:lvl1pPr marL="0" indent="0">
              <a:buFontTx/>
              <a:buNone/>
              <a:defRPr sz="1600" b="0">
                <a:solidFill>
                  <a:schemeClr val="tx1">
                    <a:lumMod val="65000"/>
                    <a:lumOff val="35000"/>
                  </a:schemeClr>
                </a:solidFill>
              </a:defRPr>
            </a:lvl1pPr>
          </a:lstStyle>
          <a:p>
            <a:pPr lvl="0"/>
            <a:r>
              <a:rPr lang="en-US"/>
              <a:t>Click to edit Master text styles</a:t>
            </a:r>
          </a:p>
        </p:txBody>
      </p:sp>
      <p:sp>
        <p:nvSpPr>
          <p:cNvPr id="21" name="Text Placeholder 20"/>
          <p:cNvSpPr>
            <a:spLocks noGrp="1"/>
          </p:cNvSpPr>
          <p:nvPr>
            <p:ph type="body" sz="quarter" idx="19"/>
          </p:nvPr>
        </p:nvSpPr>
        <p:spPr>
          <a:xfrm>
            <a:off x="457199" y="3953932"/>
            <a:ext cx="4572000" cy="2456011"/>
          </a:xfrm>
          <a:prstGeom prst="rect">
            <a:avLst/>
          </a:prstGeom>
        </p:spPr>
        <p:txBody>
          <a:bodyPr/>
          <a:lstStyle>
            <a:lvl1pPr marL="0" indent="0">
              <a:buFontTx/>
              <a:buNone/>
              <a:defRPr sz="1600" b="0">
                <a:solidFill>
                  <a:schemeClr val="tx1">
                    <a:lumMod val="65000"/>
                    <a:lumOff val="35000"/>
                  </a:schemeClr>
                </a:solidFill>
              </a:defRPr>
            </a:lvl1pPr>
            <a:lvl2pPr marL="0" indent="0">
              <a:buFontTx/>
              <a:buNone/>
              <a:defRPr sz="1400" b="0">
                <a:solidFill>
                  <a:schemeClr val="tx1">
                    <a:lumMod val="65000"/>
                    <a:lumOff val="35000"/>
                  </a:schemeClr>
                </a:solidFill>
              </a:defRPr>
            </a:lvl2pPr>
          </a:lstStyle>
          <a:p>
            <a:pPr lvl="0"/>
            <a:r>
              <a:rPr lang="en-US"/>
              <a:t>Click to edit Master text styles</a:t>
            </a:r>
          </a:p>
          <a:p>
            <a:pPr lvl="1"/>
            <a:r>
              <a:rPr lang="en-US"/>
              <a:t>Second level</a:t>
            </a:r>
          </a:p>
        </p:txBody>
      </p:sp>
      <p:sp>
        <p:nvSpPr>
          <p:cNvPr id="8" name="Content Placeholder 18"/>
          <p:cNvSpPr>
            <a:spLocks noGrp="1"/>
          </p:cNvSpPr>
          <p:nvPr>
            <p:ph sz="quarter" idx="20"/>
          </p:nvPr>
        </p:nvSpPr>
        <p:spPr>
          <a:xfrm>
            <a:off x="5257800" y="1354666"/>
            <a:ext cx="3429000" cy="2421806"/>
          </a:xfrm>
          <a:prstGeom prst="rect">
            <a:avLst/>
          </a:prstGeom>
        </p:spPr>
        <p:txBody>
          <a:bodyPr/>
          <a:lstStyle>
            <a:lvl1pPr marL="0" indent="0">
              <a:buFontTx/>
              <a:buNone/>
              <a:defRPr sz="1600" b="0">
                <a:solidFill>
                  <a:schemeClr val="tx1">
                    <a:lumMod val="65000"/>
                    <a:lumOff val="35000"/>
                  </a:schemeClr>
                </a:solidFill>
              </a:defRPr>
            </a:lvl1pPr>
          </a:lstStyle>
          <a:p>
            <a:pPr lvl="0"/>
            <a:r>
              <a:rPr lang="en-US"/>
              <a:t>Click to edit Master text styles</a:t>
            </a:r>
          </a:p>
        </p:txBody>
      </p:sp>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881411275"/>
      </p:ext>
    </p:extLst>
  </p:cSld>
  <p:clrMapOvr>
    <a:masterClrMapping/>
  </p:clrMapOvr>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itle an subtitle only">
    <p:spTree>
      <p:nvGrpSpPr>
        <p:cNvPr id="1" name=""/>
        <p:cNvGrpSpPr/>
        <p:nvPr/>
      </p:nvGrpSpPr>
      <p:grpSpPr>
        <a:xfrm>
          <a:off x="0" y="0"/>
          <a:ext cx="0" cy="0"/>
          <a:chOff x="0" y="0"/>
          <a:chExt cx="0" cy="0"/>
        </a:xfrm>
      </p:grpSpPr>
      <p:sp>
        <p:nvSpPr>
          <p:cNvPr id="5" name="Text Placeholder 3"/>
          <p:cNvSpPr>
            <a:spLocks noGrp="1"/>
          </p:cNvSpPr>
          <p:nvPr>
            <p:ph type="body" sz="quarter" idx="16" hasCustomPrompt="1"/>
          </p:nvPr>
        </p:nvSpPr>
        <p:spPr>
          <a:xfrm>
            <a:off x="474663" y="787400"/>
            <a:ext cx="8212137" cy="381000"/>
          </a:xfrm>
          <a:prstGeom prst="rect">
            <a:avLst/>
          </a:prstGeom>
        </p:spPr>
        <p:txBody>
          <a:bodyPr/>
          <a:lstStyle>
            <a:lvl1pPr marL="0" indent="0">
              <a:buNone/>
              <a:defRPr cap="none" baseline="0">
                <a:latin typeface="+mj-lt"/>
              </a:defRPr>
            </a:lvl1pPr>
          </a:lstStyle>
          <a:p>
            <a:pPr lvl="0"/>
            <a:r>
              <a:rPr lang="en-US"/>
              <a:t>Click to edit master subtitle</a:t>
            </a:r>
          </a:p>
        </p:txBody>
      </p:sp>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4313643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602588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5603606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preserve="1" userDrawn="1">
  <p:cSld name="1_Closing slide">
    <p:spTree>
      <p:nvGrpSpPr>
        <p:cNvPr id="1" name=""/>
        <p:cNvGrpSpPr/>
        <p:nvPr/>
      </p:nvGrpSpPr>
      <p:grpSpPr>
        <a:xfrm>
          <a:off x="0" y="0"/>
          <a:ext cx="0" cy="0"/>
          <a:chOff x="0" y="0"/>
          <a:chExt cx="0" cy="0"/>
        </a:xfrm>
      </p:grpSpPr>
      <p:sp>
        <p:nvSpPr>
          <p:cNvPr id="7" name="Rectangle 6"/>
          <p:cNvSpPr/>
          <p:nvPr userDrawn="1"/>
        </p:nvSpPr>
        <p:spPr>
          <a:xfrm>
            <a:off x="221639" y="149107"/>
            <a:ext cx="8717654" cy="6559784"/>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US" sz="1000">
              <a:solidFill>
                <a:prstClr val="white"/>
              </a:solidFill>
            </a:endParaRPr>
          </a:p>
        </p:txBody>
      </p:sp>
      <p:sp>
        <p:nvSpPr>
          <p:cNvPr id="8" name="Rectangle 7"/>
          <p:cNvSpPr/>
          <p:nvPr userDrawn="1"/>
        </p:nvSpPr>
        <p:spPr>
          <a:xfrm>
            <a:off x="221639" y="3722341"/>
            <a:ext cx="8700722" cy="1373293"/>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US" sz="1000">
              <a:solidFill>
                <a:prstClr val="white"/>
              </a:solidFill>
              <a:latin typeface="Century Gothic"/>
            </a:endParaRPr>
          </a:p>
        </p:txBody>
      </p:sp>
      <p:sp>
        <p:nvSpPr>
          <p:cNvPr id="11" name="Rectangle 2"/>
          <p:cNvSpPr>
            <a:spLocks noGrp="1" noChangeArrowheads="1"/>
          </p:cNvSpPr>
          <p:nvPr>
            <p:ph type="ctrTitle" hasCustomPrompt="1"/>
          </p:nvPr>
        </p:nvSpPr>
        <p:spPr>
          <a:xfrm>
            <a:off x="584200" y="3913970"/>
            <a:ext cx="7950200" cy="519823"/>
          </a:xfrm>
        </p:spPr>
        <p:txBody>
          <a:bodyPr lIns="182880" anchor="b" anchorCtr="0"/>
          <a:lstStyle>
            <a:lvl1pPr algn="ctr">
              <a:defRPr sz="3200" b="0" i="0" cap="small" baseline="0">
                <a:solidFill>
                  <a:schemeClr val="bg1"/>
                </a:solidFill>
                <a:latin typeface="+mj-lt"/>
              </a:defRPr>
            </a:lvl1pPr>
          </a:lstStyle>
          <a:p>
            <a:r>
              <a:rPr lang="en-US"/>
              <a:t>THANK YOU!</a:t>
            </a:r>
          </a:p>
        </p:txBody>
      </p:sp>
      <p:pic>
        <p:nvPicPr>
          <p:cNvPr id="17" name="Picture 1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68096" y="1338785"/>
            <a:ext cx="3503904" cy="1069928"/>
          </a:xfrm>
          <a:prstGeom prst="rect">
            <a:avLst/>
          </a:prstGeom>
        </p:spPr>
      </p:pic>
      <p:sp>
        <p:nvSpPr>
          <p:cNvPr id="18" name="Text Placeholder 7"/>
          <p:cNvSpPr>
            <a:spLocks noGrp="1"/>
          </p:cNvSpPr>
          <p:nvPr>
            <p:ph type="body" sz="quarter" idx="10"/>
          </p:nvPr>
        </p:nvSpPr>
        <p:spPr>
          <a:xfrm>
            <a:off x="2294468" y="5206778"/>
            <a:ext cx="4529664" cy="1390969"/>
          </a:xfrm>
          <a:prstGeom prst="rect">
            <a:avLst/>
          </a:prstGeom>
        </p:spPr>
        <p:txBody>
          <a:bodyPr>
            <a:noAutofit/>
          </a:bodyPr>
          <a:lstStyle>
            <a:lvl1pPr marL="0" indent="0" algn="ctr">
              <a:buNone/>
              <a:defRPr sz="1600">
                <a:solidFill>
                  <a:schemeClr val="accent1"/>
                </a:solidFill>
              </a:defRPr>
            </a:lvl1pPr>
            <a:lvl2pPr>
              <a:defRPr sz="1600"/>
            </a:lvl2pPr>
            <a:lvl3pPr>
              <a:defRPr sz="1400"/>
            </a:lvl3pPr>
            <a:lvl4pPr>
              <a:defRPr sz="1200"/>
            </a:lvl4pPr>
            <a:lvl5pPr>
              <a:defRPr sz="1200"/>
            </a:lvl5pPr>
          </a:lstStyle>
          <a:p>
            <a:pPr lvl="0"/>
            <a:r>
              <a:rPr lang="en-US"/>
              <a:t>Click to edit Master text styles</a:t>
            </a:r>
          </a:p>
        </p:txBody>
      </p:sp>
    </p:spTree>
    <p:extLst>
      <p:ext uri="{BB962C8B-B14F-4D97-AF65-F5344CB8AC3E}">
        <p14:creationId xmlns:p14="http://schemas.microsoft.com/office/powerpoint/2010/main" val="1424261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SCE Title Slide White ">
    <p:spTree>
      <p:nvGrpSpPr>
        <p:cNvPr id="1" name=""/>
        <p:cNvGrpSpPr/>
        <p:nvPr/>
      </p:nvGrpSpPr>
      <p:grpSpPr>
        <a:xfrm>
          <a:off x="0" y="0"/>
          <a:ext cx="0" cy="0"/>
          <a:chOff x="0" y="0"/>
          <a:chExt cx="0" cy="0"/>
        </a:xfrm>
      </p:grpSpPr>
      <p:sp>
        <p:nvSpPr>
          <p:cNvPr id="3" name="Subtitle 2"/>
          <p:cNvSpPr>
            <a:spLocks noGrp="1"/>
          </p:cNvSpPr>
          <p:nvPr>
            <p:ph type="subTitle" idx="1"/>
          </p:nvPr>
        </p:nvSpPr>
        <p:spPr>
          <a:xfrm>
            <a:off x="796775" y="2048449"/>
            <a:ext cx="6858000" cy="1076495"/>
          </a:xfrm>
        </p:spPr>
        <p:txBody>
          <a:bodyPr/>
          <a:lstStyle>
            <a:lvl1pPr marL="0" indent="0" algn="l">
              <a:buNone/>
              <a:defRPr sz="2400">
                <a:latin typeface="Segoe UI" panose="020B0502040204020203" pitchFamily="34" charset="0"/>
                <a:ea typeface="Segoe UI" panose="020B0502040204020203" pitchFamily="34" charset="0"/>
                <a:cs typeface="Segoe UI" panose="020B050204020402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a:p>
            <a:endParaRPr lang="en-US"/>
          </a:p>
          <a:p>
            <a:endParaRPr lang="en-US"/>
          </a:p>
        </p:txBody>
      </p:sp>
      <p:sp>
        <p:nvSpPr>
          <p:cNvPr id="14" name="Rectangle 13"/>
          <p:cNvSpPr/>
          <p:nvPr userDrawn="1"/>
        </p:nvSpPr>
        <p:spPr>
          <a:xfrm>
            <a:off x="1" y="6027939"/>
            <a:ext cx="6828818" cy="460414"/>
          </a:xfrm>
          <a:prstGeom prst="rect">
            <a:avLst/>
          </a:prstGeom>
          <a:solidFill>
            <a:srgbClr val="FED14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cxnSp>
        <p:nvCxnSpPr>
          <p:cNvPr id="16" name="Straight Connector 15"/>
          <p:cNvCxnSpPr/>
          <p:nvPr userDrawn="1"/>
        </p:nvCxnSpPr>
        <p:spPr>
          <a:xfrm>
            <a:off x="6828818" y="5987598"/>
            <a:ext cx="0" cy="525294"/>
          </a:xfrm>
          <a:prstGeom prst="line">
            <a:avLst/>
          </a:prstGeom>
          <a:ln w="3175">
            <a:solidFill>
              <a:srgbClr val="D0D0D2"/>
            </a:solidFill>
          </a:ln>
          <a:effectLst/>
        </p:spPr>
        <p:style>
          <a:lnRef idx="2">
            <a:schemeClr val="accent1"/>
          </a:lnRef>
          <a:fillRef idx="0">
            <a:schemeClr val="accent1"/>
          </a:fillRef>
          <a:effectRef idx="1">
            <a:schemeClr val="accent1"/>
          </a:effectRef>
          <a:fontRef idx="minor">
            <a:schemeClr val="tx1"/>
          </a:fontRef>
        </p:style>
      </p:cxnSp>
      <p:sp>
        <p:nvSpPr>
          <p:cNvPr id="4" name="Title 3"/>
          <p:cNvSpPr>
            <a:spLocks noGrp="1"/>
          </p:cNvSpPr>
          <p:nvPr>
            <p:ph type="title"/>
          </p:nvPr>
        </p:nvSpPr>
        <p:spPr>
          <a:xfrm>
            <a:off x="752937" y="675859"/>
            <a:ext cx="7886700" cy="1325563"/>
          </a:xfrm>
        </p:spPr>
        <p:txBody>
          <a:bodyPr anchor="b" anchorCtr="0"/>
          <a:lstStyle>
            <a:lvl1pPr>
              <a:defRPr>
                <a:solidFill>
                  <a:srgbClr val="006369"/>
                </a:solidFill>
              </a:defRPr>
            </a:lvl1pPr>
          </a:lstStyle>
          <a:p>
            <a:r>
              <a:rPr lang="en-US"/>
              <a:t>Click to edit Master title style</a:t>
            </a:r>
          </a:p>
        </p:txBody>
      </p:sp>
      <p:pic>
        <p:nvPicPr>
          <p:cNvPr id="12" name="Picture 11"/>
          <p:cNvPicPr>
            <a:picLocks noChangeAspect="1"/>
          </p:cNvPicPr>
          <p:nvPr userDrawn="1"/>
        </p:nvPicPr>
        <p:blipFill>
          <a:blip r:embed="rId2"/>
          <a:stretch>
            <a:fillRect/>
          </a:stretch>
        </p:blipFill>
        <p:spPr>
          <a:xfrm>
            <a:off x="7158404" y="6024477"/>
            <a:ext cx="1657123" cy="455336"/>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34669" y="6186909"/>
            <a:ext cx="2072340" cy="183644"/>
          </a:xfrm>
          <a:prstGeom prst="rect">
            <a:avLst/>
          </a:prstGeom>
        </p:spPr>
      </p:pic>
    </p:spTree>
    <p:extLst>
      <p:ext uri="{BB962C8B-B14F-4D97-AF65-F5344CB8AC3E}">
        <p14:creationId xmlns:p14="http://schemas.microsoft.com/office/powerpoint/2010/main" val="409464348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preserve="1" userDrawn="1">
  <p:cSld name="SCE Divider Slide Green">
    <p:bg>
      <p:bgPr>
        <a:solidFill>
          <a:srgbClr val="006369"/>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22118" y="1554730"/>
            <a:ext cx="5931948" cy="1325563"/>
          </a:xfrm>
        </p:spPr>
        <p:txBody>
          <a:bodyPr/>
          <a:lstStyle>
            <a:lvl1pPr>
              <a:defRPr baseline="0">
                <a:solidFill>
                  <a:schemeClr val="bg1"/>
                </a:solidFill>
              </a:defRPr>
            </a:lvl1pPr>
          </a:lstStyle>
          <a:p>
            <a:r>
              <a:rPr lang="en-US"/>
              <a:t>Divider Slide Title</a:t>
            </a:r>
          </a:p>
        </p:txBody>
      </p:sp>
      <p:sp>
        <p:nvSpPr>
          <p:cNvPr id="9" name="Rectangle 8"/>
          <p:cNvSpPr/>
          <p:nvPr userDrawn="1"/>
        </p:nvSpPr>
        <p:spPr>
          <a:xfrm>
            <a:off x="1" y="6027939"/>
            <a:ext cx="6828818" cy="460414"/>
          </a:xfrm>
          <a:prstGeom prst="rect">
            <a:avLst/>
          </a:prstGeom>
          <a:solidFill>
            <a:srgbClr val="FED14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1" name="Rectangle 10"/>
          <p:cNvSpPr/>
          <p:nvPr userDrawn="1"/>
        </p:nvSpPr>
        <p:spPr>
          <a:xfrm>
            <a:off x="6826928" y="0"/>
            <a:ext cx="2308194"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p:cNvPicPr>
            <a:picLocks noChangeAspect="1"/>
          </p:cNvPicPr>
          <p:nvPr userDrawn="1"/>
        </p:nvPicPr>
        <p:blipFill>
          <a:blip r:embed="rId2"/>
          <a:stretch>
            <a:fillRect/>
          </a:stretch>
        </p:blipFill>
        <p:spPr>
          <a:xfrm>
            <a:off x="7158404" y="6024477"/>
            <a:ext cx="1657123" cy="455336"/>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34669" y="6178031"/>
            <a:ext cx="2072340" cy="183644"/>
          </a:xfrm>
          <a:prstGeom prst="rect">
            <a:avLst/>
          </a:prstGeom>
        </p:spPr>
      </p:pic>
    </p:spTree>
    <p:extLst>
      <p:ext uri="{BB962C8B-B14F-4D97-AF65-F5344CB8AC3E}">
        <p14:creationId xmlns:p14="http://schemas.microsoft.com/office/powerpoint/2010/main" val="395284106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SCE Divider Slide Grey">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22118" y="1554730"/>
            <a:ext cx="5931948" cy="1325563"/>
          </a:xfrm>
        </p:spPr>
        <p:txBody>
          <a:bodyPr/>
          <a:lstStyle>
            <a:lvl1pPr>
              <a:defRPr baseline="0">
                <a:solidFill>
                  <a:schemeClr val="tx1"/>
                </a:solidFill>
              </a:defRPr>
            </a:lvl1pPr>
          </a:lstStyle>
          <a:p>
            <a:r>
              <a:rPr lang="en-US"/>
              <a:t>Divider Slide Title</a:t>
            </a:r>
          </a:p>
        </p:txBody>
      </p:sp>
      <p:sp>
        <p:nvSpPr>
          <p:cNvPr id="9" name="Rectangle 8"/>
          <p:cNvSpPr/>
          <p:nvPr userDrawn="1"/>
        </p:nvSpPr>
        <p:spPr>
          <a:xfrm>
            <a:off x="1" y="6027939"/>
            <a:ext cx="6828818" cy="460414"/>
          </a:xfrm>
          <a:prstGeom prst="rect">
            <a:avLst/>
          </a:prstGeom>
          <a:solidFill>
            <a:srgbClr val="FED14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1" name="Rectangle 10"/>
          <p:cNvSpPr/>
          <p:nvPr userDrawn="1"/>
        </p:nvSpPr>
        <p:spPr>
          <a:xfrm>
            <a:off x="6826928" y="0"/>
            <a:ext cx="2308194"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p:cNvPicPr>
            <a:picLocks noChangeAspect="1"/>
          </p:cNvPicPr>
          <p:nvPr userDrawn="1"/>
        </p:nvPicPr>
        <p:blipFill>
          <a:blip r:embed="rId2"/>
          <a:stretch>
            <a:fillRect/>
          </a:stretch>
        </p:blipFill>
        <p:spPr>
          <a:xfrm>
            <a:off x="7158404" y="6024477"/>
            <a:ext cx="1657123" cy="455336"/>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34669" y="6195787"/>
            <a:ext cx="2072340" cy="183644"/>
          </a:xfrm>
          <a:prstGeom prst="rect">
            <a:avLst/>
          </a:prstGeom>
        </p:spPr>
      </p:pic>
    </p:spTree>
    <p:extLst>
      <p:ext uri="{BB962C8B-B14F-4D97-AF65-F5344CB8AC3E}">
        <p14:creationId xmlns:p14="http://schemas.microsoft.com/office/powerpoint/2010/main" val="337657195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Content Slide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965F35D-6605-443D-9F38-140776D68947}" type="datetime1">
              <a:rPr lang="en-US" smtClean="0"/>
              <a:t>5/20/2020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94BA17-8AE8-4651-9FD9-8589E5D42325}" type="slidenum">
              <a:rPr lang="en-US" smtClean="0"/>
              <a:t>‹#›</a:t>
            </a:fld>
            <a:endParaRPr lang="en-US"/>
          </a:p>
        </p:txBody>
      </p:sp>
    </p:spTree>
    <p:extLst>
      <p:ext uri="{BB962C8B-B14F-4D97-AF65-F5344CB8AC3E}">
        <p14:creationId xmlns:p14="http://schemas.microsoft.com/office/powerpoint/2010/main" val="179089498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Obj" preserve="1">
  <p:cSld name="Two Column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6DB8819-B877-4AAF-AB71-63C59D44BF13}" type="datetime1">
              <a:rPr lang="en-US" smtClean="0"/>
              <a:t>5/20/2020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94BA17-8AE8-4651-9FD9-8589E5D42325}" type="slidenum">
              <a:rPr lang="en-US" smtClean="0"/>
              <a:t>‹#›</a:t>
            </a:fld>
            <a:endParaRPr lang="en-US"/>
          </a:p>
        </p:txBody>
      </p:sp>
    </p:spTree>
    <p:extLst>
      <p:ext uri="{BB962C8B-B14F-4D97-AF65-F5344CB8AC3E}">
        <p14:creationId xmlns:p14="http://schemas.microsoft.com/office/powerpoint/2010/main" val="220520259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1AE2EBC-325E-46EC-87DD-6EC14BFC4DB2}" type="datetime1">
              <a:rPr lang="en-US" smtClean="0"/>
              <a:t>5/20/2020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E94BA17-8AE8-4651-9FD9-8589E5D42325}" type="slidenum">
              <a:rPr lang="en-US" smtClean="0"/>
              <a:t>‹#›</a:t>
            </a:fld>
            <a:endParaRPr lang="en-US"/>
          </a:p>
        </p:txBody>
      </p:sp>
    </p:spTree>
    <p:extLst>
      <p:ext uri="{BB962C8B-B14F-4D97-AF65-F5344CB8AC3E}">
        <p14:creationId xmlns:p14="http://schemas.microsoft.com/office/powerpoint/2010/main" val="132867071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Large Photo White">
    <p:spTree>
      <p:nvGrpSpPr>
        <p:cNvPr id="1" name=""/>
        <p:cNvGrpSpPr/>
        <p:nvPr/>
      </p:nvGrpSpPr>
      <p:grpSpPr>
        <a:xfrm>
          <a:off x="0" y="0"/>
          <a:ext cx="0" cy="0"/>
          <a:chOff x="0" y="0"/>
          <a:chExt cx="0" cy="0"/>
        </a:xfrm>
      </p:grpSpPr>
      <p:sp>
        <p:nvSpPr>
          <p:cNvPr id="4" name="Picture Placeholder 2"/>
          <p:cNvSpPr>
            <a:spLocks noGrp="1" noChangeAspect="1"/>
          </p:cNvSpPr>
          <p:nvPr>
            <p:ph type="pic" idx="13"/>
          </p:nvPr>
        </p:nvSpPr>
        <p:spPr>
          <a:xfrm>
            <a:off x="0" y="1049311"/>
            <a:ext cx="9144000" cy="5811864"/>
          </a:xfrm>
          <a:prstGeom prst="rect">
            <a:avLst/>
          </a:prstGeom>
          <a:solidFill>
            <a:schemeClr val="bg2">
              <a:lumMod val="75000"/>
            </a:schemeClr>
          </a:solidFill>
          <a:ln>
            <a:noFill/>
          </a:ln>
        </p:spPr>
        <p:txBody>
          <a:bodyPr anchor="t">
            <a:normAutofit/>
          </a:bodyPr>
          <a:lstStyle>
            <a:lvl1pPr marL="0" indent="0" algn="ctr">
              <a:buNone/>
              <a:defRPr sz="1200" b="0" i="0">
                <a:solidFill>
                  <a:schemeClr val="bg1"/>
                </a:solidFill>
                <a:latin typeface="Arial" charset="0"/>
                <a:ea typeface="Arial" charset="0"/>
                <a:cs typeface="Arial" charset="0"/>
              </a:defRPr>
            </a:lvl1pPr>
            <a:lvl2pPr marL="342892" indent="0">
              <a:buNone/>
              <a:defRPr sz="2100"/>
            </a:lvl2pPr>
            <a:lvl3pPr marL="685783" indent="0">
              <a:buNone/>
              <a:defRPr sz="1800"/>
            </a:lvl3pPr>
            <a:lvl4pPr marL="1028675" indent="0">
              <a:buNone/>
              <a:defRPr sz="1500"/>
            </a:lvl4pPr>
            <a:lvl5pPr marL="1371566" indent="0">
              <a:buNone/>
              <a:defRPr sz="1500"/>
            </a:lvl5pPr>
            <a:lvl6pPr marL="1714457" indent="0">
              <a:buNone/>
              <a:defRPr sz="1500"/>
            </a:lvl6pPr>
            <a:lvl7pPr marL="2057348" indent="0">
              <a:buNone/>
              <a:defRPr sz="1500"/>
            </a:lvl7pPr>
            <a:lvl8pPr marL="2400240" indent="0">
              <a:buNone/>
              <a:defRPr sz="1500"/>
            </a:lvl8pPr>
            <a:lvl9pPr marL="2743132" indent="0">
              <a:buNone/>
              <a:defRPr sz="1500"/>
            </a:lvl9pPr>
          </a:lstStyle>
          <a:p>
            <a:endParaRPr lang="en-US"/>
          </a:p>
          <a:p>
            <a:r>
              <a:rPr lang="en-US"/>
              <a:t>Drag picture to placeholder or click icon to add</a:t>
            </a:r>
          </a:p>
        </p:txBody>
      </p:sp>
      <p:sp>
        <p:nvSpPr>
          <p:cNvPr id="3" name="Title 1"/>
          <p:cNvSpPr>
            <a:spLocks noGrp="1"/>
          </p:cNvSpPr>
          <p:nvPr>
            <p:ph type="title"/>
          </p:nvPr>
        </p:nvSpPr>
        <p:spPr>
          <a:xfrm>
            <a:off x="353442" y="97654"/>
            <a:ext cx="7886700" cy="909454"/>
          </a:xfrm>
        </p:spPr>
        <p:txBody>
          <a:bodyPr/>
          <a:lstStyle/>
          <a:p>
            <a:r>
              <a:rPr lang="en-US"/>
              <a:t>Click to edit Master title style</a:t>
            </a:r>
          </a:p>
        </p:txBody>
      </p:sp>
      <p:sp>
        <p:nvSpPr>
          <p:cNvPr id="5" name="Slide Number Placeholder 4"/>
          <p:cNvSpPr>
            <a:spLocks noGrp="1"/>
          </p:cNvSpPr>
          <p:nvPr>
            <p:ph type="sldNum" sz="quarter" idx="12"/>
          </p:nvPr>
        </p:nvSpPr>
        <p:spPr>
          <a:xfrm>
            <a:off x="8478173" y="6374107"/>
            <a:ext cx="516570" cy="365125"/>
          </a:xfrm>
        </p:spPr>
        <p:txBody>
          <a:bodyPr/>
          <a:lstStyle/>
          <a:p>
            <a:fld id="{5E94BA17-8AE8-4651-9FD9-8589E5D42325}" type="slidenum">
              <a:rPr lang="en-US" smtClean="0"/>
              <a:t>‹#›</a:t>
            </a:fld>
            <a:endParaRPr lang="en-US"/>
          </a:p>
        </p:txBody>
      </p:sp>
    </p:spTree>
    <p:extLst>
      <p:ext uri="{BB962C8B-B14F-4D97-AF65-F5344CB8AC3E}">
        <p14:creationId xmlns:p14="http://schemas.microsoft.com/office/powerpoint/2010/main" val="2367858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Full Bleed Photo ">
    <p:spTree>
      <p:nvGrpSpPr>
        <p:cNvPr id="1" name=""/>
        <p:cNvGrpSpPr/>
        <p:nvPr/>
      </p:nvGrpSpPr>
      <p:grpSpPr>
        <a:xfrm>
          <a:off x="0" y="0"/>
          <a:ext cx="0" cy="0"/>
          <a:chOff x="0" y="0"/>
          <a:chExt cx="0" cy="0"/>
        </a:xfrm>
      </p:grpSpPr>
      <p:sp>
        <p:nvSpPr>
          <p:cNvPr id="4" name="Picture Placeholder 2"/>
          <p:cNvSpPr>
            <a:spLocks noGrp="1" noChangeAspect="1"/>
          </p:cNvSpPr>
          <p:nvPr>
            <p:ph type="pic" idx="13"/>
          </p:nvPr>
        </p:nvSpPr>
        <p:spPr>
          <a:xfrm>
            <a:off x="0" y="0"/>
            <a:ext cx="9144000" cy="6861175"/>
          </a:xfrm>
          <a:prstGeom prst="rect">
            <a:avLst/>
          </a:prstGeom>
          <a:solidFill>
            <a:schemeClr val="bg2">
              <a:lumMod val="75000"/>
            </a:schemeClr>
          </a:solidFill>
          <a:ln>
            <a:noFill/>
          </a:ln>
        </p:spPr>
        <p:txBody>
          <a:bodyPr anchor="t">
            <a:normAutofit/>
          </a:bodyPr>
          <a:lstStyle>
            <a:lvl1pPr marL="0" indent="0" algn="ctr">
              <a:buNone/>
              <a:defRPr sz="1200" b="0" i="0">
                <a:solidFill>
                  <a:schemeClr val="bg1"/>
                </a:solidFill>
                <a:latin typeface="Arial" charset="0"/>
                <a:ea typeface="Arial" charset="0"/>
                <a:cs typeface="Arial" charset="0"/>
              </a:defRPr>
            </a:lvl1pPr>
            <a:lvl2pPr marL="342892" indent="0">
              <a:buNone/>
              <a:defRPr sz="2100"/>
            </a:lvl2pPr>
            <a:lvl3pPr marL="685783" indent="0">
              <a:buNone/>
              <a:defRPr sz="1800"/>
            </a:lvl3pPr>
            <a:lvl4pPr marL="1028675" indent="0">
              <a:buNone/>
              <a:defRPr sz="1500"/>
            </a:lvl4pPr>
            <a:lvl5pPr marL="1371566" indent="0">
              <a:buNone/>
              <a:defRPr sz="1500"/>
            </a:lvl5pPr>
            <a:lvl6pPr marL="1714457" indent="0">
              <a:buNone/>
              <a:defRPr sz="1500"/>
            </a:lvl6pPr>
            <a:lvl7pPr marL="2057348" indent="0">
              <a:buNone/>
              <a:defRPr sz="1500"/>
            </a:lvl7pPr>
            <a:lvl8pPr marL="2400240" indent="0">
              <a:buNone/>
              <a:defRPr sz="1500"/>
            </a:lvl8pPr>
            <a:lvl9pPr marL="2743132" indent="0">
              <a:buNone/>
              <a:defRPr sz="1500"/>
            </a:lvl9pPr>
          </a:lstStyle>
          <a:p>
            <a:endParaRPr lang="en-US"/>
          </a:p>
          <a:p>
            <a:r>
              <a:rPr lang="en-US"/>
              <a:t>Drag picture to placeholder or click icon to add</a:t>
            </a:r>
          </a:p>
        </p:txBody>
      </p:sp>
      <p:sp>
        <p:nvSpPr>
          <p:cNvPr id="5" name="Slide Number Placeholder 4"/>
          <p:cNvSpPr>
            <a:spLocks noGrp="1"/>
          </p:cNvSpPr>
          <p:nvPr>
            <p:ph type="sldNum" sz="quarter" idx="12"/>
          </p:nvPr>
        </p:nvSpPr>
        <p:spPr>
          <a:xfrm>
            <a:off x="8478173" y="6374107"/>
            <a:ext cx="516570" cy="365125"/>
          </a:xfrm>
        </p:spPr>
        <p:txBody>
          <a:bodyPr/>
          <a:lstStyle/>
          <a:p>
            <a:fld id="{5E94BA17-8AE8-4651-9FD9-8589E5D42325}" type="slidenum">
              <a:rPr lang="en-US" smtClean="0"/>
              <a:t>‹#›</a:t>
            </a:fld>
            <a:endParaRPr lang="en-US"/>
          </a:p>
        </p:txBody>
      </p:sp>
      <p:sp>
        <p:nvSpPr>
          <p:cNvPr id="6" name="Title 1"/>
          <p:cNvSpPr>
            <a:spLocks noGrp="1"/>
          </p:cNvSpPr>
          <p:nvPr>
            <p:ph type="title"/>
          </p:nvPr>
        </p:nvSpPr>
        <p:spPr>
          <a:xfrm>
            <a:off x="353442" y="301848"/>
            <a:ext cx="7886700" cy="909454"/>
          </a:xfrm>
        </p:spPr>
        <p:txBody>
          <a:bodyPr/>
          <a:lstStyle/>
          <a:p>
            <a:r>
              <a:rPr lang="en-US"/>
              <a:t>Click to edit Master title style</a:t>
            </a:r>
          </a:p>
        </p:txBody>
      </p:sp>
    </p:spTree>
    <p:extLst>
      <p:ext uri="{BB962C8B-B14F-4D97-AF65-F5344CB8AC3E}">
        <p14:creationId xmlns:p14="http://schemas.microsoft.com/office/powerpoint/2010/main" val="313214677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Text and Photo ">
    <p:spTree>
      <p:nvGrpSpPr>
        <p:cNvPr id="1" name=""/>
        <p:cNvGrpSpPr/>
        <p:nvPr/>
      </p:nvGrpSpPr>
      <p:grpSpPr>
        <a:xfrm>
          <a:off x="0" y="0"/>
          <a:ext cx="0" cy="0"/>
          <a:chOff x="0" y="0"/>
          <a:chExt cx="0" cy="0"/>
        </a:xfrm>
      </p:grpSpPr>
      <p:sp>
        <p:nvSpPr>
          <p:cNvPr id="6" name="Picture Placeholder 2"/>
          <p:cNvSpPr>
            <a:spLocks noGrp="1" noChangeAspect="1"/>
          </p:cNvSpPr>
          <p:nvPr>
            <p:ph type="pic" idx="13"/>
          </p:nvPr>
        </p:nvSpPr>
        <p:spPr>
          <a:xfrm>
            <a:off x="4409375" y="1084825"/>
            <a:ext cx="4752381" cy="5191691"/>
          </a:xfrm>
          <a:prstGeom prst="rect">
            <a:avLst/>
          </a:prstGeom>
          <a:solidFill>
            <a:schemeClr val="bg2">
              <a:lumMod val="75000"/>
            </a:schemeClr>
          </a:solidFill>
          <a:ln>
            <a:solidFill>
              <a:schemeClr val="bg1"/>
            </a:solidFill>
          </a:ln>
        </p:spPr>
        <p:txBody>
          <a:bodyPr anchor="t">
            <a:normAutofit/>
          </a:bodyPr>
          <a:lstStyle>
            <a:lvl1pPr marL="0" indent="0" algn="ctr">
              <a:buNone/>
              <a:defRPr sz="1200" b="0" i="0">
                <a:solidFill>
                  <a:schemeClr val="bg1"/>
                </a:solidFill>
                <a:latin typeface="Arial" charset="0"/>
                <a:ea typeface="Arial" charset="0"/>
                <a:cs typeface="Arial" charset="0"/>
              </a:defRPr>
            </a:lvl1pPr>
            <a:lvl2pPr marL="342892" indent="0">
              <a:buNone/>
              <a:defRPr sz="2100"/>
            </a:lvl2pPr>
            <a:lvl3pPr marL="685783" indent="0">
              <a:buNone/>
              <a:defRPr sz="1800"/>
            </a:lvl3pPr>
            <a:lvl4pPr marL="1028675" indent="0">
              <a:buNone/>
              <a:defRPr sz="1500"/>
            </a:lvl4pPr>
            <a:lvl5pPr marL="1371566" indent="0">
              <a:buNone/>
              <a:defRPr sz="1500"/>
            </a:lvl5pPr>
            <a:lvl6pPr marL="1714457" indent="0">
              <a:buNone/>
              <a:defRPr sz="1500"/>
            </a:lvl6pPr>
            <a:lvl7pPr marL="2057348" indent="0">
              <a:buNone/>
              <a:defRPr sz="1500"/>
            </a:lvl7pPr>
            <a:lvl8pPr marL="2400240" indent="0">
              <a:buNone/>
              <a:defRPr sz="1500"/>
            </a:lvl8pPr>
            <a:lvl9pPr marL="2743132" indent="0">
              <a:buNone/>
              <a:defRPr sz="1500"/>
            </a:lvl9pPr>
          </a:lstStyle>
          <a:p>
            <a:endParaRPr lang="en-US"/>
          </a:p>
          <a:p>
            <a:r>
              <a:rPr lang="en-US"/>
              <a:t>Drag picture to placeholder or click icon to add</a:t>
            </a:r>
          </a:p>
        </p:txBody>
      </p:sp>
      <p:sp>
        <p:nvSpPr>
          <p:cNvPr id="7" name="Content Placeholder 2"/>
          <p:cNvSpPr>
            <a:spLocks noGrp="1"/>
          </p:cNvSpPr>
          <p:nvPr>
            <p:ph sz="half" idx="1"/>
          </p:nvPr>
        </p:nvSpPr>
        <p:spPr>
          <a:xfrm>
            <a:off x="628650" y="1541539"/>
            <a:ext cx="3170993" cy="4351338"/>
          </a:xfrm>
        </p:spPr>
        <p:txBody>
          <a:bodyPr>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Title 1"/>
          <p:cNvSpPr>
            <a:spLocks noGrp="1"/>
          </p:cNvSpPr>
          <p:nvPr>
            <p:ph type="title"/>
          </p:nvPr>
        </p:nvSpPr>
        <p:spPr>
          <a:xfrm>
            <a:off x="353442" y="186434"/>
            <a:ext cx="7886700" cy="909454"/>
          </a:xfrm>
        </p:spPr>
        <p:txBody>
          <a:bodyPr/>
          <a:lstStyle/>
          <a:p>
            <a:r>
              <a:rPr lang="en-US"/>
              <a:t>Click to edit Master title style</a:t>
            </a:r>
          </a:p>
        </p:txBody>
      </p:sp>
      <p:sp>
        <p:nvSpPr>
          <p:cNvPr id="2" name="Date Placeholder 1"/>
          <p:cNvSpPr>
            <a:spLocks noGrp="1"/>
          </p:cNvSpPr>
          <p:nvPr>
            <p:ph type="dt" sz="half" idx="14"/>
          </p:nvPr>
        </p:nvSpPr>
        <p:spPr/>
        <p:txBody>
          <a:bodyPr/>
          <a:lstStyle/>
          <a:p>
            <a:fld id="{62FE63C3-A73F-4097-86A9-7B28950712B1}" type="datetime1">
              <a:rPr lang="en-US" smtClean="0"/>
              <a:pPr/>
              <a:t>5/20/2020</a:t>
            </a:fld>
            <a:endParaRPr lang="en-US"/>
          </a:p>
        </p:txBody>
      </p:sp>
      <p:sp>
        <p:nvSpPr>
          <p:cNvPr id="3" name="Footer Placeholder 2"/>
          <p:cNvSpPr>
            <a:spLocks noGrp="1"/>
          </p:cNvSpPr>
          <p:nvPr>
            <p:ph type="ftr" sz="quarter" idx="15"/>
          </p:nvPr>
        </p:nvSpPr>
        <p:spPr/>
        <p:txBody>
          <a:bodyPr/>
          <a:lstStyle/>
          <a:p>
            <a:endParaRPr lang="en-US"/>
          </a:p>
        </p:txBody>
      </p:sp>
      <p:sp>
        <p:nvSpPr>
          <p:cNvPr id="4" name="Slide Number Placeholder 3"/>
          <p:cNvSpPr>
            <a:spLocks noGrp="1"/>
          </p:cNvSpPr>
          <p:nvPr>
            <p:ph type="sldNum" sz="quarter" idx="16"/>
          </p:nvPr>
        </p:nvSpPr>
        <p:spPr/>
        <p:txBody>
          <a:bodyPr/>
          <a:lstStyle/>
          <a:p>
            <a:fld id="{5E94BA17-8AE8-4651-9FD9-8589E5D42325}" type="slidenum">
              <a:rPr lang="en-US" smtClean="0"/>
              <a:pPr/>
              <a:t>‹#›</a:t>
            </a:fld>
            <a:endParaRPr lang="en-US"/>
          </a:p>
        </p:txBody>
      </p:sp>
    </p:spTree>
    <p:extLst>
      <p:ext uri="{BB962C8B-B14F-4D97-AF65-F5344CB8AC3E}">
        <p14:creationId xmlns:p14="http://schemas.microsoft.com/office/powerpoint/2010/main" val="53459644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Text and 3 Photos">
    <p:spTree>
      <p:nvGrpSpPr>
        <p:cNvPr id="1" name=""/>
        <p:cNvGrpSpPr/>
        <p:nvPr/>
      </p:nvGrpSpPr>
      <p:grpSpPr>
        <a:xfrm>
          <a:off x="0" y="0"/>
          <a:ext cx="0" cy="0"/>
          <a:chOff x="0" y="0"/>
          <a:chExt cx="0" cy="0"/>
        </a:xfrm>
      </p:grpSpPr>
      <p:sp>
        <p:nvSpPr>
          <p:cNvPr id="12" name="Picture Placeholder 2"/>
          <p:cNvSpPr>
            <a:spLocks noGrp="1" noChangeAspect="1"/>
          </p:cNvSpPr>
          <p:nvPr>
            <p:ph type="pic" idx="13"/>
          </p:nvPr>
        </p:nvSpPr>
        <p:spPr>
          <a:xfrm>
            <a:off x="4130859" y="401239"/>
            <a:ext cx="5013142" cy="2786196"/>
          </a:xfrm>
          <a:prstGeom prst="rect">
            <a:avLst/>
          </a:prstGeom>
          <a:solidFill>
            <a:schemeClr val="bg2">
              <a:lumMod val="75000"/>
            </a:schemeClr>
          </a:solidFill>
          <a:ln>
            <a:solidFill>
              <a:schemeClr val="bg1"/>
            </a:solidFill>
          </a:ln>
        </p:spPr>
        <p:txBody>
          <a:bodyPr anchor="t">
            <a:normAutofit/>
          </a:bodyPr>
          <a:lstStyle>
            <a:lvl1pPr marL="0" indent="0" algn="ctr">
              <a:buNone/>
              <a:defRPr sz="1200" b="0" i="0">
                <a:solidFill>
                  <a:schemeClr val="bg1"/>
                </a:solidFill>
                <a:latin typeface="Arial" charset="0"/>
                <a:ea typeface="Arial" charset="0"/>
                <a:cs typeface="Arial" charset="0"/>
              </a:defRPr>
            </a:lvl1pPr>
            <a:lvl2pPr marL="342892" indent="0">
              <a:buNone/>
              <a:defRPr sz="2100"/>
            </a:lvl2pPr>
            <a:lvl3pPr marL="685783" indent="0">
              <a:buNone/>
              <a:defRPr sz="1800"/>
            </a:lvl3pPr>
            <a:lvl4pPr marL="1028675" indent="0">
              <a:buNone/>
              <a:defRPr sz="1500"/>
            </a:lvl4pPr>
            <a:lvl5pPr marL="1371566" indent="0">
              <a:buNone/>
              <a:defRPr sz="1500"/>
            </a:lvl5pPr>
            <a:lvl6pPr marL="1714457" indent="0">
              <a:buNone/>
              <a:defRPr sz="1500"/>
            </a:lvl6pPr>
            <a:lvl7pPr marL="2057348" indent="0">
              <a:buNone/>
              <a:defRPr sz="1500"/>
            </a:lvl7pPr>
            <a:lvl8pPr marL="2400240" indent="0">
              <a:buNone/>
              <a:defRPr sz="1500"/>
            </a:lvl8pPr>
            <a:lvl9pPr marL="2743132" indent="0">
              <a:buNone/>
              <a:defRPr sz="1500"/>
            </a:lvl9pPr>
          </a:lstStyle>
          <a:p>
            <a:endParaRPr lang="en-US"/>
          </a:p>
          <a:p>
            <a:r>
              <a:rPr lang="en-US"/>
              <a:t>Drag picture to placeholder or click icon to add</a:t>
            </a:r>
          </a:p>
        </p:txBody>
      </p:sp>
      <p:sp>
        <p:nvSpPr>
          <p:cNvPr id="13" name="Picture Placeholder 2"/>
          <p:cNvSpPr>
            <a:spLocks noGrp="1" noChangeAspect="1"/>
          </p:cNvSpPr>
          <p:nvPr>
            <p:ph type="pic" idx="14"/>
          </p:nvPr>
        </p:nvSpPr>
        <p:spPr>
          <a:xfrm>
            <a:off x="4130859" y="3190425"/>
            <a:ext cx="2551790" cy="2698753"/>
          </a:xfrm>
          <a:prstGeom prst="rect">
            <a:avLst/>
          </a:prstGeom>
          <a:solidFill>
            <a:schemeClr val="bg2">
              <a:lumMod val="75000"/>
            </a:schemeClr>
          </a:solidFill>
          <a:ln>
            <a:solidFill>
              <a:schemeClr val="bg1"/>
            </a:solidFill>
          </a:ln>
        </p:spPr>
        <p:txBody>
          <a:bodyPr anchor="t">
            <a:normAutofit/>
          </a:bodyPr>
          <a:lstStyle>
            <a:lvl1pPr marL="0" indent="0" algn="ctr">
              <a:buNone/>
              <a:defRPr sz="1200" b="0" i="0">
                <a:solidFill>
                  <a:schemeClr val="bg1"/>
                </a:solidFill>
                <a:latin typeface="Arial" charset="0"/>
                <a:ea typeface="Arial" charset="0"/>
                <a:cs typeface="Arial" charset="0"/>
              </a:defRPr>
            </a:lvl1pPr>
            <a:lvl2pPr marL="342892" indent="0">
              <a:buNone/>
              <a:defRPr sz="2100"/>
            </a:lvl2pPr>
            <a:lvl3pPr marL="685783" indent="0">
              <a:buNone/>
              <a:defRPr sz="1800"/>
            </a:lvl3pPr>
            <a:lvl4pPr marL="1028675" indent="0">
              <a:buNone/>
              <a:defRPr sz="1500"/>
            </a:lvl4pPr>
            <a:lvl5pPr marL="1371566" indent="0">
              <a:buNone/>
              <a:defRPr sz="1500"/>
            </a:lvl5pPr>
            <a:lvl6pPr marL="1714457" indent="0">
              <a:buNone/>
              <a:defRPr sz="1500"/>
            </a:lvl6pPr>
            <a:lvl7pPr marL="2057348" indent="0">
              <a:buNone/>
              <a:defRPr sz="1500"/>
            </a:lvl7pPr>
            <a:lvl8pPr marL="2400240" indent="0">
              <a:buNone/>
              <a:defRPr sz="1500"/>
            </a:lvl8pPr>
            <a:lvl9pPr marL="2743132" indent="0">
              <a:buNone/>
              <a:defRPr sz="1500"/>
            </a:lvl9pPr>
          </a:lstStyle>
          <a:p>
            <a:endParaRPr lang="en-US"/>
          </a:p>
          <a:p>
            <a:r>
              <a:rPr lang="en-US"/>
              <a:t>Drag picture to placeholder or click icon to add</a:t>
            </a:r>
          </a:p>
        </p:txBody>
      </p:sp>
      <p:sp>
        <p:nvSpPr>
          <p:cNvPr id="14" name="Picture Placeholder 2"/>
          <p:cNvSpPr>
            <a:spLocks noGrp="1" noChangeAspect="1"/>
          </p:cNvSpPr>
          <p:nvPr>
            <p:ph type="pic" idx="15"/>
          </p:nvPr>
        </p:nvSpPr>
        <p:spPr>
          <a:xfrm>
            <a:off x="6671269" y="3190425"/>
            <a:ext cx="2472732" cy="2698753"/>
          </a:xfrm>
          <a:prstGeom prst="rect">
            <a:avLst/>
          </a:prstGeom>
          <a:solidFill>
            <a:schemeClr val="bg2">
              <a:lumMod val="75000"/>
            </a:schemeClr>
          </a:solidFill>
          <a:ln>
            <a:solidFill>
              <a:schemeClr val="bg1"/>
            </a:solidFill>
          </a:ln>
        </p:spPr>
        <p:txBody>
          <a:bodyPr anchor="t">
            <a:normAutofit/>
          </a:bodyPr>
          <a:lstStyle>
            <a:lvl1pPr marL="0" indent="0" algn="ctr">
              <a:buNone/>
              <a:defRPr sz="1200" b="0" i="0">
                <a:solidFill>
                  <a:schemeClr val="bg1"/>
                </a:solidFill>
                <a:latin typeface="Arial" charset="0"/>
                <a:ea typeface="Arial" charset="0"/>
                <a:cs typeface="Arial" charset="0"/>
              </a:defRPr>
            </a:lvl1pPr>
            <a:lvl2pPr marL="342892" indent="0">
              <a:buNone/>
              <a:defRPr sz="2100"/>
            </a:lvl2pPr>
            <a:lvl3pPr marL="685783" indent="0">
              <a:buNone/>
              <a:defRPr sz="1800"/>
            </a:lvl3pPr>
            <a:lvl4pPr marL="1028675" indent="0">
              <a:buNone/>
              <a:defRPr sz="1500"/>
            </a:lvl4pPr>
            <a:lvl5pPr marL="1371566" indent="0">
              <a:buNone/>
              <a:defRPr sz="1500"/>
            </a:lvl5pPr>
            <a:lvl6pPr marL="1714457" indent="0">
              <a:buNone/>
              <a:defRPr sz="1500"/>
            </a:lvl6pPr>
            <a:lvl7pPr marL="2057348" indent="0">
              <a:buNone/>
              <a:defRPr sz="1500"/>
            </a:lvl7pPr>
            <a:lvl8pPr marL="2400240" indent="0">
              <a:buNone/>
              <a:defRPr sz="1500"/>
            </a:lvl8pPr>
            <a:lvl9pPr marL="2743132" indent="0">
              <a:buNone/>
              <a:defRPr sz="1500"/>
            </a:lvl9pPr>
          </a:lstStyle>
          <a:p>
            <a:endParaRPr lang="en-US"/>
          </a:p>
          <a:p>
            <a:r>
              <a:rPr lang="en-US"/>
              <a:t>Drag picture to placeholder or click icon to add</a:t>
            </a:r>
          </a:p>
        </p:txBody>
      </p:sp>
      <p:sp>
        <p:nvSpPr>
          <p:cNvPr id="7" name="Content Placeholder 2"/>
          <p:cNvSpPr>
            <a:spLocks noGrp="1"/>
          </p:cNvSpPr>
          <p:nvPr>
            <p:ph sz="half" idx="1"/>
          </p:nvPr>
        </p:nvSpPr>
        <p:spPr>
          <a:xfrm>
            <a:off x="291298" y="1000002"/>
            <a:ext cx="3170993" cy="4351338"/>
          </a:xfrm>
        </p:spPr>
        <p:txBody>
          <a:bodyPr>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4"/>
          <p:cNvSpPr>
            <a:spLocks noGrp="1"/>
          </p:cNvSpPr>
          <p:nvPr>
            <p:ph type="sldNum" sz="quarter" idx="12"/>
          </p:nvPr>
        </p:nvSpPr>
        <p:spPr>
          <a:xfrm>
            <a:off x="8478173" y="6374107"/>
            <a:ext cx="516570" cy="365125"/>
          </a:xfrm>
        </p:spPr>
        <p:txBody>
          <a:bodyPr/>
          <a:lstStyle/>
          <a:p>
            <a:fld id="{5E94BA17-8AE8-4651-9FD9-8589E5D42325}" type="slidenum">
              <a:rPr lang="en-US" smtClean="0"/>
              <a:t>‹#›</a:t>
            </a:fld>
            <a:endParaRPr lang="en-US"/>
          </a:p>
        </p:txBody>
      </p:sp>
      <p:sp>
        <p:nvSpPr>
          <p:cNvPr id="11" name="Date Placeholder 3"/>
          <p:cNvSpPr>
            <a:spLocks noGrp="1"/>
          </p:cNvSpPr>
          <p:nvPr>
            <p:ph type="dt" sz="half" idx="2"/>
          </p:nvPr>
        </p:nvSpPr>
        <p:spPr>
          <a:xfrm>
            <a:off x="158128" y="6356351"/>
            <a:ext cx="1280049" cy="365125"/>
          </a:xfrm>
          <a:prstGeom prst="rect">
            <a:avLst/>
          </a:prstGeom>
        </p:spPr>
        <p:txBody>
          <a:bodyPr vert="horz" lIns="91440" tIns="45720" rIns="91440" bIns="45720" rtlCol="0" anchor="ctr"/>
          <a:lstStyle>
            <a:lvl1pPr algn="l">
              <a:defRPr sz="1050">
                <a:solidFill>
                  <a:schemeClr val="tx1"/>
                </a:solidFill>
                <a:latin typeface="Segoe UI Semibold" panose="020B0702040204020203" pitchFamily="34" charset="0"/>
              </a:defRPr>
            </a:lvl1pPr>
          </a:lstStyle>
          <a:p>
            <a:fld id="{62FE63C3-A73F-4097-86A9-7B28950712B1}" type="datetime1">
              <a:rPr lang="en-US" smtClean="0"/>
              <a:pPr/>
              <a:t>5/20/2020</a:t>
            </a:fld>
            <a:endParaRPr lang="en-US"/>
          </a:p>
        </p:txBody>
      </p:sp>
      <p:sp>
        <p:nvSpPr>
          <p:cNvPr id="15" name="Footer Placeholder 4"/>
          <p:cNvSpPr>
            <a:spLocks noGrp="1"/>
          </p:cNvSpPr>
          <p:nvPr>
            <p:ph type="ftr" sz="quarter" idx="3"/>
          </p:nvPr>
        </p:nvSpPr>
        <p:spPr>
          <a:xfrm>
            <a:off x="2363121" y="6356351"/>
            <a:ext cx="3086100" cy="365125"/>
          </a:xfrm>
          <a:prstGeom prst="rect">
            <a:avLst/>
          </a:prstGeom>
        </p:spPr>
        <p:txBody>
          <a:bodyPr vert="horz" lIns="91440" tIns="45720" rIns="91440" bIns="45720" rtlCol="0" anchor="ctr"/>
          <a:lstStyle>
            <a:lvl1pPr algn="l">
              <a:defRPr sz="1100">
                <a:solidFill>
                  <a:schemeClr val="tx1">
                    <a:tint val="75000"/>
                  </a:schemeClr>
                </a:solidFill>
                <a:latin typeface="Segoe UI Semibold" panose="020B0702040204020203" pitchFamily="34" charset="0"/>
              </a:defRPr>
            </a:lvl1pPr>
          </a:lstStyle>
          <a:p>
            <a:endParaRPr lang="en-US"/>
          </a:p>
        </p:txBody>
      </p:sp>
    </p:spTree>
    <p:extLst>
      <p:ext uri="{BB962C8B-B14F-4D97-AF65-F5344CB8AC3E}">
        <p14:creationId xmlns:p14="http://schemas.microsoft.com/office/powerpoint/2010/main" val="179077311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Chart ">
    <p:spTree>
      <p:nvGrpSpPr>
        <p:cNvPr id="1" name=""/>
        <p:cNvGrpSpPr/>
        <p:nvPr/>
      </p:nvGrpSpPr>
      <p:grpSpPr>
        <a:xfrm>
          <a:off x="0" y="0"/>
          <a:ext cx="0" cy="0"/>
          <a:chOff x="0" y="0"/>
          <a:chExt cx="0" cy="0"/>
        </a:xfrm>
      </p:grpSpPr>
      <p:sp>
        <p:nvSpPr>
          <p:cNvPr id="7" name="Content Placeholder 2"/>
          <p:cNvSpPr>
            <a:spLocks noGrp="1"/>
          </p:cNvSpPr>
          <p:nvPr>
            <p:ph sz="half" idx="1"/>
          </p:nvPr>
        </p:nvSpPr>
        <p:spPr>
          <a:xfrm>
            <a:off x="202521" y="1621438"/>
            <a:ext cx="3170993" cy="4351338"/>
          </a:xfrm>
        </p:spPr>
        <p:txBody>
          <a:bodyPr>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4"/>
          <p:cNvSpPr>
            <a:spLocks noGrp="1"/>
          </p:cNvSpPr>
          <p:nvPr>
            <p:ph type="sldNum" sz="quarter" idx="12"/>
          </p:nvPr>
        </p:nvSpPr>
        <p:spPr>
          <a:xfrm>
            <a:off x="8478173" y="6374107"/>
            <a:ext cx="516570" cy="365125"/>
          </a:xfrm>
        </p:spPr>
        <p:txBody>
          <a:bodyPr/>
          <a:lstStyle/>
          <a:p>
            <a:fld id="{5E94BA17-8AE8-4651-9FD9-8589E5D42325}" type="slidenum">
              <a:rPr lang="en-US" smtClean="0"/>
              <a:t>‹#›</a:t>
            </a:fld>
            <a:endParaRPr lang="en-US"/>
          </a:p>
        </p:txBody>
      </p:sp>
      <p:sp>
        <p:nvSpPr>
          <p:cNvPr id="6" name="Chart Placeholder 5"/>
          <p:cNvSpPr>
            <a:spLocks noGrp="1"/>
          </p:cNvSpPr>
          <p:nvPr>
            <p:ph type="chart" sz="quarter" idx="13"/>
          </p:nvPr>
        </p:nvSpPr>
        <p:spPr>
          <a:xfrm>
            <a:off x="3701989" y="1683711"/>
            <a:ext cx="5220070" cy="4042386"/>
          </a:xfrm>
          <a:solidFill>
            <a:schemeClr val="bg1">
              <a:lumMod val="75000"/>
            </a:schemeClr>
          </a:solidFill>
        </p:spPr>
        <p:txBody>
          <a:bodyPr/>
          <a:lstStyle>
            <a:lvl1pPr marL="0" indent="0">
              <a:buNone/>
              <a:defRPr/>
            </a:lvl1pPr>
          </a:lstStyle>
          <a:p>
            <a:endParaRPr lang="en-US"/>
          </a:p>
        </p:txBody>
      </p:sp>
      <p:sp>
        <p:nvSpPr>
          <p:cNvPr id="15" name="Title 1"/>
          <p:cNvSpPr>
            <a:spLocks noGrp="1"/>
          </p:cNvSpPr>
          <p:nvPr>
            <p:ph type="title"/>
          </p:nvPr>
        </p:nvSpPr>
        <p:spPr>
          <a:xfrm>
            <a:off x="353442" y="186434"/>
            <a:ext cx="7886700" cy="909454"/>
          </a:xfrm>
        </p:spPr>
        <p:txBody>
          <a:bodyPr/>
          <a:lstStyle/>
          <a:p>
            <a:r>
              <a:rPr lang="en-US"/>
              <a:t>Click to edit Master title style</a:t>
            </a:r>
          </a:p>
        </p:txBody>
      </p:sp>
      <p:sp>
        <p:nvSpPr>
          <p:cNvPr id="16" name="Date Placeholder 3"/>
          <p:cNvSpPr>
            <a:spLocks noGrp="1"/>
          </p:cNvSpPr>
          <p:nvPr>
            <p:ph type="dt" sz="half" idx="2"/>
          </p:nvPr>
        </p:nvSpPr>
        <p:spPr>
          <a:xfrm>
            <a:off x="158128" y="6356351"/>
            <a:ext cx="1280049" cy="365125"/>
          </a:xfrm>
          <a:prstGeom prst="rect">
            <a:avLst/>
          </a:prstGeom>
        </p:spPr>
        <p:txBody>
          <a:bodyPr vert="horz" lIns="91440" tIns="45720" rIns="91440" bIns="45720" rtlCol="0" anchor="ctr"/>
          <a:lstStyle>
            <a:lvl1pPr algn="l">
              <a:defRPr sz="1050">
                <a:solidFill>
                  <a:schemeClr val="tx1"/>
                </a:solidFill>
                <a:latin typeface="Segoe UI Semibold" panose="020B0702040204020203" pitchFamily="34" charset="0"/>
              </a:defRPr>
            </a:lvl1pPr>
          </a:lstStyle>
          <a:p>
            <a:fld id="{62FE63C3-A73F-4097-86A9-7B28950712B1}" type="datetime1">
              <a:rPr lang="en-US" smtClean="0"/>
              <a:pPr/>
              <a:t>5/20/2020</a:t>
            </a:fld>
            <a:endParaRPr lang="en-US"/>
          </a:p>
        </p:txBody>
      </p:sp>
      <p:sp>
        <p:nvSpPr>
          <p:cNvPr id="17" name="Footer Placeholder 4"/>
          <p:cNvSpPr>
            <a:spLocks noGrp="1"/>
          </p:cNvSpPr>
          <p:nvPr>
            <p:ph type="ftr" sz="quarter" idx="3"/>
          </p:nvPr>
        </p:nvSpPr>
        <p:spPr>
          <a:xfrm>
            <a:off x="2363121" y="6356351"/>
            <a:ext cx="3086100" cy="365125"/>
          </a:xfrm>
          <a:prstGeom prst="rect">
            <a:avLst/>
          </a:prstGeom>
        </p:spPr>
        <p:txBody>
          <a:bodyPr vert="horz" lIns="91440" tIns="45720" rIns="91440" bIns="45720" rtlCol="0" anchor="ctr"/>
          <a:lstStyle>
            <a:lvl1pPr algn="l">
              <a:defRPr sz="1100">
                <a:solidFill>
                  <a:schemeClr val="tx1">
                    <a:tint val="75000"/>
                  </a:schemeClr>
                </a:solidFill>
                <a:latin typeface="Segoe UI Semibold" panose="020B0702040204020203" pitchFamily="34" charset="0"/>
              </a:defRPr>
            </a:lvl1pPr>
          </a:lstStyle>
          <a:p>
            <a:endParaRPr lang="en-US"/>
          </a:p>
        </p:txBody>
      </p:sp>
    </p:spTree>
    <p:extLst>
      <p:ext uri="{BB962C8B-B14F-4D97-AF65-F5344CB8AC3E}">
        <p14:creationId xmlns:p14="http://schemas.microsoft.com/office/powerpoint/2010/main" val="34224802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17" Type="http://schemas.openxmlformats.org/officeDocument/2006/relationships/image" Target="../media/image4.png"/><Relationship Id="rId2" Type="http://schemas.openxmlformats.org/officeDocument/2006/relationships/slideLayout" Target="../slideLayouts/slideLayout24.xml"/><Relationship Id="rId16" Type="http://schemas.openxmlformats.org/officeDocument/2006/relationships/theme" Target="../theme/theme3.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slideLayout" Target="../slideLayouts/slideLayout3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slideLayout" Target="../slideLayouts/slideLayout3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5.xml"/><Relationship Id="rId13" Type="http://schemas.openxmlformats.org/officeDocument/2006/relationships/image" Target="../media/image9.png"/><Relationship Id="rId3" Type="http://schemas.openxmlformats.org/officeDocument/2006/relationships/slideLayout" Target="../slideLayouts/slideLayout40.xml"/><Relationship Id="rId7" Type="http://schemas.openxmlformats.org/officeDocument/2006/relationships/slideLayout" Target="../slideLayouts/slideLayout44.xml"/><Relationship Id="rId12" Type="http://schemas.openxmlformats.org/officeDocument/2006/relationships/theme" Target="../theme/theme4.xml"/><Relationship Id="rId2" Type="http://schemas.openxmlformats.org/officeDocument/2006/relationships/slideLayout" Target="../slideLayouts/slideLayout39.xml"/><Relationship Id="rId1" Type="http://schemas.openxmlformats.org/officeDocument/2006/relationships/slideLayout" Target="../slideLayouts/slideLayout38.xml"/><Relationship Id="rId6" Type="http://schemas.openxmlformats.org/officeDocument/2006/relationships/slideLayout" Target="../slideLayouts/slideLayout43.xml"/><Relationship Id="rId11" Type="http://schemas.openxmlformats.org/officeDocument/2006/relationships/slideLayout" Target="../slideLayouts/slideLayout48.xml"/><Relationship Id="rId5" Type="http://schemas.openxmlformats.org/officeDocument/2006/relationships/slideLayout" Target="../slideLayouts/slideLayout42.xml"/><Relationship Id="rId10" Type="http://schemas.openxmlformats.org/officeDocument/2006/relationships/slideLayout" Target="../slideLayouts/slideLayout47.xml"/><Relationship Id="rId4" Type="http://schemas.openxmlformats.org/officeDocument/2006/relationships/slideLayout" Target="../slideLayouts/slideLayout41.xml"/><Relationship Id="rId9" Type="http://schemas.openxmlformats.org/officeDocument/2006/relationships/slideLayout" Target="../slideLayouts/slideLayout4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58128" y="6356351"/>
            <a:ext cx="1280049" cy="365125"/>
          </a:xfrm>
          <a:prstGeom prst="rect">
            <a:avLst/>
          </a:prstGeom>
        </p:spPr>
        <p:txBody>
          <a:bodyPr vert="horz" lIns="91440" tIns="45720" rIns="91440" bIns="45720" rtlCol="0" anchor="ctr"/>
          <a:lstStyle>
            <a:lvl1pPr algn="l">
              <a:defRPr sz="1000">
                <a:solidFill>
                  <a:schemeClr val="tx1"/>
                </a:solidFill>
                <a:latin typeface="Segoe UI Semibold" panose="020B0702040204020203" pitchFamily="34" charset="0"/>
              </a:defRPr>
            </a:lvl1pPr>
          </a:lstStyle>
          <a:p>
            <a:fld id="{62FE63C3-A73F-4097-86A9-7B28950712B1}" type="datetime1">
              <a:rPr lang="en-US" smtClean="0"/>
              <a:pPr/>
              <a:t>5/20/2020</a:t>
            </a:fld>
            <a:endParaRPr lang="en-US"/>
          </a:p>
        </p:txBody>
      </p:sp>
      <p:sp>
        <p:nvSpPr>
          <p:cNvPr id="5" name="Footer Placeholder 4"/>
          <p:cNvSpPr>
            <a:spLocks noGrp="1"/>
          </p:cNvSpPr>
          <p:nvPr>
            <p:ph type="ftr" sz="quarter" idx="3"/>
          </p:nvPr>
        </p:nvSpPr>
        <p:spPr>
          <a:xfrm>
            <a:off x="2363121" y="6356351"/>
            <a:ext cx="3086100" cy="365125"/>
          </a:xfrm>
          <a:prstGeom prst="rect">
            <a:avLst/>
          </a:prstGeom>
        </p:spPr>
        <p:txBody>
          <a:bodyPr vert="horz" lIns="91440" tIns="45720" rIns="91440" bIns="45720" rtlCol="0" anchor="ctr"/>
          <a:lstStyle>
            <a:lvl1pPr algn="l">
              <a:defRPr sz="1000">
                <a:solidFill>
                  <a:schemeClr val="tx1">
                    <a:tint val="75000"/>
                  </a:schemeClr>
                </a:solidFill>
                <a:latin typeface="Segoe UI Semibold" panose="020B0702040204020203" pitchFamily="34" charset="0"/>
              </a:defRPr>
            </a:lvl1pPr>
          </a:lstStyle>
          <a:p>
            <a:endParaRPr lang="en-US"/>
          </a:p>
        </p:txBody>
      </p:sp>
      <p:sp>
        <p:nvSpPr>
          <p:cNvPr id="6" name="Slide Number Placeholder 5"/>
          <p:cNvSpPr>
            <a:spLocks noGrp="1"/>
          </p:cNvSpPr>
          <p:nvPr>
            <p:ph type="sldNum" sz="quarter" idx="4"/>
          </p:nvPr>
        </p:nvSpPr>
        <p:spPr>
          <a:xfrm>
            <a:off x="8478173" y="6374107"/>
            <a:ext cx="516570" cy="365125"/>
          </a:xfrm>
          <a:prstGeom prst="rect">
            <a:avLst/>
          </a:prstGeom>
        </p:spPr>
        <p:txBody>
          <a:bodyPr vert="horz" lIns="91440" tIns="45720" rIns="91440" bIns="45720" rtlCol="0" anchor="ctr"/>
          <a:lstStyle>
            <a:lvl1pPr algn="r">
              <a:defRPr sz="1200" b="1">
                <a:solidFill>
                  <a:schemeClr val="bg1">
                    <a:lumMod val="50000"/>
                  </a:schemeClr>
                </a:solidFill>
                <a:latin typeface="Segoe UI Semibold" panose="020B0702040204020203" pitchFamily="34" charset="0"/>
                <a:ea typeface="Segoe UI" panose="020B0502040204020203" pitchFamily="34" charset="0"/>
                <a:cs typeface="Segoe UI" panose="020B0502040204020203" pitchFamily="34" charset="0"/>
              </a:defRPr>
            </a:lvl1pPr>
          </a:lstStyle>
          <a:p>
            <a:fld id="{5E94BA17-8AE8-4651-9FD9-8589E5D42325}" type="slidenum">
              <a:rPr lang="en-US" smtClean="0"/>
              <a:pPr/>
              <a:t>‹#›</a:t>
            </a:fld>
            <a:endParaRPr lang="en-US"/>
          </a:p>
        </p:txBody>
      </p:sp>
      <p:cxnSp>
        <p:nvCxnSpPr>
          <p:cNvPr id="9" name="Straight Connector 8"/>
          <p:cNvCxnSpPr/>
          <p:nvPr userDrawn="1"/>
        </p:nvCxnSpPr>
        <p:spPr>
          <a:xfrm>
            <a:off x="8542214" y="6383045"/>
            <a:ext cx="0" cy="325158"/>
          </a:xfrm>
          <a:prstGeom prst="line">
            <a:avLst/>
          </a:prstGeom>
          <a:ln w="12700">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sp>
        <p:nvSpPr>
          <p:cNvPr id="7" name="Rectangle 6"/>
          <p:cNvSpPr/>
          <p:nvPr userDrawn="1"/>
        </p:nvSpPr>
        <p:spPr>
          <a:xfrm>
            <a:off x="0" y="6795855"/>
            <a:ext cx="9144000" cy="71021"/>
          </a:xfrm>
          <a:prstGeom prst="rect">
            <a:avLst/>
          </a:prstGeom>
          <a:solidFill>
            <a:srgbClr val="FED1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10"/>
          <p:cNvSpPr txBox="1"/>
          <p:nvPr userDrawn="1"/>
        </p:nvSpPr>
        <p:spPr>
          <a:xfrm>
            <a:off x="6103398" y="6407746"/>
            <a:ext cx="2352583" cy="292388"/>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sz="1300">
                <a:solidFill>
                  <a:schemeClr val="tx1"/>
                </a:solidFill>
              </a:rPr>
              <a:t>Southern</a:t>
            </a:r>
            <a:r>
              <a:rPr lang="en-US" sz="1300" baseline="0">
                <a:solidFill>
                  <a:schemeClr val="tx1"/>
                </a:solidFill>
              </a:rPr>
              <a:t> California Edison</a:t>
            </a:r>
            <a:endParaRPr lang="en-US" sz="1300">
              <a:solidFill>
                <a:schemeClr val="tx1"/>
              </a:solidFill>
            </a:endParaRPr>
          </a:p>
        </p:txBody>
      </p:sp>
    </p:spTree>
    <p:extLst>
      <p:ext uri="{BB962C8B-B14F-4D97-AF65-F5344CB8AC3E}">
        <p14:creationId xmlns:p14="http://schemas.microsoft.com/office/powerpoint/2010/main" val="4175749647"/>
      </p:ext>
    </p:extLst>
  </p:cSld>
  <p:clrMap bg1="lt1" tx1="dk1" bg2="lt2" tx2="dk2" accent1="accent1" accent2="accent2" accent3="accent3" accent4="accent4" accent5="accent5" accent6="accent6" hlink="hlink" folHlink="folHlink"/>
  <p:sldLayoutIdLst>
    <p:sldLayoutId id="2147483673" r:id="rId1"/>
    <p:sldLayoutId id="2147483679" r:id="rId2"/>
    <p:sldLayoutId id="2147483681" r:id="rId3"/>
    <p:sldLayoutId id="2147483683" r:id="rId4"/>
    <p:sldLayoutId id="2147483686" r:id="rId5"/>
    <p:sldLayoutId id="2147483689" r:id="rId6"/>
    <p:sldLayoutId id="2147483692" r:id="rId7"/>
    <p:sldLayoutId id="2147483695" r:id="rId8"/>
    <p:sldLayoutId id="2147483696" r:id="rId9"/>
    <p:sldLayoutId id="2147483699" r:id="rId10"/>
    <p:sldLayoutId id="2147483702" r:id="rId11"/>
  </p:sldLayoutIdLst>
  <p:hf hdr="0" ftr="0" dt="0"/>
  <p:txStyles>
    <p:titleStyle>
      <a:lvl1pPr algn="l" defTabSz="914400" rtl="0" eaLnBrk="1" latinLnBrk="0" hangingPunct="1">
        <a:lnSpc>
          <a:spcPct val="90000"/>
        </a:lnSpc>
        <a:spcBef>
          <a:spcPct val="0"/>
        </a:spcBef>
        <a:buNone/>
        <a:defRPr sz="2800" kern="1200">
          <a:solidFill>
            <a:schemeClr val="tx1"/>
          </a:solidFill>
          <a:latin typeface="Segoe UI Light" panose="020B0502040204020203"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Segoe UI" panose="020B0502040204020203" pitchFamily="34" charset="0"/>
          <a:ea typeface="Segoe UI" panose="020B0502040204020203" pitchFamily="34" charset="0"/>
          <a:cs typeface="Segoe UI" panose="020B0502040204020203"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egoe UI" panose="020B0502040204020203" pitchFamily="34" charset="0"/>
          <a:ea typeface="Segoe UI" panose="020B0502040204020203" pitchFamily="34" charset="0"/>
          <a:cs typeface="Segoe UI" panose="020B0502040204020203"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Segoe UI" panose="020B0502040204020203" pitchFamily="34" charset="0"/>
          <a:ea typeface="Segoe UI" panose="020B0502040204020203" pitchFamily="34" charset="0"/>
          <a:cs typeface="Segoe UI" panose="020B0502040204020203"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Segoe UI" panose="020B0502040204020203" pitchFamily="34" charset="0"/>
          <a:ea typeface="Segoe UI" panose="020B0502040204020203" pitchFamily="34" charset="0"/>
          <a:cs typeface="Segoe UI" panose="020B0502040204020203"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Segoe UI" panose="020B0502040204020203" pitchFamily="34" charset="0"/>
          <a:ea typeface="Segoe UI" panose="020B0502040204020203" pitchFamily="34" charset="0"/>
          <a:cs typeface="Segoe UI" panose="020B050204020402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726255"/>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240175"/>
            <a:ext cx="7886700" cy="493678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58128" y="6356351"/>
            <a:ext cx="1280049" cy="365125"/>
          </a:xfrm>
          <a:prstGeom prst="rect">
            <a:avLst/>
          </a:prstGeom>
        </p:spPr>
        <p:txBody>
          <a:bodyPr vert="horz" lIns="91440" tIns="45720" rIns="91440" bIns="45720" rtlCol="0" anchor="ctr"/>
          <a:lstStyle>
            <a:lvl1pPr algn="l">
              <a:defRPr sz="1000">
                <a:solidFill>
                  <a:schemeClr val="tx1"/>
                </a:solidFill>
                <a:latin typeface="Segoe UI Semibold" panose="020B0702040204020203" pitchFamily="34" charset="0"/>
              </a:defRPr>
            </a:lvl1pPr>
          </a:lstStyle>
          <a:p>
            <a:fld id="{AE77FB6B-150A-48FB-9EF6-51210FFE4A9F}" type="datetime1">
              <a:rPr lang="en-US" smtClean="0">
                <a:solidFill>
                  <a:prstClr val="black"/>
                </a:solidFill>
              </a:rPr>
              <a:pPr/>
              <a:t>5/20/2020</a:t>
            </a:fld>
            <a:endParaRPr lang="en-US">
              <a:solidFill>
                <a:prstClr val="black"/>
              </a:solidFill>
            </a:endParaRPr>
          </a:p>
        </p:txBody>
      </p:sp>
      <p:sp>
        <p:nvSpPr>
          <p:cNvPr id="5" name="Footer Placeholder 4"/>
          <p:cNvSpPr>
            <a:spLocks noGrp="1"/>
          </p:cNvSpPr>
          <p:nvPr>
            <p:ph type="ftr" sz="quarter" idx="3"/>
          </p:nvPr>
        </p:nvSpPr>
        <p:spPr>
          <a:xfrm>
            <a:off x="2363121" y="6356351"/>
            <a:ext cx="3086100" cy="365125"/>
          </a:xfrm>
          <a:prstGeom prst="rect">
            <a:avLst/>
          </a:prstGeom>
        </p:spPr>
        <p:txBody>
          <a:bodyPr vert="horz" lIns="91440" tIns="45720" rIns="91440" bIns="45720" rtlCol="0" anchor="ctr"/>
          <a:lstStyle>
            <a:lvl1pPr algn="l">
              <a:defRPr sz="1000">
                <a:solidFill>
                  <a:schemeClr val="tx1">
                    <a:tint val="75000"/>
                  </a:schemeClr>
                </a:solidFill>
                <a:latin typeface="Segoe UI Semibold" panose="020B0702040204020203" pitchFamily="34" charset="0"/>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478173" y="6374107"/>
            <a:ext cx="516570" cy="365125"/>
          </a:xfrm>
          <a:prstGeom prst="rect">
            <a:avLst/>
          </a:prstGeom>
        </p:spPr>
        <p:txBody>
          <a:bodyPr vert="horz" lIns="91440" tIns="45720" rIns="91440" bIns="45720" rtlCol="0" anchor="ctr"/>
          <a:lstStyle>
            <a:lvl1pPr algn="r">
              <a:defRPr sz="1200" b="1">
                <a:solidFill>
                  <a:schemeClr val="bg1">
                    <a:lumMod val="50000"/>
                  </a:schemeClr>
                </a:solidFill>
                <a:latin typeface="Segoe UI Semibold" panose="020B0702040204020203" pitchFamily="34" charset="0"/>
                <a:ea typeface="Segoe UI" panose="020B0502040204020203" pitchFamily="34" charset="0"/>
                <a:cs typeface="Segoe UI" panose="020B0502040204020203" pitchFamily="34" charset="0"/>
              </a:defRPr>
            </a:lvl1pPr>
          </a:lstStyle>
          <a:p>
            <a:fld id="{5E94BA17-8AE8-4651-9FD9-8589E5D42325}" type="slidenum">
              <a:rPr lang="en-US" smtClean="0">
                <a:solidFill>
                  <a:prstClr val="white">
                    <a:lumMod val="50000"/>
                  </a:prstClr>
                </a:solidFill>
              </a:rPr>
              <a:pPr/>
              <a:t>‹#›</a:t>
            </a:fld>
            <a:endParaRPr lang="en-US">
              <a:solidFill>
                <a:prstClr val="white">
                  <a:lumMod val="50000"/>
                </a:prstClr>
              </a:solidFill>
            </a:endParaRPr>
          </a:p>
        </p:txBody>
      </p:sp>
      <p:pic>
        <p:nvPicPr>
          <p:cNvPr id="8" name="Picture 7"/>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6614864" y="6498453"/>
            <a:ext cx="1795135" cy="148608"/>
          </a:xfrm>
          <a:prstGeom prst="rect">
            <a:avLst/>
          </a:prstGeom>
        </p:spPr>
      </p:pic>
      <p:cxnSp>
        <p:nvCxnSpPr>
          <p:cNvPr id="9" name="Straight Connector 8"/>
          <p:cNvCxnSpPr/>
          <p:nvPr userDrawn="1"/>
        </p:nvCxnSpPr>
        <p:spPr>
          <a:xfrm>
            <a:off x="8542214" y="6383045"/>
            <a:ext cx="0" cy="325158"/>
          </a:xfrm>
          <a:prstGeom prst="line">
            <a:avLst/>
          </a:prstGeom>
          <a:ln w="12700">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sp>
        <p:nvSpPr>
          <p:cNvPr id="7" name="Rectangle 6"/>
          <p:cNvSpPr/>
          <p:nvPr userDrawn="1"/>
        </p:nvSpPr>
        <p:spPr>
          <a:xfrm>
            <a:off x="0" y="6795855"/>
            <a:ext cx="9144000" cy="71021"/>
          </a:xfrm>
          <a:prstGeom prst="rect">
            <a:avLst/>
          </a:prstGeom>
          <a:solidFill>
            <a:srgbClr val="FED1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895079254"/>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 id="2147483712" r:id="rId9"/>
    <p:sldLayoutId id="2147483713" r:id="rId10"/>
    <p:sldLayoutId id="2147483714" r:id="rId11"/>
  </p:sldLayoutIdLst>
  <p:hf hdr="0" dt="0"/>
  <p:txStyles>
    <p:titleStyle>
      <a:lvl1pPr algn="l" defTabSz="914400" rtl="0" eaLnBrk="1" latinLnBrk="0" hangingPunct="1">
        <a:lnSpc>
          <a:spcPct val="90000"/>
        </a:lnSpc>
        <a:spcBef>
          <a:spcPct val="0"/>
        </a:spcBef>
        <a:buNone/>
        <a:defRPr sz="2800" kern="1200">
          <a:solidFill>
            <a:schemeClr val="tx1"/>
          </a:solidFill>
          <a:latin typeface="Segoe UI Light" panose="020B0502040204020203"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Segoe UI" panose="020B0502040204020203" pitchFamily="34" charset="0"/>
          <a:ea typeface="Segoe UI" panose="020B0502040204020203" pitchFamily="34" charset="0"/>
          <a:cs typeface="Segoe UI" panose="020B0502040204020203"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egoe UI" panose="020B0502040204020203" pitchFamily="34" charset="0"/>
          <a:ea typeface="Segoe UI" panose="020B0502040204020203" pitchFamily="34" charset="0"/>
          <a:cs typeface="Segoe UI" panose="020B0502040204020203"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Segoe UI" panose="020B0502040204020203" pitchFamily="34" charset="0"/>
          <a:ea typeface="Segoe UI" panose="020B0502040204020203" pitchFamily="34" charset="0"/>
          <a:cs typeface="Segoe UI" panose="020B0502040204020203"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Segoe UI" panose="020B0502040204020203" pitchFamily="34" charset="0"/>
          <a:ea typeface="Segoe UI" panose="020B0502040204020203" pitchFamily="34" charset="0"/>
          <a:cs typeface="Segoe UI" panose="020B0502040204020203"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Segoe UI" panose="020B0502040204020203" pitchFamily="34" charset="0"/>
          <a:ea typeface="Segoe UI" panose="020B0502040204020203" pitchFamily="34" charset="0"/>
          <a:cs typeface="Segoe UI" panose="020B050204020402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74663" y="421461"/>
            <a:ext cx="6255000" cy="416013"/>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US"/>
              <a:t>CLICK TO EDIT MASTER TITLE STYLE</a:t>
            </a:r>
          </a:p>
        </p:txBody>
      </p:sp>
      <p:sp>
        <p:nvSpPr>
          <p:cNvPr id="8" name="TextBox 7"/>
          <p:cNvSpPr txBox="1"/>
          <p:nvPr/>
        </p:nvSpPr>
        <p:spPr>
          <a:xfrm>
            <a:off x="8585200" y="6564650"/>
            <a:ext cx="321733" cy="233733"/>
          </a:xfrm>
          <a:prstGeom prst="rect">
            <a:avLst/>
          </a:prstGeom>
          <a:noFill/>
        </p:spPr>
        <p:txBody>
          <a:bodyPr wrap="square" lIns="0" tIns="0" rIns="0" bIns="0" rtlCol="0" anchor="ctr" anchorCtr="0">
            <a:noAutofit/>
          </a:bodyPr>
          <a:lstStyle/>
          <a:p>
            <a:pPr algn="ctr" fontAlgn="base">
              <a:spcBef>
                <a:spcPct val="0"/>
              </a:spcBef>
              <a:spcAft>
                <a:spcPct val="0"/>
              </a:spcAft>
              <a:defRPr/>
            </a:pPr>
            <a:r>
              <a:rPr lang="en-US" sz="1200">
                <a:solidFill>
                  <a:prstClr val="white">
                    <a:lumMod val="50000"/>
                  </a:prstClr>
                </a:solidFill>
              </a:rPr>
              <a:t>| </a:t>
            </a:r>
            <a:fld id="{77273EE1-5E38-49C9-BE71-B12C386003E3}" type="slidenum">
              <a:rPr lang="en-US" sz="1200" smtClean="0">
                <a:solidFill>
                  <a:prstClr val="white">
                    <a:lumMod val="50000"/>
                  </a:prstClr>
                </a:solidFill>
              </a:rPr>
              <a:pPr algn="ctr" fontAlgn="base">
                <a:spcBef>
                  <a:spcPct val="0"/>
                </a:spcBef>
                <a:spcAft>
                  <a:spcPct val="0"/>
                </a:spcAft>
                <a:defRPr/>
              </a:pPr>
              <a:t>‹#›</a:t>
            </a:fld>
            <a:endParaRPr lang="en-US" sz="1200">
              <a:solidFill>
                <a:prstClr val="white">
                  <a:lumMod val="50000"/>
                </a:prstClr>
              </a:solidFill>
            </a:endParaRPr>
          </a:p>
        </p:txBody>
      </p:sp>
      <p:sp>
        <p:nvSpPr>
          <p:cNvPr id="6" name="Text Placeholder 5"/>
          <p:cNvSpPr>
            <a:spLocks noGrp="1"/>
          </p:cNvSpPr>
          <p:nvPr>
            <p:ph type="body" idx="1"/>
          </p:nvPr>
        </p:nvSpPr>
        <p:spPr>
          <a:xfrm>
            <a:off x="457200" y="1545336"/>
            <a:ext cx="8229600" cy="45720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3" name="Picture 2"/>
          <p:cNvPicPr>
            <a:picLocks noChangeAspect="1"/>
          </p:cNvPicPr>
          <p:nvPr userDrawn="1"/>
        </p:nvPicPr>
        <p:blipFill>
          <a:blip r:embed="rId17" cstate="print">
            <a:extLst>
              <a:ext uri="{28A0092B-C50C-407E-A947-70E740481C1C}">
                <a14:useLocalDpi xmlns:a14="http://schemas.microsoft.com/office/drawing/2010/main" val="0"/>
              </a:ext>
            </a:extLst>
          </a:blip>
          <a:stretch>
            <a:fillRect/>
          </a:stretch>
        </p:blipFill>
        <p:spPr>
          <a:xfrm>
            <a:off x="6908800" y="174104"/>
            <a:ext cx="2133263" cy="651398"/>
          </a:xfrm>
          <a:prstGeom prst="rect">
            <a:avLst/>
          </a:prstGeom>
        </p:spPr>
      </p:pic>
      <p:cxnSp>
        <p:nvCxnSpPr>
          <p:cNvPr id="5" name="Straight Connector 4"/>
          <p:cNvCxnSpPr/>
          <p:nvPr userDrawn="1"/>
        </p:nvCxnSpPr>
        <p:spPr>
          <a:xfrm>
            <a:off x="220133" y="6559167"/>
            <a:ext cx="8686800" cy="0"/>
          </a:xfrm>
          <a:prstGeom prst="line">
            <a:avLst/>
          </a:prstGeom>
          <a:ln/>
        </p:spPr>
        <p:style>
          <a:lnRef idx="1">
            <a:schemeClr val="accent5"/>
          </a:lnRef>
          <a:fillRef idx="0">
            <a:schemeClr val="accent5"/>
          </a:fillRef>
          <a:effectRef idx="0">
            <a:schemeClr val="accent5"/>
          </a:effectRef>
          <a:fontRef idx="minor">
            <a:schemeClr val="tx1"/>
          </a:fontRef>
        </p:style>
      </p:cxnSp>
      <p:sp>
        <p:nvSpPr>
          <p:cNvPr id="9" name="TextBox 8"/>
          <p:cNvSpPr txBox="1"/>
          <p:nvPr userDrawn="1"/>
        </p:nvSpPr>
        <p:spPr>
          <a:xfrm>
            <a:off x="220133" y="6591465"/>
            <a:ext cx="4089400" cy="233733"/>
          </a:xfrm>
          <a:prstGeom prst="rect">
            <a:avLst/>
          </a:prstGeom>
          <a:noFill/>
        </p:spPr>
        <p:txBody>
          <a:bodyPr wrap="square" lIns="0" tIns="0" rIns="0" bIns="0" rtlCol="0" anchor="ctr" anchorCtr="0">
            <a:noAutofit/>
          </a:bodyPr>
          <a:lstStyle/>
          <a:p>
            <a:pPr fontAlgn="base">
              <a:spcBef>
                <a:spcPct val="0"/>
              </a:spcBef>
              <a:spcAft>
                <a:spcPct val="0"/>
              </a:spcAft>
              <a:defRPr/>
            </a:pPr>
            <a:r>
              <a:rPr lang="en-US" sz="900">
                <a:solidFill>
                  <a:srgbClr val="00376C"/>
                </a:solidFill>
                <a:latin typeface="Century Gothic"/>
              </a:rPr>
              <a:t>Applied Energy Group ·  www.appliedenergygroup.com</a:t>
            </a:r>
          </a:p>
        </p:txBody>
      </p:sp>
      <p:cxnSp>
        <p:nvCxnSpPr>
          <p:cNvPr id="10" name="Straight Connector 9"/>
          <p:cNvCxnSpPr/>
          <p:nvPr userDrawn="1"/>
        </p:nvCxnSpPr>
        <p:spPr>
          <a:xfrm>
            <a:off x="220133" y="1267501"/>
            <a:ext cx="8686800" cy="0"/>
          </a:xfrm>
          <a:prstGeom prst="line">
            <a:avLst/>
          </a:prstGeom>
          <a:ln/>
        </p:spPr>
        <p:style>
          <a:lnRef idx="1">
            <a:schemeClr val="accent5"/>
          </a:lnRef>
          <a:fillRef idx="0">
            <a:schemeClr val="accent5"/>
          </a:fillRef>
          <a:effectRef idx="0">
            <a:schemeClr val="accent5"/>
          </a:effectRef>
          <a:fontRef idx="minor">
            <a:schemeClr val="tx1"/>
          </a:fontRef>
        </p:style>
      </p:cxnSp>
    </p:spTree>
    <p:extLst>
      <p:ext uri="{BB962C8B-B14F-4D97-AF65-F5344CB8AC3E}">
        <p14:creationId xmlns:p14="http://schemas.microsoft.com/office/powerpoint/2010/main" val="2026001667"/>
      </p:ext>
    </p:extLst>
  </p:cSld>
  <p:clrMap bg1="lt1" tx1="dk1" bg2="lt2" tx2="dk2" accent1="accent1" accent2="accent2" accent3="accent3" accent4="accent4" accent5="accent5" accent6="accent6" hlink="hlink" folHlink="folHlink"/>
  <p:sldLayoutIdLst>
    <p:sldLayoutId id="2147483716" r:id="rId1"/>
    <p:sldLayoutId id="2147483717" r:id="rId2"/>
    <p:sldLayoutId id="2147483718" r:id="rId3"/>
    <p:sldLayoutId id="2147483719" r:id="rId4"/>
    <p:sldLayoutId id="2147483720" r:id="rId5"/>
    <p:sldLayoutId id="2147483721" r:id="rId6"/>
    <p:sldLayoutId id="2147483722" r:id="rId7"/>
    <p:sldLayoutId id="2147483723" r:id="rId8"/>
    <p:sldLayoutId id="2147483724" r:id="rId9"/>
    <p:sldLayoutId id="2147483725" r:id="rId10"/>
    <p:sldLayoutId id="2147483726" r:id="rId11"/>
    <p:sldLayoutId id="2147483727" r:id="rId12"/>
    <p:sldLayoutId id="2147483728" r:id="rId13"/>
    <p:sldLayoutId id="2147483729" r:id="rId14"/>
    <p:sldLayoutId id="2147483730" r:id="rId15"/>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ftr="0" dt="0"/>
  <p:txStyles>
    <p:titleStyle>
      <a:lvl1pPr algn="l" rtl="0" eaLnBrk="1" fontAlgn="base" hangingPunct="1">
        <a:lnSpc>
          <a:spcPct val="100000"/>
        </a:lnSpc>
        <a:spcBef>
          <a:spcPct val="0"/>
        </a:spcBef>
        <a:spcAft>
          <a:spcPct val="0"/>
        </a:spcAft>
        <a:defRPr sz="2800" b="0" i="0" cap="all" baseline="0">
          <a:solidFill>
            <a:schemeClr val="tx2"/>
          </a:solidFill>
          <a:latin typeface="+mj-lt"/>
          <a:ea typeface="+mj-ea"/>
          <a:cs typeface="+mj-cs"/>
        </a:defRPr>
      </a:lvl1pPr>
      <a:lvl2pPr algn="l" rtl="0" eaLnBrk="1" fontAlgn="base" hangingPunct="1">
        <a:lnSpc>
          <a:spcPct val="90000"/>
        </a:lnSpc>
        <a:spcBef>
          <a:spcPct val="0"/>
        </a:spcBef>
        <a:spcAft>
          <a:spcPct val="0"/>
        </a:spcAft>
        <a:defRPr sz="3000">
          <a:solidFill>
            <a:schemeClr val="tx1"/>
          </a:solidFill>
          <a:latin typeface="Arial" pitchFamily="34" charset="0"/>
        </a:defRPr>
      </a:lvl2pPr>
      <a:lvl3pPr algn="l" rtl="0" eaLnBrk="1" fontAlgn="base" hangingPunct="1">
        <a:lnSpc>
          <a:spcPct val="90000"/>
        </a:lnSpc>
        <a:spcBef>
          <a:spcPct val="0"/>
        </a:spcBef>
        <a:spcAft>
          <a:spcPct val="0"/>
        </a:spcAft>
        <a:defRPr sz="3000">
          <a:solidFill>
            <a:schemeClr val="tx1"/>
          </a:solidFill>
          <a:latin typeface="Arial" pitchFamily="34" charset="0"/>
        </a:defRPr>
      </a:lvl3pPr>
      <a:lvl4pPr algn="l" rtl="0" eaLnBrk="1" fontAlgn="base" hangingPunct="1">
        <a:lnSpc>
          <a:spcPct val="90000"/>
        </a:lnSpc>
        <a:spcBef>
          <a:spcPct val="0"/>
        </a:spcBef>
        <a:spcAft>
          <a:spcPct val="0"/>
        </a:spcAft>
        <a:defRPr sz="3000">
          <a:solidFill>
            <a:schemeClr val="tx1"/>
          </a:solidFill>
          <a:latin typeface="Arial" pitchFamily="34" charset="0"/>
        </a:defRPr>
      </a:lvl4pPr>
      <a:lvl5pPr algn="l" rtl="0" eaLnBrk="1" fontAlgn="base" hangingPunct="1">
        <a:lnSpc>
          <a:spcPct val="90000"/>
        </a:lnSpc>
        <a:spcBef>
          <a:spcPct val="0"/>
        </a:spcBef>
        <a:spcAft>
          <a:spcPct val="0"/>
        </a:spcAft>
        <a:defRPr sz="3000">
          <a:solidFill>
            <a:schemeClr val="tx1"/>
          </a:solidFill>
          <a:latin typeface="Arial" pitchFamily="34" charset="0"/>
        </a:defRPr>
      </a:lvl5pPr>
      <a:lvl6pPr marL="457200" algn="l" rtl="0" eaLnBrk="1" fontAlgn="base" hangingPunct="1">
        <a:lnSpc>
          <a:spcPct val="90000"/>
        </a:lnSpc>
        <a:spcBef>
          <a:spcPct val="0"/>
        </a:spcBef>
        <a:spcAft>
          <a:spcPct val="0"/>
        </a:spcAft>
        <a:defRPr sz="3000">
          <a:solidFill>
            <a:schemeClr val="tx1"/>
          </a:solidFill>
          <a:latin typeface="Arial" pitchFamily="34" charset="0"/>
        </a:defRPr>
      </a:lvl6pPr>
      <a:lvl7pPr marL="914400" algn="l" rtl="0" eaLnBrk="1" fontAlgn="base" hangingPunct="1">
        <a:lnSpc>
          <a:spcPct val="90000"/>
        </a:lnSpc>
        <a:spcBef>
          <a:spcPct val="0"/>
        </a:spcBef>
        <a:spcAft>
          <a:spcPct val="0"/>
        </a:spcAft>
        <a:defRPr sz="3000">
          <a:solidFill>
            <a:schemeClr val="tx1"/>
          </a:solidFill>
          <a:latin typeface="Arial" pitchFamily="34" charset="0"/>
        </a:defRPr>
      </a:lvl7pPr>
      <a:lvl8pPr marL="1371600" algn="l" rtl="0" eaLnBrk="1" fontAlgn="base" hangingPunct="1">
        <a:lnSpc>
          <a:spcPct val="90000"/>
        </a:lnSpc>
        <a:spcBef>
          <a:spcPct val="0"/>
        </a:spcBef>
        <a:spcAft>
          <a:spcPct val="0"/>
        </a:spcAft>
        <a:defRPr sz="3000">
          <a:solidFill>
            <a:schemeClr val="tx1"/>
          </a:solidFill>
          <a:latin typeface="Arial" pitchFamily="34" charset="0"/>
        </a:defRPr>
      </a:lvl8pPr>
      <a:lvl9pPr marL="1828800" algn="l" rtl="0" eaLnBrk="1" fontAlgn="base" hangingPunct="1">
        <a:lnSpc>
          <a:spcPct val="90000"/>
        </a:lnSpc>
        <a:spcBef>
          <a:spcPct val="0"/>
        </a:spcBef>
        <a:spcAft>
          <a:spcPct val="0"/>
        </a:spcAft>
        <a:defRPr sz="3000">
          <a:solidFill>
            <a:schemeClr val="tx1"/>
          </a:solidFill>
          <a:latin typeface="Arial" pitchFamily="34" charset="0"/>
        </a:defRPr>
      </a:lvl9pPr>
    </p:titleStyle>
    <p:bodyStyle>
      <a:lvl1pPr marL="0" marR="0" indent="0" algn="l" defTabSz="914400" rtl="0" eaLnBrk="1" fontAlgn="base" latinLnBrk="0" hangingPunct="1">
        <a:lnSpc>
          <a:spcPct val="100000"/>
        </a:lnSpc>
        <a:spcBef>
          <a:spcPts val="600"/>
        </a:spcBef>
        <a:spcAft>
          <a:spcPts val="600"/>
        </a:spcAft>
        <a:buClrTx/>
        <a:buSzTx/>
        <a:buFont typeface="Arial"/>
        <a:buNone/>
        <a:tabLst/>
        <a:defRPr sz="2000" b="0" i="0" baseline="0">
          <a:ln>
            <a:noFill/>
          </a:ln>
          <a:solidFill>
            <a:schemeClr val="tx1">
              <a:lumMod val="65000"/>
              <a:lumOff val="35000"/>
            </a:schemeClr>
          </a:solidFill>
          <a:latin typeface="+mn-lt"/>
          <a:ea typeface="+mn-ea"/>
          <a:cs typeface="+mn-cs"/>
        </a:defRPr>
      </a:lvl1pPr>
      <a:lvl2pPr marL="336550" marR="0" indent="-161925" algn="l" defTabSz="914400" rtl="0" eaLnBrk="1" fontAlgn="base" latinLnBrk="0" hangingPunct="1">
        <a:lnSpc>
          <a:spcPct val="100000"/>
        </a:lnSpc>
        <a:spcBef>
          <a:spcPts val="0"/>
        </a:spcBef>
        <a:spcAft>
          <a:spcPts val="600"/>
        </a:spcAft>
        <a:buClr>
          <a:schemeClr val="accent5"/>
        </a:buClr>
        <a:buSzTx/>
        <a:buFont typeface="Arial"/>
        <a:buChar char="•"/>
        <a:tabLst/>
        <a:defRPr sz="1800" b="0">
          <a:solidFill>
            <a:schemeClr val="tx1">
              <a:lumMod val="65000"/>
              <a:lumOff val="35000"/>
            </a:schemeClr>
          </a:solidFill>
          <a:latin typeface="+mn-lt"/>
        </a:defRPr>
      </a:lvl2pPr>
      <a:lvl3pPr marL="508000" marR="0" indent="-160338" algn="l" defTabSz="914400" rtl="0" eaLnBrk="1" fontAlgn="base" latinLnBrk="0" hangingPunct="1">
        <a:lnSpc>
          <a:spcPct val="100000"/>
        </a:lnSpc>
        <a:spcBef>
          <a:spcPts val="0"/>
        </a:spcBef>
        <a:spcAft>
          <a:spcPts val="600"/>
        </a:spcAft>
        <a:buClr>
          <a:schemeClr val="tx2"/>
        </a:buClr>
        <a:buSzTx/>
        <a:buFont typeface="Wingdings" panose="05000000000000000000" pitchFamily="2" charset="2"/>
        <a:buChar char="§"/>
        <a:tabLst/>
        <a:defRPr sz="1600" baseline="0">
          <a:solidFill>
            <a:schemeClr val="tx1">
              <a:lumMod val="65000"/>
              <a:lumOff val="35000"/>
            </a:schemeClr>
          </a:solidFill>
          <a:latin typeface="+mn-lt"/>
        </a:defRPr>
      </a:lvl3pPr>
      <a:lvl4pPr marL="749300" marR="0" indent="-177800" algn="l" defTabSz="914400" rtl="0" eaLnBrk="1" fontAlgn="base" latinLnBrk="0" hangingPunct="1">
        <a:lnSpc>
          <a:spcPct val="100000"/>
        </a:lnSpc>
        <a:spcBef>
          <a:spcPts val="0"/>
        </a:spcBef>
        <a:spcAft>
          <a:spcPts val="600"/>
        </a:spcAft>
        <a:buClr>
          <a:schemeClr val="accent1"/>
        </a:buClr>
        <a:buSzTx/>
        <a:buFont typeface="Arial"/>
        <a:buChar char="•"/>
        <a:tabLst/>
        <a:defRPr sz="1400" baseline="0">
          <a:solidFill>
            <a:schemeClr val="tx1">
              <a:lumMod val="65000"/>
              <a:lumOff val="35000"/>
            </a:schemeClr>
          </a:solidFill>
          <a:latin typeface="+mn-lt"/>
        </a:defRPr>
      </a:lvl4pPr>
      <a:lvl5pPr marL="908050" marR="0" indent="-109538" algn="l" defTabSz="914400" rtl="0" eaLnBrk="1" fontAlgn="base" latinLnBrk="0" hangingPunct="1">
        <a:lnSpc>
          <a:spcPct val="100000"/>
        </a:lnSpc>
        <a:spcBef>
          <a:spcPts val="0"/>
        </a:spcBef>
        <a:spcAft>
          <a:spcPts val="1200"/>
        </a:spcAft>
        <a:buClr>
          <a:schemeClr val="accent6"/>
        </a:buClr>
        <a:buSzTx/>
        <a:buFont typeface="Arial" panose="020B0604020202020204" pitchFamily="34" charset="0"/>
        <a:buChar char="•"/>
        <a:tabLst/>
        <a:defRPr sz="1400" baseline="0">
          <a:solidFill>
            <a:schemeClr val="tx1">
              <a:lumMod val="65000"/>
              <a:lumOff val="35000"/>
            </a:schemeClr>
          </a:solidFill>
          <a:latin typeface="+mn-lt"/>
        </a:defRPr>
      </a:lvl5pPr>
      <a:lvl6pPr marL="2405063" indent="-233363" algn="l" rtl="0" eaLnBrk="1" fontAlgn="base" hangingPunct="1">
        <a:spcBef>
          <a:spcPct val="30000"/>
        </a:spcBef>
        <a:spcAft>
          <a:spcPct val="0"/>
        </a:spcAft>
        <a:buChar char="»"/>
        <a:defRPr sz="1200">
          <a:solidFill>
            <a:schemeClr val="tx1"/>
          </a:solidFill>
          <a:latin typeface="+mn-lt"/>
        </a:defRPr>
      </a:lvl6pPr>
      <a:lvl7pPr marL="2862263" indent="-233363" algn="l" rtl="0" eaLnBrk="1" fontAlgn="base" hangingPunct="1">
        <a:spcBef>
          <a:spcPct val="30000"/>
        </a:spcBef>
        <a:spcAft>
          <a:spcPct val="0"/>
        </a:spcAft>
        <a:buChar char="»"/>
        <a:defRPr sz="1200">
          <a:solidFill>
            <a:schemeClr val="tx1"/>
          </a:solidFill>
          <a:latin typeface="+mn-lt"/>
        </a:defRPr>
      </a:lvl7pPr>
      <a:lvl8pPr marL="3319463" indent="-233363" algn="l" rtl="0" eaLnBrk="1" fontAlgn="base" hangingPunct="1">
        <a:spcBef>
          <a:spcPct val="30000"/>
        </a:spcBef>
        <a:spcAft>
          <a:spcPct val="0"/>
        </a:spcAft>
        <a:buChar char="»"/>
        <a:defRPr sz="1200">
          <a:solidFill>
            <a:schemeClr val="tx1"/>
          </a:solidFill>
          <a:latin typeface="+mn-lt"/>
        </a:defRPr>
      </a:lvl8pPr>
      <a:lvl9pPr marL="3776663" indent="-233363" algn="l" rtl="0" eaLnBrk="1" fontAlgn="base" hangingPunct="1">
        <a:spcBef>
          <a:spcPct val="30000"/>
        </a:spcBef>
        <a:spcAft>
          <a:spcPct val="0"/>
        </a:spcAft>
        <a:buChar char="»"/>
        <a:defRPr sz="1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58128" y="6356351"/>
            <a:ext cx="1280049" cy="365125"/>
          </a:xfrm>
          <a:prstGeom prst="rect">
            <a:avLst/>
          </a:prstGeom>
        </p:spPr>
        <p:txBody>
          <a:bodyPr vert="horz" lIns="91440" tIns="45720" rIns="91440" bIns="45720" rtlCol="0" anchor="ctr"/>
          <a:lstStyle>
            <a:lvl1pPr algn="l">
              <a:defRPr sz="1000">
                <a:solidFill>
                  <a:schemeClr val="tx1"/>
                </a:solidFill>
                <a:latin typeface="Segoe UI Semibold" panose="020B0702040204020203" pitchFamily="34" charset="0"/>
              </a:defRPr>
            </a:lvl1pPr>
          </a:lstStyle>
          <a:p>
            <a:fld id="{62FE63C3-A73F-4097-86A9-7B28950712B1}" type="datetime1">
              <a:rPr lang="en-US" smtClean="0"/>
              <a:pPr/>
              <a:t>5/20/2020</a:t>
            </a:fld>
            <a:endParaRPr lang="en-US"/>
          </a:p>
        </p:txBody>
      </p:sp>
      <p:sp>
        <p:nvSpPr>
          <p:cNvPr id="5" name="Footer Placeholder 4"/>
          <p:cNvSpPr>
            <a:spLocks noGrp="1"/>
          </p:cNvSpPr>
          <p:nvPr>
            <p:ph type="ftr" sz="quarter" idx="3"/>
          </p:nvPr>
        </p:nvSpPr>
        <p:spPr>
          <a:xfrm>
            <a:off x="2363121" y="6356351"/>
            <a:ext cx="3086100" cy="365125"/>
          </a:xfrm>
          <a:prstGeom prst="rect">
            <a:avLst/>
          </a:prstGeom>
        </p:spPr>
        <p:txBody>
          <a:bodyPr vert="horz" lIns="91440" tIns="45720" rIns="91440" bIns="45720" rtlCol="0" anchor="ctr"/>
          <a:lstStyle>
            <a:lvl1pPr algn="l">
              <a:defRPr sz="1000">
                <a:solidFill>
                  <a:schemeClr val="tx1">
                    <a:tint val="75000"/>
                  </a:schemeClr>
                </a:solidFill>
                <a:latin typeface="Segoe UI Semibold" panose="020B0702040204020203" pitchFamily="34" charset="0"/>
              </a:defRPr>
            </a:lvl1pPr>
          </a:lstStyle>
          <a:p>
            <a:endParaRPr lang="en-US"/>
          </a:p>
        </p:txBody>
      </p:sp>
      <p:sp>
        <p:nvSpPr>
          <p:cNvPr id="6" name="Slide Number Placeholder 5"/>
          <p:cNvSpPr>
            <a:spLocks noGrp="1"/>
          </p:cNvSpPr>
          <p:nvPr>
            <p:ph type="sldNum" sz="quarter" idx="4"/>
          </p:nvPr>
        </p:nvSpPr>
        <p:spPr>
          <a:xfrm>
            <a:off x="8478173" y="6374107"/>
            <a:ext cx="516570" cy="365125"/>
          </a:xfrm>
          <a:prstGeom prst="rect">
            <a:avLst/>
          </a:prstGeom>
        </p:spPr>
        <p:txBody>
          <a:bodyPr vert="horz" lIns="91440" tIns="45720" rIns="91440" bIns="45720" rtlCol="0" anchor="ctr"/>
          <a:lstStyle>
            <a:lvl1pPr algn="r">
              <a:defRPr sz="1200" b="1" i="0">
                <a:solidFill>
                  <a:schemeClr val="bg1">
                    <a:lumMod val="50000"/>
                  </a:schemeClr>
                </a:solidFill>
                <a:latin typeface="Open Sans"/>
                <a:ea typeface="Segoe UI" panose="020B0502040204020203" pitchFamily="34" charset="0"/>
                <a:cs typeface="Open Sans"/>
              </a:defRPr>
            </a:lvl1pPr>
          </a:lstStyle>
          <a:p>
            <a:fld id="{5E94BA17-8AE8-4651-9FD9-8589E5D42325}" type="slidenum">
              <a:rPr lang="en-US" smtClean="0"/>
              <a:pPr/>
              <a:t>‹#›</a:t>
            </a:fld>
            <a:endParaRPr lang="en-US"/>
          </a:p>
        </p:txBody>
      </p:sp>
      <p:cxnSp>
        <p:nvCxnSpPr>
          <p:cNvPr id="9" name="Straight Connector 8"/>
          <p:cNvCxnSpPr/>
          <p:nvPr userDrawn="1"/>
        </p:nvCxnSpPr>
        <p:spPr>
          <a:xfrm>
            <a:off x="8542214" y="6383045"/>
            <a:ext cx="0" cy="325158"/>
          </a:xfrm>
          <a:prstGeom prst="line">
            <a:avLst/>
          </a:prstGeom>
          <a:ln w="12700">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sp>
        <p:nvSpPr>
          <p:cNvPr id="7" name="Rectangle 6"/>
          <p:cNvSpPr/>
          <p:nvPr userDrawn="1"/>
        </p:nvSpPr>
        <p:spPr>
          <a:xfrm>
            <a:off x="0" y="6795855"/>
            <a:ext cx="9144000" cy="71021"/>
          </a:xfrm>
          <a:prstGeom prst="rect">
            <a:avLst/>
          </a:prstGeom>
          <a:solidFill>
            <a:srgbClr val="FED1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6620027" y="6483248"/>
            <a:ext cx="1733702" cy="153635"/>
          </a:xfrm>
          <a:prstGeom prst="rect">
            <a:avLst/>
          </a:prstGeom>
        </p:spPr>
      </p:pic>
    </p:spTree>
    <p:extLst>
      <p:ext uri="{BB962C8B-B14F-4D97-AF65-F5344CB8AC3E}">
        <p14:creationId xmlns:p14="http://schemas.microsoft.com/office/powerpoint/2010/main" val="2059924502"/>
      </p:ext>
    </p:extLst>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7" r:id="rId6"/>
    <p:sldLayoutId id="2147483738" r:id="rId7"/>
    <p:sldLayoutId id="2147483739" r:id="rId8"/>
    <p:sldLayoutId id="2147483740" r:id="rId9"/>
    <p:sldLayoutId id="2147483741" r:id="rId10"/>
    <p:sldLayoutId id="2147483742" r:id="rId11"/>
  </p:sldLayoutIdLst>
  <p:hf hdr="0" ftr="0" dt="0"/>
  <p:txStyles>
    <p:titleStyle>
      <a:lvl1pPr algn="l" defTabSz="914400" rtl="0" eaLnBrk="1" latinLnBrk="0" hangingPunct="1">
        <a:lnSpc>
          <a:spcPct val="90000"/>
        </a:lnSpc>
        <a:spcBef>
          <a:spcPct val="0"/>
        </a:spcBef>
        <a:buNone/>
        <a:defRPr sz="2800" kern="1200">
          <a:solidFill>
            <a:schemeClr val="tx1"/>
          </a:solidFill>
          <a:latin typeface="Segoe UI Light" panose="020B0502040204020203"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Segoe UI" panose="020B0502040204020203" pitchFamily="34" charset="0"/>
          <a:ea typeface="Segoe UI" panose="020B0502040204020203" pitchFamily="34" charset="0"/>
          <a:cs typeface="Segoe UI" panose="020B0502040204020203"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egoe UI" panose="020B0502040204020203" pitchFamily="34" charset="0"/>
          <a:ea typeface="Segoe UI" panose="020B0502040204020203" pitchFamily="34" charset="0"/>
          <a:cs typeface="Segoe UI" panose="020B0502040204020203"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Segoe UI" panose="020B0502040204020203" pitchFamily="34" charset="0"/>
          <a:ea typeface="Segoe UI" panose="020B0502040204020203" pitchFamily="34" charset="0"/>
          <a:cs typeface="Segoe UI" panose="020B0502040204020203"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Segoe UI" panose="020B0502040204020203" pitchFamily="34" charset="0"/>
          <a:ea typeface="Segoe UI" panose="020B0502040204020203" pitchFamily="34" charset="0"/>
          <a:cs typeface="Segoe UI" panose="020B0502040204020203"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Segoe UI" panose="020B0502040204020203" pitchFamily="34" charset="0"/>
          <a:ea typeface="Segoe UI" panose="020B0502040204020203" pitchFamily="34" charset="0"/>
          <a:cs typeface="Segoe UI" panose="020B050204020402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38.xml"/><Relationship Id="rId1" Type="http://schemas.openxmlformats.org/officeDocument/2006/relationships/customXml" Target="../../customXml/item6.xml"/></Relationships>
</file>

<file path=ppt/slides/_rels/slide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41.xml"/></Relationships>
</file>

<file path=ppt/slides/_rels/slide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4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1.xml"/></Relationships>
</file>

<file path=ppt/slides/_rels/slide6.xml.rels><?xml version="1.0" encoding="UTF-8" standalone="yes"?>
<Relationships xmlns="http://schemas.openxmlformats.org/package/2006/relationships"><Relationship Id="rId3" Type="http://schemas.openxmlformats.org/officeDocument/2006/relationships/hyperlink" Target="https://www.edison.com/home/our-perspective/pathway-2045.html" TargetMode="External"/><Relationship Id="rId2" Type="http://schemas.openxmlformats.org/officeDocument/2006/relationships/notesSlide" Target="../notesSlides/notesSlide5.xml"/><Relationship Id="rId1" Type="http://schemas.openxmlformats.org/officeDocument/2006/relationships/slideLayout" Target="../slideLayouts/slideLayout4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custDataLst>
              <p:custData r:id="rId1"/>
            </p:custDataLst>
          </p:nvPr>
        </p:nvSpPr>
        <p:spPr/>
        <p:txBody>
          <a:bodyPr vert="horz" lIns="91440" tIns="45720" rIns="91440" bIns="45720" rtlCol="0" anchor="t">
            <a:normAutofit/>
          </a:bodyPr>
          <a:lstStyle/>
          <a:p>
            <a:r>
              <a:rPr lang="en-US">
                <a:latin typeface="Segoe UI"/>
                <a:cs typeface="Segoe UI"/>
              </a:rPr>
              <a:t>CEC Building Decarbonization Meeting</a:t>
            </a:r>
            <a:endParaRPr lang="en-US"/>
          </a:p>
          <a:p>
            <a:r>
              <a:rPr lang="en-US" sz="1200" i="1">
                <a:solidFill>
                  <a:schemeClr val="bg1">
                    <a:lumMod val="50000"/>
                  </a:schemeClr>
                </a:solidFill>
                <a:latin typeface="Segoe UI"/>
                <a:cs typeface="Segoe UI"/>
              </a:rPr>
              <a:t>May 22</a:t>
            </a:r>
            <a:r>
              <a:rPr lang="en-US" sz="1200" i="1" baseline="30000">
                <a:solidFill>
                  <a:schemeClr val="bg1">
                    <a:lumMod val="50000"/>
                  </a:schemeClr>
                </a:solidFill>
                <a:latin typeface="Segoe UI"/>
                <a:cs typeface="Segoe UI"/>
              </a:rPr>
              <a:t>nd</a:t>
            </a:r>
            <a:r>
              <a:rPr lang="en-US" sz="1200" i="1">
                <a:solidFill>
                  <a:schemeClr val="bg1">
                    <a:lumMod val="50000"/>
                  </a:schemeClr>
                </a:solidFill>
                <a:latin typeface="Segoe UI"/>
                <a:cs typeface="Segoe UI"/>
              </a:rPr>
              <a:t> 2020</a:t>
            </a:r>
            <a:endParaRPr lang="en-US" sz="1200" i="1">
              <a:solidFill>
                <a:schemeClr val="bg1">
                  <a:lumMod val="50000"/>
                </a:schemeClr>
              </a:solidFill>
            </a:endParaRPr>
          </a:p>
        </p:txBody>
      </p:sp>
      <p:sp>
        <p:nvSpPr>
          <p:cNvPr id="3" name="Title 2"/>
          <p:cNvSpPr>
            <a:spLocks noGrp="1"/>
          </p:cNvSpPr>
          <p:nvPr>
            <p:ph type="title"/>
          </p:nvPr>
        </p:nvSpPr>
        <p:spPr/>
        <p:txBody>
          <a:bodyPr/>
          <a:lstStyle/>
          <a:p>
            <a:r>
              <a:rPr lang="en-US">
                <a:latin typeface="Segoe UI Light"/>
                <a:cs typeface="Segoe UI Light"/>
              </a:rPr>
              <a:t>Clean Energy Optimization Pilot </a:t>
            </a:r>
            <a:endParaRPr lang="en-US"/>
          </a:p>
        </p:txBody>
      </p:sp>
    </p:spTree>
    <p:extLst>
      <p:ext uri="{BB962C8B-B14F-4D97-AF65-F5344CB8AC3E}">
        <p14:creationId xmlns:p14="http://schemas.microsoft.com/office/powerpoint/2010/main" val="10082904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4548913" y="1291144"/>
            <a:ext cx="4015297" cy="5029200"/>
          </a:xfrm>
          <a:prstGeom prst="rect">
            <a:avLst/>
          </a:prstGeom>
          <a:noFill/>
          <a:ln w="19050">
            <a:solidFill>
              <a:srgbClr val="000000"/>
            </a:solidFill>
            <a:prstDash val="solid"/>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6269"/>
              </a:solidFill>
              <a:effectLst/>
              <a:uLnTx/>
              <a:uFillTx/>
              <a:latin typeface="Segoe UI"/>
              <a:ea typeface="+mn-ea"/>
              <a:cs typeface="+mn-cs"/>
            </a:endParaRPr>
          </a:p>
        </p:txBody>
      </p:sp>
      <p:sp>
        <p:nvSpPr>
          <p:cNvPr id="5" name="Title 4"/>
          <p:cNvSpPr>
            <a:spLocks noGrp="1"/>
          </p:cNvSpPr>
          <p:nvPr>
            <p:ph type="title"/>
          </p:nvPr>
        </p:nvSpPr>
        <p:spPr/>
        <p:txBody>
          <a:bodyPr/>
          <a:lstStyle/>
          <a:p>
            <a:r>
              <a:rPr lang="en-US"/>
              <a:t>Clean Energy Optimization Pilot Overview</a:t>
            </a:r>
          </a:p>
        </p:txBody>
      </p:sp>
      <p:pic>
        <p:nvPicPr>
          <p:cNvPr id="18" name="Content Placeholder 17"/>
          <p:cNvPicPr>
            <a:picLocks noGrp="1" noChangeAspect="1"/>
          </p:cNvPicPr>
          <p:nvPr>
            <p:ph idx="1"/>
          </p:nvPr>
        </p:nvPicPr>
        <p:blipFill>
          <a:blip r:embed="rId3" cstate="print">
            <a:duotone>
              <a:schemeClr val="bg2">
                <a:shade val="45000"/>
                <a:satMod val="135000"/>
              </a:schemeClr>
              <a:prstClr val="white"/>
            </a:duotone>
            <a:alphaModFix amt="55000"/>
            <a:extLst>
              <a:ext uri="{28A0092B-C50C-407E-A947-70E740481C1C}">
                <a14:useLocalDpi xmlns:a14="http://schemas.microsoft.com/office/drawing/2010/main" val="0"/>
              </a:ext>
            </a:extLst>
          </a:blip>
          <a:stretch>
            <a:fillRect/>
          </a:stretch>
        </p:blipFill>
        <p:spPr>
          <a:xfrm>
            <a:off x="4641456" y="2508958"/>
            <a:ext cx="3890356" cy="2593571"/>
          </a:xfrm>
          <a:prstGeom prst="rect">
            <a:avLst/>
          </a:prstGeom>
          <a:ln>
            <a:noFill/>
          </a:ln>
          <a:effectLst>
            <a:softEdge rad="112500"/>
          </a:effectLst>
        </p:spPr>
      </p:pic>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E94BA17-8AE8-4651-9FD9-8589E5D42325}" type="slidenum">
              <a:rPr kumimoji="0" lang="en-US" sz="1200" b="1" i="0" u="none" strike="noStrike" kern="1200" cap="none" spc="0" normalizeH="0" baseline="0" noProof="0" smtClean="0">
                <a:ln>
                  <a:noFill/>
                </a:ln>
                <a:solidFill>
                  <a:prstClr val="white">
                    <a:lumMod val="50000"/>
                  </a:prstClr>
                </a:solidFill>
                <a:effectLst/>
                <a:uLnTx/>
                <a:uFillTx/>
                <a:latin typeface="Open San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1" i="0" u="none" strike="noStrike" kern="1200" cap="none" spc="0" normalizeH="0" baseline="0" noProof="0">
              <a:ln>
                <a:noFill/>
              </a:ln>
              <a:solidFill>
                <a:prstClr val="white">
                  <a:lumMod val="50000"/>
                </a:prstClr>
              </a:solidFill>
              <a:effectLst/>
              <a:uLnTx/>
              <a:uFillTx/>
              <a:latin typeface="Open Sans"/>
            </a:endParaRPr>
          </a:p>
        </p:txBody>
      </p:sp>
      <p:cxnSp>
        <p:nvCxnSpPr>
          <p:cNvPr id="7" name="Straight Connector 6"/>
          <p:cNvCxnSpPr/>
          <p:nvPr/>
        </p:nvCxnSpPr>
        <p:spPr>
          <a:xfrm>
            <a:off x="4398970" y="1308599"/>
            <a:ext cx="6726" cy="5029200"/>
          </a:xfrm>
          <a:prstGeom prst="line">
            <a:avLst/>
          </a:prstGeom>
          <a:ln w="28575"/>
        </p:spPr>
        <p:style>
          <a:lnRef idx="1">
            <a:schemeClr val="accent3"/>
          </a:lnRef>
          <a:fillRef idx="0">
            <a:schemeClr val="accent3"/>
          </a:fillRef>
          <a:effectRef idx="0">
            <a:schemeClr val="accent3"/>
          </a:effectRef>
          <a:fontRef idx="minor">
            <a:schemeClr val="tx1"/>
          </a:fontRef>
        </p:style>
      </p:cxnSp>
      <p:sp>
        <p:nvSpPr>
          <p:cNvPr id="14" name="TextBox 13"/>
          <p:cNvSpPr txBox="1"/>
          <p:nvPr/>
        </p:nvSpPr>
        <p:spPr>
          <a:xfrm>
            <a:off x="4671792" y="5256203"/>
            <a:ext cx="3562291" cy="400110"/>
          </a:xfrm>
          <a:prstGeom prst="rect">
            <a:avLst/>
          </a:prstGeom>
          <a:solidFill>
            <a:schemeClr val="bg1">
              <a:alpha val="40000"/>
            </a:schemeClr>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a:ln>
                  <a:noFill/>
                </a:ln>
                <a:solidFill>
                  <a:srgbClr val="707372"/>
                </a:solidFill>
                <a:effectLst/>
                <a:uLnTx/>
                <a:uFillTx/>
                <a:latin typeface="Segoe UI" panose="020B0502040204020203" pitchFamily="34" charset="0"/>
                <a:ea typeface="Segoe UI" panose="020B0502040204020203" pitchFamily="34" charset="0"/>
                <a:cs typeface="Segoe UI" panose="020B0502040204020203" pitchFamily="34" charset="0"/>
              </a:rPr>
              <a:t>Pilot Customer: </a:t>
            </a:r>
            <a:r>
              <a:rPr kumimoji="0" lang="en-US" sz="1000" b="0" i="0" u="none" strike="noStrike" kern="1200" cap="none" spc="0" normalizeH="0" baseline="0" noProof="0">
                <a:ln>
                  <a:noFill/>
                </a:ln>
                <a:solidFill>
                  <a:prstClr val="black"/>
                </a:solidFill>
                <a:effectLst/>
                <a:uLnTx/>
                <a:uFillTx/>
                <a:latin typeface="Segoe UI" panose="020B0502040204020203" pitchFamily="34" charset="0"/>
                <a:ea typeface="Segoe UI" panose="020B0502040204020203" pitchFamily="34" charset="0"/>
                <a:cs typeface="Segoe UI" panose="020B0502040204020203" pitchFamily="34" charset="0"/>
              </a:rPr>
              <a:t>UC Office of the President and California State University System</a:t>
            </a:r>
          </a:p>
        </p:txBody>
      </p:sp>
      <p:sp>
        <p:nvSpPr>
          <p:cNvPr id="15" name="TextBox 14"/>
          <p:cNvSpPr txBox="1"/>
          <p:nvPr/>
        </p:nvSpPr>
        <p:spPr>
          <a:xfrm>
            <a:off x="4671791" y="5640365"/>
            <a:ext cx="3562291" cy="246221"/>
          </a:xfrm>
          <a:prstGeom prst="rect">
            <a:avLst/>
          </a:prstGeom>
          <a:solidFill>
            <a:schemeClr val="bg1">
              <a:alpha val="40000"/>
            </a:schemeClr>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a:ln>
                  <a:noFill/>
                </a:ln>
                <a:solidFill>
                  <a:srgbClr val="707372"/>
                </a:solidFill>
                <a:effectLst/>
                <a:uLnTx/>
                <a:uFillTx/>
                <a:latin typeface="Segoe UI" panose="020B0502040204020203" pitchFamily="34" charset="0"/>
                <a:ea typeface="Segoe UI" panose="020B0502040204020203" pitchFamily="34" charset="0"/>
                <a:cs typeface="Segoe UI" panose="020B0502040204020203" pitchFamily="34" charset="0"/>
              </a:rPr>
              <a:t>Timeline: </a:t>
            </a:r>
            <a:r>
              <a:rPr kumimoji="0" lang="en-US" sz="1000" b="0" i="0" u="none" strike="noStrike" kern="1200" cap="none" spc="0" normalizeH="0" baseline="0" noProof="0">
                <a:ln>
                  <a:noFill/>
                </a:ln>
                <a:solidFill>
                  <a:srgbClr val="707372"/>
                </a:solidFill>
                <a:effectLst/>
                <a:uLnTx/>
                <a:uFillTx/>
                <a:latin typeface="Segoe UI" panose="020B0502040204020203" pitchFamily="34" charset="0"/>
                <a:ea typeface="Segoe UI" panose="020B0502040204020203" pitchFamily="34" charset="0"/>
                <a:cs typeface="Segoe UI" panose="020B0502040204020203" pitchFamily="34" charset="0"/>
              </a:rPr>
              <a:t> </a:t>
            </a:r>
            <a:r>
              <a:rPr kumimoji="0" lang="en-US" sz="1000" b="0" i="0" u="none" strike="noStrike" kern="1200" cap="none" spc="0" normalizeH="0" baseline="0" noProof="0">
                <a:ln>
                  <a:noFill/>
                </a:ln>
                <a:solidFill>
                  <a:prstClr val="black"/>
                </a:solidFill>
                <a:effectLst/>
                <a:uLnTx/>
                <a:uFillTx/>
                <a:latin typeface="Segoe UI" panose="020B0502040204020203" pitchFamily="34" charset="0"/>
                <a:ea typeface="Segoe UI" panose="020B0502040204020203" pitchFamily="34" charset="0"/>
                <a:cs typeface="Segoe UI" panose="020B0502040204020203" pitchFamily="34" charset="0"/>
              </a:rPr>
              <a:t>4 years (Jul 2019 - Jun 2023)</a:t>
            </a:r>
            <a:endParaRPr kumimoji="0" lang="en-US" sz="1000" b="1" i="0" u="none" strike="noStrike" kern="1200" cap="none" spc="0" normalizeH="0" baseline="0" noProof="0">
              <a:ln>
                <a:noFill/>
              </a:ln>
              <a:solidFill>
                <a:prstClr val="black"/>
              </a:solidFill>
              <a:effectLst/>
              <a:uLnTx/>
              <a:uFillTx/>
              <a:latin typeface="Segoe UI" panose="020B0502040204020203" pitchFamily="34" charset="0"/>
              <a:ea typeface="Segoe UI" panose="020B0502040204020203" pitchFamily="34" charset="0"/>
              <a:cs typeface="Segoe UI" panose="020B0502040204020203" pitchFamily="34" charset="0"/>
            </a:endParaRPr>
          </a:p>
        </p:txBody>
      </p:sp>
      <p:sp>
        <p:nvSpPr>
          <p:cNvPr id="17" name="TextBox 16"/>
          <p:cNvSpPr txBox="1"/>
          <p:nvPr/>
        </p:nvSpPr>
        <p:spPr>
          <a:xfrm>
            <a:off x="4671791" y="5870638"/>
            <a:ext cx="3972027" cy="400110"/>
          </a:xfrm>
          <a:prstGeom prst="rect">
            <a:avLst/>
          </a:prstGeom>
          <a:solidFill>
            <a:schemeClr val="bg1">
              <a:alpha val="40000"/>
            </a:schemeClr>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a:ln>
                  <a:noFill/>
                </a:ln>
                <a:solidFill>
                  <a:srgbClr val="707372"/>
                </a:solidFill>
                <a:effectLst/>
                <a:uLnTx/>
                <a:uFillTx/>
                <a:latin typeface="Segoe UI" panose="020B0502040204020203" pitchFamily="34" charset="0"/>
                <a:ea typeface="Segoe UI" panose="020B0502040204020203" pitchFamily="34" charset="0"/>
                <a:cs typeface="Segoe UI" panose="020B0502040204020203" pitchFamily="34" charset="0"/>
              </a:rPr>
              <a:t>Funding:</a:t>
            </a:r>
            <a:r>
              <a:rPr kumimoji="0" lang="en-US" sz="1000" b="1" i="0" u="none" strike="noStrike" kern="1200" cap="none" spc="0" normalizeH="0" baseline="0" noProof="0">
                <a:ln>
                  <a:noFill/>
                </a:ln>
                <a:solidFill>
                  <a:prstClr val="black"/>
                </a:solidFill>
                <a:effectLst/>
                <a:uLnTx/>
                <a:uFillTx/>
                <a:latin typeface="Segoe UI" panose="020B0502040204020203" pitchFamily="34" charset="0"/>
                <a:ea typeface="Segoe UI" panose="020B0502040204020203" pitchFamily="34" charset="0"/>
                <a:cs typeface="Segoe UI" panose="020B0502040204020203" pitchFamily="34" charset="0"/>
              </a:rPr>
              <a:t> </a:t>
            </a:r>
            <a:r>
              <a:rPr kumimoji="0" lang="en-US" sz="1000" b="0" i="0" u="none" strike="noStrike" kern="1200" cap="none" spc="0" normalizeH="0" baseline="0" noProof="0">
                <a:ln>
                  <a:noFill/>
                </a:ln>
                <a:solidFill>
                  <a:prstClr val="black"/>
                </a:solidFill>
                <a:effectLst/>
                <a:uLnTx/>
                <a:uFillTx/>
                <a:latin typeface="Segoe UI" panose="020B0502040204020203" pitchFamily="34" charset="0"/>
                <a:ea typeface="Segoe UI" panose="020B0502040204020203" pitchFamily="34" charset="0"/>
                <a:cs typeface="Segoe UI" panose="020B0502040204020203" pitchFamily="34" charset="0"/>
              </a:rPr>
              <a:t>GHG Cap and Trade Auction </a:t>
            </a:r>
            <a:r>
              <a:rPr lang="en-US" sz="1000">
                <a:solidFill>
                  <a:prstClr val="black"/>
                </a:solidFill>
                <a:latin typeface="Segoe UI" panose="020B0502040204020203" pitchFamily="34" charset="0"/>
                <a:cs typeface="Segoe UI" panose="020B0502040204020203" pitchFamily="34" charset="0"/>
              </a:rPr>
              <a:t>Revenues (D. 14-10-033)</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black"/>
              </a:solidFill>
              <a:effectLst/>
              <a:uLnTx/>
              <a:uFillTx/>
              <a:latin typeface="Segoe UI" panose="020B0502040204020203" pitchFamily="34" charset="0"/>
              <a:ea typeface="Segoe UI" panose="020B0502040204020203" pitchFamily="34" charset="0"/>
              <a:cs typeface="Segoe UI" panose="020B0502040204020203" pitchFamily="34" charset="0"/>
            </a:endParaRPr>
          </a:p>
        </p:txBody>
      </p:sp>
      <p:graphicFrame>
        <p:nvGraphicFramePr>
          <p:cNvPr id="21" name="Content Placeholder 5"/>
          <p:cNvGraphicFramePr>
            <a:graphicFrameLocks/>
          </p:cNvGraphicFramePr>
          <p:nvPr/>
        </p:nvGraphicFramePr>
        <p:xfrm>
          <a:off x="4605678" y="1360299"/>
          <a:ext cx="3886035" cy="951709"/>
        </p:xfrm>
        <a:graphic>
          <a:graphicData uri="http://schemas.openxmlformats.org/drawingml/2006/table">
            <a:tbl>
              <a:tblPr firstRow="1" bandRow="1">
                <a:tableStyleId>{5C22544A-7EE6-4342-B048-85BDC9FD1C3A}</a:tableStyleId>
              </a:tblPr>
              <a:tblGrid>
                <a:gridCol w="3886035">
                  <a:extLst>
                    <a:ext uri="{9D8B030D-6E8A-4147-A177-3AD203B41FA5}">
                      <a16:colId xmlns:a16="http://schemas.microsoft.com/office/drawing/2014/main" val="20000"/>
                    </a:ext>
                  </a:extLst>
                </a:gridCol>
              </a:tblGrid>
              <a:tr h="250669">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000" b="1" kern="1200" noProof="0">
                          <a:solidFill>
                            <a:srgbClr val="707372"/>
                          </a:solidFill>
                          <a:latin typeface="Segoe UI" panose="020B0502040204020203" pitchFamily="34" charset="0"/>
                          <a:ea typeface="Segoe UI" panose="020B0502040204020203" pitchFamily="34" charset="0"/>
                          <a:cs typeface="Segoe UI" panose="020B0502040204020203" pitchFamily="34" charset="0"/>
                        </a:rPr>
                        <a:t>Objective:</a:t>
                      </a:r>
                    </a:p>
                  </a:txBody>
                  <a:tcPr marT="0" marB="0" anchor="ctr">
                    <a:noFill/>
                  </a:tcPr>
                </a:tc>
                <a:extLst>
                  <a:ext uri="{0D108BD9-81ED-4DB2-BD59-A6C34878D82A}">
                    <a16:rowId xmlns:a16="http://schemas.microsoft.com/office/drawing/2014/main" val="10000"/>
                  </a:ext>
                </a:extLst>
              </a:tr>
              <a:tr h="370840">
                <a:tc>
                  <a:txBody>
                    <a:bodyPr/>
                    <a:lstStyle/>
                    <a:p>
                      <a:pPr marL="0" lvl="1"/>
                      <a:r>
                        <a:rPr lang="en-US" sz="1000" kern="1200">
                          <a:solidFill>
                            <a:prstClr val="black"/>
                          </a:solidFill>
                          <a:latin typeface="Segoe UI" panose="020B0502040204020203" pitchFamily="34" charset="0"/>
                          <a:ea typeface="Segoe UI" panose="020B0502040204020203" pitchFamily="34" charset="0"/>
                          <a:cs typeface="Segoe UI" panose="020B0502040204020203" pitchFamily="34" charset="0"/>
                        </a:rPr>
                        <a:t>Through this pilot, SCE will demonstrate how a utility can facilitate offerings that directly </a:t>
                      </a:r>
                      <a:r>
                        <a:rPr lang="en-US" sz="1000" b="1" i="1" kern="1200">
                          <a:solidFill>
                            <a:prstClr val="black"/>
                          </a:solidFill>
                          <a:latin typeface="Segoe UI" panose="020B0502040204020203" pitchFamily="34" charset="0"/>
                          <a:ea typeface="Segoe UI" panose="020B0502040204020203" pitchFamily="34" charset="0"/>
                          <a:cs typeface="Segoe UI" panose="020B0502040204020203" pitchFamily="34" charset="0"/>
                        </a:rPr>
                        <a:t>incent</a:t>
                      </a:r>
                      <a:r>
                        <a:rPr lang="en-US" sz="1000" kern="1200">
                          <a:solidFill>
                            <a:prstClr val="black"/>
                          </a:solidFill>
                          <a:latin typeface="Segoe UI" panose="020B0502040204020203" pitchFamily="34" charset="0"/>
                          <a:ea typeface="Segoe UI" panose="020B0502040204020203" pitchFamily="34" charset="0"/>
                          <a:cs typeface="Segoe UI" panose="020B0502040204020203" pitchFamily="34" charset="0"/>
                        </a:rPr>
                        <a:t> and </a:t>
                      </a:r>
                      <a:r>
                        <a:rPr lang="en-US" sz="1000" b="1" i="1" kern="1200">
                          <a:solidFill>
                            <a:prstClr val="black"/>
                          </a:solidFill>
                          <a:latin typeface="Segoe UI" panose="020B0502040204020203" pitchFamily="34" charset="0"/>
                          <a:ea typeface="Segoe UI" panose="020B0502040204020203" pitchFamily="34" charset="0"/>
                          <a:cs typeface="Segoe UI" panose="020B0502040204020203" pitchFamily="34" charset="0"/>
                        </a:rPr>
                        <a:t>accelerate</a:t>
                      </a:r>
                      <a:r>
                        <a:rPr lang="en-US" sz="1000" kern="1200">
                          <a:solidFill>
                            <a:prstClr val="black"/>
                          </a:solidFill>
                          <a:latin typeface="Segoe UI" panose="020B0502040204020203" pitchFamily="34" charset="0"/>
                          <a:ea typeface="Segoe UI" panose="020B0502040204020203" pitchFamily="34" charset="0"/>
                          <a:cs typeface="Segoe UI" panose="020B0502040204020203" pitchFamily="34" charset="0"/>
                        </a:rPr>
                        <a:t> on-site behind the meter GHG emissions reduction opportunities with large customers through a performance based GHG incentive.</a:t>
                      </a:r>
                    </a:p>
                  </a:txBody>
                  <a:tcPr>
                    <a:noFill/>
                  </a:tcPr>
                </a:tc>
                <a:extLst>
                  <a:ext uri="{0D108BD9-81ED-4DB2-BD59-A6C34878D82A}">
                    <a16:rowId xmlns:a16="http://schemas.microsoft.com/office/drawing/2014/main" val="10004"/>
                  </a:ext>
                </a:extLst>
              </a:tr>
            </a:tbl>
          </a:graphicData>
        </a:graphic>
      </p:graphicFrame>
      <p:grpSp>
        <p:nvGrpSpPr>
          <p:cNvPr id="22" name="Group 21"/>
          <p:cNvGrpSpPr/>
          <p:nvPr/>
        </p:nvGrpSpPr>
        <p:grpSpPr>
          <a:xfrm>
            <a:off x="6665583" y="2667693"/>
            <a:ext cx="1737360" cy="2400336"/>
            <a:chOff x="5812257" y="3255227"/>
            <a:chExt cx="3341719" cy="3072104"/>
          </a:xfrm>
        </p:grpSpPr>
        <p:grpSp>
          <p:nvGrpSpPr>
            <p:cNvPr id="23" name="Group 22"/>
            <p:cNvGrpSpPr/>
            <p:nvPr/>
          </p:nvGrpSpPr>
          <p:grpSpPr>
            <a:xfrm>
              <a:off x="5812257" y="3255227"/>
              <a:ext cx="3341719" cy="2146547"/>
              <a:chOff x="5812257" y="2347981"/>
              <a:chExt cx="3341719" cy="2146547"/>
            </a:xfrm>
          </p:grpSpPr>
          <p:sp>
            <p:nvSpPr>
              <p:cNvPr id="25" name="TextBox 24"/>
              <p:cNvSpPr txBox="1"/>
              <p:nvPr/>
            </p:nvSpPr>
            <p:spPr>
              <a:xfrm>
                <a:off x="5812257" y="2347981"/>
                <a:ext cx="3341719" cy="827216"/>
              </a:xfrm>
              <a:prstGeom prst="rect">
                <a:avLst/>
              </a:prstGeom>
              <a:solidFill>
                <a:srgbClr val="658D1B">
                  <a:alpha val="20000"/>
                </a:srgbClr>
              </a:solid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900" b="1" i="0" u="none" strike="noStrike" kern="1200" cap="none" spc="0" normalizeH="0" baseline="0" noProof="0">
                    <a:ln>
                      <a:noFill/>
                    </a:ln>
                    <a:solidFill>
                      <a:prstClr val="black"/>
                    </a:solidFill>
                    <a:effectLst/>
                    <a:uLnTx/>
                    <a:uFillTx/>
                    <a:latin typeface="Segoe UI Semibold" panose="020B0702040204020203" pitchFamily="34" charset="0"/>
                    <a:ea typeface="Segoe UI" panose="020B0502040204020203" pitchFamily="34" charset="0"/>
                    <a:cs typeface="Segoe UI" panose="020B0502040204020203" pitchFamily="34" charset="0"/>
                  </a:rPr>
                  <a:t>Alignment with the State’s and customers</a:t>
                </a:r>
                <a:r>
                  <a:rPr kumimoji="0" lang="en-US" sz="900" b="1" i="0" u="none" strike="noStrike" kern="1200" cap="none" spc="0" normalizeH="0" baseline="0" noProof="0">
                    <a:ln>
                      <a:noFill/>
                    </a:ln>
                    <a:solidFill>
                      <a:srgbClr val="FF0000"/>
                    </a:solidFill>
                    <a:effectLst/>
                    <a:uLnTx/>
                    <a:uFillTx/>
                    <a:latin typeface="Segoe UI Semibold" panose="020B0702040204020203" pitchFamily="34" charset="0"/>
                    <a:ea typeface="Segoe UI" panose="020B0502040204020203" pitchFamily="34" charset="0"/>
                    <a:cs typeface="Segoe UI" panose="020B0502040204020203" pitchFamily="34" charset="0"/>
                  </a:rPr>
                  <a:t>’</a:t>
                </a:r>
                <a:r>
                  <a:rPr kumimoji="0" lang="en-US" sz="900" b="1" i="0" u="none" strike="noStrike" kern="1200" cap="none" spc="0" normalizeH="0" baseline="0" noProof="0">
                    <a:ln>
                      <a:noFill/>
                    </a:ln>
                    <a:solidFill>
                      <a:prstClr val="black"/>
                    </a:solidFill>
                    <a:effectLst/>
                    <a:uLnTx/>
                    <a:uFillTx/>
                    <a:latin typeface="Segoe UI Semibold" panose="020B0702040204020203" pitchFamily="34" charset="0"/>
                    <a:ea typeface="Segoe UI" panose="020B0502040204020203" pitchFamily="34" charset="0"/>
                    <a:cs typeface="Segoe UI" panose="020B0502040204020203" pitchFamily="34" charset="0"/>
                  </a:rPr>
                  <a:t> aggressive GHG reduction goals</a:t>
                </a:r>
              </a:p>
            </p:txBody>
          </p:sp>
          <p:sp>
            <p:nvSpPr>
              <p:cNvPr id="26" name="TextBox 25"/>
              <p:cNvSpPr txBox="1"/>
              <p:nvPr/>
            </p:nvSpPr>
            <p:spPr>
              <a:xfrm>
                <a:off x="5812257" y="3273538"/>
                <a:ext cx="3341719" cy="649955"/>
              </a:xfrm>
              <a:prstGeom prst="rect">
                <a:avLst/>
              </a:prstGeom>
              <a:solidFill>
                <a:srgbClr val="658D1B">
                  <a:alpha val="20000"/>
                </a:srgbClr>
              </a:solid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900" b="1" i="0" u="none" strike="noStrike" kern="1200" cap="none" spc="0" normalizeH="0" baseline="0" noProof="0">
                    <a:ln>
                      <a:noFill/>
                    </a:ln>
                    <a:solidFill>
                      <a:prstClr val="black"/>
                    </a:solidFill>
                    <a:effectLst/>
                    <a:uLnTx/>
                    <a:uFillTx/>
                    <a:latin typeface="Segoe UI Semibold" panose="020B0702040204020203" pitchFamily="34" charset="0"/>
                    <a:ea typeface="Segoe UI" panose="020B0502040204020203" pitchFamily="34" charset="0"/>
                    <a:cs typeface="Segoe UI" panose="020B0502040204020203" pitchFamily="34" charset="0"/>
                  </a:rPr>
                  <a:t>Allows the flexibility to focus on multiple technologies</a:t>
                </a:r>
              </a:p>
            </p:txBody>
          </p:sp>
          <p:sp>
            <p:nvSpPr>
              <p:cNvPr id="27" name="TextBox 26"/>
              <p:cNvSpPr txBox="1"/>
              <p:nvPr/>
            </p:nvSpPr>
            <p:spPr>
              <a:xfrm>
                <a:off x="5812257" y="4021833"/>
                <a:ext cx="3341719" cy="472695"/>
              </a:xfrm>
              <a:prstGeom prst="rect">
                <a:avLst/>
              </a:prstGeom>
              <a:solidFill>
                <a:srgbClr val="658D1B">
                  <a:alpha val="20000"/>
                </a:srgbClr>
              </a:solid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900" b="1" i="0" u="none" strike="noStrike" kern="1200" cap="none" spc="0" normalizeH="0" baseline="0" noProof="0">
                    <a:ln>
                      <a:noFill/>
                    </a:ln>
                    <a:solidFill>
                      <a:prstClr val="black"/>
                    </a:solidFill>
                    <a:effectLst/>
                    <a:uLnTx/>
                    <a:uFillTx/>
                    <a:latin typeface="Segoe UI Semibold" panose="020B0702040204020203" pitchFamily="34" charset="0"/>
                    <a:ea typeface="Segoe UI" panose="020B0502040204020203" pitchFamily="34" charset="0"/>
                    <a:cs typeface="Segoe UI" panose="020B0502040204020203" pitchFamily="34" charset="0"/>
                  </a:rPr>
                  <a:t>Incentive payouts are performance based</a:t>
                </a:r>
              </a:p>
            </p:txBody>
          </p:sp>
        </p:grpSp>
        <p:sp>
          <p:nvSpPr>
            <p:cNvPr id="24" name="TextBox 23"/>
            <p:cNvSpPr txBox="1"/>
            <p:nvPr/>
          </p:nvSpPr>
          <p:spPr>
            <a:xfrm>
              <a:off x="5812257" y="5500115"/>
              <a:ext cx="3341719" cy="827216"/>
            </a:xfrm>
            <a:prstGeom prst="rect">
              <a:avLst/>
            </a:prstGeom>
            <a:solidFill>
              <a:srgbClr val="658D1B">
                <a:alpha val="20000"/>
              </a:srgbClr>
            </a:solid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900" b="1" i="0" u="none" strike="noStrike" kern="1200" cap="none" spc="0" normalizeH="0" baseline="0" noProof="0">
                  <a:ln>
                    <a:noFill/>
                  </a:ln>
                  <a:solidFill>
                    <a:prstClr val="black"/>
                  </a:solidFill>
                  <a:effectLst/>
                  <a:uLnTx/>
                  <a:uFillTx/>
                  <a:latin typeface="Segoe UI Semibold" panose="020B0702040204020203" pitchFamily="34" charset="0"/>
                  <a:ea typeface="Segoe UI" panose="020B0502040204020203" pitchFamily="34" charset="0"/>
                  <a:cs typeface="Segoe UI" panose="020B0502040204020203" pitchFamily="34" charset="0"/>
                </a:rPr>
                <a:t>Allows for scalability of opportunities across multiple industry sectors </a:t>
              </a:r>
            </a:p>
          </p:txBody>
        </p:sp>
      </p:grpSp>
      <p:sp>
        <p:nvSpPr>
          <p:cNvPr id="28" name="TextBox 27"/>
          <p:cNvSpPr txBox="1"/>
          <p:nvPr/>
        </p:nvSpPr>
        <p:spPr>
          <a:xfrm>
            <a:off x="6617943" y="2442807"/>
            <a:ext cx="1828800" cy="246221"/>
          </a:xfrm>
          <a:prstGeom prst="rect">
            <a:avLst/>
          </a:prstGeom>
          <a:solidFill>
            <a:srgbClr val="658D1B">
              <a:alpha val="92157"/>
            </a:srgbClr>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a:ln>
                  <a:noFill/>
                </a:ln>
                <a:solidFill>
                  <a:prstClr val="white"/>
                </a:solidFill>
                <a:effectLst/>
                <a:uLnTx/>
                <a:uFillTx/>
                <a:latin typeface="Segoe UI" panose="020B0502040204020203" pitchFamily="34" charset="0"/>
                <a:ea typeface="Segoe UI" panose="020B0502040204020203" pitchFamily="34" charset="0"/>
                <a:cs typeface="Segoe UI" panose="020B0502040204020203" pitchFamily="34" charset="0"/>
              </a:rPr>
              <a:t>BENEFITS</a:t>
            </a:r>
          </a:p>
        </p:txBody>
      </p:sp>
      <p:sp>
        <p:nvSpPr>
          <p:cNvPr id="29" name="TextBox 28"/>
          <p:cNvSpPr txBox="1"/>
          <p:nvPr/>
        </p:nvSpPr>
        <p:spPr>
          <a:xfrm>
            <a:off x="4774897" y="2686479"/>
            <a:ext cx="1737360" cy="2031325"/>
          </a:xfrm>
          <a:prstGeom prst="rect">
            <a:avLst/>
          </a:prstGeom>
          <a:solidFill>
            <a:srgbClr val="FFC000">
              <a:alpha val="20000"/>
            </a:srgbClr>
          </a:solidFill>
          <a:ln w="38100">
            <a:noFill/>
          </a:ln>
        </p:spPr>
        <p:txBody>
          <a:bodyPr wrap="square" rtlCol="0" anchor="t">
            <a:spAutoFit/>
          </a:bodyPr>
          <a:lstStyle/>
          <a:p>
            <a:pPr marL="1714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900" b="1" i="0" u="none" strike="noStrike" kern="1200" cap="none" spc="0" normalizeH="0" baseline="0" noProof="0">
                <a:ln>
                  <a:noFill/>
                </a:ln>
                <a:solidFill>
                  <a:prstClr val="black"/>
                </a:solidFill>
                <a:effectLst/>
                <a:uLnTx/>
                <a:uFillTx/>
                <a:latin typeface="Segoe UI Semibold" panose="020B0702040204020203" pitchFamily="34" charset="0"/>
                <a:ea typeface="Segoe UI" panose="020B0502040204020203" pitchFamily="34" charset="0"/>
                <a:cs typeface="Segoe UI" panose="020B0502040204020203" pitchFamily="34" charset="0"/>
              </a:rPr>
              <a:t>Pilot an incentive framework to encourage customers to reduce GHG emissions</a:t>
            </a:r>
          </a:p>
          <a:p>
            <a:pPr marL="0" marR="0" lvl="1" indent="0" algn="l" defTabSz="914400" rtl="0" eaLnBrk="1" fontAlgn="auto" latinLnBrk="0" hangingPunct="1">
              <a:lnSpc>
                <a:spcPct val="100000"/>
              </a:lnSpc>
              <a:spcBef>
                <a:spcPts val="0"/>
              </a:spcBef>
              <a:spcAft>
                <a:spcPts val="0"/>
              </a:spcAft>
              <a:buClrTx/>
              <a:buSzTx/>
              <a:buFontTx/>
              <a:buNone/>
              <a:tabLst/>
              <a:defRPr/>
            </a:pPr>
            <a:endParaRPr kumimoji="0" lang="en-US" sz="900" b="1" i="0" u="none" strike="noStrike" kern="1200" cap="none" spc="0" normalizeH="0" baseline="0" noProof="0">
              <a:ln>
                <a:noFill/>
              </a:ln>
              <a:solidFill>
                <a:prstClr val="black"/>
              </a:solidFill>
              <a:effectLst/>
              <a:uLnTx/>
              <a:uFillTx/>
              <a:latin typeface="Segoe UI Semibold" panose="020B0702040204020203" pitchFamily="34" charset="0"/>
              <a:ea typeface="Segoe UI" panose="020B0502040204020203" pitchFamily="34" charset="0"/>
              <a:cs typeface="Segoe UI" panose="020B0502040204020203" pitchFamily="34" charset="0"/>
            </a:endParaRPr>
          </a:p>
          <a:p>
            <a:pPr marL="1714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900" b="1" i="0" u="none" strike="noStrike" kern="1200" cap="none" spc="0" normalizeH="0" baseline="0" noProof="0">
                <a:ln>
                  <a:noFill/>
                </a:ln>
                <a:solidFill>
                  <a:prstClr val="black"/>
                </a:solidFill>
                <a:effectLst/>
                <a:uLnTx/>
                <a:uFillTx/>
                <a:latin typeface="Segoe UI Semibold" panose="020B0702040204020203" pitchFamily="34" charset="0"/>
                <a:ea typeface="Segoe UI" panose="020B0502040204020203" pitchFamily="34" charset="0"/>
                <a:cs typeface="Segoe UI" panose="020B0502040204020203" pitchFamily="34" charset="0"/>
              </a:rPr>
              <a:t>Determine the effectiveness and impacts of a performance based GHG incentive program</a:t>
            </a:r>
          </a:p>
          <a:p>
            <a:pPr marL="0" marR="0" lvl="1" indent="0" algn="l" defTabSz="914400" rtl="0" eaLnBrk="1" fontAlgn="auto" latinLnBrk="0" hangingPunct="1">
              <a:lnSpc>
                <a:spcPct val="100000"/>
              </a:lnSpc>
              <a:spcBef>
                <a:spcPts val="0"/>
              </a:spcBef>
              <a:spcAft>
                <a:spcPts val="0"/>
              </a:spcAft>
              <a:buClrTx/>
              <a:buSzTx/>
              <a:buFontTx/>
              <a:buNone/>
              <a:tabLst/>
              <a:defRPr/>
            </a:pPr>
            <a:endParaRPr kumimoji="0" lang="en-US" sz="900" b="1" i="0" u="none" strike="noStrike" kern="1200" cap="none" spc="0" normalizeH="0" baseline="0" noProof="0">
              <a:ln>
                <a:noFill/>
              </a:ln>
              <a:solidFill>
                <a:prstClr val="black"/>
              </a:solidFill>
              <a:effectLst/>
              <a:uLnTx/>
              <a:uFillTx/>
              <a:latin typeface="Segoe UI Semibold" panose="020B0702040204020203" pitchFamily="34" charset="0"/>
              <a:ea typeface="Segoe UI" panose="020B0502040204020203" pitchFamily="34" charset="0"/>
              <a:cs typeface="Segoe UI" panose="020B0502040204020203" pitchFamily="34" charset="0"/>
            </a:endParaRPr>
          </a:p>
          <a:p>
            <a:pPr marL="1714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b="1">
                <a:solidFill>
                  <a:prstClr val="black"/>
                </a:solidFill>
                <a:latin typeface="Segoe UI Semibold" panose="020B0702040204020203" pitchFamily="34" charset="0"/>
                <a:cs typeface="Segoe UI" panose="020B0502040204020203" pitchFamily="34" charset="0"/>
              </a:rPr>
              <a:t>Determine customer solution preferences using performance </a:t>
            </a:r>
            <a:r>
              <a:rPr kumimoji="0" lang="en-US" sz="900" b="1" i="0" u="none" strike="noStrike" kern="1200" cap="none" spc="0" normalizeH="0" baseline="0" noProof="0">
                <a:ln>
                  <a:noFill/>
                </a:ln>
                <a:solidFill>
                  <a:prstClr val="black"/>
                </a:solidFill>
                <a:effectLst/>
                <a:uLnTx/>
                <a:uFillTx/>
                <a:latin typeface="Segoe UI Semibold" panose="020B0702040204020203" pitchFamily="34" charset="0"/>
                <a:ea typeface="Segoe UI" panose="020B0502040204020203" pitchFamily="34" charset="0"/>
                <a:cs typeface="Segoe UI" panose="020B0502040204020203" pitchFamily="34" charset="0"/>
              </a:rPr>
              <a:t>based GHG incentive</a:t>
            </a:r>
          </a:p>
        </p:txBody>
      </p:sp>
      <p:sp>
        <p:nvSpPr>
          <p:cNvPr id="30" name="TextBox 29"/>
          <p:cNvSpPr txBox="1"/>
          <p:nvPr/>
        </p:nvSpPr>
        <p:spPr>
          <a:xfrm>
            <a:off x="4730360" y="2440260"/>
            <a:ext cx="1828800" cy="246221"/>
          </a:xfrm>
          <a:prstGeom prst="rect">
            <a:avLst/>
          </a:prstGeom>
          <a:solidFill>
            <a:srgbClr val="FFC000">
              <a:alpha val="92157"/>
            </a:srgbClr>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a:ln>
                  <a:noFill/>
                </a:ln>
                <a:solidFill>
                  <a:prstClr val="white"/>
                </a:solidFill>
                <a:effectLst/>
                <a:uLnTx/>
                <a:uFillTx/>
                <a:latin typeface="Segoe UI" panose="020B0502040204020203" pitchFamily="34" charset="0"/>
                <a:ea typeface="Segoe UI" panose="020B0502040204020203" pitchFamily="34" charset="0"/>
                <a:cs typeface="Segoe UI" panose="020B0502040204020203" pitchFamily="34" charset="0"/>
              </a:rPr>
              <a:t>GOALS</a:t>
            </a:r>
          </a:p>
        </p:txBody>
      </p:sp>
      <p:graphicFrame>
        <p:nvGraphicFramePr>
          <p:cNvPr id="31" name="Content Placeholder 5"/>
          <p:cNvGraphicFramePr>
            <a:graphicFrameLocks/>
          </p:cNvGraphicFramePr>
          <p:nvPr/>
        </p:nvGraphicFramePr>
        <p:xfrm>
          <a:off x="490998" y="1360299"/>
          <a:ext cx="3886035" cy="1561309"/>
        </p:xfrm>
        <a:graphic>
          <a:graphicData uri="http://schemas.openxmlformats.org/drawingml/2006/table">
            <a:tbl>
              <a:tblPr firstRow="1" bandRow="1">
                <a:tableStyleId>{5C22544A-7EE6-4342-B048-85BDC9FD1C3A}</a:tableStyleId>
              </a:tblPr>
              <a:tblGrid>
                <a:gridCol w="3886035">
                  <a:extLst>
                    <a:ext uri="{9D8B030D-6E8A-4147-A177-3AD203B41FA5}">
                      <a16:colId xmlns:a16="http://schemas.microsoft.com/office/drawing/2014/main" val="20000"/>
                    </a:ext>
                  </a:extLst>
                </a:gridCol>
              </a:tblGrid>
              <a:tr h="250669">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000" b="1" kern="1200">
                          <a:solidFill>
                            <a:srgbClr val="707372"/>
                          </a:solidFill>
                          <a:latin typeface="Segoe UI" panose="020B0502040204020203" pitchFamily="34" charset="0"/>
                          <a:ea typeface="Segoe UI" panose="020B0502040204020203" pitchFamily="34" charset="0"/>
                          <a:cs typeface="Segoe UI" panose="020B0502040204020203" pitchFamily="34" charset="0"/>
                        </a:rPr>
                        <a:t>Background: </a:t>
                      </a:r>
                    </a:p>
                  </a:txBody>
                  <a:tcPr marT="0" marB="0" anchor="ctr">
                    <a:noFill/>
                  </a:tcPr>
                </a:tc>
                <a:extLst>
                  <a:ext uri="{0D108BD9-81ED-4DB2-BD59-A6C34878D82A}">
                    <a16:rowId xmlns:a16="http://schemas.microsoft.com/office/drawing/2014/main" val="10000"/>
                  </a:ext>
                </a:extLst>
              </a:tr>
              <a:tr h="370840">
                <a:tc>
                  <a:txBody>
                    <a:bodyPr/>
                    <a:lstStyle/>
                    <a:p>
                      <a:pPr marL="0" lvl="1"/>
                      <a:r>
                        <a:rPr lang="en-US" sz="1000" kern="1200">
                          <a:solidFill>
                            <a:prstClr val="black"/>
                          </a:solidFill>
                          <a:latin typeface="Segoe UI" panose="020B0502040204020203" pitchFamily="34" charset="0"/>
                          <a:ea typeface="Segoe UI" panose="020B0502040204020203" pitchFamily="34" charset="0"/>
                          <a:cs typeface="Segoe UI" panose="020B0502040204020203" pitchFamily="34" charset="0"/>
                        </a:rPr>
                        <a:t>Part of SCE’s pathway to enabling a clean energy future, focuses on helping our customers make cleaner energy choices. SCE is continuing to explore the development of programs that specifically focus on GHG emissions reduction that will allow customers to choose and implement technology solutions that best suit their needs, while helping California achieve its aggressive environmental goals.</a:t>
                      </a:r>
                    </a:p>
                    <a:p>
                      <a:pPr marL="0" lvl="1"/>
                      <a:endParaRPr lang="en-US" sz="1000" kern="1200">
                        <a:solidFill>
                          <a:prstClr val="black"/>
                        </a:solidFill>
                        <a:latin typeface="Segoe UI" panose="020B0502040204020203" pitchFamily="34" charset="0"/>
                        <a:ea typeface="Segoe UI" panose="020B0502040204020203" pitchFamily="34" charset="0"/>
                        <a:cs typeface="Segoe UI" panose="020B0502040204020203" pitchFamily="34" charset="0"/>
                      </a:endParaRPr>
                    </a:p>
                  </a:txBody>
                  <a:tcPr>
                    <a:noFill/>
                  </a:tcPr>
                </a:tc>
                <a:extLst>
                  <a:ext uri="{0D108BD9-81ED-4DB2-BD59-A6C34878D82A}">
                    <a16:rowId xmlns:a16="http://schemas.microsoft.com/office/drawing/2014/main" val="10004"/>
                  </a:ext>
                </a:extLst>
              </a:tr>
            </a:tbl>
          </a:graphicData>
        </a:graphic>
      </p:graphicFrame>
      <p:graphicFrame>
        <p:nvGraphicFramePr>
          <p:cNvPr id="45" name="Content Placeholder 5"/>
          <p:cNvGraphicFramePr>
            <a:graphicFrameLocks/>
          </p:cNvGraphicFramePr>
          <p:nvPr/>
        </p:nvGraphicFramePr>
        <p:xfrm>
          <a:off x="533771" y="2799479"/>
          <a:ext cx="3785592" cy="621509"/>
        </p:xfrm>
        <a:graphic>
          <a:graphicData uri="http://schemas.openxmlformats.org/drawingml/2006/table">
            <a:tbl>
              <a:tblPr firstRow="1" bandRow="1">
                <a:tableStyleId>{5C22544A-7EE6-4342-B048-85BDC9FD1C3A}</a:tableStyleId>
              </a:tblPr>
              <a:tblGrid>
                <a:gridCol w="3785592">
                  <a:extLst>
                    <a:ext uri="{9D8B030D-6E8A-4147-A177-3AD203B41FA5}">
                      <a16:colId xmlns:a16="http://schemas.microsoft.com/office/drawing/2014/main" val="20000"/>
                    </a:ext>
                  </a:extLst>
                </a:gridCol>
              </a:tblGrid>
              <a:tr h="250669">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000" b="1" kern="1200">
                          <a:solidFill>
                            <a:srgbClr val="707372"/>
                          </a:solidFill>
                          <a:latin typeface="Segoe UI" panose="020B0502040204020203" pitchFamily="34" charset="0"/>
                          <a:ea typeface="Segoe UI" panose="020B0502040204020203" pitchFamily="34" charset="0"/>
                          <a:cs typeface="Segoe UI" panose="020B0502040204020203" pitchFamily="34" charset="0"/>
                        </a:rPr>
                        <a:t>Opportunity:</a:t>
                      </a:r>
                    </a:p>
                  </a:txBody>
                  <a:tcPr marT="0" marB="0" anchor="ctr">
                    <a:noFill/>
                  </a:tcPr>
                </a:tc>
                <a:extLst>
                  <a:ext uri="{0D108BD9-81ED-4DB2-BD59-A6C34878D82A}">
                    <a16:rowId xmlns:a16="http://schemas.microsoft.com/office/drawing/2014/main" val="10000"/>
                  </a:ext>
                </a:extLst>
              </a:tr>
              <a:tr h="370840">
                <a:tc>
                  <a:txBody>
                    <a:bodyPr/>
                    <a:lstStyle/>
                    <a:p>
                      <a:pPr marL="0" lvl="1"/>
                      <a:r>
                        <a:rPr lang="en-US" sz="1000" kern="1200">
                          <a:solidFill>
                            <a:prstClr val="black"/>
                          </a:solidFill>
                          <a:latin typeface="Segoe UI" panose="020B0502040204020203" pitchFamily="34" charset="0"/>
                          <a:ea typeface="Segoe UI" panose="020B0502040204020203" pitchFamily="34" charset="0"/>
                          <a:cs typeface="Segoe UI" panose="020B0502040204020203" pitchFamily="34" charset="0"/>
                        </a:rPr>
                        <a:t>Incent and accelerate </a:t>
                      </a:r>
                      <a:r>
                        <a:rPr lang="en-US" sz="1000" b="1" i="1" kern="1200">
                          <a:solidFill>
                            <a:prstClr val="black"/>
                          </a:solidFill>
                          <a:latin typeface="Segoe UI" panose="020B0502040204020203" pitchFamily="34" charset="0"/>
                          <a:ea typeface="Segoe UI" panose="020B0502040204020203" pitchFamily="34" charset="0"/>
                          <a:cs typeface="Segoe UI" panose="020B0502040204020203" pitchFamily="34" charset="0"/>
                        </a:rPr>
                        <a:t>on-site</a:t>
                      </a:r>
                      <a:r>
                        <a:rPr lang="en-US" sz="1000" b="1" i="1" kern="1200" baseline="0">
                          <a:solidFill>
                            <a:prstClr val="black"/>
                          </a:solidFill>
                          <a:latin typeface="Segoe UI" panose="020B0502040204020203" pitchFamily="34" charset="0"/>
                          <a:ea typeface="Segoe UI" panose="020B0502040204020203" pitchFamily="34" charset="0"/>
                          <a:cs typeface="Segoe UI" panose="020B0502040204020203" pitchFamily="34" charset="0"/>
                        </a:rPr>
                        <a:t>, behind the meter </a:t>
                      </a:r>
                      <a:r>
                        <a:rPr lang="en-US" sz="1000" kern="1200" baseline="0">
                          <a:solidFill>
                            <a:prstClr val="black"/>
                          </a:solidFill>
                          <a:latin typeface="Segoe UI" panose="020B0502040204020203" pitchFamily="34" charset="0"/>
                          <a:ea typeface="Segoe UI" panose="020B0502040204020203" pitchFamily="34" charset="0"/>
                          <a:cs typeface="Segoe UI" panose="020B0502040204020203" pitchFamily="34" charset="0"/>
                        </a:rPr>
                        <a:t>opportunities.</a:t>
                      </a:r>
                      <a:endParaRPr lang="en-US" sz="1000" kern="1200">
                        <a:solidFill>
                          <a:prstClr val="black"/>
                        </a:solidFill>
                        <a:latin typeface="Segoe UI" panose="020B0502040204020203" pitchFamily="34" charset="0"/>
                        <a:ea typeface="Segoe UI" panose="020B0502040204020203" pitchFamily="34" charset="0"/>
                        <a:cs typeface="Segoe UI" panose="020B0502040204020203" pitchFamily="34" charset="0"/>
                      </a:endParaRPr>
                    </a:p>
                  </a:txBody>
                  <a:tcPr>
                    <a:noFill/>
                  </a:tcPr>
                </a:tc>
                <a:extLst>
                  <a:ext uri="{0D108BD9-81ED-4DB2-BD59-A6C34878D82A}">
                    <a16:rowId xmlns:a16="http://schemas.microsoft.com/office/drawing/2014/main" val="10004"/>
                  </a:ext>
                </a:extLst>
              </a:tr>
            </a:tbl>
          </a:graphicData>
        </a:graphic>
      </p:graphicFrame>
      <p:sp>
        <p:nvSpPr>
          <p:cNvPr id="59" name="Rounded Rectangle 31">
            <a:extLst>
              <a:ext uri="{FF2B5EF4-FFF2-40B4-BE49-F238E27FC236}">
                <a16:creationId xmlns:a16="http://schemas.microsoft.com/office/drawing/2014/main" id="{7E537EDF-38DD-4A97-B460-603951679F09}"/>
              </a:ext>
            </a:extLst>
          </p:cNvPr>
          <p:cNvSpPr/>
          <p:nvPr/>
        </p:nvSpPr>
        <p:spPr>
          <a:xfrm>
            <a:off x="533771" y="3524678"/>
            <a:ext cx="3598680" cy="2795666"/>
          </a:xfrm>
          <a:prstGeom prst="roundRect">
            <a:avLst/>
          </a:prstGeom>
          <a:noFill/>
          <a:ln w="28575" cap="flat" cmpd="sng" algn="ctr">
            <a:solidFill>
              <a:srgbClr val="006269"/>
            </a:solidFill>
            <a:prstDash val="sysDot"/>
            <a:miter lim="800000"/>
          </a:ln>
          <a:effectLst/>
        </p:spPr>
        <p:txBody>
          <a:bodyPr rtlCol="0" anchor="t"/>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000" b="1" i="0" u="none" strike="noStrike" kern="0" cap="none" spc="0" normalizeH="0" baseline="0" noProof="0">
                <a:ln>
                  <a:noFill/>
                </a:ln>
                <a:solidFill>
                  <a:srgbClr val="707372"/>
                </a:solidFill>
                <a:effectLst/>
                <a:uLnTx/>
                <a:uFillTx/>
                <a:latin typeface="Calibri" panose="020F0502020204030204"/>
                <a:ea typeface="Segoe UI" panose="020B0502040204020203" pitchFamily="34" charset="0"/>
                <a:cs typeface="Segoe UI" panose="020B0502040204020203" pitchFamily="34" charset="0"/>
              </a:rPr>
              <a:t>Behind the Meter Opportunities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0" i="1" u="none" strike="noStrike" kern="0" cap="none" spc="0" normalizeH="0" baseline="0" noProof="0">
                <a:ln>
                  <a:noFill/>
                </a:ln>
                <a:solidFill>
                  <a:prstClr val="black"/>
                </a:solidFill>
                <a:effectLst/>
                <a:uLnTx/>
                <a:uFillTx/>
                <a:latin typeface="Calibri" panose="020F0502020204030204"/>
                <a:ea typeface="Segoe UI" panose="020B0502040204020203" pitchFamily="34" charset="0"/>
                <a:cs typeface="Segoe UI" panose="020B0502040204020203" pitchFamily="34" charset="0"/>
              </a:rPr>
              <a:t>(On-site)</a:t>
            </a:r>
          </a:p>
        </p:txBody>
      </p:sp>
      <p:grpSp>
        <p:nvGrpSpPr>
          <p:cNvPr id="60" name="Group 2">
            <a:extLst>
              <a:ext uri="{FF2B5EF4-FFF2-40B4-BE49-F238E27FC236}">
                <a16:creationId xmlns:a16="http://schemas.microsoft.com/office/drawing/2014/main" id="{761B2591-EBEF-436C-B809-0C76DAF87D7E}"/>
              </a:ext>
            </a:extLst>
          </p:cNvPr>
          <p:cNvGrpSpPr/>
          <p:nvPr/>
        </p:nvGrpSpPr>
        <p:grpSpPr>
          <a:xfrm>
            <a:off x="589209" y="4165832"/>
            <a:ext cx="3512867" cy="1976823"/>
            <a:chOff x="3679711" y="2420937"/>
            <a:chExt cx="4521009" cy="2422315"/>
          </a:xfrm>
        </p:grpSpPr>
        <p:sp>
          <p:nvSpPr>
            <p:cNvPr id="61" name="TextBox 5">
              <a:extLst>
                <a:ext uri="{FF2B5EF4-FFF2-40B4-BE49-F238E27FC236}">
                  <a16:creationId xmlns:a16="http://schemas.microsoft.com/office/drawing/2014/main" id="{66698D9A-D48C-410E-9601-B1E5A24D3E37}"/>
                </a:ext>
              </a:extLst>
            </p:cNvPr>
            <p:cNvSpPr txBox="1"/>
            <p:nvPr/>
          </p:nvSpPr>
          <p:spPr>
            <a:xfrm>
              <a:off x="4279010" y="4167076"/>
              <a:ext cx="986548" cy="301709"/>
            </a:xfrm>
            <a:prstGeom prst="rect">
              <a:avLst/>
            </a:prstGeom>
            <a:noFill/>
          </p:spPr>
          <p:txBody>
            <a:bodyPr wrap="none" rtlCol="0">
              <a:spAutoFit/>
            </a:body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prstClr val="black"/>
                  </a:solidFill>
                  <a:effectLst/>
                  <a:uLnTx/>
                  <a:uFillTx/>
                  <a:ea typeface="Segoe UI" panose="020B0502040204020203" pitchFamily="34" charset="0"/>
                  <a:cs typeface="Segoe UI" panose="020B0502040204020203" pitchFamily="34" charset="0"/>
                </a:rPr>
                <a:t>Gas Meter</a:t>
              </a:r>
            </a:p>
          </p:txBody>
        </p:sp>
        <p:sp>
          <p:nvSpPr>
            <p:cNvPr id="62" name="Oval 6">
              <a:extLst>
                <a:ext uri="{FF2B5EF4-FFF2-40B4-BE49-F238E27FC236}">
                  <a16:creationId xmlns:a16="http://schemas.microsoft.com/office/drawing/2014/main" id="{DDC5DEA0-813E-4D6F-AB41-6F5A1B16F6DA}"/>
                </a:ext>
              </a:extLst>
            </p:cNvPr>
            <p:cNvSpPr/>
            <p:nvPr/>
          </p:nvSpPr>
          <p:spPr>
            <a:xfrm>
              <a:off x="5514247" y="2420937"/>
              <a:ext cx="2686473" cy="2422315"/>
            </a:xfrm>
            <a:prstGeom prst="ellipse">
              <a:avLst/>
            </a:prstGeom>
            <a:solidFill>
              <a:sysClr val="window" lastClr="FFFFFF"/>
            </a:solidFill>
            <a:ln w="19050" cap="flat" cmpd="sng" algn="ctr">
              <a:solidFill>
                <a:srgbClr val="006269"/>
              </a:solid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Verdana"/>
              </a:endParaRPr>
            </a:p>
          </p:txBody>
        </p:sp>
        <p:sp>
          <p:nvSpPr>
            <p:cNvPr id="63" name="TextBox 7">
              <a:extLst>
                <a:ext uri="{FF2B5EF4-FFF2-40B4-BE49-F238E27FC236}">
                  <a16:creationId xmlns:a16="http://schemas.microsoft.com/office/drawing/2014/main" id="{12691EB6-6699-4F06-A399-C161F9361D07}"/>
                </a:ext>
              </a:extLst>
            </p:cNvPr>
            <p:cNvSpPr txBox="1"/>
            <p:nvPr/>
          </p:nvSpPr>
          <p:spPr>
            <a:xfrm>
              <a:off x="5799509" y="3100730"/>
              <a:ext cx="2321336" cy="1583973"/>
            </a:xfrm>
            <a:prstGeom prst="rect">
              <a:avLst/>
            </a:prstGeom>
            <a:noFill/>
          </p:spPr>
          <p:txBody>
            <a:bodyPr wrap="none" rtlCol="0">
              <a:spAutoFit/>
            </a:bodyPr>
            <a:lstStyle/>
            <a:p>
              <a:pPr marL="285750" marR="0" lvl="0" indent="-285750" defTabSz="91440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US" sz="1000" b="0" i="0" u="none" strike="noStrike" kern="0" cap="none" spc="0" normalizeH="0" baseline="0" noProof="0">
                  <a:ln>
                    <a:noFill/>
                  </a:ln>
                  <a:solidFill>
                    <a:prstClr val="black"/>
                  </a:solidFill>
                  <a:effectLst/>
                  <a:uLnTx/>
                  <a:uFillTx/>
                  <a:ea typeface="Segoe UI" panose="020B0502040204020203" pitchFamily="34" charset="0"/>
                  <a:cs typeface="Segoe UI" panose="020B0502040204020203" pitchFamily="34" charset="0"/>
                </a:rPr>
                <a:t>Energy Efficiency</a:t>
              </a:r>
            </a:p>
            <a:p>
              <a:pPr marL="285750" marR="0" lvl="0" indent="-285750" defTabSz="91440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US" sz="1000" b="0" i="0" u="none" strike="noStrike" kern="0" cap="none" spc="0" normalizeH="0" baseline="0" noProof="0">
                  <a:ln>
                    <a:noFill/>
                  </a:ln>
                  <a:solidFill>
                    <a:prstClr val="black"/>
                  </a:solidFill>
                  <a:effectLst/>
                  <a:uLnTx/>
                  <a:uFillTx/>
                  <a:ea typeface="Segoe UI" panose="020B0502040204020203" pitchFamily="34" charset="0"/>
                  <a:cs typeface="Segoe UI" panose="020B0502040204020203" pitchFamily="34" charset="0"/>
                </a:rPr>
                <a:t>Cogeneration Efficiency</a:t>
              </a:r>
            </a:p>
            <a:p>
              <a:pPr marL="285750" marR="0" lvl="0" indent="-285750" defTabSz="91440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US" sz="1000" b="0" i="0" u="none" strike="noStrike" kern="0" cap="none" spc="0" normalizeH="0" baseline="0" noProof="0">
                  <a:ln>
                    <a:noFill/>
                  </a:ln>
                  <a:solidFill>
                    <a:prstClr val="black"/>
                  </a:solidFill>
                  <a:effectLst/>
                  <a:uLnTx/>
                  <a:uFillTx/>
                  <a:ea typeface="Segoe UI" panose="020B0502040204020203" pitchFamily="34" charset="0"/>
                  <a:cs typeface="Segoe UI" panose="020B0502040204020203" pitchFamily="34" charset="0"/>
                </a:rPr>
                <a:t>On-Site Renewables</a:t>
              </a:r>
            </a:p>
            <a:p>
              <a:pPr marL="285750" marR="0" lvl="0" indent="-285750" defTabSz="91440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US" sz="1000" b="0" i="0" u="none" strike="noStrike" kern="0" cap="none" spc="0" normalizeH="0" baseline="0" noProof="0">
                  <a:ln>
                    <a:noFill/>
                  </a:ln>
                  <a:solidFill>
                    <a:prstClr val="black"/>
                  </a:solidFill>
                  <a:effectLst/>
                  <a:uLnTx/>
                  <a:uFillTx/>
                  <a:ea typeface="Segoe UI" panose="020B0502040204020203" pitchFamily="34" charset="0"/>
                  <a:cs typeface="Segoe UI" panose="020B0502040204020203" pitchFamily="34" charset="0"/>
                </a:rPr>
                <a:t>Smart Load Growth</a:t>
              </a:r>
            </a:p>
            <a:p>
              <a:pPr marL="285750" marR="0" lvl="0" indent="-285750" defTabSz="91440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US" sz="1000" b="0" i="0" u="none" strike="noStrike" kern="0" cap="none" spc="0" normalizeH="0" baseline="0" noProof="0">
                  <a:ln>
                    <a:noFill/>
                  </a:ln>
                  <a:solidFill>
                    <a:prstClr val="black"/>
                  </a:solidFill>
                  <a:effectLst/>
                  <a:uLnTx/>
                  <a:uFillTx/>
                  <a:ea typeface="Segoe UI" panose="020B0502040204020203" pitchFamily="34" charset="0"/>
                  <a:cs typeface="Segoe UI" panose="020B0502040204020203" pitchFamily="34" charset="0"/>
                </a:rPr>
                <a:t>Clean Transportation</a:t>
              </a:r>
            </a:p>
            <a:p>
              <a:pPr marL="285750" marR="0" lvl="0" indent="-285750" defTabSz="91440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US" sz="1000" b="0" i="0" u="none" strike="noStrike" kern="0" cap="none" spc="0" normalizeH="0" baseline="0" noProof="0">
                  <a:ln>
                    <a:noFill/>
                  </a:ln>
                  <a:solidFill>
                    <a:prstClr val="black"/>
                  </a:solidFill>
                  <a:effectLst/>
                  <a:uLnTx/>
                  <a:uFillTx/>
                  <a:ea typeface="Segoe UI" panose="020B0502040204020203" pitchFamily="34" charset="0"/>
                  <a:cs typeface="Segoe UI" panose="020B0502040204020203" pitchFamily="34" charset="0"/>
                </a:rPr>
                <a:t>Energy Storage/DR</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a typeface="Segoe UI" panose="020B0502040204020203" pitchFamily="34" charset="0"/>
                <a:cs typeface="Segoe UI" panose="020B0502040204020203" pitchFamily="34" charset="0"/>
              </a:endParaRPr>
            </a:p>
          </p:txBody>
        </p:sp>
        <p:sp>
          <p:nvSpPr>
            <p:cNvPr id="64" name="Oval 8">
              <a:extLst>
                <a:ext uri="{FF2B5EF4-FFF2-40B4-BE49-F238E27FC236}">
                  <a16:creationId xmlns:a16="http://schemas.microsoft.com/office/drawing/2014/main" id="{720E4D85-8099-47E3-BD31-32DC9964EF79}"/>
                </a:ext>
              </a:extLst>
            </p:cNvPr>
            <p:cNvSpPr/>
            <p:nvPr/>
          </p:nvSpPr>
          <p:spPr>
            <a:xfrm>
              <a:off x="4723323" y="3605733"/>
              <a:ext cx="228600" cy="228600"/>
            </a:xfrm>
            <a:prstGeom prst="ellipse">
              <a:avLst/>
            </a:prstGeom>
            <a:solidFill>
              <a:srgbClr val="FFFFFF">
                <a:lumMod val="65000"/>
              </a:srgbClr>
            </a:solidFill>
            <a:ln w="25400" cap="flat" cmpd="sng" algn="ctr">
              <a:solidFill>
                <a:srgbClr val="44546A"/>
              </a:solid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Verdana"/>
              </a:endParaRPr>
            </a:p>
          </p:txBody>
        </p:sp>
        <p:sp>
          <p:nvSpPr>
            <p:cNvPr id="65" name="Oval 9">
              <a:extLst>
                <a:ext uri="{FF2B5EF4-FFF2-40B4-BE49-F238E27FC236}">
                  <a16:creationId xmlns:a16="http://schemas.microsoft.com/office/drawing/2014/main" id="{F5816D5C-B681-469F-BE54-1BD1B720BCD6}"/>
                </a:ext>
              </a:extLst>
            </p:cNvPr>
            <p:cNvSpPr/>
            <p:nvPr/>
          </p:nvSpPr>
          <p:spPr>
            <a:xfrm>
              <a:off x="4837623" y="3991360"/>
              <a:ext cx="228600" cy="228600"/>
            </a:xfrm>
            <a:prstGeom prst="ellipse">
              <a:avLst/>
            </a:prstGeom>
            <a:solidFill>
              <a:srgbClr val="FFFFFF">
                <a:lumMod val="65000"/>
              </a:srgbClr>
            </a:solidFill>
            <a:ln w="25400" cap="flat" cmpd="sng" algn="ctr">
              <a:solidFill>
                <a:srgbClr val="44546A"/>
              </a:solid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Verdana"/>
              </a:endParaRPr>
            </a:p>
          </p:txBody>
        </p:sp>
        <p:sp>
          <p:nvSpPr>
            <p:cNvPr id="66" name="TextBox 10">
              <a:extLst>
                <a:ext uri="{FF2B5EF4-FFF2-40B4-BE49-F238E27FC236}">
                  <a16:creationId xmlns:a16="http://schemas.microsoft.com/office/drawing/2014/main" id="{762A2952-FAE6-4251-99C4-DEEF211B82DF}"/>
                </a:ext>
              </a:extLst>
            </p:cNvPr>
            <p:cNvSpPr txBox="1"/>
            <p:nvPr/>
          </p:nvSpPr>
          <p:spPr>
            <a:xfrm>
              <a:off x="3856164" y="3315909"/>
              <a:ext cx="1232048" cy="301709"/>
            </a:xfrm>
            <a:prstGeom prst="rect">
              <a:avLst/>
            </a:prstGeom>
            <a:noFill/>
          </p:spPr>
          <p:txBody>
            <a:bodyPr wrap="none" rtlCol="0">
              <a:spAutoFit/>
            </a:body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sz="1000" b="0" i="0" u="none" strike="noStrike" kern="0" cap="none" spc="0" normalizeH="0" baseline="0" noProof="0">
                  <a:ln>
                    <a:noFill/>
                  </a:ln>
                  <a:solidFill>
                    <a:prstClr val="black"/>
                  </a:solidFill>
                  <a:effectLst/>
                  <a:uLnTx/>
                  <a:uFillTx/>
                  <a:ea typeface="Segoe UI" panose="020B0502040204020203" pitchFamily="34" charset="0"/>
                  <a:cs typeface="Segoe UI" panose="020B0502040204020203" pitchFamily="34" charset="0"/>
                </a:rPr>
                <a:t>Electric Meter</a:t>
              </a:r>
            </a:p>
          </p:txBody>
        </p:sp>
        <p:sp>
          <p:nvSpPr>
            <p:cNvPr id="67" name="Freeform: Shape 16">
              <a:extLst>
                <a:ext uri="{FF2B5EF4-FFF2-40B4-BE49-F238E27FC236}">
                  <a16:creationId xmlns:a16="http://schemas.microsoft.com/office/drawing/2014/main" id="{2F52A1DB-0A2E-431A-958B-E94D9B3AAB5D}"/>
                </a:ext>
              </a:extLst>
            </p:cNvPr>
            <p:cNvSpPr/>
            <p:nvPr/>
          </p:nvSpPr>
          <p:spPr>
            <a:xfrm>
              <a:off x="3749052" y="3687375"/>
              <a:ext cx="968828" cy="146958"/>
            </a:xfrm>
            <a:custGeom>
              <a:avLst/>
              <a:gdLst>
                <a:gd name="connsiteX0" fmla="*/ 0 w 968828"/>
                <a:gd name="connsiteY0" fmla="*/ 0 h 196206"/>
                <a:gd name="connsiteX1" fmla="*/ 522514 w 968828"/>
                <a:gd name="connsiteY1" fmla="*/ 195943 h 196206"/>
                <a:gd name="connsiteX2" fmla="*/ 968828 w 968828"/>
                <a:gd name="connsiteY2" fmla="*/ 32658 h 196206"/>
              </a:gdLst>
              <a:ahLst/>
              <a:cxnLst>
                <a:cxn ang="0">
                  <a:pos x="connsiteX0" y="connsiteY0"/>
                </a:cxn>
                <a:cxn ang="0">
                  <a:pos x="connsiteX1" y="connsiteY1"/>
                </a:cxn>
                <a:cxn ang="0">
                  <a:pos x="connsiteX2" y="connsiteY2"/>
                </a:cxn>
              </a:cxnLst>
              <a:rect l="l" t="t" r="r" b="b"/>
              <a:pathLst>
                <a:path w="968828" h="196206">
                  <a:moveTo>
                    <a:pt x="0" y="0"/>
                  </a:moveTo>
                  <a:cubicBezTo>
                    <a:pt x="180521" y="95250"/>
                    <a:pt x="361043" y="190500"/>
                    <a:pt x="522514" y="195943"/>
                  </a:cubicBezTo>
                  <a:cubicBezTo>
                    <a:pt x="683985" y="201386"/>
                    <a:pt x="863600" y="121558"/>
                    <a:pt x="968828" y="32658"/>
                  </a:cubicBezTo>
                </a:path>
              </a:pathLst>
            </a:custGeom>
            <a:noFill/>
            <a:ln w="25400" cap="flat" cmpd="sng" algn="ctr">
              <a:solidFill>
                <a:srgbClr val="44546A"/>
              </a:solid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Verdana"/>
              </a:endParaRPr>
            </a:p>
          </p:txBody>
        </p:sp>
        <p:sp>
          <p:nvSpPr>
            <p:cNvPr id="68" name="Freeform: Shape 18">
              <a:extLst>
                <a:ext uri="{FF2B5EF4-FFF2-40B4-BE49-F238E27FC236}">
                  <a16:creationId xmlns:a16="http://schemas.microsoft.com/office/drawing/2014/main" id="{50877757-CD53-4774-9B6F-A56B5B29509C}"/>
                </a:ext>
              </a:extLst>
            </p:cNvPr>
            <p:cNvSpPr/>
            <p:nvPr/>
          </p:nvSpPr>
          <p:spPr>
            <a:xfrm rot="20917586">
              <a:off x="4946263" y="3685207"/>
              <a:ext cx="581885" cy="154397"/>
            </a:xfrm>
            <a:custGeom>
              <a:avLst/>
              <a:gdLst>
                <a:gd name="connsiteX0" fmla="*/ 0 w 968828"/>
                <a:gd name="connsiteY0" fmla="*/ 0 h 196206"/>
                <a:gd name="connsiteX1" fmla="*/ 522514 w 968828"/>
                <a:gd name="connsiteY1" fmla="*/ 195943 h 196206"/>
                <a:gd name="connsiteX2" fmla="*/ 968828 w 968828"/>
                <a:gd name="connsiteY2" fmla="*/ 32658 h 196206"/>
              </a:gdLst>
              <a:ahLst/>
              <a:cxnLst>
                <a:cxn ang="0">
                  <a:pos x="connsiteX0" y="connsiteY0"/>
                </a:cxn>
                <a:cxn ang="0">
                  <a:pos x="connsiteX1" y="connsiteY1"/>
                </a:cxn>
                <a:cxn ang="0">
                  <a:pos x="connsiteX2" y="connsiteY2"/>
                </a:cxn>
              </a:cxnLst>
              <a:rect l="l" t="t" r="r" b="b"/>
              <a:pathLst>
                <a:path w="968828" h="196206">
                  <a:moveTo>
                    <a:pt x="0" y="0"/>
                  </a:moveTo>
                  <a:cubicBezTo>
                    <a:pt x="180521" y="95250"/>
                    <a:pt x="361043" y="190500"/>
                    <a:pt x="522514" y="195943"/>
                  </a:cubicBezTo>
                  <a:cubicBezTo>
                    <a:pt x="683985" y="201386"/>
                    <a:pt x="863600" y="121558"/>
                    <a:pt x="968828" y="32658"/>
                  </a:cubicBezTo>
                </a:path>
              </a:pathLst>
            </a:custGeom>
            <a:noFill/>
            <a:ln w="25400" cap="flat" cmpd="sng" algn="ctr">
              <a:solidFill>
                <a:srgbClr val="44546A"/>
              </a:solid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Verdana"/>
              </a:endParaRPr>
            </a:p>
          </p:txBody>
        </p:sp>
        <p:sp>
          <p:nvSpPr>
            <p:cNvPr id="69" name="Rectangle 13">
              <a:extLst>
                <a:ext uri="{FF2B5EF4-FFF2-40B4-BE49-F238E27FC236}">
                  <a16:creationId xmlns:a16="http://schemas.microsoft.com/office/drawing/2014/main" id="{C15A4F8E-8002-471C-AC92-D872D1F205A6}"/>
                </a:ext>
              </a:extLst>
            </p:cNvPr>
            <p:cNvSpPr/>
            <p:nvPr/>
          </p:nvSpPr>
          <p:spPr>
            <a:xfrm>
              <a:off x="3749052" y="4076557"/>
              <a:ext cx="1088571" cy="80861"/>
            </a:xfrm>
            <a:prstGeom prst="rect">
              <a:avLst/>
            </a:prstGeom>
            <a:noFill/>
            <a:ln w="25400" cap="flat" cmpd="sng" algn="ctr">
              <a:solidFill>
                <a:srgbClr val="44546A"/>
              </a:solid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Verdana"/>
              </a:endParaRPr>
            </a:p>
          </p:txBody>
        </p:sp>
        <p:sp>
          <p:nvSpPr>
            <p:cNvPr id="70" name="Rectangle 14">
              <a:extLst>
                <a:ext uri="{FF2B5EF4-FFF2-40B4-BE49-F238E27FC236}">
                  <a16:creationId xmlns:a16="http://schemas.microsoft.com/office/drawing/2014/main" id="{210C9AB2-2989-41BF-A0F2-730BD1E83638}"/>
                </a:ext>
              </a:extLst>
            </p:cNvPr>
            <p:cNvSpPr/>
            <p:nvPr/>
          </p:nvSpPr>
          <p:spPr>
            <a:xfrm>
              <a:off x="5066223" y="4076557"/>
              <a:ext cx="530979" cy="78942"/>
            </a:xfrm>
            <a:prstGeom prst="rect">
              <a:avLst/>
            </a:prstGeom>
            <a:noFill/>
            <a:ln w="25400" cap="flat" cmpd="sng" algn="ctr">
              <a:solidFill>
                <a:srgbClr val="44546A"/>
              </a:solid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Verdana"/>
              </a:endParaRPr>
            </a:p>
          </p:txBody>
        </p:sp>
        <p:sp>
          <p:nvSpPr>
            <p:cNvPr id="71" name="Rectangle 15">
              <a:extLst>
                <a:ext uri="{FF2B5EF4-FFF2-40B4-BE49-F238E27FC236}">
                  <a16:creationId xmlns:a16="http://schemas.microsoft.com/office/drawing/2014/main" id="{48FD4D6E-E529-4788-A2F2-1840244C0667}"/>
                </a:ext>
              </a:extLst>
            </p:cNvPr>
            <p:cNvSpPr/>
            <p:nvPr/>
          </p:nvSpPr>
          <p:spPr>
            <a:xfrm>
              <a:off x="3679711" y="3271747"/>
              <a:ext cx="1734675" cy="1164326"/>
            </a:xfrm>
            <a:prstGeom prst="rect">
              <a:avLst/>
            </a:prstGeom>
            <a:noFill/>
            <a:ln w="19050" cap="flat" cmpd="sng" algn="ctr">
              <a:solidFill>
                <a:srgbClr val="006269"/>
              </a:solid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Verdana"/>
              </a:endParaRPr>
            </a:p>
          </p:txBody>
        </p:sp>
      </p:grpSp>
    </p:spTree>
    <p:extLst>
      <p:ext uri="{BB962C8B-B14F-4D97-AF65-F5344CB8AC3E}">
        <p14:creationId xmlns:p14="http://schemas.microsoft.com/office/powerpoint/2010/main" val="34666730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Pilot Customers – UC and CSU</a:t>
            </a:r>
          </a:p>
        </p:txBody>
      </p:sp>
      <p:sp>
        <p:nvSpPr>
          <p:cNvPr id="4" name="Slide Number Placeholder 3"/>
          <p:cNvSpPr>
            <a:spLocks noGrp="1"/>
          </p:cNvSpPr>
          <p:nvPr>
            <p:ph type="sldNum" sz="quarter" idx="12"/>
          </p:nvPr>
        </p:nvSpPr>
        <p:spPr>
          <a:prstGeom prst="rect">
            <a:avLst/>
          </a:prstGeo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FA6FAD0-5A87-4CCE-B498-7C75890A45B9}" type="slidenum">
              <a:rPr kumimoji="0" lang="en-US" sz="1200" b="1" i="0" u="none" strike="noStrike" kern="1200" cap="none" spc="0" normalizeH="0" baseline="0" noProof="0" smtClean="0">
                <a:ln>
                  <a:noFill/>
                </a:ln>
                <a:solidFill>
                  <a:srgbClr val="FFFFFF"/>
                </a:solidFill>
                <a:effectLst/>
                <a:uLnTx/>
                <a:uFillTx/>
                <a:latin typeface="Open San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1" i="0" u="none" strike="noStrike" kern="1200" cap="none" spc="0" normalizeH="0" baseline="0" noProof="0">
              <a:ln>
                <a:noFill/>
              </a:ln>
              <a:solidFill>
                <a:srgbClr val="FFFFFF"/>
              </a:solidFill>
              <a:effectLst/>
              <a:uLnTx/>
              <a:uFillTx/>
              <a:latin typeface="Open Sans"/>
            </a:endParaRPr>
          </a:p>
        </p:txBody>
      </p:sp>
      <p:grpSp>
        <p:nvGrpSpPr>
          <p:cNvPr id="14" name="Group 13"/>
          <p:cNvGrpSpPr>
            <a:grpSpLocks noChangeAspect="1"/>
          </p:cNvGrpSpPr>
          <p:nvPr/>
        </p:nvGrpSpPr>
        <p:grpSpPr bwMode="auto">
          <a:xfrm>
            <a:off x="1595681" y="1206523"/>
            <a:ext cx="5337134" cy="5167584"/>
            <a:chOff x="2690" y="677"/>
            <a:chExt cx="2896" cy="2804"/>
          </a:xfrm>
          <a:effectLst>
            <a:outerShdw blurRad="50800" dist="38100" dir="8100000" algn="tr" rotWithShape="0">
              <a:prstClr val="black">
                <a:alpha val="40000"/>
              </a:prstClr>
            </a:outerShdw>
          </a:effectLst>
        </p:grpSpPr>
        <p:sp>
          <p:nvSpPr>
            <p:cNvPr id="15" name="AutoShape 3"/>
            <p:cNvSpPr>
              <a:spLocks noChangeAspect="1" noChangeArrowheads="1" noTextEdit="1"/>
            </p:cNvSpPr>
            <p:nvPr/>
          </p:nvSpPr>
          <p:spPr bwMode="auto">
            <a:xfrm>
              <a:off x="2690" y="677"/>
              <a:ext cx="2896" cy="28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417300"/>
                </a:solidFill>
                <a:effectLst/>
                <a:uLnTx/>
                <a:uFillTx/>
                <a:latin typeface="Segoe UI"/>
                <a:ea typeface="+mn-ea"/>
                <a:cs typeface="+mn-cs"/>
              </a:endParaRPr>
            </a:p>
          </p:txBody>
        </p:sp>
        <p:sp>
          <p:nvSpPr>
            <p:cNvPr id="16" name="Freeform 15"/>
            <p:cNvSpPr>
              <a:spLocks/>
            </p:cNvSpPr>
            <p:nvPr/>
          </p:nvSpPr>
          <p:spPr bwMode="auto">
            <a:xfrm>
              <a:off x="3189" y="683"/>
              <a:ext cx="2388" cy="2790"/>
            </a:xfrm>
            <a:custGeom>
              <a:avLst/>
              <a:gdLst>
                <a:gd name="T0" fmla="*/ 42 w 2388"/>
                <a:gd name="T1" fmla="*/ 0 h 2790"/>
                <a:gd name="T2" fmla="*/ 76 w 2388"/>
                <a:gd name="T3" fmla="*/ 158 h 2790"/>
                <a:gd name="T4" fmla="*/ 62 w 2388"/>
                <a:gd name="T5" fmla="*/ 285 h 2790"/>
                <a:gd name="T6" fmla="*/ 6 w 2388"/>
                <a:gd name="T7" fmla="*/ 518 h 2790"/>
                <a:gd name="T8" fmla="*/ 133 w 2388"/>
                <a:gd name="T9" fmla="*/ 776 h 2790"/>
                <a:gd name="T10" fmla="*/ 324 w 2388"/>
                <a:gd name="T11" fmla="*/ 1097 h 2790"/>
                <a:gd name="T12" fmla="*/ 419 w 2388"/>
                <a:gd name="T13" fmla="*/ 1220 h 2790"/>
                <a:gd name="T14" fmla="*/ 455 w 2388"/>
                <a:gd name="T15" fmla="*/ 1193 h 2790"/>
                <a:gd name="T16" fmla="*/ 461 w 2388"/>
                <a:gd name="T17" fmla="*/ 1126 h 2790"/>
                <a:gd name="T18" fmla="*/ 535 w 2388"/>
                <a:gd name="T19" fmla="*/ 1323 h 2790"/>
                <a:gd name="T20" fmla="*/ 447 w 2388"/>
                <a:gd name="T21" fmla="*/ 1235 h 2790"/>
                <a:gd name="T22" fmla="*/ 463 w 2388"/>
                <a:gd name="T23" fmla="*/ 1404 h 2790"/>
                <a:gd name="T24" fmla="*/ 602 w 2388"/>
                <a:gd name="T25" fmla="*/ 1486 h 2790"/>
                <a:gd name="T26" fmla="*/ 564 w 2388"/>
                <a:gd name="T27" fmla="*/ 1573 h 2790"/>
                <a:gd name="T28" fmla="*/ 619 w 2388"/>
                <a:gd name="T29" fmla="*/ 1712 h 2790"/>
                <a:gd name="T30" fmla="*/ 751 w 2388"/>
                <a:gd name="T31" fmla="*/ 1910 h 2790"/>
                <a:gd name="T32" fmla="*/ 826 w 2388"/>
                <a:gd name="T33" fmla="*/ 1969 h 2790"/>
                <a:gd name="T34" fmla="*/ 849 w 2388"/>
                <a:gd name="T35" fmla="*/ 2087 h 2790"/>
                <a:gd name="T36" fmla="*/ 883 w 2388"/>
                <a:gd name="T37" fmla="*/ 2174 h 2790"/>
                <a:gd name="T38" fmla="*/ 999 w 2388"/>
                <a:gd name="T39" fmla="*/ 2226 h 2790"/>
                <a:gd name="T40" fmla="*/ 1179 w 2388"/>
                <a:gd name="T41" fmla="*/ 2273 h 2790"/>
                <a:gd name="T42" fmla="*/ 1332 w 2388"/>
                <a:gd name="T43" fmla="*/ 2357 h 2790"/>
                <a:gd name="T44" fmla="*/ 1397 w 2388"/>
                <a:gd name="T45" fmla="*/ 2434 h 2790"/>
                <a:gd name="T46" fmla="*/ 1513 w 2388"/>
                <a:gd name="T47" fmla="*/ 2481 h 2790"/>
                <a:gd name="T48" fmla="*/ 1678 w 2388"/>
                <a:gd name="T49" fmla="*/ 2755 h 2790"/>
                <a:gd name="T50" fmla="*/ 2289 w 2388"/>
                <a:gd name="T51" fmla="*/ 2741 h 2790"/>
                <a:gd name="T52" fmla="*/ 2294 w 2388"/>
                <a:gd name="T53" fmla="*/ 2653 h 2790"/>
                <a:gd name="T54" fmla="*/ 2295 w 2388"/>
                <a:gd name="T55" fmla="*/ 2512 h 2790"/>
                <a:gd name="T56" fmla="*/ 2331 w 2388"/>
                <a:gd name="T57" fmla="*/ 2350 h 2790"/>
                <a:gd name="T58" fmla="*/ 2366 w 2388"/>
                <a:gd name="T59" fmla="*/ 2246 h 2790"/>
                <a:gd name="T60" fmla="*/ 2312 w 2388"/>
                <a:gd name="T61" fmla="*/ 2147 h 2790"/>
                <a:gd name="T62" fmla="*/ 1028 w 2388"/>
                <a:gd name="T63" fmla="*/ 891 h 2790"/>
                <a:gd name="T64" fmla="*/ 42 w 2388"/>
                <a:gd name="T65" fmla="*/ 0 h 27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388" h="2790">
                  <a:moveTo>
                    <a:pt x="1028" y="2"/>
                  </a:moveTo>
                  <a:lnTo>
                    <a:pt x="42" y="0"/>
                  </a:lnTo>
                  <a:lnTo>
                    <a:pt x="33" y="64"/>
                  </a:lnTo>
                  <a:lnTo>
                    <a:pt x="76" y="158"/>
                  </a:lnTo>
                  <a:lnTo>
                    <a:pt x="58" y="255"/>
                  </a:lnTo>
                  <a:lnTo>
                    <a:pt x="62" y="285"/>
                  </a:lnTo>
                  <a:lnTo>
                    <a:pt x="0" y="453"/>
                  </a:lnTo>
                  <a:lnTo>
                    <a:pt x="6" y="518"/>
                  </a:lnTo>
                  <a:lnTo>
                    <a:pt x="159" y="686"/>
                  </a:lnTo>
                  <a:lnTo>
                    <a:pt x="133" y="776"/>
                  </a:lnTo>
                  <a:lnTo>
                    <a:pt x="170" y="925"/>
                  </a:lnTo>
                  <a:lnTo>
                    <a:pt x="324" y="1097"/>
                  </a:lnTo>
                  <a:lnTo>
                    <a:pt x="334" y="1186"/>
                  </a:lnTo>
                  <a:lnTo>
                    <a:pt x="419" y="1220"/>
                  </a:lnTo>
                  <a:lnTo>
                    <a:pt x="441" y="1201"/>
                  </a:lnTo>
                  <a:lnTo>
                    <a:pt x="455" y="1193"/>
                  </a:lnTo>
                  <a:lnTo>
                    <a:pt x="452" y="1154"/>
                  </a:lnTo>
                  <a:lnTo>
                    <a:pt x="461" y="1126"/>
                  </a:lnTo>
                  <a:lnTo>
                    <a:pt x="492" y="1196"/>
                  </a:lnTo>
                  <a:lnTo>
                    <a:pt x="535" y="1323"/>
                  </a:lnTo>
                  <a:lnTo>
                    <a:pt x="476" y="1303"/>
                  </a:lnTo>
                  <a:lnTo>
                    <a:pt x="447" y="1235"/>
                  </a:lnTo>
                  <a:lnTo>
                    <a:pt x="441" y="1329"/>
                  </a:lnTo>
                  <a:lnTo>
                    <a:pt x="463" y="1404"/>
                  </a:lnTo>
                  <a:lnTo>
                    <a:pt x="517" y="1478"/>
                  </a:lnTo>
                  <a:lnTo>
                    <a:pt x="602" y="1486"/>
                  </a:lnTo>
                  <a:lnTo>
                    <a:pt x="601" y="1579"/>
                  </a:lnTo>
                  <a:lnTo>
                    <a:pt x="564" y="1573"/>
                  </a:lnTo>
                  <a:lnTo>
                    <a:pt x="582" y="1670"/>
                  </a:lnTo>
                  <a:lnTo>
                    <a:pt x="619" y="1712"/>
                  </a:lnTo>
                  <a:lnTo>
                    <a:pt x="688" y="1811"/>
                  </a:lnTo>
                  <a:lnTo>
                    <a:pt x="751" y="1910"/>
                  </a:lnTo>
                  <a:lnTo>
                    <a:pt x="835" y="1930"/>
                  </a:lnTo>
                  <a:lnTo>
                    <a:pt x="826" y="1969"/>
                  </a:lnTo>
                  <a:lnTo>
                    <a:pt x="891" y="2031"/>
                  </a:lnTo>
                  <a:lnTo>
                    <a:pt x="849" y="2087"/>
                  </a:lnTo>
                  <a:lnTo>
                    <a:pt x="885" y="2110"/>
                  </a:lnTo>
                  <a:lnTo>
                    <a:pt x="883" y="2174"/>
                  </a:lnTo>
                  <a:lnTo>
                    <a:pt x="906" y="2209"/>
                  </a:lnTo>
                  <a:lnTo>
                    <a:pt x="999" y="2226"/>
                  </a:lnTo>
                  <a:lnTo>
                    <a:pt x="1091" y="2247"/>
                  </a:lnTo>
                  <a:lnTo>
                    <a:pt x="1179" y="2273"/>
                  </a:lnTo>
                  <a:lnTo>
                    <a:pt x="1212" y="2322"/>
                  </a:lnTo>
                  <a:lnTo>
                    <a:pt x="1332" y="2357"/>
                  </a:lnTo>
                  <a:lnTo>
                    <a:pt x="1391" y="2381"/>
                  </a:lnTo>
                  <a:lnTo>
                    <a:pt x="1397" y="2434"/>
                  </a:lnTo>
                  <a:lnTo>
                    <a:pt x="1461" y="2424"/>
                  </a:lnTo>
                  <a:lnTo>
                    <a:pt x="1513" y="2481"/>
                  </a:lnTo>
                  <a:lnTo>
                    <a:pt x="1659" y="2640"/>
                  </a:lnTo>
                  <a:lnTo>
                    <a:pt x="1678" y="2755"/>
                  </a:lnTo>
                  <a:lnTo>
                    <a:pt x="1699" y="2790"/>
                  </a:lnTo>
                  <a:lnTo>
                    <a:pt x="2289" y="2741"/>
                  </a:lnTo>
                  <a:lnTo>
                    <a:pt x="2323" y="2668"/>
                  </a:lnTo>
                  <a:lnTo>
                    <a:pt x="2294" y="2653"/>
                  </a:lnTo>
                  <a:lnTo>
                    <a:pt x="2269" y="2562"/>
                  </a:lnTo>
                  <a:lnTo>
                    <a:pt x="2295" y="2512"/>
                  </a:lnTo>
                  <a:lnTo>
                    <a:pt x="2310" y="2414"/>
                  </a:lnTo>
                  <a:lnTo>
                    <a:pt x="2331" y="2350"/>
                  </a:lnTo>
                  <a:lnTo>
                    <a:pt x="2388" y="2297"/>
                  </a:lnTo>
                  <a:lnTo>
                    <a:pt x="2366" y="2246"/>
                  </a:lnTo>
                  <a:lnTo>
                    <a:pt x="2340" y="2200"/>
                  </a:lnTo>
                  <a:lnTo>
                    <a:pt x="2312" y="2147"/>
                  </a:lnTo>
                  <a:lnTo>
                    <a:pt x="2285" y="2069"/>
                  </a:lnTo>
                  <a:lnTo>
                    <a:pt x="1028" y="891"/>
                  </a:lnTo>
                  <a:lnTo>
                    <a:pt x="1028" y="0"/>
                  </a:lnTo>
                  <a:lnTo>
                    <a:pt x="42" y="0"/>
                  </a:lnTo>
                  <a:lnTo>
                    <a:pt x="1028"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417300"/>
                </a:solidFill>
                <a:effectLst/>
                <a:uLnTx/>
                <a:uFillTx/>
                <a:latin typeface="Segoe UI"/>
                <a:ea typeface="+mn-ea"/>
                <a:cs typeface="+mn-cs"/>
              </a:endParaRPr>
            </a:p>
          </p:txBody>
        </p:sp>
        <p:sp>
          <p:nvSpPr>
            <p:cNvPr id="17" name="Freeform 7"/>
            <p:cNvSpPr>
              <a:spLocks/>
            </p:cNvSpPr>
            <p:nvPr/>
          </p:nvSpPr>
          <p:spPr bwMode="auto">
            <a:xfrm>
              <a:off x="4146" y="1745"/>
              <a:ext cx="1431" cy="1483"/>
            </a:xfrm>
            <a:custGeom>
              <a:avLst/>
              <a:gdLst>
                <a:gd name="T0" fmla="*/ 117 w 1431"/>
                <a:gd name="T1" fmla="*/ 1140 h 1483"/>
                <a:gd name="T2" fmla="*/ 195 w 1431"/>
                <a:gd name="T3" fmla="*/ 1077 h 1483"/>
                <a:gd name="T4" fmla="*/ 353 w 1431"/>
                <a:gd name="T5" fmla="*/ 1057 h 1483"/>
                <a:gd name="T6" fmla="*/ 368 w 1431"/>
                <a:gd name="T7" fmla="*/ 979 h 1483"/>
                <a:gd name="T8" fmla="*/ 353 w 1431"/>
                <a:gd name="T9" fmla="*/ 873 h 1483"/>
                <a:gd name="T10" fmla="*/ 253 w 1431"/>
                <a:gd name="T11" fmla="*/ 813 h 1483"/>
                <a:gd name="T12" fmla="*/ 131 w 1431"/>
                <a:gd name="T13" fmla="*/ 626 h 1483"/>
                <a:gd name="T14" fmla="*/ 178 w 1431"/>
                <a:gd name="T15" fmla="*/ 599 h 1483"/>
                <a:gd name="T16" fmla="*/ 274 w 1431"/>
                <a:gd name="T17" fmla="*/ 585 h 1483"/>
                <a:gd name="T18" fmla="*/ 342 w 1431"/>
                <a:gd name="T19" fmla="*/ 520 h 1483"/>
                <a:gd name="T20" fmla="*/ 416 w 1431"/>
                <a:gd name="T21" fmla="*/ 536 h 1483"/>
                <a:gd name="T22" fmla="*/ 512 w 1431"/>
                <a:gd name="T23" fmla="*/ 631 h 1483"/>
                <a:gd name="T24" fmla="*/ 618 w 1431"/>
                <a:gd name="T25" fmla="*/ 626 h 1483"/>
                <a:gd name="T26" fmla="*/ 561 w 1431"/>
                <a:gd name="T27" fmla="*/ 572 h 1483"/>
                <a:gd name="T28" fmla="*/ 481 w 1431"/>
                <a:gd name="T29" fmla="*/ 337 h 1483"/>
                <a:gd name="T30" fmla="*/ 410 w 1431"/>
                <a:gd name="T31" fmla="*/ 280 h 1483"/>
                <a:gd name="T32" fmla="*/ 461 w 1431"/>
                <a:gd name="T33" fmla="*/ 317 h 1483"/>
                <a:gd name="T34" fmla="*/ 378 w 1431"/>
                <a:gd name="T35" fmla="*/ 379 h 1483"/>
                <a:gd name="T36" fmla="*/ 283 w 1431"/>
                <a:gd name="T37" fmla="*/ 359 h 1483"/>
                <a:gd name="T38" fmla="*/ 204 w 1431"/>
                <a:gd name="T39" fmla="*/ 392 h 1483"/>
                <a:gd name="T40" fmla="*/ 233 w 1431"/>
                <a:gd name="T41" fmla="*/ 311 h 1483"/>
                <a:gd name="T42" fmla="*/ 270 w 1431"/>
                <a:gd name="T43" fmla="*/ 199 h 1483"/>
                <a:gd name="T44" fmla="*/ 196 w 1431"/>
                <a:gd name="T45" fmla="*/ 160 h 1483"/>
                <a:gd name="T46" fmla="*/ 191 w 1431"/>
                <a:gd name="T47" fmla="*/ 87 h 1483"/>
                <a:gd name="T48" fmla="*/ 148 w 1431"/>
                <a:gd name="T49" fmla="*/ 9 h 1483"/>
                <a:gd name="T50" fmla="*/ 1304 w 1431"/>
                <a:gd name="T51" fmla="*/ 982 h 1483"/>
                <a:gd name="T52" fmla="*/ 1355 w 1431"/>
                <a:gd name="T53" fmla="*/ 1085 h 1483"/>
                <a:gd name="T54" fmla="*/ 1373 w 1431"/>
                <a:gd name="T55" fmla="*/ 1287 h 1483"/>
                <a:gd name="T56" fmla="*/ 1308 w 1431"/>
                <a:gd name="T57" fmla="*/ 1483 h 1483"/>
                <a:gd name="T58" fmla="*/ 1061 w 1431"/>
                <a:gd name="T59" fmla="*/ 1333 h 1483"/>
                <a:gd name="T60" fmla="*/ 930 w 1431"/>
                <a:gd name="T61" fmla="*/ 1300 h 1483"/>
                <a:gd name="T62" fmla="*/ 945 w 1431"/>
                <a:gd name="T63" fmla="*/ 1472 h 1483"/>
                <a:gd name="T64" fmla="*/ 654 w 1431"/>
                <a:gd name="T65" fmla="*/ 1441 h 1483"/>
                <a:gd name="T66" fmla="*/ 607 w 1431"/>
                <a:gd name="T67" fmla="*/ 1423 h 1483"/>
                <a:gd name="T68" fmla="*/ 504 w 1431"/>
                <a:gd name="T69" fmla="*/ 1362 h 1483"/>
                <a:gd name="T70" fmla="*/ 434 w 1431"/>
                <a:gd name="T71" fmla="*/ 1319 h 1483"/>
                <a:gd name="T72" fmla="*/ 214 w 1431"/>
                <a:gd name="T73" fmla="*/ 1208 h 1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31" h="1483">
                  <a:moveTo>
                    <a:pt x="0" y="1152"/>
                  </a:moveTo>
                  <a:lnTo>
                    <a:pt x="117" y="1140"/>
                  </a:lnTo>
                  <a:lnTo>
                    <a:pt x="117" y="1084"/>
                  </a:lnTo>
                  <a:lnTo>
                    <a:pt x="195" y="1077"/>
                  </a:lnTo>
                  <a:lnTo>
                    <a:pt x="201" y="1037"/>
                  </a:lnTo>
                  <a:lnTo>
                    <a:pt x="353" y="1057"/>
                  </a:lnTo>
                  <a:lnTo>
                    <a:pt x="403" y="1000"/>
                  </a:lnTo>
                  <a:lnTo>
                    <a:pt x="368" y="979"/>
                  </a:lnTo>
                  <a:lnTo>
                    <a:pt x="375" y="876"/>
                  </a:lnTo>
                  <a:lnTo>
                    <a:pt x="353" y="873"/>
                  </a:lnTo>
                  <a:lnTo>
                    <a:pt x="353" y="813"/>
                  </a:lnTo>
                  <a:lnTo>
                    <a:pt x="253" y="813"/>
                  </a:lnTo>
                  <a:lnTo>
                    <a:pt x="169" y="626"/>
                  </a:lnTo>
                  <a:lnTo>
                    <a:pt x="131" y="626"/>
                  </a:lnTo>
                  <a:lnTo>
                    <a:pt x="131" y="599"/>
                  </a:lnTo>
                  <a:lnTo>
                    <a:pt x="178" y="599"/>
                  </a:lnTo>
                  <a:lnTo>
                    <a:pt x="225" y="567"/>
                  </a:lnTo>
                  <a:lnTo>
                    <a:pt x="274" y="585"/>
                  </a:lnTo>
                  <a:lnTo>
                    <a:pt x="288" y="536"/>
                  </a:lnTo>
                  <a:lnTo>
                    <a:pt x="342" y="520"/>
                  </a:lnTo>
                  <a:lnTo>
                    <a:pt x="375" y="520"/>
                  </a:lnTo>
                  <a:lnTo>
                    <a:pt x="416" y="536"/>
                  </a:lnTo>
                  <a:lnTo>
                    <a:pt x="456" y="509"/>
                  </a:lnTo>
                  <a:lnTo>
                    <a:pt x="512" y="631"/>
                  </a:lnTo>
                  <a:lnTo>
                    <a:pt x="546" y="669"/>
                  </a:lnTo>
                  <a:lnTo>
                    <a:pt x="618" y="626"/>
                  </a:lnTo>
                  <a:lnTo>
                    <a:pt x="597" y="564"/>
                  </a:lnTo>
                  <a:lnTo>
                    <a:pt x="561" y="572"/>
                  </a:lnTo>
                  <a:lnTo>
                    <a:pt x="509" y="386"/>
                  </a:lnTo>
                  <a:lnTo>
                    <a:pt x="481" y="337"/>
                  </a:lnTo>
                  <a:lnTo>
                    <a:pt x="490" y="295"/>
                  </a:lnTo>
                  <a:lnTo>
                    <a:pt x="410" y="280"/>
                  </a:lnTo>
                  <a:lnTo>
                    <a:pt x="429" y="294"/>
                  </a:lnTo>
                  <a:lnTo>
                    <a:pt x="461" y="317"/>
                  </a:lnTo>
                  <a:lnTo>
                    <a:pt x="464" y="364"/>
                  </a:lnTo>
                  <a:lnTo>
                    <a:pt x="378" y="379"/>
                  </a:lnTo>
                  <a:lnTo>
                    <a:pt x="378" y="358"/>
                  </a:lnTo>
                  <a:lnTo>
                    <a:pt x="283" y="359"/>
                  </a:lnTo>
                  <a:lnTo>
                    <a:pt x="272" y="405"/>
                  </a:lnTo>
                  <a:lnTo>
                    <a:pt x="204" y="392"/>
                  </a:lnTo>
                  <a:lnTo>
                    <a:pt x="228" y="350"/>
                  </a:lnTo>
                  <a:lnTo>
                    <a:pt x="233" y="311"/>
                  </a:lnTo>
                  <a:lnTo>
                    <a:pt x="298" y="236"/>
                  </a:lnTo>
                  <a:lnTo>
                    <a:pt x="270" y="199"/>
                  </a:lnTo>
                  <a:lnTo>
                    <a:pt x="241" y="196"/>
                  </a:lnTo>
                  <a:lnTo>
                    <a:pt x="196" y="160"/>
                  </a:lnTo>
                  <a:lnTo>
                    <a:pt x="176" y="164"/>
                  </a:lnTo>
                  <a:lnTo>
                    <a:pt x="191" y="87"/>
                  </a:lnTo>
                  <a:lnTo>
                    <a:pt x="157" y="80"/>
                  </a:lnTo>
                  <a:lnTo>
                    <a:pt x="148" y="9"/>
                  </a:lnTo>
                  <a:lnTo>
                    <a:pt x="251" y="0"/>
                  </a:lnTo>
                  <a:lnTo>
                    <a:pt x="1304" y="982"/>
                  </a:lnTo>
                  <a:lnTo>
                    <a:pt x="1305" y="1086"/>
                  </a:lnTo>
                  <a:lnTo>
                    <a:pt x="1355" y="1085"/>
                  </a:lnTo>
                  <a:lnTo>
                    <a:pt x="1431" y="1235"/>
                  </a:lnTo>
                  <a:lnTo>
                    <a:pt x="1373" y="1287"/>
                  </a:lnTo>
                  <a:lnTo>
                    <a:pt x="1338" y="1450"/>
                  </a:lnTo>
                  <a:lnTo>
                    <a:pt x="1308" y="1483"/>
                  </a:lnTo>
                  <a:lnTo>
                    <a:pt x="1182" y="1472"/>
                  </a:lnTo>
                  <a:lnTo>
                    <a:pt x="1061" y="1333"/>
                  </a:lnTo>
                  <a:lnTo>
                    <a:pt x="1061" y="1300"/>
                  </a:lnTo>
                  <a:lnTo>
                    <a:pt x="930" y="1300"/>
                  </a:lnTo>
                  <a:lnTo>
                    <a:pt x="924" y="1333"/>
                  </a:lnTo>
                  <a:lnTo>
                    <a:pt x="945" y="1472"/>
                  </a:lnTo>
                  <a:lnTo>
                    <a:pt x="743" y="1479"/>
                  </a:lnTo>
                  <a:lnTo>
                    <a:pt x="654" y="1441"/>
                  </a:lnTo>
                  <a:lnTo>
                    <a:pt x="665" y="1422"/>
                  </a:lnTo>
                  <a:lnTo>
                    <a:pt x="607" y="1423"/>
                  </a:lnTo>
                  <a:lnTo>
                    <a:pt x="590" y="1440"/>
                  </a:lnTo>
                  <a:lnTo>
                    <a:pt x="504" y="1362"/>
                  </a:lnTo>
                  <a:lnTo>
                    <a:pt x="440" y="1372"/>
                  </a:lnTo>
                  <a:lnTo>
                    <a:pt x="434" y="1319"/>
                  </a:lnTo>
                  <a:lnTo>
                    <a:pt x="255" y="1260"/>
                  </a:lnTo>
                  <a:lnTo>
                    <a:pt x="214" y="1208"/>
                  </a:lnTo>
                  <a:lnTo>
                    <a:pt x="0" y="1152"/>
                  </a:lnTo>
                  <a:close/>
                </a:path>
              </a:pathLst>
            </a:custGeom>
            <a:solidFill>
              <a:srgbClr val="417300">
                <a:alpha val="73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417300"/>
                </a:solidFill>
                <a:effectLst/>
                <a:uLnTx/>
                <a:uFillTx/>
                <a:latin typeface="Segoe UI"/>
                <a:ea typeface="+mn-ea"/>
                <a:cs typeface="+mn-cs"/>
              </a:endParaRPr>
            </a:p>
          </p:txBody>
        </p:sp>
        <p:sp>
          <p:nvSpPr>
            <p:cNvPr id="18" name="Freeform 8"/>
            <p:cNvSpPr>
              <a:spLocks/>
            </p:cNvSpPr>
            <p:nvPr/>
          </p:nvSpPr>
          <p:spPr bwMode="auto">
            <a:xfrm>
              <a:off x="4533" y="2969"/>
              <a:ext cx="172" cy="148"/>
            </a:xfrm>
            <a:custGeom>
              <a:avLst/>
              <a:gdLst>
                <a:gd name="T0" fmla="*/ 0 w 172"/>
                <a:gd name="T1" fmla="*/ 75 h 148"/>
                <a:gd name="T2" fmla="*/ 42 w 172"/>
                <a:gd name="T3" fmla="*/ 47 h 148"/>
                <a:gd name="T4" fmla="*/ 66 w 172"/>
                <a:gd name="T5" fmla="*/ 0 h 148"/>
                <a:gd name="T6" fmla="*/ 116 w 172"/>
                <a:gd name="T7" fmla="*/ 1 h 148"/>
                <a:gd name="T8" fmla="*/ 116 w 172"/>
                <a:gd name="T9" fmla="*/ 36 h 148"/>
                <a:gd name="T10" fmla="*/ 172 w 172"/>
                <a:gd name="T11" fmla="*/ 36 h 148"/>
                <a:gd name="T12" fmla="*/ 168 w 172"/>
                <a:gd name="T13" fmla="*/ 118 h 148"/>
                <a:gd name="T14" fmla="*/ 140 w 172"/>
                <a:gd name="T15" fmla="*/ 137 h 148"/>
                <a:gd name="T16" fmla="*/ 116 w 172"/>
                <a:gd name="T17" fmla="*/ 138 h 148"/>
                <a:gd name="T18" fmla="*/ 52 w 172"/>
                <a:gd name="T19" fmla="*/ 148 h 148"/>
                <a:gd name="T20" fmla="*/ 46 w 172"/>
                <a:gd name="T21" fmla="*/ 95 h 148"/>
                <a:gd name="T22" fmla="*/ 0 w 172"/>
                <a:gd name="T23" fmla="*/ 75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2" h="148">
                  <a:moveTo>
                    <a:pt x="0" y="75"/>
                  </a:moveTo>
                  <a:lnTo>
                    <a:pt x="42" y="47"/>
                  </a:lnTo>
                  <a:lnTo>
                    <a:pt x="66" y="0"/>
                  </a:lnTo>
                  <a:lnTo>
                    <a:pt x="116" y="1"/>
                  </a:lnTo>
                  <a:lnTo>
                    <a:pt x="116" y="36"/>
                  </a:lnTo>
                  <a:lnTo>
                    <a:pt x="172" y="36"/>
                  </a:lnTo>
                  <a:lnTo>
                    <a:pt x="168" y="118"/>
                  </a:lnTo>
                  <a:lnTo>
                    <a:pt x="140" y="137"/>
                  </a:lnTo>
                  <a:lnTo>
                    <a:pt x="116" y="138"/>
                  </a:lnTo>
                  <a:lnTo>
                    <a:pt x="52" y="148"/>
                  </a:lnTo>
                  <a:lnTo>
                    <a:pt x="46" y="95"/>
                  </a:lnTo>
                  <a:lnTo>
                    <a:pt x="0" y="75"/>
                  </a:lnTo>
                  <a:close/>
                </a:path>
              </a:pathLst>
            </a:custGeom>
            <a:solidFill>
              <a:srgbClr val="FFFF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417300"/>
                </a:solidFill>
                <a:effectLst/>
                <a:uLnTx/>
                <a:uFillTx/>
                <a:latin typeface="Segoe UI"/>
                <a:ea typeface="+mn-ea"/>
                <a:cs typeface="+mn-cs"/>
              </a:endParaRPr>
            </a:p>
          </p:txBody>
        </p:sp>
        <p:sp>
          <p:nvSpPr>
            <p:cNvPr id="19" name="Freeform 9"/>
            <p:cNvSpPr>
              <a:spLocks/>
            </p:cNvSpPr>
            <p:nvPr/>
          </p:nvSpPr>
          <p:spPr bwMode="auto">
            <a:xfrm>
              <a:off x="5450" y="2727"/>
              <a:ext cx="51" cy="104"/>
            </a:xfrm>
            <a:custGeom>
              <a:avLst/>
              <a:gdLst>
                <a:gd name="T0" fmla="*/ 0 w 51"/>
                <a:gd name="T1" fmla="*/ 0 h 104"/>
                <a:gd name="T2" fmla="*/ 1 w 51"/>
                <a:gd name="T3" fmla="*/ 104 h 104"/>
                <a:gd name="T4" fmla="*/ 51 w 51"/>
                <a:gd name="T5" fmla="*/ 103 h 104"/>
                <a:gd name="T6" fmla="*/ 28 w 51"/>
                <a:gd name="T7" fmla="*/ 22 h 104"/>
                <a:gd name="T8" fmla="*/ 0 w 51"/>
                <a:gd name="T9" fmla="*/ 0 h 104"/>
              </a:gdLst>
              <a:ahLst/>
              <a:cxnLst>
                <a:cxn ang="0">
                  <a:pos x="T0" y="T1"/>
                </a:cxn>
                <a:cxn ang="0">
                  <a:pos x="T2" y="T3"/>
                </a:cxn>
                <a:cxn ang="0">
                  <a:pos x="T4" y="T5"/>
                </a:cxn>
                <a:cxn ang="0">
                  <a:pos x="T6" y="T7"/>
                </a:cxn>
                <a:cxn ang="0">
                  <a:pos x="T8" y="T9"/>
                </a:cxn>
              </a:cxnLst>
              <a:rect l="0" t="0" r="r" b="b"/>
              <a:pathLst>
                <a:path w="51" h="104">
                  <a:moveTo>
                    <a:pt x="0" y="0"/>
                  </a:moveTo>
                  <a:lnTo>
                    <a:pt x="1" y="104"/>
                  </a:lnTo>
                  <a:lnTo>
                    <a:pt x="51" y="103"/>
                  </a:lnTo>
                  <a:lnTo>
                    <a:pt x="28" y="22"/>
                  </a:lnTo>
                  <a:lnTo>
                    <a:pt x="0" y="0"/>
                  </a:lnTo>
                  <a:close/>
                </a:path>
              </a:pathLst>
            </a:custGeom>
            <a:solidFill>
              <a:srgbClr val="FFFF99"/>
            </a:solidFill>
            <a:ln w="7938" cap="flat">
              <a:no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417300"/>
                </a:solidFill>
                <a:effectLst/>
                <a:uLnTx/>
                <a:uFillTx/>
                <a:latin typeface="Segoe UI"/>
                <a:ea typeface="+mn-ea"/>
                <a:cs typeface="+mn-cs"/>
              </a:endParaRPr>
            </a:p>
          </p:txBody>
        </p:sp>
        <p:sp>
          <p:nvSpPr>
            <p:cNvPr id="20" name="Rectangle 20"/>
            <p:cNvSpPr>
              <a:spLocks noChangeArrowheads="1"/>
            </p:cNvSpPr>
            <p:nvPr/>
          </p:nvSpPr>
          <p:spPr bwMode="auto">
            <a:xfrm>
              <a:off x="3548" y="1667"/>
              <a:ext cx="0" cy="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0" cap="none" spc="0" normalizeH="0" baseline="0" noProof="0">
                <a:ln>
                  <a:noFill/>
                </a:ln>
                <a:solidFill>
                  <a:srgbClr val="417300"/>
                </a:solidFill>
                <a:effectLst/>
                <a:uLnTx/>
                <a:uFillTx/>
                <a:latin typeface="Arial" panose="020B0604020202020204" pitchFamily="34" charset="0"/>
                <a:ea typeface="+mn-ea"/>
                <a:cs typeface="+mn-cs"/>
              </a:endParaRPr>
            </a:p>
          </p:txBody>
        </p:sp>
        <p:sp>
          <p:nvSpPr>
            <p:cNvPr id="21" name="Freeform 34"/>
            <p:cNvSpPr>
              <a:spLocks/>
            </p:cNvSpPr>
            <p:nvPr/>
          </p:nvSpPr>
          <p:spPr bwMode="auto">
            <a:xfrm>
              <a:off x="3184" y="683"/>
              <a:ext cx="2390" cy="2790"/>
            </a:xfrm>
            <a:custGeom>
              <a:avLst/>
              <a:gdLst>
                <a:gd name="T0" fmla="*/ 42 w 2390"/>
                <a:gd name="T1" fmla="*/ 0 h 2790"/>
                <a:gd name="T2" fmla="*/ 76 w 2390"/>
                <a:gd name="T3" fmla="*/ 158 h 2790"/>
                <a:gd name="T4" fmla="*/ 64 w 2390"/>
                <a:gd name="T5" fmla="*/ 285 h 2790"/>
                <a:gd name="T6" fmla="*/ 8 w 2390"/>
                <a:gd name="T7" fmla="*/ 518 h 2790"/>
                <a:gd name="T8" fmla="*/ 134 w 2390"/>
                <a:gd name="T9" fmla="*/ 776 h 2790"/>
                <a:gd name="T10" fmla="*/ 326 w 2390"/>
                <a:gd name="T11" fmla="*/ 1097 h 2790"/>
                <a:gd name="T12" fmla="*/ 421 w 2390"/>
                <a:gd name="T13" fmla="*/ 1220 h 2790"/>
                <a:gd name="T14" fmla="*/ 457 w 2390"/>
                <a:gd name="T15" fmla="*/ 1193 h 2790"/>
                <a:gd name="T16" fmla="*/ 463 w 2390"/>
                <a:gd name="T17" fmla="*/ 1126 h 2790"/>
                <a:gd name="T18" fmla="*/ 535 w 2390"/>
                <a:gd name="T19" fmla="*/ 1323 h 2790"/>
                <a:gd name="T20" fmla="*/ 449 w 2390"/>
                <a:gd name="T21" fmla="*/ 1235 h 2790"/>
                <a:gd name="T22" fmla="*/ 464 w 2390"/>
                <a:gd name="T23" fmla="*/ 1404 h 2790"/>
                <a:gd name="T24" fmla="*/ 603 w 2390"/>
                <a:gd name="T25" fmla="*/ 1486 h 2790"/>
                <a:gd name="T26" fmla="*/ 566 w 2390"/>
                <a:gd name="T27" fmla="*/ 1573 h 2790"/>
                <a:gd name="T28" fmla="*/ 621 w 2390"/>
                <a:gd name="T29" fmla="*/ 1712 h 2790"/>
                <a:gd name="T30" fmla="*/ 753 w 2390"/>
                <a:gd name="T31" fmla="*/ 1910 h 2790"/>
                <a:gd name="T32" fmla="*/ 828 w 2390"/>
                <a:gd name="T33" fmla="*/ 1969 h 2790"/>
                <a:gd name="T34" fmla="*/ 851 w 2390"/>
                <a:gd name="T35" fmla="*/ 2087 h 2790"/>
                <a:gd name="T36" fmla="*/ 885 w 2390"/>
                <a:gd name="T37" fmla="*/ 2174 h 2790"/>
                <a:gd name="T38" fmla="*/ 1000 w 2390"/>
                <a:gd name="T39" fmla="*/ 2226 h 2790"/>
                <a:gd name="T40" fmla="*/ 1179 w 2390"/>
                <a:gd name="T41" fmla="*/ 2273 h 2790"/>
                <a:gd name="T42" fmla="*/ 1333 w 2390"/>
                <a:gd name="T43" fmla="*/ 2357 h 2790"/>
                <a:gd name="T44" fmla="*/ 1399 w 2390"/>
                <a:gd name="T45" fmla="*/ 2434 h 2790"/>
                <a:gd name="T46" fmla="*/ 1515 w 2390"/>
                <a:gd name="T47" fmla="*/ 2481 h 2790"/>
                <a:gd name="T48" fmla="*/ 1680 w 2390"/>
                <a:gd name="T49" fmla="*/ 2755 h 2790"/>
                <a:gd name="T50" fmla="*/ 2291 w 2390"/>
                <a:gd name="T51" fmla="*/ 2741 h 2790"/>
                <a:gd name="T52" fmla="*/ 2296 w 2390"/>
                <a:gd name="T53" fmla="*/ 2653 h 2790"/>
                <a:gd name="T54" fmla="*/ 2296 w 2390"/>
                <a:gd name="T55" fmla="*/ 2512 h 2790"/>
                <a:gd name="T56" fmla="*/ 2333 w 2390"/>
                <a:gd name="T57" fmla="*/ 2350 h 2790"/>
                <a:gd name="T58" fmla="*/ 2368 w 2390"/>
                <a:gd name="T59" fmla="*/ 2246 h 2790"/>
                <a:gd name="T60" fmla="*/ 2313 w 2390"/>
                <a:gd name="T61" fmla="*/ 2147 h 2790"/>
                <a:gd name="T62" fmla="*/ 1030 w 2390"/>
                <a:gd name="T63" fmla="*/ 891 h 2790"/>
                <a:gd name="T64" fmla="*/ 42 w 2390"/>
                <a:gd name="T65" fmla="*/ 0 h 27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390" h="2790">
                  <a:moveTo>
                    <a:pt x="1030" y="2"/>
                  </a:moveTo>
                  <a:lnTo>
                    <a:pt x="42" y="0"/>
                  </a:lnTo>
                  <a:lnTo>
                    <a:pt x="34" y="64"/>
                  </a:lnTo>
                  <a:lnTo>
                    <a:pt x="76" y="158"/>
                  </a:lnTo>
                  <a:lnTo>
                    <a:pt x="60" y="255"/>
                  </a:lnTo>
                  <a:lnTo>
                    <a:pt x="64" y="285"/>
                  </a:lnTo>
                  <a:lnTo>
                    <a:pt x="0" y="453"/>
                  </a:lnTo>
                  <a:lnTo>
                    <a:pt x="8" y="518"/>
                  </a:lnTo>
                  <a:lnTo>
                    <a:pt x="159" y="686"/>
                  </a:lnTo>
                  <a:lnTo>
                    <a:pt x="134" y="776"/>
                  </a:lnTo>
                  <a:lnTo>
                    <a:pt x="172" y="925"/>
                  </a:lnTo>
                  <a:lnTo>
                    <a:pt x="326" y="1097"/>
                  </a:lnTo>
                  <a:lnTo>
                    <a:pt x="336" y="1186"/>
                  </a:lnTo>
                  <a:lnTo>
                    <a:pt x="421" y="1220"/>
                  </a:lnTo>
                  <a:lnTo>
                    <a:pt x="443" y="1201"/>
                  </a:lnTo>
                  <a:lnTo>
                    <a:pt x="457" y="1193"/>
                  </a:lnTo>
                  <a:lnTo>
                    <a:pt x="454" y="1154"/>
                  </a:lnTo>
                  <a:lnTo>
                    <a:pt x="463" y="1126"/>
                  </a:lnTo>
                  <a:lnTo>
                    <a:pt x="493" y="1196"/>
                  </a:lnTo>
                  <a:lnTo>
                    <a:pt x="535" y="1323"/>
                  </a:lnTo>
                  <a:lnTo>
                    <a:pt x="478" y="1303"/>
                  </a:lnTo>
                  <a:lnTo>
                    <a:pt x="449" y="1235"/>
                  </a:lnTo>
                  <a:lnTo>
                    <a:pt x="441" y="1329"/>
                  </a:lnTo>
                  <a:lnTo>
                    <a:pt x="464" y="1404"/>
                  </a:lnTo>
                  <a:lnTo>
                    <a:pt x="519" y="1478"/>
                  </a:lnTo>
                  <a:lnTo>
                    <a:pt x="603" y="1486"/>
                  </a:lnTo>
                  <a:lnTo>
                    <a:pt x="603" y="1579"/>
                  </a:lnTo>
                  <a:lnTo>
                    <a:pt x="566" y="1573"/>
                  </a:lnTo>
                  <a:lnTo>
                    <a:pt x="584" y="1670"/>
                  </a:lnTo>
                  <a:lnTo>
                    <a:pt x="621" y="1712"/>
                  </a:lnTo>
                  <a:lnTo>
                    <a:pt x="689" y="1811"/>
                  </a:lnTo>
                  <a:lnTo>
                    <a:pt x="753" y="1910"/>
                  </a:lnTo>
                  <a:lnTo>
                    <a:pt x="837" y="1930"/>
                  </a:lnTo>
                  <a:lnTo>
                    <a:pt x="828" y="1969"/>
                  </a:lnTo>
                  <a:lnTo>
                    <a:pt x="893" y="2031"/>
                  </a:lnTo>
                  <a:lnTo>
                    <a:pt x="851" y="2087"/>
                  </a:lnTo>
                  <a:lnTo>
                    <a:pt x="886" y="2110"/>
                  </a:lnTo>
                  <a:lnTo>
                    <a:pt x="885" y="2174"/>
                  </a:lnTo>
                  <a:lnTo>
                    <a:pt x="908" y="2209"/>
                  </a:lnTo>
                  <a:lnTo>
                    <a:pt x="1000" y="2226"/>
                  </a:lnTo>
                  <a:lnTo>
                    <a:pt x="1093" y="2247"/>
                  </a:lnTo>
                  <a:lnTo>
                    <a:pt x="1179" y="2273"/>
                  </a:lnTo>
                  <a:lnTo>
                    <a:pt x="1213" y="2322"/>
                  </a:lnTo>
                  <a:lnTo>
                    <a:pt x="1333" y="2357"/>
                  </a:lnTo>
                  <a:lnTo>
                    <a:pt x="1393" y="2381"/>
                  </a:lnTo>
                  <a:lnTo>
                    <a:pt x="1399" y="2434"/>
                  </a:lnTo>
                  <a:lnTo>
                    <a:pt x="1463" y="2424"/>
                  </a:lnTo>
                  <a:lnTo>
                    <a:pt x="1515" y="2481"/>
                  </a:lnTo>
                  <a:lnTo>
                    <a:pt x="1661" y="2640"/>
                  </a:lnTo>
                  <a:lnTo>
                    <a:pt x="1680" y="2755"/>
                  </a:lnTo>
                  <a:lnTo>
                    <a:pt x="1700" y="2790"/>
                  </a:lnTo>
                  <a:lnTo>
                    <a:pt x="2291" y="2741"/>
                  </a:lnTo>
                  <a:lnTo>
                    <a:pt x="2325" y="2668"/>
                  </a:lnTo>
                  <a:lnTo>
                    <a:pt x="2296" y="2653"/>
                  </a:lnTo>
                  <a:lnTo>
                    <a:pt x="2270" y="2562"/>
                  </a:lnTo>
                  <a:lnTo>
                    <a:pt x="2296" y="2512"/>
                  </a:lnTo>
                  <a:lnTo>
                    <a:pt x="2312" y="2414"/>
                  </a:lnTo>
                  <a:lnTo>
                    <a:pt x="2333" y="2350"/>
                  </a:lnTo>
                  <a:lnTo>
                    <a:pt x="2390" y="2297"/>
                  </a:lnTo>
                  <a:lnTo>
                    <a:pt x="2368" y="2246"/>
                  </a:lnTo>
                  <a:lnTo>
                    <a:pt x="2340" y="2200"/>
                  </a:lnTo>
                  <a:lnTo>
                    <a:pt x="2313" y="2147"/>
                  </a:lnTo>
                  <a:lnTo>
                    <a:pt x="2287" y="2069"/>
                  </a:lnTo>
                  <a:lnTo>
                    <a:pt x="1030" y="891"/>
                  </a:lnTo>
                  <a:lnTo>
                    <a:pt x="1030" y="0"/>
                  </a:lnTo>
                  <a:lnTo>
                    <a:pt x="42" y="0"/>
                  </a:lnTo>
                </a:path>
              </a:pathLst>
            </a:custGeom>
            <a:noFill/>
            <a:ln w="15875" cap="rnd">
              <a:solidFill>
                <a:srgbClr val="A3D869"/>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417300"/>
                </a:solidFill>
                <a:effectLst/>
                <a:uLnTx/>
                <a:uFillTx/>
                <a:latin typeface="Segoe UI"/>
                <a:ea typeface="+mn-ea"/>
                <a:cs typeface="+mn-cs"/>
              </a:endParaRPr>
            </a:p>
          </p:txBody>
        </p:sp>
        <p:sp>
          <p:nvSpPr>
            <p:cNvPr id="22" name="Line 49"/>
            <p:cNvSpPr>
              <a:spLocks noChangeShapeType="1"/>
            </p:cNvSpPr>
            <p:nvPr/>
          </p:nvSpPr>
          <p:spPr bwMode="auto">
            <a:xfrm>
              <a:off x="2690" y="730"/>
              <a:ext cx="0" cy="0"/>
            </a:xfrm>
            <a:prstGeom prst="line">
              <a:avLst/>
            </a:prstGeom>
            <a:noFill/>
            <a:ln w="80963" cap="flat">
              <a:solidFill>
                <a:srgbClr val="7D0D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417300"/>
                </a:solidFill>
                <a:effectLst/>
                <a:uLnTx/>
                <a:uFillTx/>
                <a:latin typeface="Segoe UI"/>
                <a:ea typeface="+mn-ea"/>
                <a:cs typeface="+mn-cs"/>
              </a:endParaRPr>
            </a:p>
          </p:txBody>
        </p:sp>
      </p:grpSp>
      <p:sp>
        <p:nvSpPr>
          <p:cNvPr id="26" name="TextBox 25"/>
          <p:cNvSpPr txBox="1"/>
          <p:nvPr/>
        </p:nvSpPr>
        <p:spPr>
          <a:xfrm>
            <a:off x="1959989" y="4270721"/>
            <a:ext cx="1337226" cy="2616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sng" strike="noStrike" kern="1200" cap="none" spc="0" normalizeH="0" baseline="0" noProof="0">
                <a:ln>
                  <a:noFill/>
                </a:ln>
                <a:solidFill>
                  <a:srgbClr val="000000"/>
                </a:solidFill>
                <a:effectLst/>
                <a:uLnTx/>
                <a:uFillTx/>
                <a:latin typeface="Segoe UI" panose="020B0502040204020203" pitchFamily="34" charset="0"/>
                <a:ea typeface="Segoe UI" panose="020B0502040204020203" pitchFamily="34" charset="0"/>
                <a:cs typeface="Segoe UI" panose="020B0502040204020203" pitchFamily="34" charset="0"/>
              </a:rPr>
              <a:t>UC Santa Barbara</a:t>
            </a:r>
          </a:p>
        </p:txBody>
      </p:sp>
      <p:cxnSp>
        <p:nvCxnSpPr>
          <p:cNvPr id="27" name="Straight Connector 26"/>
          <p:cNvCxnSpPr>
            <a:stCxn id="26" idx="2"/>
            <a:endCxn id="3" idx="1"/>
          </p:cNvCxnSpPr>
          <p:nvPr/>
        </p:nvCxnSpPr>
        <p:spPr>
          <a:xfrm>
            <a:off x="2628602" y="4532331"/>
            <a:ext cx="1865857" cy="753360"/>
          </a:xfrm>
          <a:prstGeom prst="line">
            <a:avLst/>
          </a:prstGeom>
          <a:ln>
            <a:solidFill>
              <a:srgbClr val="000000"/>
            </a:solidFill>
            <a:prstDash val="dash"/>
          </a:ln>
        </p:spPr>
        <p:style>
          <a:lnRef idx="1">
            <a:schemeClr val="accent1"/>
          </a:lnRef>
          <a:fillRef idx="0">
            <a:schemeClr val="accent1"/>
          </a:fillRef>
          <a:effectRef idx="0">
            <a:schemeClr val="accent1"/>
          </a:effectRef>
          <a:fontRef idx="minor">
            <a:schemeClr val="tx1"/>
          </a:fontRef>
        </p:style>
      </p:cxnSp>
      <p:sp>
        <p:nvSpPr>
          <p:cNvPr id="3" name="Oval 2"/>
          <p:cNvSpPr/>
          <p:nvPr/>
        </p:nvSpPr>
        <p:spPr>
          <a:xfrm>
            <a:off x="4479729" y="5270961"/>
            <a:ext cx="100584" cy="100584"/>
          </a:xfrm>
          <a:prstGeom prst="ellipse">
            <a:avLst/>
          </a:prstGeom>
          <a:solidFill>
            <a:srgbClr val="0070C0"/>
          </a:solidFill>
          <a:ln>
            <a:solidFill>
              <a:srgbClr val="012349"/>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cxnSp>
        <p:nvCxnSpPr>
          <p:cNvPr id="33" name="Straight Connector 32"/>
          <p:cNvCxnSpPr>
            <a:stCxn id="43" idx="1"/>
            <a:endCxn id="38" idx="5"/>
          </p:cNvCxnSpPr>
          <p:nvPr/>
        </p:nvCxnSpPr>
        <p:spPr>
          <a:xfrm flipH="1" flipV="1">
            <a:off x="5575684" y="5782275"/>
            <a:ext cx="937674" cy="364343"/>
          </a:xfrm>
          <a:prstGeom prst="line">
            <a:avLst/>
          </a:prstGeom>
          <a:ln>
            <a:solidFill>
              <a:srgbClr val="000000"/>
            </a:solidFill>
            <a:prstDash val="dash"/>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a:stCxn id="46" idx="0"/>
            <a:endCxn id="40" idx="2"/>
          </p:cNvCxnSpPr>
          <p:nvPr/>
        </p:nvCxnSpPr>
        <p:spPr>
          <a:xfrm flipV="1">
            <a:off x="4798746" y="5805732"/>
            <a:ext cx="519395" cy="564690"/>
          </a:xfrm>
          <a:prstGeom prst="line">
            <a:avLst/>
          </a:prstGeom>
          <a:ln>
            <a:solidFill>
              <a:srgbClr val="000000"/>
            </a:solidFill>
            <a:prstDash val="dash"/>
          </a:ln>
        </p:spPr>
        <p:style>
          <a:lnRef idx="1">
            <a:schemeClr val="accent1"/>
          </a:lnRef>
          <a:fillRef idx="0">
            <a:schemeClr val="accent1"/>
          </a:fillRef>
          <a:effectRef idx="0">
            <a:schemeClr val="accent1"/>
          </a:effectRef>
          <a:fontRef idx="minor">
            <a:schemeClr val="tx1"/>
          </a:fontRef>
        </p:style>
      </p:cxnSp>
      <p:sp>
        <p:nvSpPr>
          <p:cNvPr id="43" name="Rectangle 42"/>
          <p:cNvSpPr/>
          <p:nvPr/>
        </p:nvSpPr>
        <p:spPr>
          <a:xfrm>
            <a:off x="6513358" y="6015813"/>
            <a:ext cx="1961190" cy="26161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sng" strike="noStrike" kern="1200" cap="none" spc="0" normalizeH="0" baseline="0" noProof="0">
                <a:ln>
                  <a:noFill/>
                </a:ln>
                <a:solidFill>
                  <a:srgbClr val="000000"/>
                </a:solidFill>
                <a:effectLst/>
                <a:uLnTx/>
                <a:uFillTx/>
                <a:latin typeface="Segoe UI" panose="020B0502040204020203" pitchFamily="34" charset="0"/>
                <a:ea typeface="Segoe UI" panose="020B0502040204020203" pitchFamily="34" charset="0"/>
                <a:cs typeface="Segoe UI" panose="020B0502040204020203" pitchFamily="34" charset="0"/>
              </a:rPr>
              <a:t>UC Irvine Medical Center</a:t>
            </a:r>
          </a:p>
        </p:txBody>
      </p:sp>
      <p:sp>
        <p:nvSpPr>
          <p:cNvPr id="46" name="Rectangle 45"/>
          <p:cNvSpPr/>
          <p:nvPr/>
        </p:nvSpPr>
        <p:spPr>
          <a:xfrm>
            <a:off x="4384821" y="6370422"/>
            <a:ext cx="827850" cy="26161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sng" strike="noStrike" kern="1200" cap="none" spc="0" normalizeH="0" baseline="0" noProof="0">
                <a:ln>
                  <a:noFill/>
                </a:ln>
                <a:solidFill>
                  <a:srgbClr val="000000"/>
                </a:solidFill>
                <a:effectLst/>
                <a:uLnTx/>
                <a:uFillTx/>
                <a:latin typeface="Segoe UI" panose="020B0502040204020203" pitchFamily="34" charset="0"/>
                <a:ea typeface="Segoe UI" panose="020B0502040204020203" pitchFamily="34" charset="0"/>
                <a:cs typeface="Segoe UI" panose="020B0502040204020203" pitchFamily="34" charset="0"/>
              </a:rPr>
              <a:t>UC Irvine</a:t>
            </a:r>
          </a:p>
        </p:txBody>
      </p:sp>
      <p:cxnSp>
        <p:nvCxnSpPr>
          <p:cNvPr id="51" name="Straight Connector 50"/>
          <p:cNvCxnSpPr>
            <a:stCxn id="44" idx="2"/>
            <a:endCxn id="63" idx="3"/>
          </p:cNvCxnSpPr>
          <p:nvPr/>
        </p:nvCxnSpPr>
        <p:spPr>
          <a:xfrm flipH="1" flipV="1">
            <a:off x="2323724" y="5529351"/>
            <a:ext cx="2692185" cy="47127"/>
          </a:xfrm>
          <a:prstGeom prst="line">
            <a:avLst/>
          </a:prstGeom>
          <a:ln>
            <a:solidFill>
              <a:srgbClr val="000000"/>
            </a:solidFill>
            <a:prstDash val="dash"/>
          </a:ln>
        </p:spPr>
        <p:style>
          <a:lnRef idx="1">
            <a:schemeClr val="accent1"/>
          </a:lnRef>
          <a:fillRef idx="0">
            <a:schemeClr val="accent1"/>
          </a:fillRef>
          <a:effectRef idx="0">
            <a:schemeClr val="accent1"/>
          </a:effectRef>
          <a:fontRef idx="minor">
            <a:schemeClr val="tx1"/>
          </a:fontRef>
        </p:style>
      </p:cxnSp>
      <p:cxnSp>
        <p:nvCxnSpPr>
          <p:cNvPr id="52" name="Straight Connector 51"/>
          <p:cNvCxnSpPr>
            <a:stCxn id="54" idx="6"/>
            <a:endCxn id="56" idx="1"/>
          </p:cNvCxnSpPr>
          <p:nvPr/>
        </p:nvCxnSpPr>
        <p:spPr>
          <a:xfrm flipV="1">
            <a:off x="4819943" y="4107494"/>
            <a:ext cx="1264790" cy="195859"/>
          </a:xfrm>
          <a:prstGeom prst="line">
            <a:avLst/>
          </a:prstGeom>
          <a:ln>
            <a:solidFill>
              <a:srgbClr val="000000"/>
            </a:solidFill>
            <a:prstDash val="dash"/>
          </a:ln>
        </p:spPr>
        <p:style>
          <a:lnRef idx="1">
            <a:schemeClr val="accent1"/>
          </a:lnRef>
          <a:fillRef idx="0">
            <a:schemeClr val="accent1"/>
          </a:fillRef>
          <a:effectRef idx="0">
            <a:schemeClr val="accent1"/>
          </a:effectRef>
          <a:fontRef idx="minor">
            <a:schemeClr val="tx1"/>
          </a:fontRef>
        </p:style>
      </p:cxnSp>
      <p:sp>
        <p:nvSpPr>
          <p:cNvPr id="56" name="TextBox 16"/>
          <p:cNvSpPr txBox="1"/>
          <p:nvPr/>
        </p:nvSpPr>
        <p:spPr>
          <a:xfrm>
            <a:off x="6084733" y="3899745"/>
            <a:ext cx="2113405" cy="415498"/>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sng" strike="noStrike" kern="1200" cap="none" spc="0" normalizeH="0" baseline="0" noProof="0">
                <a:ln>
                  <a:noFill/>
                </a:ln>
                <a:solidFill>
                  <a:srgbClr val="000000"/>
                </a:solidFill>
                <a:effectLst/>
                <a:uLnTx/>
                <a:uFillTx/>
                <a:latin typeface="Segoe UI" panose="020B0502040204020203" pitchFamily="34" charset="0"/>
                <a:ea typeface="Segoe UI" panose="020B0502040204020203" pitchFamily="34" charset="0"/>
                <a:cs typeface="Segoe UI" panose="020B0502040204020203" pitchFamily="34" charset="0"/>
              </a:rPr>
              <a:t>UC Davis – Veterinary School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Segoe UI"/>
                <a:ea typeface="+mn-ea"/>
                <a:cs typeface="+mn-cs"/>
              </a:rPr>
              <a:t>Disadvantaged Community</a:t>
            </a:r>
          </a:p>
        </p:txBody>
      </p:sp>
      <p:sp>
        <p:nvSpPr>
          <p:cNvPr id="63" name="Rectangle 62"/>
          <p:cNvSpPr/>
          <p:nvPr/>
        </p:nvSpPr>
        <p:spPr>
          <a:xfrm>
            <a:off x="796199" y="5313907"/>
            <a:ext cx="1527525" cy="43088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sng" strike="noStrike" kern="1200" cap="none" spc="0" normalizeH="0" baseline="0" noProof="0">
                <a:ln>
                  <a:noFill/>
                </a:ln>
                <a:solidFill>
                  <a:srgbClr val="000000"/>
                </a:solidFill>
                <a:effectLst/>
                <a:uLnTx/>
                <a:uFillTx/>
                <a:latin typeface="Segoe UI" panose="020B0502040204020203" pitchFamily="34" charset="0"/>
                <a:ea typeface="Segoe UI" panose="020B0502040204020203" pitchFamily="34" charset="0"/>
                <a:cs typeface="Segoe UI" panose="020B0502040204020203" pitchFamily="34" charset="0"/>
              </a:rPr>
              <a:t>UCLA Santa Monica Medical Center</a:t>
            </a:r>
          </a:p>
        </p:txBody>
      </p:sp>
      <p:sp>
        <p:nvSpPr>
          <p:cNvPr id="5" name="Rectangle 4"/>
          <p:cNvSpPr/>
          <p:nvPr/>
        </p:nvSpPr>
        <p:spPr>
          <a:xfrm>
            <a:off x="4453217" y="3244334"/>
            <a:ext cx="237566"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006269"/>
                </a:solidFill>
                <a:effectLst/>
                <a:uLnTx/>
                <a:uFillTx/>
                <a:latin typeface="Segoe UI"/>
                <a:ea typeface="+mn-ea"/>
                <a:cs typeface="+mn-cs"/>
              </a:rPr>
              <a:t> </a:t>
            </a:r>
          </a:p>
        </p:txBody>
      </p:sp>
      <p:sp>
        <p:nvSpPr>
          <p:cNvPr id="6" name="Rectangle 5"/>
          <p:cNvSpPr/>
          <p:nvPr/>
        </p:nvSpPr>
        <p:spPr>
          <a:xfrm>
            <a:off x="4453217" y="3244334"/>
            <a:ext cx="237566"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006269"/>
                </a:solidFill>
                <a:effectLst/>
                <a:uLnTx/>
                <a:uFillTx/>
                <a:latin typeface="Segoe UI"/>
                <a:ea typeface="+mn-ea"/>
                <a:cs typeface="+mn-cs"/>
              </a:rPr>
              <a:t> </a:t>
            </a:r>
          </a:p>
        </p:txBody>
      </p:sp>
      <p:sp>
        <p:nvSpPr>
          <p:cNvPr id="7" name="Rectangle 6"/>
          <p:cNvSpPr/>
          <p:nvPr/>
        </p:nvSpPr>
        <p:spPr>
          <a:xfrm>
            <a:off x="4453217" y="3244334"/>
            <a:ext cx="237566"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006269"/>
                </a:solidFill>
                <a:effectLst/>
                <a:uLnTx/>
                <a:uFillTx/>
                <a:latin typeface="Segoe UI"/>
                <a:ea typeface="+mn-ea"/>
                <a:cs typeface="+mn-cs"/>
              </a:rPr>
              <a:t> </a:t>
            </a:r>
          </a:p>
        </p:txBody>
      </p:sp>
      <p:sp>
        <p:nvSpPr>
          <p:cNvPr id="38" name="Oval 37"/>
          <p:cNvSpPr/>
          <p:nvPr/>
        </p:nvSpPr>
        <p:spPr>
          <a:xfrm>
            <a:off x="5489830" y="5696421"/>
            <a:ext cx="100584" cy="100584"/>
          </a:xfrm>
          <a:prstGeom prst="ellipse">
            <a:avLst/>
          </a:prstGeom>
          <a:solidFill>
            <a:srgbClr val="0070C0"/>
          </a:solidFill>
          <a:ln>
            <a:solidFill>
              <a:srgbClr val="012349"/>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40" name="Oval 39"/>
          <p:cNvSpPr/>
          <p:nvPr/>
        </p:nvSpPr>
        <p:spPr>
          <a:xfrm>
            <a:off x="5318141" y="5755440"/>
            <a:ext cx="100584" cy="100584"/>
          </a:xfrm>
          <a:prstGeom prst="ellipse">
            <a:avLst/>
          </a:prstGeom>
          <a:solidFill>
            <a:srgbClr val="0070C0"/>
          </a:solidFill>
          <a:ln>
            <a:solidFill>
              <a:srgbClr val="012349"/>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42" name="Oval 41"/>
          <p:cNvSpPr/>
          <p:nvPr/>
        </p:nvSpPr>
        <p:spPr>
          <a:xfrm>
            <a:off x="5208980" y="5566902"/>
            <a:ext cx="100584" cy="100584"/>
          </a:xfrm>
          <a:prstGeom prst="ellipse">
            <a:avLst/>
          </a:prstGeom>
          <a:solidFill>
            <a:srgbClr val="FF0000"/>
          </a:solidFill>
          <a:ln>
            <a:solidFill>
              <a:srgbClr val="C0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cxnSp>
        <p:nvCxnSpPr>
          <p:cNvPr id="48" name="Straight Connector 47"/>
          <p:cNvCxnSpPr>
            <a:stCxn id="53" idx="3"/>
            <a:endCxn id="42" idx="2"/>
          </p:cNvCxnSpPr>
          <p:nvPr/>
        </p:nvCxnSpPr>
        <p:spPr>
          <a:xfrm flipV="1">
            <a:off x="2689681" y="5617194"/>
            <a:ext cx="2519299" cy="563560"/>
          </a:xfrm>
          <a:prstGeom prst="line">
            <a:avLst/>
          </a:prstGeom>
          <a:ln>
            <a:solidFill>
              <a:srgbClr val="000000"/>
            </a:solidFill>
            <a:prstDash val="dash"/>
          </a:ln>
        </p:spPr>
        <p:style>
          <a:lnRef idx="1">
            <a:schemeClr val="accent1"/>
          </a:lnRef>
          <a:fillRef idx="0">
            <a:schemeClr val="accent1"/>
          </a:fillRef>
          <a:effectRef idx="0">
            <a:schemeClr val="accent1"/>
          </a:effectRef>
          <a:fontRef idx="minor">
            <a:schemeClr val="tx1"/>
          </a:fontRef>
        </p:style>
      </p:cxnSp>
      <p:sp>
        <p:nvSpPr>
          <p:cNvPr id="44" name="Oval 43"/>
          <p:cNvSpPr/>
          <p:nvPr/>
        </p:nvSpPr>
        <p:spPr>
          <a:xfrm>
            <a:off x="5015909" y="5526186"/>
            <a:ext cx="100584" cy="100584"/>
          </a:xfrm>
          <a:prstGeom prst="ellipse">
            <a:avLst/>
          </a:prstGeom>
          <a:solidFill>
            <a:srgbClr val="0070C0"/>
          </a:solidFill>
          <a:ln>
            <a:solidFill>
              <a:srgbClr val="012349"/>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53" name="Rectangle 52"/>
          <p:cNvSpPr/>
          <p:nvPr/>
        </p:nvSpPr>
        <p:spPr>
          <a:xfrm>
            <a:off x="1089171" y="5980699"/>
            <a:ext cx="1600510" cy="40011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sng" strike="noStrike" kern="1200" cap="none" spc="0" normalizeH="0" baseline="0" noProof="0">
                <a:ln>
                  <a:noFill/>
                </a:ln>
                <a:solidFill>
                  <a:srgbClr val="000000"/>
                </a:solidFill>
                <a:effectLst/>
                <a:uLnTx/>
                <a:uFillTx/>
                <a:latin typeface="Segoe UI" panose="020B0502040204020203" pitchFamily="34" charset="0"/>
                <a:ea typeface="Segoe UI" panose="020B0502040204020203" pitchFamily="34" charset="0"/>
                <a:cs typeface="Segoe UI" panose="020B0502040204020203" pitchFamily="34" charset="0"/>
              </a:rPr>
              <a:t>CSU Dominguez Hills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000000"/>
                </a:solidFill>
                <a:effectLst/>
                <a:uLnTx/>
                <a:uFillTx/>
                <a:latin typeface="Segoe UI" panose="020B0502040204020203" pitchFamily="34" charset="0"/>
                <a:ea typeface="Segoe UI" panose="020B0502040204020203" pitchFamily="34" charset="0"/>
                <a:cs typeface="Segoe UI" panose="020B0502040204020203" pitchFamily="34" charset="0"/>
              </a:rPr>
              <a:t>Disadvantaged Community</a:t>
            </a:r>
          </a:p>
        </p:txBody>
      </p:sp>
      <p:sp>
        <p:nvSpPr>
          <p:cNvPr id="54" name="Oval 53"/>
          <p:cNvSpPr/>
          <p:nvPr/>
        </p:nvSpPr>
        <p:spPr>
          <a:xfrm>
            <a:off x="4719359" y="4253061"/>
            <a:ext cx="100584" cy="100584"/>
          </a:xfrm>
          <a:prstGeom prst="ellipse">
            <a:avLst/>
          </a:prstGeom>
          <a:solidFill>
            <a:srgbClr val="0070C0"/>
          </a:solidFill>
          <a:ln>
            <a:solidFill>
              <a:srgbClr val="012349"/>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68" name="Oval 67"/>
          <p:cNvSpPr/>
          <p:nvPr/>
        </p:nvSpPr>
        <p:spPr>
          <a:xfrm>
            <a:off x="5349218" y="5359837"/>
            <a:ext cx="100584" cy="100584"/>
          </a:xfrm>
          <a:prstGeom prst="ellipse">
            <a:avLst/>
          </a:prstGeom>
          <a:solidFill>
            <a:srgbClr val="FF0000"/>
          </a:solidFill>
          <a:ln>
            <a:solidFill>
              <a:srgbClr val="C0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cxnSp>
        <p:nvCxnSpPr>
          <p:cNvPr id="69" name="Straight Connector 68"/>
          <p:cNvCxnSpPr>
            <a:stCxn id="70" idx="1"/>
            <a:endCxn id="68" idx="7"/>
          </p:cNvCxnSpPr>
          <p:nvPr/>
        </p:nvCxnSpPr>
        <p:spPr>
          <a:xfrm flipH="1">
            <a:off x="5435072" y="4667839"/>
            <a:ext cx="1649786" cy="706728"/>
          </a:xfrm>
          <a:prstGeom prst="line">
            <a:avLst/>
          </a:prstGeom>
          <a:ln>
            <a:solidFill>
              <a:srgbClr val="000000"/>
            </a:solidFill>
            <a:prstDash val="dash"/>
          </a:ln>
        </p:spPr>
        <p:style>
          <a:lnRef idx="1">
            <a:schemeClr val="accent1"/>
          </a:lnRef>
          <a:fillRef idx="0">
            <a:schemeClr val="accent1"/>
          </a:fillRef>
          <a:effectRef idx="0">
            <a:schemeClr val="accent1"/>
          </a:effectRef>
          <a:fontRef idx="minor">
            <a:schemeClr val="tx1"/>
          </a:fontRef>
        </p:style>
      </p:cxnSp>
      <p:sp>
        <p:nvSpPr>
          <p:cNvPr id="70" name="Rectangle 69"/>
          <p:cNvSpPr/>
          <p:nvPr/>
        </p:nvSpPr>
        <p:spPr>
          <a:xfrm>
            <a:off x="7084858" y="4467784"/>
            <a:ext cx="1601371" cy="40011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sng" strike="noStrike" kern="1200" cap="none" spc="0" normalizeH="0" baseline="0" noProof="0">
                <a:ln>
                  <a:noFill/>
                </a:ln>
                <a:solidFill>
                  <a:srgbClr val="000000"/>
                </a:solidFill>
                <a:effectLst/>
                <a:uLnTx/>
                <a:uFillTx/>
                <a:latin typeface="Segoe UI" panose="020B0502040204020203" pitchFamily="34" charset="0"/>
                <a:ea typeface="Segoe UI" panose="020B0502040204020203" pitchFamily="34" charset="0"/>
                <a:cs typeface="Segoe UI" panose="020B0502040204020203" pitchFamily="34" charset="0"/>
              </a:rPr>
              <a:t>Cal Poly Pomona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000000"/>
                </a:solidFill>
                <a:effectLst/>
                <a:uLnTx/>
                <a:uFillTx/>
                <a:latin typeface="Segoe UI" panose="020B0502040204020203" pitchFamily="34" charset="0"/>
                <a:ea typeface="Segoe UI" panose="020B0502040204020203" pitchFamily="34" charset="0"/>
                <a:cs typeface="Segoe UI" panose="020B0502040204020203" pitchFamily="34" charset="0"/>
              </a:rPr>
              <a:t>Disadvantaged Community</a:t>
            </a:r>
          </a:p>
        </p:txBody>
      </p:sp>
      <p:pic>
        <p:nvPicPr>
          <p:cNvPr id="1026" name="Picture 2" descr="UC Logo"/>
          <p:cNvPicPr>
            <a:picLocks noChangeAspect="1" noChangeArrowheads="1"/>
          </p:cNvPicPr>
          <p:nvPr/>
        </p:nvPicPr>
        <p:blipFill rotWithShape="1">
          <a:blip r:embed="rId2">
            <a:extLst>
              <a:ext uri="{28A0092B-C50C-407E-A947-70E740481C1C}">
                <a14:useLocalDpi xmlns:a14="http://schemas.microsoft.com/office/drawing/2010/main" val="0"/>
              </a:ext>
            </a:extLst>
          </a:blip>
          <a:srcRect l="25031" t="3125" r="22970" b="2468"/>
          <a:stretch/>
        </p:blipFill>
        <p:spPr bwMode="auto">
          <a:xfrm>
            <a:off x="487880" y="1349570"/>
            <a:ext cx="1822429" cy="18288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cal state university logo"/>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5371" b="6087"/>
          <a:stretch/>
        </p:blipFill>
        <p:spPr bwMode="auto">
          <a:xfrm>
            <a:off x="4874432" y="1435436"/>
            <a:ext cx="2058384" cy="17426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64775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How the GHG Incentive Works</a:t>
            </a:r>
          </a:p>
        </p:txBody>
      </p:sp>
      <p:sp>
        <p:nvSpPr>
          <p:cNvPr id="3" name="Content Placeholder 2"/>
          <p:cNvSpPr>
            <a:spLocks noGrp="1"/>
          </p:cNvSpPr>
          <p:nvPr>
            <p:ph sz="half" idx="1"/>
          </p:nvPr>
        </p:nvSpPr>
        <p:spPr/>
        <p:txBody>
          <a:bodyPr vert="horz" lIns="91440" tIns="45720" rIns="91440" bIns="45720" rtlCol="0" anchor="t">
            <a:normAutofit/>
          </a:bodyPr>
          <a:lstStyle/>
          <a:p>
            <a:r>
              <a:rPr lang="en-US" sz="1600" b="1"/>
              <a:t>Step 1</a:t>
            </a:r>
            <a:r>
              <a:rPr lang="en-US" sz="1600"/>
              <a:t>: Meter Data Inputs (all meters within the “fence line”)</a:t>
            </a:r>
          </a:p>
          <a:p>
            <a:pPr lvl="1"/>
            <a:r>
              <a:rPr lang="en-US" sz="1600"/>
              <a:t>Electric Meter(s)</a:t>
            </a:r>
          </a:p>
          <a:p>
            <a:pPr lvl="1"/>
            <a:r>
              <a:rPr lang="en-US" sz="1600"/>
              <a:t>Natural Gas Meter(s) </a:t>
            </a:r>
          </a:p>
          <a:p>
            <a:pPr lvl="2"/>
            <a:r>
              <a:rPr lang="en-US"/>
              <a:t>Both co-generation and heating</a:t>
            </a:r>
          </a:p>
          <a:p>
            <a:r>
              <a:rPr lang="en-US" sz="1600" b="1"/>
              <a:t>Step 2: </a:t>
            </a:r>
            <a:r>
              <a:rPr lang="en-US" sz="1600"/>
              <a:t>Adjustments to Calculation</a:t>
            </a:r>
          </a:p>
          <a:p>
            <a:pPr lvl="1"/>
            <a:r>
              <a:rPr lang="en-US" sz="1600"/>
              <a:t>Electricity used for Transportation</a:t>
            </a:r>
          </a:p>
          <a:p>
            <a:pPr lvl="1"/>
            <a:r>
              <a:rPr lang="en-US" sz="1600"/>
              <a:t>Control Factors – Weather and Square Footage</a:t>
            </a:r>
          </a:p>
          <a:p>
            <a:r>
              <a:rPr lang="en-US" sz="1600" b="1"/>
              <a:t>Step 3: </a:t>
            </a:r>
            <a:r>
              <a:rPr lang="en-US" sz="1600"/>
              <a:t>Conversion to GHG emissions</a:t>
            </a:r>
          </a:p>
          <a:p>
            <a:r>
              <a:rPr lang="en-US" sz="1600"/>
              <a:t>Output</a:t>
            </a:r>
          </a:p>
          <a:p>
            <a:pPr lvl="1"/>
            <a:r>
              <a:rPr lang="en-US" sz="1600" b="1"/>
              <a:t>Baseline</a:t>
            </a:r>
            <a:r>
              <a:rPr lang="en-US" sz="1600"/>
              <a:t> GHG trajectory (bold line), or</a:t>
            </a:r>
          </a:p>
          <a:p>
            <a:pPr lvl="1"/>
            <a:r>
              <a:rPr lang="en-US" sz="1600" b="1"/>
              <a:t>Performance</a:t>
            </a:r>
            <a:r>
              <a:rPr lang="en-US" sz="1600"/>
              <a:t> in GHG tons/sq. ft. (green arrows)</a:t>
            </a:r>
          </a:p>
          <a:p>
            <a:pPr lvl="1"/>
            <a:endParaRPr lang="en-US" sz="1600"/>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E94BA17-8AE8-4651-9FD9-8589E5D42325}" type="slidenum">
              <a:rPr kumimoji="0" lang="en-US" sz="1200" b="1" i="0" u="none" strike="noStrike" kern="1200" cap="none" spc="0" normalizeH="0" baseline="0" noProof="0" smtClean="0">
                <a:ln>
                  <a:noFill/>
                </a:ln>
                <a:solidFill>
                  <a:prstClr val="white">
                    <a:lumMod val="50000"/>
                  </a:prstClr>
                </a:solidFill>
                <a:effectLst/>
                <a:uLnTx/>
                <a:uFillTx/>
                <a:latin typeface="Open San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1" i="0" u="none" strike="noStrike" kern="1200" cap="none" spc="0" normalizeH="0" baseline="0" noProof="0">
              <a:ln>
                <a:noFill/>
              </a:ln>
              <a:solidFill>
                <a:prstClr val="white">
                  <a:lumMod val="50000"/>
                </a:prstClr>
              </a:solidFill>
              <a:effectLst/>
              <a:uLnTx/>
              <a:uFillTx/>
              <a:latin typeface="Open Sans"/>
            </a:endParaRPr>
          </a:p>
        </p:txBody>
      </p:sp>
      <p:sp>
        <p:nvSpPr>
          <p:cNvPr id="8" name="Rectangle 7"/>
          <p:cNvSpPr/>
          <p:nvPr/>
        </p:nvSpPr>
        <p:spPr>
          <a:xfrm>
            <a:off x="695325" y="6061744"/>
            <a:ext cx="7589419" cy="276999"/>
          </a:xfrm>
          <a:prstGeom prst="rect">
            <a:avLst/>
          </a:prstGeom>
        </p:spPr>
        <p:txBody>
          <a:bodyPr wrap="square"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1" u="none" strike="noStrike" kern="1200" cap="none" spc="0" normalizeH="0" baseline="0" noProof="0">
                <a:ln>
                  <a:noFill/>
                </a:ln>
                <a:solidFill>
                  <a:srgbClr val="006269"/>
                </a:solidFill>
                <a:effectLst/>
                <a:uLnTx/>
                <a:uFillTx/>
                <a:latin typeface="Segoe UI" panose="020B0502040204020203" pitchFamily="34" charset="0"/>
                <a:ea typeface="Segoe UI" panose="020B0502040204020203" pitchFamily="34" charset="0"/>
                <a:cs typeface="Segoe UI" panose="020B0502040204020203" pitchFamily="34" charset="0"/>
              </a:rPr>
              <a:t>Incentive will be based on Commission approved price for per metric ton of CO</a:t>
            </a:r>
            <a:r>
              <a:rPr kumimoji="0" lang="en-US" sz="700" b="0" i="1" u="none" strike="noStrike" kern="1200" cap="none" spc="0" normalizeH="0" baseline="0" noProof="0">
                <a:ln>
                  <a:noFill/>
                </a:ln>
                <a:solidFill>
                  <a:srgbClr val="006269"/>
                </a:solidFill>
                <a:effectLst/>
                <a:uLnTx/>
                <a:uFillTx/>
                <a:latin typeface="Segoe UI" panose="020B0502040204020203" pitchFamily="34" charset="0"/>
                <a:ea typeface="Segoe UI" panose="020B0502040204020203" pitchFamily="34" charset="0"/>
                <a:cs typeface="Segoe UI" panose="020B0502040204020203" pitchFamily="34" charset="0"/>
              </a:rPr>
              <a:t>2</a:t>
            </a:r>
            <a:r>
              <a:rPr kumimoji="0" lang="en-US" sz="900" b="0" i="1" u="none" strike="noStrike" kern="1200" cap="none" spc="0" normalizeH="0" baseline="0" noProof="0">
                <a:ln>
                  <a:noFill/>
                </a:ln>
                <a:solidFill>
                  <a:srgbClr val="006269"/>
                </a:solidFill>
                <a:effectLst/>
                <a:uLnTx/>
                <a:uFillTx/>
                <a:latin typeface="Segoe UI" panose="020B0502040204020203" pitchFamily="34" charset="0"/>
                <a:ea typeface="Segoe UI" panose="020B0502040204020203" pitchFamily="34" charset="0"/>
                <a:cs typeface="Segoe UI" panose="020B0502040204020203" pitchFamily="34" charset="0"/>
              </a:rPr>
              <a:t> </a:t>
            </a:r>
            <a:r>
              <a:rPr kumimoji="0" lang="en-US" sz="1200" b="0" i="1" u="none" strike="noStrike" kern="1200" cap="none" spc="0" normalizeH="0" baseline="0" noProof="0">
                <a:ln>
                  <a:noFill/>
                </a:ln>
                <a:solidFill>
                  <a:srgbClr val="006269"/>
                </a:solidFill>
                <a:effectLst/>
                <a:uLnTx/>
                <a:uFillTx/>
                <a:latin typeface="Segoe UI" panose="020B0502040204020203" pitchFamily="34" charset="0"/>
                <a:ea typeface="Segoe UI" panose="020B0502040204020203" pitchFamily="34" charset="0"/>
                <a:cs typeface="Segoe UI" panose="020B0502040204020203" pitchFamily="34" charset="0"/>
              </a:rPr>
              <a:t>reduction (IRP Proceeding).</a:t>
            </a:r>
          </a:p>
        </p:txBody>
      </p:sp>
      <p:sp>
        <p:nvSpPr>
          <p:cNvPr id="5" name="Rectangle 4"/>
          <p:cNvSpPr/>
          <p:nvPr/>
        </p:nvSpPr>
        <p:spPr>
          <a:xfrm>
            <a:off x="4453217" y="3244334"/>
            <a:ext cx="237566"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006269"/>
                </a:solidFill>
                <a:effectLst/>
                <a:uLnTx/>
                <a:uFillTx/>
                <a:latin typeface="Segoe UI"/>
                <a:ea typeface="+mn-ea"/>
                <a:cs typeface="+mn-cs"/>
              </a:rPr>
              <a:t> </a:t>
            </a:r>
          </a:p>
        </p:txBody>
      </p:sp>
      <p:sp>
        <p:nvSpPr>
          <p:cNvPr id="6" name="Rectangle 5"/>
          <p:cNvSpPr/>
          <p:nvPr/>
        </p:nvSpPr>
        <p:spPr>
          <a:xfrm>
            <a:off x="4453217" y="3244334"/>
            <a:ext cx="237566"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006269"/>
                </a:solidFill>
                <a:effectLst/>
                <a:uLnTx/>
                <a:uFillTx/>
                <a:latin typeface="Segoe UI"/>
                <a:ea typeface="+mn-ea"/>
                <a:cs typeface="+mn-cs"/>
              </a:rPr>
              <a:t> </a:t>
            </a:r>
          </a:p>
        </p:txBody>
      </p:sp>
      <p:grpSp>
        <p:nvGrpSpPr>
          <p:cNvPr id="25" name="Group 24">
            <a:extLst>
              <a:ext uri="{FF2B5EF4-FFF2-40B4-BE49-F238E27FC236}">
                <a16:creationId xmlns:a16="http://schemas.microsoft.com/office/drawing/2014/main" id="{A4B9C12D-C5A0-4A4B-83DF-3061F99A8888}"/>
              </a:ext>
            </a:extLst>
          </p:cNvPr>
          <p:cNvGrpSpPr/>
          <p:nvPr/>
        </p:nvGrpSpPr>
        <p:grpSpPr>
          <a:xfrm>
            <a:off x="4858356" y="2360645"/>
            <a:ext cx="3391124" cy="2565918"/>
            <a:chOff x="5295676" y="2360645"/>
            <a:chExt cx="2958184" cy="2565918"/>
          </a:xfrm>
        </p:grpSpPr>
        <p:sp>
          <p:nvSpPr>
            <p:cNvPr id="32" name="Rectangle 31">
              <a:extLst>
                <a:ext uri="{FF2B5EF4-FFF2-40B4-BE49-F238E27FC236}">
                  <a16:creationId xmlns:a16="http://schemas.microsoft.com/office/drawing/2014/main" id="{70D6994B-63CE-4F50-88D6-C2CCF67E7444}"/>
                </a:ext>
              </a:extLst>
            </p:cNvPr>
            <p:cNvSpPr/>
            <p:nvPr/>
          </p:nvSpPr>
          <p:spPr>
            <a:xfrm>
              <a:off x="5327780" y="2360645"/>
              <a:ext cx="2926080" cy="2565918"/>
            </a:xfrm>
            <a:prstGeom prst="rect">
              <a:avLst/>
            </a:prstGeom>
            <a:no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cxnSp>
          <p:nvCxnSpPr>
            <p:cNvPr id="34" name="Straight Connector 33">
              <a:extLst>
                <a:ext uri="{FF2B5EF4-FFF2-40B4-BE49-F238E27FC236}">
                  <a16:creationId xmlns:a16="http://schemas.microsoft.com/office/drawing/2014/main" id="{C21ECE38-012A-4B8E-8E5E-B1E037398BE9}"/>
                </a:ext>
              </a:extLst>
            </p:cNvPr>
            <p:cNvCxnSpPr/>
            <p:nvPr/>
          </p:nvCxnSpPr>
          <p:spPr>
            <a:xfrm>
              <a:off x="5663682" y="2705878"/>
              <a:ext cx="9330" cy="1868795"/>
            </a:xfrm>
            <a:prstGeom prst="line">
              <a:avLst/>
            </a:prstGeom>
            <a:noFill/>
            <a:ln w="6350" cap="flat" cmpd="sng" algn="ctr">
              <a:solidFill>
                <a:srgbClr val="5B9BD5"/>
              </a:solidFill>
              <a:prstDash val="solid"/>
              <a:miter lim="800000"/>
            </a:ln>
            <a:effectLst/>
          </p:spPr>
        </p:cxnSp>
        <p:cxnSp>
          <p:nvCxnSpPr>
            <p:cNvPr id="35" name="Straight Connector 34">
              <a:extLst>
                <a:ext uri="{FF2B5EF4-FFF2-40B4-BE49-F238E27FC236}">
                  <a16:creationId xmlns:a16="http://schemas.microsoft.com/office/drawing/2014/main" id="{58F75347-CF13-4DC2-A05A-D358E3110728}"/>
                </a:ext>
              </a:extLst>
            </p:cNvPr>
            <p:cNvCxnSpPr/>
            <p:nvPr/>
          </p:nvCxnSpPr>
          <p:spPr>
            <a:xfrm>
              <a:off x="5663682" y="4572000"/>
              <a:ext cx="2286000" cy="0"/>
            </a:xfrm>
            <a:prstGeom prst="line">
              <a:avLst/>
            </a:prstGeom>
            <a:noFill/>
            <a:ln w="6350" cap="flat" cmpd="sng" algn="ctr">
              <a:solidFill>
                <a:srgbClr val="5B9BD5"/>
              </a:solidFill>
              <a:prstDash val="solid"/>
              <a:miter lim="800000"/>
            </a:ln>
            <a:effectLst/>
          </p:spPr>
        </p:cxnSp>
        <p:cxnSp>
          <p:nvCxnSpPr>
            <p:cNvPr id="36" name="Straight Connector 35">
              <a:extLst>
                <a:ext uri="{FF2B5EF4-FFF2-40B4-BE49-F238E27FC236}">
                  <a16:creationId xmlns:a16="http://schemas.microsoft.com/office/drawing/2014/main" id="{C1508641-BB3F-4773-9D1A-C67A55FCBA37}"/>
                </a:ext>
              </a:extLst>
            </p:cNvPr>
            <p:cNvCxnSpPr/>
            <p:nvPr/>
          </p:nvCxnSpPr>
          <p:spPr>
            <a:xfrm>
              <a:off x="5663682" y="3107094"/>
              <a:ext cx="2286000" cy="270588"/>
            </a:xfrm>
            <a:prstGeom prst="line">
              <a:avLst/>
            </a:prstGeom>
            <a:noFill/>
            <a:ln w="6350" cap="flat" cmpd="sng" algn="ctr">
              <a:solidFill>
                <a:sysClr val="windowText" lastClr="000000"/>
              </a:solidFill>
              <a:prstDash val="solid"/>
              <a:miter lim="800000"/>
            </a:ln>
            <a:effectLst/>
          </p:spPr>
        </p:cxnSp>
        <p:sp>
          <p:nvSpPr>
            <p:cNvPr id="37" name="TextBox 36">
              <a:extLst>
                <a:ext uri="{FF2B5EF4-FFF2-40B4-BE49-F238E27FC236}">
                  <a16:creationId xmlns:a16="http://schemas.microsoft.com/office/drawing/2014/main" id="{7CACABF4-983F-4C2F-8EEA-82AEC8267C9F}"/>
                </a:ext>
              </a:extLst>
            </p:cNvPr>
            <p:cNvSpPr txBox="1"/>
            <p:nvPr/>
          </p:nvSpPr>
          <p:spPr>
            <a:xfrm>
              <a:off x="5295676" y="3041779"/>
              <a:ext cx="400110" cy="1203649"/>
            </a:xfrm>
            <a:prstGeom prst="rect">
              <a:avLst/>
            </a:prstGeom>
            <a:noFill/>
          </p:spPr>
          <p:txBody>
            <a:bodyPr vert="vert270"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prstClr val="black"/>
                  </a:solidFill>
                  <a:effectLst/>
                  <a:uLnTx/>
                  <a:uFillTx/>
                  <a:latin typeface="Calibri" panose="020F0502020204030204"/>
                </a:rPr>
                <a:t>GHG Emissions</a:t>
              </a:r>
            </a:p>
          </p:txBody>
        </p:sp>
        <p:sp>
          <p:nvSpPr>
            <p:cNvPr id="38" name="TextBox 37">
              <a:extLst>
                <a:ext uri="{FF2B5EF4-FFF2-40B4-BE49-F238E27FC236}">
                  <a16:creationId xmlns:a16="http://schemas.microsoft.com/office/drawing/2014/main" id="{EDC4C43A-A8DC-4E1E-87B5-AC5E62DCFED8}"/>
                </a:ext>
              </a:extLst>
            </p:cNvPr>
            <p:cNvSpPr txBox="1"/>
            <p:nvPr/>
          </p:nvSpPr>
          <p:spPr>
            <a:xfrm>
              <a:off x="6057901" y="4609321"/>
              <a:ext cx="1497563" cy="307777"/>
            </a:xfrm>
            <a:prstGeom prst="rect">
              <a:avLst/>
            </a:prstGeom>
            <a:noFill/>
          </p:spPr>
          <p:txBody>
            <a:bodyPr vert="horz"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prstClr val="black"/>
                  </a:solidFill>
                  <a:effectLst/>
                  <a:uLnTx/>
                  <a:uFillTx/>
                  <a:latin typeface="Calibri" panose="020F0502020204030204"/>
                </a:rPr>
                <a:t>Year</a:t>
              </a:r>
            </a:p>
          </p:txBody>
        </p:sp>
        <p:sp>
          <p:nvSpPr>
            <p:cNvPr id="41" name="TextBox 40">
              <a:extLst>
                <a:ext uri="{FF2B5EF4-FFF2-40B4-BE49-F238E27FC236}">
                  <a16:creationId xmlns:a16="http://schemas.microsoft.com/office/drawing/2014/main" id="{12DCB9DB-186A-4E20-92E1-80B49D707C9A}"/>
                </a:ext>
              </a:extLst>
            </p:cNvPr>
            <p:cNvSpPr txBox="1"/>
            <p:nvPr/>
          </p:nvSpPr>
          <p:spPr>
            <a:xfrm>
              <a:off x="7165909" y="2764780"/>
              <a:ext cx="765111" cy="276999"/>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prstClr val="black"/>
                  </a:solidFill>
                  <a:effectLst/>
                  <a:uLnTx/>
                  <a:uFillTx/>
                  <a:latin typeface="Calibri" panose="020F0502020204030204"/>
                </a:rPr>
                <a:t>Baseline</a:t>
              </a:r>
            </a:p>
          </p:txBody>
        </p:sp>
        <p:cxnSp>
          <p:nvCxnSpPr>
            <p:cNvPr id="42" name="Straight Arrow Connector 41">
              <a:extLst>
                <a:ext uri="{FF2B5EF4-FFF2-40B4-BE49-F238E27FC236}">
                  <a16:creationId xmlns:a16="http://schemas.microsoft.com/office/drawing/2014/main" id="{E5C2E702-1F47-424F-9586-D4221B7AB058}"/>
                </a:ext>
              </a:extLst>
            </p:cNvPr>
            <p:cNvCxnSpPr>
              <a:stCxn id="41" idx="2"/>
            </p:cNvCxnSpPr>
            <p:nvPr/>
          </p:nvCxnSpPr>
          <p:spPr>
            <a:xfrm flipH="1">
              <a:off x="7483152" y="3041779"/>
              <a:ext cx="65313" cy="286044"/>
            </a:xfrm>
            <a:prstGeom prst="straightConnector1">
              <a:avLst/>
            </a:prstGeom>
            <a:noFill/>
            <a:ln w="6350" cap="flat" cmpd="sng" algn="ctr">
              <a:solidFill>
                <a:sysClr val="windowText" lastClr="000000"/>
              </a:solidFill>
              <a:prstDash val="solid"/>
              <a:miter lim="800000"/>
              <a:tailEnd type="triangle"/>
            </a:ln>
            <a:effectLst/>
          </p:spPr>
        </p:cxnSp>
        <p:cxnSp>
          <p:nvCxnSpPr>
            <p:cNvPr id="43" name="Straight Arrow Connector 42">
              <a:extLst>
                <a:ext uri="{FF2B5EF4-FFF2-40B4-BE49-F238E27FC236}">
                  <a16:creationId xmlns:a16="http://schemas.microsoft.com/office/drawing/2014/main" id="{2054EB4F-E7FB-48CD-946D-F10905E4B75A}"/>
                </a:ext>
              </a:extLst>
            </p:cNvPr>
            <p:cNvCxnSpPr/>
            <p:nvPr/>
          </p:nvCxnSpPr>
          <p:spPr>
            <a:xfrm flipH="1">
              <a:off x="5980924" y="3135087"/>
              <a:ext cx="0" cy="228600"/>
            </a:xfrm>
            <a:prstGeom prst="straightConnector1">
              <a:avLst/>
            </a:prstGeom>
            <a:noFill/>
            <a:ln w="6350" cap="flat" cmpd="sng" algn="ctr">
              <a:solidFill>
                <a:srgbClr val="70AD47"/>
              </a:solidFill>
              <a:prstDash val="solid"/>
              <a:miter lim="800000"/>
              <a:tailEnd type="triangle"/>
            </a:ln>
            <a:effectLst/>
          </p:spPr>
        </p:cxnSp>
        <p:cxnSp>
          <p:nvCxnSpPr>
            <p:cNvPr id="44" name="Straight Arrow Connector 43">
              <a:extLst>
                <a:ext uri="{FF2B5EF4-FFF2-40B4-BE49-F238E27FC236}">
                  <a16:creationId xmlns:a16="http://schemas.microsoft.com/office/drawing/2014/main" id="{E28928CF-6454-48FF-A355-FDAF1C8F12A3}"/>
                </a:ext>
              </a:extLst>
            </p:cNvPr>
            <p:cNvCxnSpPr/>
            <p:nvPr/>
          </p:nvCxnSpPr>
          <p:spPr>
            <a:xfrm flipH="1">
              <a:off x="6573333" y="3437747"/>
              <a:ext cx="0" cy="228600"/>
            </a:xfrm>
            <a:prstGeom prst="straightConnector1">
              <a:avLst/>
            </a:prstGeom>
            <a:noFill/>
            <a:ln w="6350" cap="flat" cmpd="sng" algn="ctr">
              <a:solidFill>
                <a:srgbClr val="70AD47"/>
              </a:solidFill>
              <a:prstDash val="solid"/>
              <a:miter lim="800000"/>
              <a:tailEnd type="triangle"/>
            </a:ln>
            <a:effectLst/>
          </p:spPr>
        </p:cxnSp>
        <p:cxnSp>
          <p:nvCxnSpPr>
            <p:cNvPr id="45" name="Straight Arrow Connector 44">
              <a:extLst>
                <a:ext uri="{FF2B5EF4-FFF2-40B4-BE49-F238E27FC236}">
                  <a16:creationId xmlns:a16="http://schemas.microsoft.com/office/drawing/2014/main" id="{FFDBB89E-23D3-4319-9A60-0655EF4CCF0A}"/>
                </a:ext>
              </a:extLst>
            </p:cNvPr>
            <p:cNvCxnSpPr/>
            <p:nvPr/>
          </p:nvCxnSpPr>
          <p:spPr>
            <a:xfrm flipH="1">
              <a:off x="7165742" y="3721745"/>
              <a:ext cx="0" cy="228600"/>
            </a:xfrm>
            <a:prstGeom prst="straightConnector1">
              <a:avLst/>
            </a:prstGeom>
            <a:noFill/>
            <a:ln w="6350" cap="flat" cmpd="sng" algn="ctr">
              <a:solidFill>
                <a:srgbClr val="70AD47"/>
              </a:solidFill>
              <a:prstDash val="solid"/>
              <a:miter lim="800000"/>
              <a:tailEnd type="triangle"/>
            </a:ln>
            <a:effectLst/>
          </p:spPr>
        </p:cxnSp>
        <p:cxnSp>
          <p:nvCxnSpPr>
            <p:cNvPr id="46" name="Straight Arrow Connector 45">
              <a:extLst>
                <a:ext uri="{FF2B5EF4-FFF2-40B4-BE49-F238E27FC236}">
                  <a16:creationId xmlns:a16="http://schemas.microsoft.com/office/drawing/2014/main" id="{0B9CBCF9-D43C-4F40-A483-7152A9410D6C}"/>
                </a:ext>
              </a:extLst>
            </p:cNvPr>
            <p:cNvCxnSpPr/>
            <p:nvPr/>
          </p:nvCxnSpPr>
          <p:spPr>
            <a:xfrm flipH="1">
              <a:off x="7758150" y="4005743"/>
              <a:ext cx="0" cy="228600"/>
            </a:xfrm>
            <a:prstGeom prst="straightConnector1">
              <a:avLst/>
            </a:prstGeom>
            <a:noFill/>
            <a:ln w="6350" cap="flat" cmpd="sng" algn="ctr">
              <a:solidFill>
                <a:srgbClr val="70AD47"/>
              </a:solidFill>
              <a:prstDash val="solid"/>
              <a:miter lim="800000"/>
              <a:tailEnd type="triangle"/>
            </a:ln>
            <a:effectLst/>
          </p:spPr>
        </p:cxnSp>
        <p:cxnSp>
          <p:nvCxnSpPr>
            <p:cNvPr id="47" name="Straight Connector 46">
              <a:extLst>
                <a:ext uri="{FF2B5EF4-FFF2-40B4-BE49-F238E27FC236}">
                  <a16:creationId xmlns:a16="http://schemas.microsoft.com/office/drawing/2014/main" id="{FB151D5B-D2FD-4095-A50E-A116E50936B2}"/>
                </a:ext>
              </a:extLst>
            </p:cNvPr>
            <p:cNvCxnSpPr/>
            <p:nvPr/>
          </p:nvCxnSpPr>
          <p:spPr>
            <a:xfrm>
              <a:off x="5980924" y="3372430"/>
              <a:ext cx="0" cy="0"/>
            </a:xfrm>
            <a:prstGeom prst="line">
              <a:avLst/>
            </a:prstGeom>
            <a:noFill/>
            <a:ln w="6350" cap="flat" cmpd="sng" algn="ctr">
              <a:solidFill>
                <a:srgbClr val="5B9BD5"/>
              </a:solidFill>
              <a:prstDash val="solid"/>
              <a:miter lim="800000"/>
            </a:ln>
            <a:effectLst/>
          </p:spPr>
        </p:cxnSp>
        <p:cxnSp>
          <p:nvCxnSpPr>
            <p:cNvPr id="48" name="Straight Connector 47">
              <a:extLst>
                <a:ext uri="{FF2B5EF4-FFF2-40B4-BE49-F238E27FC236}">
                  <a16:creationId xmlns:a16="http://schemas.microsoft.com/office/drawing/2014/main" id="{B3483A4F-3A0D-46B1-A7FD-60315DA10227}"/>
                </a:ext>
              </a:extLst>
            </p:cNvPr>
            <p:cNvCxnSpPr/>
            <p:nvPr/>
          </p:nvCxnSpPr>
          <p:spPr>
            <a:xfrm>
              <a:off x="7165742" y="3937518"/>
              <a:ext cx="592408" cy="68225"/>
            </a:xfrm>
            <a:prstGeom prst="line">
              <a:avLst/>
            </a:prstGeom>
            <a:noFill/>
            <a:ln w="6350" cap="flat" cmpd="sng" algn="ctr">
              <a:solidFill>
                <a:srgbClr val="5B9BD5"/>
              </a:solidFill>
              <a:prstDash val="solid"/>
              <a:miter lim="800000"/>
            </a:ln>
            <a:effectLst/>
          </p:spPr>
        </p:cxnSp>
      </p:grpSp>
      <p:cxnSp>
        <p:nvCxnSpPr>
          <p:cNvPr id="49" name="Straight Connector 48">
            <a:extLst>
              <a:ext uri="{FF2B5EF4-FFF2-40B4-BE49-F238E27FC236}">
                <a16:creationId xmlns:a16="http://schemas.microsoft.com/office/drawing/2014/main" id="{25F17E6B-87CD-4852-8774-5DF083AE35C0}"/>
              </a:ext>
            </a:extLst>
          </p:cNvPr>
          <p:cNvCxnSpPr/>
          <p:nvPr/>
        </p:nvCxnSpPr>
        <p:spPr>
          <a:xfrm>
            <a:off x="6323003" y="3656967"/>
            <a:ext cx="679109" cy="68225"/>
          </a:xfrm>
          <a:prstGeom prst="line">
            <a:avLst/>
          </a:prstGeom>
          <a:noFill/>
          <a:ln w="6350" cap="flat" cmpd="sng" algn="ctr">
            <a:solidFill>
              <a:srgbClr val="5B9BD5"/>
            </a:solidFill>
            <a:prstDash val="solid"/>
            <a:miter lim="800000"/>
          </a:ln>
          <a:effectLst/>
        </p:spPr>
      </p:cxnSp>
      <p:cxnSp>
        <p:nvCxnSpPr>
          <p:cNvPr id="50" name="Straight Connector 49">
            <a:extLst>
              <a:ext uri="{FF2B5EF4-FFF2-40B4-BE49-F238E27FC236}">
                <a16:creationId xmlns:a16="http://schemas.microsoft.com/office/drawing/2014/main" id="{AE6486CC-755A-45C2-8C5D-88BE3FB4BD0B}"/>
              </a:ext>
            </a:extLst>
          </p:cNvPr>
          <p:cNvCxnSpPr/>
          <p:nvPr/>
        </p:nvCxnSpPr>
        <p:spPr>
          <a:xfrm>
            <a:off x="5644980" y="3361493"/>
            <a:ext cx="679109" cy="68225"/>
          </a:xfrm>
          <a:prstGeom prst="line">
            <a:avLst/>
          </a:prstGeom>
          <a:noFill/>
          <a:ln w="6350" cap="flat" cmpd="sng" algn="ctr">
            <a:solidFill>
              <a:srgbClr val="5B9BD5"/>
            </a:solidFill>
            <a:prstDash val="solid"/>
            <a:miter lim="800000"/>
          </a:ln>
          <a:effectLst/>
        </p:spPr>
      </p:cxnSp>
    </p:spTree>
    <p:extLst>
      <p:ext uri="{BB962C8B-B14F-4D97-AF65-F5344CB8AC3E}">
        <p14:creationId xmlns:p14="http://schemas.microsoft.com/office/powerpoint/2010/main" val="9098630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CEOP Activities Customers Are Currently Exploring</a:t>
            </a:r>
          </a:p>
        </p:txBody>
      </p:sp>
      <p:sp>
        <p:nvSpPr>
          <p:cNvPr id="6" name="Content Placeholder 5"/>
          <p:cNvSpPr>
            <a:spLocks noGrp="1"/>
          </p:cNvSpPr>
          <p:nvPr>
            <p:ph idx="1"/>
          </p:nvPr>
        </p:nvSpPr>
        <p:spPr/>
        <p:txBody>
          <a:bodyPr/>
          <a:lstStyle/>
          <a:p>
            <a:r>
              <a:rPr lang="en-US"/>
              <a:t>Pilot Incentivizes only Behind-the-Meter Opportunities</a:t>
            </a:r>
          </a:p>
          <a:p>
            <a:r>
              <a:rPr lang="en-US"/>
              <a:t>Specifically, campuses are exploring:</a:t>
            </a:r>
          </a:p>
          <a:p>
            <a:pPr lvl="1"/>
            <a:r>
              <a:rPr lang="en-US"/>
              <a:t>Energy Efficiency </a:t>
            </a:r>
          </a:p>
          <a:p>
            <a:pPr lvl="1"/>
            <a:r>
              <a:rPr lang="en-US"/>
              <a:t>Operational Efficiency</a:t>
            </a:r>
          </a:p>
          <a:p>
            <a:pPr lvl="1"/>
            <a:r>
              <a:rPr lang="en-US"/>
              <a:t>Conversion to an all-electric centralized system</a:t>
            </a:r>
          </a:p>
          <a:p>
            <a:pPr lvl="1"/>
            <a:r>
              <a:rPr lang="en-US"/>
              <a:t>Supply side – air-handler replacements</a:t>
            </a:r>
          </a:p>
          <a:p>
            <a:pPr lvl="1"/>
            <a:r>
              <a:rPr lang="en-US"/>
              <a:t>Controls</a:t>
            </a:r>
          </a:p>
          <a:p>
            <a:pPr lvl="1"/>
            <a:r>
              <a:rPr lang="en-US"/>
              <a:t>Distributed Energy Resources – Solar and Battery</a:t>
            </a:r>
          </a:p>
          <a:p>
            <a:pPr lvl="1"/>
            <a:r>
              <a:rPr lang="en-US"/>
              <a:t>Electrification of Gas Boilers</a:t>
            </a:r>
          </a:p>
          <a:p>
            <a:pPr lvl="1"/>
            <a:r>
              <a:rPr lang="en-US"/>
              <a:t>Electric Vehicle Charging</a:t>
            </a:r>
          </a:p>
          <a:p>
            <a:pPr marL="457200" lvl="1" indent="0">
              <a:buNone/>
            </a:pPr>
            <a:endParaRPr lang="en-US"/>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E94BA17-8AE8-4651-9FD9-8589E5D42325}" type="slidenum">
              <a:rPr kumimoji="0" lang="en-US" sz="1200" b="1" i="0" u="none" strike="noStrike" kern="1200" cap="none" spc="0" normalizeH="0" baseline="0" noProof="0" smtClean="0">
                <a:ln>
                  <a:noFill/>
                </a:ln>
                <a:solidFill>
                  <a:prstClr val="white">
                    <a:lumMod val="50000"/>
                  </a:prstClr>
                </a:solidFill>
                <a:effectLst/>
                <a:uLnTx/>
                <a:uFillTx/>
                <a:latin typeface="Open San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1" i="0" u="none" strike="noStrike" kern="1200" cap="none" spc="0" normalizeH="0" baseline="0" noProof="0">
              <a:ln>
                <a:noFill/>
              </a:ln>
              <a:solidFill>
                <a:prstClr val="white">
                  <a:lumMod val="50000"/>
                </a:prstClr>
              </a:solidFill>
              <a:effectLst/>
              <a:uLnTx/>
              <a:uFillTx/>
              <a:latin typeface="Open Sans"/>
            </a:endParaRPr>
          </a:p>
        </p:txBody>
      </p:sp>
    </p:spTree>
    <p:extLst>
      <p:ext uri="{BB962C8B-B14F-4D97-AF65-F5344CB8AC3E}">
        <p14:creationId xmlns:p14="http://schemas.microsoft.com/office/powerpoint/2010/main" val="18110341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SCE’s Other Building Decarbonization Activities</a:t>
            </a:r>
          </a:p>
        </p:txBody>
      </p:sp>
      <p:sp>
        <p:nvSpPr>
          <p:cNvPr id="3" name="Content Placeholder 2"/>
          <p:cNvSpPr>
            <a:spLocks noGrp="1"/>
          </p:cNvSpPr>
          <p:nvPr>
            <p:ph idx="1"/>
          </p:nvPr>
        </p:nvSpPr>
        <p:spPr>
          <a:xfrm>
            <a:off x="628650" y="1690689"/>
            <a:ext cx="7886700" cy="4486274"/>
          </a:xfrm>
        </p:spPr>
        <p:txBody>
          <a:bodyPr vert="horz" lIns="91440" tIns="45720" rIns="91440" bIns="45720" rtlCol="0" anchor="t">
            <a:normAutofit fontScale="85000" lnSpcReduction="10000"/>
          </a:bodyPr>
          <a:lstStyle/>
          <a:p>
            <a:r>
              <a:rPr lang="en-US"/>
              <a:t>SCE Whitepapers</a:t>
            </a:r>
            <a:r>
              <a:rPr lang="en-US" baseline="30000"/>
              <a:t>1</a:t>
            </a:r>
          </a:p>
          <a:p>
            <a:pPr lvl="1"/>
            <a:r>
              <a:rPr lang="en-US"/>
              <a:t>Clean Power and Electrification Pathway</a:t>
            </a:r>
          </a:p>
          <a:p>
            <a:pPr lvl="1"/>
            <a:r>
              <a:rPr lang="en-US"/>
              <a:t>Pathway 2045</a:t>
            </a:r>
          </a:p>
          <a:p>
            <a:r>
              <a:rPr lang="en-US"/>
              <a:t>Programs in Flight</a:t>
            </a:r>
          </a:p>
          <a:p>
            <a:pPr lvl="1"/>
            <a:r>
              <a:rPr lang="en-US"/>
              <a:t>Clean Energy Optimization Pilot</a:t>
            </a:r>
          </a:p>
          <a:p>
            <a:pPr lvl="1"/>
            <a:r>
              <a:rPr lang="en-US"/>
              <a:t>Emerging Technologies Cooking Electrification Demonstration</a:t>
            </a:r>
          </a:p>
          <a:p>
            <a:pPr lvl="1"/>
            <a:r>
              <a:rPr lang="en-US"/>
              <a:t>Plug Load and Appliance – Upstream Space and Water Heating Heat Pumps</a:t>
            </a:r>
          </a:p>
          <a:p>
            <a:pPr lvl="1"/>
            <a:r>
              <a:rPr lang="en-US"/>
              <a:t>Electric Reach Codes</a:t>
            </a:r>
          </a:p>
          <a:p>
            <a:pPr lvl="1"/>
            <a:r>
              <a:rPr lang="en-US"/>
              <a:t>Clean Energy and Resiliency (CLEAR) Rebuild Program</a:t>
            </a:r>
          </a:p>
          <a:p>
            <a:pPr lvl="1"/>
            <a:r>
              <a:rPr lang="en-US">
                <a:latin typeface="Segoe UI"/>
                <a:cs typeface="Segoe UI"/>
              </a:rPr>
              <a:t>San Joaquin Valley Pilot Projects</a:t>
            </a:r>
            <a:endParaRPr lang="en-US"/>
          </a:p>
          <a:p>
            <a:r>
              <a:rPr lang="en-US"/>
              <a:t>Programs in Planning</a:t>
            </a:r>
          </a:p>
          <a:p>
            <a:pPr lvl="1"/>
            <a:r>
              <a:rPr lang="en-US">
                <a:latin typeface="Segoe UI"/>
                <a:cs typeface="Segoe UI"/>
              </a:rPr>
              <a:t>Building Electrification Pilot (IQP)</a:t>
            </a:r>
            <a:endParaRPr lang="en-US"/>
          </a:p>
          <a:p>
            <a:pPr lvl="1"/>
            <a:r>
              <a:rPr lang="en-US">
                <a:latin typeface="Segoe UI"/>
                <a:cs typeface="Segoe UI"/>
              </a:rPr>
              <a:t>Building Electrification New Construction Pilot (IQP)</a:t>
            </a:r>
            <a:endParaRPr lang="en-US"/>
          </a:p>
          <a:p>
            <a:pPr lvl="1"/>
            <a:r>
              <a:rPr lang="en-US"/>
              <a:t>Self-Generation Incentive Program (SGIP)</a:t>
            </a:r>
          </a:p>
          <a:p>
            <a:pPr lvl="1"/>
            <a:r>
              <a:rPr lang="en-US"/>
              <a:t>New Homes Energy Storage Pilot (NHESP)</a:t>
            </a:r>
          </a:p>
          <a:p>
            <a:pPr lvl="1"/>
            <a:r>
              <a:rPr lang="en-US"/>
              <a:t>Energy Storage Procurement / Investment Plan Smart Heat Pump Water Heater Program (SHPWHP)</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E94BA17-8AE8-4651-9FD9-8589E5D42325}" type="slidenum">
              <a:rPr kumimoji="0" lang="en-US" sz="1200" b="1" i="0" u="none" strike="noStrike" kern="1200" cap="none" spc="0" normalizeH="0" baseline="0" noProof="0" smtClean="0">
                <a:ln>
                  <a:noFill/>
                </a:ln>
                <a:solidFill>
                  <a:prstClr val="white">
                    <a:lumMod val="50000"/>
                  </a:prstClr>
                </a:solidFill>
                <a:effectLst/>
                <a:uLnTx/>
                <a:uFillTx/>
                <a:latin typeface="Open San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1" i="0" u="none" strike="noStrike" kern="1200" cap="none" spc="0" normalizeH="0" baseline="0" noProof="0">
              <a:ln>
                <a:noFill/>
              </a:ln>
              <a:solidFill>
                <a:prstClr val="white">
                  <a:lumMod val="50000"/>
                </a:prstClr>
              </a:solidFill>
              <a:effectLst/>
              <a:uLnTx/>
              <a:uFillTx/>
              <a:latin typeface="Open Sans"/>
            </a:endParaRPr>
          </a:p>
        </p:txBody>
      </p:sp>
      <p:sp>
        <p:nvSpPr>
          <p:cNvPr id="4" name="Rectangle 3">
            <a:extLst>
              <a:ext uri="{FF2B5EF4-FFF2-40B4-BE49-F238E27FC236}">
                <a16:creationId xmlns:a16="http://schemas.microsoft.com/office/drawing/2014/main" id="{E0010B98-F69F-4C7D-8196-ECD9DDF258A9}"/>
              </a:ext>
            </a:extLst>
          </p:cNvPr>
          <p:cNvSpPr/>
          <p:nvPr/>
        </p:nvSpPr>
        <p:spPr>
          <a:xfrm>
            <a:off x="863930" y="6090869"/>
            <a:ext cx="7416140" cy="30777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30000" noProof="0">
                <a:ln>
                  <a:noFill/>
                </a:ln>
                <a:solidFill>
                  <a:srgbClr val="006269"/>
                </a:solidFill>
                <a:effectLst/>
                <a:uLnTx/>
                <a:uFillTx/>
                <a:latin typeface="Segoe UI"/>
                <a:ea typeface="+mn-ea"/>
                <a:cs typeface="+mn-cs"/>
              </a:rPr>
              <a:t>1 </a:t>
            </a:r>
            <a:r>
              <a:rPr kumimoji="0" lang="en-US" sz="1400" b="0" i="0" u="none" strike="noStrike" kern="1200" cap="none" spc="0" normalizeH="0" baseline="0" noProof="0">
                <a:ln>
                  <a:noFill/>
                </a:ln>
                <a:solidFill>
                  <a:srgbClr val="006269"/>
                </a:solidFill>
                <a:effectLst/>
                <a:uLnTx/>
                <a:uFillTx/>
                <a:latin typeface="Segoe UI"/>
                <a:ea typeface="+mn-ea"/>
                <a:cs typeface="+mn-cs"/>
                <a:hlinkClick r:id="rId3"/>
              </a:rPr>
              <a:t>https://www.edison.com/home/our-perspective/pathway-2045.html</a:t>
            </a:r>
            <a:endParaRPr kumimoji="0" lang="en-US" sz="1400" b="0" i="0" u="none" strike="noStrike" kern="1200" cap="none" spc="0" normalizeH="0" baseline="0" noProof="0">
              <a:ln>
                <a:noFill/>
              </a:ln>
              <a:solidFill>
                <a:srgbClr val="006269"/>
              </a:solidFill>
              <a:effectLst/>
              <a:uLnTx/>
              <a:uFillTx/>
              <a:latin typeface="Segoe UI"/>
              <a:ea typeface="+mn-ea"/>
              <a:cs typeface="+mn-cs"/>
            </a:endParaRPr>
          </a:p>
        </p:txBody>
      </p:sp>
    </p:spTree>
    <p:extLst>
      <p:ext uri="{BB962C8B-B14F-4D97-AF65-F5344CB8AC3E}">
        <p14:creationId xmlns:p14="http://schemas.microsoft.com/office/powerpoint/2010/main" val="1911919510"/>
      </p:ext>
    </p:extLst>
  </p:cSld>
  <p:clrMapOvr>
    <a:masterClrMapping/>
  </p:clrMapOvr>
</p:sld>
</file>

<file path=ppt/theme/theme1.xml><?xml version="1.0" encoding="utf-8"?>
<a:theme xmlns:a="http://schemas.openxmlformats.org/drawingml/2006/main" name="SCE 4x3 White Template_External Us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rand Guidelines.potx" id="{30045ACF-AAE3-460A-9933-965EF3C49868}" vid="{329C0C72-CDA0-4F4F-BD5A-8598C0C0A678}"/>
    </a:ext>
  </a:extLst>
</a:theme>
</file>

<file path=ppt/theme/theme2.xml><?xml version="1.0" encoding="utf-8"?>
<a:theme xmlns:a="http://schemas.openxmlformats.org/drawingml/2006/main" name="1_SCE 4x3 Template_White">
  <a:themeElements>
    <a:clrScheme name="Custom 1">
      <a:dk1>
        <a:sysClr val="windowText" lastClr="000000"/>
      </a:dk1>
      <a:lt1>
        <a:sysClr val="window" lastClr="FFFFFF"/>
      </a:lt1>
      <a:dk2>
        <a:srgbClr val="707372"/>
      </a:dk2>
      <a:lt2>
        <a:srgbClr val="E7E6E6"/>
      </a:lt2>
      <a:accent1>
        <a:srgbClr val="006269"/>
      </a:accent1>
      <a:accent2>
        <a:srgbClr val="FFB25B"/>
      </a:accent2>
      <a:accent3>
        <a:srgbClr val="B1B3B3"/>
      </a:accent3>
      <a:accent4>
        <a:srgbClr val="FED141"/>
      </a:accent4>
      <a:accent5>
        <a:srgbClr val="00A9E1"/>
      </a:accent5>
      <a:accent6>
        <a:srgbClr val="00664F"/>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rand Guidelines.potx" id="{30045ACF-AAE3-460A-9933-965EF3C49868}" vid="{329C0C72-CDA0-4F4F-BD5A-8598C0C0A678}"/>
    </a:ext>
  </a:extLst>
</a:theme>
</file>

<file path=ppt/theme/theme3.xml><?xml version="1.0" encoding="utf-8"?>
<a:theme xmlns:a="http://schemas.openxmlformats.org/drawingml/2006/main" name="EnerNOC 2013 PPT template">
  <a:themeElements>
    <a:clrScheme name="AEG New 2017 Colors">
      <a:dk1>
        <a:sysClr val="windowText" lastClr="000000"/>
      </a:dk1>
      <a:lt1>
        <a:sysClr val="window" lastClr="FFFFFF"/>
      </a:lt1>
      <a:dk2>
        <a:srgbClr val="1C1D4D"/>
      </a:dk2>
      <a:lt2>
        <a:srgbClr val="E6E7E8"/>
      </a:lt2>
      <a:accent1>
        <a:srgbClr val="348490"/>
      </a:accent1>
      <a:accent2>
        <a:srgbClr val="00376C"/>
      </a:accent2>
      <a:accent3>
        <a:srgbClr val="990000"/>
      </a:accent3>
      <a:accent4>
        <a:srgbClr val="FFCC66"/>
      </a:accent4>
      <a:accent5>
        <a:srgbClr val="FF7F00"/>
      </a:accent5>
      <a:accent6>
        <a:srgbClr val="A5C0B8"/>
      </a:accent6>
      <a:hlink>
        <a:srgbClr val="348490"/>
      </a:hlink>
      <a:folHlink>
        <a:srgbClr val="7F7F7F"/>
      </a:folHlink>
    </a:clrScheme>
    <a:fontScheme name="Custom 3">
      <a:majorFont>
        <a:latin typeface="Century Gothic"/>
        <a:ea typeface=""/>
        <a:cs typeface=""/>
      </a:majorFont>
      <a:minorFont>
        <a:latin typeface="Segoe UI Semi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lnDef>
      <a:spPr>
        <a:ln>
          <a:solidFill>
            <a:srgbClr val="0C3A72"/>
          </a:solidFill>
        </a:ln>
      </a:spPr>
      <a:bodyPr/>
      <a:lstStyle/>
      <a:style>
        <a:lnRef idx="1">
          <a:schemeClr val="dk1"/>
        </a:lnRef>
        <a:fillRef idx="0">
          <a:schemeClr val="dk1"/>
        </a:fillRef>
        <a:effectRef idx="0">
          <a:schemeClr val="dk1"/>
        </a:effectRef>
        <a:fontRef idx="minor">
          <a:schemeClr val="tx1"/>
        </a:fontRef>
      </a:style>
    </a:lnDef>
  </a:objectDefaults>
  <a:extraClrSchemeLst>
    <a:extraClrScheme>
      <a:clrScheme name="Default Design 1">
        <a:dk1>
          <a:srgbClr val="00417B"/>
        </a:dk1>
        <a:lt1>
          <a:srgbClr val="FFFFFF"/>
        </a:lt1>
        <a:dk2>
          <a:srgbClr val="336695"/>
        </a:dk2>
        <a:lt2>
          <a:srgbClr val="000000"/>
        </a:lt2>
        <a:accent1>
          <a:srgbClr val="668CB0"/>
        </a:accent1>
        <a:accent2>
          <a:srgbClr val="99B1C9"/>
        </a:accent2>
        <a:accent3>
          <a:srgbClr val="FFFFFF"/>
        </a:accent3>
        <a:accent4>
          <a:srgbClr val="003668"/>
        </a:accent4>
        <a:accent5>
          <a:srgbClr val="B8C5D4"/>
        </a:accent5>
        <a:accent6>
          <a:srgbClr val="8AA0B6"/>
        </a:accent6>
        <a:hlink>
          <a:srgbClr val="ED1C24"/>
        </a:hlink>
        <a:folHlink>
          <a:srgbClr val="62BB46"/>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SCE 4x3 Template_White">
  <a:themeElements>
    <a:clrScheme name="Brand Colors">
      <a:dk1>
        <a:srgbClr val="006269"/>
      </a:dk1>
      <a:lt1>
        <a:sysClr val="window" lastClr="FFFFFF"/>
      </a:lt1>
      <a:dk2>
        <a:srgbClr val="FED141"/>
      </a:dk2>
      <a:lt2>
        <a:srgbClr val="B1B3B3"/>
      </a:lt2>
      <a:accent1>
        <a:srgbClr val="00A9E0"/>
      </a:accent1>
      <a:accent2>
        <a:srgbClr val="3CDBC0"/>
      </a:accent2>
      <a:accent3>
        <a:srgbClr val="658D1B"/>
      </a:accent3>
      <a:accent4>
        <a:srgbClr val="722257"/>
      </a:accent4>
      <a:accent5>
        <a:srgbClr val="F0B323"/>
      </a:accent5>
      <a:accent6>
        <a:srgbClr val="D2D755"/>
      </a:accent6>
      <a:hlink>
        <a:srgbClr val="0563C1"/>
      </a:hlink>
      <a:folHlink>
        <a:srgbClr val="FF0000"/>
      </a:folHlink>
    </a:clrScheme>
    <a:fontScheme name="Custom 2">
      <a:majorFont>
        <a:latin typeface="Segoe UI Light"/>
        <a:ea typeface=""/>
        <a:cs typeface=""/>
      </a:majorFont>
      <a:minorFont>
        <a:latin typeface="Segoe UI"/>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rand Guidelines.potx" id="{30045ACF-AAE3-460A-9933-965EF3C49868}" vid="{329C0C72-CDA0-4F4F-BD5A-8598C0C0A678}"/>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_rels/item6.xml.rels><?xml version="1.0" encoding="UTF-8" standalone="yes"?>
<Relationships xmlns="http://schemas.openxmlformats.org/package/2006/relationships"><Relationship Id="rId1" Type="http://schemas.openxmlformats.org/officeDocument/2006/relationships/customXmlProps" Target="itemProps6.xml"/></Relationships>
</file>

<file path=customXml/item1.xml><?xml version="1.0" encoding="utf-8"?>
<Application xmlns="http://www.sap.com/cof/powerpoint/application">
  <Version>2</Version>
  <Revision>2.5.201.74495</Revision>
</Application>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B8AC27B3470EAB46A329FD92A11ACBD1" ma:contentTypeVersion="7" ma:contentTypeDescription="Create a new document." ma:contentTypeScope="" ma:versionID="23bb2103e24b74f3b74569bdd9977411">
  <xsd:schema xmlns:xsd="http://www.w3.org/2001/XMLSchema" xmlns:xs="http://www.w3.org/2001/XMLSchema" xmlns:p="http://schemas.microsoft.com/office/2006/metadata/properties" xmlns:ns3="0bc2e7ab-a9ef-4507-aecb-8204a3dc15b0" xmlns:ns4="974c324c-599a-433a-b66e-41663df5c93f" targetNamespace="http://schemas.microsoft.com/office/2006/metadata/properties" ma:root="true" ma:fieldsID="7073f3a36f4d4fec2bfafd1fac9c1a47" ns3:_="" ns4:_="">
    <xsd:import namespace="0bc2e7ab-a9ef-4507-aecb-8204a3dc15b0"/>
    <xsd:import namespace="974c324c-599a-433a-b66e-41663df5c93f"/>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KeyPoints" minOccurs="0"/>
                <xsd:element ref="ns4: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bc2e7ab-a9ef-4507-aecb-8204a3dc15b0"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74c324c-599a-433a-b66e-41663df5c93f"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p:properties>
</file>

<file path=customXml/item5.xml><?xml version="1.0" encoding="utf-8"?>
<Application xmlns="http://www.sap.com/cof/ao/powerpoint/application">
  <com.sap.ip.bi.pioneer>
    <Version>4</Version>
    <AAO_Revision>2.5.201.74495</AAO_Revision>
    <RefreshOnOpen>False</RefreshOnOpen>
    <PlanningModeSetToChangeMode>True</PlanningModeSetToChangeMode>
    <Cleaned>False</Cleaned>
    <ForcePromptOnInitialRefresh>False</ForcePromptOnInitialRefresh>
    <StorePromptsInDocument>True</StorePromptsInDocument>
    <MergeVariables>False</MergeVariables>
    <WorkingMode>Local</WorkingMode>
    <RefreshPlanningObjectsOnRefreshAll>True</RefreshPlanningObjectsOnRefreshAll>
    <Items/>
  </com.sap.ip.bi.pioneer>
</Application>
</file>

<file path=customXml/item6.xml>
</file>

<file path=customXml/itemProps1.xml><?xml version="1.0" encoding="utf-8"?>
<ds:datastoreItem xmlns:ds="http://schemas.openxmlformats.org/officeDocument/2006/customXml" ds:itemID="{DE551066-C7B3-4736-B696-38515E78C332}">
  <ds:schemaRefs>
    <ds:schemaRef ds:uri="http://www.sap.com/cof/powerpoint/application"/>
  </ds:schemaRefs>
</ds:datastoreItem>
</file>

<file path=customXml/itemProps2.xml><?xml version="1.0" encoding="utf-8"?>
<ds:datastoreItem xmlns:ds="http://schemas.openxmlformats.org/officeDocument/2006/customXml" ds:itemID="{DB544335-B420-4BC1-8879-5E4B0F9C0E01}">
  <ds:schemaRefs>
    <ds:schemaRef ds:uri="http://schemas.microsoft.com/sharepoint/v3/contenttype/forms"/>
  </ds:schemaRefs>
</ds:datastoreItem>
</file>

<file path=customXml/itemProps3.xml><?xml version="1.0" encoding="utf-8"?>
<ds:datastoreItem xmlns:ds="http://schemas.openxmlformats.org/officeDocument/2006/customXml" ds:itemID="{6EA576D2-2733-4BAE-8FA6-11B77821328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bc2e7ab-a9ef-4507-aecb-8204a3dc15b0"/>
    <ds:schemaRef ds:uri="974c324c-599a-433a-b66e-41663df5c93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C08B1A8B-961B-4B3E-A0F4-E7B9F7572940}">
  <ds:schemaRefs>
    <ds:schemaRef ds:uri="http://purl.org/dc/terms/"/>
    <ds:schemaRef ds:uri="http://www.w3.org/XML/1998/namespace"/>
    <ds:schemaRef ds:uri="http://schemas.microsoft.com/office/2006/documentManagement/types"/>
    <ds:schemaRef ds:uri="http://schemas.microsoft.com/office/2006/metadata/properties"/>
    <ds:schemaRef ds:uri="http://purl.org/dc/elements/1.1/"/>
    <ds:schemaRef ds:uri="http://schemas.microsoft.com/office/infopath/2007/PartnerControls"/>
    <ds:schemaRef ds:uri="0bc2e7ab-a9ef-4507-aecb-8204a3dc15b0"/>
    <ds:schemaRef ds:uri="http://schemas.openxmlformats.org/package/2006/metadata/core-properties"/>
    <ds:schemaRef ds:uri="974c324c-599a-433a-b66e-41663df5c93f"/>
    <ds:schemaRef ds:uri="http://purl.org/dc/dcmitype/"/>
  </ds:schemaRefs>
</ds:datastoreItem>
</file>

<file path=customXml/itemProps5.xml><?xml version="1.0" encoding="utf-8"?>
<ds:datastoreItem xmlns:ds="http://schemas.openxmlformats.org/officeDocument/2006/customXml" ds:itemID="{7B49501B-CC6F-4933-A55D-1826E7FD09AE}">
  <ds:schemaRefs>
    <ds:schemaRef ds:uri="http://www.sap.com/cof/ao/powerpoint/application"/>
  </ds:schemaRefs>
</ds:datastoreItem>
</file>

<file path=customXml/itemProps6.xml><?xml version="1.0" encoding="utf-8"?>
<ds:datastoreItem xmlns:ds="http://schemas.openxmlformats.org/officeDocument/2006/customXml" ds:itemID="{10CB5165-AF1E-4A1F-93C4-FE6CA5C549D9}"/>
</file>

<file path=docProps/app.xml><?xml version="1.0" encoding="utf-8"?>
<Properties xmlns="http://schemas.openxmlformats.org/officeDocument/2006/extended-properties" xmlns:vt="http://schemas.openxmlformats.org/officeDocument/2006/docPropsVTypes">
  <TotalTime>1</TotalTime>
  <Words>612</Words>
  <Application>Microsoft Office PowerPoint</Application>
  <PresentationFormat>On-screen Show (4:3)</PresentationFormat>
  <Paragraphs>120</Paragraphs>
  <Slides>6</Slides>
  <Notes>5</Notes>
  <HiddenSlides>0</HiddenSlides>
  <MMClips>0</MMClips>
  <ScaleCrop>false</ScaleCrop>
  <HeadingPairs>
    <vt:vector size="6" baseType="variant">
      <vt:variant>
        <vt:lpstr>Fonts Used</vt:lpstr>
      </vt:variant>
      <vt:variant>
        <vt:i4>10</vt:i4>
      </vt:variant>
      <vt:variant>
        <vt:lpstr>Theme</vt:lpstr>
      </vt:variant>
      <vt:variant>
        <vt:i4>4</vt:i4>
      </vt:variant>
      <vt:variant>
        <vt:lpstr>Slide Titles</vt:lpstr>
      </vt:variant>
      <vt:variant>
        <vt:i4>6</vt:i4>
      </vt:variant>
    </vt:vector>
  </HeadingPairs>
  <TitlesOfParts>
    <vt:vector size="20" baseType="lpstr">
      <vt:lpstr>Arial</vt:lpstr>
      <vt:lpstr>Calibri</vt:lpstr>
      <vt:lpstr>Century Gothic</vt:lpstr>
      <vt:lpstr>Open Sans</vt:lpstr>
      <vt:lpstr>Segoe UI</vt:lpstr>
      <vt:lpstr>Segoe UI Light</vt:lpstr>
      <vt:lpstr>Segoe UI Semibold</vt:lpstr>
      <vt:lpstr>Segoe UI Semilight</vt:lpstr>
      <vt:lpstr>Verdana</vt:lpstr>
      <vt:lpstr>Wingdings</vt:lpstr>
      <vt:lpstr>SCE 4x3 White Template_External Use</vt:lpstr>
      <vt:lpstr>1_SCE 4x3 Template_White</vt:lpstr>
      <vt:lpstr>EnerNOC 2013 PPT template</vt:lpstr>
      <vt:lpstr>SCE 4x3 Template_White</vt:lpstr>
      <vt:lpstr>Clean Energy Optimization Pilot </vt:lpstr>
      <vt:lpstr>Clean Energy Optimization Pilot Overview</vt:lpstr>
      <vt:lpstr>Pilot Customers – UC and CSU</vt:lpstr>
      <vt:lpstr>How the GHG Incentive Works</vt:lpstr>
      <vt:lpstr>CEOP Activities Customers Are Currently Exploring</vt:lpstr>
      <vt:lpstr>SCE’s Other Building Decarbonization Activities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Clean Energy Optimization Pilot</dc:title>
  <dc:creator>Christopher Malotte</dc:creator>
  <cp:lastModifiedBy>isaac rosales</cp:lastModifiedBy>
  <cp:revision>2</cp:revision>
  <cp:lastPrinted>2019-01-29T01:20:11Z</cp:lastPrinted>
  <dcterms:modified xsi:type="dcterms:W3CDTF">2020-05-20T19:08:08Z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0x010100B8AC27B3470EAB46A329FD92A11ACBD1</vt:lpwstr>
  </property>
</Properties>
</file>