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90" d="100"/>
          <a:sy n="90" d="100"/>
        </p:scale>
        <p:origin x="-18" y="-6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D398E-C324-4C5E-90D6-91C41757C1A5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E922A-9C64-4E69-9B25-6C1DFBEE70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12947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D398E-C324-4C5E-90D6-91C41757C1A5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E922A-9C64-4E69-9B25-6C1DFBEE70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11885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D398E-C324-4C5E-90D6-91C41757C1A5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E922A-9C64-4E69-9B25-6C1DFBEE70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1333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D398E-C324-4C5E-90D6-91C41757C1A5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E922A-9C64-4E69-9B25-6C1DFBEE70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79102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D398E-C324-4C5E-90D6-91C41757C1A5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E922A-9C64-4E69-9B25-6C1DFBEE70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1807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D398E-C324-4C5E-90D6-91C41757C1A5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E922A-9C64-4E69-9B25-6C1DFBEE70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49850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D398E-C324-4C5E-90D6-91C41757C1A5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E922A-9C64-4E69-9B25-6C1DFBEE70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01846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D398E-C324-4C5E-90D6-91C41757C1A5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E922A-9C64-4E69-9B25-6C1DFBEE70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48995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D398E-C324-4C5E-90D6-91C41757C1A5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E922A-9C64-4E69-9B25-6C1DFBEE70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8926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D398E-C324-4C5E-90D6-91C41757C1A5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E922A-9C64-4E69-9B25-6C1DFBEE70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3295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D398E-C324-4C5E-90D6-91C41757C1A5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E922A-9C64-4E69-9B25-6C1DFBEE70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66648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D398E-C324-4C5E-90D6-91C41757C1A5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E922A-9C64-4E69-9B25-6C1DFBEE70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469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00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39"/>
          <a:stretch/>
        </p:blipFill>
        <p:spPr bwMode="auto">
          <a:xfrm>
            <a:off x="2991264" y="1609725"/>
            <a:ext cx="7829366" cy="5033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8408928" y="3324225"/>
            <a:ext cx="1706621" cy="1714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5410200" y="3495675"/>
            <a:ext cx="4705350" cy="2476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8408929" y="3028950"/>
            <a:ext cx="1706621" cy="2952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5410200" y="3082324"/>
            <a:ext cx="523875" cy="45621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62002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NextEra Energy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Stokes, Idayna</dc:creator>
  <cp:lastModifiedBy>Stokes, Idayna</cp:lastModifiedBy>
  <cp:revision>2</cp:revision>
  <dcterms:created xsi:type="dcterms:W3CDTF">2020-01-06T22:03:51Z</dcterms:created>
  <dcterms:modified xsi:type="dcterms:W3CDTF">2020-01-06T22:08:48Z</dcterms:modified>
</cp:coreProperties>
</file>