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4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3" r:id="rId4"/>
    <p:sldMasterId id="2147483697" r:id="rId5"/>
    <p:sldMasterId id="2147483715" r:id="rId6"/>
    <p:sldMasterId id="2147483733" r:id="rId7"/>
  </p:sldMasterIdLst>
  <p:notesMasterIdLst>
    <p:notesMasterId r:id="rId11"/>
  </p:notesMasterIdLst>
  <p:handoutMasterIdLst>
    <p:handoutMasterId r:id="rId12"/>
  </p:handoutMasterIdLst>
  <p:sldIdLst>
    <p:sldId id="1608" r:id="rId8"/>
    <p:sldId id="1611" r:id="rId9"/>
    <p:sldId id="1614" r:id="rId10"/>
  </p:sldIdLst>
  <p:sldSz cx="12192000" cy="6858000"/>
  <p:notesSz cx="7010400" cy="9296400"/>
  <p:defaultTextStyle>
    <a:defPPr>
      <a:defRPr lang="en-US"/>
    </a:defPPr>
    <a:lvl1pPr algn="ctr" rtl="0" eaLnBrk="0" fontAlgn="base" hangingPunct="0">
      <a:spcBef>
        <a:spcPct val="50000"/>
      </a:spcBef>
      <a:spcAft>
        <a:spcPct val="0"/>
      </a:spcAft>
      <a:defRPr sz="1600" kern="1200">
        <a:solidFill>
          <a:srgbClr val="000000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defRPr sz="1600" kern="1200">
        <a:solidFill>
          <a:srgbClr val="000000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defRPr sz="1600" kern="1200">
        <a:solidFill>
          <a:srgbClr val="000000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defRPr sz="1600" kern="1200">
        <a:solidFill>
          <a:srgbClr val="000000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defRPr sz="1600" kern="1200">
        <a:solidFill>
          <a:srgbClr val="0000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rgbClr val="0000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rgbClr val="0000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rgbClr val="0000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rgbClr val="0000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ylander, Matthew" initials="RM" lastIdx="23" clrIdx="0">
    <p:extLst>
      <p:ext uri="{19B8F6BF-5375-455C-9EA6-DF929625EA0E}">
        <p15:presenceInfo xmlns:p15="http://schemas.microsoft.com/office/powerpoint/2012/main" userId="S-1-5-21-136082789-1761359835-433219294-44332" providerId="AD"/>
      </p:ext>
    </p:extLst>
  </p:cmAuthor>
  <p:cmAuthor id="2" name="Deboever, Jeremiah" initials="DJ" lastIdx="13" clrIdx="1">
    <p:extLst>
      <p:ext uri="{19B8F6BF-5375-455C-9EA6-DF929625EA0E}">
        <p15:presenceInfo xmlns:p15="http://schemas.microsoft.com/office/powerpoint/2012/main" userId="S-1-5-21-136082789-1761359835-433219294-13822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BFBF"/>
    <a:srgbClr val="A20000"/>
    <a:srgbClr val="9A57CD"/>
    <a:srgbClr val="D1B2E8"/>
    <a:srgbClr val="D60000"/>
    <a:srgbClr val="BBE676"/>
    <a:srgbClr val="EFFFF7"/>
    <a:srgbClr val="E1FFEF"/>
    <a:srgbClr val="33CCCC"/>
    <a:srgbClr val="004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59" autoAdjust="0"/>
    <p:restoredTop sz="95842" autoAdjust="0"/>
  </p:normalViewPr>
  <p:slideViewPr>
    <p:cSldViewPr snapToGrid="0">
      <p:cViewPr varScale="1">
        <p:scale>
          <a:sx n="72" d="100"/>
          <a:sy n="72" d="100"/>
        </p:scale>
        <p:origin x="76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8" d="100"/>
          <a:sy n="98" d="100"/>
        </p:scale>
        <p:origin x="3174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391D5B-F21D-4A23-BC16-77D248A42E04}" type="datetimeFigureOut">
              <a:rPr lang="en-US" smtClean="0"/>
              <a:t>7/2/2020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A87700-C2CA-4156-B879-80D1DD799D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3096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628" cy="466412"/>
          </a:xfrm>
          <a:prstGeom prst="rect">
            <a:avLst/>
          </a:prstGeom>
        </p:spPr>
        <p:txBody>
          <a:bodyPr vert="horz" lIns="91650" tIns="45825" rIns="91650" bIns="45825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1183" y="0"/>
            <a:ext cx="3037628" cy="466412"/>
          </a:xfrm>
          <a:prstGeom prst="rect">
            <a:avLst/>
          </a:prstGeom>
        </p:spPr>
        <p:txBody>
          <a:bodyPr vert="horz" lIns="91650" tIns="45825" rIns="91650" bIns="45825" rtlCol="0"/>
          <a:lstStyle>
            <a:lvl1pPr algn="r">
              <a:defRPr sz="1200"/>
            </a:lvl1pPr>
          </a:lstStyle>
          <a:p>
            <a:fld id="{21D603EA-85D6-422C-AB10-17A2A7923832}" type="datetimeFigureOut">
              <a:rPr lang="en-US" smtClean="0"/>
              <a:t>7/2/2020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50" tIns="45825" rIns="91650" bIns="45825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359" y="4474689"/>
            <a:ext cx="5607684" cy="3659661"/>
          </a:xfrm>
          <a:prstGeom prst="rect">
            <a:avLst/>
          </a:prstGeom>
        </p:spPr>
        <p:txBody>
          <a:bodyPr vert="horz" lIns="91650" tIns="45825" rIns="91650" bIns="4582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89"/>
            <a:ext cx="3037628" cy="466411"/>
          </a:xfrm>
          <a:prstGeom prst="rect">
            <a:avLst/>
          </a:prstGeom>
        </p:spPr>
        <p:txBody>
          <a:bodyPr vert="horz" lIns="91650" tIns="45825" rIns="91650" bIns="45825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1183" y="8829989"/>
            <a:ext cx="3037628" cy="466411"/>
          </a:xfrm>
          <a:prstGeom prst="rect">
            <a:avLst/>
          </a:prstGeom>
        </p:spPr>
        <p:txBody>
          <a:bodyPr vert="horz" lIns="91650" tIns="45825" rIns="91650" bIns="45825" rtlCol="0" anchor="b"/>
          <a:lstStyle>
            <a:lvl1pPr algn="r">
              <a:defRPr sz="1200"/>
            </a:lvl1pPr>
          </a:lstStyle>
          <a:p>
            <a:fld id="{6DE649CB-0B81-4204-A849-0379B10D6E2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52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649CB-0B81-4204-A849-0379B10D6E2B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7577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E649CB-0B81-4204-A849-0379B10D6E2B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5401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facebook.com/EPRI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facebook.com/EPRI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facebook.com/EPRI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facebook.com/EPRI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facebook.com/EPRI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facebook.com/EPRI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Relationship Id="rId6" Type="http://schemas.openxmlformats.org/officeDocument/2006/relationships/hyperlink" Target="https://www.facebook.com/EPRI/" TargetMode="External"/><Relationship Id="rId11" Type="http://schemas.openxmlformats.org/officeDocument/2006/relationships/image" Target="../media/image3.jp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Relationship Id="rId6" Type="http://schemas.openxmlformats.org/officeDocument/2006/relationships/hyperlink" Target="https://www.facebook.com/EPRI/" TargetMode="External"/><Relationship Id="rId11" Type="http://schemas.openxmlformats.org/officeDocument/2006/relationships/image" Target="../media/image8.jp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Relationship Id="rId6" Type="http://schemas.openxmlformats.org/officeDocument/2006/relationships/hyperlink" Target="https://www.facebook.com/EPRI/" TargetMode="External"/><Relationship Id="rId11" Type="http://schemas.openxmlformats.org/officeDocument/2006/relationships/image" Target="../media/image9.jp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Relationship Id="rId6" Type="http://schemas.openxmlformats.org/officeDocument/2006/relationships/hyperlink" Target="https://www.facebook.com/EPRI/" TargetMode="External"/><Relationship Id="rId11" Type="http://schemas.openxmlformats.org/officeDocument/2006/relationships/image" Target="../media/image10.jp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hyperlink" Target="about:blank" TargetMode="External"/><Relationship Id="rId7" Type="http://schemas.openxmlformats.org/officeDocument/2006/relationships/image" Target="../media/image7.png"/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Relationship Id="rId6" Type="http://schemas.openxmlformats.org/officeDocument/2006/relationships/hyperlink" Target="https://www.facebook.com/EPRI/" TargetMode="External"/><Relationship Id="rId11" Type="http://schemas.openxmlformats.org/officeDocument/2006/relationships/image" Target="../media/image12.jp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Relationship Id="rId6" Type="http://schemas.openxmlformats.org/officeDocument/2006/relationships/hyperlink" Target="https://www.facebook.com/EPRI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3.xml"/><Relationship Id="rId6" Type="http://schemas.openxmlformats.org/officeDocument/2006/relationships/hyperlink" Target="https://www.facebook.com/EPRI/" TargetMode="External"/><Relationship Id="rId11" Type="http://schemas.openxmlformats.org/officeDocument/2006/relationships/image" Target="../media/image3.jp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3.xml"/><Relationship Id="rId6" Type="http://schemas.openxmlformats.org/officeDocument/2006/relationships/hyperlink" Target="https://www.facebook.com/EPRI/" TargetMode="External"/><Relationship Id="rId11" Type="http://schemas.openxmlformats.org/officeDocument/2006/relationships/image" Target="../media/image8.jp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3.xml"/><Relationship Id="rId6" Type="http://schemas.openxmlformats.org/officeDocument/2006/relationships/hyperlink" Target="https://www.facebook.com/EPRI/" TargetMode="External"/><Relationship Id="rId11" Type="http://schemas.openxmlformats.org/officeDocument/2006/relationships/image" Target="../media/image9.jp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3.xml"/><Relationship Id="rId6" Type="http://schemas.openxmlformats.org/officeDocument/2006/relationships/hyperlink" Target="https://www.facebook.com/EPRI/" TargetMode="External"/><Relationship Id="rId11" Type="http://schemas.openxmlformats.org/officeDocument/2006/relationships/image" Target="../media/image10.jp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37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3.xml"/><Relationship Id="rId6" Type="http://schemas.openxmlformats.org/officeDocument/2006/relationships/hyperlink" Target="https://www.facebook.com/EPRI/" TargetMode="External"/><Relationship Id="rId11" Type="http://schemas.openxmlformats.org/officeDocument/2006/relationships/image" Target="../media/image11.jp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38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3.xml"/><Relationship Id="rId6" Type="http://schemas.openxmlformats.org/officeDocument/2006/relationships/hyperlink" Target="https://www.facebook.com/EPRI/" TargetMode="External"/><Relationship Id="rId11" Type="http://schemas.openxmlformats.org/officeDocument/2006/relationships/image" Target="../media/image12.jp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39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3.xml"/><Relationship Id="rId6" Type="http://schemas.openxmlformats.org/officeDocument/2006/relationships/hyperlink" Target="https://www.facebook.com/EPRI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4.xml"/><Relationship Id="rId6" Type="http://schemas.openxmlformats.org/officeDocument/2006/relationships/hyperlink" Target="https://www.facebook.com/EPRI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51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4.xml"/><Relationship Id="rId6" Type="http://schemas.openxmlformats.org/officeDocument/2006/relationships/hyperlink" Target="https://www.facebook.com/EPRI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52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4.xml"/><Relationship Id="rId6" Type="http://schemas.openxmlformats.org/officeDocument/2006/relationships/hyperlink" Target="https://www.facebook.com/EPRI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53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4.xml"/><Relationship Id="rId6" Type="http://schemas.openxmlformats.org/officeDocument/2006/relationships/hyperlink" Target="https://www.facebook.com/EPRI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54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4.xml"/><Relationship Id="rId6" Type="http://schemas.openxmlformats.org/officeDocument/2006/relationships/hyperlink" Target="https://www.facebook.com/EPRI/" TargetMode="External"/><Relationship Id="rId11" Type="http://schemas.openxmlformats.org/officeDocument/2006/relationships/image" Target="../media/image22.pn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55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4.xml"/><Relationship Id="rId6" Type="http://schemas.openxmlformats.org/officeDocument/2006/relationships/hyperlink" Target="https://www.facebook.com/EPRI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56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EPRINews" TargetMode="External"/><Relationship Id="rId3" Type="http://schemas.openxmlformats.org/officeDocument/2006/relationships/hyperlink" Target="http://www.epri.com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4.xml"/><Relationship Id="rId6" Type="http://schemas.openxmlformats.org/officeDocument/2006/relationships/hyperlink" Target="https://www.facebook.com/EPRI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linkedin.com/company/epri" TargetMode="External"/><Relationship Id="rId9" Type="http://schemas.openxmlformats.org/officeDocument/2006/relationships/image" Target="../media/image6.png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PRI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708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28707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9" name="Rectangle 8"/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3" name="Text Box 47"/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14" name="TextBox 13">
            <a:hlinkClick r:id="rId3"/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5" name="Straight Connector 14"/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1" name="Rechteck 10"/>
          <p:cNvSpPr/>
          <p:nvPr userDrawn="1"/>
        </p:nvSpPr>
        <p:spPr>
          <a:xfrm>
            <a:off x="6856599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Picture 3">
            <a:hlinkClick r:id="rId4"/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5" name="Picture 4">
            <a:hlinkClick r:id="rId6"/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6" name="Picture 5">
            <a:hlinkClick r:id="rId8"/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25" name="Rechteck 10"/>
          <p:cNvSpPr/>
          <p:nvPr userDrawn="1"/>
        </p:nvSpPr>
        <p:spPr>
          <a:xfrm>
            <a:off x="7024411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Rechteck 10"/>
          <p:cNvSpPr/>
          <p:nvPr userDrawn="1"/>
        </p:nvSpPr>
        <p:spPr>
          <a:xfrm>
            <a:off x="7192223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0818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&amp;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708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28707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13" name="Text Box 47"/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14" name="TextBox 13">
            <a:hlinkClick r:id="rId3"/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5" name="Straight Connector 14"/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4" name="Picture 3">
            <a:hlinkClick r:id="rId4"/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5" name="Picture 4">
            <a:hlinkClick r:id="rId6"/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6" name="Picture 5">
            <a:hlinkClick r:id="rId8"/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20" name="Rectangle 19"/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26" name="Rechteck 10"/>
          <p:cNvSpPr/>
          <p:nvPr userDrawn="1"/>
        </p:nvSpPr>
        <p:spPr>
          <a:xfrm>
            <a:off x="6856599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2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Rechteck 10"/>
          <p:cNvSpPr/>
          <p:nvPr userDrawn="1"/>
        </p:nvSpPr>
        <p:spPr>
          <a:xfrm>
            <a:off x="7024411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2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Rechteck 10"/>
          <p:cNvSpPr/>
          <p:nvPr userDrawn="1"/>
        </p:nvSpPr>
        <p:spPr>
          <a:xfrm>
            <a:off x="7192223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2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6979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E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708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28707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13" name="Text Box 47"/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14" name="TextBox 13">
            <a:hlinkClick r:id="rId3"/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5" name="Straight Connector 14"/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4" name="Picture 3">
            <a:hlinkClick r:id="rId4"/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5" name="Picture 4">
            <a:hlinkClick r:id="rId6"/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6" name="Picture 5">
            <a:hlinkClick r:id="rId8"/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22" name="Rectangle 21"/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25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27" name="Rechteck 10"/>
          <p:cNvSpPr/>
          <p:nvPr userDrawn="1"/>
        </p:nvSpPr>
        <p:spPr>
          <a:xfrm>
            <a:off x="6856599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1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Rechteck 10"/>
          <p:cNvSpPr/>
          <p:nvPr userDrawn="1"/>
        </p:nvSpPr>
        <p:spPr>
          <a:xfrm>
            <a:off x="7024411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1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Rechteck 10"/>
          <p:cNvSpPr/>
          <p:nvPr userDrawn="1"/>
        </p:nvSpPr>
        <p:spPr>
          <a:xfrm>
            <a:off x="7192223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1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26717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UC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708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28707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13" name="Text Box 47"/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14" name="TextBox 13">
            <a:hlinkClick r:id="rId3"/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5" name="Straight Connector 14"/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4" name="Picture 3">
            <a:hlinkClick r:id="rId4"/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5" name="Picture 4">
            <a:hlinkClick r:id="rId6"/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6" name="Picture 5">
            <a:hlinkClick r:id="rId8"/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20" name="Rectangle 19"/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26" name="Rechteck 10"/>
          <p:cNvSpPr/>
          <p:nvPr userDrawn="1"/>
        </p:nvSpPr>
        <p:spPr>
          <a:xfrm>
            <a:off x="6856599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6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Rechteck 10"/>
          <p:cNvSpPr/>
          <p:nvPr userDrawn="1"/>
        </p:nvSpPr>
        <p:spPr>
          <a:xfrm>
            <a:off x="7024411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6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Rechteck 10"/>
          <p:cNvSpPr/>
          <p:nvPr userDrawn="1"/>
        </p:nvSpPr>
        <p:spPr>
          <a:xfrm>
            <a:off x="7192223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6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2815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DU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708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28707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13" name="Text Box 47"/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14" name="TextBox 13">
            <a:hlinkClick r:id="rId3"/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5" name="Straight Connector 14"/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4" name="Picture 3">
            <a:hlinkClick r:id="rId4"/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5" name="Picture 4">
            <a:hlinkClick r:id="rId6"/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6" name="Picture 5">
            <a:hlinkClick r:id="rId8"/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22" name="Rechteck 10"/>
          <p:cNvSpPr/>
          <p:nvPr userDrawn="1"/>
        </p:nvSpPr>
        <p:spPr>
          <a:xfrm>
            <a:off x="6856599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3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Rechteck 10"/>
          <p:cNvSpPr/>
          <p:nvPr userDrawn="1"/>
        </p:nvSpPr>
        <p:spPr>
          <a:xfrm>
            <a:off x="7024411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3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Rechteck 10"/>
          <p:cNvSpPr/>
          <p:nvPr userDrawn="1"/>
        </p:nvSpPr>
        <p:spPr>
          <a:xfrm>
            <a:off x="7192223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3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19197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708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28707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13" name="Text Box 47"/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14" name="TextBox 13">
            <a:hlinkClick r:id="rId3"/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5" name="Straight Connector 14"/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4" name="Picture 3">
            <a:hlinkClick r:id="rId4"/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5" name="Picture 4">
            <a:hlinkClick r:id="rId6"/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6" name="Picture 5">
            <a:hlinkClick r:id="rId8"/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22" name="Rechteck 10"/>
          <p:cNvSpPr/>
          <p:nvPr userDrawn="1"/>
        </p:nvSpPr>
        <p:spPr>
          <a:xfrm>
            <a:off x="6856599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5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Rechteck 10"/>
          <p:cNvSpPr/>
          <p:nvPr userDrawn="1"/>
        </p:nvSpPr>
        <p:spPr>
          <a:xfrm>
            <a:off x="7024411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5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Rechteck 10"/>
          <p:cNvSpPr/>
          <p:nvPr userDrawn="1"/>
        </p:nvSpPr>
        <p:spPr>
          <a:xfrm>
            <a:off x="7192223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5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95846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1005840"/>
            <a:ext cx="11430000" cy="53949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1794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Highligh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1005840"/>
            <a:ext cx="11430000" cy="466344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4FAA409-EC2B-4245-BB55-6C0CC85D75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5125" y="5715000"/>
            <a:ext cx="11430000" cy="731520"/>
          </a:xfrm>
          <a:solidFill>
            <a:srgbClr val="0040C0"/>
          </a:solidFill>
        </p:spPr>
        <p:txBody>
          <a:bodyPr anchor="ctr"/>
          <a:lstStyle>
            <a:lvl1pPr marL="0" indent="0" algn="ctr">
              <a:spcAft>
                <a:spcPts val="0"/>
              </a:spcAft>
              <a:buNone/>
              <a:defRPr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64325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Highligh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3E03F-F02F-4FA3-91CB-67CB14095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7D7085-5105-4024-BD3C-F69FB71287E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5760" y="5715000"/>
            <a:ext cx="11430000" cy="731520"/>
          </a:xfrm>
          <a:solidFill>
            <a:srgbClr val="0040C0"/>
          </a:solidFill>
        </p:spPr>
        <p:txBody>
          <a:bodyPr anchor="ctr"/>
          <a:lstStyle>
            <a:lvl1pPr marL="0" indent="0" algn="ctr">
              <a:buNone/>
              <a:defRPr b="1">
                <a:solidFill>
                  <a:schemeClr val="bg1"/>
                </a:solidFill>
                <a:latin typeface="+mj-lt"/>
              </a:defRPr>
            </a:lvl1pPr>
            <a:lvl2pPr marL="287338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28805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244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5760" y="1005840"/>
            <a:ext cx="5577840" cy="539496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005840"/>
            <a:ext cx="5577840" cy="539496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111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880"/>
            <a:ext cx="11430000" cy="73152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" y="1005840"/>
            <a:ext cx="5577840" cy="639762"/>
          </a:xfrm>
        </p:spPr>
        <p:txBody>
          <a:bodyPr anchor="b"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5760" y="1737360"/>
            <a:ext cx="5577840" cy="466344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005840"/>
            <a:ext cx="5577840" cy="639762"/>
          </a:xfrm>
        </p:spPr>
        <p:txBody>
          <a:bodyPr anchor="b"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19" y="1737360"/>
            <a:ext cx="5577840" cy="466344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27014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05914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276"/>
            <a:ext cx="12192000" cy="6419421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 bwMode="auto">
          <a:xfrm>
            <a:off x="4689" y="2712785"/>
            <a:ext cx="12192000" cy="1626781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50800">
              <a:prstClr val="black">
                <a:alpha val="53000"/>
              </a:prstClr>
            </a:inn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5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4688" y="2712785"/>
            <a:ext cx="12196689" cy="1626781"/>
          </a:xfrm>
        </p:spPr>
        <p:txBody>
          <a:bodyPr anchor="ctr">
            <a:normAutofit/>
          </a:bodyPr>
          <a:lstStyle>
            <a:lvl1pPr algn="ctr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SECTION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94791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276"/>
            <a:ext cx="12192000" cy="6419421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 bwMode="auto">
          <a:xfrm>
            <a:off x="0" y="3080826"/>
            <a:ext cx="12192000" cy="80185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50800">
              <a:prstClr val="black">
                <a:alpha val="53000"/>
              </a:prstClr>
            </a:inn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0" y="3223723"/>
            <a:ext cx="12192000" cy="604911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2800" b="1" spc="150" baseline="0" dirty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rPr>
              <a:t>Together…Shaping the Future of Electricity</a:t>
            </a:r>
          </a:p>
        </p:txBody>
      </p:sp>
    </p:spTree>
    <p:extLst>
      <p:ext uri="{BB962C8B-B14F-4D97-AF65-F5344CB8AC3E}">
        <p14:creationId xmlns:p14="http://schemas.microsoft.com/office/powerpoint/2010/main" val="12432262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EPRI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708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28707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9" name="Rectangle 8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3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14" name="TextBox 13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5" name="Straight Connector 14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1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Picture 3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5" name="Picture 4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6" name="Picture 5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19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27C5052-0689-46A7-A698-A81E4E9DBEFD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49F6F92E-85B9-4CD1-BF19-6397376A9EF7}"/>
              </a:ext>
            </a:extLst>
          </p:cNvPr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802A7276-B784-4E90-833C-5B36812B7B1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23" name="TextBox 22">
            <a:hlinkClick r:id="rId3"/>
            <a:extLst>
              <a:ext uri="{FF2B5EF4-FFF2-40B4-BE49-F238E27FC236}">
                <a16:creationId xmlns:a16="http://schemas.microsoft.com/office/drawing/2014/main" id="{AD8481F9-4EB1-4B91-AA6D-B54360AEB034}"/>
              </a:ext>
            </a:extLst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BB1AE51-77C7-4783-80C1-4CA6BC129D10}"/>
              </a:ext>
            </a:extLst>
          </p:cNvPr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6" name="Rechteck 10">
            <a:extLst>
              <a:ext uri="{FF2B5EF4-FFF2-40B4-BE49-F238E27FC236}">
                <a16:creationId xmlns:a16="http://schemas.microsoft.com/office/drawing/2014/main" id="{8AFCC091-B91D-4569-80A0-E50733AEFD60}"/>
              </a:ext>
            </a:extLst>
          </p:cNvPr>
          <p:cNvSpPr/>
          <p:nvPr userDrawn="1"/>
        </p:nvSpPr>
        <p:spPr>
          <a:xfrm>
            <a:off x="6856599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27" name="Picture 26">
            <a:hlinkClick r:id="rId4"/>
            <a:extLst>
              <a:ext uri="{FF2B5EF4-FFF2-40B4-BE49-F238E27FC236}">
                <a16:creationId xmlns:a16="http://schemas.microsoft.com/office/drawing/2014/main" id="{DE41687B-DEC7-478E-BE13-349B9D8A879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8" name="Picture 27">
            <a:hlinkClick r:id="rId6"/>
            <a:extLst>
              <a:ext uri="{FF2B5EF4-FFF2-40B4-BE49-F238E27FC236}">
                <a16:creationId xmlns:a16="http://schemas.microsoft.com/office/drawing/2014/main" id="{87EA2F7C-74E5-4CB4-A1DD-ED2C7DDA70EE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9" name="Picture 28">
            <a:hlinkClick r:id="rId8"/>
            <a:extLst>
              <a:ext uri="{FF2B5EF4-FFF2-40B4-BE49-F238E27FC236}">
                <a16:creationId xmlns:a16="http://schemas.microsoft.com/office/drawing/2014/main" id="{C1B38113-D7D9-4432-8FB2-2921C1402DF2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7724B34-5D1F-43E8-BBDD-0D74D0DB4A6F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1" name="Rechteck 10">
            <a:extLst>
              <a:ext uri="{FF2B5EF4-FFF2-40B4-BE49-F238E27FC236}">
                <a16:creationId xmlns:a16="http://schemas.microsoft.com/office/drawing/2014/main" id="{1067650A-E053-4520-9EDB-8AE200BB265A}"/>
              </a:ext>
            </a:extLst>
          </p:cNvPr>
          <p:cNvSpPr/>
          <p:nvPr userDrawn="1"/>
        </p:nvSpPr>
        <p:spPr>
          <a:xfrm>
            <a:off x="7024411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Rechteck 10">
            <a:extLst>
              <a:ext uri="{FF2B5EF4-FFF2-40B4-BE49-F238E27FC236}">
                <a16:creationId xmlns:a16="http://schemas.microsoft.com/office/drawing/2014/main" id="{9EB208AB-A714-454D-9C02-704FBE130626}"/>
              </a:ext>
            </a:extLst>
          </p:cNvPr>
          <p:cNvSpPr/>
          <p:nvPr userDrawn="1"/>
        </p:nvSpPr>
        <p:spPr>
          <a:xfrm>
            <a:off x="7192223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251491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E&amp;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14" name="TextBox 13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5" name="Straight Connector 14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4" name="Picture 3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5" name="Picture 4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6" name="Picture 5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21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22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24" name="Rectangle 23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29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31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FFECA01-7867-4291-B399-CB3EF36844C8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Text Box 47">
            <a:extLst>
              <a:ext uri="{FF2B5EF4-FFF2-40B4-BE49-F238E27FC236}">
                <a16:creationId xmlns:a16="http://schemas.microsoft.com/office/drawing/2014/main" id="{3CACBE5D-518D-4329-B895-827A6B7A744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19" name="TextBox 18">
            <a:hlinkClick r:id="rId3"/>
            <a:extLst>
              <a:ext uri="{FF2B5EF4-FFF2-40B4-BE49-F238E27FC236}">
                <a16:creationId xmlns:a16="http://schemas.microsoft.com/office/drawing/2014/main" id="{AC7D608A-0692-4188-86D1-A593141AC99E}"/>
              </a:ext>
            </a:extLst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8098B3A-DEDB-44EF-915E-D5EA7E311CE9}"/>
              </a:ext>
            </a:extLst>
          </p:cNvPr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3" name="Picture 22">
            <a:hlinkClick r:id="rId4"/>
            <a:extLst>
              <a:ext uri="{FF2B5EF4-FFF2-40B4-BE49-F238E27FC236}">
                <a16:creationId xmlns:a16="http://schemas.microsoft.com/office/drawing/2014/main" id="{0EC76101-5F32-47D6-B594-C2843AF82355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6" name="Picture 25">
            <a:hlinkClick r:id="rId6"/>
            <a:extLst>
              <a:ext uri="{FF2B5EF4-FFF2-40B4-BE49-F238E27FC236}">
                <a16:creationId xmlns:a16="http://schemas.microsoft.com/office/drawing/2014/main" id="{BCA27451-C861-4E9A-AA58-BAAA84A8B7A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7" name="Picture 26">
            <a:hlinkClick r:id="rId8"/>
            <a:extLst>
              <a:ext uri="{FF2B5EF4-FFF2-40B4-BE49-F238E27FC236}">
                <a16:creationId xmlns:a16="http://schemas.microsoft.com/office/drawing/2014/main" id="{E5DCDCB7-FCBC-4493-9F49-D0C808FBC477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9997EE20-CFFA-41DB-AAA6-F73E4ABC6108}"/>
              </a:ext>
            </a:extLst>
          </p:cNvPr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ADCBBCC3-6172-4B18-AA57-17B137244A1D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4" name="Rechteck 10">
            <a:extLst>
              <a:ext uri="{FF2B5EF4-FFF2-40B4-BE49-F238E27FC236}">
                <a16:creationId xmlns:a16="http://schemas.microsoft.com/office/drawing/2014/main" id="{2DEF7155-F736-4303-A2A6-D23631FF2F71}"/>
              </a:ext>
            </a:extLst>
          </p:cNvPr>
          <p:cNvSpPr/>
          <p:nvPr userDrawn="1"/>
        </p:nvSpPr>
        <p:spPr>
          <a:xfrm>
            <a:off x="6856599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2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Rechteck 10">
            <a:extLst>
              <a:ext uri="{FF2B5EF4-FFF2-40B4-BE49-F238E27FC236}">
                <a16:creationId xmlns:a16="http://schemas.microsoft.com/office/drawing/2014/main" id="{2DDB6A11-1B05-4E9F-888F-2642AA4FB955}"/>
              </a:ext>
            </a:extLst>
          </p:cNvPr>
          <p:cNvSpPr/>
          <p:nvPr userDrawn="1"/>
        </p:nvSpPr>
        <p:spPr>
          <a:xfrm>
            <a:off x="7024411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2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10">
            <a:extLst>
              <a:ext uri="{FF2B5EF4-FFF2-40B4-BE49-F238E27FC236}">
                <a16:creationId xmlns:a16="http://schemas.microsoft.com/office/drawing/2014/main" id="{8E183E2B-EF4F-42CF-A188-304CD37E82A8}"/>
              </a:ext>
            </a:extLst>
          </p:cNvPr>
          <p:cNvSpPr/>
          <p:nvPr userDrawn="1"/>
        </p:nvSpPr>
        <p:spPr>
          <a:xfrm>
            <a:off x="7192223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2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878757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GE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18" name="TextBox 17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0" name="Picture 19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1" name="Picture 20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3" name="Picture 22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0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31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2" name="Rectangle 31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33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35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EE4E5906-579C-4F0E-A74A-E4DE9558F780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063FA151-62DB-4510-ADBC-D3B90B22A07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26" name="TextBox 25">
            <a:hlinkClick r:id="rId3"/>
            <a:extLst>
              <a:ext uri="{FF2B5EF4-FFF2-40B4-BE49-F238E27FC236}">
                <a16:creationId xmlns:a16="http://schemas.microsoft.com/office/drawing/2014/main" id="{79F25404-5B49-4C65-89F1-52512E4D50CA}"/>
              </a:ext>
            </a:extLst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0F0E667-E3E9-4343-B5CF-570A4AF5C91B}"/>
              </a:ext>
            </a:extLst>
          </p:cNvPr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8" name="Picture 27">
            <a:hlinkClick r:id="rId4"/>
            <a:extLst>
              <a:ext uri="{FF2B5EF4-FFF2-40B4-BE49-F238E27FC236}">
                <a16:creationId xmlns:a16="http://schemas.microsoft.com/office/drawing/2014/main" id="{884F7856-50AD-4C4D-ACFA-06D286F5E2F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9" name="Picture 28">
            <a:hlinkClick r:id="rId6"/>
            <a:extLst>
              <a:ext uri="{FF2B5EF4-FFF2-40B4-BE49-F238E27FC236}">
                <a16:creationId xmlns:a16="http://schemas.microsoft.com/office/drawing/2014/main" id="{2B32967D-6946-444E-87F5-D099E038C5B0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37" name="Picture 36">
            <a:hlinkClick r:id="rId8"/>
            <a:extLst>
              <a:ext uri="{FF2B5EF4-FFF2-40B4-BE49-F238E27FC236}">
                <a16:creationId xmlns:a16="http://schemas.microsoft.com/office/drawing/2014/main" id="{5F88BD8B-4497-4323-B7A7-DA2F0323D57B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51DBC249-0D6F-4421-95B2-4DC76522A54C}"/>
              </a:ext>
            </a:extLst>
          </p:cNvPr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D18529BC-0F04-4A84-9A5D-09AD4DC21F1B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40" name="Rechteck 10">
            <a:extLst>
              <a:ext uri="{FF2B5EF4-FFF2-40B4-BE49-F238E27FC236}">
                <a16:creationId xmlns:a16="http://schemas.microsoft.com/office/drawing/2014/main" id="{D8EB9C8C-57C6-4B63-B360-E90C2704A819}"/>
              </a:ext>
            </a:extLst>
          </p:cNvPr>
          <p:cNvSpPr/>
          <p:nvPr userDrawn="1"/>
        </p:nvSpPr>
        <p:spPr>
          <a:xfrm>
            <a:off x="6856599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1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Rechteck 10">
            <a:extLst>
              <a:ext uri="{FF2B5EF4-FFF2-40B4-BE49-F238E27FC236}">
                <a16:creationId xmlns:a16="http://schemas.microsoft.com/office/drawing/2014/main" id="{4DB7B310-ED2E-466F-8936-99D3E4626B76}"/>
              </a:ext>
            </a:extLst>
          </p:cNvPr>
          <p:cNvSpPr/>
          <p:nvPr userDrawn="1"/>
        </p:nvSpPr>
        <p:spPr>
          <a:xfrm>
            <a:off x="7024411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1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Rechteck 10">
            <a:extLst>
              <a:ext uri="{FF2B5EF4-FFF2-40B4-BE49-F238E27FC236}">
                <a16:creationId xmlns:a16="http://schemas.microsoft.com/office/drawing/2014/main" id="{23DE6E2D-D54E-42A8-B61F-9D7F7B8D63B3}"/>
              </a:ext>
            </a:extLst>
          </p:cNvPr>
          <p:cNvSpPr/>
          <p:nvPr userDrawn="1"/>
        </p:nvSpPr>
        <p:spPr>
          <a:xfrm>
            <a:off x="7192223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1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648241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UC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18" name="TextBox 17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1" name="Picture 20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2" name="Picture 21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4" name="Picture 23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0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31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2" name="Rectangle 31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33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35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B7144A1-FED6-434A-A695-9296F1188054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3" name="Text Box 47">
            <a:extLst>
              <a:ext uri="{FF2B5EF4-FFF2-40B4-BE49-F238E27FC236}">
                <a16:creationId xmlns:a16="http://schemas.microsoft.com/office/drawing/2014/main" id="{968E3CE0-B164-4ACA-B10B-FE3CC2FCE3F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25" name="TextBox 24">
            <a:hlinkClick r:id="rId3"/>
            <a:extLst>
              <a:ext uri="{FF2B5EF4-FFF2-40B4-BE49-F238E27FC236}">
                <a16:creationId xmlns:a16="http://schemas.microsoft.com/office/drawing/2014/main" id="{E7FB41DF-EB4A-42F9-BDB2-8FBB23C4A996}"/>
              </a:ext>
            </a:extLst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14BCFA55-D6B7-4810-BB35-0371432113C1}"/>
              </a:ext>
            </a:extLst>
          </p:cNvPr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7" name="Picture 26">
            <a:hlinkClick r:id="rId4"/>
            <a:extLst>
              <a:ext uri="{FF2B5EF4-FFF2-40B4-BE49-F238E27FC236}">
                <a16:creationId xmlns:a16="http://schemas.microsoft.com/office/drawing/2014/main" id="{FAEAAB31-5BF4-49A9-8321-B7DD8F191D2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8" name="Picture 27">
            <a:hlinkClick r:id="rId6"/>
            <a:extLst>
              <a:ext uri="{FF2B5EF4-FFF2-40B4-BE49-F238E27FC236}">
                <a16:creationId xmlns:a16="http://schemas.microsoft.com/office/drawing/2014/main" id="{4D056ECE-CA31-4C52-B2D8-D879F24DE51D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37" name="Picture 36">
            <a:hlinkClick r:id="rId8"/>
            <a:extLst>
              <a:ext uri="{FF2B5EF4-FFF2-40B4-BE49-F238E27FC236}">
                <a16:creationId xmlns:a16="http://schemas.microsoft.com/office/drawing/2014/main" id="{31296EFA-20F9-434F-8FFD-F28029442743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C75173AB-0C69-4C7D-A82E-174D785B7856}"/>
              </a:ext>
            </a:extLst>
          </p:cNvPr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069B86E6-DA8D-47C6-8803-6D7B225EB96B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40" name="Rechteck 10">
            <a:extLst>
              <a:ext uri="{FF2B5EF4-FFF2-40B4-BE49-F238E27FC236}">
                <a16:creationId xmlns:a16="http://schemas.microsoft.com/office/drawing/2014/main" id="{701CB5EF-A983-4B6C-88F5-F744272DB2E6}"/>
              </a:ext>
            </a:extLst>
          </p:cNvPr>
          <p:cNvSpPr/>
          <p:nvPr userDrawn="1"/>
        </p:nvSpPr>
        <p:spPr>
          <a:xfrm>
            <a:off x="6856599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6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Rechteck 10">
            <a:extLst>
              <a:ext uri="{FF2B5EF4-FFF2-40B4-BE49-F238E27FC236}">
                <a16:creationId xmlns:a16="http://schemas.microsoft.com/office/drawing/2014/main" id="{06449E6D-4208-45DB-A113-DA80612C70D2}"/>
              </a:ext>
            </a:extLst>
          </p:cNvPr>
          <p:cNvSpPr/>
          <p:nvPr userDrawn="1"/>
        </p:nvSpPr>
        <p:spPr>
          <a:xfrm>
            <a:off x="7024411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6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Rechteck 10">
            <a:extLst>
              <a:ext uri="{FF2B5EF4-FFF2-40B4-BE49-F238E27FC236}">
                <a16:creationId xmlns:a16="http://schemas.microsoft.com/office/drawing/2014/main" id="{87BD9E6A-FA97-433A-8DAE-149663FD8E8D}"/>
              </a:ext>
            </a:extLst>
          </p:cNvPr>
          <p:cNvSpPr/>
          <p:nvPr userDrawn="1"/>
        </p:nvSpPr>
        <p:spPr>
          <a:xfrm>
            <a:off x="7192223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6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60860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DU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21" name="TextBox 20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4" name="Straight Connector 23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6" name="Picture 25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7" name="Picture 26">
            <a:hlinkClick r:id="rId3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8" name="Picture 27">
            <a:hlinkClick r:id="rId3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0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31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2" name="Rectangle 31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33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35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20240A6-4A8F-47A6-9A1A-0C18ACC4D02C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141483EB-5B2E-4905-84E6-4144234C441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20" name="TextBox 19">
            <a:hlinkClick r:id="rId3"/>
            <a:extLst>
              <a:ext uri="{FF2B5EF4-FFF2-40B4-BE49-F238E27FC236}">
                <a16:creationId xmlns:a16="http://schemas.microsoft.com/office/drawing/2014/main" id="{D5BD2059-BA00-41D8-9E67-C23F166E8144}"/>
              </a:ext>
            </a:extLst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AD0436A-8F37-43BD-90BA-06E9562272B8}"/>
              </a:ext>
            </a:extLst>
          </p:cNvPr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3" name="Picture 22">
            <a:hlinkClick r:id="rId3"/>
            <a:extLst>
              <a:ext uri="{FF2B5EF4-FFF2-40B4-BE49-F238E27FC236}">
                <a16:creationId xmlns:a16="http://schemas.microsoft.com/office/drawing/2014/main" id="{73F9DA24-446D-47BC-A9A6-29A34EB9502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5" name="Picture 24">
            <a:hlinkClick r:id="rId3"/>
            <a:extLst>
              <a:ext uri="{FF2B5EF4-FFF2-40B4-BE49-F238E27FC236}">
                <a16:creationId xmlns:a16="http://schemas.microsoft.com/office/drawing/2014/main" id="{5FFF0D1F-C26C-4F65-9CAD-BE7300193555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37" name="Picture 36">
            <a:hlinkClick r:id="rId3"/>
            <a:extLst>
              <a:ext uri="{FF2B5EF4-FFF2-40B4-BE49-F238E27FC236}">
                <a16:creationId xmlns:a16="http://schemas.microsoft.com/office/drawing/2014/main" id="{7A8043DC-C42F-49E1-92A0-9CD15FA91CD2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F2B70B06-9F26-411B-A04B-9832994840B3}"/>
              </a:ext>
            </a:extLst>
          </p:cNvPr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4E22D4FA-5606-4E17-9D5E-A22BEEAF96EB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40" name="Rechteck 10">
            <a:extLst>
              <a:ext uri="{FF2B5EF4-FFF2-40B4-BE49-F238E27FC236}">
                <a16:creationId xmlns:a16="http://schemas.microsoft.com/office/drawing/2014/main" id="{95A322DE-598C-4F05-9149-5A51FE340F62}"/>
              </a:ext>
            </a:extLst>
          </p:cNvPr>
          <p:cNvSpPr/>
          <p:nvPr userDrawn="1"/>
        </p:nvSpPr>
        <p:spPr>
          <a:xfrm>
            <a:off x="6856599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3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Rechteck 10">
            <a:extLst>
              <a:ext uri="{FF2B5EF4-FFF2-40B4-BE49-F238E27FC236}">
                <a16:creationId xmlns:a16="http://schemas.microsoft.com/office/drawing/2014/main" id="{8F3ECD11-309C-4486-9530-86B8744720FF}"/>
              </a:ext>
            </a:extLst>
          </p:cNvPr>
          <p:cNvSpPr/>
          <p:nvPr userDrawn="1"/>
        </p:nvSpPr>
        <p:spPr>
          <a:xfrm>
            <a:off x="7024411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3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Rechteck 10">
            <a:extLst>
              <a:ext uri="{FF2B5EF4-FFF2-40B4-BE49-F238E27FC236}">
                <a16:creationId xmlns:a16="http://schemas.microsoft.com/office/drawing/2014/main" id="{4ED2CFC3-0B41-4C87-AD61-69BA71C6B3C8}"/>
              </a:ext>
            </a:extLst>
          </p:cNvPr>
          <p:cNvSpPr/>
          <p:nvPr userDrawn="1"/>
        </p:nvSpPr>
        <p:spPr>
          <a:xfrm>
            <a:off x="7192223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3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79932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21" name="TextBox 20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4" name="Straight Connector 23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6" name="Picture 25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7" name="Picture 26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8" name="Picture 27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0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31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2" name="Rectangle 31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33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35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187FCEA-AB2C-4FF6-8C61-D5712B433F0A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AB821D7D-5803-4C20-9E45-2C7BCD29C42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20" name="TextBox 19">
            <a:hlinkClick r:id="rId3"/>
            <a:extLst>
              <a:ext uri="{FF2B5EF4-FFF2-40B4-BE49-F238E27FC236}">
                <a16:creationId xmlns:a16="http://schemas.microsoft.com/office/drawing/2014/main" id="{9911F76D-C458-4703-BC3C-2D5FA086C6A0}"/>
              </a:ext>
            </a:extLst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E3BE882-4747-4A6C-BB30-90C9EEE07A6E}"/>
              </a:ext>
            </a:extLst>
          </p:cNvPr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3" name="Picture 22">
            <a:hlinkClick r:id="rId4"/>
            <a:extLst>
              <a:ext uri="{FF2B5EF4-FFF2-40B4-BE49-F238E27FC236}">
                <a16:creationId xmlns:a16="http://schemas.microsoft.com/office/drawing/2014/main" id="{A1BB7277-E5DE-479E-9C93-77245319772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5" name="Picture 24">
            <a:hlinkClick r:id="rId6"/>
            <a:extLst>
              <a:ext uri="{FF2B5EF4-FFF2-40B4-BE49-F238E27FC236}">
                <a16:creationId xmlns:a16="http://schemas.microsoft.com/office/drawing/2014/main" id="{6055C42F-FA7D-4DD5-863B-58D2CA7121B1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37" name="Picture 36">
            <a:hlinkClick r:id="rId8"/>
            <a:extLst>
              <a:ext uri="{FF2B5EF4-FFF2-40B4-BE49-F238E27FC236}">
                <a16:creationId xmlns:a16="http://schemas.microsoft.com/office/drawing/2014/main" id="{CFA4C493-C0CB-4EC0-AB64-2337FDFEE903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71CA60F9-760E-458B-AB98-ADF7ED3D3CA1}"/>
              </a:ext>
            </a:extLst>
          </p:cNvPr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61FBA721-49AE-4BC3-BECB-37775CEDFD41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40" name="Rechteck 10">
            <a:extLst>
              <a:ext uri="{FF2B5EF4-FFF2-40B4-BE49-F238E27FC236}">
                <a16:creationId xmlns:a16="http://schemas.microsoft.com/office/drawing/2014/main" id="{D4443618-DFD8-4929-87A5-A3F88061A11C}"/>
              </a:ext>
            </a:extLst>
          </p:cNvPr>
          <p:cNvSpPr/>
          <p:nvPr userDrawn="1"/>
        </p:nvSpPr>
        <p:spPr>
          <a:xfrm>
            <a:off x="6856599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5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Rechteck 10">
            <a:extLst>
              <a:ext uri="{FF2B5EF4-FFF2-40B4-BE49-F238E27FC236}">
                <a16:creationId xmlns:a16="http://schemas.microsoft.com/office/drawing/2014/main" id="{F4651E7A-6441-4242-AAC7-10EA758EA35B}"/>
              </a:ext>
            </a:extLst>
          </p:cNvPr>
          <p:cNvSpPr/>
          <p:nvPr userDrawn="1"/>
        </p:nvSpPr>
        <p:spPr>
          <a:xfrm>
            <a:off x="7024411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5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Rechteck 10">
            <a:extLst>
              <a:ext uri="{FF2B5EF4-FFF2-40B4-BE49-F238E27FC236}">
                <a16:creationId xmlns:a16="http://schemas.microsoft.com/office/drawing/2014/main" id="{A3CCB312-FB59-41EB-8114-85DCC6D5E047}"/>
              </a:ext>
            </a:extLst>
          </p:cNvPr>
          <p:cNvSpPr/>
          <p:nvPr userDrawn="1"/>
        </p:nvSpPr>
        <p:spPr>
          <a:xfrm>
            <a:off x="7192223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5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640995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17308F02-9F65-47F1-B7CB-9D635F29AE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21" name="TextBox 20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4" name="Straight Connector 23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6" name="Picture 25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7" name="Picture 26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8" name="Picture 27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0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31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2" name="Rectangle 31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33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35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688183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1005840"/>
            <a:ext cx="11430000" cy="53949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945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Highligh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1005840"/>
            <a:ext cx="11430000" cy="4846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4FAA409-EC2B-4245-BB55-6C0CC85D75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5125" y="5943600"/>
            <a:ext cx="11430000" cy="548640"/>
          </a:xfrm>
          <a:solidFill>
            <a:srgbClr val="0040C0"/>
          </a:solidFill>
        </p:spPr>
        <p:txBody>
          <a:bodyPr anchor="ctr">
            <a:normAutofit/>
          </a:bodyPr>
          <a:lstStyle>
            <a:lvl1pPr marL="0" indent="0" algn="ctr">
              <a:spcAft>
                <a:spcPts val="0"/>
              </a:spcAft>
              <a:buNone/>
              <a:defRPr sz="28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7078955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 with Highligh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3E03F-F02F-4FA3-91CB-67CB14095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7D7085-5105-4024-BD3C-F69FB71287E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5760" y="5943600"/>
            <a:ext cx="11430000" cy="548640"/>
          </a:xfrm>
          <a:solidFill>
            <a:srgbClr val="0040C0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  <a:latin typeface="+mj-lt"/>
              </a:defRPr>
            </a:lvl1pPr>
            <a:lvl2pPr marL="287338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74711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70670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5760" y="1005840"/>
            <a:ext cx="5577840" cy="539496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005840"/>
            <a:ext cx="5577840" cy="539496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587762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s with Highligh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5760" y="1005840"/>
            <a:ext cx="5577840" cy="484632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005840"/>
            <a:ext cx="5577840" cy="484632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406BC8-8ED2-4FB9-9CC1-C26081116C7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5760" y="5943600"/>
            <a:ext cx="11430000" cy="548640"/>
          </a:xfrm>
          <a:solidFill>
            <a:srgbClr val="0040C0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  <a:latin typeface="+mj-lt"/>
              </a:defRPr>
            </a:lvl1pPr>
            <a:lvl2pPr marL="287338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313497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880"/>
            <a:ext cx="11430000" cy="73152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" y="1005840"/>
            <a:ext cx="5577840" cy="639762"/>
          </a:xfrm>
        </p:spPr>
        <p:txBody>
          <a:bodyPr anchor="b"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5760" y="1737360"/>
            <a:ext cx="5577840" cy="466344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005840"/>
            <a:ext cx="5577840" cy="639762"/>
          </a:xfrm>
        </p:spPr>
        <p:txBody>
          <a:bodyPr anchor="b"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19" y="1737360"/>
            <a:ext cx="5577840" cy="466344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96331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702959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5692"/>
            <a:ext cx="12196688" cy="642206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 bwMode="auto">
          <a:xfrm>
            <a:off x="4689" y="2712785"/>
            <a:ext cx="12192000" cy="1626781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50800">
              <a:prstClr val="black">
                <a:alpha val="53000"/>
              </a:prstClr>
            </a:inn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5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4688" y="2712785"/>
            <a:ext cx="12196689" cy="1626781"/>
          </a:xfrm>
        </p:spPr>
        <p:txBody>
          <a:bodyPr anchor="ctr">
            <a:normAutofit/>
          </a:bodyPr>
          <a:lstStyle>
            <a:lvl1pPr algn="ctr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SECTION TITLE STYLE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D30A16-4466-489C-8161-91A2AE3F413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276"/>
            <a:ext cx="12192000" cy="641942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58D4FDB-D823-4A37-BC0F-8A4DFBBF6184}"/>
              </a:ext>
            </a:extLst>
          </p:cNvPr>
          <p:cNvSpPr/>
          <p:nvPr userDrawn="1"/>
        </p:nvSpPr>
        <p:spPr bwMode="auto">
          <a:xfrm>
            <a:off x="4689" y="2712785"/>
            <a:ext cx="12192000" cy="1626781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50800">
              <a:prstClr val="black">
                <a:alpha val="53000"/>
              </a:prstClr>
            </a:inn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59266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5692"/>
            <a:ext cx="12196688" cy="642206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 bwMode="auto">
          <a:xfrm>
            <a:off x="0" y="3080826"/>
            <a:ext cx="12192000" cy="80185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50800">
              <a:prstClr val="black">
                <a:alpha val="53000"/>
              </a:prstClr>
            </a:inn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223723"/>
            <a:ext cx="12192000" cy="604911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2800" b="1" spc="150" baseline="0" dirty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rPr>
              <a:t>Together…Shaping the Future of Electricity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C8E321F-F9B4-4F60-844B-67DCA2699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276"/>
            <a:ext cx="12192000" cy="641942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460A383-8C87-4715-B6AB-2C5FF4873EEE}"/>
              </a:ext>
            </a:extLst>
          </p:cNvPr>
          <p:cNvSpPr/>
          <p:nvPr userDrawn="1"/>
        </p:nvSpPr>
        <p:spPr bwMode="auto">
          <a:xfrm>
            <a:off x="0" y="3080826"/>
            <a:ext cx="12192000" cy="80185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50800">
              <a:prstClr val="black">
                <a:alpha val="53000"/>
              </a:prstClr>
            </a:inn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9822D6-1BBC-4724-AB60-6FBC0A51673D}"/>
              </a:ext>
            </a:extLst>
          </p:cNvPr>
          <p:cNvSpPr txBox="1"/>
          <p:nvPr userDrawn="1"/>
        </p:nvSpPr>
        <p:spPr>
          <a:xfrm>
            <a:off x="0" y="3223723"/>
            <a:ext cx="12192000" cy="604911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2800" b="1" spc="150" baseline="0" dirty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rPr>
              <a:t>Together…Shaping the Future of Electricity</a:t>
            </a:r>
          </a:p>
        </p:txBody>
      </p:sp>
    </p:spTree>
    <p:extLst>
      <p:ext uri="{BB962C8B-B14F-4D97-AF65-F5344CB8AC3E}">
        <p14:creationId xmlns:p14="http://schemas.microsoft.com/office/powerpoint/2010/main" val="58696955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EPRI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708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28707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9" name="Rectangle 8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3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14" name="TextBox 13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5" name="Straight Connector 14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1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Picture 3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5" name="Picture 4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6" name="Picture 5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19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8F7978E-3108-4275-8427-2C1B9D10B47F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319E2534-587A-4819-9AD8-09787189BF6A}"/>
              </a:ext>
            </a:extLst>
          </p:cNvPr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4099A25C-2307-4BE9-AF0C-B3035DBDBC1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23" name="TextBox 22">
            <a:hlinkClick r:id="rId3"/>
            <a:extLst>
              <a:ext uri="{FF2B5EF4-FFF2-40B4-BE49-F238E27FC236}">
                <a16:creationId xmlns:a16="http://schemas.microsoft.com/office/drawing/2014/main" id="{7264ACB8-C900-4E17-8C09-5522F7A9D4CA}"/>
              </a:ext>
            </a:extLst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E605CBD-234D-4755-A5EB-F62B3B08DB78}"/>
              </a:ext>
            </a:extLst>
          </p:cNvPr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6" name="Rechteck 10">
            <a:extLst>
              <a:ext uri="{FF2B5EF4-FFF2-40B4-BE49-F238E27FC236}">
                <a16:creationId xmlns:a16="http://schemas.microsoft.com/office/drawing/2014/main" id="{975E3507-8F7A-4725-9E8C-5A740C36D297}"/>
              </a:ext>
            </a:extLst>
          </p:cNvPr>
          <p:cNvSpPr/>
          <p:nvPr userDrawn="1"/>
        </p:nvSpPr>
        <p:spPr>
          <a:xfrm>
            <a:off x="6856599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27" name="Picture 26">
            <a:hlinkClick r:id="rId4"/>
            <a:extLst>
              <a:ext uri="{FF2B5EF4-FFF2-40B4-BE49-F238E27FC236}">
                <a16:creationId xmlns:a16="http://schemas.microsoft.com/office/drawing/2014/main" id="{94A03B54-DD4A-4DE2-9D3E-8CA7497BF21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8" name="Picture 27">
            <a:hlinkClick r:id="rId6"/>
            <a:extLst>
              <a:ext uri="{FF2B5EF4-FFF2-40B4-BE49-F238E27FC236}">
                <a16:creationId xmlns:a16="http://schemas.microsoft.com/office/drawing/2014/main" id="{09B853B3-9B7E-45EA-809A-73B873B0980F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9" name="Picture 28">
            <a:hlinkClick r:id="rId8"/>
            <a:extLst>
              <a:ext uri="{FF2B5EF4-FFF2-40B4-BE49-F238E27FC236}">
                <a16:creationId xmlns:a16="http://schemas.microsoft.com/office/drawing/2014/main" id="{AE961CD2-A209-406D-BA8B-3B202DF55B7C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FBF03EE-0921-403C-8372-150378771F9A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1" name="Rechteck 10">
            <a:extLst>
              <a:ext uri="{FF2B5EF4-FFF2-40B4-BE49-F238E27FC236}">
                <a16:creationId xmlns:a16="http://schemas.microsoft.com/office/drawing/2014/main" id="{0FFA8185-A1A6-4093-AE4F-FB1475B501DF}"/>
              </a:ext>
            </a:extLst>
          </p:cNvPr>
          <p:cNvSpPr/>
          <p:nvPr userDrawn="1"/>
        </p:nvSpPr>
        <p:spPr>
          <a:xfrm>
            <a:off x="7024411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Rechteck 10">
            <a:extLst>
              <a:ext uri="{FF2B5EF4-FFF2-40B4-BE49-F238E27FC236}">
                <a16:creationId xmlns:a16="http://schemas.microsoft.com/office/drawing/2014/main" id="{ECD534E8-CF87-4F7B-A6E1-3D48639DECFE}"/>
              </a:ext>
            </a:extLst>
          </p:cNvPr>
          <p:cNvSpPr/>
          <p:nvPr userDrawn="1"/>
        </p:nvSpPr>
        <p:spPr>
          <a:xfrm>
            <a:off x="7192223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28268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E&amp;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14" name="TextBox 13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5" name="Straight Connector 14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4" name="Picture 3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5" name="Picture 4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6" name="Picture 5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21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22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24" name="Rectangle 23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29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31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E857A10-063F-4511-BDC6-625D5BB06D3B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Text Box 47">
            <a:extLst>
              <a:ext uri="{FF2B5EF4-FFF2-40B4-BE49-F238E27FC236}">
                <a16:creationId xmlns:a16="http://schemas.microsoft.com/office/drawing/2014/main" id="{E80FE4FC-229A-4FBE-8904-F5CFE9DED88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19" name="TextBox 18">
            <a:hlinkClick r:id="rId3"/>
            <a:extLst>
              <a:ext uri="{FF2B5EF4-FFF2-40B4-BE49-F238E27FC236}">
                <a16:creationId xmlns:a16="http://schemas.microsoft.com/office/drawing/2014/main" id="{E39E217A-68D3-496C-AFA7-8803D547424B}"/>
              </a:ext>
            </a:extLst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3E06111-5F93-418E-A9D6-9B149CC3F47D}"/>
              </a:ext>
            </a:extLst>
          </p:cNvPr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3" name="Picture 22">
            <a:hlinkClick r:id="rId4"/>
            <a:extLst>
              <a:ext uri="{FF2B5EF4-FFF2-40B4-BE49-F238E27FC236}">
                <a16:creationId xmlns:a16="http://schemas.microsoft.com/office/drawing/2014/main" id="{88F5A39A-567F-4AFD-9CDE-DDC06EC0311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6" name="Picture 25">
            <a:hlinkClick r:id="rId6"/>
            <a:extLst>
              <a:ext uri="{FF2B5EF4-FFF2-40B4-BE49-F238E27FC236}">
                <a16:creationId xmlns:a16="http://schemas.microsoft.com/office/drawing/2014/main" id="{9836E356-1984-4FAC-AD8E-CDC79A16F7A7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7" name="Picture 26">
            <a:hlinkClick r:id="rId8"/>
            <a:extLst>
              <a:ext uri="{FF2B5EF4-FFF2-40B4-BE49-F238E27FC236}">
                <a16:creationId xmlns:a16="http://schemas.microsoft.com/office/drawing/2014/main" id="{B9B22A06-9FF2-4DD2-A811-7310F207C107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052838BF-0281-437D-82F6-210FBCF49BC8}"/>
              </a:ext>
            </a:extLst>
          </p:cNvPr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58F1FCF6-C488-46EE-B020-66CB6416BF8C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4" name="Rechteck 10">
            <a:extLst>
              <a:ext uri="{FF2B5EF4-FFF2-40B4-BE49-F238E27FC236}">
                <a16:creationId xmlns:a16="http://schemas.microsoft.com/office/drawing/2014/main" id="{406B55D7-412E-4B78-8A03-DB649902B281}"/>
              </a:ext>
            </a:extLst>
          </p:cNvPr>
          <p:cNvSpPr/>
          <p:nvPr userDrawn="1"/>
        </p:nvSpPr>
        <p:spPr>
          <a:xfrm>
            <a:off x="6856599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2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Rechteck 10">
            <a:extLst>
              <a:ext uri="{FF2B5EF4-FFF2-40B4-BE49-F238E27FC236}">
                <a16:creationId xmlns:a16="http://schemas.microsoft.com/office/drawing/2014/main" id="{56F7DBB6-8D75-4BEA-96AC-3E09080541CD}"/>
              </a:ext>
            </a:extLst>
          </p:cNvPr>
          <p:cNvSpPr/>
          <p:nvPr userDrawn="1"/>
        </p:nvSpPr>
        <p:spPr>
          <a:xfrm>
            <a:off x="7024411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2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10">
            <a:extLst>
              <a:ext uri="{FF2B5EF4-FFF2-40B4-BE49-F238E27FC236}">
                <a16:creationId xmlns:a16="http://schemas.microsoft.com/office/drawing/2014/main" id="{B538503F-B988-41E0-A511-67F591411938}"/>
              </a:ext>
            </a:extLst>
          </p:cNvPr>
          <p:cNvSpPr/>
          <p:nvPr userDrawn="1"/>
        </p:nvSpPr>
        <p:spPr>
          <a:xfrm>
            <a:off x="7192223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2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4629388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GE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18" name="TextBox 17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0" name="Picture 19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1" name="Picture 20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3" name="Picture 22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0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31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2" name="Rectangle 31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33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35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BAE8A41-A6EB-4483-9734-44791E1A9649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8B73C06C-36AF-45BE-9851-811AD244668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26" name="TextBox 25">
            <a:hlinkClick r:id="rId3"/>
            <a:extLst>
              <a:ext uri="{FF2B5EF4-FFF2-40B4-BE49-F238E27FC236}">
                <a16:creationId xmlns:a16="http://schemas.microsoft.com/office/drawing/2014/main" id="{832E6DF0-AA56-4C45-88F3-B18E63EA20A8}"/>
              </a:ext>
            </a:extLst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D6F9324C-3202-47DF-8D27-0558F388FDBC}"/>
              </a:ext>
            </a:extLst>
          </p:cNvPr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8" name="Picture 27">
            <a:hlinkClick r:id="rId4"/>
            <a:extLst>
              <a:ext uri="{FF2B5EF4-FFF2-40B4-BE49-F238E27FC236}">
                <a16:creationId xmlns:a16="http://schemas.microsoft.com/office/drawing/2014/main" id="{FD625E87-BDEF-4D71-A909-B1E0E367B90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9" name="Picture 28">
            <a:hlinkClick r:id="rId6"/>
            <a:extLst>
              <a:ext uri="{FF2B5EF4-FFF2-40B4-BE49-F238E27FC236}">
                <a16:creationId xmlns:a16="http://schemas.microsoft.com/office/drawing/2014/main" id="{4037F28F-CFCD-42B3-8A65-587AF57D7B74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37" name="Picture 36">
            <a:hlinkClick r:id="rId8"/>
            <a:extLst>
              <a:ext uri="{FF2B5EF4-FFF2-40B4-BE49-F238E27FC236}">
                <a16:creationId xmlns:a16="http://schemas.microsoft.com/office/drawing/2014/main" id="{3CC69516-5A8E-49D6-B6CB-6C894D6BB110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BA2518BE-198E-4241-967A-1EF08AF98581}"/>
              </a:ext>
            </a:extLst>
          </p:cNvPr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B478F9F1-AADF-4D30-A1BE-4E663FB63BF2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40" name="Rechteck 10">
            <a:extLst>
              <a:ext uri="{FF2B5EF4-FFF2-40B4-BE49-F238E27FC236}">
                <a16:creationId xmlns:a16="http://schemas.microsoft.com/office/drawing/2014/main" id="{D3AEB0E3-78C3-4FCC-85C2-C4454CABB686}"/>
              </a:ext>
            </a:extLst>
          </p:cNvPr>
          <p:cNvSpPr/>
          <p:nvPr userDrawn="1"/>
        </p:nvSpPr>
        <p:spPr>
          <a:xfrm>
            <a:off x="6856599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1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Rechteck 10">
            <a:extLst>
              <a:ext uri="{FF2B5EF4-FFF2-40B4-BE49-F238E27FC236}">
                <a16:creationId xmlns:a16="http://schemas.microsoft.com/office/drawing/2014/main" id="{5FB18611-690B-44C1-B7A0-BACB2A90623E}"/>
              </a:ext>
            </a:extLst>
          </p:cNvPr>
          <p:cNvSpPr/>
          <p:nvPr userDrawn="1"/>
        </p:nvSpPr>
        <p:spPr>
          <a:xfrm>
            <a:off x="7024411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1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Rechteck 10">
            <a:extLst>
              <a:ext uri="{FF2B5EF4-FFF2-40B4-BE49-F238E27FC236}">
                <a16:creationId xmlns:a16="http://schemas.microsoft.com/office/drawing/2014/main" id="{5BF246D5-A234-485A-BDEC-EBB847BEB78A}"/>
              </a:ext>
            </a:extLst>
          </p:cNvPr>
          <p:cNvSpPr/>
          <p:nvPr userDrawn="1"/>
        </p:nvSpPr>
        <p:spPr>
          <a:xfrm>
            <a:off x="7192223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1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889216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UC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18" name="TextBox 17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1" name="Picture 20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2" name="Picture 21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4" name="Picture 23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0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31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2" name="Rectangle 31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33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35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6AFDB6D-80CC-4CF0-A9D3-AD0376040B10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3" name="Text Box 47">
            <a:extLst>
              <a:ext uri="{FF2B5EF4-FFF2-40B4-BE49-F238E27FC236}">
                <a16:creationId xmlns:a16="http://schemas.microsoft.com/office/drawing/2014/main" id="{B81FDD06-41DC-4270-9E3B-1D96AB2D222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25" name="TextBox 24">
            <a:hlinkClick r:id="rId3"/>
            <a:extLst>
              <a:ext uri="{FF2B5EF4-FFF2-40B4-BE49-F238E27FC236}">
                <a16:creationId xmlns:a16="http://schemas.microsoft.com/office/drawing/2014/main" id="{0FD2030F-6EBD-4BCB-B9EE-8026704E0C26}"/>
              </a:ext>
            </a:extLst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029A82D5-3CAC-44BF-848F-CC713525FA37}"/>
              </a:ext>
            </a:extLst>
          </p:cNvPr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7" name="Picture 26">
            <a:hlinkClick r:id="rId4"/>
            <a:extLst>
              <a:ext uri="{FF2B5EF4-FFF2-40B4-BE49-F238E27FC236}">
                <a16:creationId xmlns:a16="http://schemas.microsoft.com/office/drawing/2014/main" id="{30058633-94B1-4525-84DD-8D981973F18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8" name="Picture 27">
            <a:hlinkClick r:id="rId6"/>
            <a:extLst>
              <a:ext uri="{FF2B5EF4-FFF2-40B4-BE49-F238E27FC236}">
                <a16:creationId xmlns:a16="http://schemas.microsoft.com/office/drawing/2014/main" id="{98ACF1D9-84B4-4D9B-9C9C-578E3FC6E51A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37" name="Picture 36">
            <a:hlinkClick r:id="rId8"/>
            <a:extLst>
              <a:ext uri="{FF2B5EF4-FFF2-40B4-BE49-F238E27FC236}">
                <a16:creationId xmlns:a16="http://schemas.microsoft.com/office/drawing/2014/main" id="{F47CF6EC-FC65-4FCD-9B9C-A42FD8B780D4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B051D0C3-E4D1-45C5-93C0-C98BCC68A549}"/>
              </a:ext>
            </a:extLst>
          </p:cNvPr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A70FAD39-662E-4E35-A993-2FE2E1959ECF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40" name="Rechteck 10">
            <a:extLst>
              <a:ext uri="{FF2B5EF4-FFF2-40B4-BE49-F238E27FC236}">
                <a16:creationId xmlns:a16="http://schemas.microsoft.com/office/drawing/2014/main" id="{6BF10A0D-B2C2-4FF3-AA64-03DD2C348A96}"/>
              </a:ext>
            </a:extLst>
          </p:cNvPr>
          <p:cNvSpPr/>
          <p:nvPr userDrawn="1"/>
        </p:nvSpPr>
        <p:spPr>
          <a:xfrm>
            <a:off x="6856599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6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Rechteck 10">
            <a:extLst>
              <a:ext uri="{FF2B5EF4-FFF2-40B4-BE49-F238E27FC236}">
                <a16:creationId xmlns:a16="http://schemas.microsoft.com/office/drawing/2014/main" id="{3AE0DD87-0F3B-41CB-A244-6AABA7ED90DE}"/>
              </a:ext>
            </a:extLst>
          </p:cNvPr>
          <p:cNvSpPr/>
          <p:nvPr userDrawn="1"/>
        </p:nvSpPr>
        <p:spPr>
          <a:xfrm>
            <a:off x="7024411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6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Rechteck 10">
            <a:extLst>
              <a:ext uri="{FF2B5EF4-FFF2-40B4-BE49-F238E27FC236}">
                <a16:creationId xmlns:a16="http://schemas.microsoft.com/office/drawing/2014/main" id="{C9E30911-917C-4D10-B4BA-96E192DDAC53}"/>
              </a:ext>
            </a:extLst>
          </p:cNvPr>
          <p:cNvSpPr/>
          <p:nvPr userDrawn="1"/>
        </p:nvSpPr>
        <p:spPr>
          <a:xfrm>
            <a:off x="7192223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6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3436476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DU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21" name="TextBox 20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4" name="Straight Connector 23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6" name="Picture 25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7" name="Picture 26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8" name="Picture 27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0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31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2" name="Rectangle 31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33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35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74618FC-ACBA-4709-92BB-374C71EBFC42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FA6CA8B4-B561-4DE6-AC42-645F68D246D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20" name="TextBox 19">
            <a:hlinkClick r:id="rId3"/>
            <a:extLst>
              <a:ext uri="{FF2B5EF4-FFF2-40B4-BE49-F238E27FC236}">
                <a16:creationId xmlns:a16="http://schemas.microsoft.com/office/drawing/2014/main" id="{F503C175-851E-4D40-AA35-24619A4B80F2}"/>
              </a:ext>
            </a:extLst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A4E871A-C7C1-4659-BF69-D255B19A8FE7}"/>
              </a:ext>
            </a:extLst>
          </p:cNvPr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3" name="Picture 22">
            <a:hlinkClick r:id="rId4"/>
            <a:extLst>
              <a:ext uri="{FF2B5EF4-FFF2-40B4-BE49-F238E27FC236}">
                <a16:creationId xmlns:a16="http://schemas.microsoft.com/office/drawing/2014/main" id="{8E43FF9D-E344-4491-95CA-3A8EBB2D100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5" name="Picture 24">
            <a:hlinkClick r:id="rId6"/>
            <a:extLst>
              <a:ext uri="{FF2B5EF4-FFF2-40B4-BE49-F238E27FC236}">
                <a16:creationId xmlns:a16="http://schemas.microsoft.com/office/drawing/2014/main" id="{06CCDA00-C5A1-4D94-BB47-12E37BD3068E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37" name="Picture 36">
            <a:hlinkClick r:id="rId8"/>
            <a:extLst>
              <a:ext uri="{FF2B5EF4-FFF2-40B4-BE49-F238E27FC236}">
                <a16:creationId xmlns:a16="http://schemas.microsoft.com/office/drawing/2014/main" id="{A9891CC7-0FC0-484B-8221-B2284105875D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0B3C0188-5CC7-4983-B918-346D83CB063E}"/>
              </a:ext>
            </a:extLst>
          </p:cNvPr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6D461C22-22A9-447D-A2DB-E91C5E1028C6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40" name="Rechteck 10">
            <a:extLst>
              <a:ext uri="{FF2B5EF4-FFF2-40B4-BE49-F238E27FC236}">
                <a16:creationId xmlns:a16="http://schemas.microsoft.com/office/drawing/2014/main" id="{ACC3BB3A-FA44-4FA8-A637-216F49B7445F}"/>
              </a:ext>
            </a:extLst>
          </p:cNvPr>
          <p:cNvSpPr/>
          <p:nvPr userDrawn="1"/>
        </p:nvSpPr>
        <p:spPr>
          <a:xfrm>
            <a:off x="6856599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3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Rechteck 10">
            <a:extLst>
              <a:ext uri="{FF2B5EF4-FFF2-40B4-BE49-F238E27FC236}">
                <a16:creationId xmlns:a16="http://schemas.microsoft.com/office/drawing/2014/main" id="{4A082057-9028-42D8-8B7A-53672F4932A4}"/>
              </a:ext>
            </a:extLst>
          </p:cNvPr>
          <p:cNvSpPr/>
          <p:nvPr userDrawn="1"/>
        </p:nvSpPr>
        <p:spPr>
          <a:xfrm>
            <a:off x="7024411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3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Rechteck 10">
            <a:extLst>
              <a:ext uri="{FF2B5EF4-FFF2-40B4-BE49-F238E27FC236}">
                <a16:creationId xmlns:a16="http://schemas.microsoft.com/office/drawing/2014/main" id="{561928AB-1668-4772-AA81-6776E8FF38A9}"/>
              </a:ext>
            </a:extLst>
          </p:cNvPr>
          <p:cNvSpPr/>
          <p:nvPr userDrawn="1"/>
        </p:nvSpPr>
        <p:spPr>
          <a:xfrm>
            <a:off x="7192223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3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3718953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21" name="TextBox 20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4" name="Straight Connector 23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6" name="Picture 25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7" name="Picture 26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8" name="Picture 27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0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31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2" name="Rectangle 31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33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35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A83676-9216-4F59-A870-EB6DFFB3DC81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C1A802F4-40C1-4A85-9935-346A862C148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20" name="TextBox 19">
            <a:hlinkClick r:id="rId3"/>
            <a:extLst>
              <a:ext uri="{FF2B5EF4-FFF2-40B4-BE49-F238E27FC236}">
                <a16:creationId xmlns:a16="http://schemas.microsoft.com/office/drawing/2014/main" id="{1BBF54B2-B836-46C3-B906-481C5F14E21B}"/>
              </a:ext>
            </a:extLst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0AECB5B-2C81-43EC-9D89-74F3CE386595}"/>
              </a:ext>
            </a:extLst>
          </p:cNvPr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3" name="Picture 22">
            <a:hlinkClick r:id="rId4"/>
            <a:extLst>
              <a:ext uri="{FF2B5EF4-FFF2-40B4-BE49-F238E27FC236}">
                <a16:creationId xmlns:a16="http://schemas.microsoft.com/office/drawing/2014/main" id="{3036AB95-B685-4350-A77E-06E9F0BF2A1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5" name="Picture 24">
            <a:hlinkClick r:id="rId6"/>
            <a:extLst>
              <a:ext uri="{FF2B5EF4-FFF2-40B4-BE49-F238E27FC236}">
                <a16:creationId xmlns:a16="http://schemas.microsoft.com/office/drawing/2014/main" id="{9DC49C58-B9C0-4848-9C82-9850B1FA5F48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37" name="Picture 36">
            <a:hlinkClick r:id="rId8"/>
            <a:extLst>
              <a:ext uri="{FF2B5EF4-FFF2-40B4-BE49-F238E27FC236}">
                <a16:creationId xmlns:a16="http://schemas.microsoft.com/office/drawing/2014/main" id="{77B462E3-521F-4543-AF6F-DA067D7C7D02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DDBA50C2-14B0-4DC9-96F7-979749F59C0F}"/>
              </a:ext>
            </a:extLst>
          </p:cNvPr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5F7888D4-6D45-4FD2-8D99-845648BFB807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40" name="Rechteck 10">
            <a:extLst>
              <a:ext uri="{FF2B5EF4-FFF2-40B4-BE49-F238E27FC236}">
                <a16:creationId xmlns:a16="http://schemas.microsoft.com/office/drawing/2014/main" id="{4A52B016-7969-44F2-855E-9A07B6E7277C}"/>
              </a:ext>
            </a:extLst>
          </p:cNvPr>
          <p:cNvSpPr/>
          <p:nvPr userDrawn="1"/>
        </p:nvSpPr>
        <p:spPr>
          <a:xfrm>
            <a:off x="6856599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5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Rechteck 10">
            <a:extLst>
              <a:ext uri="{FF2B5EF4-FFF2-40B4-BE49-F238E27FC236}">
                <a16:creationId xmlns:a16="http://schemas.microsoft.com/office/drawing/2014/main" id="{E3027F2A-6EF6-440F-8F06-EC59EF7C81EB}"/>
              </a:ext>
            </a:extLst>
          </p:cNvPr>
          <p:cNvSpPr/>
          <p:nvPr userDrawn="1"/>
        </p:nvSpPr>
        <p:spPr>
          <a:xfrm>
            <a:off x="7024411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5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Rechteck 10">
            <a:extLst>
              <a:ext uri="{FF2B5EF4-FFF2-40B4-BE49-F238E27FC236}">
                <a16:creationId xmlns:a16="http://schemas.microsoft.com/office/drawing/2014/main" id="{9C5E412E-2834-4091-A4FF-E851B3794BF7}"/>
              </a:ext>
            </a:extLst>
          </p:cNvPr>
          <p:cNvSpPr/>
          <p:nvPr userDrawn="1"/>
        </p:nvSpPr>
        <p:spPr>
          <a:xfrm>
            <a:off x="7192223" y="1502079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5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3355979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17308F02-9F65-47F1-B7CB-9D635F29AE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21" name="TextBox 20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4" name="Straight Connector 23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6" name="Picture 25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7" name="Picture 26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8" name="Picture 27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0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31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2" name="Rectangle 31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33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35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749029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1005840"/>
            <a:ext cx="11430000" cy="53949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85629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Highligh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1005840"/>
            <a:ext cx="11430000" cy="4846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4FAA409-EC2B-4245-BB55-6C0CC85D75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5125" y="5943600"/>
            <a:ext cx="11430000" cy="548640"/>
          </a:xfrm>
          <a:solidFill>
            <a:srgbClr val="0040C0"/>
          </a:solidFill>
        </p:spPr>
        <p:txBody>
          <a:bodyPr anchor="ctr">
            <a:normAutofit/>
          </a:bodyPr>
          <a:lstStyle>
            <a:lvl1pPr marL="0" indent="0" algn="ctr">
              <a:spcAft>
                <a:spcPts val="0"/>
              </a:spcAft>
              <a:buNone/>
              <a:defRPr sz="28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762902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 with Highligh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3E03F-F02F-4FA3-91CB-67CB14095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7D7085-5105-4024-BD3C-F69FB71287E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5760" y="5943600"/>
            <a:ext cx="11430000" cy="548640"/>
          </a:xfrm>
          <a:solidFill>
            <a:srgbClr val="0040C0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  <a:latin typeface="+mj-lt"/>
              </a:defRPr>
            </a:lvl1pPr>
            <a:lvl2pPr marL="287338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680922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146127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5760" y="1005840"/>
            <a:ext cx="5577840" cy="539496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005840"/>
            <a:ext cx="5577840" cy="539496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222961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s with Highligh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5760" y="1005840"/>
            <a:ext cx="5577840" cy="484632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005840"/>
            <a:ext cx="5577840" cy="484632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406BC8-8ED2-4FB9-9CC1-C26081116C7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5760" y="5943600"/>
            <a:ext cx="11430000" cy="548640"/>
          </a:xfrm>
          <a:solidFill>
            <a:srgbClr val="0040C0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  <a:latin typeface="+mj-lt"/>
              </a:defRPr>
            </a:lvl1pPr>
            <a:lvl2pPr marL="287338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5672206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880"/>
            <a:ext cx="11430000" cy="73152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" y="1005840"/>
            <a:ext cx="5577840" cy="639762"/>
          </a:xfrm>
        </p:spPr>
        <p:txBody>
          <a:bodyPr anchor="b"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5760" y="1737360"/>
            <a:ext cx="5577840" cy="466344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005840"/>
            <a:ext cx="5577840" cy="639762"/>
          </a:xfrm>
        </p:spPr>
        <p:txBody>
          <a:bodyPr anchor="b"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19" y="1737360"/>
            <a:ext cx="5577840" cy="466344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642192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966264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5692"/>
            <a:ext cx="12196688" cy="642206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 bwMode="auto">
          <a:xfrm>
            <a:off x="4689" y="2712785"/>
            <a:ext cx="12192000" cy="1626781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50800">
              <a:prstClr val="black">
                <a:alpha val="53000"/>
              </a:prstClr>
            </a:inn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5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4688" y="2712785"/>
            <a:ext cx="12196689" cy="1626781"/>
          </a:xfrm>
        </p:spPr>
        <p:txBody>
          <a:bodyPr anchor="ctr">
            <a:normAutofit/>
          </a:bodyPr>
          <a:lstStyle>
            <a:lvl1pPr algn="ctr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SECTION TITLE STYLE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D7AC66-DBCE-4B1C-BEB6-13B1A7DE7F4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276"/>
            <a:ext cx="12192000" cy="641942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121DA56-5247-4C13-9937-ADC88243B37D}"/>
              </a:ext>
            </a:extLst>
          </p:cNvPr>
          <p:cNvSpPr/>
          <p:nvPr userDrawn="1"/>
        </p:nvSpPr>
        <p:spPr bwMode="auto">
          <a:xfrm>
            <a:off x="4689" y="2712785"/>
            <a:ext cx="12192000" cy="1626781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50800">
              <a:prstClr val="black">
                <a:alpha val="53000"/>
              </a:prstClr>
            </a:inn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638304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5692"/>
            <a:ext cx="12196688" cy="642206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 bwMode="auto">
          <a:xfrm>
            <a:off x="0" y="3080826"/>
            <a:ext cx="12192000" cy="80185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50800">
              <a:prstClr val="black">
                <a:alpha val="53000"/>
              </a:prstClr>
            </a:inn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223723"/>
            <a:ext cx="12192000" cy="604911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2800" b="1" spc="150" baseline="0" dirty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rPr>
              <a:t>Together…Shaping the Future of Electricity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6418CED-9927-463D-8CF6-A637B933FEA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276"/>
            <a:ext cx="12192000" cy="641942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C29A551-569F-4317-8700-A8243E19B3B9}"/>
              </a:ext>
            </a:extLst>
          </p:cNvPr>
          <p:cNvSpPr/>
          <p:nvPr userDrawn="1"/>
        </p:nvSpPr>
        <p:spPr bwMode="auto">
          <a:xfrm>
            <a:off x="0" y="3080826"/>
            <a:ext cx="12192000" cy="80185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50800">
              <a:prstClr val="black">
                <a:alpha val="53000"/>
              </a:prstClr>
            </a:inn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DBB7F1-CC45-4913-93CB-54ECEFDC2804}"/>
              </a:ext>
            </a:extLst>
          </p:cNvPr>
          <p:cNvSpPr txBox="1"/>
          <p:nvPr userDrawn="1"/>
        </p:nvSpPr>
        <p:spPr>
          <a:xfrm>
            <a:off x="0" y="3223723"/>
            <a:ext cx="12192000" cy="604911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2800" b="1" spc="150" baseline="0" dirty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rPr>
              <a:t>Together…Shaping the Future of Electricity</a:t>
            </a:r>
          </a:p>
        </p:txBody>
      </p:sp>
    </p:spTree>
    <p:extLst>
      <p:ext uri="{BB962C8B-B14F-4D97-AF65-F5344CB8AC3E}">
        <p14:creationId xmlns:p14="http://schemas.microsoft.com/office/powerpoint/2010/main" val="14065316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EPRI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708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28707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9" name="Rectangle 8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3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14" name="TextBox 13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5" name="Straight Connector 14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1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Picture 3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5" name="Picture 4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6" name="Picture 5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19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9965881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E&amp;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14" name="TextBox 13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5" name="Straight Connector 14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4" name="Picture 3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5" name="Picture 4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6" name="Picture 5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21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22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24" name="Rectangle 23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29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31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0620885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GE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18" name="TextBox 17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0" name="Picture 19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1" name="Picture 20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3" name="Picture 22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0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31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2" name="Rectangle 31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33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35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3879105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UC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18" name="TextBox 17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1" name="Picture 20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2" name="Picture 21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4" name="Picture 23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0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31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2" name="Rectangle 31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33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35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155948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DU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21" name="TextBox 20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4" name="Straight Connector 23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6" name="Picture 25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7" name="Picture 26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8" name="Picture 27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0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31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2" name="Rectangle 31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33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35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CBC4139-FB5A-450C-BD05-8D3ED4A52690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6856598" y="1134170"/>
            <a:ext cx="5335402" cy="4485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52066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21" name="TextBox 20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4" name="Straight Connector 23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6" name="Picture 25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7" name="Picture 26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8" name="Picture 27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0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31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2" name="Rectangle 31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33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35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9986182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17308F02-9F65-47F1-B7CB-9D635F29AE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Text Box 47"/>
          <p:cNvSpPr txBox="1">
            <a:spLocks noChangeArrowheads="1"/>
          </p:cNvSpPr>
          <p:nvPr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21" name="TextBox 20">
            <a:hlinkClick r:id="rId3"/>
          </p:cNvPr>
          <p:cNvSpPr txBox="1"/>
          <p:nvPr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4" name="Straight Connector 23"/>
          <p:cNvCxnSpPr/>
          <p:nvPr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6" name="Picture 25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27" name="Picture 26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28" name="Picture 27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696" y="505097"/>
            <a:ext cx="3471193" cy="566057"/>
          </a:xfrm>
          <a:prstGeom prst="rect">
            <a:avLst/>
          </a:prstGeom>
        </p:spPr>
      </p:pic>
      <p:sp>
        <p:nvSpPr>
          <p:cNvPr id="30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58" y="4023360"/>
            <a:ext cx="6217920" cy="1920240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20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31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58" y="731520"/>
            <a:ext cx="6217920" cy="237744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2" name="Rectangle 31"/>
          <p:cNvSpPr/>
          <p:nvPr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33" name="Rechteck 10"/>
          <p:cNvSpPr/>
          <p:nvPr/>
        </p:nvSpPr>
        <p:spPr>
          <a:xfrm rot="10800000">
            <a:off x="6856599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58" y="3108960"/>
            <a:ext cx="6217920" cy="914400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rgbClr val="0040C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35" name="Rechteck 10"/>
          <p:cNvSpPr/>
          <p:nvPr/>
        </p:nvSpPr>
        <p:spPr>
          <a:xfrm rot="10800000">
            <a:off x="7016737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10"/>
          <p:cNvSpPr/>
          <p:nvPr/>
        </p:nvSpPr>
        <p:spPr>
          <a:xfrm rot="10800000">
            <a:off x="7176876" y="1507121"/>
            <a:ext cx="111806" cy="39869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46000">
                <a:schemeClr val="accent1">
                  <a:alpha val="10000"/>
                  <a:lumMod val="0"/>
                  <a:lumOff val="100000"/>
                </a:schemeClr>
              </a:gs>
              <a:gs pos="100000">
                <a:srgbClr val="0040C0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1939089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1005840"/>
            <a:ext cx="11430000" cy="53949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19585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Highligh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1005840"/>
            <a:ext cx="11430000" cy="4846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4FAA409-EC2B-4245-BB55-6C0CC85D75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5125" y="5943600"/>
            <a:ext cx="11430000" cy="548640"/>
          </a:xfrm>
          <a:solidFill>
            <a:srgbClr val="0040C0"/>
          </a:solidFill>
        </p:spPr>
        <p:txBody>
          <a:bodyPr anchor="ctr">
            <a:normAutofit/>
          </a:bodyPr>
          <a:lstStyle>
            <a:lvl1pPr marL="0" indent="0" algn="ctr">
              <a:spcAft>
                <a:spcPts val="0"/>
              </a:spcAft>
              <a:buNone/>
              <a:defRPr sz="28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1484681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 with Highligh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3E03F-F02F-4FA3-91CB-67CB14095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7D7085-5105-4024-BD3C-F69FB71287E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5760" y="5943600"/>
            <a:ext cx="11430000" cy="548640"/>
          </a:xfrm>
          <a:solidFill>
            <a:srgbClr val="0040C0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  <a:latin typeface="+mj-lt"/>
              </a:defRPr>
            </a:lvl1pPr>
            <a:lvl2pPr marL="287338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6002911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400309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5760" y="1005840"/>
            <a:ext cx="5577840" cy="539496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005840"/>
            <a:ext cx="5577840" cy="539496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686885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s with Highligh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5760" y="1005840"/>
            <a:ext cx="5577840" cy="484632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005840"/>
            <a:ext cx="5577840" cy="484632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406BC8-8ED2-4FB9-9CC1-C26081116C7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5760" y="5943600"/>
            <a:ext cx="11430000" cy="548640"/>
          </a:xfrm>
          <a:solidFill>
            <a:srgbClr val="0040C0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  <a:latin typeface="+mj-lt"/>
              </a:defRPr>
            </a:lvl1pPr>
            <a:lvl2pPr marL="287338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396007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880"/>
            <a:ext cx="11430000" cy="73152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" y="1005840"/>
            <a:ext cx="5577840" cy="639762"/>
          </a:xfrm>
        </p:spPr>
        <p:txBody>
          <a:bodyPr anchor="b"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5760" y="1737360"/>
            <a:ext cx="5577840" cy="466344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005840"/>
            <a:ext cx="5577840" cy="639762"/>
          </a:xfrm>
        </p:spPr>
        <p:txBody>
          <a:bodyPr anchor="b"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19" y="1737360"/>
            <a:ext cx="5577840" cy="466344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03510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207211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5692"/>
            <a:ext cx="12196688" cy="642206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 bwMode="auto">
          <a:xfrm>
            <a:off x="4689" y="2712785"/>
            <a:ext cx="12192000" cy="1626781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50800">
              <a:prstClr val="black">
                <a:alpha val="53000"/>
              </a:prstClr>
            </a:inn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5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4688" y="2712785"/>
            <a:ext cx="12196689" cy="1626781"/>
          </a:xfrm>
        </p:spPr>
        <p:txBody>
          <a:bodyPr anchor="ctr">
            <a:normAutofit/>
          </a:bodyPr>
          <a:lstStyle>
            <a:lvl1pPr algn="ctr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SECTION TITLE STYLE</a:t>
            </a:r>
          </a:p>
        </p:txBody>
      </p:sp>
    </p:spTree>
    <p:extLst>
      <p:ext uri="{BB962C8B-B14F-4D97-AF65-F5344CB8AC3E}">
        <p14:creationId xmlns:p14="http://schemas.microsoft.com/office/powerpoint/2010/main" val="80893280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5692"/>
            <a:ext cx="12196688" cy="642206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 bwMode="auto">
          <a:xfrm>
            <a:off x="0" y="3080826"/>
            <a:ext cx="12192000" cy="80185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50800">
              <a:prstClr val="black">
                <a:alpha val="53000"/>
              </a:prstClr>
            </a:inn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223723"/>
            <a:ext cx="12192000" cy="604911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2800" b="1" spc="150" baseline="0" dirty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rPr>
              <a:t>Together…Shaping the Future of Electricity</a:t>
            </a:r>
          </a:p>
        </p:txBody>
      </p:sp>
    </p:spTree>
    <p:extLst>
      <p:ext uri="{BB962C8B-B14F-4D97-AF65-F5344CB8AC3E}">
        <p14:creationId xmlns:p14="http://schemas.microsoft.com/office/powerpoint/2010/main" val="1123735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hyperlink" Target="about:blank" TargetMode="Externa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hyperlink" Target="about:blank" TargetMode="Externa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5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2.xml"/><Relationship Id="rId19" Type="http://schemas.openxmlformats.org/officeDocument/2006/relationships/hyperlink" Target="http://www.epri.com/" TargetMode="Externa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slideLayout" Target="../slideLayouts/slideLayout62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61.xml"/><Relationship Id="rId17" Type="http://schemas.openxmlformats.org/officeDocument/2006/relationships/slideLayout" Target="../slideLayouts/slideLayout66.xml"/><Relationship Id="rId2" Type="http://schemas.openxmlformats.org/officeDocument/2006/relationships/slideLayout" Target="../slideLayouts/slideLayout51.xml"/><Relationship Id="rId16" Type="http://schemas.openxmlformats.org/officeDocument/2006/relationships/slideLayout" Target="../slideLayouts/slideLayout65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59.xml"/><Relationship Id="rId19" Type="http://schemas.openxmlformats.org/officeDocument/2006/relationships/hyperlink" Target="http://www.epri.com/" TargetMode="Externa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Relationship Id="rId14" Type="http://schemas.openxmlformats.org/officeDocument/2006/relationships/slideLayout" Target="../slideLayouts/slideLayout6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65760" y="182563"/>
            <a:ext cx="11460480" cy="731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5760" y="1005840"/>
            <a:ext cx="11460480" cy="5516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Rectangle 21"/>
          <p:cNvSpPr/>
          <p:nvPr userDrawn="1"/>
        </p:nvSpPr>
        <p:spPr>
          <a:xfrm>
            <a:off x="0" y="6602042"/>
            <a:ext cx="10458450" cy="184150"/>
          </a:xfrm>
          <a:prstGeom prst="rect">
            <a:avLst/>
          </a:prstGeom>
          <a:solidFill>
            <a:srgbClr val="E5E5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2" name="Text Box 47"/>
          <p:cNvSpPr txBox="1">
            <a:spLocks noChangeArrowheads="1"/>
          </p:cNvSpPr>
          <p:nvPr userDrawn="1"/>
        </p:nvSpPr>
        <p:spPr bwMode="auto">
          <a:xfrm>
            <a:off x="4656903" y="6586395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13" name="TextBox 12">
            <a:hlinkClick r:id="rId17"/>
          </p:cNvPr>
          <p:cNvSpPr txBox="1"/>
          <p:nvPr userDrawn="1"/>
        </p:nvSpPr>
        <p:spPr>
          <a:xfrm>
            <a:off x="1892567" y="6586395"/>
            <a:ext cx="1220110" cy="215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800" b="1" spc="200" baseline="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sp>
        <p:nvSpPr>
          <p:cNvPr id="1060" name="Text Box 36"/>
          <p:cNvSpPr txBox="1">
            <a:spLocks noChangeArrowheads="1"/>
          </p:cNvSpPr>
          <p:nvPr/>
        </p:nvSpPr>
        <p:spPr bwMode="auto">
          <a:xfrm>
            <a:off x="81280" y="6586395"/>
            <a:ext cx="81068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ts val="0"/>
              </a:spcBef>
            </a:pPr>
            <a:fld id="{324FBA8B-C479-4BF9-A515-8ED623D42A4A}" type="slidenum">
              <a:rPr lang="en-US" sz="800">
                <a:solidFill>
                  <a:schemeClr val="tx1">
                    <a:lumMod val="50000"/>
                    <a:lumOff val="50000"/>
                  </a:schemeClr>
                </a:solidFill>
              </a:rPr>
              <a:pPr algn="l">
                <a:spcBef>
                  <a:spcPts val="0"/>
                </a:spcBef>
              </a:pPr>
              <a:t>‹#›</a:t>
            </a:fld>
            <a:endParaRPr 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" name="Rectangle 1"/>
          <p:cNvSpPr/>
          <p:nvPr userDrawn="1"/>
        </p:nvSpPr>
        <p:spPr bwMode="auto">
          <a:xfrm>
            <a:off x="0" y="0"/>
            <a:ext cx="12192000" cy="108642"/>
          </a:xfrm>
          <a:prstGeom prst="rect">
            <a:avLst/>
          </a:prstGeom>
          <a:solidFill>
            <a:srgbClr val="E5E5E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8417" y="6579063"/>
            <a:ext cx="1385206" cy="2258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09"/>
            <a:ext cx="2335183" cy="1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75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3" r:id="rId2"/>
    <p:sldLayoutId id="2147483694" r:id="rId3"/>
    <p:sldLayoutId id="2147483692" r:id="rId4"/>
    <p:sldLayoutId id="2147483695" r:id="rId5"/>
    <p:sldLayoutId id="2147483696" r:id="rId6"/>
    <p:sldLayoutId id="2147483666" r:id="rId7"/>
    <p:sldLayoutId id="2147483686" r:id="rId8"/>
    <p:sldLayoutId id="2147483685" r:id="rId9"/>
    <p:sldLayoutId id="2147483670" r:id="rId10"/>
    <p:sldLayoutId id="2147483668" r:id="rId11"/>
    <p:sldLayoutId id="2147483669" r:id="rId12"/>
    <p:sldLayoutId id="2147483671" r:id="rId13"/>
    <p:sldLayoutId id="2147483684" r:id="rId14"/>
    <p:sldLayoutId id="2147483677" r:id="rId15"/>
  </p:sldLayoutIdLst>
  <p:txStyles>
    <p:titleStyle>
      <a:lvl1pPr algn="l" rtl="0" eaLnBrk="1" fontAlgn="base" hangingPunct="1">
        <a:lnSpc>
          <a:spcPct val="10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2pPr>
      <a:lvl3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3pPr>
      <a:lvl4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4pPr>
      <a:lvl5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9pPr>
    </p:titleStyle>
    <p:bodyStyle>
      <a:lvl1pPr marL="231775" indent="-231775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Font typeface="Wingdings" panose="05000000000000000000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566738" indent="-279400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Char char="–"/>
        <a:defRPr sz="2800">
          <a:solidFill>
            <a:schemeClr val="tx1"/>
          </a:solidFill>
          <a:latin typeface="+mn-lt"/>
        </a:defRPr>
      </a:lvl2pPr>
      <a:lvl3pPr marL="855663" indent="-223838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Font typeface="Wingdings" panose="05000000000000000000" pitchFamily="2" charset="2"/>
        <a:buChar char="§"/>
        <a:defRPr sz="2800">
          <a:solidFill>
            <a:schemeClr val="tx1"/>
          </a:solidFill>
          <a:latin typeface="+mn-lt"/>
        </a:defRPr>
      </a:lvl3pPr>
      <a:lvl4pPr marL="1262063" indent="-288925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Char char="–"/>
        <a:defRPr sz="2800">
          <a:solidFill>
            <a:schemeClr val="tx1"/>
          </a:solidFill>
          <a:latin typeface="+mn-lt"/>
        </a:defRPr>
      </a:lvl4pPr>
      <a:lvl5pPr marL="1538288" indent="-225425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Font typeface="Wingdings" panose="05000000000000000000" pitchFamily="2" charset="2"/>
        <a:buChar char="§"/>
        <a:defRPr sz="2800">
          <a:solidFill>
            <a:schemeClr val="tx1"/>
          </a:solidFill>
          <a:latin typeface="+mn-lt"/>
        </a:defRPr>
      </a:lvl5pPr>
      <a:lvl6pPr marL="19446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6pPr>
      <a:lvl7pPr marL="24018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7pPr>
      <a:lvl8pPr marL="28590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8pPr>
      <a:lvl9pPr marL="33162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65760" y="182563"/>
            <a:ext cx="11460480" cy="731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5760" y="1005840"/>
            <a:ext cx="11460480" cy="5516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Rectangle 21"/>
          <p:cNvSpPr/>
          <p:nvPr/>
        </p:nvSpPr>
        <p:spPr>
          <a:xfrm>
            <a:off x="0" y="6602042"/>
            <a:ext cx="10458450" cy="184150"/>
          </a:xfrm>
          <a:prstGeom prst="rect">
            <a:avLst/>
          </a:prstGeom>
          <a:solidFill>
            <a:srgbClr val="E5E5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2" name="Text Box 47"/>
          <p:cNvSpPr txBox="1">
            <a:spLocks noChangeArrowheads="1"/>
          </p:cNvSpPr>
          <p:nvPr/>
        </p:nvSpPr>
        <p:spPr bwMode="auto">
          <a:xfrm>
            <a:off x="4656903" y="6586395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13" name="TextBox 12">
            <a:hlinkClick r:id="rId19"/>
          </p:cNvPr>
          <p:cNvSpPr txBox="1"/>
          <p:nvPr/>
        </p:nvSpPr>
        <p:spPr>
          <a:xfrm>
            <a:off x="1892567" y="6586395"/>
            <a:ext cx="1220110" cy="215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800" b="1" spc="200" baseline="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sp>
        <p:nvSpPr>
          <p:cNvPr id="1060" name="Text Box 36"/>
          <p:cNvSpPr txBox="1">
            <a:spLocks noChangeArrowheads="1"/>
          </p:cNvSpPr>
          <p:nvPr/>
        </p:nvSpPr>
        <p:spPr bwMode="auto">
          <a:xfrm>
            <a:off x="81280" y="6586395"/>
            <a:ext cx="81068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ts val="0"/>
              </a:spcBef>
            </a:pPr>
            <a:fld id="{324FBA8B-C479-4BF9-A515-8ED623D42A4A}" type="slidenum">
              <a:rPr lang="en-US" sz="800">
                <a:solidFill>
                  <a:schemeClr val="tx1">
                    <a:lumMod val="50000"/>
                    <a:lumOff val="50000"/>
                  </a:schemeClr>
                </a:solidFill>
              </a:rPr>
              <a:pPr algn="l">
                <a:spcBef>
                  <a:spcPts val="0"/>
                </a:spcBef>
              </a:pPr>
              <a:t>‹#›</a:t>
            </a:fld>
            <a:endParaRPr 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8417" y="6579063"/>
            <a:ext cx="1385206" cy="22588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auto">
          <a:xfrm rot="5400000" flipH="1">
            <a:off x="6044268" y="-6044268"/>
            <a:ext cx="103465" cy="12192001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4" name="Rectangle 21">
            <a:extLst>
              <a:ext uri="{FF2B5EF4-FFF2-40B4-BE49-F238E27FC236}">
                <a16:creationId xmlns:a16="http://schemas.microsoft.com/office/drawing/2014/main" id="{BCD16548-EE4D-4B11-A116-58E4A21904EE}"/>
              </a:ext>
            </a:extLst>
          </p:cNvPr>
          <p:cNvSpPr/>
          <p:nvPr userDrawn="1"/>
        </p:nvSpPr>
        <p:spPr>
          <a:xfrm>
            <a:off x="0" y="6602042"/>
            <a:ext cx="10458450" cy="184150"/>
          </a:xfrm>
          <a:prstGeom prst="rect">
            <a:avLst/>
          </a:prstGeom>
          <a:solidFill>
            <a:srgbClr val="E5E5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7E13F620-7B24-402C-AE7A-964A8AEB561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656903" y="6586395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17" name="TextBox 16">
            <a:hlinkClick r:id="rId19"/>
            <a:extLst>
              <a:ext uri="{FF2B5EF4-FFF2-40B4-BE49-F238E27FC236}">
                <a16:creationId xmlns:a16="http://schemas.microsoft.com/office/drawing/2014/main" id="{A4E45DEE-0A31-4E2A-9A2B-A4C4B4F918EE}"/>
              </a:ext>
            </a:extLst>
          </p:cNvPr>
          <p:cNvSpPr txBox="1"/>
          <p:nvPr userDrawn="1"/>
        </p:nvSpPr>
        <p:spPr>
          <a:xfrm>
            <a:off x="1892567" y="6586395"/>
            <a:ext cx="1220110" cy="215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800" b="1" spc="200" baseline="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A311C9A-3693-4A17-BBF5-A562EB019A3D}"/>
              </a:ext>
            </a:extLst>
          </p:cNvPr>
          <p:cNvSpPr/>
          <p:nvPr userDrawn="1"/>
        </p:nvSpPr>
        <p:spPr bwMode="auto">
          <a:xfrm>
            <a:off x="0" y="0"/>
            <a:ext cx="12192000" cy="108642"/>
          </a:xfrm>
          <a:prstGeom prst="rect">
            <a:avLst/>
          </a:prstGeom>
          <a:solidFill>
            <a:srgbClr val="E5E5E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8A0FAF2-6A1A-4D9C-8ED6-D5F53F684819}"/>
              </a:ext>
            </a:extLst>
          </p:cNvPr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8417" y="6579063"/>
            <a:ext cx="1385206" cy="22588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A8AB93E-6286-48AB-9407-AF275913B2E8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09"/>
            <a:ext cx="2335183" cy="1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787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  <p:sldLayoutId id="2147483710" r:id="rId13"/>
    <p:sldLayoutId id="2147483711" r:id="rId14"/>
    <p:sldLayoutId id="2147483712" r:id="rId15"/>
    <p:sldLayoutId id="2147483713" r:id="rId16"/>
    <p:sldLayoutId id="2147483714" r:id="rId17"/>
  </p:sldLayoutIdLst>
  <p:txStyles>
    <p:titleStyle>
      <a:lvl1pPr algn="l" rtl="0" eaLnBrk="1" fontAlgn="base" hangingPunct="1">
        <a:lnSpc>
          <a:spcPct val="10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2pPr>
      <a:lvl3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3pPr>
      <a:lvl4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4pPr>
      <a:lvl5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9pPr>
    </p:titleStyle>
    <p:bodyStyle>
      <a:lvl1pPr marL="231775" indent="-231775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Font typeface="Wingdings" panose="05000000000000000000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566738" indent="-279400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Char char="–"/>
        <a:defRPr sz="2800">
          <a:solidFill>
            <a:schemeClr val="tx1"/>
          </a:solidFill>
          <a:latin typeface="+mn-lt"/>
        </a:defRPr>
      </a:lvl2pPr>
      <a:lvl3pPr marL="855663" indent="-223838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Font typeface="Wingdings" panose="05000000000000000000" pitchFamily="2" charset="2"/>
        <a:buChar char="§"/>
        <a:defRPr sz="2800">
          <a:solidFill>
            <a:schemeClr val="tx1"/>
          </a:solidFill>
          <a:latin typeface="+mn-lt"/>
        </a:defRPr>
      </a:lvl3pPr>
      <a:lvl4pPr marL="1262063" indent="-288925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Char char="–"/>
        <a:defRPr sz="2800">
          <a:solidFill>
            <a:schemeClr val="tx1"/>
          </a:solidFill>
          <a:latin typeface="+mn-lt"/>
        </a:defRPr>
      </a:lvl4pPr>
      <a:lvl5pPr marL="1538288" indent="-225425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Font typeface="Wingdings" panose="05000000000000000000" pitchFamily="2" charset="2"/>
        <a:buChar char="§"/>
        <a:defRPr sz="2800">
          <a:solidFill>
            <a:schemeClr val="tx1"/>
          </a:solidFill>
          <a:latin typeface="+mn-lt"/>
        </a:defRPr>
      </a:lvl5pPr>
      <a:lvl6pPr marL="19446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6pPr>
      <a:lvl7pPr marL="24018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7pPr>
      <a:lvl8pPr marL="28590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8pPr>
      <a:lvl9pPr marL="33162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65760" y="182563"/>
            <a:ext cx="11460480" cy="731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5760" y="1005840"/>
            <a:ext cx="11460480" cy="5516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Rectangle 21"/>
          <p:cNvSpPr/>
          <p:nvPr/>
        </p:nvSpPr>
        <p:spPr>
          <a:xfrm>
            <a:off x="0" y="6602042"/>
            <a:ext cx="10458450" cy="184150"/>
          </a:xfrm>
          <a:prstGeom prst="rect">
            <a:avLst/>
          </a:prstGeom>
          <a:solidFill>
            <a:srgbClr val="E5E5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2" name="Text Box 47"/>
          <p:cNvSpPr txBox="1">
            <a:spLocks noChangeArrowheads="1"/>
          </p:cNvSpPr>
          <p:nvPr/>
        </p:nvSpPr>
        <p:spPr bwMode="auto">
          <a:xfrm>
            <a:off x="4656903" y="6586395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13" name="TextBox 12">
            <a:hlinkClick r:id="rId19"/>
          </p:cNvPr>
          <p:cNvSpPr txBox="1"/>
          <p:nvPr/>
        </p:nvSpPr>
        <p:spPr>
          <a:xfrm>
            <a:off x="1892567" y="6586395"/>
            <a:ext cx="1220110" cy="215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800" b="1" spc="200" baseline="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sp>
        <p:nvSpPr>
          <p:cNvPr id="1060" name="Text Box 36"/>
          <p:cNvSpPr txBox="1">
            <a:spLocks noChangeArrowheads="1"/>
          </p:cNvSpPr>
          <p:nvPr/>
        </p:nvSpPr>
        <p:spPr bwMode="auto">
          <a:xfrm>
            <a:off x="81280" y="6586395"/>
            <a:ext cx="81068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ts val="0"/>
              </a:spcBef>
            </a:pPr>
            <a:fld id="{324FBA8B-C479-4BF9-A515-8ED623D42A4A}" type="slidenum">
              <a:rPr lang="en-US" sz="800">
                <a:solidFill>
                  <a:schemeClr val="tx1">
                    <a:lumMod val="50000"/>
                    <a:lumOff val="50000"/>
                  </a:schemeClr>
                </a:solidFill>
              </a:rPr>
              <a:pPr algn="l">
                <a:spcBef>
                  <a:spcPts val="0"/>
                </a:spcBef>
              </a:pPr>
              <a:t>‹#›</a:t>
            </a:fld>
            <a:endParaRPr 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8417" y="6579063"/>
            <a:ext cx="1385206" cy="22588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auto">
          <a:xfrm rot="5400000" flipH="1">
            <a:off x="6044268" y="-6044268"/>
            <a:ext cx="103465" cy="12192001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4" name="Rectangle 21">
            <a:extLst>
              <a:ext uri="{FF2B5EF4-FFF2-40B4-BE49-F238E27FC236}">
                <a16:creationId xmlns:a16="http://schemas.microsoft.com/office/drawing/2014/main" id="{DA117E38-0295-47CF-A812-C3D275F22D79}"/>
              </a:ext>
            </a:extLst>
          </p:cNvPr>
          <p:cNvSpPr/>
          <p:nvPr userDrawn="1"/>
        </p:nvSpPr>
        <p:spPr>
          <a:xfrm>
            <a:off x="0" y="6602042"/>
            <a:ext cx="10458450" cy="184150"/>
          </a:xfrm>
          <a:prstGeom prst="rect">
            <a:avLst/>
          </a:prstGeom>
          <a:solidFill>
            <a:srgbClr val="E5E5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8E42678C-2A82-4906-89A6-CD79E139976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656903" y="6586395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17" name="TextBox 16">
            <a:hlinkClick r:id="rId19"/>
            <a:extLst>
              <a:ext uri="{FF2B5EF4-FFF2-40B4-BE49-F238E27FC236}">
                <a16:creationId xmlns:a16="http://schemas.microsoft.com/office/drawing/2014/main" id="{F4F41420-0243-4019-84D2-A3A839CB9FD0}"/>
              </a:ext>
            </a:extLst>
          </p:cNvPr>
          <p:cNvSpPr txBox="1"/>
          <p:nvPr userDrawn="1"/>
        </p:nvSpPr>
        <p:spPr>
          <a:xfrm>
            <a:off x="1892567" y="6586395"/>
            <a:ext cx="1220110" cy="215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800" b="1" spc="200" baseline="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0C2D2-CE37-4EA6-AF18-8A4E3CDB73BE}"/>
              </a:ext>
            </a:extLst>
          </p:cNvPr>
          <p:cNvSpPr/>
          <p:nvPr userDrawn="1"/>
        </p:nvSpPr>
        <p:spPr bwMode="auto">
          <a:xfrm>
            <a:off x="0" y="0"/>
            <a:ext cx="12192000" cy="108642"/>
          </a:xfrm>
          <a:prstGeom prst="rect">
            <a:avLst/>
          </a:prstGeom>
          <a:solidFill>
            <a:srgbClr val="E5E5E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95D7727-16F9-4B72-8714-15D7DEF79086}"/>
              </a:ext>
            </a:extLst>
          </p:cNvPr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8417" y="6579063"/>
            <a:ext cx="1385206" cy="22588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516648E-E2C2-45A1-9BE4-89AED2D38630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09"/>
            <a:ext cx="2335183" cy="1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8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  <p:sldLayoutId id="2147483729" r:id="rId14"/>
    <p:sldLayoutId id="2147483730" r:id="rId15"/>
    <p:sldLayoutId id="2147483731" r:id="rId16"/>
    <p:sldLayoutId id="2147483732" r:id="rId17"/>
  </p:sldLayoutIdLst>
  <p:txStyles>
    <p:titleStyle>
      <a:lvl1pPr algn="l" rtl="0" eaLnBrk="1" fontAlgn="base" hangingPunct="1">
        <a:lnSpc>
          <a:spcPct val="10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2pPr>
      <a:lvl3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3pPr>
      <a:lvl4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4pPr>
      <a:lvl5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9pPr>
    </p:titleStyle>
    <p:bodyStyle>
      <a:lvl1pPr marL="231775" indent="-231775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Font typeface="Wingdings" panose="05000000000000000000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566738" indent="-279400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Char char="–"/>
        <a:defRPr sz="2800">
          <a:solidFill>
            <a:schemeClr val="tx1"/>
          </a:solidFill>
          <a:latin typeface="+mn-lt"/>
        </a:defRPr>
      </a:lvl2pPr>
      <a:lvl3pPr marL="855663" indent="-223838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Font typeface="Wingdings" panose="05000000000000000000" pitchFamily="2" charset="2"/>
        <a:buChar char="§"/>
        <a:defRPr sz="2800">
          <a:solidFill>
            <a:schemeClr val="tx1"/>
          </a:solidFill>
          <a:latin typeface="+mn-lt"/>
        </a:defRPr>
      </a:lvl3pPr>
      <a:lvl4pPr marL="1262063" indent="-288925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Char char="–"/>
        <a:defRPr sz="2800">
          <a:solidFill>
            <a:schemeClr val="tx1"/>
          </a:solidFill>
          <a:latin typeface="+mn-lt"/>
        </a:defRPr>
      </a:lvl4pPr>
      <a:lvl5pPr marL="1538288" indent="-225425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Font typeface="Wingdings" panose="05000000000000000000" pitchFamily="2" charset="2"/>
        <a:buChar char="§"/>
        <a:defRPr sz="2800">
          <a:solidFill>
            <a:schemeClr val="tx1"/>
          </a:solidFill>
          <a:latin typeface="+mn-lt"/>
        </a:defRPr>
      </a:lvl5pPr>
      <a:lvl6pPr marL="19446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6pPr>
      <a:lvl7pPr marL="24018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7pPr>
      <a:lvl8pPr marL="28590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8pPr>
      <a:lvl9pPr marL="33162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65760" y="182563"/>
            <a:ext cx="11460480" cy="731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5760" y="1005840"/>
            <a:ext cx="11460480" cy="5516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Rectangle 21"/>
          <p:cNvSpPr/>
          <p:nvPr/>
        </p:nvSpPr>
        <p:spPr>
          <a:xfrm>
            <a:off x="0" y="6602042"/>
            <a:ext cx="10458450" cy="184150"/>
          </a:xfrm>
          <a:prstGeom prst="rect">
            <a:avLst/>
          </a:prstGeom>
          <a:solidFill>
            <a:srgbClr val="E5E5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2" name="Text Box 47"/>
          <p:cNvSpPr txBox="1">
            <a:spLocks noChangeArrowheads="1"/>
          </p:cNvSpPr>
          <p:nvPr/>
        </p:nvSpPr>
        <p:spPr bwMode="auto">
          <a:xfrm>
            <a:off x="4656903" y="6586395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2020 Electric Power Research Institute, Inc. All rights reserved.</a:t>
            </a:r>
          </a:p>
        </p:txBody>
      </p:sp>
      <p:sp>
        <p:nvSpPr>
          <p:cNvPr id="13" name="TextBox 12">
            <a:hlinkClick r:id="rId19"/>
          </p:cNvPr>
          <p:cNvSpPr txBox="1"/>
          <p:nvPr/>
        </p:nvSpPr>
        <p:spPr>
          <a:xfrm>
            <a:off x="1892567" y="6586395"/>
            <a:ext cx="1220110" cy="215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800" b="1" spc="200" baseline="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sp>
        <p:nvSpPr>
          <p:cNvPr id="1060" name="Text Box 36"/>
          <p:cNvSpPr txBox="1">
            <a:spLocks noChangeArrowheads="1"/>
          </p:cNvSpPr>
          <p:nvPr/>
        </p:nvSpPr>
        <p:spPr bwMode="auto">
          <a:xfrm>
            <a:off x="81280" y="6586395"/>
            <a:ext cx="81068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ts val="0"/>
              </a:spcBef>
            </a:pPr>
            <a:fld id="{324FBA8B-C479-4BF9-A515-8ED623D42A4A}" type="slidenum">
              <a:rPr lang="en-US" sz="800">
                <a:solidFill>
                  <a:schemeClr val="tx1">
                    <a:lumMod val="50000"/>
                    <a:lumOff val="50000"/>
                  </a:schemeClr>
                </a:solidFill>
              </a:rPr>
              <a:pPr algn="l">
                <a:spcBef>
                  <a:spcPts val="0"/>
                </a:spcBef>
              </a:pPr>
              <a:t>‹#›</a:t>
            </a:fld>
            <a:endParaRPr 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8417" y="6579063"/>
            <a:ext cx="1385206" cy="22588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auto">
          <a:xfrm rot="5400000" flipH="1">
            <a:off x="6044268" y="-6044268"/>
            <a:ext cx="103465" cy="12192001"/>
          </a:xfrm>
          <a:prstGeom prst="rect">
            <a:avLst/>
          </a:prstGeom>
          <a:solidFill>
            <a:srgbClr val="004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582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  <p:sldLayoutId id="2147483747" r:id="rId14"/>
    <p:sldLayoutId id="2147483748" r:id="rId15"/>
    <p:sldLayoutId id="2147483749" r:id="rId16"/>
    <p:sldLayoutId id="2147483750" r:id="rId17"/>
  </p:sldLayoutIdLst>
  <p:txStyles>
    <p:titleStyle>
      <a:lvl1pPr algn="l" rtl="0" eaLnBrk="1" fontAlgn="base" hangingPunct="1">
        <a:lnSpc>
          <a:spcPct val="10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2pPr>
      <a:lvl3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3pPr>
      <a:lvl4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4pPr>
      <a:lvl5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9pPr>
    </p:titleStyle>
    <p:bodyStyle>
      <a:lvl1pPr marL="231775" indent="-231775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Font typeface="Wingdings" panose="05000000000000000000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566738" indent="-279400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Char char="–"/>
        <a:defRPr sz="2800">
          <a:solidFill>
            <a:schemeClr val="tx1"/>
          </a:solidFill>
          <a:latin typeface="+mn-lt"/>
        </a:defRPr>
      </a:lvl2pPr>
      <a:lvl3pPr marL="855663" indent="-223838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Font typeface="Wingdings" panose="05000000000000000000" pitchFamily="2" charset="2"/>
        <a:buChar char="§"/>
        <a:defRPr sz="2800">
          <a:solidFill>
            <a:schemeClr val="tx1"/>
          </a:solidFill>
          <a:latin typeface="+mn-lt"/>
        </a:defRPr>
      </a:lvl3pPr>
      <a:lvl4pPr marL="1262063" indent="-288925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Char char="–"/>
        <a:defRPr sz="2800">
          <a:solidFill>
            <a:schemeClr val="tx1"/>
          </a:solidFill>
          <a:latin typeface="+mn-lt"/>
        </a:defRPr>
      </a:lvl4pPr>
      <a:lvl5pPr marL="1538288" indent="-225425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Font typeface="Wingdings" panose="05000000000000000000" pitchFamily="2" charset="2"/>
        <a:buChar char="§"/>
        <a:defRPr sz="2800">
          <a:solidFill>
            <a:schemeClr val="tx1"/>
          </a:solidFill>
          <a:latin typeface="+mn-lt"/>
        </a:defRPr>
      </a:lvl5pPr>
      <a:lvl6pPr marL="19446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6pPr>
      <a:lvl7pPr marL="24018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7pPr>
      <a:lvl8pPr marL="28590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8pPr>
      <a:lvl9pPr marL="33162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about:blank" TargetMode="External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0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29.png"/><Relationship Id="rId4" Type="http://schemas.openxmlformats.org/officeDocument/2006/relationships/image" Target="../media/image24.png"/><Relationship Id="rId9" Type="http://schemas.openxmlformats.org/officeDocument/2006/relationships/image" Target="../media/image2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>
            <a:extLst>
              <a:ext uri="{FF2B5EF4-FFF2-40B4-BE49-F238E27FC236}">
                <a16:creationId xmlns:a16="http://schemas.microsoft.com/office/drawing/2014/main" id="{F41EAFC2-1080-4252-ABA4-AECA44CC8A9D}"/>
              </a:ext>
            </a:extLst>
          </p:cNvPr>
          <p:cNvGrpSpPr/>
          <p:nvPr/>
        </p:nvGrpSpPr>
        <p:grpSpPr>
          <a:xfrm>
            <a:off x="0" y="155645"/>
            <a:ext cx="12196216" cy="6434012"/>
            <a:chOff x="-9611856" y="269107"/>
            <a:chExt cx="9145757" cy="6434012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8B0DC420-DC05-4A9F-A0B4-147EAF8953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9611856" y="269107"/>
              <a:ext cx="9144000" cy="5292995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71E03FDD-7E9F-4005-B4C8-2DFFE57440F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-9610099" y="4381982"/>
              <a:ext cx="9144000" cy="2321137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F44B6E10-5B6C-4388-A3A4-CAEA16A799DE}"/>
              </a:ext>
            </a:extLst>
          </p:cNvPr>
          <p:cNvSpPr txBox="1"/>
          <p:nvPr/>
        </p:nvSpPr>
        <p:spPr>
          <a:xfrm>
            <a:off x="2849916" y="4511365"/>
            <a:ext cx="1877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Network operator platform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2D74A2-C513-4C88-ACAD-1B3CC96DA9A3}"/>
              </a:ext>
            </a:extLst>
          </p:cNvPr>
          <p:cNvSpPr txBox="1"/>
          <p:nvPr/>
        </p:nvSpPr>
        <p:spPr>
          <a:xfrm>
            <a:off x="5002366" y="4514289"/>
            <a:ext cx="152229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Grid services from customers’ assets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EAE88AA-B25A-4E63-BAB7-EDB2763391B0}"/>
              </a:ext>
            </a:extLst>
          </p:cNvPr>
          <p:cNvSpPr txBox="1"/>
          <p:nvPr/>
        </p:nvSpPr>
        <p:spPr>
          <a:xfrm>
            <a:off x="6669835" y="4511365"/>
            <a:ext cx="1510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new type of grid investment</a:t>
            </a:r>
          </a:p>
        </p:txBody>
      </p:sp>
      <p:sp>
        <p:nvSpPr>
          <p:cNvPr id="12" name="Freeform 26">
            <a:extLst>
              <a:ext uri="{FF2B5EF4-FFF2-40B4-BE49-F238E27FC236}">
                <a16:creationId xmlns:a16="http://schemas.microsoft.com/office/drawing/2014/main" id="{E6700CC9-C641-4C99-8F02-404CA0A014D0}"/>
              </a:ext>
            </a:extLst>
          </p:cNvPr>
          <p:cNvSpPr/>
          <p:nvPr/>
        </p:nvSpPr>
        <p:spPr bwMode="auto">
          <a:xfrm>
            <a:off x="8510954" y="4490941"/>
            <a:ext cx="1645130" cy="1292364"/>
          </a:xfrm>
          <a:custGeom>
            <a:avLst/>
            <a:gdLst>
              <a:gd name="connsiteX0" fmla="*/ 228600 w 1645130"/>
              <a:gd name="connsiteY0" fmla="*/ 8687 h 1292364"/>
              <a:gd name="connsiteX1" fmla="*/ 228600 w 1645130"/>
              <a:gd name="connsiteY1" fmla="*/ 8687 h 1292364"/>
              <a:gd name="connsiteX2" fmla="*/ 158261 w 1645130"/>
              <a:gd name="connsiteY2" fmla="*/ 43856 h 1292364"/>
              <a:gd name="connsiteX3" fmla="*/ 131884 w 1645130"/>
              <a:gd name="connsiteY3" fmla="*/ 96610 h 1292364"/>
              <a:gd name="connsiteX4" fmla="*/ 114300 w 1645130"/>
              <a:gd name="connsiteY4" fmla="*/ 122987 h 1292364"/>
              <a:gd name="connsiteX5" fmla="*/ 96715 w 1645130"/>
              <a:gd name="connsiteY5" fmla="*/ 193326 h 1292364"/>
              <a:gd name="connsiteX6" fmla="*/ 79131 w 1645130"/>
              <a:gd name="connsiteY6" fmla="*/ 246079 h 1292364"/>
              <a:gd name="connsiteX7" fmla="*/ 26377 w 1645130"/>
              <a:gd name="connsiteY7" fmla="*/ 290041 h 1292364"/>
              <a:gd name="connsiteX8" fmla="*/ 0 w 1645130"/>
              <a:gd name="connsiteY8" fmla="*/ 421926 h 1292364"/>
              <a:gd name="connsiteX9" fmla="*/ 8792 w 1645130"/>
              <a:gd name="connsiteY9" fmla="*/ 536226 h 1292364"/>
              <a:gd name="connsiteX10" fmla="*/ 26377 w 1645130"/>
              <a:gd name="connsiteY10" fmla="*/ 606564 h 1292364"/>
              <a:gd name="connsiteX11" fmla="*/ 35169 w 1645130"/>
              <a:gd name="connsiteY11" fmla="*/ 668110 h 1292364"/>
              <a:gd name="connsiteX12" fmla="*/ 26377 w 1645130"/>
              <a:gd name="connsiteY12" fmla="*/ 764826 h 1292364"/>
              <a:gd name="connsiteX13" fmla="*/ 8792 w 1645130"/>
              <a:gd name="connsiteY13" fmla="*/ 817579 h 1292364"/>
              <a:gd name="connsiteX14" fmla="*/ 0 w 1645130"/>
              <a:gd name="connsiteY14" fmla="*/ 843956 h 1292364"/>
              <a:gd name="connsiteX15" fmla="*/ 17584 w 1645130"/>
              <a:gd name="connsiteY15" fmla="*/ 923087 h 1292364"/>
              <a:gd name="connsiteX16" fmla="*/ 35169 w 1645130"/>
              <a:gd name="connsiteY16" fmla="*/ 949464 h 1292364"/>
              <a:gd name="connsiteX17" fmla="*/ 52754 w 1645130"/>
              <a:gd name="connsiteY17" fmla="*/ 1054972 h 1292364"/>
              <a:gd name="connsiteX18" fmla="*/ 61546 w 1645130"/>
              <a:gd name="connsiteY18" fmla="*/ 1090141 h 1292364"/>
              <a:gd name="connsiteX19" fmla="*/ 114300 w 1645130"/>
              <a:gd name="connsiteY19" fmla="*/ 1125310 h 1292364"/>
              <a:gd name="connsiteX20" fmla="*/ 167054 w 1645130"/>
              <a:gd name="connsiteY20" fmla="*/ 1169272 h 1292364"/>
              <a:gd name="connsiteX21" fmla="*/ 193431 w 1645130"/>
              <a:gd name="connsiteY21" fmla="*/ 1178064 h 1292364"/>
              <a:gd name="connsiteX22" fmla="*/ 246184 w 1645130"/>
              <a:gd name="connsiteY22" fmla="*/ 1204441 h 1292364"/>
              <a:gd name="connsiteX23" fmla="*/ 298938 w 1645130"/>
              <a:gd name="connsiteY23" fmla="*/ 1239610 h 1292364"/>
              <a:gd name="connsiteX24" fmla="*/ 334108 w 1645130"/>
              <a:gd name="connsiteY24" fmla="*/ 1248403 h 1292364"/>
              <a:gd name="connsiteX25" fmla="*/ 641838 w 1645130"/>
              <a:gd name="connsiteY25" fmla="*/ 1283572 h 1292364"/>
              <a:gd name="connsiteX26" fmla="*/ 677008 w 1645130"/>
              <a:gd name="connsiteY26" fmla="*/ 1292364 h 1292364"/>
              <a:gd name="connsiteX27" fmla="*/ 791308 w 1645130"/>
              <a:gd name="connsiteY27" fmla="*/ 1283572 h 1292364"/>
              <a:gd name="connsiteX28" fmla="*/ 817684 w 1645130"/>
              <a:gd name="connsiteY28" fmla="*/ 1274779 h 1292364"/>
              <a:gd name="connsiteX29" fmla="*/ 1072661 w 1645130"/>
              <a:gd name="connsiteY29" fmla="*/ 1265987 h 1292364"/>
              <a:gd name="connsiteX30" fmla="*/ 1292469 w 1645130"/>
              <a:gd name="connsiteY30" fmla="*/ 1248403 h 1292364"/>
              <a:gd name="connsiteX31" fmla="*/ 1345223 w 1645130"/>
              <a:gd name="connsiteY31" fmla="*/ 1222026 h 1292364"/>
              <a:gd name="connsiteX32" fmla="*/ 1406769 w 1645130"/>
              <a:gd name="connsiteY32" fmla="*/ 1204441 h 1292364"/>
              <a:gd name="connsiteX33" fmla="*/ 1433146 w 1645130"/>
              <a:gd name="connsiteY33" fmla="*/ 1195649 h 1292364"/>
              <a:gd name="connsiteX34" fmla="*/ 1468315 w 1645130"/>
              <a:gd name="connsiteY34" fmla="*/ 1160479 h 1292364"/>
              <a:gd name="connsiteX35" fmla="*/ 1485900 w 1645130"/>
              <a:gd name="connsiteY35" fmla="*/ 1134103 h 1292364"/>
              <a:gd name="connsiteX36" fmla="*/ 1512277 w 1645130"/>
              <a:gd name="connsiteY36" fmla="*/ 1081349 h 1292364"/>
              <a:gd name="connsiteX37" fmla="*/ 1521069 w 1645130"/>
              <a:gd name="connsiteY37" fmla="*/ 1054972 h 1292364"/>
              <a:gd name="connsiteX38" fmla="*/ 1547446 w 1645130"/>
              <a:gd name="connsiteY38" fmla="*/ 1028595 h 1292364"/>
              <a:gd name="connsiteX39" fmla="*/ 1565031 w 1645130"/>
              <a:gd name="connsiteY39" fmla="*/ 1002218 h 1292364"/>
              <a:gd name="connsiteX40" fmla="*/ 1591408 w 1645130"/>
              <a:gd name="connsiteY40" fmla="*/ 896710 h 1292364"/>
              <a:gd name="connsiteX41" fmla="*/ 1600200 w 1645130"/>
              <a:gd name="connsiteY41" fmla="*/ 843956 h 1292364"/>
              <a:gd name="connsiteX42" fmla="*/ 1617784 w 1645130"/>
              <a:gd name="connsiteY42" fmla="*/ 773618 h 1292364"/>
              <a:gd name="connsiteX43" fmla="*/ 1626577 w 1645130"/>
              <a:gd name="connsiteY43" fmla="*/ 729656 h 1292364"/>
              <a:gd name="connsiteX44" fmla="*/ 1644161 w 1645130"/>
              <a:gd name="connsiteY44" fmla="*/ 676903 h 1292364"/>
              <a:gd name="connsiteX45" fmla="*/ 1626577 w 1645130"/>
              <a:gd name="connsiteY45" fmla="*/ 316418 h 1292364"/>
              <a:gd name="connsiteX46" fmla="*/ 1617784 w 1645130"/>
              <a:gd name="connsiteY46" fmla="*/ 290041 h 1292364"/>
              <a:gd name="connsiteX47" fmla="*/ 1547446 w 1645130"/>
              <a:gd name="connsiteY47" fmla="*/ 202118 h 1292364"/>
              <a:gd name="connsiteX48" fmla="*/ 1521069 w 1645130"/>
              <a:gd name="connsiteY48" fmla="*/ 175741 h 1292364"/>
              <a:gd name="connsiteX49" fmla="*/ 1494692 w 1645130"/>
              <a:gd name="connsiteY49" fmla="*/ 149364 h 1292364"/>
              <a:gd name="connsiteX50" fmla="*/ 1477108 w 1645130"/>
              <a:gd name="connsiteY50" fmla="*/ 114195 h 1292364"/>
              <a:gd name="connsiteX51" fmla="*/ 1450731 w 1645130"/>
              <a:gd name="connsiteY51" fmla="*/ 87818 h 1292364"/>
              <a:gd name="connsiteX52" fmla="*/ 1415561 w 1645130"/>
              <a:gd name="connsiteY52" fmla="*/ 61441 h 1292364"/>
              <a:gd name="connsiteX53" fmla="*/ 1248508 w 1645130"/>
              <a:gd name="connsiteY53" fmla="*/ 35064 h 1292364"/>
              <a:gd name="connsiteX54" fmla="*/ 1072661 w 1645130"/>
              <a:gd name="connsiteY54" fmla="*/ 35064 h 1292364"/>
              <a:gd name="connsiteX55" fmla="*/ 993531 w 1645130"/>
              <a:gd name="connsiteY55" fmla="*/ 43856 h 1292364"/>
              <a:gd name="connsiteX56" fmla="*/ 808892 w 1645130"/>
              <a:gd name="connsiteY56" fmla="*/ 52649 h 1292364"/>
              <a:gd name="connsiteX57" fmla="*/ 606669 w 1645130"/>
              <a:gd name="connsiteY57" fmla="*/ 43856 h 1292364"/>
              <a:gd name="connsiteX58" fmla="*/ 518746 w 1645130"/>
              <a:gd name="connsiteY58" fmla="*/ 26272 h 1292364"/>
              <a:gd name="connsiteX59" fmla="*/ 395654 w 1645130"/>
              <a:gd name="connsiteY59" fmla="*/ 17479 h 1292364"/>
              <a:gd name="connsiteX60" fmla="*/ 228600 w 1645130"/>
              <a:gd name="connsiteY60" fmla="*/ 8687 h 12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1645130" h="1292364">
                <a:moveTo>
                  <a:pt x="228600" y="8687"/>
                </a:moveTo>
                <a:lnTo>
                  <a:pt x="228600" y="8687"/>
                </a:lnTo>
                <a:cubicBezTo>
                  <a:pt x="205154" y="20410"/>
                  <a:pt x="179736" y="28823"/>
                  <a:pt x="158261" y="43856"/>
                </a:cubicBezTo>
                <a:cubicBezTo>
                  <a:pt x="138881" y="57422"/>
                  <a:pt x="141085" y="78208"/>
                  <a:pt x="131884" y="96610"/>
                </a:cubicBezTo>
                <a:cubicBezTo>
                  <a:pt x="127158" y="106061"/>
                  <a:pt x="119026" y="113536"/>
                  <a:pt x="114300" y="122987"/>
                </a:cubicBezTo>
                <a:cubicBezTo>
                  <a:pt x="103630" y="144327"/>
                  <a:pt x="102733" y="171259"/>
                  <a:pt x="96715" y="193326"/>
                </a:cubicBezTo>
                <a:cubicBezTo>
                  <a:pt x="91838" y="211208"/>
                  <a:pt x="92238" y="232972"/>
                  <a:pt x="79131" y="246079"/>
                </a:cubicBezTo>
                <a:cubicBezTo>
                  <a:pt x="45282" y="279928"/>
                  <a:pt x="63100" y="265559"/>
                  <a:pt x="26377" y="290041"/>
                </a:cubicBezTo>
                <a:cubicBezTo>
                  <a:pt x="399" y="367972"/>
                  <a:pt x="10839" y="324372"/>
                  <a:pt x="0" y="421926"/>
                </a:cubicBezTo>
                <a:cubicBezTo>
                  <a:pt x="2931" y="460026"/>
                  <a:pt x="3388" y="498398"/>
                  <a:pt x="8792" y="536226"/>
                </a:cubicBezTo>
                <a:cubicBezTo>
                  <a:pt x="12210" y="560151"/>
                  <a:pt x="22959" y="582639"/>
                  <a:pt x="26377" y="606564"/>
                </a:cubicBezTo>
                <a:lnTo>
                  <a:pt x="35169" y="668110"/>
                </a:lnTo>
                <a:cubicBezTo>
                  <a:pt x="32238" y="700349"/>
                  <a:pt x="32003" y="732947"/>
                  <a:pt x="26377" y="764826"/>
                </a:cubicBezTo>
                <a:cubicBezTo>
                  <a:pt x="23156" y="783080"/>
                  <a:pt x="14654" y="799995"/>
                  <a:pt x="8792" y="817579"/>
                </a:cubicBezTo>
                <a:lnTo>
                  <a:pt x="0" y="843956"/>
                </a:lnTo>
                <a:cubicBezTo>
                  <a:pt x="3376" y="864215"/>
                  <a:pt x="6762" y="901444"/>
                  <a:pt x="17584" y="923087"/>
                </a:cubicBezTo>
                <a:cubicBezTo>
                  <a:pt x="22310" y="932539"/>
                  <a:pt x="29307" y="940672"/>
                  <a:pt x="35169" y="949464"/>
                </a:cubicBezTo>
                <a:cubicBezTo>
                  <a:pt x="54954" y="1028608"/>
                  <a:pt x="32171" y="931478"/>
                  <a:pt x="52754" y="1054972"/>
                </a:cubicBezTo>
                <a:cubicBezTo>
                  <a:pt x="54741" y="1066891"/>
                  <a:pt x="53589" y="1081047"/>
                  <a:pt x="61546" y="1090141"/>
                </a:cubicBezTo>
                <a:cubicBezTo>
                  <a:pt x="75463" y="1106046"/>
                  <a:pt x="99356" y="1110366"/>
                  <a:pt x="114300" y="1125310"/>
                </a:cubicBezTo>
                <a:cubicBezTo>
                  <a:pt x="133744" y="1144754"/>
                  <a:pt x="142573" y="1157032"/>
                  <a:pt x="167054" y="1169272"/>
                </a:cubicBezTo>
                <a:cubicBezTo>
                  <a:pt x="175343" y="1173417"/>
                  <a:pt x="184639" y="1175133"/>
                  <a:pt x="193431" y="1178064"/>
                </a:cubicBezTo>
                <a:cubicBezTo>
                  <a:pt x="310518" y="1256124"/>
                  <a:pt x="136991" y="1143778"/>
                  <a:pt x="246184" y="1204441"/>
                </a:cubicBezTo>
                <a:cubicBezTo>
                  <a:pt x="264659" y="1214705"/>
                  <a:pt x="278435" y="1234484"/>
                  <a:pt x="298938" y="1239610"/>
                </a:cubicBezTo>
                <a:cubicBezTo>
                  <a:pt x="310661" y="1242541"/>
                  <a:pt x="322219" y="1246241"/>
                  <a:pt x="334108" y="1248403"/>
                </a:cubicBezTo>
                <a:cubicBezTo>
                  <a:pt x="435832" y="1266899"/>
                  <a:pt x="540114" y="1265076"/>
                  <a:pt x="641838" y="1283572"/>
                </a:cubicBezTo>
                <a:cubicBezTo>
                  <a:pt x="653727" y="1285734"/>
                  <a:pt x="665285" y="1289433"/>
                  <a:pt x="677008" y="1292364"/>
                </a:cubicBezTo>
                <a:cubicBezTo>
                  <a:pt x="715108" y="1289433"/>
                  <a:pt x="753391" y="1288312"/>
                  <a:pt x="791308" y="1283572"/>
                </a:cubicBezTo>
                <a:cubicBezTo>
                  <a:pt x="800504" y="1282422"/>
                  <a:pt x="808434" y="1275357"/>
                  <a:pt x="817684" y="1274779"/>
                </a:cubicBezTo>
                <a:cubicBezTo>
                  <a:pt x="902561" y="1269474"/>
                  <a:pt x="987669" y="1268918"/>
                  <a:pt x="1072661" y="1265987"/>
                </a:cubicBezTo>
                <a:cubicBezTo>
                  <a:pt x="1164239" y="1235462"/>
                  <a:pt x="1062136" y="1266830"/>
                  <a:pt x="1292469" y="1248403"/>
                </a:cubicBezTo>
                <a:cubicBezTo>
                  <a:pt x="1318775" y="1246299"/>
                  <a:pt x="1322646" y="1233315"/>
                  <a:pt x="1345223" y="1222026"/>
                </a:cubicBezTo>
                <a:cubicBezTo>
                  <a:pt x="1359282" y="1214996"/>
                  <a:pt x="1393615" y="1208199"/>
                  <a:pt x="1406769" y="1204441"/>
                </a:cubicBezTo>
                <a:cubicBezTo>
                  <a:pt x="1415680" y="1201895"/>
                  <a:pt x="1424354" y="1198580"/>
                  <a:pt x="1433146" y="1195649"/>
                </a:cubicBezTo>
                <a:cubicBezTo>
                  <a:pt x="1452328" y="1138102"/>
                  <a:pt x="1425687" y="1194581"/>
                  <a:pt x="1468315" y="1160479"/>
                </a:cubicBezTo>
                <a:cubicBezTo>
                  <a:pt x="1476566" y="1153878"/>
                  <a:pt x="1480038" y="1142895"/>
                  <a:pt x="1485900" y="1134103"/>
                </a:cubicBezTo>
                <a:cubicBezTo>
                  <a:pt x="1507999" y="1067804"/>
                  <a:pt x="1478189" y="1149526"/>
                  <a:pt x="1512277" y="1081349"/>
                </a:cubicBezTo>
                <a:cubicBezTo>
                  <a:pt x="1516422" y="1073060"/>
                  <a:pt x="1515928" y="1062683"/>
                  <a:pt x="1521069" y="1054972"/>
                </a:cubicBezTo>
                <a:cubicBezTo>
                  <a:pt x="1527966" y="1044626"/>
                  <a:pt x="1539486" y="1038147"/>
                  <a:pt x="1547446" y="1028595"/>
                </a:cubicBezTo>
                <a:cubicBezTo>
                  <a:pt x="1554211" y="1020477"/>
                  <a:pt x="1559169" y="1011010"/>
                  <a:pt x="1565031" y="1002218"/>
                </a:cubicBezTo>
                <a:cubicBezTo>
                  <a:pt x="1580687" y="955249"/>
                  <a:pt x="1576712" y="970188"/>
                  <a:pt x="1591408" y="896710"/>
                </a:cubicBezTo>
                <a:cubicBezTo>
                  <a:pt x="1594904" y="879229"/>
                  <a:pt x="1596465" y="861388"/>
                  <a:pt x="1600200" y="843956"/>
                </a:cubicBezTo>
                <a:cubicBezTo>
                  <a:pt x="1605264" y="820325"/>
                  <a:pt x="1612350" y="797167"/>
                  <a:pt x="1617784" y="773618"/>
                </a:cubicBezTo>
                <a:cubicBezTo>
                  <a:pt x="1621144" y="759056"/>
                  <a:pt x="1622645" y="744074"/>
                  <a:pt x="1626577" y="729656"/>
                </a:cubicBezTo>
                <a:cubicBezTo>
                  <a:pt x="1631454" y="711774"/>
                  <a:pt x="1644161" y="676903"/>
                  <a:pt x="1644161" y="676903"/>
                </a:cubicBezTo>
                <a:cubicBezTo>
                  <a:pt x="1641465" y="579827"/>
                  <a:pt x="1655147" y="430693"/>
                  <a:pt x="1626577" y="316418"/>
                </a:cubicBezTo>
                <a:cubicBezTo>
                  <a:pt x="1624329" y="307427"/>
                  <a:pt x="1621435" y="298560"/>
                  <a:pt x="1617784" y="290041"/>
                </a:cubicBezTo>
                <a:cubicBezTo>
                  <a:pt x="1596254" y="239804"/>
                  <a:pt x="1595854" y="250526"/>
                  <a:pt x="1547446" y="202118"/>
                </a:cubicBezTo>
                <a:lnTo>
                  <a:pt x="1521069" y="175741"/>
                </a:lnTo>
                <a:lnTo>
                  <a:pt x="1494692" y="149364"/>
                </a:lnTo>
                <a:cubicBezTo>
                  <a:pt x="1488831" y="137641"/>
                  <a:pt x="1484726" y="124860"/>
                  <a:pt x="1477108" y="114195"/>
                </a:cubicBezTo>
                <a:cubicBezTo>
                  <a:pt x="1469881" y="104077"/>
                  <a:pt x="1460172" y="95910"/>
                  <a:pt x="1450731" y="87818"/>
                </a:cubicBezTo>
                <a:cubicBezTo>
                  <a:pt x="1439605" y="78281"/>
                  <a:pt x="1428668" y="67995"/>
                  <a:pt x="1415561" y="61441"/>
                </a:cubicBezTo>
                <a:cubicBezTo>
                  <a:pt x="1361617" y="34469"/>
                  <a:pt x="1309010" y="39718"/>
                  <a:pt x="1248508" y="35064"/>
                </a:cubicBezTo>
                <a:cubicBezTo>
                  <a:pt x="1176083" y="10923"/>
                  <a:pt x="1224380" y="23394"/>
                  <a:pt x="1072661" y="35064"/>
                </a:cubicBezTo>
                <a:cubicBezTo>
                  <a:pt x="1046200" y="37099"/>
                  <a:pt x="1020011" y="42091"/>
                  <a:pt x="993531" y="43856"/>
                </a:cubicBezTo>
                <a:cubicBezTo>
                  <a:pt x="932051" y="47955"/>
                  <a:pt x="870438" y="49718"/>
                  <a:pt x="808892" y="52649"/>
                </a:cubicBezTo>
                <a:cubicBezTo>
                  <a:pt x="741484" y="49718"/>
                  <a:pt x="673863" y="49965"/>
                  <a:pt x="606669" y="43856"/>
                </a:cubicBezTo>
                <a:cubicBezTo>
                  <a:pt x="576904" y="41150"/>
                  <a:pt x="548558" y="28402"/>
                  <a:pt x="518746" y="26272"/>
                </a:cubicBezTo>
                <a:lnTo>
                  <a:pt x="395654" y="17479"/>
                </a:lnTo>
                <a:cubicBezTo>
                  <a:pt x="292853" y="-16787"/>
                  <a:pt x="256442" y="10152"/>
                  <a:pt x="228600" y="8687"/>
                </a:cubicBezTo>
                <a:close/>
              </a:path>
            </a:pathLst>
          </a:cu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A6B8153-4E91-440C-8BF7-DE69574F49BF}"/>
              </a:ext>
            </a:extLst>
          </p:cNvPr>
          <p:cNvGrpSpPr/>
          <p:nvPr/>
        </p:nvGrpSpPr>
        <p:grpSpPr>
          <a:xfrm>
            <a:off x="1631748" y="1595486"/>
            <a:ext cx="10390102" cy="4755805"/>
            <a:chOff x="786621" y="996894"/>
            <a:chExt cx="10390102" cy="4755805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C8A91CFB-E479-43B2-86AC-2ACA77394C9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6621" y="996894"/>
              <a:ext cx="10390102" cy="4731327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608A7EE8-5BFD-4398-B46C-F2E515C723D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80655" y="4008634"/>
              <a:ext cx="2493817" cy="1744065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70B09F5-ADFB-451F-B5B0-2A05289B729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69673" y="4350327"/>
              <a:ext cx="2493817" cy="1375076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A410FF3-852A-487D-8BBF-515A34AE5A4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624946" y="4346904"/>
              <a:ext cx="3200399" cy="1405795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5B4090F0-86BF-45F5-ADCE-7C228977BE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404504" y="1008587"/>
              <a:ext cx="978477" cy="375083"/>
            </a:xfrm>
            <a:prstGeom prst="rect">
              <a:avLst/>
            </a:prstGeom>
          </p:spPr>
        </p:pic>
      </p:grp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A7AC9178-BE45-44EE-AEA7-037D390BE2F0}"/>
              </a:ext>
            </a:extLst>
          </p:cNvPr>
          <p:cNvSpPr/>
          <p:nvPr/>
        </p:nvSpPr>
        <p:spPr bwMode="auto">
          <a:xfrm>
            <a:off x="166525" y="1788184"/>
            <a:ext cx="2838662" cy="1036338"/>
          </a:xfrm>
          <a:prstGeom prst="rightArrow">
            <a:avLst/>
          </a:prstGeom>
          <a:solidFill>
            <a:srgbClr val="0099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24" name="Arrow: Right 23">
            <a:extLst>
              <a:ext uri="{FF2B5EF4-FFF2-40B4-BE49-F238E27FC236}">
                <a16:creationId xmlns:a16="http://schemas.microsoft.com/office/drawing/2014/main" id="{2FFC88A6-A54D-4AFF-A789-75FFE941AA40}"/>
              </a:ext>
            </a:extLst>
          </p:cNvPr>
          <p:cNvSpPr/>
          <p:nvPr/>
        </p:nvSpPr>
        <p:spPr bwMode="auto">
          <a:xfrm>
            <a:off x="158211" y="4103032"/>
            <a:ext cx="2846976" cy="1005840"/>
          </a:xfrm>
          <a:prstGeom prst="rightArrow">
            <a:avLst/>
          </a:prstGeom>
          <a:solidFill>
            <a:srgbClr val="FF5B5B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616FA3D-2A13-442F-B0A4-2CDFF7011DF9}"/>
              </a:ext>
            </a:extLst>
          </p:cNvPr>
          <p:cNvSpPr txBox="1"/>
          <p:nvPr/>
        </p:nvSpPr>
        <p:spPr>
          <a:xfrm>
            <a:off x="369823" y="2093845"/>
            <a:ext cx="22656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Customer Values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1C9B104-911F-41B3-A297-DDDCDDEAD0A1}"/>
              </a:ext>
            </a:extLst>
          </p:cNvPr>
          <p:cNvSpPr txBox="1"/>
          <p:nvPr/>
        </p:nvSpPr>
        <p:spPr>
          <a:xfrm>
            <a:off x="324622" y="4380103"/>
            <a:ext cx="2058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b="1" dirty="0">
                <a:solidFill>
                  <a:schemeClr val="bg1"/>
                </a:solidFill>
              </a:rPr>
              <a:t>T&amp;D Values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BFE7FC3-78C5-477F-82A8-6BEA81709A05}"/>
              </a:ext>
            </a:extLst>
          </p:cNvPr>
          <p:cNvSpPr txBox="1"/>
          <p:nvPr/>
        </p:nvSpPr>
        <p:spPr>
          <a:xfrm>
            <a:off x="3761613" y="4810811"/>
            <a:ext cx="63049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Evaluate Grid Investment, Technologies, and Services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2008D8-72AF-4814-8B68-5D64180118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60" y="163111"/>
            <a:ext cx="11505256" cy="1165912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Validated, Transparent, and Accessible Microgrid Valuation and Optimization Tool: DER-VET™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F861B42-8B58-45A8-841F-21D4C6049A03}"/>
              </a:ext>
            </a:extLst>
          </p:cNvPr>
          <p:cNvSpPr txBox="1"/>
          <p:nvPr/>
        </p:nvSpPr>
        <p:spPr>
          <a:xfrm>
            <a:off x="0" y="5749081"/>
            <a:ext cx="12192000" cy="830997"/>
          </a:xfrm>
          <a:prstGeom prst="rect">
            <a:avLst/>
          </a:prstGeom>
          <a:solidFill>
            <a:srgbClr val="FFD54F"/>
          </a:solidFill>
        </p:spPr>
        <p:txBody>
          <a:bodyPr wrap="square" rtlCol="0" anchor="ctr" anchorCtr="0">
            <a:spAutoFit/>
          </a:bodyPr>
          <a:lstStyle>
            <a:defPPr>
              <a:defRPr lang="en-US"/>
            </a:defPPr>
            <a:lvl1pPr lvl="0" eaLnBrk="1" fontAlgn="auto" hangingPunct="1">
              <a:spcBef>
                <a:spcPts val="0"/>
              </a:spcBef>
              <a:spcAft>
                <a:spcPts val="0"/>
              </a:spcAft>
              <a:defRPr sz="2800" b="1" kern="2000">
                <a:solidFill>
                  <a:schemeClr val="tx1"/>
                </a:solidFill>
                <a:latin typeface="+mn-lt"/>
                <a:ea typeface="Futura" panose="000B0500000000000000" pitchFamily="34" charset="-128"/>
                <a:cs typeface="Futura" panose="000B0500000000000000" pitchFamily="34" charset="-128"/>
              </a:defRPr>
            </a:lvl1pPr>
          </a:lstStyle>
          <a:p>
            <a:r>
              <a:rPr lang="en-US" sz="2400" dirty="0"/>
              <a:t>Develop</a:t>
            </a:r>
            <a:r>
              <a:rPr lang="en-US" sz="2400" dirty="0">
                <a:cs typeface="Arial" panose="020B0604020202020204" pitchFamily="34" charset="0"/>
              </a:rPr>
              <a:t> a r</a:t>
            </a:r>
            <a:r>
              <a:rPr lang="en-US" sz="2400" dirty="0"/>
              <a:t>obust technical analysis and economic optimization tool used for the design of  microgrids and DER deployments that is a publicly-available at </a:t>
            </a:r>
            <a:r>
              <a:rPr lang="en-US" sz="2400" dirty="0">
                <a:hlinkClick r:id="rId8"/>
              </a:rPr>
              <a:t>www.der-vet.com</a:t>
            </a:r>
            <a:r>
              <a:rPr lang="en-US" sz="2400" dirty="0"/>
              <a:t> </a:t>
            </a:r>
          </a:p>
        </p:txBody>
      </p:sp>
      <p:sp>
        <p:nvSpPr>
          <p:cNvPr id="39" name="Freeform 26">
            <a:extLst>
              <a:ext uri="{FF2B5EF4-FFF2-40B4-BE49-F238E27FC236}">
                <a16:creationId xmlns:a16="http://schemas.microsoft.com/office/drawing/2014/main" id="{894AAACD-17F4-4875-829C-8E84E9D4D4E7}"/>
              </a:ext>
            </a:extLst>
          </p:cNvPr>
          <p:cNvSpPr/>
          <p:nvPr/>
        </p:nvSpPr>
        <p:spPr bwMode="auto">
          <a:xfrm>
            <a:off x="10007234" y="4615437"/>
            <a:ext cx="1645130" cy="1292364"/>
          </a:xfrm>
          <a:custGeom>
            <a:avLst/>
            <a:gdLst>
              <a:gd name="connsiteX0" fmla="*/ 228600 w 1645130"/>
              <a:gd name="connsiteY0" fmla="*/ 8687 h 1292364"/>
              <a:gd name="connsiteX1" fmla="*/ 228600 w 1645130"/>
              <a:gd name="connsiteY1" fmla="*/ 8687 h 1292364"/>
              <a:gd name="connsiteX2" fmla="*/ 158261 w 1645130"/>
              <a:gd name="connsiteY2" fmla="*/ 43856 h 1292364"/>
              <a:gd name="connsiteX3" fmla="*/ 131884 w 1645130"/>
              <a:gd name="connsiteY3" fmla="*/ 96610 h 1292364"/>
              <a:gd name="connsiteX4" fmla="*/ 114300 w 1645130"/>
              <a:gd name="connsiteY4" fmla="*/ 122987 h 1292364"/>
              <a:gd name="connsiteX5" fmla="*/ 96715 w 1645130"/>
              <a:gd name="connsiteY5" fmla="*/ 193326 h 1292364"/>
              <a:gd name="connsiteX6" fmla="*/ 79131 w 1645130"/>
              <a:gd name="connsiteY6" fmla="*/ 246079 h 1292364"/>
              <a:gd name="connsiteX7" fmla="*/ 26377 w 1645130"/>
              <a:gd name="connsiteY7" fmla="*/ 290041 h 1292364"/>
              <a:gd name="connsiteX8" fmla="*/ 0 w 1645130"/>
              <a:gd name="connsiteY8" fmla="*/ 421926 h 1292364"/>
              <a:gd name="connsiteX9" fmla="*/ 8792 w 1645130"/>
              <a:gd name="connsiteY9" fmla="*/ 536226 h 1292364"/>
              <a:gd name="connsiteX10" fmla="*/ 26377 w 1645130"/>
              <a:gd name="connsiteY10" fmla="*/ 606564 h 1292364"/>
              <a:gd name="connsiteX11" fmla="*/ 35169 w 1645130"/>
              <a:gd name="connsiteY11" fmla="*/ 668110 h 1292364"/>
              <a:gd name="connsiteX12" fmla="*/ 26377 w 1645130"/>
              <a:gd name="connsiteY12" fmla="*/ 764826 h 1292364"/>
              <a:gd name="connsiteX13" fmla="*/ 8792 w 1645130"/>
              <a:gd name="connsiteY13" fmla="*/ 817579 h 1292364"/>
              <a:gd name="connsiteX14" fmla="*/ 0 w 1645130"/>
              <a:gd name="connsiteY14" fmla="*/ 843956 h 1292364"/>
              <a:gd name="connsiteX15" fmla="*/ 17584 w 1645130"/>
              <a:gd name="connsiteY15" fmla="*/ 923087 h 1292364"/>
              <a:gd name="connsiteX16" fmla="*/ 35169 w 1645130"/>
              <a:gd name="connsiteY16" fmla="*/ 949464 h 1292364"/>
              <a:gd name="connsiteX17" fmla="*/ 52754 w 1645130"/>
              <a:gd name="connsiteY17" fmla="*/ 1054972 h 1292364"/>
              <a:gd name="connsiteX18" fmla="*/ 61546 w 1645130"/>
              <a:gd name="connsiteY18" fmla="*/ 1090141 h 1292364"/>
              <a:gd name="connsiteX19" fmla="*/ 114300 w 1645130"/>
              <a:gd name="connsiteY19" fmla="*/ 1125310 h 1292364"/>
              <a:gd name="connsiteX20" fmla="*/ 167054 w 1645130"/>
              <a:gd name="connsiteY20" fmla="*/ 1169272 h 1292364"/>
              <a:gd name="connsiteX21" fmla="*/ 193431 w 1645130"/>
              <a:gd name="connsiteY21" fmla="*/ 1178064 h 1292364"/>
              <a:gd name="connsiteX22" fmla="*/ 246184 w 1645130"/>
              <a:gd name="connsiteY22" fmla="*/ 1204441 h 1292364"/>
              <a:gd name="connsiteX23" fmla="*/ 298938 w 1645130"/>
              <a:gd name="connsiteY23" fmla="*/ 1239610 h 1292364"/>
              <a:gd name="connsiteX24" fmla="*/ 334108 w 1645130"/>
              <a:gd name="connsiteY24" fmla="*/ 1248403 h 1292364"/>
              <a:gd name="connsiteX25" fmla="*/ 641838 w 1645130"/>
              <a:gd name="connsiteY25" fmla="*/ 1283572 h 1292364"/>
              <a:gd name="connsiteX26" fmla="*/ 677008 w 1645130"/>
              <a:gd name="connsiteY26" fmla="*/ 1292364 h 1292364"/>
              <a:gd name="connsiteX27" fmla="*/ 791308 w 1645130"/>
              <a:gd name="connsiteY27" fmla="*/ 1283572 h 1292364"/>
              <a:gd name="connsiteX28" fmla="*/ 817684 w 1645130"/>
              <a:gd name="connsiteY28" fmla="*/ 1274779 h 1292364"/>
              <a:gd name="connsiteX29" fmla="*/ 1072661 w 1645130"/>
              <a:gd name="connsiteY29" fmla="*/ 1265987 h 1292364"/>
              <a:gd name="connsiteX30" fmla="*/ 1292469 w 1645130"/>
              <a:gd name="connsiteY30" fmla="*/ 1248403 h 1292364"/>
              <a:gd name="connsiteX31" fmla="*/ 1345223 w 1645130"/>
              <a:gd name="connsiteY31" fmla="*/ 1222026 h 1292364"/>
              <a:gd name="connsiteX32" fmla="*/ 1406769 w 1645130"/>
              <a:gd name="connsiteY32" fmla="*/ 1204441 h 1292364"/>
              <a:gd name="connsiteX33" fmla="*/ 1433146 w 1645130"/>
              <a:gd name="connsiteY33" fmla="*/ 1195649 h 1292364"/>
              <a:gd name="connsiteX34" fmla="*/ 1468315 w 1645130"/>
              <a:gd name="connsiteY34" fmla="*/ 1160479 h 1292364"/>
              <a:gd name="connsiteX35" fmla="*/ 1485900 w 1645130"/>
              <a:gd name="connsiteY35" fmla="*/ 1134103 h 1292364"/>
              <a:gd name="connsiteX36" fmla="*/ 1512277 w 1645130"/>
              <a:gd name="connsiteY36" fmla="*/ 1081349 h 1292364"/>
              <a:gd name="connsiteX37" fmla="*/ 1521069 w 1645130"/>
              <a:gd name="connsiteY37" fmla="*/ 1054972 h 1292364"/>
              <a:gd name="connsiteX38" fmla="*/ 1547446 w 1645130"/>
              <a:gd name="connsiteY38" fmla="*/ 1028595 h 1292364"/>
              <a:gd name="connsiteX39" fmla="*/ 1565031 w 1645130"/>
              <a:gd name="connsiteY39" fmla="*/ 1002218 h 1292364"/>
              <a:gd name="connsiteX40" fmla="*/ 1591408 w 1645130"/>
              <a:gd name="connsiteY40" fmla="*/ 896710 h 1292364"/>
              <a:gd name="connsiteX41" fmla="*/ 1600200 w 1645130"/>
              <a:gd name="connsiteY41" fmla="*/ 843956 h 1292364"/>
              <a:gd name="connsiteX42" fmla="*/ 1617784 w 1645130"/>
              <a:gd name="connsiteY42" fmla="*/ 773618 h 1292364"/>
              <a:gd name="connsiteX43" fmla="*/ 1626577 w 1645130"/>
              <a:gd name="connsiteY43" fmla="*/ 729656 h 1292364"/>
              <a:gd name="connsiteX44" fmla="*/ 1644161 w 1645130"/>
              <a:gd name="connsiteY44" fmla="*/ 676903 h 1292364"/>
              <a:gd name="connsiteX45" fmla="*/ 1626577 w 1645130"/>
              <a:gd name="connsiteY45" fmla="*/ 316418 h 1292364"/>
              <a:gd name="connsiteX46" fmla="*/ 1617784 w 1645130"/>
              <a:gd name="connsiteY46" fmla="*/ 290041 h 1292364"/>
              <a:gd name="connsiteX47" fmla="*/ 1547446 w 1645130"/>
              <a:gd name="connsiteY47" fmla="*/ 202118 h 1292364"/>
              <a:gd name="connsiteX48" fmla="*/ 1521069 w 1645130"/>
              <a:gd name="connsiteY48" fmla="*/ 175741 h 1292364"/>
              <a:gd name="connsiteX49" fmla="*/ 1494692 w 1645130"/>
              <a:gd name="connsiteY49" fmla="*/ 149364 h 1292364"/>
              <a:gd name="connsiteX50" fmla="*/ 1477108 w 1645130"/>
              <a:gd name="connsiteY50" fmla="*/ 114195 h 1292364"/>
              <a:gd name="connsiteX51" fmla="*/ 1450731 w 1645130"/>
              <a:gd name="connsiteY51" fmla="*/ 87818 h 1292364"/>
              <a:gd name="connsiteX52" fmla="*/ 1415561 w 1645130"/>
              <a:gd name="connsiteY52" fmla="*/ 61441 h 1292364"/>
              <a:gd name="connsiteX53" fmla="*/ 1248508 w 1645130"/>
              <a:gd name="connsiteY53" fmla="*/ 35064 h 1292364"/>
              <a:gd name="connsiteX54" fmla="*/ 1072661 w 1645130"/>
              <a:gd name="connsiteY54" fmla="*/ 35064 h 1292364"/>
              <a:gd name="connsiteX55" fmla="*/ 993531 w 1645130"/>
              <a:gd name="connsiteY55" fmla="*/ 43856 h 1292364"/>
              <a:gd name="connsiteX56" fmla="*/ 808892 w 1645130"/>
              <a:gd name="connsiteY56" fmla="*/ 52649 h 1292364"/>
              <a:gd name="connsiteX57" fmla="*/ 606669 w 1645130"/>
              <a:gd name="connsiteY57" fmla="*/ 43856 h 1292364"/>
              <a:gd name="connsiteX58" fmla="*/ 518746 w 1645130"/>
              <a:gd name="connsiteY58" fmla="*/ 26272 h 1292364"/>
              <a:gd name="connsiteX59" fmla="*/ 395654 w 1645130"/>
              <a:gd name="connsiteY59" fmla="*/ 17479 h 1292364"/>
              <a:gd name="connsiteX60" fmla="*/ 228600 w 1645130"/>
              <a:gd name="connsiteY60" fmla="*/ 8687 h 12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1645130" h="1292364">
                <a:moveTo>
                  <a:pt x="228600" y="8687"/>
                </a:moveTo>
                <a:lnTo>
                  <a:pt x="228600" y="8687"/>
                </a:lnTo>
                <a:cubicBezTo>
                  <a:pt x="205154" y="20410"/>
                  <a:pt x="179736" y="28823"/>
                  <a:pt x="158261" y="43856"/>
                </a:cubicBezTo>
                <a:cubicBezTo>
                  <a:pt x="138881" y="57422"/>
                  <a:pt x="141085" y="78208"/>
                  <a:pt x="131884" y="96610"/>
                </a:cubicBezTo>
                <a:cubicBezTo>
                  <a:pt x="127158" y="106061"/>
                  <a:pt x="119026" y="113536"/>
                  <a:pt x="114300" y="122987"/>
                </a:cubicBezTo>
                <a:cubicBezTo>
                  <a:pt x="103630" y="144327"/>
                  <a:pt x="102733" y="171259"/>
                  <a:pt x="96715" y="193326"/>
                </a:cubicBezTo>
                <a:cubicBezTo>
                  <a:pt x="91838" y="211208"/>
                  <a:pt x="92238" y="232972"/>
                  <a:pt x="79131" y="246079"/>
                </a:cubicBezTo>
                <a:cubicBezTo>
                  <a:pt x="45282" y="279928"/>
                  <a:pt x="63100" y="265559"/>
                  <a:pt x="26377" y="290041"/>
                </a:cubicBezTo>
                <a:cubicBezTo>
                  <a:pt x="399" y="367972"/>
                  <a:pt x="10839" y="324372"/>
                  <a:pt x="0" y="421926"/>
                </a:cubicBezTo>
                <a:cubicBezTo>
                  <a:pt x="2931" y="460026"/>
                  <a:pt x="3388" y="498398"/>
                  <a:pt x="8792" y="536226"/>
                </a:cubicBezTo>
                <a:cubicBezTo>
                  <a:pt x="12210" y="560151"/>
                  <a:pt x="22959" y="582639"/>
                  <a:pt x="26377" y="606564"/>
                </a:cubicBezTo>
                <a:lnTo>
                  <a:pt x="35169" y="668110"/>
                </a:lnTo>
                <a:cubicBezTo>
                  <a:pt x="32238" y="700349"/>
                  <a:pt x="32003" y="732947"/>
                  <a:pt x="26377" y="764826"/>
                </a:cubicBezTo>
                <a:cubicBezTo>
                  <a:pt x="23156" y="783080"/>
                  <a:pt x="14654" y="799995"/>
                  <a:pt x="8792" y="817579"/>
                </a:cubicBezTo>
                <a:lnTo>
                  <a:pt x="0" y="843956"/>
                </a:lnTo>
                <a:cubicBezTo>
                  <a:pt x="3376" y="864215"/>
                  <a:pt x="6762" y="901444"/>
                  <a:pt x="17584" y="923087"/>
                </a:cubicBezTo>
                <a:cubicBezTo>
                  <a:pt x="22310" y="932539"/>
                  <a:pt x="29307" y="940672"/>
                  <a:pt x="35169" y="949464"/>
                </a:cubicBezTo>
                <a:cubicBezTo>
                  <a:pt x="54954" y="1028608"/>
                  <a:pt x="32171" y="931478"/>
                  <a:pt x="52754" y="1054972"/>
                </a:cubicBezTo>
                <a:cubicBezTo>
                  <a:pt x="54741" y="1066891"/>
                  <a:pt x="53589" y="1081047"/>
                  <a:pt x="61546" y="1090141"/>
                </a:cubicBezTo>
                <a:cubicBezTo>
                  <a:pt x="75463" y="1106046"/>
                  <a:pt x="99356" y="1110366"/>
                  <a:pt x="114300" y="1125310"/>
                </a:cubicBezTo>
                <a:cubicBezTo>
                  <a:pt x="133744" y="1144754"/>
                  <a:pt x="142573" y="1157032"/>
                  <a:pt x="167054" y="1169272"/>
                </a:cubicBezTo>
                <a:cubicBezTo>
                  <a:pt x="175343" y="1173417"/>
                  <a:pt x="184639" y="1175133"/>
                  <a:pt x="193431" y="1178064"/>
                </a:cubicBezTo>
                <a:cubicBezTo>
                  <a:pt x="310518" y="1256124"/>
                  <a:pt x="136991" y="1143778"/>
                  <a:pt x="246184" y="1204441"/>
                </a:cubicBezTo>
                <a:cubicBezTo>
                  <a:pt x="264659" y="1214705"/>
                  <a:pt x="278435" y="1234484"/>
                  <a:pt x="298938" y="1239610"/>
                </a:cubicBezTo>
                <a:cubicBezTo>
                  <a:pt x="310661" y="1242541"/>
                  <a:pt x="322219" y="1246241"/>
                  <a:pt x="334108" y="1248403"/>
                </a:cubicBezTo>
                <a:cubicBezTo>
                  <a:pt x="435832" y="1266899"/>
                  <a:pt x="540114" y="1265076"/>
                  <a:pt x="641838" y="1283572"/>
                </a:cubicBezTo>
                <a:cubicBezTo>
                  <a:pt x="653727" y="1285734"/>
                  <a:pt x="665285" y="1289433"/>
                  <a:pt x="677008" y="1292364"/>
                </a:cubicBezTo>
                <a:cubicBezTo>
                  <a:pt x="715108" y="1289433"/>
                  <a:pt x="753391" y="1288312"/>
                  <a:pt x="791308" y="1283572"/>
                </a:cubicBezTo>
                <a:cubicBezTo>
                  <a:pt x="800504" y="1282422"/>
                  <a:pt x="808434" y="1275357"/>
                  <a:pt x="817684" y="1274779"/>
                </a:cubicBezTo>
                <a:cubicBezTo>
                  <a:pt x="902561" y="1269474"/>
                  <a:pt x="987669" y="1268918"/>
                  <a:pt x="1072661" y="1265987"/>
                </a:cubicBezTo>
                <a:cubicBezTo>
                  <a:pt x="1164239" y="1235462"/>
                  <a:pt x="1062136" y="1266830"/>
                  <a:pt x="1292469" y="1248403"/>
                </a:cubicBezTo>
                <a:cubicBezTo>
                  <a:pt x="1318775" y="1246299"/>
                  <a:pt x="1322646" y="1233315"/>
                  <a:pt x="1345223" y="1222026"/>
                </a:cubicBezTo>
                <a:cubicBezTo>
                  <a:pt x="1359282" y="1214996"/>
                  <a:pt x="1393615" y="1208199"/>
                  <a:pt x="1406769" y="1204441"/>
                </a:cubicBezTo>
                <a:cubicBezTo>
                  <a:pt x="1415680" y="1201895"/>
                  <a:pt x="1424354" y="1198580"/>
                  <a:pt x="1433146" y="1195649"/>
                </a:cubicBezTo>
                <a:cubicBezTo>
                  <a:pt x="1452328" y="1138102"/>
                  <a:pt x="1425687" y="1194581"/>
                  <a:pt x="1468315" y="1160479"/>
                </a:cubicBezTo>
                <a:cubicBezTo>
                  <a:pt x="1476566" y="1153878"/>
                  <a:pt x="1480038" y="1142895"/>
                  <a:pt x="1485900" y="1134103"/>
                </a:cubicBezTo>
                <a:cubicBezTo>
                  <a:pt x="1507999" y="1067804"/>
                  <a:pt x="1478189" y="1149526"/>
                  <a:pt x="1512277" y="1081349"/>
                </a:cubicBezTo>
                <a:cubicBezTo>
                  <a:pt x="1516422" y="1073060"/>
                  <a:pt x="1515928" y="1062683"/>
                  <a:pt x="1521069" y="1054972"/>
                </a:cubicBezTo>
                <a:cubicBezTo>
                  <a:pt x="1527966" y="1044626"/>
                  <a:pt x="1539486" y="1038147"/>
                  <a:pt x="1547446" y="1028595"/>
                </a:cubicBezTo>
                <a:cubicBezTo>
                  <a:pt x="1554211" y="1020477"/>
                  <a:pt x="1559169" y="1011010"/>
                  <a:pt x="1565031" y="1002218"/>
                </a:cubicBezTo>
                <a:cubicBezTo>
                  <a:pt x="1580687" y="955249"/>
                  <a:pt x="1576712" y="970188"/>
                  <a:pt x="1591408" y="896710"/>
                </a:cubicBezTo>
                <a:cubicBezTo>
                  <a:pt x="1594904" y="879229"/>
                  <a:pt x="1596465" y="861388"/>
                  <a:pt x="1600200" y="843956"/>
                </a:cubicBezTo>
                <a:cubicBezTo>
                  <a:pt x="1605264" y="820325"/>
                  <a:pt x="1612350" y="797167"/>
                  <a:pt x="1617784" y="773618"/>
                </a:cubicBezTo>
                <a:cubicBezTo>
                  <a:pt x="1621144" y="759056"/>
                  <a:pt x="1622645" y="744074"/>
                  <a:pt x="1626577" y="729656"/>
                </a:cubicBezTo>
                <a:cubicBezTo>
                  <a:pt x="1631454" y="711774"/>
                  <a:pt x="1644161" y="676903"/>
                  <a:pt x="1644161" y="676903"/>
                </a:cubicBezTo>
                <a:cubicBezTo>
                  <a:pt x="1641465" y="579827"/>
                  <a:pt x="1655147" y="430693"/>
                  <a:pt x="1626577" y="316418"/>
                </a:cubicBezTo>
                <a:cubicBezTo>
                  <a:pt x="1624329" y="307427"/>
                  <a:pt x="1621435" y="298560"/>
                  <a:pt x="1617784" y="290041"/>
                </a:cubicBezTo>
                <a:cubicBezTo>
                  <a:pt x="1596254" y="239804"/>
                  <a:pt x="1595854" y="250526"/>
                  <a:pt x="1547446" y="202118"/>
                </a:cubicBezTo>
                <a:lnTo>
                  <a:pt x="1521069" y="175741"/>
                </a:lnTo>
                <a:lnTo>
                  <a:pt x="1494692" y="149364"/>
                </a:lnTo>
                <a:cubicBezTo>
                  <a:pt x="1488831" y="137641"/>
                  <a:pt x="1484726" y="124860"/>
                  <a:pt x="1477108" y="114195"/>
                </a:cubicBezTo>
                <a:cubicBezTo>
                  <a:pt x="1469881" y="104077"/>
                  <a:pt x="1460172" y="95910"/>
                  <a:pt x="1450731" y="87818"/>
                </a:cubicBezTo>
                <a:cubicBezTo>
                  <a:pt x="1439605" y="78281"/>
                  <a:pt x="1428668" y="67995"/>
                  <a:pt x="1415561" y="61441"/>
                </a:cubicBezTo>
                <a:cubicBezTo>
                  <a:pt x="1361617" y="34469"/>
                  <a:pt x="1309010" y="39718"/>
                  <a:pt x="1248508" y="35064"/>
                </a:cubicBezTo>
                <a:cubicBezTo>
                  <a:pt x="1176083" y="10923"/>
                  <a:pt x="1224380" y="23394"/>
                  <a:pt x="1072661" y="35064"/>
                </a:cubicBezTo>
                <a:cubicBezTo>
                  <a:pt x="1046200" y="37099"/>
                  <a:pt x="1020011" y="42091"/>
                  <a:pt x="993531" y="43856"/>
                </a:cubicBezTo>
                <a:cubicBezTo>
                  <a:pt x="932051" y="47955"/>
                  <a:pt x="870438" y="49718"/>
                  <a:pt x="808892" y="52649"/>
                </a:cubicBezTo>
                <a:cubicBezTo>
                  <a:pt x="741484" y="49718"/>
                  <a:pt x="673863" y="49965"/>
                  <a:pt x="606669" y="43856"/>
                </a:cubicBezTo>
                <a:cubicBezTo>
                  <a:pt x="576904" y="41150"/>
                  <a:pt x="548558" y="28402"/>
                  <a:pt x="518746" y="26272"/>
                </a:cubicBezTo>
                <a:lnTo>
                  <a:pt x="395654" y="17479"/>
                </a:lnTo>
                <a:cubicBezTo>
                  <a:pt x="292853" y="-16787"/>
                  <a:pt x="256442" y="10152"/>
                  <a:pt x="228600" y="8687"/>
                </a:cubicBezTo>
                <a:close/>
              </a:path>
            </a:pathLst>
          </a:cu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>
                <a:solidFill>
                  <a:schemeClr val="tx1"/>
                </a:solidFill>
              </a:rPr>
              <a:t>Greater reliability, resilience, and value for all customers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E22B01CB-DC65-4DFA-B1FB-5366FCDF44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28764" y="2729364"/>
            <a:ext cx="1726519" cy="375083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8B1070D9-8EDE-4010-BCBE-335CE20590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74283" y="2511687"/>
            <a:ext cx="1726519" cy="375083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6EF73715-B18C-4411-A06C-F0A11290E8F5}"/>
              </a:ext>
            </a:extLst>
          </p:cNvPr>
          <p:cNvSpPr txBox="1"/>
          <p:nvPr/>
        </p:nvSpPr>
        <p:spPr>
          <a:xfrm>
            <a:off x="9513740" y="2455190"/>
            <a:ext cx="1943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Customer benefits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8FC3526-2366-4187-997C-697D331060D8}"/>
              </a:ext>
            </a:extLst>
          </p:cNvPr>
          <p:cNvSpPr txBox="1"/>
          <p:nvPr/>
        </p:nvSpPr>
        <p:spPr>
          <a:xfrm>
            <a:off x="4114800" y="2799155"/>
            <a:ext cx="61218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Models how DERs can Provide Customer Value Streams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F0443185-3745-4D14-B6FA-FCDD486378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03859" y="3230997"/>
            <a:ext cx="2465976" cy="58979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D23560A-0F35-42CB-923D-1DBCE1E24B47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5" y="5197663"/>
            <a:ext cx="1625071" cy="541839"/>
          </a:xfrm>
          <a:prstGeom prst="rect">
            <a:avLst/>
          </a:prstGeom>
        </p:spPr>
      </p:pic>
      <p:pic>
        <p:nvPicPr>
          <p:cNvPr id="1026" name="Picture 5" descr="image00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5" y="3184611"/>
            <a:ext cx="1754210" cy="41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2343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BB88C-64F8-4229-A1A8-818583490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 wrap="square" anchor="t">
            <a:normAutofit/>
          </a:bodyPr>
          <a:lstStyle/>
          <a:p>
            <a:r>
              <a:rPr lang="en-US"/>
              <a:t>Industry Needs &amp; Gaps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AF7287-4B90-4E71-BBAA-3D56303574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5760" y="1005840"/>
            <a:ext cx="5577840" cy="639762"/>
          </a:xfrm>
        </p:spPr>
        <p:txBody>
          <a:bodyPr wrap="square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700"/>
              <a:t>Provide tools for grid planners and technology developers to design and analyze DER in utility grids and microgrids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E5849E-CAD3-44F9-90D7-B00CB64B2A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65760" y="1737360"/>
            <a:ext cx="5303520" cy="4663440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500" dirty="0"/>
              <a:t>Technology to address resilience with microgrids exist however better planning tools were needed to design them more effectively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Value streams and business case for DERs and microgrids have not been easily quantified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Multi-market value stream analysis inadequate, i.e. from front-of-meter and behind-the-meter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No streamlined user interfaces for different users and use-cases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No one tool handles DER/microgrid analysis capability and industry solutions have not had the capability for needed tool connection or data exchange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Detailed DER models and degradation information had not been embedded in available models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Uncertainty and equipment reliability &amp; downtime information has not been developed nor embedded in tools 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Market participation models needs development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503A854-8C34-4C45-8206-744DF3BC2F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0760" y="1847088"/>
            <a:ext cx="5884817" cy="33690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21455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b="1" dirty="0">
                <a:latin typeface="+mj-lt"/>
                <a:ea typeface="+mj-ea"/>
                <a:cs typeface="+mj-cs"/>
              </a:rPr>
              <a:t>Project Anticipated Benefits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2A3F773-4A02-424F-AD99-24E39D8B6849}"/>
              </a:ext>
            </a:extLst>
          </p:cNvPr>
          <p:cNvSpPr txBox="1">
            <a:spLocks/>
          </p:cNvSpPr>
          <p:nvPr/>
        </p:nvSpPr>
        <p:spPr bwMode="auto">
          <a:xfrm>
            <a:off x="365760" y="1005840"/>
            <a:ext cx="5577840" cy="5394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231775" indent="-231775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6738" indent="-279400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855663" indent="-223838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3pPr>
            <a:lvl4pPr marL="1262063" indent="-288925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Char char="–"/>
              <a:defRPr sz="2800">
                <a:solidFill>
                  <a:schemeClr val="tx1"/>
                </a:solidFill>
                <a:latin typeface="+mn-lt"/>
              </a:defRPr>
            </a:lvl4pPr>
            <a:lvl5pPr marL="1538288" indent="-225425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5pPr>
            <a:lvl6pPr marL="1944688" indent="-174625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25000"/>
              </a:spcAft>
              <a:buChar char="•"/>
              <a:defRPr sz="2400">
                <a:solidFill>
                  <a:srgbClr val="000000"/>
                </a:solidFill>
                <a:latin typeface="+mn-lt"/>
              </a:defRPr>
            </a:lvl6pPr>
            <a:lvl7pPr marL="2401888" indent="-174625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25000"/>
              </a:spcAft>
              <a:buChar char="•"/>
              <a:defRPr sz="2400">
                <a:solidFill>
                  <a:srgbClr val="000000"/>
                </a:solidFill>
                <a:latin typeface="+mn-lt"/>
              </a:defRPr>
            </a:lvl7pPr>
            <a:lvl8pPr marL="2859088" indent="-174625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25000"/>
              </a:spcAft>
              <a:buChar char="•"/>
              <a:defRPr sz="2400">
                <a:solidFill>
                  <a:srgbClr val="000000"/>
                </a:solidFill>
                <a:latin typeface="+mn-lt"/>
              </a:defRPr>
            </a:lvl8pPr>
            <a:lvl9pPr marL="3316288" indent="-174625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25000"/>
              </a:spcAft>
              <a:buChar char="•"/>
              <a:defRPr sz="2400">
                <a:solidFill>
                  <a:srgbClr val="000000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000" b="1" dirty="0"/>
              <a:t>Enhanced Modeling Tools for Microgrids</a:t>
            </a:r>
          </a:p>
          <a:p>
            <a:pPr lvl="1">
              <a:lnSpc>
                <a:spcPct val="90000"/>
              </a:lnSpc>
            </a:pPr>
            <a:r>
              <a:rPr lang="en-US" sz="2000" i="1" dirty="0"/>
              <a:t>Quantitative</a:t>
            </a:r>
            <a:r>
              <a:rPr lang="en-US" sz="2000" dirty="0"/>
              <a:t> estimate of benefits to support for a wide range of decision makers 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Locational Screening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Reliability &amp; Resiliency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Energy Value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Capacity Value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Ancillary Services Value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GHG Emissions</a:t>
            </a:r>
          </a:p>
          <a:p>
            <a:pPr lvl="2">
              <a:lnSpc>
                <a:spcPct val="90000"/>
              </a:lnSpc>
            </a:pPr>
            <a:endParaRPr lang="en-US" sz="2000" dirty="0"/>
          </a:p>
          <a:p>
            <a:pPr lvl="1">
              <a:lnSpc>
                <a:spcPct val="90000"/>
              </a:lnSpc>
            </a:pPr>
            <a:r>
              <a:rPr lang="en-US" sz="2000" i="1" dirty="0"/>
              <a:t>Qualitative</a:t>
            </a:r>
            <a:r>
              <a:rPr lang="en-US" sz="2000" dirty="0"/>
              <a:t> or intangible benefits include consensus on the best approaches for deploying microgrids in support of increased DER penetration, grid benefits, and customer resiliency</a:t>
            </a:r>
            <a:endParaRPr lang="en-US" sz="2000" kern="0" dirty="0"/>
          </a:p>
          <a:p>
            <a:pPr marL="227013" lvl="1" indent="-227013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Metrics for “Value of Supply”</a:t>
            </a:r>
          </a:p>
          <a:p>
            <a:pPr lvl="1">
              <a:lnSpc>
                <a:spcPct val="90000"/>
              </a:lnSpc>
            </a:pPr>
            <a:endParaRPr lang="en-US" sz="2000" kern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802453-787D-446A-AEEB-809AC10931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2322" y="1005840"/>
            <a:ext cx="3709035" cy="53949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32826816"/>
      </p:ext>
    </p:extLst>
  </p:cSld>
  <p:clrMapOvr>
    <a:masterClrMapping/>
  </p:clrMapOvr>
</p:sld>
</file>

<file path=ppt/theme/theme1.xml><?xml version="1.0" encoding="utf-8"?>
<a:theme xmlns:a="http://schemas.openxmlformats.org/drawingml/2006/main" name="2019 PowerPoint Theme">
  <a:themeElements>
    <a:clrScheme name="~EPRI Master Colors~">
      <a:dk1>
        <a:srgbClr val="262626"/>
      </a:dk1>
      <a:lt1>
        <a:srgbClr val="FFFFFF"/>
      </a:lt1>
      <a:dk2>
        <a:srgbClr val="0043C8"/>
      </a:dk2>
      <a:lt2>
        <a:srgbClr val="929292"/>
      </a:lt2>
      <a:accent1>
        <a:srgbClr val="00B0F0"/>
      </a:accent1>
      <a:accent2>
        <a:srgbClr val="287A3D"/>
      </a:accent2>
      <a:accent3>
        <a:srgbClr val="F27B04"/>
      </a:accent3>
      <a:accent4>
        <a:srgbClr val="0070C0"/>
      </a:accent4>
      <a:accent5>
        <a:srgbClr val="C54343"/>
      </a:accent5>
      <a:accent6>
        <a:srgbClr val="2FC7C3"/>
      </a:accent6>
      <a:hlink>
        <a:srgbClr val="0070C0"/>
      </a:hlink>
      <a:folHlink>
        <a:srgbClr val="E05428"/>
      </a:folHlink>
    </a:clrScheme>
    <a:fontScheme name="EPRI 2019 PP Font Theme">
      <a:majorFont>
        <a:latin typeface="Century Gothic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0040C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R="0" algn="l" defTabSz="914400" rtl="0" eaLnBrk="0" fontAlgn="base" latinLnBrk="0" hangingPunct="0">
          <a:lnSpc>
            <a:spcPct val="100000"/>
          </a:lnSpc>
          <a:spcBef>
            <a:spcPts val="0"/>
          </a:spcBef>
          <a:spcAft>
            <a:spcPct val="0"/>
          </a:spcAft>
          <a:buClrTx/>
          <a:buSzTx/>
          <a:buFontTx/>
          <a:buNone/>
          <a:tabLst/>
          <a:defRPr kumimoji="0" sz="1800" b="0" i="0" u="none" strike="noStrike" cap="none" normalizeH="0" baseline="0" dirty="0" err="1" smtClean="0">
            <a:ln>
              <a:noFill/>
            </a:ln>
            <a:solidFill>
              <a:schemeClr val="bg1"/>
            </a:solidFill>
            <a:effectLst/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219075" marR="0" indent="-219075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lnDef>
    <a:txDef>
      <a:spPr>
        <a:noFill/>
      </a:spPr>
      <a:bodyPr wrap="none" rtlCol="0">
        <a:spAutoFit/>
      </a:bodyPr>
      <a:lstStyle>
        <a:defPPr algn="l">
          <a:spcBef>
            <a:spcPts val="0"/>
          </a:spcBef>
          <a:defRPr sz="1800" dirty="0" err="1" smtClean="0">
            <a:solidFill>
              <a:schemeClr val="tx1"/>
            </a:solidFill>
            <a:latin typeface="+mn-lt"/>
          </a:defRPr>
        </a:defPPr>
      </a:lstStyle>
    </a:tx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3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B04359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D4B0B5"/>
        </a:accent5>
        <a:accent6>
          <a:srgbClr val="005C8A"/>
        </a:accent6>
        <a:hlink>
          <a:srgbClr val="FFA432"/>
        </a:hlink>
        <a:folHlink>
          <a:srgbClr val="4FE3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14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A50021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05C8A"/>
        </a:accent6>
        <a:hlink>
          <a:srgbClr val="FFA432"/>
        </a:hlink>
        <a:folHlink>
          <a:srgbClr val="4FE3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15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A50021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05C8A"/>
        </a:accent6>
        <a:hlink>
          <a:srgbClr val="FF9933"/>
        </a:hlink>
        <a:folHlink>
          <a:srgbClr val="4FE3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16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A50021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05C8A"/>
        </a:accent6>
        <a:hlink>
          <a:srgbClr val="FF9933"/>
        </a:hlink>
        <a:folHlink>
          <a:srgbClr val="33CC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DRIVEflowchart" id="{7610A144-3C52-4F78-92A5-060591EBED71}" vid="{0400E801-6980-427D-8242-35C912427BF4}"/>
    </a:ext>
  </a:extLst>
</a:theme>
</file>

<file path=ppt/theme/theme2.xml><?xml version="1.0" encoding="utf-8"?>
<a:theme xmlns:a="http://schemas.openxmlformats.org/drawingml/2006/main" name="2020 WideScreen">
  <a:themeElements>
    <a:clrScheme name="Custom 2">
      <a:dk1>
        <a:srgbClr val="000000"/>
      </a:dk1>
      <a:lt1>
        <a:srgbClr val="FFFFFF"/>
      </a:lt1>
      <a:dk2>
        <a:srgbClr val="0043C8"/>
      </a:dk2>
      <a:lt2>
        <a:srgbClr val="929292"/>
      </a:lt2>
      <a:accent1>
        <a:srgbClr val="00B0F0"/>
      </a:accent1>
      <a:accent2>
        <a:srgbClr val="287A3D"/>
      </a:accent2>
      <a:accent3>
        <a:srgbClr val="F27B04"/>
      </a:accent3>
      <a:accent4>
        <a:srgbClr val="0070C0"/>
      </a:accent4>
      <a:accent5>
        <a:srgbClr val="C54343"/>
      </a:accent5>
      <a:accent6>
        <a:srgbClr val="2FC7C3"/>
      </a:accent6>
      <a:hlink>
        <a:srgbClr val="0070C0"/>
      </a:hlink>
      <a:folHlink>
        <a:srgbClr val="E05428"/>
      </a:folHlink>
    </a:clrScheme>
    <a:fontScheme name="EPRI 2019 PP Font Theme">
      <a:majorFont>
        <a:latin typeface="Century Gothic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R="0" algn="ctr" defTabSz="914400" rtl="0" eaLnBrk="0" fontAlgn="base" latinLnBrk="0" hangingPunct="0">
          <a:lnSpc>
            <a:spcPct val="100000"/>
          </a:lnSpc>
          <a:spcBef>
            <a:spcPts val="0"/>
          </a:spcBef>
          <a:spcAft>
            <a:spcPct val="0"/>
          </a:spcAft>
          <a:buClrTx/>
          <a:buSzTx/>
          <a:buFontTx/>
          <a:buNone/>
          <a:tabLst/>
          <a:defRPr kumimoji="0" sz="1800" b="0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219075" marR="0" indent="-219075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rtlCol="0">
        <a:spAutoFit/>
      </a:bodyPr>
      <a:lstStyle>
        <a:defPPr algn="l">
          <a:spcBef>
            <a:spcPts val="0"/>
          </a:spcBef>
          <a:defRPr sz="1800" dirty="0" smtClean="0">
            <a:solidFill>
              <a:schemeClr val="tx1"/>
            </a:solidFill>
            <a:latin typeface="+mn-lt"/>
          </a:defRPr>
        </a:defPPr>
      </a:lstStyle>
    </a:tx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3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B04359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D4B0B5"/>
        </a:accent5>
        <a:accent6>
          <a:srgbClr val="005C8A"/>
        </a:accent6>
        <a:hlink>
          <a:srgbClr val="FFA432"/>
        </a:hlink>
        <a:folHlink>
          <a:srgbClr val="4FE3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14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A50021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05C8A"/>
        </a:accent6>
        <a:hlink>
          <a:srgbClr val="FFA432"/>
        </a:hlink>
        <a:folHlink>
          <a:srgbClr val="4FE3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15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A50021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05C8A"/>
        </a:accent6>
        <a:hlink>
          <a:srgbClr val="FF9933"/>
        </a:hlink>
        <a:folHlink>
          <a:srgbClr val="4FE3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16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A50021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05C8A"/>
        </a:accent6>
        <a:hlink>
          <a:srgbClr val="FF9933"/>
        </a:hlink>
        <a:folHlink>
          <a:srgbClr val="33CC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2020 WideScreen" id="{8B82104C-FD63-4249-A6F8-68138046A3C2}" vid="{D8322DC2-6178-45C3-AACD-62202DB4A5CD}"/>
    </a:ext>
  </a:extLst>
</a:theme>
</file>

<file path=ppt/theme/theme3.xml><?xml version="1.0" encoding="utf-8"?>
<a:theme xmlns:a="http://schemas.openxmlformats.org/drawingml/2006/main" name="1_2020 WideScreen">
  <a:themeElements>
    <a:clrScheme name="Custom 2">
      <a:dk1>
        <a:srgbClr val="000000"/>
      </a:dk1>
      <a:lt1>
        <a:srgbClr val="FFFFFF"/>
      </a:lt1>
      <a:dk2>
        <a:srgbClr val="0043C8"/>
      </a:dk2>
      <a:lt2>
        <a:srgbClr val="929292"/>
      </a:lt2>
      <a:accent1>
        <a:srgbClr val="00B0F0"/>
      </a:accent1>
      <a:accent2>
        <a:srgbClr val="287A3D"/>
      </a:accent2>
      <a:accent3>
        <a:srgbClr val="F27B04"/>
      </a:accent3>
      <a:accent4>
        <a:srgbClr val="0070C0"/>
      </a:accent4>
      <a:accent5>
        <a:srgbClr val="C54343"/>
      </a:accent5>
      <a:accent6>
        <a:srgbClr val="2FC7C3"/>
      </a:accent6>
      <a:hlink>
        <a:srgbClr val="0070C0"/>
      </a:hlink>
      <a:folHlink>
        <a:srgbClr val="E05428"/>
      </a:folHlink>
    </a:clrScheme>
    <a:fontScheme name="EPRI 2019 PP Font Theme">
      <a:majorFont>
        <a:latin typeface="Century Gothic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R="0" algn="ctr" defTabSz="914400" rtl="0" eaLnBrk="0" fontAlgn="base" latinLnBrk="0" hangingPunct="0">
          <a:lnSpc>
            <a:spcPct val="100000"/>
          </a:lnSpc>
          <a:spcBef>
            <a:spcPts val="0"/>
          </a:spcBef>
          <a:spcAft>
            <a:spcPct val="0"/>
          </a:spcAft>
          <a:buClrTx/>
          <a:buSzTx/>
          <a:buFontTx/>
          <a:buNone/>
          <a:tabLst/>
          <a:defRPr kumimoji="0" sz="1800" b="0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219075" marR="0" indent="-219075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rtlCol="0">
        <a:spAutoFit/>
      </a:bodyPr>
      <a:lstStyle>
        <a:defPPr algn="l">
          <a:spcBef>
            <a:spcPts val="0"/>
          </a:spcBef>
          <a:defRPr sz="1800" dirty="0" smtClean="0">
            <a:solidFill>
              <a:schemeClr val="tx1"/>
            </a:solidFill>
            <a:latin typeface="+mn-lt"/>
          </a:defRPr>
        </a:defPPr>
      </a:lstStyle>
    </a:tx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3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B04359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D4B0B5"/>
        </a:accent5>
        <a:accent6>
          <a:srgbClr val="005C8A"/>
        </a:accent6>
        <a:hlink>
          <a:srgbClr val="FFA432"/>
        </a:hlink>
        <a:folHlink>
          <a:srgbClr val="4FE3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14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A50021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05C8A"/>
        </a:accent6>
        <a:hlink>
          <a:srgbClr val="FFA432"/>
        </a:hlink>
        <a:folHlink>
          <a:srgbClr val="4FE3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15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A50021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05C8A"/>
        </a:accent6>
        <a:hlink>
          <a:srgbClr val="FF9933"/>
        </a:hlink>
        <a:folHlink>
          <a:srgbClr val="4FE3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16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A50021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05C8A"/>
        </a:accent6>
        <a:hlink>
          <a:srgbClr val="FF9933"/>
        </a:hlink>
        <a:folHlink>
          <a:srgbClr val="33CC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2020 WideScreen" id="{8B82104C-FD63-4249-A6F8-68138046A3C2}" vid="{D8322DC2-6178-45C3-AACD-62202DB4A5CD}"/>
    </a:ext>
  </a:extLst>
</a:theme>
</file>

<file path=ppt/theme/theme4.xml><?xml version="1.0" encoding="utf-8"?>
<a:theme xmlns:a="http://schemas.openxmlformats.org/drawingml/2006/main" name="2_2020 WideScreen">
  <a:themeElements>
    <a:clrScheme name="Custom 2">
      <a:dk1>
        <a:srgbClr val="000000"/>
      </a:dk1>
      <a:lt1>
        <a:srgbClr val="FFFFFF"/>
      </a:lt1>
      <a:dk2>
        <a:srgbClr val="0043C8"/>
      </a:dk2>
      <a:lt2>
        <a:srgbClr val="929292"/>
      </a:lt2>
      <a:accent1>
        <a:srgbClr val="00B0F0"/>
      </a:accent1>
      <a:accent2>
        <a:srgbClr val="287A3D"/>
      </a:accent2>
      <a:accent3>
        <a:srgbClr val="F27B04"/>
      </a:accent3>
      <a:accent4>
        <a:srgbClr val="0070C0"/>
      </a:accent4>
      <a:accent5>
        <a:srgbClr val="C54343"/>
      </a:accent5>
      <a:accent6>
        <a:srgbClr val="2FC7C3"/>
      </a:accent6>
      <a:hlink>
        <a:srgbClr val="0070C0"/>
      </a:hlink>
      <a:folHlink>
        <a:srgbClr val="E05428"/>
      </a:folHlink>
    </a:clrScheme>
    <a:fontScheme name="EPRI 2019 PP Font Theme">
      <a:majorFont>
        <a:latin typeface="Century Gothic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R="0" algn="ctr" defTabSz="914400" rtl="0" eaLnBrk="0" fontAlgn="base" latinLnBrk="0" hangingPunct="0">
          <a:lnSpc>
            <a:spcPct val="100000"/>
          </a:lnSpc>
          <a:spcBef>
            <a:spcPts val="0"/>
          </a:spcBef>
          <a:spcAft>
            <a:spcPct val="0"/>
          </a:spcAft>
          <a:buClrTx/>
          <a:buSzTx/>
          <a:buFontTx/>
          <a:buNone/>
          <a:tabLst/>
          <a:defRPr kumimoji="0" sz="1800" b="0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219075" marR="0" indent="-219075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rtlCol="0">
        <a:spAutoFit/>
      </a:bodyPr>
      <a:lstStyle>
        <a:defPPr algn="l">
          <a:spcBef>
            <a:spcPts val="0"/>
          </a:spcBef>
          <a:defRPr sz="1800" dirty="0" smtClean="0">
            <a:solidFill>
              <a:schemeClr val="tx1"/>
            </a:solidFill>
            <a:latin typeface="+mn-lt"/>
          </a:defRPr>
        </a:defPPr>
      </a:lstStyle>
    </a:tx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3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B04359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D4B0B5"/>
        </a:accent5>
        <a:accent6>
          <a:srgbClr val="005C8A"/>
        </a:accent6>
        <a:hlink>
          <a:srgbClr val="FFA432"/>
        </a:hlink>
        <a:folHlink>
          <a:srgbClr val="4FE3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14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A50021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05C8A"/>
        </a:accent6>
        <a:hlink>
          <a:srgbClr val="FFA432"/>
        </a:hlink>
        <a:folHlink>
          <a:srgbClr val="4FE3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15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A50021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05C8A"/>
        </a:accent6>
        <a:hlink>
          <a:srgbClr val="FF9933"/>
        </a:hlink>
        <a:folHlink>
          <a:srgbClr val="4FE3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16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A50021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05C8A"/>
        </a:accent6>
        <a:hlink>
          <a:srgbClr val="FF9933"/>
        </a:hlink>
        <a:folHlink>
          <a:srgbClr val="33CC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2020 WideScreen" id="{8B82104C-FD63-4249-A6F8-68138046A3C2}" vid="{D8322DC2-6178-45C3-AACD-62202DB4A5CD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4" ma:contentTypeDescription="Create a new document." ma:contentTypeScope="" ma:versionID="b2aef39aa4fa618436d02d2bcce1d8de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f2713d08d787711ea37c4294f94eea5d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5521A8B-3986-40B6-95DF-B5A721DA9604}">
  <ds:schemaRefs>
    <ds:schemaRef ds:uri="http://purl.org/dc/elements/1.1/"/>
    <ds:schemaRef ds:uri="http://schemas.microsoft.com/office/2006/metadata/properties"/>
    <ds:schemaRef ds:uri="9d4eb815-23ed-48d9-b0c1-2b9ce0016f4e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9E07810-A7D8-4B3A-A78F-4052749F248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19675A1-4AB7-4DB1-A4EE-AFBA9D937D59}"/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295</Words>
  <Application>Microsoft Office PowerPoint</Application>
  <PresentationFormat>Widescreen</PresentationFormat>
  <Paragraphs>35</Paragraphs>
  <Slides>3</Slides>
  <Notes>2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Wingdings</vt:lpstr>
      <vt:lpstr>2019 PowerPoint Theme</vt:lpstr>
      <vt:lpstr>2020 WideScreen</vt:lpstr>
      <vt:lpstr>1_2020 WideScreen</vt:lpstr>
      <vt:lpstr>2_2020 WideScreen</vt:lpstr>
      <vt:lpstr>Validated, Transparent, and Accessible Microgrid Valuation and Optimization Tool: DER-VET™</vt:lpstr>
      <vt:lpstr>Industry Needs &amp; Gaps</vt:lpstr>
      <vt:lpstr>Project Anticipated Benefits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Validated, Transparent, and Accessible Microgrid Valuation and Optimization Tool</dc:title>
  <dc:creator>Maitra, Arindam</dc:creator>
  <cp:lastModifiedBy>Michael Gravely</cp:lastModifiedBy>
  <cp:revision>8</cp:revision>
  <dcterms:created xsi:type="dcterms:W3CDTF">2020-06-30T18:13:14Z</dcterms:created>
  <dcterms:modified xsi:type="dcterms:W3CDTF">2020-07-02T19:52:03Z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