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0.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1.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9"/>
  </p:notesMasterIdLst>
  <p:sldIdLst>
    <p:sldId id="257" r:id="rId5"/>
    <p:sldId id="259" r:id="rId6"/>
    <p:sldId id="324" r:id="rId7"/>
    <p:sldId id="325" r:id="rId8"/>
    <p:sldId id="340" r:id="rId9"/>
    <p:sldId id="315" r:id="rId10"/>
    <p:sldId id="261" r:id="rId11"/>
    <p:sldId id="262" r:id="rId12"/>
    <p:sldId id="345" r:id="rId13"/>
    <p:sldId id="342" r:id="rId14"/>
    <p:sldId id="346" r:id="rId15"/>
    <p:sldId id="344" r:id="rId16"/>
    <p:sldId id="291" r:id="rId17"/>
    <p:sldId id="341" r:id="rId18"/>
  </p:sldIdLst>
  <p:sldSz cx="12192000" cy="6858000"/>
  <p:notesSz cx="6858000" cy="1971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enzel, Mark@Energy" initials="WM" lastIdx="5" clrIdx="0">
    <p:extLst>
      <p:ext uri="{19B8F6BF-5375-455C-9EA6-DF929625EA0E}">
        <p15:presenceInfo xmlns:p15="http://schemas.microsoft.com/office/powerpoint/2012/main" userId="S::mark.wenzel@energy.ca.gov::3213d739-7711-4f5a-b980-b0ef3d6eada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7B0AE13-A3F0-B745-9B5F-FE77047CCBDD}" v="9459" dt="2020-06-23T22:53:18.772"/>
    <p1510:client id="{BDA7AE3D-9473-4FC0-5F4D-7E3324A0F648}" v="172" dt="2020-06-22T23:13:51.2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17" d="100"/>
          <a:sy n="117" d="100"/>
        </p:scale>
        <p:origin x="808"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risostomo, Noel@Energy" userId="d7519f96-5335-4942-9226-fcbc6cd6c155" providerId="ADAL" clId="{2BF4C36B-0E56-40A1-838C-AF71945DF375}"/>
    <pc:docChg chg="undo custSel modSld">
      <pc:chgData name="Crisostomo, Noel@Energy" userId="d7519f96-5335-4942-9226-fcbc6cd6c155" providerId="ADAL" clId="{2BF4C36B-0E56-40A1-838C-AF71945DF375}" dt="2020-06-19T20:00:16.097" v="1646" actId="20577"/>
      <pc:docMkLst>
        <pc:docMk/>
      </pc:docMkLst>
      <pc:sldChg chg="modSp modNotesTx">
        <pc:chgData name="Crisostomo, Noel@Energy" userId="d7519f96-5335-4942-9226-fcbc6cd6c155" providerId="ADAL" clId="{2BF4C36B-0E56-40A1-838C-AF71945DF375}" dt="2020-06-18T23:49:39.945" v="45" actId="20577"/>
        <pc:sldMkLst>
          <pc:docMk/>
          <pc:sldMk cId="2225430630" sldId="315"/>
        </pc:sldMkLst>
        <pc:spChg chg="mod">
          <ac:chgData name="Crisostomo, Noel@Energy" userId="d7519f96-5335-4942-9226-fcbc6cd6c155" providerId="ADAL" clId="{2BF4C36B-0E56-40A1-838C-AF71945DF375}" dt="2020-06-18T23:49:26.203" v="0" actId="14100"/>
          <ac:spMkLst>
            <pc:docMk/>
            <pc:sldMk cId="2225430630" sldId="315"/>
            <ac:spMk id="5" creationId="{0111579F-6539-4404-8C81-5C79E0747875}"/>
          </ac:spMkLst>
        </pc:spChg>
      </pc:sldChg>
      <pc:sldChg chg="addSp delSp modSp mod modNotesTx">
        <pc:chgData name="Crisostomo, Noel@Energy" userId="d7519f96-5335-4942-9226-fcbc6cd6c155" providerId="ADAL" clId="{2BF4C36B-0E56-40A1-838C-AF71945DF375}" dt="2020-06-19T20:00:16.097" v="1646" actId="20577"/>
        <pc:sldMkLst>
          <pc:docMk/>
          <pc:sldMk cId="3609569307" sldId="342"/>
        </pc:sldMkLst>
        <pc:spChg chg="mod">
          <ac:chgData name="Crisostomo, Noel@Energy" userId="d7519f96-5335-4942-9226-fcbc6cd6c155" providerId="ADAL" clId="{2BF4C36B-0E56-40A1-838C-AF71945DF375}" dt="2020-06-19T19:59:17.562" v="1608" actId="1036"/>
          <ac:spMkLst>
            <pc:docMk/>
            <pc:sldMk cId="3609569307" sldId="342"/>
            <ac:spMk id="9" creationId="{530A1C56-A9B6-499B-B609-75F4E5FDAADF}"/>
          </ac:spMkLst>
        </pc:spChg>
        <pc:graphicFrameChg chg="add mod">
          <ac:chgData name="Crisostomo, Noel@Energy" userId="d7519f96-5335-4942-9226-fcbc6cd6c155" providerId="ADAL" clId="{2BF4C36B-0E56-40A1-838C-AF71945DF375}" dt="2020-06-19T19:48:12.531" v="1315" actId="207"/>
          <ac:graphicFrameMkLst>
            <pc:docMk/>
            <pc:sldMk cId="3609569307" sldId="342"/>
            <ac:graphicFrameMk id="7" creationId="{0B0758C8-A098-46DA-8920-F6555A71EC73}"/>
          </ac:graphicFrameMkLst>
        </pc:graphicFrameChg>
        <pc:picChg chg="del">
          <ac:chgData name="Crisostomo, Noel@Energy" userId="d7519f96-5335-4942-9226-fcbc6cd6c155" providerId="ADAL" clId="{2BF4C36B-0E56-40A1-838C-AF71945DF375}" dt="2020-06-19T18:41:59.359" v="47" actId="478"/>
          <ac:picMkLst>
            <pc:docMk/>
            <pc:sldMk cId="3609569307" sldId="342"/>
            <ac:picMk id="4" creationId="{CC90C21E-B4C6-48C4-AC9D-8CDE918522A3}"/>
          </ac:picMkLst>
        </pc:picChg>
      </pc:sldChg>
      <pc:sldChg chg="addSp delSp modSp modNotesTx">
        <pc:chgData name="Crisostomo, Noel@Energy" userId="d7519f96-5335-4942-9226-fcbc6cd6c155" providerId="ADAL" clId="{2BF4C36B-0E56-40A1-838C-AF71945DF375}" dt="2020-06-19T19:47:23.066" v="1313" actId="478"/>
        <pc:sldMkLst>
          <pc:docMk/>
          <pc:sldMk cId="1154683599" sldId="343"/>
        </pc:sldMkLst>
        <pc:spChg chg="add del mod">
          <ac:chgData name="Crisostomo, Noel@Energy" userId="d7519f96-5335-4942-9226-fcbc6cd6c155" providerId="ADAL" clId="{2BF4C36B-0E56-40A1-838C-AF71945DF375}" dt="2020-06-19T19:39:45.457" v="890" actId="478"/>
          <ac:spMkLst>
            <pc:docMk/>
            <pc:sldMk cId="1154683599" sldId="343"/>
            <ac:spMk id="5" creationId="{2F075035-0F9D-4F31-9F30-176B26C75F8A}"/>
          </ac:spMkLst>
        </pc:spChg>
        <pc:picChg chg="add del mod">
          <ac:chgData name="Crisostomo, Noel@Energy" userId="d7519f96-5335-4942-9226-fcbc6cd6c155" providerId="ADAL" clId="{2BF4C36B-0E56-40A1-838C-AF71945DF375}" dt="2020-06-19T19:47:23.066" v="1313" actId="478"/>
          <ac:picMkLst>
            <pc:docMk/>
            <pc:sldMk cId="1154683599" sldId="343"/>
            <ac:picMk id="6" creationId="{729E8084-463E-4874-AC31-272CB9D0D7E7}"/>
          </ac:picMkLst>
        </pc:picChg>
      </pc:sldChg>
      <pc:sldChg chg="addSp delSp modSp mod">
        <pc:chgData name="Crisostomo, Noel@Energy" userId="d7519f96-5335-4942-9226-fcbc6cd6c155" providerId="ADAL" clId="{2BF4C36B-0E56-40A1-838C-AF71945DF375}" dt="2020-06-19T19:51:12.829" v="1425" actId="1076"/>
        <pc:sldMkLst>
          <pc:docMk/>
          <pc:sldMk cId="2328071283" sldId="345"/>
        </pc:sldMkLst>
        <pc:spChg chg="mod">
          <ac:chgData name="Crisostomo, Noel@Energy" userId="d7519f96-5335-4942-9226-fcbc6cd6c155" providerId="ADAL" clId="{2BF4C36B-0E56-40A1-838C-AF71945DF375}" dt="2020-06-19T19:51:12.829" v="1425" actId="1076"/>
          <ac:spMkLst>
            <pc:docMk/>
            <pc:sldMk cId="2328071283" sldId="345"/>
            <ac:spMk id="9" creationId="{530A1C56-A9B6-499B-B609-75F4E5FDAADF}"/>
          </ac:spMkLst>
        </pc:spChg>
        <pc:graphicFrameChg chg="mod">
          <ac:chgData name="Crisostomo, Noel@Energy" userId="d7519f96-5335-4942-9226-fcbc6cd6c155" providerId="ADAL" clId="{2BF4C36B-0E56-40A1-838C-AF71945DF375}" dt="2020-06-19T19:48:23.157" v="1317" actId="207"/>
          <ac:graphicFrameMkLst>
            <pc:docMk/>
            <pc:sldMk cId="2328071283" sldId="345"/>
            <ac:graphicFrameMk id="5" creationId="{5D19DB26-2B3C-4B7B-8AE7-D9410E9B220E}"/>
          </ac:graphicFrameMkLst>
        </pc:graphicFrameChg>
        <pc:graphicFrameChg chg="add del mod">
          <ac:chgData name="Crisostomo, Noel@Energy" userId="d7519f96-5335-4942-9226-fcbc6cd6c155" providerId="ADAL" clId="{2BF4C36B-0E56-40A1-838C-AF71945DF375}" dt="2020-06-19T18:47:34.499" v="53" actId="478"/>
          <ac:graphicFrameMkLst>
            <pc:docMk/>
            <pc:sldMk cId="2328071283" sldId="345"/>
            <ac:graphicFrameMk id="7" creationId="{BC2A4F09-849A-4693-99EC-63AB07C1C710}"/>
          </ac:graphicFrameMkLst>
        </pc:graphicFrameChg>
        <pc:picChg chg="del">
          <ac:chgData name="Crisostomo, Noel@Energy" userId="d7519f96-5335-4942-9226-fcbc6cd6c155" providerId="ADAL" clId="{2BF4C36B-0E56-40A1-838C-AF71945DF375}" dt="2020-06-19T18:41:56.690" v="46" actId="478"/>
          <ac:picMkLst>
            <pc:docMk/>
            <pc:sldMk cId="2328071283" sldId="345"/>
            <ac:picMk id="2" creationId="{58F1AA65-92C8-435C-8362-AAD2DFA4F19E}"/>
          </ac:picMkLst>
        </pc:picChg>
      </pc:sldChg>
      <pc:sldChg chg="addSp delSp modSp mod modNotesTx">
        <pc:chgData name="Crisostomo, Noel@Energy" userId="d7519f96-5335-4942-9226-fcbc6cd6c155" providerId="ADAL" clId="{2BF4C36B-0E56-40A1-838C-AF71945DF375}" dt="2020-06-19T19:35:26.697" v="609" actId="20577"/>
        <pc:sldMkLst>
          <pc:docMk/>
          <pc:sldMk cId="3814750601" sldId="346"/>
        </pc:sldMkLst>
        <pc:spChg chg="mod">
          <ac:chgData name="Crisostomo, Noel@Energy" userId="d7519f96-5335-4942-9226-fcbc6cd6c155" providerId="ADAL" clId="{2BF4C36B-0E56-40A1-838C-AF71945DF375}" dt="2020-06-19T19:32:43.127" v="406" actId="5793"/>
          <ac:spMkLst>
            <pc:docMk/>
            <pc:sldMk cId="3814750601" sldId="346"/>
            <ac:spMk id="9" creationId="{530A1C56-A9B6-499B-B609-75F4E5FDAADF}"/>
          </ac:spMkLst>
        </pc:spChg>
        <pc:graphicFrameChg chg="add del mod">
          <ac:chgData name="Crisostomo, Noel@Energy" userId="d7519f96-5335-4942-9226-fcbc6cd6c155" providerId="ADAL" clId="{2BF4C36B-0E56-40A1-838C-AF71945DF375}" dt="2020-06-19T19:21:30.860" v="114" actId="478"/>
          <ac:graphicFrameMkLst>
            <pc:docMk/>
            <pc:sldMk cId="3814750601" sldId="346"/>
            <ac:graphicFrameMk id="10" creationId="{4C7F09B1-0AB7-4625-BE87-EEC5D573AF3F}"/>
          </ac:graphicFrameMkLst>
        </pc:graphicFrameChg>
        <pc:graphicFrameChg chg="add del mod">
          <ac:chgData name="Crisostomo, Noel@Energy" userId="d7519f96-5335-4942-9226-fcbc6cd6c155" providerId="ADAL" clId="{2BF4C36B-0E56-40A1-838C-AF71945DF375}" dt="2020-06-19T19:30:04.958" v="301" actId="478"/>
          <ac:graphicFrameMkLst>
            <pc:docMk/>
            <pc:sldMk cId="3814750601" sldId="346"/>
            <ac:graphicFrameMk id="11" creationId="{4C7F09B1-0AB7-4625-BE87-EEC5D573AF3F}"/>
          </ac:graphicFrameMkLst>
        </pc:graphicFrameChg>
        <pc:graphicFrameChg chg="add mod">
          <ac:chgData name="Crisostomo, Noel@Energy" userId="d7519f96-5335-4942-9226-fcbc6cd6c155" providerId="ADAL" clId="{2BF4C36B-0E56-40A1-838C-AF71945DF375}" dt="2020-06-19T19:30:39.170" v="318" actId="403"/>
          <ac:graphicFrameMkLst>
            <pc:docMk/>
            <pc:sldMk cId="3814750601" sldId="346"/>
            <ac:graphicFrameMk id="12" creationId="{4C7F09B1-0AB7-4625-BE87-EEC5D573AF3F}"/>
          </ac:graphicFrameMkLst>
        </pc:graphicFrameChg>
        <pc:picChg chg="del">
          <ac:chgData name="Crisostomo, Noel@Energy" userId="d7519f96-5335-4942-9226-fcbc6cd6c155" providerId="ADAL" clId="{2BF4C36B-0E56-40A1-838C-AF71945DF375}" dt="2020-06-19T18:42:01.424" v="48" actId="478"/>
          <ac:picMkLst>
            <pc:docMk/>
            <pc:sldMk cId="3814750601" sldId="346"/>
            <ac:picMk id="3" creationId="{D07C36F1-F0DC-4B5E-9E29-E3B82A04C1E0}"/>
          </ac:picMkLst>
        </pc:picChg>
      </pc:sldChg>
    </pc:docChg>
  </pc:docChgLst>
  <pc:docChgLst>
    <pc:chgData clId="Web-{5594305C-68C9-37D5-7AF1-503E09B10AAD}"/>
    <pc:docChg chg="delSld">
      <pc:chgData name="" userId="" providerId="" clId="Web-{5594305C-68C9-37D5-7AF1-503E09B10AAD}" dt="2020-06-16T21:26:00.694" v="0"/>
      <pc:docMkLst>
        <pc:docMk/>
      </pc:docMkLst>
      <pc:sldChg chg="del">
        <pc:chgData name="" userId="" providerId="" clId="Web-{5594305C-68C9-37D5-7AF1-503E09B10AAD}" dt="2020-06-16T21:26:00.694" v="0"/>
        <pc:sldMkLst>
          <pc:docMk/>
          <pc:sldMk cId="4192899075" sldId="346"/>
        </pc:sldMkLst>
      </pc:sldChg>
    </pc:docChg>
  </pc:docChgLst>
  <pc:docChgLst>
    <pc:chgData clId="Web-{81736C3D-A0F6-D7E5-E325-051DB52AD675}"/>
    <pc:docChg chg="modSld">
      <pc:chgData name="" userId="" providerId="" clId="Web-{81736C3D-A0F6-D7E5-E325-051DB52AD675}" dt="2020-06-19T18:57:30.984" v="7"/>
      <pc:docMkLst>
        <pc:docMk/>
      </pc:docMkLst>
      <pc:sldChg chg="addSp delSp modSp">
        <pc:chgData name="" userId="" providerId="" clId="Web-{81736C3D-A0F6-D7E5-E325-051DB52AD675}" dt="2020-06-19T18:57:30.984" v="7"/>
        <pc:sldMkLst>
          <pc:docMk/>
          <pc:sldMk cId="2328071283" sldId="345"/>
        </pc:sldMkLst>
        <pc:picChg chg="add del mod">
          <ac:chgData name="" userId="" providerId="" clId="Web-{81736C3D-A0F6-D7E5-E325-051DB52AD675}" dt="2020-06-19T18:57:30.984" v="7"/>
          <ac:picMkLst>
            <pc:docMk/>
            <pc:sldMk cId="2328071283" sldId="345"/>
            <ac:picMk id="2" creationId="{06CFB9B1-4DF8-4086-BEF2-5E3389ADF454}"/>
          </ac:picMkLst>
        </pc:picChg>
      </pc:sldChg>
    </pc:docChg>
  </pc:docChgLst>
  <pc:docChgLst>
    <pc:chgData clId="Web-{084F70BC-AAF1-7383-E15A-7E241698961F}"/>
    <pc:docChg chg="addSld delSld modSld sldOrd">
      <pc:chgData name="" userId="" providerId="" clId="Web-{084F70BC-AAF1-7383-E15A-7E241698961F}" dt="2020-06-17T19:29:14.545" v="889" actId="14100"/>
      <pc:docMkLst>
        <pc:docMk/>
      </pc:docMkLst>
      <pc:sldChg chg="modSp">
        <pc:chgData name="" userId="" providerId="" clId="Web-{084F70BC-AAF1-7383-E15A-7E241698961F}" dt="2020-06-17T18:13:45.434" v="589" actId="1076"/>
        <pc:sldMkLst>
          <pc:docMk/>
          <pc:sldMk cId="1137441702" sldId="257"/>
        </pc:sldMkLst>
        <pc:spChg chg="mod">
          <ac:chgData name="" userId="" providerId="" clId="Web-{084F70BC-AAF1-7383-E15A-7E241698961F}" dt="2020-06-17T18:13:45.434" v="589" actId="1076"/>
          <ac:spMkLst>
            <pc:docMk/>
            <pc:sldMk cId="1137441702" sldId="257"/>
            <ac:spMk id="9" creationId="{530A1C56-A9B6-499B-B609-75F4E5FDAADF}"/>
          </ac:spMkLst>
        </pc:spChg>
        <pc:spChg chg="mod">
          <ac:chgData name="" userId="" providerId="" clId="Web-{084F70BC-AAF1-7383-E15A-7E241698961F}" dt="2020-06-17T17:15:48.554" v="356" actId="1076"/>
          <ac:spMkLst>
            <pc:docMk/>
            <pc:sldMk cId="1137441702" sldId="257"/>
            <ac:spMk id="13" creationId="{45EB528A-A7FE-48EB-884D-0BA3D0EBE28F}"/>
          </ac:spMkLst>
        </pc:spChg>
      </pc:sldChg>
      <pc:sldChg chg="addSp delSp modSp">
        <pc:chgData name="" userId="" providerId="" clId="Web-{084F70BC-AAF1-7383-E15A-7E241698961F}" dt="2020-06-17T17:40:06.290" v="581" actId="20577"/>
        <pc:sldMkLst>
          <pc:docMk/>
          <pc:sldMk cId="3609569307" sldId="342"/>
        </pc:sldMkLst>
        <pc:spChg chg="add mod">
          <ac:chgData name="" userId="" providerId="" clId="Web-{084F70BC-AAF1-7383-E15A-7E241698961F}" dt="2020-06-17T17:40:06.290" v="581" actId="20577"/>
          <ac:spMkLst>
            <pc:docMk/>
            <pc:sldMk cId="3609569307" sldId="342"/>
            <ac:spMk id="3" creationId="{4C266206-F85A-4A6A-9CDB-89E1495F8B4D}"/>
          </ac:spMkLst>
        </pc:spChg>
        <pc:spChg chg="del mod">
          <ac:chgData name="" userId="" providerId="" clId="Web-{084F70BC-AAF1-7383-E15A-7E241698961F}" dt="2020-06-17T17:30:52.486" v="369"/>
          <ac:spMkLst>
            <pc:docMk/>
            <pc:sldMk cId="3609569307" sldId="342"/>
            <ac:spMk id="7" creationId="{BB59B5F8-5AAA-4637-B00B-81CC6BD9B25D}"/>
          </ac:spMkLst>
        </pc:spChg>
        <pc:spChg chg="mod">
          <ac:chgData name="" userId="" providerId="" clId="Web-{084F70BC-AAF1-7383-E15A-7E241698961F}" dt="2020-06-17T17:29:54.939" v="364" actId="20577"/>
          <ac:spMkLst>
            <pc:docMk/>
            <pc:sldMk cId="3609569307" sldId="342"/>
            <ac:spMk id="9" creationId="{530A1C56-A9B6-499B-B609-75F4E5FDAADF}"/>
          </ac:spMkLst>
        </pc:spChg>
        <pc:picChg chg="add mod">
          <ac:chgData name="" userId="" providerId="" clId="Web-{084F70BC-AAF1-7383-E15A-7E241698961F}" dt="2020-06-17T17:30:05.126" v="368" actId="1076"/>
          <ac:picMkLst>
            <pc:docMk/>
            <pc:sldMk cId="3609569307" sldId="342"/>
            <ac:picMk id="2" creationId="{B3DDF820-0E24-47F8-B877-EECBA25EBA87}"/>
          </ac:picMkLst>
        </pc:picChg>
      </pc:sldChg>
      <pc:sldChg chg="addSp delSp modSp">
        <pc:chgData name="" userId="" providerId="" clId="Web-{084F70BC-AAF1-7383-E15A-7E241698961F}" dt="2020-06-17T19:28:34.294" v="879" actId="20577"/>
        <pc:sldMkLst>
          <pc:docMk/>
          <pc:sldMk cId="1154683599" sldId="343"/>
        </pc:sldMkLst>
        <pc:spChg chg="add mod">
          <ac:chgData name="" userId="" providerId="" clId="Web-{084F70BC-AAF1-7383-E15A-7E241698961F}" dt="2020-06-17T17:35:11.911" v="428" actId="14100"/>
          <ac:spMkLst>
            <pc:docMk/>
            <pc:sldMk cId="1154683599" sldId="343"/>
            <ac:spMk id="3" creationId="{78B5BC9F-6CE1-4636-8F85-B45C38FB635F}"/>
          </ac:spMkLst>
        </pc:spChg>
        <pc:spChg chg="add mod">
          <ac:chgData name="" userId="" providerId="" clId="Web-{084F70BC-AAF1-7383-E15A-7E241698961F}" dt="2020-06-17T19:27:43.637" v="859" actId="1076"/>
          <ac:spMkLst>
            <pc:docMk/>
            <pc:sldMk cId="1154683599" sldId="343"/>
            <ac:spMk id="4" creationId="{505930BB-4BAB-4005-A547-2F1636ABCF8F}"/>
          </ac:spMkLst>
        </pc:spChg>
        <pc:spChg chg="mod">
          <ac:chgData name="" userId="" providerId="" clId="Web-{084F70BC-AAF1-7383-E15A-7E241698961F}" dt="2020-06-17T19:28:34.294" v="879" actId="20577"/>
          <ac:spMkLst>
            <pc:docMk/>
            <pc:sldMk cId="1154683599" sldId="343"/>
            <ac:spMk id="9" creationId="{530A1C56-A9B6-499B-B609-75F4E5FDAADF}"/>
          </ac:spMkLst>
        </pc:spChg>
        <pc:spChg chg="mod">
          <ac:chgData name="" userId="" providerId="" clId="Web-{084F70BC-AAF1-7383-E15A-7E241698961F}" dt="2020-06-17T19:23:17.414" v="767" actId="1076"/>
          <ac:spMkLst>
            <pc:docMk/>
            <pc:sldMk cId="1154683599" sldId="343"/>
            <ac:spMk id="14" creationId="{572CE6BA-D937-4349-AB67-C6AFB017C4F8}"/>
          </ac:spMkLst>
        </pc:spChg>
        <pc:picChg chg="del">
          <ac:chgData name="" userId="" providerId="" clId="Web-{084F70BC-AAF1-7383-E15A-7E241698961F}" dt="2020-06-17T16:45:10.719" v="0"/>
          <ac:picMkLst>
            <pc:docMk/>
            <pc:sldMk cId="1154683599" sldId="343"/>
            <ac:picMk id="2" creationId="{5C6E96F7-8D1A-4E5C-B8B8-FD80FE7B4C46}"/>
          </ac:picMkLst>
        </pc:picChg>
        <pc:picChg chg="add mod">
          <ac:chgData name="" userId="" providerId="" clId="Web-{084F70BC-AAF1-7383-E15A-7E241698961F}" dt="2020-06-17T19:28:22.763" v="875" actId="1076"/>
          <ac:picMkLst>
            <pc:docMk/>
            <pc:sldMk cId="1154683599" sldId="343"/>
            <ac:picMk id="2" creationId="{651E81B3-28B7-4D3E-86DD-B7094E1557A5}"/>
          </ac:picMkLst>
        </pc:picChg>
      </pc:sldChg>
      <pc:sldChg chg="ord">
        <pc:chgData name="" userId="" providerId="" clId="Web-{084F70BC-AAF1-7383-E15A-7E241698961F}" dt="2020-06-17T19:06:24.428" v="728"/>
        <pc:sldMkLst>
          <pc:docMk/>
          <pc:sldMk cId="769584420" sldId="344"/>
        </pc:sldMkLst>
      </pc:sldChg>
      <pc:sldChg chg="addSp delSp modSp modNotes">
        <pc:chgData name="" userId="" providerId="" clId="Web-{084F70BC-AAF1-7383-E15A-7E241698961F}" dt="2020-06-17T19:21:21.099" v="731"/>
        <pc:sldMkLst>
          <pc:docMk/>
          <pc:sldMk cId="2328071283" sldId="345"/>
        </pc:sldMkLst>
        <pc:spChg chg="add mod">
          <ac:chgData name="" userId="" providerId="" clId="Web-{084F70BC-AAF1-7383-E15A-7E241698961F}" dt="2020-06-17T17:13:06.911" v="192" actId="1076"/>
          <ac:spMkLst>
            <pc:docMk/>
            <pc:sldMk cId="2328071283" sldId="345"/>
            <ac:spMk id="4" creationId="{1744476C-AB27-4C9F-8C43-42EFB6CDDAAB}"/>
          </ac:spMkLst>
        </pc:spChg>
        <pc:spChg chg="del mod">
          <ac:chgData name="" userId="" providerId="" clId="Web-{084F70BC-AAF1-7383-E15A-7E241698961F}" dt="2020-06-17T17:12:29.551" v="156"/>
          <ac:spMkLst>
            <pc:docMk/>
            <pc:sldMk cId="2328071283" sldId="345"/>
            <ac:spMk id="7" creationId="{BB59B5F8-5AAA-4637-B00B-81CC6BD9B25D}"/>
          </ac:spMkLst>
        </pc:spChg>
        <pc:spChg chg="add del mod">
          <ac:chgData name="" userId="" providerId="" clId="Web-{084F70BC-AAF1-7383-E15A-7E241698961F}" dt="2020-06-17T17:31:05.814" v="372"/>
          <ac:spMkLst>
            <pc:docMk/>
            <pc:sldMk cId="2328071283" sldId="345"/>
            <ac:spMk id="8" creationId="{B80CE465-9A4D-4807-9EAE-D81704CFC771}"/>
          </ac:spMkLst>
        </pc:spChg>
        <pc:spChg chg="mod">
          <ac:chgData name="" userId="" providerId="" clId="Web-{084F70BC-AAF1-7383-E15A-7E241698961F}" dt="2020-06-17T17:06:57.469" v="12" actId="14100"/>
          <ac:spMkLst>
            <pc:docMk/>
            <pc:sldMk cId="2328071283" sldId="345"/>
            <ac:spMk id="9" creationId="{530A1C56-A9B6-499B-B609-75F4E5FDAADF}"/>
          </ac:spMkLst>
        </pc:spChg>
        <pc:picChg chg="add del mod">
          <ac:chgData name="" userId="" providerId="" clId="Web-{084F70BC-AAF1-7383-E15A-7E241698961F}" dt="2020-06-17T17:05:38.359" v="7"/>
          <ac:picMkLst>
            <pc:docMk/>
            <pc:sldMk cId="2328071283" sldId="345"/>
            <ac:picMk id="2" creationId="{1EE2986F-5296-44E7-94C4-33B44F5D3472}"/>
          </ac:picMkLst>
        </pc:picChg>
        <pc:picChg chg="add del mod">
          <ac:chgData name="" userId="" providerId="" clId="Web-{084F70BC-AAF1-7383-E15A-7E241698961F}" dt="2020-06-17T19:21:21.099" v="731"/>
          <ac:picMkLst>
            <pc:docMk/>
            <pc:sldMk cId="2328071283" sldId="345"/>
            <ac:picMk id="3" creationId="{500F347E-5003-4784-A6BD-C321D3C4057A}"/>
          </ac:picMkLst>
        </pc:picChg>
      </pc:sldChg>
      <pc:sldChg chg="addSp delSp modSp add ord replId">
        <pc:chgData name="" userId="" providerId="" clId="Web-{084F70BC-AAF1-7383-E15A-7E241698961F}" dt="2020-06-17T19:21:19.146" v="730"/>
        <pc:sldMkLst>
          <pc:docMk/>
          <pc:sldMk cId="3814750601" sldId="346"/>
        </pc:sldMkLst>
        <pc:spChg chg="del">
          <ac:chgData name="" userId="" providerId="" clId="Web-{084F70BC-AAF1-7383-E15A-7E241698961F}" dt="2020-06-17T17:33:27.457" v="375"/>
          <ac:spMkLst>
            <pc:docMk/>
            <pc:sldMk cId="3814750601" sldId="346"/>
            <ac:spMk id="3" creationId="{78B5BC9F-6CE1-4636-8F85-B45C38FB635F}"/>
          </ac:spMkLst>
        </pc:spChg>
        <pc:spChg chg="mod">
          <ac:chgData name="" userId="" providerId="" clId="Web-{084F70BC-AAF1-7383-E15A-7E241698961F}" dt="2020-06-17T17:34:08.067" v="408" actId="1076"/>
          <ac:spMkLst>
            <pc:docMk/>
            <pc:sldMk cId="3814750601" sldId="346"/>
            <ac:spMk id="4" creationId="{505930BB-4BAB-4005-A547-2F1636ABCF8F}"/>
          </ac:spMkLst>
        </pc:spChg>
        <pc:spChg chg="add mod">
          <ac:chgData name="" userId="" providerId="" clId="Web-{084F70BC-AAF1-7383-E15A-7E241698961F}" dt="2020-06-17T19:07:19.335" v="729" actId="1076"/>
          <ac:spMkLst>
            <pc:docMk/>
            <pc:sldMk cId="3814750601" sldId="346"/>
            <ac:spMk id="6" creationId="{BD718DBD-99A7-439C-84C6-51431902262D}"/>
          </ac:spMkLst>
        </pc:spChg>
        <pc:spChg chg="mod">
          <ac:chgData name="" userId="" providerId="" clId="Web-{084F70BC-AAF1-7383-E15A-7E241698961F}" dt="2020-06-17T17:35:42.365" v="435" actId="20577"/>
          <ac:spMkLst>
            <pc:docMk/>
            <pc:sldMk cId="3814750601" sldId="346"/>
            <ac:spMk id="9" creationId="{530A1C56-A9B6-499B-B609-75F4E5FDAADF}"/>
          </ac:spMkLst>
        </pc:spChg>
        <pc:picChg chg="del">
          <ac:chgData name="" userId="" providerId="" clId="Web-{084F70BC-AAF1-7383-E15A-7E241698961F}" dt="2020-06-17T17:33:24.832" v="374"/>
          <ac:picMkLst>
            <pc:docMk/>
            <pc:sldMk cId="3814750601" sldId="346"/>
            <ac:picMk id="2" creationId="{651E81B3-28B7-4D3E-86DD-B7094E1557A5}"/>
          </ac:picMkLst>
        </pc:picChg>
        <pc:picChg chg="add del mod">
          <ac:chgData name="" userId="" providerId="" clId="Web-{084F70BC-AAF1-7383-E15A-7E241698961F}" dt="2020-06-17T19:21:19.146" v="730"/>
          <ac:picMkLst>
            <pc:docMk/>
            <pc:sldMk cId="3814750601" sldId="346"/>
            <ac:picMk id="5" creationId="{FE7713CB-14C2-468E-AF23-AF4515C22085}"/>
          </ac:picMkLst>
        </pc:picChg>
      </pc:sldChg>
      <pc:sldChg chg="delSp modSp add del replId">
        <pc:chgData name="" userId="" providerId="" clId="Web-{084F70BC-AAF1-7383-E15A-7E241698961F}" dt="2020-06-17T19:24:43.072" v="805"/>
        <pc:sldMkLst>
          <pc:docMk/>
          <pc:sldMk cId="1102485712" sldId="347"/>
        </pc:sldMkLst>
        <pc:spChg chg="mod">
          <ac:chgData name="" userId="" providerId="" clId="Web-{084F70BC-AAF1-7383-E15A-7E241698961F}" dt="2020-06-17T19:24:25.321" v="803" actId="1076"/>
          <ac:spMkLst>
            <pc:docMk/>
            <pc:sldMk cId="1102485712" sldId="347"/>
            <ac:spMk id="3" creationId="{28EB802F-3776-4E55-9D3B-F565E55983B5}"/>
          </ac:spMkLst>
        </pc:spChg>
        <pc:spChg chg="del">
          <ac:chgData name="" userId="" providerId="" clId="Web-{084F70BC-AAF1-7383-E15A-7E241698961F}" dt="2020-06-17T19:24:29.899" v="804"/>
          <ac:spMkLst>
            <pc:docMk/>
            <pc:sldMk cId="1102485712" sldId="347"/>
            <ac:spMk id="14" creationId="{572CE6BA-D937-4349-AB67-C6AFB017C4F8}"/>
          </ac:spMkLst>
        </pc:spChg>
      </pc:sldChg>
      <pc:sldChg chg="addSp delSp modSp new ord">
        <pc:chgData name="" userId="" providerId="" clId="Web-{084F70BC-AAF1-7383-E15A-7E241698961F}" dt="2020-06-17T19:29:14.545" v="889" actId="14100"/>
        <pc:sldMkLst>
          <pc:docMk/>
          <pc:sldMk cId="1710609315" sldId="347"/>
        </pc:sldMkLst>
        <pc:spChg chg="add mod">
          <ac:chgData name="" userId="" providerId="" clId="Web-{084F70BC-AAF1-7383-E15A-7E241698961F}" dt="2020-06-17T19:28:49.216" v="885" actId="1076"/>
          <ac:spMkLst>
            <pc:docMk/>
            <pc:sldMk cId="1710609315" sldId="347"/>
            <ac:spMk id="2" creationId="{2A35AFD3-66AC-491F-913F-DE7862EF9918}"/>
          </ac:spMkLst>
        </pc:spChg>
        <pc:spChg chg="add del mod">
          <ac:chgData name="" userId="" providerId="" clId="Web-{084F70BC-AAF1-7383-E15A-7E241698961F}" dt="2020-06-17T19:26:28.980" v="836"/>
          <ac:spMkLst>
            <pc:docMk/>
            <pc:sldMk cId="1710609315" sldId="347"/>
            <ac:spMk id="4" creationId="{956F8281-F770-4C17-86FE-7A02FB5AF555}"/>
          </ac:spMkLst>
        </pc:spChg>
        <pc:spChg chg="add del mod">
          <ac:chgData name="" userId="" providerId="" clId="Web-{084F70BC-AAF1-7383-E15A-7E241698961F}" dt="2020-06-17T19:26:46.245" v="842"/>
          <ac:spMkLst>
            <pc:docMk/>
            <pc:sldMk cId="1710609315" sldId="347"/>
            <ac:spMk id="5" creationId="{48037719-8D70-4810-A655-66F93E44F063}"/>
          </ac:spMkLst>
        </pc:spChg>
        <pc:spChg chg="add mod">
          <ac:chgData name="" userId="" providerId="" clId="Web-{084F70BC-AAF1-7383-E15A-7E241698961F}" dt="2020-06-17T19:29:14.545" v="889" actId="14100"/>
          <ac:spMkLst>
            <pc:docMk/>
            <pc:sldMk cId="1710609315" sldId="347"/>
            <ac:spMk id="6" creationId="{E2235447-6CF1-480E-9103-015226488437}"/>
          </ac:spMkLst>
        </pc:spChg>
        <pc:picChg chg="add mod">
          <ac:chgData name="" userId="" providerId="" clId="Web-{084F70BC-AAF1-7383-E15A-7E241698961F}" dt="2020-06-17T19:28:57.341" v="887" actId="1076"/>
          <ac:picMkLst>
            <pc:docMk/>
            <pc:sldMk cId="1710609315" sldId="347"/>
            <ac:picMk id="3" creationId="{1A7A9C50-C2CC-4603-B546-7C4D3C5DC665}"/>
          </ac:picMkLst>
        </pc:picChg>
      </pc:sldChg>
      <pc:sldChg chg="addSp delSp modSp add del replId">
        <pc:chgData name="" userId="" providerId="" clId="Web-{084F70BC-AAF1-7383-E15A-7E241698961F}" dt="2020-06-17T19:24:15.040" v="801"/>
        <pc:sldMkLst>
          <pc:docMk/>
          <pc:sldMk cId="4113136321" sldId="347"/>
        </pc:sldMkLst>
        <pc:picChg chg="add del mod">
          <ac:chgData name="" userId="" providerId="" clId="Web-{084F70BC-AAF1-7383-E15A-7E241698961F}" dt="2020-06-17T19:23:40.289" v="776" actId="1076"/>
          <ac:picMkLst>
            <pc:docMk/>
            <pc:sldMk cId="4113136321" sldId="347"/>
            <ac:picMk id="2" creationId="{741DCEAD-332D-4256-9B25-5B71C88409BC}"/>
          </ac:picMkLst>
        </pc:picChg>
        <pc:picChg chg="add del mod">
          <ac:chgData name="" userId="" providerId="" clId="Web-{084F70BC-AAF1-7383-E15A-7E241698961F}" dt="2020-06-17T19:23:34.461" v="774"/>
          <ac:picMkLst>
            <pc:docMk/>
            <pc:sldMk cId="4113136321" sldId="347"/>
            <ac:picMk id="4" creationId="{246126B5-DA56-42F9-8BB6-C9BECA1E049B}"/>
          </ac:picMkLst>
        </pc:picChg>
      </pc:sldChg>
    </pc:docChg>
  </pc:docChgLst>
  <pc:docChgLst>
    <pc:chgData clId="Web-{916B4568-C2F5-EFA5-6B10-97C258C1FA7B}"/>
    <pc:docChg chg="delSld modSld">
      <pc:chgData name="" userId="" providerId="" clId="Web-{916B4568-C2F5-EFA5-6B10-97C258C1FA7B}" dt="2020-06-22T21:53:16.102" v="527" actId="1076"/>
      <pc:docMkLst>
        <pc:docMk/>
      </pc:docMkLst>
      <pc:sldChg chg="delCm modNotes">
        <pc:chgData name="" userId="" providerId="" clId="Web-{916B4568-C2F5-EFA5-6B10-97C258C1FA7B}" dt="2020-06-22T21:40:57.895" v="514"/>
        <pc:sldMkLst>
          <pc:docMk/>
          <pc:sldMk cId="300491706" sldId="261"/>
        </pc:sldMkLst>
      </pc:sldChg>
      <pc:sldChg chg="delCm modNotes">
        <pc:chgData name="" userId="" providerId="" clId="Web-{916B4568-C2F5-EFA5-6B10-97C258C1FA7B}" dt="2020-06-22T21:41:40.317" v="521"/>
        <pc:sldMkLst>
          <pc:docMk/>
          <pc:sldMk cId="2384865362" sldId="262"/>
        </pc:sldMkLst>
      </pc:sldChg>
      <pc:sldChg chg="modSp delCm">
        <pc:chgData name="" userId="" providerId="" clId="Web-{916B4568-C2F5-EFA5-6B10-97C258C1FA7B}" dt="2020-06-22T21:38:20.535" v="131"/>
        <pc:sldMkLst>
          <pc:docMk/>
          <pc:sldMk cId="1322565583" sldId="324"/>
        </pc:sldMkLst>
        <pc:spChg chg="mod">
          <ac:chgData name="" userId="" providerId="" clId="Web-{916B4568-C2F5-EFA5-6B10-97C258C1FA7B}" dt="2020-06-22T21:37:57.394" v="129" actId="20577"/>
          <ac:spMkLst>
            <pc:docMk/>
            <pc:sldMk cId="1322565583" sldId="324"/>
            <ac:spMk id="7" creationId="{C796967E-F8D3-4389-B1A1-A893FEE02929}"/>
          </ac:spMkLst>
        </pc:spChg>
      </pc:sldChg>
      <pc:sldChg chg="modNotes">
        <pc:chgData name="" userId="" providerId="" clId="Web-{916B4568-C2F5-EFA5-6B10-97C258C1FA7B}" dt="2020-06-22T21:41:45.208" v="523"/>
        <pc:sldMkLst>
          <pc:docMk/>
          <pc:sldMk cId="3609569307" sldId="342"/>
        </pc:sldMkLst>
      </pc:sldChg>
      <pc:sldChg chg="del">
        <pc:chgData name="" userId="" providerId="" clId="Web-{916B4568-C2F5-EFA5-6B10-97C258C1FA7B}" dt="2020-06-22T21:52:29.414" v="526"/>
        <pc:sldMkLst>
          <pc:docMk/>
          <pc:sldMk cId="1154683599" sldId="343"/>
        </pc:sldMkLst>
      </pc:sldChg>
      <pc:sldChg chg="modSp">
        <pc:chgData name="" userId="" providerId="" clId="Web-{916B4568-C2F5-EFA5-6B10-97C258C1FA7B}" dt="2020-06-22T21:53:16.102" v="527" actId="1076"/>
        <pc:sldMkLst>
          <pc:docMk/>
          <pc:sldMk cId="3814750601" sldId="346"/>
        </pc:sldMkLst>
        <pc:graphicFrameChg chg="mod">
          <ac:chgData name="" userId="" providerId="" clId="Web-{916B4568-C2F5-EFA5-6B10-97C258C1FA7B}" dt="2020-06-22T21:34:18.112" v="4" actId="1076"/>
          <ac:graphicFrameMkLst>
            <pc:docMk/>
            <pc:sldMk cId="3814750601" sldId="346"/>
            <ac:graphicFrameMk id="8" creationId="{4C7F09B1-0AB7-4625-BE87-EEC5D573AF3F}"/>
          </ac:graphicFrameMkLst>
        </pc:graphicFrameChg>
        <pc:graphicFrameChg chg="mod">
          <ac:chgData name="" userId="" providerId="" clId="Web-{916B4568-C2F5-EFA5-6B10-97C258C1FA7B}" dt="2020-06-22T21:53:16.102" v="527" actId="1076"/>
          <ac:graphicFrameMkLst>
            <pc:docMk/>
            <pc:sldMk cId="3814750601" sldId="346"/>
            <ac:graphicFrameMk id="10" creationId="{4C7F09B1-0AB7-4625-BE87-EEC5D573AF3F}"/>
          </ac:graphicFrameMkLst>
        </pc:graphicFrameChg>
      </pc:sldChg>
    </pc:docChg>
  </pc:docChgLst>
  <pc:docChgLst>
    <pc:chgData name="Lopez, Thanh@Energy" userId="47dc14a1-3580-437f-be55-ffa27ee83dc9" providerId="ADAL" clId="{EB28C904-7A72-42CE-A4E9-CD756EC737C7}"/>
    <pc:docChg chg="custSel modSld">
      <pc:chgData name="Lopez, Thanh@Energy" userId="47dc14a1-3580-437f-be55-ffa27ee83dc9" providerId="ADAL" clId="{EB28C904-7A72-42CE-A4E9-CD756EC737C7}" dt="2020-06-22T22:09:47.135" v="114" actId="1076"/>
      <pc:docMkLst>
        <pc:docMk/>
      </pc:docMkLst>
      <pc:sldChg chg="addSp delSp modSp mod">
        <pc:chgData name="Lopez, Thanh@Energy" userId="47dc14a1-3580-437f-be55-ffa27ee83dc9" providerId="ADAL" clId="{EB28C904-7A72-42CE-A4E9-CD756EC737C7}" dt="2020-06-19T16:17:39.389" v="23" actId="1076"/>
        <pc:sldMkLst>
          <pc:docMk/>
          <pc:sldMk cId="3609569307" sldId="342"/>
        </pc:sldMkLst>
        <pc:picChg chg="del">
          <ac:chgData name="Lopez, Thanh@Energy" userId="47dc14a1-3580-437f-be55-ffa27ee83dc9" providerId="ADAL" clId="{EB28C904-7A72-42CE-A4E9-CD756EC737C7}" dt="2020-06-19T16:17:08.943" v="17" actId="478"/>
          <ac:picMkLst>
            <pc:docMk/>
            <pc:sldMk cId="3609569307" sldId="342"/>
            <ac:picMk id="2" creationId="{B3DDF820-0E24-47F8-B877-EECBA25EBA87}"/>
          </ac:picMkLst>
        </pc:picChg>
        <pc:picChg chg="add mod">
          <ac:chgData name="Lopez, Thanh@Energy" userId="47dc14a1-3580-437f-be55-ffa27ee83dc9" providerId="ADAL" clId="{EB28C904-7A72-42CE-A4E9-CD756EC737C7}" dt="2020-06-19T16:17:39.389" v="23" actId="1076"/>
          <ac:picMkLst>
            <pc:docMk/>
            <pc:sldMk cId="3609569307" sldId="342"/>
            <ac:picMk id="4" creationId="{CC90C21E-B4C6-48C4-AC9D-8CDE918522A3}"/>
          </ac:picMkLst>
        </pc:picChg>
      </pc:sldChg>
      <pc:sldChg chg="addSp delSp modSp mod">
        <pc:chgData name="Lopez, Thanh@Energy" userId="47dc14a1-3580-437f-be55-ffa27ee83dc9" providerId="ADAL" clId="{EB28C904-7A72-42CE-A4E9-CD756EC737C7}" dt="2020-06-19T16:18:19.926" v="31" actId="1076"/>
        <pc:sldMkLst>
          <pc:docMk/>
          <pc:sldMk cId="2328071283" sldId="345"/>
        </pc:sldMkLst>
        <pc:spChg chg="mod">
          <ac:chgData name="Lopez, Thanh@Energy" userId="47dc14a1-3580-437f-be55-ffa27ee83dc9" providerId="ADAL" clId="{EB28C904-7A72-42CE-A4E9-CD756EC737C7}" dt="2020-06-19T16:18:17.565" v="30" actId="1076"/>
          <ac:spMkLst>
            <pc:docMk/>
            <pc:sldMk cId="2328071283" sldId="345"/>
            <ac:spMk id="4" creationId="{1744476C-AB27-4C9F-8C43-42EFB6CDDAAB}"/>
          </ac:spMkLst>
        </pc:spChg>
        <pc:graphicFrameChg chg="add del mod">
          <ac:chgData name="Lopez, Thanh@Energy" userId="47dc14a1-3580-437f-be55-ffa27ee83dc9" providerId="ADAL" clId="{EB28C904-7A72-42CE-A4E9-CD756EC737C7}" dt="2020-06-19T16:17:57.565" v="24" actId="478"/>
          <ac:graphicFrameMkLst>
            <pc:docMk/>
            <pc:sldMk cId="2328071283" sldId="345"/>
            <ac:graphicFrameMk id="5" creationId="{5D19DB26-2B3C-4B7B-8AE7-D9410E9B220E}"/>
          </ac:graphicFrameMkLst>
        </pc:graphicFrameChg>
        <pc:picChg chg="add mod">
          <ac:chgData name="Lopez, Thanh@Energy" userId="47dc14a1-3580-437f-be55-ffa27ee83dc9" providerId="ADAL" clId="{EB28C904-7A72-42CE-A4E9-CD756EC737C7}" dt="2020-06-19T16:18:19.926" v="31" actId="1076"/>
          <ac:picMkLst>
            <pc:docMk/>
            <pc:sldMk cId="2328071283" sldId="345"/>
            <ac:picMk id="2" creationId="{58F1AA65-92C8-435C-8362-AAD2DFA4F19E}"/>
          </ac:picMkLst>
        </pc:picChg>
      </pc:sldChg>
      <pc:sldChg chg="addSp delSp modSp mod">
        <pc:chgData name="Lopez, Thanh@Energy" userId="47dc14a1-3580-437f-be55-ffa27ee83dc9" providerId="ADAL" clId="{EB28C904-7A72-42CE-A4E9-CD756EC737C7}" dt="2020-06-22T22:09:47.135" v="114" actId="1076"/>
        <pc:sldMkLst>
          <pc:docMk/>
          <pc:sldMk cId="3814750601" sldId="346"/>
        </pc:sldMkLst>
        <pc:spChg chg="mod">
          <ac:chgData name="Lopez, Thanh@Energy" userId="47dc14a1-3580-437f-be55-ffa27ee83dc9" providerId="ADAL" clId="{EB28C904-7A72-42CE-A4E9-CD756EC737C7}" dt="2020-06-22T22:09:34.926" v="110" actId="1076"/>
          <ac:spMkLst>
            <pc:docMk/>
            <pc:sldMk cId="3814750601" sldId="346"/>
            <ac:spMk id="4" creationId="{505930BB-4BAB-4005-A547-2F1636ABCF8F}"/>
          </ac:spMkLst>
        </pc:spChg>
        <pc:spChg chg="del">
          <ac:chgData name="Lopez, Thanh@Energy" userId="47dc14a1-3580-437f-be55-ffa27ee83dc9" providerId="ADAL" clId="{EB28C904-7A72-42CE-A4E9-CD756EC737C7}" dt="2020-06-19T16:18:47.398" v="34" actId="478"/>
          <ac:spMkLst>
            <pc:docMk/>
            <pc:sldMk cId="3814750601" sldId="346"/>
            <ac:spMk id="6" creationId="{BD718DBD-99A7-439C-84C6-51431902262D}"/>
          </ac:spMkLst>
        </pc:spChg>
        <pc:graphicFrameChg chg="add mod">
          <ac:chgData name="Lopez, Thanh@Energy" userId="47dc14a1-3580-437f-be55-ffa27ee83dc9" providerId="ADAL" clId="{EB28C904-7A72-42CE-A4E9-CD756EC737C7}" dt="2020-06-22T21:26:51.498" v="44" actId="14100"/>
          <ac:graphicFrameMkLst>
            <pc:docMk/>
            <pc:sldMk cId="3814750601" sldId="346"/>
            <ac:graphicFrameMk id="8" creationId="{4C7F09B1-0AB7-4625-BE87-EEC5D573AF3F}"/>
          </ac:graphicFrameMkLst>
        </pc:graphicFrameChg>
        <pc:graphicFrameChg chg="add del mod">
          <ac:chgData name="Lopez, Thanh@Energy" userId="47dc14a1-3580-437f-be55-ffa27ee83dc9" providerId="ADAL" clId="{EB28C904-7A72-42CE-A4E9-CD756EC737C7}" dt="2020-06-22T22:03:31.375" v="54" actId="478"/>
          <ac:graphicFrameMkLst>
            <pc:docMk/>
            <pc:sldMk cId="3814750601" sldId="346"/>
            <ac:graphicFrameMk id="10" creationId="{4C7F09B1-0AB7-4625-BE87-EEC5D573AF3F}"/>
          </ac:graphicFrameMkLst>
        </pc:graphicFrameChg>
        <pc:graphicFrameChg chg="add del mod">
          <ac:chgData name="Lopez, Thanh@Energy" userId="47dc14a1-3580-437f-be55-ffa27ee83dc9" providerId="ADAL" clId="{EB28C904-7A72-42CE-A4E9-CD756EC737C7}" dt="2020-06-22T22:04:28.176" v="67" actId="478"/>
          <ac:graphicFrameMkLst>
            <pc:docMk/>
            <pc:sldMk cId="3814750601" sldId="346"/>
            <ac:graphicFrameMk id="11" creationId="{4C7F09B1-0AB7-4625-BE87-EEC5D573AF3F}"/>
          </ac:graphicFrameMkLst>
        </pc:graphicFrameChg>
        <pc:graphicFrameChg chg="add mod">
          <ac:chgData name="Lopez, Thanh@Energy" userId="47dc14a1-3580-437f-be55-ffa27ee83dc9" providerId="ADAL" clId="{EB28C904-7A72-42CE-A4E9-CD756EC737C7}" dt="2020-06-22T22:05:24.943" v="89" actId="14100"/>
          <ac:graphicFrameMkLst>
            <pc:docMk/>
            <pc:sldMk cId="3814750601" sldId="346"/>
            <ac:graphicFrameMk id="13" creationId="{4C7F09B1-0AB7-4625-BE87-EEC5D573AF3F}"/>
          </ac:graphicFrameMkLst>
        </pc:graphicFrameChg>
        <pc:graphicFrameChg chg="add mod">
          <ac:chgData name="Lopez, Thanh@Energy" userId="47dc14a1-3580-437f-be55-ffa27ee83dc9" providerId="ADAL" clId="{EB28C904-7A72-42CE-A4E9-CD756EC737C7}" dt="2020-06-22T22:09:47.135" v="114" actId="1076"/>
          <ac:graphicFrameMkLst>
            <pc:docMk/>
            <pc:sldMk cId="3814750601" sldId="346"/>
            <ac:graphicFrameMk id="15" creationId="{4C7F09B1-0AB7-4625-BE87-EEC5D573AF3F}"/>
          </ac:graphicFrameMkLst>
        </pc:graphicFrameChg>
        <pc:picChg chg="del mod">
          <ac:chgData name="Lopez, Thanh@Energy" userId="47dc14a1-3580-437f-be55-ffa27ee83dc9" providerId="ADAL" clId="{EB28C904-7A72-42CE-A4E9-CD756EC737C7}" dt="2020-06-19T16:18:37.236" v="33" actId="478"/>
          <ac:picMkLst>
            <pc:docMk/>
            <pc:sldMk cId="3814750601" sldId="346"/>
            <ac:picMk id="2" creationId="{9A88DE91-2F19-45DC-873B-BBC683D7F7D4}"/>
          </ac:picMkLst>
        </pc:picChg>
        <pc:picChg chg="add mod">
          <ac:chgData name="Lopez, Thanh@Energy" userId="47dc14a1-3580-437f-be55-ffa27ee83dc9" providerId="ADAL" clId="{EB28C904-7A72-42CE-A4E9-CD756EC737C7}" dt="2020-06-19T16:19:01.614" v="39" actId="14100"/>
          <ac:picMkLst>
            <pc:docMk/>
            <pc:sldMk cId="3814750601" sldId="346"/>
            <ac:picMk id="3" creationId="{D07C36F1-F0DC-4B5E-9E29-E3B82A04C1E0}"/>
          </ac:picMkLst>
        </pc:picChg>
      </pc:sldChg>
    </pc:docChg>
  </pc:docChgLst>
  <pc:docChgLst>
    <pc:chgData clId="Web-{8363B55B-F567-3ED7-02CD-F79279A6B739}"/>
    <pc:docChg chg="modSld">
      <pc:chgData name="" userId="" providerId="" clId="Web-{8363B55B-F567-3ED7-02CD-F79279A6B739}" dt="2020-06-12T20:36:47.845" v="35"/>
      <pc:docMkLst>
        <pc:docMk/>
      </pc:docMkLst>
      <pc:sldChg chg="modSp">
        <pc:chgData name="" userId="" providerId="" clId="Web-{8363B55B-F567-3ED7-02CD-F79279A6B739}" dt="2020-06-12T20:36:47.845" v="35"/>
        <pc:sldMkLst>
          <pc:docMk/>
          <pc:sldMk cId="1634715863" sldId="325"/>
        </pc:sldMkLst>
        <pc:graphicFrameChg chg="mod modGraphic">
          <ac:chgData name="" userId="" providerId="" clId="Web-{8363B55B-F567-3ED7-02CD-F79279A6B739}" dt="2020-06-12T20:36:47.845" v="35"/>
          <ac:graphicFrameMkLst>
            <pc:docMk/>
            <pc:sldMk cId="1634715863" sldId="325"/>
            <ac:graphicFrameMk id="3" creationId="{00000000-0000-0000-0000-000000000000}"/>
          </ac:graphicFrameMkLst>
        </pc:graphicFrameChg>
      </pc:sldChg>
    </pc:docChg>
  </pc:docChgLst>
  <pc:docChgLst>
    <pc:chgData name="Fauble, Brian@Energy" userId="2214a713-d1a2-40f8-bc49-751e2a01b17f" providerId="ADAL" clId="{87B0AE13-A3F0-B745-9B5F-FE77047CCBDD}"/>
    <pc:docChg chg="custSel modSld sldOrd">
      <pc:chgData name="Fauble, Brian@Energy" userId="2214a713-d1a2-40f8-bc49-751e2a01b17f" providerId="ADAL" clId="{87B0AE13-A3F0-B745-9B5F-FE77047CCBDD}" dt="2020-06-23T22:53:18.772" v="9457" actId="20577"/>
      <pc:docMkLst>
        <pc:docMk/>
      </pc:docMkLst>
      <pc:sldChg chg="addSp delSp modSp">
        <pc:chgData name="Fauble, Brian@Energy" userId="2214a713-d1a2-40f8-bc49-751e2a01b17f" providerId="ADAL" clId="{87B0AE13-A3F0-B745-9B5F-FE77047CCBDD}" dt="2020-06-22T00:52:36.327" v="4517" actId="14100"/>
        <pc:sldMkLst>
          <pc:docMk/>
          <pc:sldMk cId="1137441702" sldId="257"/>
        </pc:sldMkLst>
        <pc:spChg chg="add del mod">
          <ac:chgData name="Fauble, Brian@Energy" userId="2214a713-d1a2-40f8-bc49-751e2a01b17f" providerId="ADAL" clId="{87B0AE13-A3F0-B745-9B5F-FE77047CCBDD}" dt="2020-06-22T00:40:01.099" v="4305"/>
          <ac:spMkLst>
            <pc:docMk/>
            <pc:sldMk cId="1137441702" sldId="257"/>
            <ac:spMk id="2" creationId="{6C745D08-0679-954A-94D8-1C21FCF12153}"/>
          </ac:spMkLst>
        </pc:spChg>
        <pc:spChg chg="add mod">
          <ac:chgData name="Fauble, Brian@Energy" userId="2214a713-d1a2-40f8-bc49-751e2a01b17f" providerId="ADAL" clId="{87B0AE13-A3F0-B745-9B5F-FE77047CCBDD}" dt="2020-06-22T00:52:36.327" v="4517" actId="14100"/>
          <ac:spMkLst>
            <pc:docMk/>
            <pc:sldMk cId="1137441702" sldId="257"/>
            <ac:spMk id="3" creationId="{79C3EEB7-033B-7143-95E7-068211355CD9}"/>
          </ac:spMkLst>
        </pc:spChg>
        <pc:spChg chg="del mod">
          <ac:chgData name="Fauble, Brian@Energy" userId="2214a713-d1a2-40f8-bc49-751e2a01b17f" providerId="ADAL" clId="{87B0AE13-A3F0-B745-9B5F-FE77047CCBDD}" dt="2020-06-22T00:52:10.631" v="4511" actId="478"/>
          <ac:spMkLst>
            <pc:docMk/>
            <pc:sldMk cId="1137441702" sldId="257"/>
            <ac:spMk id="9" creationId="{530A1C56-A9B6-499B-B609-75F4E5FDAADF}"/>
          </ac:spMkLst>
        </pc:spChg>
        <pc:cxnChg chg="mod">
          <ac:chgData name="Fauble, Brian@Energy" userId="2214a713-d1a2-40f8-bc49-751e2a01b17f" providerId="ADAL" clId="{87B0AE13-A3F0-B745-9B5F-FE77047CCBDD}" dt="2020-06-22T00:11:17.344" v="1" actId="962"/>
          <ac:cxnSpMkLst>
            <pc:docMk/>
            <pc:sldMk cId="1137441702" sldId="257"/>
            <ac:cxnSpMk id="12" creationId="{FA8CDBC8-4696-4ECD-B01C-75F7520D27F6}"/>
          </ac:cxnSpMkLst>
        </pc:cxnChg>
      </pc:sldChg>
      <pc:sldChg chg="addSp delSp modSp">
        <pc:chgData name="Fauble, Brian@Energy" userId="2214a713-d1a2-40f8-bc49-751e2a01b17f" providerId="ADAL" clId="{87B0AE13-A3F0-B745-9B5F-FE77047CCBDD}" dt="2020-06-22T00:42:38.492" v="4339" actId="1076"/>
        <pc:sldMkLst>
          <pc:docMk/>
          <pc:sldMk cId="831503070" sldId="259"/>
        </pc:sldMkLst>
        <pc:spChg chg="add mod">
          <ac:chgData name="Fauble, Brian@Energy" userId="2214a713-d1a2-40f8-bc49-751e2a01b17f" providerId="ADAL" clId="{87B0AE13-A3F0-B745-9B5F-FE77047CCBDD}" dt="2020-06-22T00:42:38.492" v="4339" actId="1076"/>
          <ac:spMkLst>
            <pc:docMk/>
            <pc:sldMk cId="831503070" sldId="259"/>
            <ac:spMk id="3" creationId="{D875A8ED-AF90-8E40-AAE3-D9B67C47ECC0}"/>
          </ac:spMkLst>
        </pc:spChg>
        <pc:spChg chg="del">
          <ac:chgData name="Fauble, Brian@Energy" userId="2214a713-d1a2-40f8-bc49-751e2a01b17f" providerId="ADAL" clId="{87B0AE13-A3F0-B745-9B5F-FE77047CCBDD}" dt="2020-06-22T00:11:27.585" v="2" actId="478"/>
          <ac:spMkLst>
            <pc:docMk/>
            <pc:sldMk cId="831503070" sldId="259"/>
            <ac:spMk id="7" creationId="{BB59B5F8-5AAA-4637-B00B-81CC6BD9B25D}"/>
          </ac:spMkLst>
        </pc:spChg>
        <pc:spChg chg="del mod">
          <ac:chgData name="Fauble, Brian@Energy" userId="2214a713-d1a2-40f8-bc49-751e2a01b17f" providerId="ADAL" clId="{87B0AE13-A3F0-B745-9B5F-FE77047CCBDD}" dt="2020-06-22T00:42:34.637" v="4338" actId="478"/>
          <ac:spMkLst>
            <pc:docMk/>
            <pc:sldMk cId="831503070" sldId="259"/>
            <ac:spMk id="9" creationId="{530A1C56-A9B6-499B-B609-75F4E5FDAADF}"/>
          </ac:spMkLst>
        </pc:spChg>
        <pc:picChg chg="mod">
          <ac:chgData name="Fauble, Brian@Energy" userId="2214a713-d1a2-40f8-bc49-751e2a01b17f" providerId="ADAL" clId="{87B0AE13-A3F0-B745-9B5F-FE77047CCBDD}" dt="2020-06-22T00:31:46.797" v="4289"/>
          <ac:picMkLst>
            <pc:docMk/>
            <pc:sldMk cId="831503070" sldId="259"/>
            <ac:picMk id="2" creationId="{1DD7CE0E-2369-4582-98E7-2AFC1E4B3967}"/>
          </ac:picMkLst>
        </pc:picChg>
      </pc:sldChg>
      <pc:sldChg chg="addSp delSp modSp">
        <pc:chgData name="Fauble, Brian@Energy" userId="2214a713-d1a2-40f8-bc49-751e2a01b17f" providerId="ADAL" clId="{87B0AE13-A3F0-B745-9B5F-FE77047CCBDD}" dt="2020-06-22T00:46:58.559" v="4418" actId="1037"/>
        <pc:sldMkLst>
          <pc:docMk/>
          <pc:sldMk cId="300491706" sldId="261"/>
        </pc:sldMkLst>
        <pc:spChg chg="add mod">
          <ac:chgData name="Fauble, Brian@Energy" userId="2214a713-d1a2-40f8-bc49-751e2a01b17f" providerId="ADAL" clId="{87B0AE13-A3F0-B745-9B5F-FE77047CCBDD}" dt="2020-06-22T00:46:58.559" v="4418" actId="1037"/>
          <ac:spMkLst>
            <pc:docMk/>
            <pc:sldMk cId="300491706" sldId="261"/>
            <ac:spMk id="2" creationId="{AEF9320B-0C84-0C41-915C-F60B6EEF5DBA}"/>
          </ac:spMkLst>
        </pc:spChg>
        <pc:spChg chg="del">
          <ac:chgData name="Fauble, Brian@Energy" userId="2214a713-d1a2-40f8-bc49-751e2a01b17f" providerId="ADAL" clId="{87B0AE13-A3F0-B745-9B5F-FE77047CCBDD}" dt="2020-06-22T00:46:16.533" v="4401" actId="478"/>
          <ac:spMkLst>
            <pc:docMk/>
            <pc:sldMk cId="300491706" sldId="261"/>
            <ac:spMk id="9" creationId="{530A1C56-A9B6-499B-B609-75F4E5FDAADF}"/>
          </ac:spMkLst>
        </pc:spChg>
      </pc:sldChg>
      <pc:sldChg chg="addSp delSp modSp">
        <pc:chgData name="Fauble, Brian@Energy" userId="2214a713-d1a2-40f8-bc49-751e2a01b17f" providerId="ADAL" clId="{87B0AE13-A3F0-B745-9B5F-FE77047CCBDD}" dt="2020-06-22T00:46:52.967" v="4412" actId="1076"/>
        <pc:sldMkLst>
          <pc:docMk/>
          <pc:sldMk cId="2384865362" sldId="262"/>
        </pc:sldMkLst>
        <pc:spChg chg="add mod">
          <ac:chgData name="Fauble, Brian@Energy" userId="2214a713-d1a2-40f8-bc49-751e2a01b17f" providerId="ADAL" clId="{87B0AE13-A3F0-B745-9B5F-FE77047CCBDD}" dt="2020-06-22T00:46:52.967" v="4412" actId="1076"/>
          <ac:spMkLst>
            <pc:docMk/>
            <pc:sldMk cId="2384865362" sldId="262"/>
            <ac:spMk id="2" creationId="{835269DC-E2D6-9A47-87B6-5F6C515E4AB2}"/>
          </ac:spMkLst>
        </pc:spChg>
        <pc:spChg chg="del">
          <ac:chgData name="Fauble, Brian@Energy" userId="2214a713-d1a2-40f8-bc49-751e2a01b17f" providerId="ADAL" clId="{87B0AE13-A3F0-B745-9B5F-FE77047CCBDD}" dt="2020-06-22T00:46:39.302" v="4407" actId="478"/>
          <ac:spMkLst>
            <pc:docMk/>
            <pc:sldMk cId="2384865362" sldId="262"/>
            <ac:spMk id="9" creationId="{530A1C56-A9B6-499B-B609-75F4E5FDAADF}"/>
          </ac:spMkLst>
        </pc:spChg>
      </pc:sldChg>
      <pc:sldChg chg="addSp delSp modSp">
        <pc:chgData name="Fauble, Brian@Energy" userId="2214a713-d1a2-40f8-bc49-751e2a01b17f" providerId="ADAL" clId="{87B0AE13-A3F0-B745-9B5F-FE77047CCBDD}" dt="2020-06-22T00:51:11.316" v="4499" actId="14100"/>
        <pc:sldMkLst>
          <pc:docMk/>
          <pc:sldMk cId="1156382328" sldId="291"/>
        </pc:sldMkLst>
        <pc:spChg chg="del">
          <ac:chgData name="Fauble, Brian@Energy" userId="2214a713-d1a2-40f8-bc49-751e2a01b17f" providerId="ADAL" clId="{87B0AE13-A3F0-B745-9B5F-FE77047CCBDD}" dt="2020-06-22T00:50:58.109" v="4494" actId="478"/>
          <ac:spMkLst>
            <pc:docMk/>
            <pc:sldMk cId="1156382328" sldId="291"/>
            <ac:spMk id="2" creationId="{278FB1AE-EB77-4FC1-B36A-47FAA2E2DAE1}"/>
          </ac:spMkLst>
        </pc:spChg>
        <pc:spChg chg="add mod">
          <ac:chgData name="Fauble, Brian@Energy" userId="2214a713-d1a2-40f8-bc49-751e2a01b17f" providerId="ADAL" clId="{87B0AE13-A3F0-B745-9B5F-FE77047CCBDD}" dt="2020-06-22T00:51:11.316" v="4499" actId="14100"/>
          <ac:spMkLst>
            <pc:docMk/>
            <pc:sldMk cId="1156382328" sldId="291"/>
            <ac:spMk id="3" creationId="{F6E27E81-24A8-A548-BEFF-2A7E3821C3F0}"/>
          </ac:spMkLst>
        </pc:spChg>
      </pc:sldChg>
      <pc:sldChg chg="addSp delSp modSp">
        <pc:chgData name="Fauble, Brian@Energy" userId="2214a713-d1a2-40f8-bc49-751e2a01b17f" providerId="ADAL" clId="{87B0AE13-A3F0-B745-9B5F-FE77047CCBDD}" dt="2020-06-22T00:46:07.621" v="4400" actId="2711"/>
        <pc:sldMkLst>
          <pc:docMk/>
          <pc:sldMk cId="2225430630" sldId="315"/>
        </pc:sldMkLst>
        <pc:spChg chg="add mod">
          <ac:chgData name="Fauble, Brian@Energy" userId="2214a713-d1a2-40f8-bc49-751e2a01b17f" providerId="ADAL" clId="{87B0AE13-A3F0-B745-9B5F-FE77047CCBDD}" dt="2020-06-22T00:46:07.621" v="4400" actId="2711"/>
          <ac:spMkLst>
            <pc:docMk/>
            <pc:sldMk cId="2225430630" sldId="315"/>
            <ac:spMk id="2" creationId="{C90EA93C-E514-7449-85F9-54041BE0289C}"/>
          </ac:spMkLst>
        </pc:spChg>
        <pc:spChg chg="del">
          <ac:chgData name="Fauble, Brian@Energy" userId="2214a713-d1a2-40f8-bc49-751e2a01b17f" providerId="ADAL" clId="{87B0AE13-A3F0-B745-9B5F-FE77047CCBDD}" dt="2020-06-22T00:45:26.612" v="4392" actId="478"/>
          <ac:spMkLst>
            <pc:docMk/>
            <pc:sldMk cId="2225430630" sldId="315"/>
            <ac:spMk id="4" creationId="{A64180EA-B5EA-4736-A174-16C8ADA7E8F2}"/>
          </ac:spMkLst>
        </pc:spChg>
      </pc:sldChg>
      <pc:sldChg chg="addSp delSp modSp">
        <pc:chgData name="Fauble, Brian@Energy" userId="2214a713-d1a2-40f8-bc49-751e2a01b17f" providerId="ADAL" clId="{87B0AE13-A3F0-B745-9B5F-FE77047CCBDD}" dt="2020-06-22T00:47:07.247" v="4419" actId="403"/>
        <pc:sldMkLst>
          <pc:docMk/>
          <pc:sldMk cId="1322565583" sldId="324"/>
        </pc:sldMkLst>
        <pc:spChg chg="add mod">
          <ac:chgData name="Fauble, Brian@Energy" userId="2214a713-d1a2-40f8-bc49-751e2a01b17f" providerId="ADAL" clId="{87B0AE13-A3F0-B745-9B5F-FE77047CCBDD}" dt="2020-06-22T00:47:07.247" v="4419" actId="403"/>
          <ac:spMkLst>
            <pc:docMk/>
            <pc:sldMk cId="1322565583" sldId="324"/>
            <ac:spMk id="2" creationId="{AF7C7E42-7A3B-6743-9286-1CBC963725DA}"/>
          </ac:spMkLst>
        </pc:spChg>
        <pc:spChg chg="del">
          <ac:chgData name="Fauble, Brian@Energy" userId="2214a713-d1a2-40f8-bc49-751e2a01b17f" providerId="ADAL" clId="{87B0AE13-A3F0-B745-9B5F-FE77047CCBDD}" dt="2020-06-22T00:13:35.195" v="129" actId="478"/>
          <ac:spMkLst>
            <pc:docMk/>
            <pc:sldMk cId="1322565583" sldId="324"/>
            <ac:spMk id="6" creationId="{29857790-21D7-408E-BDAA-0F9987DB22F9}"/>
          </ac:spMkLst>
        </pc:spChg>
        <pc:spChg chg="del">
          <ac:chgData name="Fauble, Brian@Energy" userId="2214a713-d1a2-40f8-bc49-751e2a01b17f" providerId="ADAL" clId="{87B0AE13-A3F0-B745-9B5F-FE77047CCBDD}" dt="2020-06-22T00:43:46.288" v="4371" actId="478"/>
          <ac:spMkLst>
            <pc:docMk/>
            <pc:sldMk cId="1322565583" sldId="324"/>
            <ac:spMk id="9" creationId="{530A1C56-A9B6-499B-B609-75F4E5FDAADF}"/>
          </ac:spMkLst>
        </pc:spChg>
      </pc:sldChg>
      <pc:sldChg chg="addSp delSp modSp">
        <pc:chgData name="Fauble, Brian@Energy" userId="2214a713-d1a2-40f8-bc49-751e2a01b17f" providerId="ADAL" clId="{87B0AE13-A3F0-B745-9B5F-FE77047CCBDD}" dt="2020-06-22T00:45:50.549" v="4395" actId="2711"/>
        <pc:sldMkLst>
          <pc:docMk/>
          <pc:sldMk cId="1634715863" sldId="325"/>
        </pc:sldMkLst>
        <pc:spChg chg="add mod">
          <ac:chgData name="Fauble, Brian@Energy" userId="2214a713-d1a2-40f8-bc49-751e2a01b17f" providerId="ADAL" clId="{87B0AE13-A3F0-B745-9B5F-FE77047CCBDD}" dt="2020-06-22T00:45:50.549" v="4395" actId="2711"/>
          <ac:spMkLst>
            <pc:docMk/>
            <pc:sldMk cId="1634715863" sldId="325"/>
            <ac:spMk id="2" creationId="{2FA416F1-FDD9-534F-957F-02806DF0C42D}"/>
          </ac:spMkLst>
        </pc:spChg>
        <pc:spChg chg="del">
          <ac:chgData name="Fauble, Brian@Energy" userId="2214a713-d1a2-40f8-bc49-751e2a01b17f" providerId="ADAL" clId="{87B0AE13-A3F0-B745-9B5F-FE77047CCBDD}" dt="2020-06-22T00:44:05.385" v="4374" actId="478"/>
          <ac:spMkLst>
            <pc:docMk/>
            <pc:sldMk cId="1634715863" sldId="325"/>
            <ac:spMk id="9" creationId="{530A1C56-A9B6-499B-B609-75F4E5FDAADF}"/>
          </ac:spMkLst>
        </pc:spChg>
        <pc:graphicFrameChg chg="mod">
          <ac:chgData name="Fauble, Brian@Energy" userId="2214a713-d1a2-40f8-bc49-751e2a01b17f" providerId="ADAL" clId="{87B0AE13-A3F0-B745-9B5F-FE77047CCBDD}" dt="2020-06-22T00:29:47.641" v="4286" actId="800"/>
          <ac:graphicFrameMkLst>
            <pc:docMk/>
            <pc:sldMk cId="1634715863" sldId="325"/>
            <ac:graphicFrameMk id="3" creationId="{00000000-0000-0000-0000-000000000000}"/>
          </ac:graphicFrameMkLst>
        </pc:graphicFrameChg>
      </pc:sldChg>
      <pc:sldChg chg="addSp delSp modSp">
        <pc:chgData name="Fauble, Brian@Energy" userId="2214a713-d1a2-40f8-bc49-751e2a01b17f" providerId="ADAL" clId="{87B0AE13-A3F0-B745-9B5F-FE77047CCBDD}" dt="2020-06-22T00:51:58.112" v="4508" actId="20577"/>
        <pc:sldMkLst>
          <pc:docMk/>
          <pc:sldMk cId="764478714" sldId="340"/>
        </pc:sldMkLst>
        <pc:spChg chg="add mod">
          <ac:chgData name="Fauble, Brian@Energy" userId="2214a713-d1a2-40f8-bc49-751e2a01b17f" providerId="ADAL" clId="{87B0AE13-A3F0-B745-9B5F-FE77047CCBDD}" dt="2020-06-22T00:51:58.112" v="4508" actId="20577"/>
          <ac:spMkLst>
            <pc:docMk/>
            <pc:sldMk cId="764478714" sldId="340"/>
            <ac:spMk id="2" creationId="{A06F231C-DD32-AE4C-9B65-B9328952C9DC}"/>
          </ac:spMkLst>
        </pc:spChg>
        <pc:spChg chg="del">
          <ac:chgData name="Fauble, Brian@Energy" userId="2214a713-d1a2-40f8-bc49-751e2a01b17f" providerId="ADAL" clId="{87B0AE13-A3F0-B745-9B5F-FE77047CCBDD}" dt="2020-06-22T00:44:57.931" v="4384" actId="478"/>
          <ac:spMkLst>
            <pc:docMk/>
            <pc:sldMk cId="764478714" sldId="340"/>
            <ac:spMk id="14" creationId="{00000000-0000-0000-0000-000000000000}"/>
          </ac:spMkLst>
        </pc:spChg>
        <pc:picChg chg="mod">
          <ac:chgData name="Fauble, Brian@Energy" userId="2214a713-d1a2-40f8-bc49-751e2a01b17f" providerId="ADAL" clId="{87B0AE13-A3F0-B745-9B5F-FE77047CCBDD}" dt="2020-06-22T00:17:44.649" v="609" actId="962"/>
          <ac:picMkLst>
            <pc:docMk/>
            <pc:sldMk cId="764478714" sldId="340"/>
            <ac:picMk id="3" creationId="{A31D4D02-D7BA-4514-98CC-984209AA3FC6}"/>
          </ac:picMkLst>
        </pc:picChg>
        <pc:picChg chg="mod">
          <ac:chgData name="Fauble, Brian@Energy" userId="2214a713-d1a2-40f8-bc49-751e2a01b17f" providerId="ADAL" clId="{87B0AE13-A3F0-B745-9B5F-FE77047CCBDD}" dt="2020-06-22T00:16:48.728" v="341" actId="962"/>
          <ac:picMkLst>
            <pc:docMk/>
            <pc:sldMk cId="764478714" sldId="340"/>
            <ac:picMk id="8" creationId="{00000000-0000-0000-0000-000000000000}"/>
          </ac:picMkLst>
        </pc:picChg>
        <pc:picChg chg="mod">
          <ac:chgData name="Fauble, Brian@Energy" userId="2214a713-d1a2-40f8-bc49-751e2a01b17f" providerId="ADAL" clId="{87B0AE13-A3F0-B745-9B5F-FE77047CCBDD}" dt="2020-06-22T00:17:19.424" v="475" actId="962"/>
          <ac:picMkLst>
            <pc:docMk/>
            <pc:sldMk cId="764478714" sldId="340"/>
            <ac:picMk id="12" creationId="{00000000-0000-0000-0000-000000000000}"/>
          </ac:picMkLst>
        </pc:picChg>
        <pc:picChg chg="mod">
          <ac:chgData name="Fauble, Brian@Energy" userId="2214a713-d1a2-40f8-bc49-751e2a01b17f" providerId="ADAL" clId="{87B0AE13-A3F0-B745-9B5F-FE77047CCBDD}" dt="2020-06-22T00:17:55.769" v="677" actId="962"/>
          <ac:picMkLst>
            <pc:docMk/>
            <pc:sldMk cId="764478714" sldId="340"/>
            <ac:picMk id="15" creationId="{58AAB41B-1CD2-4030-88DA-9ECC049C0BA7}"/>
          </ac:picMkLst>
        </pc:picChg>
        <pc:picChg chg="mod">
          <ac:chgData name="Fauble, Brian@Energy" userId="2214a713-d1a2-40f8-bc49-751e2a01b17f" providerId="ADAL" clId="{87B0AE13-A3F0-B745-9B5F-FE77047CCBDD}" dt="2020-06-22T00:16:27.871" v="249" actId="962"/>
          <ac:picMkLst>
            <pc:docMk/>
            <pc:sldMk cId="764478714" sldId="340"/>
            <ac:picMk id="17" creationId="{6CA4CCB3-D06E-4C5E-A744-A39B273DA566}"/>
          </ac:picMkLst>
        </pc:picChg>
        <pc:picChg chg="mod">
          <ac:chgData name="Fauble, Brian@Energy" userId="2214a713-d1a2-40f8-bc49-751e2a01b17f" providerId="ADAL" clId="{87B0AE13-A3F0-B745-9B5F-FE77047CCBDD}" dt="2020-06-22T00:18:07.450" v="757" actId="962"/>
          <ac:picMkLst>
            <pc:docMk/>
            <pc:sldMk cId="764478714" sldId="340"/>
            <ac:picMk id="22" creationId="{0FD934CB-7B13-4481-805A-BA260B0F529B}"/>
          </ac:picMkLst>
        </pc:picChg>
        <pc:picChg chg="mod">
          <ac:chgData name="Fauble, Brian@Energy" userId="2214a713-d1a2-40f8-bc49-751e2a01b17f" providerId="ADAL" clId="{87B0AE13-A3F0-B745-9B5F-FE77047CCBDD}" dt="2020-06-22T00:18:33.923" v="903" actId="962"/>
          <ac:picMkLst>
            <pc:docMk/>
            <pc:sldMk cId="764478714" sldId="340"/>
            <ac:picMk id="24" creationId="{264C887C-EFB2-49BE-97A3-AEDF1DC27700}"/>
          </ac:picMkLst>
        </pc:picChg>
        <pc:picChg chg="mod">
          <ac:chgData name="Fauble, Brian@Energy" userId="2214a713-d1a2-40f8-bc49-751e2a01b17f" providerId="ADAL" clId="{87B0AE13-A3F0-B745-9B5F-FE77047CCBDD}" dt="2020-06-22T00:18:47.131" v="977" actId="962"/>
          <ac:picMkLst>
            <pc:docMk/>
            <pc:sldMk cId="764478714" sldId="340"/>
            <ac:picMk id="26" creationId="{F31A09AE-48AB-4521-A968-016E8369DB1F}"/>
          </ac:picMkLst>
        </pc:picChg>
        <pc:picChg chg="mod">
          <ac:chgData name="Fauble, Brian@Energy" userId="2214a713-d1a2-40f8-bc49-751e2a01b17f" providerId="ADAL" clId="{87B0AE13-A3F0-B745-9B5F-FE77047CCBDD}" dt="2020-06-22T00:19:09.906" v="1121" actId="962"/>
          <ac:picMkLst>
            <pc:docMk/>
            <pc:sldMk cId="764478714" sldId="340"/>
            <ac:picMk id="28" creationId="{AB704277-90BB-4C4F-8501-652CF7CBF52D}"/>
          </ac:picMkLst>
        </pc:picChg>
      </pc:sldChg>
      <pc:sldChg chg="addSp delSp modSp">
        <pc:chgData name="Fauble, Brian@Energy" userId="2214a713-d1a2-40f8-bc49-751e2a01b17f" providerId="ADAL" clId="{87B0AE13-A3F0-B745-9B5F-FE77047CCBDD}" dt="2020-06-22T00:51:40.173" v="4506" actId="1076"/>
        <pc:sldMkLst>
          <pc:docMk/>
          <pc:sldMk cId="2872030013" sldId="341"/>
        </pc:sldMkLst>
        <pc:spChg chg="add mod">
          <ac:chgData name="Fauble, Brian@Energy" userId="2214a713-d1a2-40f8-bc49-751e2a01b17f" providerId="ADAL" clId="{87B0AE13-A3F0-B745-9B5F-FE77047CCBDD}" dt="2020-06-22T00:51:40.173" v="4506" actId="1076"/>
          <ac:spMkLst>
            <pc:docMk/>
            <pc:sldMk cId="2872030013" sldId="341"/>
            <ac:spMk id="2" creationId="{6561D3E8-62E9-6A46-BCBE-C7996053BC58}"/>
          </ac:spMkLst>
        </pc:spChg>
        <pc:spChg chg="del">
          <ac:chgData name="Fauble, Brian@Energy" userId="2214a713-d1a2-40f8-bc49-751e2a01b17f" providerId="ADAL" clId="{87B0AE13-A3F0-B745-9B5F-FE77047CCBDD}" dt="2020-06-22T00:51:25.133" v="4501" actId="478"/>
          <ac:spMkLst>
            <pc:docMk/>
            <pc:sldMk cId="2872030013" sldId="341"/>
            <ac:spMk id="7" creationId="{D0000D19-CF21-4BE0-AD8C-6BC63378A9F9}"/>
          </ac:spMkLst>
        </pc:spChg>
        <pc:picChg chg="mod">
          <ac:chgData name="Fauble, Brian@Energy" userId="2214a713-d1a2-40f8-bc49-751e2a01b17f" providerId="ADAL" clId="{87B0AE13-A3F0-B745-9B5F-FE77047CCBDD}" dt="2020-06-22T00:28:22.922" v="4285" actId="962"/>
          <ac:picMkLst>
            <pc:docMk/>
            <pc:sldMk cId="2872030013" sldId="341"/>
            <ac:picMk id="5" creationId="{00000000-0000-0000-0000-000000000000}"/>
          </ac:picMkLst>
        </pc:picChg>
        <pc:picChg chg="mod">
          <ac:chgData name="Fauble, Brian@Energy" userId="2214a713-d1a2-40f8-bc49-751e2a01b17f" providerId="ADAL" clId="{87B0AE13-A3F0-B745-9B5F-FE77047CCBDD}" dt="2020-06-22T00:27:36.924" v="3955" actId="962"/>
          <ac:picMkLst>
            <pc:docMk/>
            <pc:sldMk cId="2872030013" sldId="341"/>
            <ac:picMk id="9" creationId="{00000000-0000-0000-0000-000000000000}"/>
          </ac:picMkLst>
        </pc:picChg>
      </pc:sldChg>
      <pc:sldChg chg="addSp delSp modSp">
        <pc:chgData name="Fauble, Brian@Energy" userId="2214a713-d1a2-40f8-bc49-751e2a01b17f" providerId="ADAL" clId="{87B0AE13-A3F0-B745-9B5F-FE77047CCBDD}" dt="2020-06-23T22:53:13.047" v="9454" actId="20577"/>
        <pc:sldMkLst>
          <pc:docMk/>
          <pc:sldMk cId="3609569307" sldId="342"/>
        </pc:sldMkLst>
        <pc:spChg chg="add mod">
          <ac:chgData name="Fauble, Brian@Energy" userId="2214a713-d1a2-40f8-bc49-751e2a01b17f" providerId="ADAL" clId="{87B0AE13-A3F0-B745-9B5F-FE77047CCBDD}" dt="2020-06-22T00:48:27.199" v="4456" actId="1076"/>
          <ac:spMkLst>
            <pc:docMk/>
            <pc:sldMk cId="3609569307" sldId="342"/>
            <ac:spMk id="2" creationId="{E702883B-4A60-B84B-9312-7EC92BE450F6}"/>
          </ac:spMkLst>
        </pc:spChg>
        <pc:spChg chg="add mod">
          <ac:chgData name="Fauble, Brian@Energy" userId="2214a713-d1a2-40f8-bc49-751e2a01b17f" providerId="ADAL" clId="{87B0AE13-A3F0-B745-9B5F-FE77047CCBDD}" dt="2020-06-23T22:53:13.047" v="9454" actId="20577"/>
          <ac:spMkLst>
            <pc:docMk/>
            <pc:sldMk cId="3609569307" sldId="342"/>
            <ac:spMk id="6" creationId="{A63353E0-F885-054A-B9CD-5A15947AC388}"/>
          </ac:spMkLst>
        </pc:spChg>
        <pc:spChg chg="del">
          <ac:chgData name="Fauble, Brian@Energy" userId="2214a713-d1a2-40f8-bc49-751e2a01b17f" providerId="ADAL" clId="{87B0AE13-A3F0-B745-9B5F-FE77047CCBDD}" dt="2020-06-22T00:48:00.319" v="4448" actId="478"/>
          <ac:spMkLst>
            <pc:docMk/>
            <pc:sldMk cId="3609569307" sldId="342"/>
            <ac:spMk id="9" creationId="{530A1C56-A9B6-499B-B609-75F4E5FDAADF}"/>
          </ac:spMkLst>
        </pc:spChg>
        <pc:graphicFrameChg chg="mod">
          <ac:chgData name="Fauble, Brian@Energy" userId="2214a713-d1a2-40f8-bc49-751e2a01b17f" providerId="ADAL" clId="{87B0AE13-A3F0-B745-9B5F-FE77047CCBDD}" dt="2020-06-22T00:24:22.397" v="3005" actId="962"/>
          <ac:graphicFrameMkLst>
            <pc:docMk/>
            <pc:sldMk cId="3609569307" sldId="342"/>
            <ac:graphicFrameMk id="7" creationId="{0B0758C8-A098-46DA-8920-F6555A71EC73}"/>
          </ac:graphicFrameMkLst>
        </pc:graphicFrameChg>
      </pc:sldChg>
      <pc:sldChg chg="addSp delSp modSp">
        <pc:chgData name="Fauble, Brian@Energy" userId="2214a713-d1a2-40f8-bc49-751e2a01b17f" providerId="ADAL" clId="{87B0AE13-A3F0-B745-9B5F-FE77047CCBDD}" dt="2020-06-22T01:00:46.350" v="6398" actId="1076"/>
        <pc:sldMkLst>
          <pc:docMk/>
          <pc:sldMk cId="1154683599" sldId="343"/>
        </pc:sldMkLst>
        <pc:spChg chg="add mod">
          <ac:chgData name="Fauble, Brian@Energy" userId="2214a713-d1a2-40f8-bc49-751e2a01b17f" providerId="ADAL" clId="{87B0AE13-A3F0-B745-9B5F-FE77047CCBDD}" dt="2020-06-22T00:50:49.454" v="4493" actId="1037"/>
          <ac:spMkLst>
            <pc:docMk/>
            <pc:sldMk cId="1154683599" sldId="343"/>
            <ac:spMk id="5" creationId="{CB6E75D6-2427-B240-939B-474AD3FF337F}"/>
          </ac:spMkLst>
        </pc:spChg>
        <pc:spChg chg="add mod">
          <ac:chgData name="Fauble, Brian@Energy" userId="2214a713-d1a2-40f8-bc49-751e2a01b17f" providerId="ADAL" clId="{87B0AE13-A3F0-B745-9B5F-FE77047CCBDD}" dt="2020-06-22T01:00:46.350" v="6398" actId="1076"/>
          <ac:spMkLst>
            <pc:docMk/>
            <pc:sldMk cId="1154683599" sldId="343"/>
            <ac:spMk id="6" creationId="{9A68FFE3-0E0F-A341-84BB-05488D4477C6}"/>
          </ac:spMkLst>
        </pc:spChg>
        <pc:spChg chg="del">
          <ac:chgData name="Fauble, Brian@Energy" userId="2214a713-d1a2-40f8-bc49-751e2a01b17f" providerId="ADAL" clId="{87B0AE13-A3F0-B745-9B5F-FE77047CCBDD}" dt="2020-06-22T00:14:12.163" v="135" actId="478"/>
          <ac:spMkLst>
            <pc:docMk/>
            <pc:sldMk cId="1154683599" sldId="343"/>
            <ac:spMk id="7" creationId="{BB59B5F8-5AAA-4637-B00B-81CC6BD9B25D}"/>
          </ac:spMkLst>
        </pc:spChg>
        <pc:spChg chg="del mod">
          <ac:chgData name="Fauble, Brian@Energy" userId="2214a713-d1a2-40f8-bc49-751e2a01b17f" providerId="ADAL" clId="{87B0AE13-A3F0-B745-9B5F-FE77047CCBDD}" dt="2020-06-22T00:50:19.908" v="4484" actId="478"/>
          <ac:spMkLst>
            <pc:docMk/>
            <pc:sldMk cId="1154683599" sldId="343"/>
            <ac:spMk id="9" creationId="{530A1C56-A9B6-499B-B609-75F4E5FDAADF}"/>
          </ac:spMkLst>
        </pc:spChg>
        <pc:picChg chg="mod">
          <ac:chgData name="Fauble, Brian@Energy" userId="2214a713-d1a2-40f8-bc49-751e2a01b17f" providerId="ADAL" clId="{87B0AE13-A3F0-B745-9B5F-FE77047CCBDD}" dt="2020-06-22T00:58:49.756" v="6359" actId="962"/>
          <ac:picMkLst>
            <pc:docMk/>
            <pc:sldMk cId="1154683599" sldId="343"/>
            <ac:picMk id="2" creationId="{651E81B3-28B7-4D3E-86DD-B7094E1557A5}"/>
          </ac:picMkLst>
        </pc:picChg>
      </pc:sldChg>
      <pc:sldChg chg="addSp delSp modSp ord modNotesTx">
        <pc:chgData name="Fauble, Brian@Energy" userId="2214a713-d1a2-40f8-bc49-751e2a01b17f" providerId="ADAL" clId="{87B0AE13-A3F0-B745-9B5F-FE77047CCBDD}" dt="2020-06-23T22:47:59.152" v="9372"/>
        <pc:sldMkLst>
          <pc:docMk/>
          <pc:sldMk cId="769584420" sldId="344"/>
        </pc:sldMkLst>
        <pc:spChg chg="add mod">
          <ac:chgData name="Fauble, Brian@Energy" userId="2214a713-d1a2-40f8-bc49-751e2a01b17f" providerId="ADAL" clId="{87B0AE13-A3F0-B745-9B5F-FE77047CCBDD}" dt="2020-06-22T00:49:41.714" v="4474" actId="1076"/>
          <ac:spMkLst>
            <pc:docMk/>
            <pc:sldMk cId="769584420" sldId="344"/>
            <ac:spMk id="4" creationId="{619F98CA-DBEE-B248-B606-72000A566DCA}"/>
          </ac:spMkLst>
        </pc:spChg>
        <pc:spChg chg="del">
          <ac:chgData name="Fauble, Brian@Energy" userId="2214a713-d1a2-40f8-bc49-751e2a01b17f" providerId="ADAL" clId="{87B0AE13-A3F0-B745-9B5F-FE77047CCBDD}" dt="2020-06-22T00:14:08.604" v="134" actId="478"/>
          <ac:spMkLst>
            <pc:docMk/>
            <pc:sldMk cId="769584420" sldId="344"/>
            <ac:spMk id="7" creationId="{BB59B5F8-5AAA-4637-B00B-81CC6BD9B25D}"/>
          </ac:spMkLst>
        </pc:spChg>
        <pc:spChg chg="del">
          <ac:chgData name="Fauble, Brian@Energy" userId="2214a713-d1a2-40f8-bc49-751e2a01b17f" providerId="ADAL" clId="{87B0AE13-A3F0-B745-9B5F-FE77047CCBDD}" dt="2020-06-22T00:49:20.498" v="4467" actId="478"/>
          <ac:spMkLst>
            <pc:docMk/>
            <pc:sldMk cId="769584420" sldId="344"/>
            <ac:spMk id="9" creationId="{530A1C56-A9B6-499B-B609-75F4E5FDAADF}"/>
          </ac:spMkLst>
        </pc:spChg>
        <pc:picChg chg="del mod">
          <ac:chgData name="Fauble, Brian@Energy" userId="2214a713-d1a2-40f8-bc49-751e2a01b17f" providerId="ADAL" clId="{87B0AE13-A3F0-B745-9B5F-FE77047CCBDD}" dt="2020-06-23T21:13:49.733" v="9192" actId="478"/>
          <ac:picMkLst>
            <pc:docMk/>
            <pc:sldMk cId="769584420" sldId="344"/>
            <ac:picMk id="2" creationId="{741DCEAD-332D-4256-9B25-5B71C88409BC}"/>
          </ac:picMkLst>
        </pc:picChg>
        <pc:picChg chg="add mod">
          <ac:chgData name="Fauble, Brian@Energy" userId="2214a713-d1a2-40f8-bc49-751e2a01b17f" providerId="ADAL" clId="{87B0AE13-A3F0-B745-9B5F-FE77047CCBDD}" dt="2020-06-23T21:14:04.590" v="9198" actId="1440"/>
          <ac:picMkLst>
            <pc:docMk/>
            <pc:sldMk cId="769584420" sldId="344"/>
            <ac:picMk id="6" creationId="{8E6ED8EA-009F-E249-B9DA-ACC12DFC5B34}"/>
          </ac:picMkLst>
        </pc:picChg>
      </pc:sldChg>
      <pc:sldChg chg="addSp delSp modSp mod">
        <pc:chgData name="Fauble, Brian@Energy" userId="2214a713-d1a2-40f8-bc49-751e2a01b17f" providerId="ADAL" clId="{87B0AE13-A3F0-B745-9B5F-FE77047CCBDD}" dt="2020-06-23T22:53:07.461" v="9451" actId="6549"/>
        <pc:sldMkLst>
          <pc:docMk/>
          <pc:sldMk cId="2328071283" sldId="345"/>
        </pc:sldMkLst>
        <pc:spChg chg="add mod">
          <ac:chgData name="Fauble, Brian@Energy" userId="2214a713-d1a2-40f8-bc49-751e2a01b17f" providerId="ADAL" clId="{87B0AE13-A3F0-B745-9B5F-FE77047CCBDD}" dt="2020-06-22T00:47:47.729" v="4447" actId="1038"/>
          <ac:spMkLst>
            <pc:docMk/>
            <pc:sldMk cId="2328071283" sldId="345"/>
            <ac:spMk id="2" creationId="{06F7CEC0-4029-3448-9FFF-0C2EACAA5A5D}"/>
          </ac:spMkLst>
        </pc:spChg>
        <pc:spChg chg="add mod">
          <ac:chgData name="Fauble, Brian@Energy" userId="2214a713-d1a2-40f8-bc49-751e2a01b17f" providerId="ADAL" clId="{87B0AE13-A3F0-B745-9B5F-FE77047CCBDD}" dt="2020-06-23T22:53:07.461" v="9451" actId="6549"/>
          <ac:spMkLst>
            <pc:docMk/>
            <pc:sldMk cId="2328071283" sldId="345"/>
            <ac:spMk id="3" creationId="{93AB983E-AC73-724E-9068-B4FB61C32262}"/>
          </ac:spMkLst>
        </pc:spChg>
        <pc:spChg chg="del">
          <ac:chgData name="Fauble, Brian@Energy" userId="2214a713-d1a2-40f8-bc49-751e2a01b17f" providerId="ADAL" clId="{87B0AE13-A3F0-B745-9B5F-FE77047CCBDD}" dt="2020-06-22T00:47:17.183" v="4420" actId="478"/>
          <ac:spMkLst>
            <pc:docMk/>
            <pc:sldMk cId="2328071283" sldId="345"/>
            <ac:spMk id="9" creationId="{530A1C56-A9B6-499B-B609-75F4E5FDAADF}"/>
          </ac:spMkLst>
        </pc:spChg>
        <pc:graphicFrameChg chg="mod">
          <ac:chgData name="Fauble, Brian@Energy" userId="2214a713-d1a2-40f8-bc49-751e2a01b17f" providerId="ADAL" clId="{87B0AE13-A3F0-B745-9B5F-FE77047CCBDD}" dt="2020-06-22T00:22:09.785" v="2225" actId="962"/>
          <ac:graphicFrameMkLst>
            <pc:docMk/>
            <pc:sldMk cId="2328071283" sldId="345"/>
            <ac:graphicFrameMk id="5" creationId="{5D19DB26-2B3C-4B7B-8AE7-D9410E9B220E}"/>
          </ac:graphicFrameMkLst>
        </pc:graphicFrameChg>
      </pc:sldChg>
      <pc:sldChg chg="addSp delSp modSp mod setBg modNotesTx">
        <pc:chgData name="Fauble, Brian@Energy" userId="2214a713-d1a2-40f8-bc49-751e2a01b17f" providerId="ADAL" clId="{87B0AE13-A3F0-B745-9B5F-FE77047CCBDD}" dt="2020-06-23T22:53:18.772" v="9457" actId="20577"/>
        <pc:sldMkLst>
          <pc:docMk/>
          <pc:sldMk cId="3814750601" sldId="346"/>
        </pc:sldMkLst>
        <pc:spChg chg="add mod">
          <ac:chgData name="Fauble, Brian@Energy" userId="2214a713-d1a2-40f8-bc49-751e2a01b17f" providerId="ADAL" clId="{87B0AE13-A3F0-B745-9B5F-FE77047CCBDD}" dt="2020-06-22T22:19:00.999" v="6709" actId="20577"/>
          <ac:spMkLst>
            <pc:docMk/>
            <pc:sldMk cId="3814750601" sldId="346"/>
            <ac:spMk id="2" creationId="{D137029A-07AB-BC4E-96A0-AAC0D2A5F9A7}"/>
          </ac:spMkLst>
        </pc:spChg>
        <pc:spChg chg="mod">
          <ac:chgData name="Fauble, Brian@Energy" userId="2214a713-d1a2-40f8-bc49-751e2a01b17f" providerId="ADAL" clId="{87B0AE13-A3F0-B745-9B5F-FE77047CCBDD}" dt="2020-06-23T22:52:28.598" v="9430" actId="1076"/>
          <ac:spMkLst>
            <pc:docMk/>
            <pc:sldMk cId="3814750601" sldId="346"/>
            <ac:spMk id="4" creationId="{505930BB-4BAB-4005-A547-2F1636ABCF8F}"/>
          </ac:spMkLst>
        </pc:spChg>
        <pc:spChg chg="add del mod">
          <ac:chgData name="Fauble, Brian@Energy" userId="2214a713-d1a2-40f8-bc49-751e2a01b17f" providerId="ADAL" clId="{87B0AE13-A3F0-B745-9B5F-FE77047CCBDD}" dt="2020-06-22T22:07:11.642" v="6459" actId="478"/>
          <ac:spMkLst>
            <pc:docMk/>
            <pc:sldMk cId="3814750601" sldId="346"/>
            <ac:spMk id="6" creationId="{F9C6F402-B558-9540-B955-EABFE41EE9A4}"/>
          </ac:spMkLst>
        </pc:spChg>
        <pc:spChg chg="add mod">
          <ac:chgData name="Fauble, Brian@Energy" userId="2214a713-d1a2-40f8-bc49-751e2a01b17f" providerId="ADAL" clId="{87B0AE13-A3F0-B745-9B5F-FE77047CCBDD}" dt="2020-06-23T22:53:18.772" v="9457" actId="20577"/>
          <ac:spMkLst>
            <pc:docMk/>
            <pc:sldMk cId="3814750601" sldId="346"/>
            <ac:spMk id="7" creationId="{66216C5D-1A7E-8A4C-80C0-51B4EF873BD0}"/>
          </ac:spMkLst>
        </pc:spChg>
        <pc:spChg chg="del">
          <ac:chgData name="Fauble, Brian@Energy" userId="2214a713-d1a2-40f8-bc49-751e2a01b17f" providerId="ADAL" clId="{87B0AE13-A3F0-B745-9B5F-FE77047CCBDD}" dt="2020-06-22T00:13:56.437" v="132" actId="478"/>
          <ac:spMkLst>
            <pc:docMk/>
            <pc:sldMk cId="3814750601" sldId="346"/>
            <ac:spMk id="7" creationId="{BB59B5F8-5AAA-4637-B00B-81CC6BD9B25D}"/>
          </ac:spMkLst>
        </pc:spChg>
        <pc:spChg chg="del mod">
          <ac:chgData name="Fauble, Brian@Energy" userId="2214a713-d1a2-40f8-bc49-751e2a01b17f" providerId="ADAL" clId="{87B0AE13-A3F0-B745-9B5F-FE77047CCBDD}" dt="2020-06-22T22:19:03.488" v="6710" actId="478"/>
          <ac:spMkLst>
            <pc:docMk/>
            <pc:sldMk cId="3814750601" sldId="346"/>
            <ac:spMk id="9" creationId="{530A1C56-A9B6-499B-B609-75F4E5FDAADF}"/>
          </ac:spMkLst>
        </pc:spChg>
        <pc:graphicFrameChg chg="del">
          <ac:chgData name="Fauble, Brian@Energy" userId="2214a713-d1a2-40f8-bc49-751e2a01b17f" providerId="ADAL" clId="{87B0AE13-A3F0-B745-9B5F-FE77047CCBDD}" dt="2020-06-22T22:06:34.125" v="6450" actId="478"/>
          <ac:graphicFrameMkLst>
            <pc:docMk/>
            <pc:sldMk cId="3814750601" sldId="346"/>
            <ac:graphicFrameMk id="8" creationId="{4C7F09B1-0AB7-4625-BE87-EEC5D573AF3F}"/>
          </ac:graphicFrameMkLst>
        </pc:graphicFrameChg>
        <pc:graphicFrameChg chg="mod">
          <ac:chgData name="Fauble, Brian@Energy" userId="2214a713-d1a2-40f8-bc49-751e2a01b17f" providerId="ADAL" clId="{87B0AE13-A3F0-B745-9B5F-FE77047CCBDD}" dt="2020-06-22T21:56:25.520" v="6440"/>
          <ac:graphicFrameMkLst>
            <pc:docMk/>
            <pc:sldMk cId="3814750601" sldId="346"/>
            <ac:graphicFrameMk id="10" creationId="{4C7F09B1-0AB7-4625-BE87-EEC5D573AF3F}"/>
          </ac:graphicFrameMkLst>
        </pc:graphicFrameChg>
        <pc:graphicFrameChg chg="mod">
          <ac:chgData name="Fauble, Brian@Energy" userId="2214a713-d1a2-40f8-bc49-751e2a01b17f" providerId="ADAL" clId="{87B0AE13-A3F0-B745-9B5F-FE77047CCBDD}" dt="2020-06-22T00:25:53.616" v="3465" actId="962"/>
          <ac:graphicFrameMkLst>
            <pc:docMk/>
            <pc:sldMk cId="3814750601" sldId="346"/>
            <ac:graphicFrameMk id="12" creationId="{4C7F09B1-0AB7-4625-BE87-EEC5D573AF3F}"/>
          </ac:graphicFrameMkLst>
        </pc:graphicFrameChg>
        <pc:graphicFrameChg chg="mod">
          <ac:chgData name="Fauble, Brian@Energy" userId="2214a713-d1a2-40f8-bc49-751e2a01b17f" providerId="ADAL" clId="{87B0AE13-A3F0-B745-9B5F-FE77047CCBDD}" dt="2020-06-22T23:29:24.329" v="9191"/>
          <ac:graphicFrameMkLst>
            <pc:docMk/>
            <pc:sldMk cId="3814750601" sldId="346"/>
            <ac:graphicFrameMk id="13" creationId="{4C7F09B1-0AB7-4625-BE87-EEC5D573AF3F}"/>
          </ac:graphicFrameMkLst>
        </pc:graphicFrameChg>
        <pc:graphicFrameChg chg="mod">
          <ac:chgData name="Fauble, Brian@Energy" userId="2214a713-d1a2-40f8-bc49-751e2a01b17f" providerId="ADAL" clId="{87B0AE13-A3F0-B745-9B5F-FE77047CCBDD}" dt="2020-06-22T22:35:17.870" v="9179" actId="962"/>
          <ac:graphicFrameMkLst>
            <pc:docMk/>
            <pc:sldMk cId="3814750601" sldId="346"/>
            <ac:graphicFrameMk id="15" creationId="{4C7F09B1-0AB7-4625-BE87-EEC5D573AF3F}"/>
          </ac:graphicFrameMkLst>
        </pc:graphicFrameChg>
        <pc:picChg chg="add del mod">
          <ac:chgData name="Fauble, Brian@Energy" userId="2214a713-d1a2-40f8-bc49-751e2a01b17f" providerId="ADAL" clId="{87B0AE13-A3F0-B745-9B5F-FE77047CCBDD}" dt="2020-06-22T22:06:45.398" v="6453" actId="478"/>
          <ac:picMkLst>
            <pc:docMk/>
            <pc:sldMk cId="3814750601" sldId="346"/>
            <ac:picMk id="3" creationId="{5793B3BF-6DEE-A449-BBB2-6062077BC3FE}"/>
          </ac:picMkLst>
        </pc:picChg>
        <pc:picChg chg="add del">
          <ac:chgData name="Fauble, Brian@Energy" userId="2214a713-d1a2-40f8-bc49-751e2a01b17f" providerId="ADAL" clId="{87B0AE13-A3F0-B745-9B5F-FE77047CCBDD}" dt="2020-06-22T22:06:54.447" v="6455" actId="478"/>
          <ac:picMkLst>
            <pc:docMk/>
            <pc:sldMk cId="3814750601" sldId="346"/>
            <ac:picMk id="5" creationId="{814ECC29-44CA-E545-9535-D8DAA861D06F}"/>
          </ac:picMkLst>
        </pc:picChg>
        <pc:picChg chg="del mod">
          <ac:chgData name="Fauble, Brian@Energy" userId="2214a713-d1a2-40f8-bc49-751e2a01b17f" providerId="ADAL" clId="{87B0AE13-A3F0-B745-9B5F-FE77047CCBDD}" dt="2020-06-22T21:21:05.925" v="6405" actId="478"/>
          <ac:picMkLst>
            <pc:docMk/>
            <pc:sldMk cId="3814750601" sldId="346"/>
            <ac:picMk id="5" creationId="{AD97FABA-184A-41AF-9CF3-363A15BF4C0D}"/>
          </ac:picMkLst>
        </pc:picChg>
        <pc:picChg chg="add del">
          <ac:chgData name="Fauble, Brian@Energy" userId="2214a713-d1a2-40f8-bc49-751e2a01b17f" providerId="ADAL" clId="{87B0AE13-A3F0-B745-9B5F-FE77047CCBDD}" dt="2020-06-22T22:07:55.449" v="6461" actId="478"/>
          <ac:picMkLst>
            <pc:docMk/>
            <pc:sldMk cId="3814750601" sldId="346"/>
            <ac:picMk id="1027" creationId="{7ED77FCE-C12F-E44A-8FEE-F3A539E0E394}"/>
          </ac:picMkLst>
        </pc:picChg>
      </pc:sldChg>
      <pc:sldChg chg="addSp delSp modSp">
        <pc:chgData name="Fauble, Brian@Energy" userId="2214a713-d1a2-40f8-bc49-751e2a01b17f" providerId="ADAL" clId="{87B0AE13-A3F0-B745-9B5F-FE77047CCBDD}" dt="2020-06-22T01:00:55.330" v="6400" actId="1076"/>
        <pc:sldMkLst>
          <pc:docMk/>
          <pc:sldMk cId="1710609315" sldId="347"/>
        </pc:sldMkLst>
        <pc:spChg chg="del">
          <ac:chgData name="Fauble, Brian@Energy" userId="2214a713-d1a2-40f8-bc49-751e2a01b17f" providerId="ADAL" clId="{87B0AE13-A3F0-B745-9B5F-FE77047CCBDD}" dt="2020-06-22T00:49:49.635" v="4475" actId="478"/>
          <ac:spMkLst>
            <pc:docMk/>
            <pc:sldMk cId="1710609315" sldId="347"/>
            <ac:spMk id="2" creationId="{2A35AFD3-66AC-491F-913F-DE7862EF9918}"/>
          </ac:spMkLst>
        </pc:spChg>
        <pc:spChg chg="add mod">
          <ac:chgData name="Fauble, Brian@Energy" userId="2214a713-d1a2-40f8-bc49-751e2a01b17f" providerId="ADAL" clId="{87B0AE13-A3F0-B745-9B5F-FE77047CCBDD}" dt="2020-06-22T00:51:19.057" v="4500" actId="1076"/>
          <ac:spMkLst>
            <pc:docMk/>
            <pc:sldMk cId="1710609315" sldId="347"/>
            <ac:spMk id="4" creationId="{B4A7FC17-F083-8D4B-A791-6A21E47CD21E}"/>
          </ac:spMkLst>
        </pc:spChg>
        <pc:spChg chg="add mod">
          <ac:chgData name="Fauble, Brian@Energy" userId="2214a713-d1a2-40f8-bc49-751e2a01b17f" providerId="ADAL" clId="{87B0AE13-A3F0-B745-9B5F-FE77047CCBDD}" dt="2020-06-22T01:00:55.330" v="6400" actId="1076"/>
          <ac:spMkLst>
            <pc:docMk/>
            <pc:sldMk cId="1710609315" sldId="347"/>
            <ac:spMk id="7" creationId="{C15E69FC-4062-284B-877B-CF789BA788ED}"/>
          </ac:spMkLst>
        </pc:spChg>
        <pc:picChg chg="mod">
          <ac:chgData name="Fauble, Brian@Energy" userId="2214a713-d1a2-40f8-bc49-751e2a01b17f" providerId="ADAL" clId="{87B0AE13-A3F0-B745-9B5F-FE77047CCBDD}" dt="2020-06-22T00:56:22.264" v="5611" actId="962"/>
          <ac:picMkLst>
            <pc:docMk/>
            <pc:sldMk cId="1710609315" sldId="347"/>
            <ac:picMk id="3" creationId="{1A7A9C50-C2CC-4603-B546-7C4D3C5DC665}"/>
          </ac:picMkLst>
        </pc:picChg>
      </pc:sldChg>
    </pc:docChg>
  </pc:docChgLst>
  <pc:docChgLst>
    <pc:chgData clId="Web-{67FBABF6-E4AB-1567-651A-9362E0B96079}"/>
    <pc:docChg chg="addSld modSld sldOrd">
      <pc:chgData name="" userId="" providerId="" clId="Web-{67FBABF6-E4AB-1567-651A-9362E0B96079}" dt="2020-06-12T17:24:33.705" v="240" actId="20577"/>
      <pc:docMkLst>
        <pc:docMk/>
      </pc:docMkLst>
      <pc:sldChg chg="modSp">
        <pc:chgData name="" userId="" providerId="" clId="Web-{67FBABF6-E4AB-1567-651A-9362E0B96079}" dt="2020-06-12T17:24:30.033" v="239" actId="20577"/>
        <pc:sldMkLst>
          <pc:docMk/>
          <pc:sldMk cId="3609569307" sldId="342"/>
        </pc:sldMkLst>
        <pc:spChg chg="mod">
          <ac:chgData name="" userId="" providerId="" clId="Web-{67FBABF6-E4AB-1567-651A-9362E0B96079}" dt="2020-06-12T17:24:30.033" v="239" actId="20577"/>
          <ac:spMkLst>
            <pc:docMk/>
            <pc:sldMk cId="3609569307" sldId="342"/>
            <ac:spMk id="7" creationId="{BB59B5F8-5AAA-4637-B00B-81CC6BD9B25D}"/>
          </ac:spMkLst>
        </pc:spChg>
      </pc:sldChg>
      <pc:sldChg chg="modSp">
        <pc:chgData name="" userId="" providerId="" clId="Web-{67FBABF6-E4AB-1567-651A-9362E0B96079}" dt="2020-06-12T17:24:26.330" v="238" actId="20577"/>
        <pc:sldMkLst>
          <pc:docMk/>
          <pc:sldMk cId="1154683599" sldId="343"/>
        </pc:sldMkLst>
        <pc:spChg chg="mod">
          <ac:chgData name="" userId="" providerId="" clId="Web-{67FBABF6-E4AB-1567-651A-9362E0B96079}" dt="2020-06-12T17:24:26.330" v="238" actId="20577"/>
          <ac:spMkLst>
            <pc:docMk/>
            <pc:sldMk cId="1154683599" sldId="343"/>
            <ac:spMk id="7" creationId="{BB59B5F8-5AAA-4637-B00B-81CC6BD9B25D}"/>
          </ac:spMkLst>
        </pc:spChg>
      </pc:sldChg>
      <pc:sldChg chg="addSp modSp add ord replId">
        <pc:chgData name="" userId="" providerId="" clId="Web-{67FBABF6-E4AB-1567-651A-9362E0B96079}" dt="2020-06-12T17:04:15.559" v="154" actId="20577"/>
        <pc:sldMkLst>
          <pc:docMk/>
          <pc:sldMk cId="769584420" sldId="344"/>
        </pc:sldMkLst>
        <pc:spChg chg="add mod">
          <ac:chgData name="" userId="" providerId="" clId="Web-{67FBABF6-E4AB-1567-651A-9362E0B96079}" dt="2020-06-12T16:36:43.954" v="32" actId="1076"/>
          <ac:spMkLst>
            <pc:docMk/>
            <pc:sldMk cId="769584420" sldId="344"/>
            <ac:spMk id="3" creationId="{28EB802F-3776-4E55-9D3B-F565E55983B5}"/>
          </ac:spMkLst>
        </pc:spChg>
        <pc:spChg chg="mod">
          <ac:chgData name="" userId="" providerId="" clId="Web-{67FBABF6-E4AB-1567-651A-9362E0B96079}" dt="2020-06-12T16:35:29.312" v="2" actId="20577"/>
          <ac:spMkLst>
            <pc:docMk/>
            <pc:sldMk cId="769584420" sldId="344"/>
            <ac:spMk id="7" creationId="{BB59B5F8-5AAA-4637-B00B-81CC6BD9B25D}"/>
          </ac:spMkLst>
        </pc:spChg>
        <pc:spChg chg="mod">
          <ac:chgData name="" userId="" providerId="" clId="Web-{67FBABF6-E4AB-1567-651A-9362E0B96079}" dt="2020-06-12T17:04:15.559" v="154" actId="20577"/>
          <ac:spMkLst>
            <pc:docMk/>
            <pc:sldMk cId="769584420" sldId="344"/>
            <ac:spMk id="9" creationId="{530A1C56-A9B6-499B-B609-75F4E5FDAADF}"/>
          </ac:spMkLst>
        </pc:spChg>
        <pc:picChg chg="add mod">
          <ac:chgData name="" userId="" providerId="" clId="Web-{67FBABF6-E4AB-1567-651A-9362E0B96079}" dt="2020-06-12T16:37:30.955" v="36"/>
          <ac:picMkLst>
            <pc:docMk/>
            <pc:sldMk cId="769584420" sldId="344"/>
            <ac:picMk id="2" creationId="{741DCEAD-332D-4256-9B25-5B71C88409BC}"/>
          </ac:picMkLst>
        </pc:picChg>
      </pc:sldChg>
      <pc:sldChg chg="modSp add ord replId">
        <pc:chgData name="" userId="" providerId="" clId="Web-{67FBABF6-E4AB-1567-651A-9362E0B96079}" dt="2020-06-12T17:24:33.705" v="240" actId="20577"/>
        <pc:sldMkLst>
          <pc:docMk/>
          <pc:sldMk cId="2328071283" sldId="345"/>
        </pc:sldMkLst>
        <pc:spChg chg="mod">
          <ac:chgData name="" userId="" providerId="" clId="Web-{67FBABF6-E4AB-1567-651A-9362E0B96079}" dt="2020-06-12T17:24:33.705" v="240" actId="20577"/>
          <ac:spMkLst>
            <pc:docMk/>
            <pc:sldMk cId="2328071283" sldId="345"/>
            <ac:spMk id="7" creationId="{BB59B5F8-5AAA-4637-B00B-81CC6BD9B25D}"/>
          </ac:spMkLst>
        </pc:spChg>
      </pc:sldChg>
    </pc:docChg>
  </pc:docChgLst>
  <pc:docChgLst>
    <pc:chgData clId="Web-{083859A6-897C-CC94-87BF-A4F256783252}"/>
    <pc:docChg chg="modSld">
      <pc:chgData name="" userId="" providerId="" clId="Web-{083859A6-897C-CC94-87BF-A4F256783252}" dt="2020-06-19T16:14:49.573" v="0"/>
      <pc:docMkLst>
        <pc:docMk/>
      </pc:docMkLst>
      <pc:sldChg chg="delSp">
        <pc:chgData name="" userId="" providerId="" clId="Web-{083859A6-897C-CC94-87BF-A4F256783252}" dt="2020-06-19T16:14:49.573" v="0"/>
        <pc:sldMkLst>
          <pc:docMk/>
          <pc:sldMk cId="2328071283" sldId="345"/>
        </pc:sldMkLst>
        <pc:picChg chg="del">
          <ac:chgData name="" userId="" providerId="" clId="Web-{083859A6-897C-CC94-87BF-A4F256783252}" dt="2020-06-19T16:14:49.573" v="0"/>
          <ac:picMkLst>
            <pc:docMk/>
            <pc:sldMk cId="2328071283" sldId="345"/>
            <ac:picMk id="2" creationId="{8600C00A-9E9C-4D86-A5BA-5A35B6BCCED3}"/>
          </ac:picMkLst>
        </pc:picChg>
      </pc:sldChg>
    </pc:docChg>
  </pc:docChgLst>
  <pc:docChgLst>
    <pc:chgData clId="Web-{10C47CDB-370A-56E2-81A9-E7E74DFA7667}"/>
    <pc:docChg chg="modSld">
      <pc:chgData name="" userId="" providerId="" clId="Web-{10C47CDB-370A-56E2-81A9-E7E74DFA7667}" dt="2020-06-22T20:20:00.880" v="143"/>
      <pc:docMkLst>
        <pc:docMk/>
      </pc:docMkLst>
      <pc:sldChg chg="modSp addCm">
        <pc:chgData name="" userId="" providerId="" clId="Web-{10C47CDB-370A-56E2-81A9-E7E74DFA7667}" dt="2020-06-22T20:09:07.630" v="139"/>
        <pc:sldMkLst>
          <pc:docMk/>
          <pc:sldMk cId="300491706" sldId="261"/>
        </pc:sldMkLst>
        <pc:spChg chg="mod">
          <ac:chgData name="" userId="" providerId="" clId="Web-{10C47CDB-370A-56E2-81A9-E7E74DFA7667}" dt="2020-06-22T19:49:28.982" v="135" actId="20577"/>
          <ac:spMkLst>
            <pc:docMk/>
            <pc:sldMk cId="300491706" sldId="261"/>
            <ac:spMk id="7" creationId="{BB59B5F8-5AAA-4637-B00B-81CC6BD9B25D}"/>
          </ac:spMkLst>
        </pc:spChg>
      </pc:sldChg>
      <pc:sldChg chg="modSp addCm delCm">
        <pc:chgData name="" userId="" providerId="" clId="Web-{10C47CDB-370A-56E2-81A9-E7E74DFA7667}" dt="2020-06-22T20:18:36.030" v="142" actId="20577"/>
        <pc:sldMkLst>
          <pc:docMk/>
          <pc:sldMk cId="2384865362" sldId="262"/>
        </pc:sldMkLst>
        <pc:spChg chg="mod">
          <ac:chgData name="" userId="" providerId="" clId="Web-{10C47CDB-370A-56E2-81A9-E7E74DFA7667}" dt="2020-06-22T20:18:36.030" v="142" actId="20577"/>
          <ac:spMkLst>
            <pc:docMk/>
            <pc:sldMk cId="2384865362" sldId="262"/>
            <ac:spMk id="7" creationId="{BB59B5F8-5AAA-4637-B00B-81CC6BD9B25D}"/>
          </ac:spMkLst>
        </pc:spChg>
      </pc:sldChg>
      <pc:sldChg chg="modSp addCm">
        <pc:chgData name="" userId="" providerId="" clId="Web-{10C47CDB-370A-56E2-81A9-E7E74DFA7667}" dt="2020-06-22T19:48:16.102" v="130"/>
        <pc:sldMkLst>
          <pc:docMk/>
          <pc:sldMk cId="1322565583" sldId="324"/>
        </pc:sldMkLst>
        <pc:spChg chg="mod">
          <ac:chgData name="" userId="" providerId="" clId="Web-{10C47CDB-370A-56E2-81A9-E7E74DFA7667}" dt="2020-06-22T19:47:42.725" v="129" actId="20577"/>
          <ac:spMkLst>
            <pc:docMk/>
            <pc:sldMk cId="1322565583" sldId="324"/>
            <ac:spMk id="7" creationId="{C796967E-F8D3-4389-B1A1-A893FEE02929}"/>
          </ac:spMkLst>
        </pc:spChg>
      </pc:sldChg>
      <pc:sldChg chg="addCm delCm">
        <pc:chgData name="" userId="" providerId="" clId="Web-{10C47CDB-370A-56E2-81A9-E7E74DFA7667}" dt="2020-06-22T20:20:00.880" v="143"/>
        <pc:sldMkLst>
          <pc:docMk/>
          <pc:sldMk cId="769584420" sldId="344"/>
        </pc:sldMkLst>
      </pc:sldChg>
    </pc:docChg>
  </pc:docChgLst>
  <pc:docChgLst>
    <pc:chgData clId="Web-{17BB589F-BFAF-4DEF-E523-FEFDC2940292}"/>
    <pc:docChg chg="modSld">
      <pc:chgData name="" userId="" providerId="" clId="Web-{17BB589F-BFAF-4DEF-E523-FEFDC2940292}" dt="2020-06-18T17:58:10.331" v="0" actId="20577"/>
      <pc:docMkLst>
        <pc:docMk/>
      </pc:docMkLst>
      <pc:sldChg chg="modSp">
        <pc:chgData name="" userId="" providerId="" clId="Web-{17BB589F-BFAF-4DEF-E523-FEFDC2940292}" dt="2020-06-18T17:58:10.331" v="0" actId="20577"/>
        <pc:sldMkLst>
          <pc:docMk/>
          <pc:sldMk cId="300491706" sldId="261"/>
        </pc:sldMkLst>
        <pc:spChg chg="mod">
          <ac:chgData name="" userId="" providerId="" clId="Web-{17BB589F-BFAF-4DEF-E523-FEFDC2940292}" dt="2020-06-18T17:58:10.331" v="0" actId="20577"/>
          <ac:spMkLst>
            <pc:docMk/>
            <pc:sldMk cId="300491706" sldId="261"/>
            <ac:spMk id="7" creationId="{BB59B5F8-5AAA-4637-B00B-81CC6BD9B25D}"/>
          </ac:spMkLst>
        </pc:spChg>
      </pc:sldChg>
    </pc:docChg>
  </pc:docChgLst>
  <pc:docChgLst>
    <pc:chgData clId="Web-{BDA7AE3D-9473-4FC0-5F4D-7E3324A0F648}"/>
    <pc:docChg chg="modSld">
      <pc:chgData name="" userId="" providerId="" clId="Web-{BDA7AE3D-9473-4FC0-5F4D-7E3324A0F648}" dt="2020-06-22T23:13:51.290" v="127" actId="20577"/>
      <pc:docMkLst>
        <pc:docMk/>
      </pc:docMkLst>
      <pc:sldChg chg="modSp">
        <pc:chgData name="" userId="" providerId="" clId="Web-{BDA7AE3D-9473-4FC0-5F4D-7E3324A0F648}" dt="2020-06-22T23:13:51.290" v="126" actId="20577"/>
        <pc:sldMkLst>
          <pc:docMk/>
          <pc:sldMk cId="1322565583" sldId="324"/>
        </pc:sldMkLst>
        <pc:spChg chg="mod">
          <ac:chgData name="" userId="" providerId="" clId="Web-{BDA7AE3D-9473-4FC0-5F4D-7E3324A0F648}" dt="2020-06-22T23:13:51.290" v="126" actId="20577"/>
          <ac:spMkLst>
            <pc:docMk/>
            <pc:sldMk cId="1322565583" sldId="324"/>
            <ac:spMk id="7" creationId="{C796967E-F8D3-4389-B1A1-A893FEE02929}"/>
          </ac:spMkLst>
        </pc:spChg>
        <pc:graphicFrameChg chg="mod modGraphic">
          <ac:chgData name="" userId="" providerId="" clId="Web-{BDA7AE3D-9473-4FC0-5F4D-7E3324A0F648}" dt="2020-06-22T23:12:29.099" v="63"/>
          <ac:graphicFrameMkLst>
            <pc:docMk/>
            <pc:sldMk cId="1322565583" sldId="324"/>
            <ac:graphicFrameMk id="3" creationId="{00000000-0000-0000-0000-000000000000}"/>
          </ac:graphicFrameMkLst>
        </pc:graphicFrameChg>
      </pc:sldChg>
      <pc:sldChg chg="modSp">
        <pc:chgData name="" userId="" providerId="" clId="Web-{BDA7AE3D-9473-4FC0-5F4D-7E3324A0F648}" dt="2020-06-22T23:13:27.820" v="122" actId="20577"/>
        <pc:sldMkLst>
          <pc:docMk/>
          <pc:sldMk cId="1634715863" sldId="325"/>
        </pc:sldMkLst>
        <pc:spChg chg="mod">
          <ac:chgData name="" userId="" providerId="" clId="Web-{BDA7AE3D-9473-4FC0-5F4D-7E3324A0F648}" dt="2020-06-22T23:13:27.820" v="122" actId="20577"/>
          <ac:spMkLst>
            <pc:docMk/>
            <pc:sldMk cId="1634715863" sldId="325"/>
            <ac:spMk id="7" creationId="{C796967E-F8D3-4389-B1A1-A893FEE02929}"/>
          </ac:spMkLst>
        </pc:spChg>
      </pc:sldChg>
    </pc:docChg>
  </pc:docChgLst>
  <pc:docChgLst>
    <pc:chgData clId="Web-{DE1CA687-53A1-3503-3DB0-C2A7AE548F83}"/>
    <pc:docChg chg="modSld">
      <pc:chgData name="" userId="" providerId="" clId="Web-{DE1CA687-53A1-3503-3DB0-C2A7AE548F83}" dt="2020-06-17T21:58:04.196" v="59" actId="20577"/>
      <pc:docMkLst>
        <pc:docMk/>
      </pc:docMkLst>
      <pc:sldChg chg="modSp">
        <pc:chgData name="" userId="" providerId="" clId="Web-{DE1CA687-53A1-3503-3DB0-C2A7AE548F83}" dt="2020-06-17T21:58:04.196" v="59" actId="20577"/>
        <pc:sldMkLst>
          <pc:docMk/>
          <pc:sldMk cId="2384865362" sldId="262"/>
        </pc:sldMkLst>
        <pc:spChg chg="mod">
          <ac:chgData name="" userId="" providerId="" clId="Web-{DE1CA687-53A1-3503-3DB0-C2A7AE548F83}" dt="2020-06-17T21:58:04.196" v="59" actId="20577"/>
          <ac:spMkLst>
            <pc:docMk/>
            <pc:sldMk cId="2384865362" sldId="262"/>
            <ac:spMk id="7" creationId="{BB59B5F8-5AAA-4637-B00B-81CC6BD9B25D}"/>
          </ac:spMkLst>
        </pc:spChg>
      </pc:sldChg>
      <pc:sldChg chg="modSp">
        <pc:chgData name="" userId="" providerId="" clId="Web-{DE1CA687-53A1-3503-3DB0-C2A7AE548F83}" dt="2020-06-17T21:56:50.612" v="16" actId="1076"/>
        <pc:sldMkLst>
          <pc:docMk/>
          <pc:sldMk cId="1154683599" sldId="343"/>
        </pc:sldMkLst>
        <pc:spChg chg="mod">
          <ac:chgData name="" userId="" providerId="" clId="Web-{DE1CA687-53A1-3503-3DB0-C2A7AE548F83}" dt="2020-06-17T21:56:50.612" v="16" actId="1076"/>
          <ac:spMkLst>
            <pc:docMk/>
            <pc:sldMk cId="1154683599" sldId="343"/>
            <ac:spMk id="3" creationId="{78B5BC9F-6CE1-4636-8F85-B45C38FB635F}"/>
          </ac:spMkLst>
        </pc:spChg>
      </pc:sldChg>
      <pc:sldChg chg="addSp modSp">
        <pc:chgData name="" userId="" providerId="" clId="Web-{DE1CA687-53A1-3503-3DB0-C2A7AE548F83}" dt="2020-06-17T21:54:38.618" v="5" actId="1076"/>
        <pc:sldMkLst>
          <pc:docMk/>
          <pc:sldMk cId="2328071283" sldId="345"/>
        </pc:sldMkLst>
        <pc:picChg chg="add mod">
          <ac:chgData name="" userId="" providerId="" clId="Web-{DE1CA687-53A1-3503-3DB0-C2A7AE548F83}" dt="2020-06-17T21:54:38.618" v="5" actId="1076"/>
          <ac:picMkLst>
            <pc:docMk/>
            <pc:sldMk cId="2328071283" sldId="345"/>
            <ac:picMk id="2" creationId="{8600C00A-9E9C-4D86-A5BA-5A35B6BCCED3}"/>
          </ac:picMkLst>
        </pc:picChg>
      </pc:sldChg>
      <pc:sldChg chg="addSp modSp">
        <pc:chgData name="" userId="" providerId="" clId="Web-{DE1CA687-53A1-3503-3DB0-C2A7AE548F83}" dt="2020-06-17T21:55:56.264" v="15" actId="1076"/>
        <pc:sldMkLst>
          <pc:docMk/>
          <pc:sldMk cId="3814750601" sldId="346"/>
        </pc:sldMkLst>
        <pc:spChg chg="mod">
          <ac:chgData name="" userId="" providerId="" clId="Web-{DE1CA687-53A1-3503-3DB0-C2A7AE548F83}" dt="2020-06-17T21:55:56.264" v="15" actId="1076"/>
          <ac:spMkLst>
            <pc:docMk/>
            <pc:sldMk cId="3814750601" sldId="346"/>
            <ac:spMk id="6" creationId="{BD718DBD-99A7-439C-84C6-51431902262D}"/>
          </ac:spMkLst>
        </pc:spChg>
        <pc:picChg chg="add mod ord">
          <ac:chgData name="" userId="" providerId="" clId="Web-{DE1CA687-53A1-3503-3DB0-C2A7AE548F83}" dt="2020-06-17T21:55:39.076" v="13"/>
          <ac:picMkLst>
            <pc:docMk/>
            <pc:sldMk cId="3814750601" sldId="346"/>
            <ac:picMk id="2" creationId="{9A88DE91-2F19-45DC-873B-BBC683D7F7D4}"/>
          </ac:picMkLst>
        </pc:picChg>
      </pc:sldChg>
    </pc:docChg>
  </pc:docChgLst>
  <pc:docChgLst>
    <pc:chgData clId="Web-{A09E03BD-A932-8868-278C-2CDF9F6542FA}"/>
    <pc:docChg chg="delSld modSld sldOrd">
      <pc:chgData name="" userId="" providerId="" clId="Web-{A09E03BD-A932-8868-278C-2CDF9F6542FA}" dt="2020-06-22T21:16:28.865" v="3124" actId="14100"/>
      <pc:docMkLst>
        <pc:docMk/>
      </pc:docMkLst>
      <pc:sldChg chg="modNotes">
        <pc:chgData name="" userId="" providerId="" clId="Web-{A09E03BD-A932-8868-278C-2CDF9F6542FA}" dt="2020-06-22T18:08:31.419" v="419"/>
        <pc:sldMkLst>
          <pc:docMk/>
          <pc:sldMk cId="831503070" sldId="259"/>
        </pc:sldMkLst>
      </pc:sldChg>
      <pc:sldChg chg="modSp modNotes">
        <pc:chgData name="" userId="" providerId="" clId="Web-{A09E03BD-A932-8868-278C-2CDF9F6542FA}" dt="2020-06-22T20:18:05.573" v="2864"/>
        <pc:sldMkLst>
          <pc:docMk/>
          <pc:sldMk cId="300491706" sldId="261"/>
        </pc:sldMkLst>
        <pc:spChg chg="mod">
          <ac:chgData name="" userId="" providerId="" clId="Web-{A09E03BD-A932-8868-278C-2CDF9F6542FA}" dt="2020-06-22T20:17:54.119" v="2836" actId="20577"/>
          <ac:spMkLst>
            <pc:docMk/>
            <pc:sldMk cId="300491706" sldId="261"/>
            <ac:spMk id="7" creationId="{BB59B5F8-5AAA-4637-B00B-81CC6BD9B25D}"/>
          </ac:spMkLst>
        </pc:spChg>
      </pc:sldChg>
      <pc:sldChg chg="modSp modNotes">
        <pc:chgData name="" userId="" providerId="" clId="Web-{A09E03BD-A932-8868-278C-2CDF9F6542FA}" dt="2020-06-22T20:19:58.565" v="2924"/>
        <pc:sldMkLst>
          <pc:docMk/>
          <pc:sldMk cId="2384865362" sldId="262"/>
        </pc:sldMkLst>
        <pc:spChg chg="mod">
          <ac:chgData name="" userId="" providerId="" clId="Web-{A09E03BD-A932-8868-278C-2CDF9F6542FA}" dt="2020-06-22T18:35:23.692" v="1144" actId="20577"/>
          <ac:spMkLst>
            <pc:docMk/>
            <pc:sldMk cId="2384865362" sldId="262"/>
            <ac:spMk id="7" creationId="{BB59B5F8-5AAA-4637-B00B-81CC6BD9B25D}"/>
          </ac:spMkLst>
        </pc:spChg>
      </pc:sldChg>
      <pc:sldChg chg="modNotes">
        <pc:chgData name="" userId="" providerId="" clId="Web-{A09E03BD-A932-8868-278C-2CDF9F6542FA}" dt="2020-06-22T20:17:20.741" v="2788"/>
        <pc:sldMkLst>
          <pc:docMk/>
          <pc:sldMk cId="1322565583" sldId="324"/>
        </pc:sldMkLst>
      </pc:sldChg>
      <pc:sldChg chg="modNotes">
        <pc:chgData name="" userId="" providerId="" clId="Web-{A09E03BD-A932-8868-278C-2CDF9F6542FA}" dt="2020-06-22T18:55:24.185" v="2487"/>
        <pc:sldMkLst>
          <pc:docMk/>
          <pc:sldMk cId="3609569307" sldId="342"/>
        </pc:sldMkLst>
      </pc:sldChg>
      <pc:sldChg chg="ord">
        <pc:chgData name="" userId="" providerId="" clId="Web-{A09E03BD-A932-8868-278C-2CDF9F6542FA}" dt="2020-06-22T20:36:50.433" v="3105"/>
        <pc:sldMkLst>
          <pc:docMk/>
          <pc:sldMk cId="1154683599" sldId="343"/>
        </pc:sldMkLst>
      </pc:sldChg>
      <pc:sldChg chg="ord modNotes">
        <pc:chgData name="" userId="" providerId="" clId="Web-{A09E03BD-A932-8868-278C-2CDF9F6542FA}" dt="2020-06-22T20:36:58.917" v="3106"/>
        <pc:sldMkLst>
          <pc:docMk/>
          <pc:sldMk cId="769584420" sldId="344"/>
        </pc:sldMkLst>
      </pc:sldChg>
      <pc:sldChg chg="modNotes">
        <pc:chgData name="" userId="" providerId="" clId="Web-{A09E03BD-A932-8868-278C-2CDF9F6542FA}" dt="2020-06-22T18:50:14.850" v="2138"/>
        <pc:sldMkLst>
          <pc:docMk/>
          <pc:sldMk cId="2328071283" sldId="345"/>
        </pc:sldMkLst>
      </pc:sldChg>
      <pc:sldChg chg="addSp delSp modSp modNotes">
        <pc:chgData name="" userId="" providerId="" clId="Web-{A09E03BD-A932-8868-278C-2CDF9F6542FA}" dt="2020-06-22T21:16:28.865" v="3124" actId="14100"/>
        <pc:sldMkLst>
          <pc:docMk/>
          <pc:sldMk cId="3814750601" sldId="346"/>
        </pc:sldMkLst>
        <pc:spChg chg="mod">
          <ac:chgData name="" userId="" providerId="" clId="Web-{A09E03BD-A932-8868-278C-2CDF9F6542FA}" dt="2020-06-22T20:31:03.705" v="3102" actId="20577"/>
          <ac:spMkLst>
            <pc:docMk/>
            <pc:sldMk cId="3814750601" sldId="346"/>
            <ac:spMk id="2" creationId="{D137029A-07AB-BC4E-96A0-AAC0D2A5F9A7}"/>
          </ac:spMkLst>
        </pc:spChg>
        <pc:spChg chg="add del mod">
          <ac:chgData name="" userId="" providerId="" clId="Web-{A09E03BD-A932-8868-278C-2CDF9F6542FA}" dt="2020-06-22T21:14:05.667" v="3116"/>
          <ac:spMkLst>
            <pc:docMk/>
            <pc:sldMk cId="3814750601" sldId="346"/>
            <ac:spMk id="3" creationId="{B00939AE-3486-4725-9384-C91CDEE48371}"/>
          </ac:spMkLst>
        </pc:spChg>
        <pc:spChg chg="mod">
          <ac:chgData name="" userId="" providerId="" clId="Web-{A09E03BD-A932-8868-278C-2CDF9F6542FA}" dt="2020-06-22T20:30:58.111" v="3099" actId="20577"/>
          <ac:spMkLst>
            <pc:docMk/>
            <pc:sldMk cId="3814750601" sldId="346"/>
            <ac:spMk id="9" creationId="{530A1C56-A9B6-499B-B609-75F4E5FDAADF}"/>
          </ac:spMkLst>
        </pc:spChg>
        <pc:graphicFrameChg chg="del">
          <ac:chgData name="" userId="" providerId="" clId="Web-{A09E03BD-A932-8868-278C-2CDF9F6542FA}" dt="2020-06-22T21:14:03.855" v="3115"/>
          <ac:graphicFrameMkLst>
            <pc:docMk/>
            <pc:sldMk cId="3814750601" sldId="346"/>
            <ac:graphicFrameMk id="12" creationId="{4C7F09B1-0AB7-4625-BE87-EEC5D573AF3F}"/>
          </ac:graphicFrameMkLst>
        </pc:graphicFrameChg>
        <pc:picChg chg="add mod">
          <ac:chgData name="" userId="" providerId="" clId="Web-{A09E03BD-A932-8868-278C-2CDF9F6542FA}" dt="2020-06-22T21:16:28.865" v="3124" actId="14100"/>
          <ac:picMkLst>
            <pc:docMk/>
            <pc:sldMk cId="3814750601" sldId="346"/>
            <ac:picMk id="5" creationId="{AD97FABA-184A-41AF-9CF3-363A15BF4C0D}"/>
          </ac:picMkLst>
        </pc:picChg>
      </pc:sldChg>
      <pc:sldChg chg="del modNotes">
        <pc:chgData name="" userId="" providerId="" clId="Web-{A09E03BD-A932-8868-278C-2CDF9F6542FA}" dt="2020-06-22T20:37:36.873" v="3107"/>
        <pc:sldMkLst>
          <pc:docMk/>
          <pc:sldMk cId="1710609315" sldId="347"/>
        </pc:sldMkLst>
      </pc:sldChg>
    </pc:docChg>
  </pc:docChgLst>
  <pc:docChgLst>
    <pc:chgData clId="Web-{0B91DA72-86D7-4D9C-B386-52B869940A14}"/>
    <pc:docChg chg="modSld">
      <pc:chgData name="" userId="" providerId="" clId="Web-{0B91DA72-86D7-4D9C-B386-52B869940A14}" dt="2020-06-17T15:04:33.268" v="58" actId="1076"/>
      <pc:docMkLst>
        <pc:docMk/>
      </pc:docMkLst>
      <pc:sldChg chg="addSp modSp">
        <pc:chgData name="" userId="" providerId="" clId="Web-{0B91DA72-86D7-4D9C-B386-52B869940A14}" dt="2020-06-17T15:04:33.268" v="58" actId="1076"/>
        <pc:sldMkLst>
          <pc:docMk/>
          <pc:sldMk cId="1154683599" sldId="343"/>
        </pc:sldMkLst>
        <pc:spChg chg="mod">
          <ac:chgData name="" userId="" providerId="" clId="Web-{0B91DA72-86D7-4D9C-B386-52B869940A14}" dt="2020-06-17T15:03:27.940" v="33" actId="20577"/>
          <ac:spMkLst>
            <pc:docMk/>
            <pc:sldMk cId="1154683599" sldId="343"/>
            <ac:spMk id="7" creationId="{BB59B5F8-5AAA-4637-B00B-81CC6BD9B25D}"/>
          </ac:spMkLst>
        </pc:spChg>
        <pc:spChg chg="mod">
          <ac:chgData name="" userId="" providerId="" clId="Web-{0B91DA72-86D7-4D9C-B386-52B869940A14}" dt="2020-06-17T15:04:20.971" v="54" actId="20577"/>
          <ac:spMkLst>
            <pc:docMk/>
            <pc:sldMk cId="1154683599" sldId="343"/>
            <ac:spMk id="9" creationId="{530A1C56-A9B6-499B-B609-75F4E5FDAADF}"/>
          </ac:spMkLst>
        </pc:spChg>
        <pc:picChg chg="add mod">
          <ac:chgData name="" userId="" providerId="" clId="Web-{0B91DA72-86D7-4D9C-B386-52B869940A14}" dt="2020-06-17T15:04:33.268" v="58" actId="1076"/>
          <ac:picMkLst>
            <pc:docMk/>
            <pc:sldMk cId="1154683599" sldId="343"/>
            <ac:picMk id="2" creationId="{5C6E96F7-8D1A-4E5C-B8B8-FD80FE7B4C46}"/>
          </ac:picMkLst>
        </pc:picChg>
      </pc:sldChg>
    </pc:docChg>
  </pc:docChgLst>
  <pc:docChgLst>
    <pc:chgData clId="Web-{21FA6C77-EAAB-455C-95F6-51D9940D80BC}"/>
    <pc:docChg chg="addSld modSld">
      <pc:chgData name="" userId="" providerId="" clId="Web-{21FA6C77-EAAB-455C-95F6-51D9940D80BC}" dt="2020-06-16T19:22:43.404" v="222" actId="20577"/>
      <pc:docMkLst>
        <pc:docMk/>
      </pc:docMkLst>
      <pc:sldChg chg="addSp delSp modSp">
        <pc:chgData name="" userId="" providerId="" clId="Web-{21FA6C77-EAAB-455C-95F6-51D9940D80BC}" dt="2020-06-16T19:20:19.924" v="139" actId="1076"/>
        <pc:sldMkLst>
          <pc:docMk/>
          <pc:sldMk cId="831503070" sldId="259"/>
        </pc:sldMkLst>
        <pc:spChg chg="add del">
          <ac:chgData name="" userId="" providerId="" clId="Web-{21FA6C77-EAAB-455C-95F6-51D9940D80BC}" dt="2020-06-16T19:19:23.951" v="115"/>
          <ac:spMkLst>
            <pc:docMk/>
            <pc:sldMk cId="831503070" sldId="259"/>
            <ac:spMk id="3" creationId="{1F2F9FE4-8A04-477A-A229-90CDCA3758AF}"/>
          </ac:spMkLst>
        </pc:spChg>
        <pc:spChg chg="add mod">
          <ac:chgData name="" userId="" providerId="" clId="Web-{21FA6C77-EAAB-455C-95F6-51D9940D80BC}" dt="2020-06-16T19:20:19.924" v="139" actId="1076"/>
          <ac:spMkLst>
            <pc:docMk/>
            <pc:sldMk cId="831503070" sldId="259"/>
            <ac:spMk id="4" creationId="{6A41100B-528B-4D45-B483-8FC9054A6784}"/>
          </ac:spMkLst>
        </pc:spChg>
        <pc:spChg chg="mod">
          <ac:chgData name="" userId="" providerId="" clId="Web-{21FA6C77-EAAB-455C-95F6-51D9940D80BC}" dt="2020-06-16T19:17:32.771" v="95" actId="20577"/>
          <ac:spMkLst>
            <pc:docMk/>
            <pc:sldMk cId="831503070" sldId="259"/>
            <ac:spMk id="7" creationId="{BB59B5F8-5AAA-4637-B00B-81CC6BD9B25D}"/>
          </ac:spMkLst>
        </pc:spChg>
        <pc:picChg chg="add mod">
          <ac:chgData name="" userId="" providerId="" clId="Web-{21FA6C77-EAAB-455C-95F6-51D9940D80BC}" dt="2020-06-16T19:20:14.377" v="138" actId="1076"/>
          <ac:picMkLst>
            <pc:docMk/>
            <pc:sldMk cId="831503070" sldId="259"/>
            <ac:picMk id="2" creationId="{1DD7CE0E-2369-4582-98E7-2AFC1E4B3967}"/>
          </ac:picMkLst>
        </pc:picChg>
      </pc:sldChg>
      <pc:sldChg chg="modSp">
        <pc:chgData name="" userId="" providerId="" clId="Web-{21FA6C77-EAAB-455C-95F6-51D9940D80BC}" dt="2020-06-16T18:59:47.284" v="18" actId="20577"/>
        <pc:sldMkLst>
          <pc:docMk/>
          <pc:sldMk cId="300491706" sldId="261"/>
        </pc:sldMkLst>
        <pc:spChg chg="mod">
          <ac:chgData name="" userId="" providerId="" clId="Web-{21FA6C77-EAAB-455C-95F6-51D9940D80BC}" dt="2020-06-16T18:59:47.284" v="18" actId="20577"/>
          <ac:spMkLst>
            <pc:docMk/>
            <pc:sldMk cId="300491706" sldId="261"/>
            <ac:spMk id="7" creationId="{BB59B5F8-5AAA-4637-B00B-81CC6BD9B25D}"/>
          </ac:spMkLst>
        </pc:spChg>
      </pc:sldChg>
      <pc:sldChg chg="modSp">
        <pc:chgData name="" userId="" providerId="" clId="Web-{21FA6C77-EAAB-455C-95F6-51D9940D80BC}" dt="2020-06-16T19:01:54.809" v="91" actId="20577"/>
        <pc:sldMkLst>
          <pc:docMk/>
          <pc:sldMk cId="2384865362" sldId="262"/>
        </pc:sldMkLst>
        <pc:spChg chg="mod">
          <ac:chgData name="" userId="" providerId="" clId="Web-{21FA6C77-EAAB-455C-95F6-51D9940D80BC}" dt="2020-06-16T19:00:36.553" v="64" actId="20577"/>
          <ac:spMkLst>
            <pc:docMk/>
            <pc:sldMk cId="2384865362" sldId="262"/>
            <ac:spMk id="7" creationId="{BB59B5F8-5AAA-4637-B00B-81CC6BD9B25D}"/>
          </ac:spMkLst>
        </pc:spChg>
        <pc:spChg chg="mod">
          <ac:chgData name="" userId="" providerId="" clId="Web-{21FA6C77-EAAB-455C-95F6-51D9940D80BC}" dt="2020-06-16T19:01:54.809" v="91" actId="20577"/>
          <ac:spMkLst>
            <pc:docMk/>
            <pc:sldMk cId="2384865362" sldId="262"/>
            <ac:spMk id="9" creationId="{530A1C56-A9B6-499B-B609-75F4E5FDAADF}"/>
          </ac:spMkLst>
        </pc:spChg>
      </pc:sldChg>
      <pc:sldChg chg="modSp">
        <pc:chgData name="" userId="" providerId="" clId="Web-{21FA6C77-EAAB-455C-95F6-51D9940D80BC}" dt="2020-06-16T19:20:58.505" v="143"/>
        <pc:sldMkLst>
          <pc:docMk/>
          <pc:sldMk cId="1322565583" sldId="324"/>
        </pc:sldMkLst>
        <pc:graphicFrameChg chg="mod modGraphic">
          <ac:chgData name="" userId="" providerId="" clId="Web-{21FA6C77-EAAB-455C-95F6-51D9940D80BC}" dt="2020-06-16T19:20:58.505" v="143"/>
          <ac:graphicFrameMkLst>
            <pc:docMk/>
            <pc:sldMk cId="1322565583" sldId="324"/>
            <ac:graphicFrameMk id="3" creationId="{00000000-0000-0000-0000-000000000000}"/>
          </ac:graphicFrameMkLst>
        </pc:graphicFrameChg>
      </pc:sldChg>
      <pc:sldChg chg="delSp modSp">
        <pc:chgData name="" userId="" providerId="" clId="Web-{21FA6C77-EAAB-455C-95F6-51D9940D80BC}" dt="2020-06-16T19:22:06.495" v="210" actId="1076"/>
        <pc:sldMkLst>
          <pc:docMk/>
          <pc:sldMk cId="1634715863" sldId="325"/>
        </pc:sldMkLst>
        <pc:spChg chg="del">
          <ac:chgData name="" userId="" providerId="" clId="Web-{21FA6C77-EAAB-455C-95F6-51D9940D80BC}" dt="2020-06-16T19:21:58.994" v="209"/>
          <ac:spMkLst>
            <pc:docMk/>
            <pc:sldMk cId="1634715863" sldId="325"/>
            <ac:spMk id="6" creationId="{29857790-21D7-408E-BDAA-0F9987DB22F9}"/>
          </ac:spMkLst>
        </pc:spChg>
        <pc:spChg chg="mod">
          <ac:chgData name="" userId="" providerId="" clId="Web-{21FA6C77-EAAB-455C-95F6-51D9940D80BC}" dt="2020-06-16T19:21:54.525" v="208" actId="1076"/>
          <ac:spMkLst>
            <pc:docMk/>
            <pc:sldMk cId="1634715863" sldId="325"/>
            <ac:spMk id="7" creationId="{C796967E-F8D3-4389-B1A1-A893FEE02929}"/>
          </ac:spMkLst>
        </pc:spChg>
        <pc:graphicFrameChg chg="mod modGraphic">
          <ac:chgData name="" userId="" providerId="" clId="Web-{21FA6C77-EAAB-455C-95F6-51D9940D80BC}" dt="2020-06-16T19:22:06.495" v="210" actId="1076"/>
          <ac:graphicFrameMkLst>
            <pc:docMk/>
            <pc:sldMk cId="1634715863" sldId="325"/>
            <ac:graphicFrameMk id="3" creationId="{00000000-0000-0000-0000-000000000000}"/>
          </ac:graphicFrameMkLst>
        </pc:graphicFrameChg>
      </pc:sldChg>
      <pc:sldChg chg="modSp">
        <pc:chgData name="" userId="" providerId="" clId="Web-{21FA6C77-EAAB-455C-95F6-51D9940D80BC}" dt="2020-06-16T19:22:42.935" v="220" actId="20577"/>
        <pc:sldMkLst>
          <pc:docMk/>
          <pc:sldMk cId="764478714" sldId="340"/>
        </pc:sldMkLst>
        <pc:spChg chg="mod">
          <ac:chgData name="" userId="" providerId="" clId="Web-{21FA6C77-EAAB-455C-95F6-51D9940D80BC}" dt="2020-06-16T19:22:42.935" v="220" actId="20577"/>
          <ac:spMkLst>
            <pc:docMk/>
            <pc:sldMk cId="764478714" sldId="340"/>
            <ac:spMk id="14" creationId="{00000000-0000-0000-0000-000000000000}"/>
          </ac:spMkLst>
        </pc:spChg>
      </pc:sldChg>
      <pc:sldChg chg="add replId">
        <pc:chgData name="" userId="" providerId="" clId="Web-{21FA6C77-EAAB-455C-95F6-51D9940D80BC}" dt="2020-06-16T19:16:04.061" v="93"/>
        <pc:sldMkLst>
          <pc:docMk/>
          <pc:sldMk cId="4192899075" sldId="346"/>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caenergy.sharepoint.com/sites/FTD/Shared%20Documents/AVIO%20Project%20Roles/Charger%20Costs%20Project/6-24%20IEPR%20Workshop%20Graphics/EVSE%20Project%20Costs%20Graphics%206.19.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'Updated Graphics'!$A$19:$B$19</c:f>
          <c:strCache>
            <c:ptCount val="2"/>
            <c:pt idx="0">
              <c:v>Average Project Costs Per Level 2 Connector By Market Segment
CALeVIP</c:v>
            </c:pt>
          </c:strCache>
        </c:strRef>
      </c:tx>
      <c:overlay val="0"/>
      <c:spPr>
        <a:noFill/>
        <a:ln>
          <a:noFill/>
        </a:ln>
        <a:effectLst/>
      </c:spPr>
      <c:txPr>
        <a:bodyPr rot="0" spcFirstLastPara="1" vertOverflow="ellipsis" vert="horz" wrap="square" anchor="ctr" anchorCtr="1"/>
        <a:lstStyle/>
        <a:p>
          <a:pPr>
            <a:defRPr sz="2000" b="0" i="0" u="none" strike="noStrike" kern="1200" spc="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title>
    <c:autoTitleDeleted val="0"/>
    <c:plotArea>
      <c:layout/>
      <c:barChart>
        <c:barDir val="col"/>
        <c:grouping val="stacked"/>
        <c:varyColors val="0"/>
        <c:ser>
          <c:idx val="1"/>
          <c:order val="0"/>
          <c:tx>
            <c:strRef>
              <c:f>'Updated Graphics'!$C$19</c:f>
              <c:strCache>
                <c:ptCount val="1"/>
                <c:pt idx="0">
                  <c:v>Average Rebate Paid</c:v>
                </c:pt>
              </c:strCache>
            </c:strRef>
          </c:tx>
          <c:spPr>
            <a:solidFill>
              <a:srgbClr val="AA2E00"/>
            </a:solidFill>
            <a:ln>
              <a:noFill/>
            </a:ln>
            <a:effectLst/>
          </c:spPr>
          <c:invertIfNegative val="0"/>
          <c:dLbls>
            <c:numFmt formatCode="&quot;$&quot;#,##0" sourceLinked="0"/>
            <c:spPr>
              <a:solidFill>
                <a:schemeClr val="bg1"/>
              </a:solidFill>
              <a:ln>
                <a:noFill/>
              </a:ln>
              <a:effectLst/>
            </c:spPr>
            <c:txPr>
              <a:bodyPr rot="0" spcFirstLastPara="1" vertOverflow="ellipsis" vert="horz" wrap="square" anchor="ctr" anchorCtr="1"/>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'Updated Graphics'!$A$20:$B$22</c:f>
              <c:strCache>
                <c:ptCount val="3"/>
                <c:pt idx="0">
                  <c:v>Public</c:v>
                </c:pt>
                <c:pt idx="1">
                  <c:v>Multi-Unit Dwelling</c:v>
                </c:pt>
                <c:pt idx="2">
                  <c:v>Workplace</c:v>
                </c:pt>
              </c:strCache>
            </c:strRef>
          </c:cat>
          <c:val>
            <c:numRef>
              <c:f>'Updated Graphics'!$C$20:$C$22</c:f>
              <c:numCache>
                <c:formatCode>"$"#,##0.00</c:formatCode>
                <c:ptCount val="3"/>
                <c:pt idx="0">
                  <c:v>3789.6675</c:v>
                </c:pt>
                <c:pt idx="1">
                  <c:v>3788.6793333333335</c:v>
                </c:pt>
                <c:pt idx="2">
                  <c:v>3625</c:v>
                </c:pt>
              </c:numCache>
            </c:numRef>
          </c:val>
          <c:extLst>
            <c:ext xmlns:c16="http://schemas.microsoft.com/office/drawing/2014/chart" uri="{C3380CC4-5D6E-409C-BE32-E72D297353CC}">
              <c16:uniqueId val="{00000000-144D-4128-A69A-0BD8AAE349A2}"/>
            </c:ext>
          </c:extLst>
        </c:ser>
        <c:ser>
          <c:idx val="0"/>
          <c:order val="1"/>
          <c:tx>
            <c:strRef>
              <c:f>'Updated Graphics'!$D$19</c:f>
              <c:strCache>
                <c:ptCount val="1"/>
                <c:pt idx="0">
                  <c:v>Customer's Cost Share</c:v>
                </c:pt>
              </c:strCache>
            </c:strRef>
          </c:tx>
          <c:spPr>
            <a:solidFill>
              <a:srgbClr val="767676"/>
            </a:solidFill>
            <a:ln>
              <a:noFill/>
            </a:ln>
            <a:effectLst/>
          </c:spPr>
          <c:invertIfNegative val="0"/>
          <c:dLbls>
            <c:numFmt formatCode="&quot;$&quot;#,##0" sourceLinked="0"/>
            <c:spPr>
              <a:solidFill>
                <a:schemeClr val="bg1"/>
              </a:solidFill>
              <a:ln>
                <a:noFill/>
              </a:ln>
              <a:effectLst/>
            </c:spPr>
            <c:txPr>
              <a:bodyPr rot="0" spcFirstLastPara="1" vertOverflow="ellipsis" vert="horz" wrap="square" anchor="ctr" anchorCtr="1"/>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'Updated Graphics'!$A$20:$B$22</c:f>
              <c:strCache>
                <c:ptCount val="3"/>
                <c:pt idx="0">
                  <c:v>Public</c:v>
                </c:pt>
                <c:pt idx="1">
                  <c:v>Multi-Unit Dwelling</c:v>
                </c:pt>
                <c:pt idx="2">
                  <c:v>Workplace</c:v>
                </c:pt>
              </c:strCache>
            </c:strRef>
          </c:cat>
          <c:val>
            <c:numRef>
              <c:f>'Updated Graphics'!$D$20:$D$22</c:f>
              <c:numCache>
                <c:formatCode>"$"#,##0.00</c:formatCode>
                <c:ptCount val="3"/>
                <c:pt idx="0">
                  <c:v>6396.548828125</c:v>
                </c:pt>
                <c:pt idx="1">
                  <c:v>5738.2557777777765</c:v>
                </c:pt>
                <c:pt idx="2">
                  <c:v>8543.375</c:v>
                </c:pt>
              </c:numCache>
            </c:numRef>
          </c:val>
          <c:extLst>
            <c:ext xmlns:c16="http://schemas.microsoft.com/office/drawing/2014/chart" uri="{C3380CC4-5D6E-409C-BE32-E72D297353CC}">
              <c16:uniqueId val="{00000001-144D-4128-A69A-0BD8AAE349A2}"/>
            </c:ext>
          </c:extLst>
        </c:ser>
        <c:ser>
          <c:idx val="2"/>
          <c:order val="2"/>
          <c:tx>
            <c:strRef>
              <c:f>'Updated Graphics'!$E$19</c:f>
              <c:strCache>
                <c:ptCount val="1"/>
                <c:pt idx="0">
                  <c:v>Average Total Costs</c:v>
                </c:pt>
              </c:strCache>
            </c:strRef>
          </c:tx>
          <c:spPr>
            <a:noFill/>
            <a:ln>
              <a:noFill/>
            </a:ln>
            <a:effectLst/>
          </c:spPr>
          <c:invertIfNegative val="0"/>
          <c:dLbls>
            <c:numFmt formatCode="&quot;$&quot;#,##0" sourceLinked="0"/>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'Updated Graphics'!$E$20:$E$22</c:f>
              <c:numCache>
                <c:formatCode>"$"#,##0.00</c:formatCode>
                <c:ptCount val="3"/>
                <c:pt idx="0">
                  <c:v>10186.216328125</c:v>
                </c:pt>
                <c:pt idx="1">
                  <c:v>9526.93511111111</c:v>
                </c:pt>
                <c:pt idx="2">
                  <c:v>12168.375</c:v>
                </c:pt>
              </c:numCache>
            </c:numRef>
          </c:val>
          <c:extLst>
            <c:ext xmlns:c16="http://schemas.microsoft.com/office/drawing/2014/chart" uri="{C3380CC4-5D6E-409C-BE32-E72D297353CC}">
              <c16:uniqueId val="{00000002-144D-4128-A69A-0BD8AAE349A2}"/>
            </c:ext>
          </c:extLst>
        </c:ser>
        <c:dLbls>
          <c:dLblPos val="inEnd"/>
          <c:showLegendKey val="0"/>
          <c:showVal val="1"/>
          <c:showCatName val="0"/>
          <c:showSerName val="0"/>
          <c:showPercent val="0"/>
          <c:showBubbleSize val="0"/>
        </c:dLbls>
        <c:gapWidth val="150"/>
        <c:overlap val="100"/>
        <c:axId val="503530056"/>
        <c:axId val="503528416"/>
      </c:barChart>
      <c:catAx>
        <c:axId val="5035300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crossAx val="503528416"/>
        <c:crosses val="autoZero"/>
        <c:auto val="1"/>
        <c:lblAlgn val="ctr"/>
        <c:lblOffset val="100"/>
        <c:noMultiLvlLbl val="0"/>
      </c:catAx>
      <c:valAx>
        <c:axId val="503528416"/>
        <c:scaling>
          <c:orientation val="minMax"/>
          <c:max val="1400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r>
                  <a:rPr lang="en-US" sz="1600"/>
                  <a:t>$/Connector</a:t>
                </a:r>
              </a:p>
            </c:rich>
          </c:tx>
          <c:overlay val="0"/>
          <c:spPr>
            <a:noFill/>
            <a:ln>
              <a:noFill/>
            </a:ln>
            <a:effectLst/>
          </c:spPr>
          <c:txPr>
            <a:bodyPr rot="-5400000" spcFirstLastPara="1" vertOverflow="ellipsis" vert="horz" wrap="square" anchor="ctr" anchorCtr="1"/>
            <a:lstStyle/>
            <a:p>
              <a:pPr>
                <a:defRPr sz="16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title>
        <c:numFmt formatCode="&quot;$&quot;#,##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crossAx val="503530056"/>
        <c:crosses val="autoZero"/>
        <c:crossBetween val="between"/>
      </c:valAx>
      <c:spPr>
        <a:noFill/>
        <a:ln>
          <a:noFill/>
        </a:ln>
        <a:effectLst/>
      </c:spPr>
    </c:plotArea>
    <c:legend>
      <c:legendPos val="b"/>
      <c:legendEntry>
        <c:idx val="2"/>
        <c:delete val="1"/>
      </c:legendEntry>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legend>
    <c:plotVisOnly val="1"/>
    <c:dispBlanksAs val="gap"/>
    <c:showDLblsOverMax val="0"/>
  </c:chart>
  <c:spPr>
    <a:noFill/>
    <a:ln>
      <a:noFill/>
    </a:ln>
    <a:effectLst/>
  </c:spPr>
  <c:txPr>
    <a:bodyPr/>
    <a:lstStyle/>
    <a:p>
      <a:pPr>
        <a:defRPr sz="100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'Updated Graphics'!$A$89:$B$89</c:f>
          <c:strCache>
            <c:ptCount val="2"/>
            <c:pt idx="0">
              <c:v>Average Level 2 Project Costs per Site by Connectors/Site
CALeVIP</c:v>
            </c:pt>
          </c:strCache>
        </c:strRef>
      </c:tx>
      <c:overlay val="0"/>
      <c:spPr>
        <a:noFill/>
        <a:ln>
          <a:noFill/>
        </a:ln>
        <a:effectLst/>
      </c:spPr>
      <c:txPr>
        <a:bodyPr rot="0" spcFirstLastPara="1" vertOverflow="ellipsis" vert="horz" wrap="square" anchor="ctr" anchorCtr="1"/>
        <a:lstStyle/>
        <a:p>
          <a:pPr>
            <a:defRPr sz="2000" b="0" i="0" u="none" strike="noStrike" kern="1200" spc="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title>
    <c:autoTitleDeleted val="0"/>
    <c:plotArea>
      <c:layout/>
      <c:barChart>
        <c:barDir val="col"/>
        <c:grouping val="stacked"/>
        <c:varyColors val="0"/>
        <c:ser>
          <c:idx val="0"/>
          <c:order val="0"/>
          <c:tx>
            <c:strRef>
              <c:f>'Updated Graphics'!$C$89</c:f>
              <c:strCache>
                <c:ptCount val="1"/>
                <c:pt idx="0">
                  <c:v>Average Rebate Paid</c:v>
                </c:pt>
              </c:strCache>
            </c:strRef>
          </c:tx>
          <c:spPr>
            <a:solidFill>
              <a:srgbClr val="AA2E00"/>
            </a:solidFill>
            <a:ln>
              <a:noFill/>
            </a:ln>
            <a:effectLst/>
          </c:spPr>
          <c:invertIfNegative val="0"/>
          <c:dLbls>
            <c:spPr>
              <a:solidFill>
                <a:schemeClr val="bg1"/>
              </a:solidFill>
              <a:ln>
                <a:noFill/>
              </a:ln>
              <a:effectLst/>
            </c:spPr>
            <c:txPr>
              <a:bodyPr rot="0" spcFirstLastPara="1" vertOverflow="ellipsis" vert="horz" wrap="square" anchor="ctr" anchorCtr="1"/>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'Updated Graphics'!$A$90:$B$92</c:f>
              <c:strCache>
                <c:ptCount val="3"/>
                <c:pt idx="0">
                  <c:v>1 - 4 Connectors</c:v>
                </c:pt>
                <c:pt idx="1">
                  <c:v>5 - 7 connectors</c:v>
                </c:pt>
                <c:pt idx="2">
                  <c:v>8 - 10 connectors</c:v>
                </c:pt>
              </c:strCache>
            </c:strRef>
          </c:cat>
          <c:val>
            <c:numRef>
              <c:f>'Updated Graphics'!$C$90:$C$92</c:f>
              <c:numCache>
                <c:formatCode>"$"#,##0</c:formatCode>
                <c:ptCount val="3"/>
                <c:pt idx="0">
                  <c:v>12218.25695652174</c:v>
                </c:pt>
                <c:pt idx="1">
                  <c:v>23833.333333333332</c:v>
                </c:pt>
                <c:pt idx="2">
                  <c:v>38336.555833333332</c:v>
                </c:pt>
              </c:numCache>
            </c:numRef>
          </c:val>
          <c:extLst>
            <c:ext xmlns:c16="http://schemas.microsoft.com/office/drawing/2014/chart" uri="{C3380CC4-5D6E-409C-BE32-E72D297353CC}">
              <c16:uniqueId val="{00000000-C1D0-424E-90FA-76B3A3C8A4C0}"/>
            </c:ext>
          </c:extLst>
        </c:ser>
        <c:ser>
          <c:idx val="1"/>
          <c:order val="1"/>
          <c:tx>
            <c:strRef>
              <c:f>'Updated Graphics'!$D$89</c:f>
              <c:strCache>
                <c:ptCount val="1"/>
                <c:pt idx="0">
                  <c:v>Customer's Cost Share</c:v>
                </c:pt>
              </c:strCache>
            </c:strRef>
          </c:tx>
          <c:spPr>
            <a:solidFill>
              <a:srgbClr val="767676"/>
            </a:solidFill>
            <a:ln>
              <a:noFill/>
            </a:ln>
            <a:effectLst/>
          </c:spPr>
          <c:invertIfNegative val="0"/>
          <c:dLbls>
            <c:spPr>
              <a:solidFill>
                <a:schemeClr val="bg1"/>
              </a:solidFill>
              <a:ln>
                <a:noFill/>
              </a:ln>
              <a:effectLst/>
            </c:spPr>
            <c:txPr>
              <a:bodyPr rot="0" spcFirstLastPara="1" vertOverflow="ellipsis" vert="horz" wrap="square" anchor="ctr" anchorCtr="1"/>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'Updated Graphics'!$A$90:$B$92</c:f>
              <c:strCache>
                <c:ptCount val="3"/>
                <c:pt idx="0">
                  <c:v>1 - 4 Connectors</c:v>
                </c:pt>
                <c:pt idx="1">
                  <c:v>5 - 7 connectors</c:v>
                </c:pt>
                <c:pt idx="2">
                  <c:v>8 - 10 connectors</c:v>
                </c:pt>
              </c:strCache>
            </c:strRef>
          </c:cat>
          <c:val>
            <c:numRef>
              <c:f>'Updated Graphics'!$D$90:$D$92</c:f>
              <c:numCache>
                <c:formatCode>"$"#,##0</c:formatCode>
                <c:ptCount val="3"/>
                <c:pt idx="0">
                  <c:v>19344.759130434781</c:v>
                </c:pt>
                <c:pt idx="1">
                  <c:v>39750.916666666672</c:v>
                </c:pt>
                <c:pt idx="2">
                  <c:v>65705.025833333333</c:v>
                </c:pt>
              </c:numCache>
            </c:numRef>
          </c:val>
          <c:extLst>
            <c:ext xmlns:c16="http://schemas.microsoft.com/office/drawing/2014/chart" uri="{C3380CC4-5D6E-409C-BE32-E72D297353CC}">
              <c16:uniqueId val="{00000001-C1D0-424E-90FA-76B3A3C8A4C0}"/>
            </c:ext>
          </c:extLst>
        </c:ser>
        <c:ser>
          <c:idx val="2"/>
          <c:order val="2"/>
          <c:tx>
            <c:strRef>
              <c:f>'Updated Graphics'!$E$89</c:f>
              <c:strCache>
                <c:ptCount val="1"/>
                <c:pt idx="0">
                  <c:v>Average Total Project Costs</c:v>
                </c:pt>
              </c:strCache>
            </c:strRef>
          </c:tx>
          <c:spPr>
            <a:no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'Updated Graphics'!$A$90:$B$92</c:f>
              <c:strCache>
                <c:ptCount val="3"/>
                <c:pt idx="0">
                  <c:v>1 - 4 Connectors</c:v>
                </c:pt>
                <c:pt idx="1">
                  <c:v>5 - 7 connectors</c:v>
                </c:pt>
                <c:pt idx="2">
                  <c:v>8 - 10 connectors</c:v>
                </c:pt>
              </c:strCache>
            </c:strRef>
          </c:cat>
          <c:val>
            <c:numRef>
              <c:f>'Updated Graphics'!$E$90:$E$92</c:f>
              <c:numCache>
                <c:formatCode>"$"#,##0</c:formatCode>
                <c:ptCount val="3"/>
                <c:pt idx="0">
                  <c:v>31563.016086956522</c:v>
                </c:pt>
                <c:pt idx="1">
                  <c:v>63584.25</c:v>
                </c:pt>
                <c:pt idx="2">
                  <c:v>104041.58166666667</c:v>
                </c:pt>
              </c:numCache>
            </c:numRef>
          </c:val>
          <c:extLst>
            <c:ext xmlns:c16="http://schemas.microsoft.com/office/drawing/2014/chart" uri="{C3380CC4-5D6E-409C-BE32-E72D297353CC}">
              <c16:uniqueId val="{00000002-C1D0-424E-90FA-76B3A3C8A4C0}"/>
            </c:ext>
          </c:extLst>
        </c:ser>
        <c:dLbls>
          <c:showLegendKey val="0"/>
          <c:showVal val="1"/>
          <c:showCatName val="0"/>
          <c:showSerName val="0"/>
          <c:showPercent val="0"/>
          <c:showBubbleSize val="0"/>
        </c:dLbls>
        <c:gapWidth val="150"/>
        <c:overlap val="100"/>
        <c:axId val="1315285272"/>
        <c:axId val="239260472"/>
      </c:barChart>
      <c:catAx>
        <c:axId val="1315285272"/>
        <c:scaling>
          <c:orientation val="minMax"/>
        </c:scaling>
        <c:delete val="0"/>
        <c:axPos val="b"/>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crossAx val="239260472"/>
        <c:crosses val="autoZero"/>
        <c:auto val="1"/>
        <c:lblAlgn val="ctr"/>
        <c:lblOffset val="100"/>
        <c:noMultiLvlLbl val="0"/>
      </c:catAx>
      <c:valAx>
        <c:axId val="239260472"/>
        <c:scaling>
          <c:orientation val="minMax"/>
          <c:max val="120000"/>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r>
                  <a:rPr lang="en-US" sz="1600"/>
                  <a:t>$/Site</a:t>
                </a:r>
              </a:p>
            </c:rich>
          </c:tx>
          <c:overlay val="0"/>
          <c:spPr>
            <a:noFill/>
            <a:ln>
              <a:noFill/>
            </a:ln>
            <a:effectLst/>
          </c:spPr>
          <c:txPr>
            <a:bodyPr rot="-5400000" spcFirstLastPara="1" vertOverflow="ellipsis" vert="horz" wrap="square" anchor="ctr" anchorCtr="1"/>
            <a:lstStyle/>
            <a:p>
              <a:pPr>
                <a:defRPr sz="16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title>
        <c:numFmt formatCode="&quot;$&quot;#,##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crossAx val="1315285272"/>
        <c:crosses val="autoZero"/>
        <c:crossBetween val="between"/>
      </c:valAx>
      <c:spPr>
        <a:noFill/>
        <a:ln>
          <a:noFill/>
        </a:ln>
        <a:effectLst/>
      </c:spPr>
    </c:plotArea>
    <c:legend>
      <c:legendPos val="b"/>
      <c:legendEntry>
        <c:idx val="2"/>
        <c:delete val="1"/>
      </c:legendEntry>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legend>
    <c:plotVisOnly val="1"/>
    <c:dispBlanksAs val="gap"/>
    <c:showDLblsOverMax val="0"/>
  </c:chart>
  <c:spPr>
    <a:noFill/>
    <a:ln>
      <a:noFill/>
    </a:ln>
    <a:effectLst/>
  </c:spPr>
  <c:txPr>
    <a:bodyPr/>
    <a:lstStyle/>
    <a:p>
      <a:pPr>
        <a:defRPr sz="120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'Updated Graphics'!$A$141</c:f>
          <c:strCache>
            <c:ptCount val="1"/>
            <c:pt idx="0">
              <c:v>Share of CALeVIP Rebates Paid in Disadvantaged Communities</c:v>
            </c:pt>
          </c:strCache>
        </c:strRef>
      </c:tx>
      <c:overlay val="0"/>
      <c:spPr>
        <a:noFill/>
        <a:ln>
          <a:noFill/>
        </a:ln>
        <a:effectLst/>
      </c:spPr>
      <c:txPr>
        <a:bodyPr rot="0" spcFirstLastPara="1" vertOverflow="ellipsis" vert="horz" wrap="square" anchor="ctr" anchorCtr="1"/>
        <a:lstStyle/>
        <a:p>
          <a:pPr>
            <a:defRPr sz="1400" b="0" i="0" u="none" strike="noStrike" kern="1200" spc="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title>
    <c:autoTitleDeleted val="0"/>
    <c:plotArea>
      <c:layout>
        <c:manualLayout>
          <c:layoutTarget val="inner"/>
          <c:xMode val="edge"/>
          <c:yMode val="edge"/>
          <c:x val="0.21444602980027355"/>
          <c:y val="0.17247188304360506"/>
          <c:w val="0.6834754759710715"/>
          <c:h val="0.68400877426553564"/>
        </c:manualLayout>
      </c:layout>
      <c:barChart>
        <c:barDir val="col"/>
        <c:grouping val="percentStacked"/>
        <c:varyColors val="0"/>
        <c:ser>
          <c:idx val="0"/>
          <c:order val="0"/>
          <c:tx>
            <c:strRef>
              <c:f>'Updated Graphics'!$C$141</c:f>
              <c:strCache>
                <c:ptCount val="1"/>
                <c:pt idx="0">
                  <c:v> DAC Rebates </c:v>
                </c:pt>
              </c:strCache>
            </c:strRef>
          </c:tx>
          <c:spPr>
            <a:solidFill>
              <a:srgbClr val="95CA5E"/>
            </a:solidFill>
            <a:ln>
              <a:noFill/>
            </a:ln>
            <a:effectLst/>
          </c:spPr>
          <c:invertIfNegative val="0"/>
          <c:dLbls>
            <c:dLbl>
              <c:idx val="0"/>
              <c:tx>
                <c:rich>
                  <a:bodyPr/>
                  <a:lstStyle/>
                  <a:p>
                    <a:fld id="{CC3E1AFE-D02E-8640-97A9-E723FFA7FAAD}" type="CELLRANGE">
                      <a:rPr lang="en-US"/>
                      <a:pPr/>
                      <a:t>[CELLRANGE]</a:t>
                    </a:fld>
                    <a:r>
                      <a:rPr lang="en-US" baseline="0"/>
                      <a:t>, </a:t>
                    </a:r>
                    <a:fld id="{222F87D9-37A2-AA4A-ACF7-9DE0BE124659}" type="VALUE">
                      <a:rPr lang="en-US" baseline="0"/>
                      <a:pPr/>
                      <a:t>[VALUE]</a:t>
                    </a:fld>
                    <a:endParaRPr lang="en-US" baseline="0"/>
                  </a:p>
                </c:rich>
              </c:tx>
              <c:dLblPos val="ctr"/>
              <c:showLegendKey val="0"/>
              <c:showVal val="1"/>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0-5D62-4D1A-8F38-01AA8AFE5288}"/>
                </c:ext>
              </c:extLst>
            </c:dLbl>
            <c:numFmt formatCode="&quot;$&quot;#,##0" sourceLinked="0"/>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6576" tIns="18288" rIns="36576" bIns="18288" anchor="ctr" anchorCtr="1">
                <a:spAutoFit/>
              </a:bodyPr>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a:noFill/>
                  <a:ln>
                    <a:noFill/>
                  </a:ln>
                </c15:spPr>
                <c15:showDataLabelsRange val="1"/>
                <c15:showLeaderLines val="0"/>
              </c:ext>
            </c:extLst>
          </c:dLbls>
          <c:cat>
            <c:numRef>
              <c:f>'Updated Graphics'!$B$142</c:f>
              <c:numCache>
                <c:formatCode>General</c:formatCode>
                <c:ptCount val="1"/>
              </c:numCache>
            </c:numRef>
          </c:cat>
          <c:val>
            <c:numRef>
              <c:f>'Updated Graphics'!$C$142</c:f>
              <c:numCache>
                <c:formatCode>_("$"* #,##0_);_("$"* \(#,##0\);_("$"* "-"??_);_(@_)</c:formatCode>
                <c:ptCount val="1"/>
                <c:pt idx="0">
                  <c:v>478981.13999999996</c:v>
                </c:pt>
              </c:numCache>
              <c:extLst/>
            </c:numRef>
          </c:val>
          <c:extLst>
            <c:ext xmlns:c15="http://schemas.microsoft.com/office/drawing/2012/chart" uri="{02D57815-91ED-43cb-92C2-25804820EDAC}">
              <c15:datalabelsRange>
                <c15:f>'Updated Graphics'!$F$142:$F$145</c15:f>
                <c15:dlblRangeCache>
                  <c:ptCount val="4"/>
                  <c:pt idx="0">
                    <c:v>54%</c:v>
                  </c:pt>
                  <c:pt idx="1">
                    <c:v>23%</c:v>
                  </c:pt>
                  <c:pt idx="2">
                    <c:v>50%</c:v>
                  </c:pt>
                  <c:pt idx="3">
                    <c:v>6%</c:v>
                  </c:pt>
                </c15:dlblRangeCache>
              </c15:datalabelsRange>
            </c:ext>
            <c:ext xmlns:c16="http://schemas.microsoft.com/office/drawing/2014/chart" uri="{C3380CC4-5D6E-409C-BE32-E72D297353CC}">
              <c16:uniqueId val="{00000001-5D62-4D1A-8F38-01AA8AFE5288}"/>
            </c:ext>
          </c:extLst>
        </c:ser>
        <c:ser>
          <c:idx val="1"/>
          <c:order val="1"/>
          <c:tx>
            <c:strRef>
              <c:f>'Updated Graphics'!$D$141</c:f>
              <c:strCache>
                <c:ptCount val="1"/>
                <c:pt idx="0">
                  <c:v> Non-DAC Rebates </c:v>
                </c:pt>
              </c:strCache>
            </c:strRef>
          </c:tx>
          <c:spPr>
            <a:solidFill>
              <a:srgbClr val="AA2E00"/>
            </a:solidFill>
            <a:ln>
              <a:noFill/>
            </a:ln>
            <a:effectLst/>
          </c:spPr>
          <c:invertIfNegative val="0"/>
          <c:dLbls>
            <c:spPr>
              <a:solidFill>
                <a:sysClr val="window" lastClr="FFFFFF"/>
              </a:solid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'Updated Graphics'!$B$142</c:f>
              <c:numCache>
                <c:formatCode>General</c:formatCode>
                <c:ptCount val="1"/>
              </c:numCache>
            </c:numRef>
          </c:cat>
          <c:val>
            <c:numRef>
              <c:f>'Updated Graphics'!$D$142</c:f>
              <c:numCache>
                <c:formatCode>_("$"* #,##0_);_("$"* \(#,##0\);_("$"* "-"??_);_(@_)</c:formatCode>
                <c:ptCount val="1"/>
                <c:pt idx="0">
                  <c:v>405077.44</c:v>
                </c:pt>
              </c:numCache>
              <c:extLst/>
            </c:numRef>
          </c:val>
          <c:extLst>
            <c:ext xmlns:c16="http://schemas.microsoft.com/office/drawing/2014/chart" uri="{C3380CC4-5D6E-409C-BE32-E72D297353CC}">
              <c16:uniqueId val="{00000002-5D62-4D1A-8F38-01AA8AFE5288}"/>
            </c:ext>
          </c:extLst>
        </c:ser>
        <c:dLbls>
          <c:dLblPos val="ctr"/>
          <c:showLegendKey val="0"/>
          <c:showVal val="1"/>
          <c:showCatName val="0"/>
          <c:showSerName val="0"/>
          <c:showPercent val="0"/>
          <c:showBubbleSize val="0"/>
        </c:dLbls>
        <c:gapWidth val="150"/>
        <c:overlap val="100"/>
        <c:axId val="1228150215"/>
        <c:axId val="1228150631"/>
      </c:barChart>
      <c:barChart>
        <c:barDir val="col"/>
        <c:grouping val="percentStacked"/>
        <c:varyColors val="0"/>
        <c:ser>
          <c:idx val="2"/>
          <c:order val="2"/>
          <c:tx>
            <c:strRef>
              <c:f>'Updated Graphics'!$E$141</c:f>
              <c:strCache>
                <c:ptCount val="1"/>
                <c:pt idx="0">
                  <c:v> Total </c:v>
                </c:pt>
              </c:strCache>
            </c:strRef>
          </c:tx>
          <c:spPr>
            <a:noFill/>
            <a:ln>
              <a:noFill/>
            </a:ln>
            <a:effectLst/>
          </c:spPr>
          <c:invertIfNegative val="0"/>
          <c:dLbls>
            <c:dLbl>
              <c:idx val="0"/>
              <c:layout>
                <c:manualLayout>
                  <c:x val="0"/>
                  <c:y val="-0.38211824971153968"/>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5D62-4D1A-8F38-01AA8AFE5288}"/>
                </c:ext>
              </c:extLst>
            </c:dLbl>
            <c:spPr>
              <a:noFill/>
              <a:ln>
                <a:noFill/>
              </a:ln>
              <a:effectLst/>
            </c:spPr>
            <c:txPr>
              <a:bodyPr rot="0" spcFirstLastPara="1" vertOverflow="overflow" horzOverflow="overflow" vert="horz" wrap="square" lIns="0" tIns="19050" rIns="38100" bIns="19050" anchor="ctr" anchorCtr="1">
                <a:spAutoFit/>
              </a:bodyPr>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a:noFill/>
                  <a:ln>
                    <a:noFill/>
                  </a:ln>
                </c15:spPr>
                <c15:showLeaderLines val="1"/>
                <c15:leaderLines>
                  <c:spPr>
                    <a:ln w="9525" cap="flat" cmpd="sng" algn="ctr">
                      <a:solidFill>
                        <a:schemeClr val="tx1">
                          <a:lumMod val="35000"/>
                          <a:lumOff val="65000"/>
                        </a:schemeClr>
                      </a:solidFill>
                      <a:round/>
                    </a:ln>
                    <a:effectLst/>
                  </c:spPr>
                </c15:leaderLines>
              </c:ext>
            </c:extLst>
          </c:dLbls>
          <c:val>
            <c:numRef>
              <c:f>'Updated Graphics'!$E$142</c:f>
              <c:numCache>
                <c:formatCode>_("$"* #,##0_);_("$"* \(#,##0\);_("$"* "-"??_);_(@_)</c:formatCode>
                <c:ptCount val="1"/>
                <c:pt idx="0">
                  <c:v>884058.58</c:v>
                </c:pt>
              </c:numCache>
            </c:numRef>
          </c:val>
          <c:extLst>
            <c:ext xmlns:c16="http://schemas.microsoft.com/office/drawing/2014/chart" uri="{C3380CC4-5D6E-409C-BE32-E72D297353CC}">
              <c16:uniqueId val="{00000004-5D62-4D1A-8F38-01AA8AFE5288}"/>
            </c:ext>
          </c:extLst>
        </c:ser>
        <c:dLbls>
          <c:showLegendKey val="0"/>
          <c:showVal val="0"/>
          <c:showCatName val="0"/>
          <c:showSerName val="0"/>
          <c:showPercent val="0"/>
          <c:showBubbleSize val="0"/>
        </c:dLbls>
        <c:gapWidth val="150"/>
        <c:overlap val="100"/>
        <c:axId val="728967888"/>
        <c:axId val="725877480"/>
      </c:barChart>
      <c:catAx>
        <c:axId val="1228150215"/>
        <c:scaling>
          <c:orientation val="minMax"/>
        </c:scaling>
        <c:delete val="0"/>
        <c:axPos val="b"/>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crossAx val="1228150631"/>
        <c:crosses val="autoZero"/>
        <c:auto val="1"/>
        <c:lblAlgn val="ctr"/>
        <c:lblOffset val="100"/>
        <c:noMultiLvlLbl val="0"/>
      </c:catAx>
      <c:valAx>
        <c:axId val="1228150631"/>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r>
                  <a:rPr lang="en-US" sz="1400"/>
                  <a:t>Percentage of Funding</a:t>
                </a:r>
              </a:p>
            </c:rich>
          </c:tx>
          <c:overlay val="0"/>
          <c:spPr>
            <a:noFill/>
            <a:ln>
              <a:noFill/>
            </a:ln>
            <a:effectLst/>
          </c:spPr>
          <c:txPr>
            <a:bodyPr rot="-5400000" spcFirstLastPara="1" vertOverflow="ellipsis" vert="horz" wrap="square" anchor="ctr" anchorCtr="1"/>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crossAx val="1228150215"/>
        <c:crosses val="autoZero"/>
        <c:crossBetween val="between"/>
        <c:majorUnit val="0.2"/>
      </c:valAx>
      <c:valAx>
        <c:axId val="725877480"/>
        <c:scaling>
          <c:orientation val="minMax"/>
        </c:scaling>
        <c:delete val="1"/>
        <c:axPos val="r"/>
        <c:numFmt formatCode="0%" sourceLinked="1"/>
        <c:majorTickMark val="out"/>
        <c:minorTickMark val="none"/>
        <c:tickLblPos val="nextTo"/>
        <c:crossAx val="728967888"/>
        <c:crosses val="max"/>
        <c:crossBetween val="between"/>
      </c:valAx>
      <c:catAx>
        <c:axId val="728967888"/>
        <c:scaling>
          <c:orientation val="minMax"/>
        </c:scaling>
        <c:delete val="1"/>
        <c:axPos val="b"/>
        <c:majorTickMark val="out"/>
        <c:minorTickMark val="none"/>
        <c:tickLblPos val="nextTo"/>
        <c:crossAx val="725877480"/>
        <c:crosses val="autoZero"/>
        <c:auto val="1"/>
        <c:lblAlgn val="ctr"/>
        <c:lblOffset val="100"/>
        <c:noMultiLvlLbl val="0"/>
      </c:catAx>
      <c:spPr>
        <a:noFill/>
        <a:ln>
          <a:noFill/>
        </a:ln>
        <a:effectLst/>
      </c:spPr>
    </c:plotArea>
    <c:legend>
      <c:legendPos val="b"/>
      <c:legendEntry>
        <c:idx val="2"/>
        <c:delete val="1"/>
      </c:legendEntry>
      <c:layout>
        <c:manualLayout>
          <c:xMode val="edge"/>
          <c:yMode val="edge"/>
          <c:x val="0.35662949222724882"/>
          <c:y val="0.90764386701663169"/>
          <c:w val="0.47298734462172004"/>
          <c:h val="9.2356132983368255E-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legend>
    <c:plotVisOnly val="1"/>
    <c:dispBlanksAs val="gap"/>
    <c:showDLblsOverMax val="0"/>
  </c:chart>
  <c:spPr>
    <a:noFill/>
    <a:ln>
      <a:noFill/>
    </a:ln>
    <a:effectLst/>
  </c:spPr>
  <c:txPr>
    <a:bodyPr/>
    <a:lstStyle/>
    <a:p>
      <a:pPr>
        <a:defRPr>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'Updated Graphics'!$A$141</c:f>
          <c:strCache>
            <c:ptCount val="1"/>
            <c:pt idx="0">
              <c:v>Share of Investment in Disadvantaged Communities</c:v>
            </c:pt>
          </c:strCache>
        </c:strRef>
      </c:tx>
      <c:overlay val="0"/>
      <c:spPr>
        <a:noFill/>
        <a:ln>
          <a:noFill/>
        </a:ln>
        <a:effectLst/>
      </c:spPr>
      <c:txPr>
        <a:bodyPr rot="0" spcFirstLastPara="1" vertOverflow="ellipsis" vert="horz" wrap="square" anchor="ctr" anchorCtr="1"/>
        <a:lstStyle/>
        <a:p>
          <a:pPr>
            <a:defRPr sz="1400" b="0" i="0" u="none" strike="noStrike" kern="1200" spc="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title>
    <c:autoTitleDeleted val="0"/>
    <c:plotArea>
      <c:layout>
        <c:manualLayout>
          <c:layoutTarget val="inner"/>
          <c:xMode val="edge"/>
          <c:yMode val="edge"/>
          <c:x val="0.21444602980027355"/>
          <c:y val="0.17247188304360506"/>
          <c:w val="0.6834754759710715"/>
          <c:h val="0.68400877426553564"/>
        </c:manualLayout>
      </c:layout>
      <c:barChart>
        <c:barDir val="col"/>
        <c:grouping val="percentStacked"/>
        <c:varyColors val="0"/>
        <c:ser>
          <c:idx val="0"/>
          <c:order val="0"/>
          <c:tx>
            <c:strRef>
              <c:f>'Updated Graphics'!$C$141</c:f>
              <c:strCache>
                <c:ptCount val="1"/>
                <c:pt idx="0">
                  <c:v> DAC Investment </c:v>
                </c:pt>
              </c:strCache>
            </c:strRef>
          </c:tx>
          <c:spPr>
            <a:solidFill>
              <a:srgbClr val="000C9D"/>
            </a:solidFill>
            <a:ln>
              <a:noFill/>
            </a:ln>
            <a:effectLst/>
          </c:spPr>
          <c:invertIfNegative val="0"/>
          <c:dLbls>
            <c:dLbl>
              <c:idx val="0"/>
              <c:tx>
                <c:rich>
                  <a:bodyPr/>
                  <a:lstStyle/>
                  <a:p>
                    <a:fld id="{6D7DD928-E560-7041-943B-B1C10BAE76C4}" type="CELLRANGE">
                      <a:rPr lang="en-US"/>
                      <a:pPr/>
                      <a:t>[CELLRANGE]</a:t>
                    </a:fld>
                    <a:r>
                      <a:rPr lang="en-US" baseline="0"/>
                      <a:t>, </a:t>
                    </a:r>
                    <a:fld id="{D37685EB-CC68-E543-AA50-3766BE26F1E6}" type="VALUE">
                      <a:rPr lang="en-US" baseline="0"/>
                      <a:pPr/>
                      <a:t>[VALUE]</a:t>
                    </a:fld>
                    <a:endParaRPr lang="en-US" baseline="0"/>
                  </a:p>
                </c:rich>
              </c:tx>
              <c:dLblPos val="ctr"/>
              <c:showLegendKey val="0"/>
              <c:showVal val="1"/>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0-E277-43E6-8B5A-96159C51BA26}"/>
                </c:ext>
              </c:extLst>
            </c:dLbl>
            <c:numFmt formatCode="&quot;$&quot;#,##0" sourceLinked="0"/>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6576" tIns="18288" rIns="36576" bIns="18288" anchor="ctr" anchorCtr="1">
                <a:spAutoFit/>
              </a:bodyPr>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a:noFill/>
                  <a:ln>
                    <a:noFill/>
                  </a:ln>
                </c15:spPr>
                <c15:showDataLabelsRange val="1"/>
                <c15:showLeaderLines val="0"/>
              </c:ext>
            </c:extLst>
          </c:dLbls>
          <c:cat>
            <c:numRef>
              <c:f>'Updated Graphics'!$B$142</c:f>
              <c:numCache>
                <c:formatCode>General</c:formatCode>
                <c:ptCount val="1"/>
              </c:numCache>
            </c:numRef>
          </c:cat>
          <c:val>
            <c:numRef>
              <c:f>'Updated Graphics'!$C$142</c:f>
              <c:numCache>
                <c:formatCode>_("$"* #,##0_);_("$"* \(#,##0\);_("$"* "-"??_);_(@_)</c:formatCode>
                <c:ptCount val="1"/>
                <c:pt idx="0">
                  <c:v>1347520.6199999999</c:v>
                </c:pt>
              </c:numCache>
              <c:extLst/>
            </c:numRef>
          </c:val>
          <c:extLst>
            <c:ext xmlns:c15="http://schemas.microsoft.com/office/drawing/2012/chart" uri="{02D57815-91ED-43cb-92C2-25804820EDAC}">
              <c15:datalabelsRange>
                <c15:f>'Updated Graphics'!$F$142:$F$145</c15:f>
                <c15:dlblRangeCache>
                  <c:ptCount val="4"/>
                  <c:pt idx="0">
                    <c:v>57%</c:v>
                  </c:pt>
                  <c:pt idx="1">
                    <c:v>23%</c:v>
                  </c:pt>
                  <c:pt idx="2">
                    <c:v>50%</c:v>
                  </c:pt>
                  <c:pt idx="3">
                    <c:v>6%</c:v>
                  </c:pt>
                </c15:dlblRangeCache>
              </c15:datalabelsRange>
            </c:ext>
            <c:ext xmlns:c16="http://schemas.microsoft.com/office/drawing/2014/chart" uri="{C3380CC4-5D6E-409C-BE32-E72D297353CC}">
              <c16:uniqueId val="{00000001-E277-43E6-8B5A-96159C51BA26}"/>
            </c:ext>
          </c:extLst>
        </c:ser>
        <c:ser>
          <c:idx val="1"/>
          <c:order val="1"/>
          <c:tx>
            <c:strRef>
              <c:f>'Updated Graphics'!$D$141</c:f>
              <c:strCache>
                <c:ptCount val="1"/>
                <c:pt idx="0">
                  <c:v> Non-DAC Investment </c:v>
                </c:pt>
              </c:strCache>
            </c:strRef>
          </c:tx>
          <c:spPr>
            <a:solidFill>
              <a:srgbClr val="767676"/>
            </a:solidFill>
            <a:ln>
              <a:noFill/>
            </a:ln>
            <a:effectLst/>
          </c:spPr>
          <c:invertIfNegative val="0"/>
          <c:dLbls>
            <c:spPr>
              <a:solidFill>
                <a:schemeClr val="bg1"/>
              </a:solid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'Updated Graphics'!$B$142</c:f>
              <c:numCache>
                <c:formatCode>General</c:formatCode>
                <c:ptCount val="1"/>
              </c:numCache>
            </c:numRef>
          </c:cat>
          <c:val>
            <c:numRef>
              <c:f>'Updated Graphics'!$D$142</c:f>
              <c:numCache>
                <c:formatCode>_("$"* #,##0_);_("$"* \(#,##0\);_("$"* "-"??_);_(@_)</c:formatCode>
                <c:ptCount val="1"/>
                <c:pt idx="0">
                  <c:v>1008433.23</c:v>
                </c:pt>
              </c:numCache>
              <c:extLst/>
            </c:numRef>
          </c:val>
          <c:extLst>
            <c:ext xmlns:c16="http://schemas.microsoft.com/office/drawing/2014/chart" uri="{C3380CC4-5D6E-409C-BE32-E72D297353CC}">
              <c16:uniqueId val="{00000002-E277-43E6-8B5A-96159C51BA26}"/>
            </c:ext>
          </c:extLst>
        </c:ser>
        <c:dLbls>
          <c:dLblPos val="ctr"/>
          <c:showLegendKey val="0"/>
          <c:showVal val="1"/>
          <c:showCatName val="0"/>
          <c:showSerName val="0"/>
          <c:showPercent val="0"/>
          <c:showBubbleSize val="0"/>
        </c:dLbls>
        <c:gapWidth val="150"/>
        <c:overlap val="100"/>
        <c:axId val="1228150215"/>
        <c:axId val="1228150631"/>
      </c:barChart>
      <c:barChart>
        <c:barDir val="col"/>
        <c:grouping val="percentStacked"/>
        <c:varyColors val="0"/>
        <c:ser>
          <c:idx val="2"/>
          <c:order val="2"/>
          <c:tx>
            <c:strRef>
              <c:f>'Updated Graphics'!$E$141</c:f>
              <c:strCache>
                <c:ptCount val="1"/>
                <c:pt idx="0">
                  <c:v> Total </c:v>
                </c:pt>
              </c:strCache>
            </c:strRef>
          </c:tx>
          <c:spPr>
            <a:noFill/>
            <a:ln>
              <a:noFill/>
            </a:ln>
            <a:effectLst/>
          </c:spPr>
          <c:invertIfNegative val="0"/>
          <c:dLbls>
            <c:dLbl>
              <c:idx val="0"/>
              <c:layout>
                <c:manualLayout>
                  <c:x val="0"/>
                  <c:y val="-0.37728733183714352"/>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E277-43E6-8B5A-96159C51BA26}"/>
                </c:ext>
              </c:extLst>
            </c:dLbl>
            <c:spPr>
              <a:solidFill>
                <a:schemeClr val="bg1"/>
              </a:solidFill>
              <a:ln>
                <a:noFill/>
              </a:ln>
              <a:effectLst/>
            </c:spPr>
            <c:txPr>
              <a:bodyPr rot="0" spcFirstLastPara="1" vertOverflow="overflow" horzOverflow="overflow" vert="horz" wrap="square" lIns="0" tIns="19050" rIns="38100" bIns="19050" anchor="ctr" anchorCtr="1">
                <a:spAutoFit/>
              </a:bodyPr>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a:noFill/>
                  <a:ln>
                    <a:noFill/>
                  </a:ln>
                </c15:spPr>
                <c15:showLeaderLines val="1"/>
                <c15:leaderLines>
                  <c:spPr>
                    <a:ln w="9525" cap="flat" cmpd="sng" algn="ctr">
                      <a:solidFill>
                        <a:schemeClr val="tx1">
                          <a:lumMod val="35000"/>
                          <a:lumOff val="65000"/>
                        </a:schemeClr>
                      </a:solidFill>
                      <a:round/>
                    </a:ln>
                    <a:effectLst/>
                  </c:spPr>
                </c15:leaderLines>
              </c:ext>
            </c:extLst>
          </c:dLbls>
          <c:val>
            <c:numRef>
              <c:f>'Updated Graphics'!$E$142</c:f>
              <c:numCache>
                <c:formatCode>_("$"* #,##0_);_("$"* \(#,##0\);_("$"* "-"??_);_(@_)</c:formatCode>
                <c:ptCount val="1"/>
                <c:pt idx="0">
                  <c:v>2355953.8499999996</c:v>
                </c:pt>
              </c:numCache>
            </c:numRef>
          </c:val>
          <c:extLst>
            <c:ext xmlns:c16="http://schemas.microsoft.com/office/drawing/2014/chart" uri="{C3380CC4-5D6E-409C-BE32-E72D297353CC}">
              <c16:uniqueId val="{00000004-E277-43E6-8B5A-96159C51BA26}"/>
            </c:ext>
          </c:extLst>
        </c:ser>
        <c:dLbls>
          <c:showLegendKey val="0"/>
          <c:showVal val="0"/>
          <c:showCatName val="0"/>
          <c:showSerName val="0"/>
          <c:showPercent val="0"/>
          <c:showBubbleSize val="0"/>
        </c:dLbls>
        <c:gapWidth val="150"/>
        <c:overlap val="100"/>
        <c:axId val="728967888"/>
        <c:axId val="725877480"/>
      </c:barChart>
      <c:catAx>
        <c:axId val="1228150215"/>
        <c:scaling>
          <c:orientation val="minMax"/>
        </c:scaling>
        <c:delete val="0"/>
        <c:axPos val="b"/>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crossAx val="1228150631"/>
        <c:crosses val="autoZero"/>
        <c:auto val="1"/>
        <c:lblAlgn val="ctr"/>
        <c:lblOffset val="100"/>
        <c:noMultiLvlLbl val="0"/>
      </c:catAx>
      <c:valAx>
        <c:axId val="1228150631"/>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r>
                  <a:rPr lang="en-US" sz="1400"/>
                  <a:t>Percentage of Funding</a:t>
                </a:r>
              </a:p>
            </c:rich>
          </c:tx>
          <c:overlay val="0"/>
          <c:spPr>
            <a:noFill/>
            <a:ln>
              <a:noFill/>
            </a:ln>
            <a:effectLst/>
          </c:spPr>
          <c:txPr>
            <a:bodyPr rot="-5400000" spcFirstLastPara="1" vertOverflow="ellipsis" vert="horz" wrap="square" anchor="ctr" anchorCtr="1"/>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crossAx val="1228150215"/>
        <c:crosses val="autoZero"/>
        <c:crossBetween val="between"/>
        <c:majorUnit val="0.2"/>
      </c:valAx>
      <c:valAx>
        <c:axId val="725877480"/>
        <c:scaling>
          <c:orientation val="minMax"/>
        </c:scaling>
        <c:delete val="1"/>
        <c:axPos val="r"/>
        <c:numFmt formatCode="0%" sourceLinked="1"/>
        <c:majorTickMark val="out"/>
        <c:minorTickMark val="none"/>
        <c:tickLblPos val="nextTo"/>
        <c:crossAx val="728967888"/>
        <c:crosses val="max"/>
        <c:crossBetween val="between"/>
      </c:valAx>
      <c:catAx>
        <c:axId val="728967888"/>
        <c:scaling>
          <c:orientation val="minMax"/>
        </c:scaling>
        <c:delete val="1"/>
        <c:axPos val="b"/>
        <c:majorTickMark val="out"/>
        <c:minorTickMark val="none"/>
        <c:tickLblPos val="nextTo"/>
        <c:crossAx val="725877480"/>
        <c:crosses val="autoZero"/>
        <c:auto val="1"/>
        <c:lblAlgn val="ctr"/>
        <c:lblOffset val="100"/>
        <c:noMultiLvlLbl val="0"/>
      </c:catAx>
      <c:spPr>
        <a:noFill/>
        <a:ln>
          <a:noFill/>
        </a:ln>
        <a:effectLst/>
      </c:spPr>
    </c:plotArea>
    <c:legend>
      <c:legendPos val="b"/>
      <c:legendEntry>
        <c:idx val="2"/>
        <c:delete val="1"/>
      </c:legendEntry>
      <c:layout>
        <c:manualLayout>
          <c:xMode val="edge"/>
          <c:yMode val="edge"/>
          <c:x val="0.25980520254558215"/>
          <c:y val="0.91191173379399415"/>
          <c:w val="0.56397771280651676"/>
          <c:h val="7.3191829282209284E-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legend>
    <c:plotVisOnly val="1"/>
    <c:dispBlanksAs val="gap"/>
    <c:showDLblsOverMax val="0"/>
  </c:chart>
  <c:spPr>
    <a:noFill/>
    <a:ln>
      <a:noFill/>
    </a:ln>
    <a:effectLst/>
  </c:spPr>
  <c:txPr>
    <a:bodyPr/>
    <a:lstStyle/>
    <a:p>
      <a:pPr>
        <a:defRPr>
          <a:solidFill>
            <a:schemeClr val="tx1"/>
          </a:solidFill>
          <a:latin typeface="Tahoma" panose="020B0604030504040204" pitchFamily="34" charset="0"/>
          <a:ea typeface="Tahoma" panose="020B0604030504040204" pitchFamily="34" charset="0"/>
          <a:cs typeface="Tahoma" panose="020B0604030504040204" pitchFamily="34"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E65E6D-4CFD-434B-B947-618801CC4F0E}" type="datetimeFigureOut">
              <a:rPr lang="en-US" smtClean="0"/>
              <a:t>6/24/20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6EB9C4-A9C0-CE4F-858B-954039D286F2}" type="slidenum">
              <a:rPr lang="en-US" smtClean="0"/>
              <a:t>‹#›</a:t>
            </a:fld>
            <a:endParaRPr lang="en-US"/>
          </a:p>
        </p:txBody>
      </p:sp>
    </p:spTree>
    <p:extLst>
      <p:ext uri="{BB962C8B-B14F-4D97-AF65-F5344CB8AC3E}">
        <p14:creationId xmlns:p14="http://schemas.microsoft.com/office/powerpoint/2010/main" val="1419865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E377880-D11D-4615-9F45-350A6D6FB02B}" type="slidenum">
              <a:rPr lang="en-US" smtClean="0"/>
              <a:t>1</a:t>
            </a:fld>
            <a:endParaRPr lang="en-US"/>
          </a:p>
        </p:txBody>
      </p:sp>
    </p:spTree>
    <p:extLst>
      <p:ext uri="{BB962C8B-B14F-4D97-AF65-F5344CB8AC3E}">
        <p14:creationId xmlns:p14="http://schemas.microsoft.com/office/powerpoint/2010/main" val="40372126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California has a goal of deploying 250,000 electric vehicle car chargers by 2025, including at least 10,000 direct current fast chargers.</a:t>
            </a:r>
          </a:p>
          <a:p>
            <a:r>
              <a:rPr lang="en-US">
                <a:cs typeface="Calibri"/>
              </a:rPr>
              <a:t>To address this goal, the Energy Commission decided we needed a more streamlined mechanism to provide funding for EV chargers.</a:t>
            </a:r>
          </a:p>
          <a:p>
            <a:r>
              <a:rPr lang="en-US">
                <a:cs typeface="Calibri"/>
              </a:rPr>
              <a:t>The California Electric Vehicle Infrastructure Project (</a:t>
            </a:r>
            <a:r>
              <a:rPr lang="en-US" err="1">
                <a:cs typeface="Calibri" panose="020F0502020204030204"/>
              </a:rPr>
              <a:t>CALeVIP</a:t>
            </a:r>
            <a:r>
              <a:rPr lang="en-US">
                <a:cs typeface="Calibri" panose="020F0502020204030204"/>
              </a:rPr>
              <a:t>) is one mechanism that was deployed.</a:t>
            </a:r>
          </a:p>
          <a:p>
            <a:r>
              <a:rPr lang="en-US" err="1">
                <a:cs typeface="Calibri" panose="020F0502020204030204"/>
              </a:rPr>
              <a:t>CALeVIP</a:t>
            </a:r>
            <a:r>
              <a:rPr lang="en-US">
                <a:cs typeface="Calibri" panose="020F0502020204030204"/>
              </a:rPr>
              <a:t> is a online interface (at calevip.org) that releases multiple regional incentive projects that are deployed in a specific region and has requirements tailored to its region and needs.</a:t>
            </a:r>
          </a:p>
          <a:p>
            <a:r>
              <a:rPr lang="en-US">
                <a:cs typeface="Calibri" panose="020F0502020204030204"/>
              </a:rPr>
              <a:t>The </a:t>
            </a:r>
            <a:r>
              <a:rPr lang="en-US" err="1">
                <a:cs typeface="Calibri" panose="020F0502020204030204"/>
              </a:rPr>
              <a:t>CALeVIP</a:t>
            </a:r>
            <a:r>
              <a:rPr lang="en-US">
                <a:cs typeface="Calibri" panose="020F0502020204030204"/>
              </a:rPr>
              <a:t> website not only lets the public view and apply online for incentive funding, but it provides many educational resources on electric vehicle chargers.</a:t>
            </a:r>
          </a:p>
        </p:txBody>
      </p:sp>
      <p:sp>
        <p:nvSpPr>
          <p:cNvPr id="4" name="Slide Number Placeholder 3"/>
          <p:cNvSpPr>
            <a:spLocks noGrp="1"/>
          </p:cNvSpPr>
          <p:nvPr>
            <p:ph type="sldNum" sz="quarter" idx="5"/>
          </p:nvPr>
        </p:nvSpPr>
        <p:spPr/>
        <p:txBody>
          <a:bodyPr/>
          <a:lstStyle/>
          <a:p>
            <a:fld id="{2E377880-D11D-4615-9F45-350A6D6FB02B}" type="slidenum">
              <a:rPr lang="en-US" smtClean="0"/>
              <a:t>2</a:t>
            </a:fld>
            <a:endParaRPr lang="en-US"/>
          </a:p>
        </p:txBody>
      </p:sp>
    </p:spTree>
    <p:extLst>
      <p:ext uri="{BB962C8B-B14F-4D97-AF65-F5344CB8AC3E}">
        <p14:creationId xmlns:p14="http://schemas.microsoft.com/office/powerpoint/2010/main" val="13373126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CEC share vs partner share</a:t>
            </a:r>
          </a:p>
        </p:txBody>
      </p:sp>
      <p:sp>
        <p:nvSpPr>
          <p:cNvPr id="4" name="Slide Number Placeholder 3"/>
          <p:cNvSpPr>
            <a:spLocks noGrp="1"/>
          </p:cNvSpPr>
          <p:nvPr>
            <p:ph type="sldNum" sz="quarter" idx="10"/>
          </p:nvPr>
        </p:nvSpPr>
        <p:spPr/>
        <p:txBody>
          <a:bodyPr/>
          <a:lstStyle/>
          <a:p>
            <a:fld id="{2E377880-D11D-4615-9F45-350A6D6FB02B}" type="slidenum">
              <a:rPr lang="en-US" smtClean="0"/>
              <a:t>3</a:t>
            </a:fld>
            <a:endParaRPr lang="en-US"/>
          </a:p>
        </p:txBody>
      </p:sp>
    </p:spTree>
    <p:extLst>
      <p:ext uri="{BB962C8B-B14F-4D97-AF65-F5344CB8AC3E}">
        <p14:creationId xmlns:p14="http://schemas.microsoft.com/office/powerpoint/2010/main" val="19051281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Read Slide</a:t>
            </a:r>
          </a:p>
        </p:txBody>
      </p:sp>
      <p:sp>
        <p:nvSpPr>
          <p:cNvPr id="4" name="Slide Number Placeholder 3"/>
          <p:cNvSpPr>
            <a:spLocks noGrp="1"/>
          </p:cNvSpPr>
          <p:nvPr>
            <p:ph type="sldNum" sz="quarter" idx="10"/>
          </p:nvPr>
        </p:nvSpPr>
        <p:spPr/>
        <p:txBody>
          <a:bodyPr/>
          <a:lstStyle/>
          <a:p>
            <a:fld id="{2E377880-D11D-4615-9F45-350A6D6FB02B}" type="slidenum">
              <a:rPr lang="en-US" smtClean="0"/>
              <a:t>4</a:t>
            </a:fld>
            <a:endParaRPr lang="en-US"/>
          </a:p>
        </p:txBody>
      </p:sp>
    </p:spTree>
    <p:extLst>
      <p:ext uri="{BB962C8B-B14F-4D97-AF65-F5344CB8AC3E}">
        <p14:creationId xmlns:p14="http://schemas.microsoft.com/office/powerpoint/2010/main" val="1204297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56EB9C4-A9C0-CE4F-858B-954039D286F2}" type="slidenum">
              <a:rPr lang="en-US" smtClean="0"/>
              <a:t>5</a:t>
            </a:fld>
            <a:endParaRPr lang="en-US"/>
          </a:p>
        </p:txBody>
      </p:sp>
    </p:spTree>
    <p:extLst>
      <p:ext uri="{BB962C8B-B14F-4D97-AF65-F5344CB8AC3E}">
        <p14:creationId xmlns:p14="http://schemas.microsoft.com/office/powerpoint/2010/main" val="228333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Note that permitting is ineligible</a:t>
            </a:r>
          </a:p>
        </p:txBody>
      </p:sp>
      <p:sp>
        <p:nvSpPr>
          <p:cNvPr id="4" name="Slide Number Placeholder 3"/>
          <p:cNvSpPr>
            <a:spLocks noGrp="1"/>
          </p:cNvSpPr>
          <p:nvPr>
            <p:ph type="sldNum" sz="quarter" idx="10"/>
          </p:nvPr>
        </p:nvSpPr>
        <p:spPr/>
        <p:txBody>
          <a:bodyPr/>
          <a:lstStyle/>
          <a:p>
            <a:fld id="{2E377880-D11D-4615-9F45-350A6D6FB02B}" type="slidenum">
              <a:rPr lang="en-US" smtClean="0"/>
              <a:t>6</a:t>
            </a:fld>
            <a:endParaRPr lang="en-US"/>
          </a:p>
        </p:txBody>
      </p:sp>
    </p:spTree>
    <p:extLst>
      <p:ext uri="{BB962C8B-B14F-4D97-AF65-F5344CB8AC3E}">
        <p14:creationId xmlns:p14="http://schemas.microsoft.com/office/powerpoint/2010/main" val="26145523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err="1">
                <a:cs typeface="Calibri"/>
              </a:rPr>
              <a:t>CALeVIP</a:t>
            </a:r>
            <a:r>
              <a:rPr lang="en-US">
                <a:cs typeface="Calibri"/>
              </a:rPr>
              <a:t> continues to make enhancements over time to better serve the public.</a:t>
            </a:r>
          </a:p>
          <a:p>
            <a:r>
              <a:rPr lang="en-US">
                <a:cs typeface="Calibri"/>
              </a:rPr>
              <a:t>With high oversubscription rates, we have re-designed our rebates to allow more chargers to be deployed and still keep a high participation rate.</a:t>
            </a:r>
          </a:p>
          <a:p>
            <a:r>
              <a:rPr lang="en-US">
                <a:cs typeface="Calibri"/>
              </a:rPr>
              <a:t>We are utilizing our project partner's knowledge of the region to possibly implement areas of focus. Such as in the Sonoma Coast Incentive Project which has an additional incentive for Level 2 chargers in rural regions and requiring a percentage of the funding to be invested to sites in the rural regions.</a:t>
            </a:r>
          </a:p>
          <a:p>
            <a:r>
              <a:rPr lang="en-US">
                <a:cs typeface="Calibri"/>
              </a:rPr>
              <a:t>With the 2020 </a:t>
            </a:r>
            <a:r>
              <a:rPr lang="en-US" err="1">
                <a:cs typeface="Calibri"/>
              </a:rPr>
              <a:t>CALeVIP</a:t>
            </a:r>
            <a:r>
              <a:rPr lang="en-US">
                <a:cs typeface="Calibri"/>
              </a:rPr>
              <a:t> Incentive Projects, installation checkpoint reviews are being added to make sure applications with reserved funds are effectively progressing.</a:t>
            </a:r>
          </a:p>
          <a:p>
            <a:r>
              <a:rPr lang="en-US">
                <a:cs typeface="Calibri"/>
              </a:rPr>
              <a:t>Staff is exploring requiring additional checkpoint reviews in our 2021 incentive projects as well.</a:t>
            </a:r>
          </a:p>
          <a:p>
            <a:r>
              <a:rPr lang="en-US">
                <a:cs typeface="Calibri"/>
              </a:rPr>
              <a:t>Other enhancements to the online application process are being considered to both streamline the process and to assure applicants that are applying are strong sites that are ready to get to work.</a:t>
            </a:r>
          </a:p>
          <a:p>
            <a:endParaRPr lang="en-US">
              <a:cs typeface="Calibri"/>
            </a:endParaRPr>
          </a:p>
        </p:txBody>
      </p:sp>
      <p:sp>
        <p:nvSpPr>
          <p:cNvPr id="4" name="Slide Number Placeholder 3"/>
          <p:cNvSpPr>
            <a:spLocks noGrp="1"/>
          </p:cNvSpPr>
          <p:nvPr>
            <p:ph type="sldNum" sz="quarter" idx="5"/>
          </p:nvPr>
        </p:nvSpPr>
        <p:spPr/>
        <p:txBody>
          <a:bodyPr/>
          <a:lstStyle/>
          <a:p>
            <a:fld id="{2E377880-D11D-4615-9F45-350A6D6FB02B}" type="slidenum">
              <a:rPr lang="en-US" smtClean="0"/>
              <a:t>7</a:t>
            </a:fld>
            <a:endParaRPr lang="en-US"/>
          </a:p>
        </p:txBody>
      </p:sp>
    </p:spTree>
    <p:extLst>
      <p:ext uri="{BB962C8B-B14F-4D97-AF65-F5344CB8AC3E}">
        <p14:creationId xmlns:p14="http://schemas.microsoft.com/office/powerpoint/2010/main" val="2457340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err="1">
                <a:cs typeface="Calibri"/>
              </a:rPr>
              <a:t>CALeVIP's</a:t>
            </a:r>
            <a:r>
              <a:rPr lang="en-US">
                <a:cs typeface="Calibri"/>
              </a:rPr>
              <a:t> streamlined online application process is easy to navigate and allows fair access to the incentive funding. The normal grant solicitation process is much harder for smaller mom and pops businesses to actively participate in when they likely only want a few chargers and cannot afford to hire a professional grant writer to submit their proposal.</a:t>
            </a:r>
          </a:p>
          <a:p>
            <a:r>
              <a:rPr lang="en-US" err="1">
                <a:cs typeface="Calibri"/>
              </a:rPr>
              <a:t>CALeVIP's</a:t>
            </a:r>
            <a:r>
              <a:rPr lang="en-US">
                <a:cs typeface="Calibri"/>
              </a:rPr>
              <a:t> rebates are stackable with most other rebate programs, allowing stakeholders to leverage multiple funding sources to cover as much of their out-of-pocket costs as possible.</a:t>
            </a:r>
          </a:p>
          <a:p>
            <a:r>
              <a:rPr lang="en-US" err="1">
                <a:cs typeface="Calibri"/>
              </a:rPr>
              <a:t>CALeVIP</a:t>
            </a:r>
            <a:r>
              <a:rPr lang="en-US">
                <a:cs typeface="Calibri"/>
              </a:rPr>
              <a:t> provides multiple benefits from its design, but has also seen external benefits that were not originally thought of.</a:t>
            </a:r>
            <a:endParaRPr lang="en-US"/>
          </a:p>
          <a:p>
            <a:r>
              <a:rPr lang="en-US" err="1">
                <a:cs typeface="Calibri"/>
              </a:rPr>
              <a:t>CALeVIP</a:t>
            </a:r>
            <a:r>
              <a:rPr lang="en-US">
                <a:cs typeface="Calibri"/>
              </a:rPr>
              <a:t> has been used as a carrot to encourage local jurisdictions to update their EV charger permitting process to align with the AB 1236 EVSE permit streamlining law.</a:t>
            </a:r>
          </a:p>
          <a:p>
            <a:r>
              <a:rPr lang="en-US">
                <a:cs typeface="Calibri"/>
              </a:rPr>
              <a:t>Our equipment requirements are also leading the way in terms of technology enhancements that provide benefits in public interactions, data collection, and management.</a:t>
            </a:r>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2E377880-D11D-4615-9F45-350A6D6FB02B}" type="slidenum">
              <a:rPr lang="en-US" smtClean="0"/>
              <a:t>8</a:t>
            </a:fld>
            <a:endParaRPr lang="en-US"/>
          </a:p>
        </p:txBody>
      </p:sp>
    </p:spTree>
    <p:extLst>
      <p:ext uri="{BB962C8B-B14F-4D97-AF65-F5344CB8AC3E}">
        <p14:creationId xmlns:p14="http://schemas.microsoft.com/office/powerpoint/2010/main" val="847815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The next few graphs will show data on completed CALeVIP applications from the Fresno County Incentive Project.</a:t>
            </a:r>
          </a:p>
          <a:p>
            <a:r>
              <a:rPr lang="en-US">
                <a:cs typeface="Calibri"/>
              </a:rPr>
              <a:t>This graph shows the average project cost per connector for three different market segments. Public/Commercial, Multi-Unit dwellings, and Workplaces.</a:t>
            </a:r>
          </a:p>
          <a:p>
            <a:r>
              <a:rPr lang="en-US">
                <a:cs typeface="Calibri"/>
              </a:rPr>
              <a:t>The red portion shows what the average rebate per connector that CALeVIP paid out compared to the grey portion which is the customer's cost share.</a:t>
            </a:r>
          </a:p>
          <a:p>
            <a:r>
              <a:rPr lang="en-US">
                <a:cs typeface="Calibri"/>
              </a:rPr>
              <a:t>I want to point out that the customer may have received funding from other stackable rebate programs to cover all or some of their remaining costs.</a:t>
            </a:r>
          </a:p>
          <a:p>
            <a:r>
              <a:rPr lang="en-US">
                <a:cs typeface="Calibri"/>
              </a:rPr>
              <a:t>The San Joaquin APCDs ChargeUp Program is one such stackable rebate project.</a:t>
            </a:r>
          </a:p>
          <a:p>
            <a:r>
              <a:rPr lang="en-US">
                <a:cs typeface="Calibri"/>
              </a:rPr>
              <a:t>The important message from this graph is that CALeVIP was able to incentivize charger installations for roughly 1/3 of the project cost.</a:t>
            </a:r>
          </a:p>
        </p:txBody>
      </p:sp>
      <p:sp>
        <p:nvSpPr>
          <p:cNvPr id="4" name="Slide Number Placeholder 3"/>
          <p:cNvSpPr>
            <a:spLocks noGrp="1"/>
          </p:cNvSpPr>
          <p:nvPr>
            <p:ph type="sldNum" sz="quarter" idx="5"/>
          </p:nvPr>
        </p:nvSpPr>
        <p:spPr/>
        <p:txBody>
          <a:bodyPr/>
          <a:lstStyle/>
          <a:p>
            <a:fld id="{2E377880-D11D-4615-9F45-350A6D6FB02B}" type="slidenum">
              <a:rPr lang="en-US" smtClean="0"/>
              <a:t>9</a:t>
            </a:fld>
            <a:endParaRPr lang="en-US"/>
          </a:p>
        </p:txBody>
      </p:sp>
    </p:spTree>
    <p:extLst>
      <p:ext uri="{BB962C8B-B14F-4D97-AF65-F5344CB8AC3E}">
        <p14:creationId xmlns:p14="http://schemas.microsoft.com/office/powerpoint/2010/main" val="22948764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This graph is similar again showing total costs for charger installations, but now at a site level and the bard represent the number of connectors that were installed at the site.</a:t>
            </a:r>
            <a:endParaRPr lang="en-US"/>
          </a:p>
          <a:p>
            <a:r>
              <a:rPr lang="en-US">
                <a:cs typeface="Calibri"/>
              </a:rPr>
              <a:t>This graph is helpful for business owners to estimate how much an installation might cost them.</a:t>
            </a:r>
            <a:endParaRPr lang="en-US"/>
          </a:p>
          <a:p>
            <a:r>
              <a:rPr lang="en-US"/>
              <a:t>Mom and pops shops could expect to see an average cost of $31,563 to install 1-4 connects and have out-of-pocket costs around $19,000</a:t>
            </a:r>
            <a:endParaRPr lang="en-US">
              <a:cs typeface="Calibri"/>
            </a:endParaRPr>
          </a:p>
          <a:p>
            <a:r>
              <a:rPr lang="en-US">
                <a:cs typeface="Calibri"/>
              </a:rPr>
              <a:t>Larger businesses with more parking availability, looking to install 8-10 connectors could expect around $104,000 with out of pocket costs around $66,000</a:t>
            </a:r>
          </a:p>
        </p:txBody>
      </p:sp>
      <p:sp>
        <p:nvSpPr>
          <p:cNvPr id="4" name="Slide Number Placeholder 3"/>
          <p:cNvSpPr>
            <a:spLocks noGrp="1"/>
          </p:cNvSpPr>
          <p:nvPr>
            <p:ph type="sldNum" sz="quarter" idx="5"/>
          </p:nvPr>
        </p:nvSpPr>
        <p:spPr/>
        <p:txBody>
          <a:bodyPr/>
          <a:lstStyle/>
          <a:p>
            <a:fld id="{2E377880-D11D-4615-9F45-350A6D6FB02B}" type="slidenum">
              <a:rPr lang="en-US" smtClean="0"/>
              <a:t>10</a:t>
            </a:fld>
            <a:endParaRPr lang="en-US"/>
          </a:p>
        </p:txBody>
      </p:sp>
    </p:spTree>
    <p:extLst>
      <p:ext uri="{BB962C8B-B14F-4D97-AF65-F5344CB8AC3E}">
        <p14:creationId xmlns:p14="http://schemas.microsoft.com/office/powerpoint/2010/main" val="2200369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slide details completed Level 2 installations from CALeVIP and the participation of disadvantaged communities.</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cs typeface="Calibri"/>
              </a:rPr>
              <a:t>CALeVIP uses the </a:t>
            </a:r>
            <a:r>
              <a:rPr lang="en-US" err="1">
                <a:cs typeface="Calibri"/>
              </a:rPr>
              <a:t>Calenvirosceen</a:t>
            </a:r>
            <a:r>
              <a:rPr lang="en-US">
                <a:cs typeface="Calibri"/>
              </a:rPr>
              <a:t> 3.0 definition of DAC.</a:t>
            </a:r>
          </a:p>
          <a:p>
            <a:endParaRPr lang="en-US"/>
          </a:p>
          <a:p>
            <a:r>
              <a:rPr lang="en-US"/>
              <a:t>CALeVIP Level 2 projects to date have spent a roughly l $2.3 million as shown in the graph on the left. </a:t>
            </a:r>
          </a:p>
          <a:p>
            <a:endParaRPr lang="en-US"/>
          </a:p>
          <a:p>
            <a:r>
              <a:rPr lang="en-US"/>
              <a:t>57% of that $2.3 million was spent on sites in DACs.</a:t>
            </a:r>
          </a:p>
          <a:p>
            <a:endParaRPr lang="en-US"/>
          </a:p>
          <a:p>
            <a:r>
              <a:rPr lang="en-US"/>
              <a:t>The graph on the right shows the relationship of CALeVIP Level 2 rebates paid out to DAC and Non-DAC sites.</a:t>
            </a:r>
          </a:p>
          <a:p>
            <a:endParaRPr lang="en-US"/>
          </a:p>
          <a:p>
            <a:r>
              <a:rPr lang="en-US"/>
              <a:t>CALeVIP has paid out roughly $884,000 in rebates for completed Level 2 charger installations, and about $479,000 or 54% was issued for sites in DACs.</a:t>
            </a:r>
          </a:p>
          <a:p>
            <a:endParaRPr lang="en-US"/>
          </a:p>
          <a:p>
            <a:r>
              <a:rPr lang="en-US"/>
              <a:t>I also want to point out that if you reference the numbers at the top of each bar you see that CALeVIP has paid out about $884,000 for projects that had a total cost of about $2.3 million dollars.</a:t>
            </a:r>
          </a:p>
        </p:txBody>
      </p:sp>
      <p:sp>
        <p:nvSpPr>
          <p:cNvPr id="4" name="Slide Number Placeholder 3"/>
          <p:cNvSpPr>
            <a:spLocks noGrp="1"/>
          </p:cNvSpPr>
          <p:nvPr>
            <p:ph type="sldNum" sz="quarter" idx="5"/>
          </p:nvPr>
        </p:nvSpPr>
        <p:spPr/>
        <p:txBody>
          <a:bodyPr/>
          <a:lstStyle/>
          <a:p>
            <a:fld id="{2E377880-D11D-4615-9F45-350A6D6FB02B}" type="slidenum">
              <a:rPr lang="en-US" smtClean="0"/>
              <a:t>11</a:t>
            </a:fld>
            <a:endParaRPr lang="en-US"/>
          </a:p>
        </p:txBody>
      </p:sp>
    </p:spTree>
    <p:extLst>
      <p:ext uri="{BB962C8B-B14F-4D97-AF65-F5344CB8AC3E}">
        <p14:creationId xmlns:p14="http://schemas.microsoft.com/office/powerpoint/2010/main" val="5248193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The data from the previous three slides only reflects completed installations from our Fresno County Incentive Project.</a:t>
            </a:r>
          </a:p>
          <a:p>
            <a:endParaRPr lang="en-US">
              <a:cs typeface="Calibri"/>
            </a:endParaRPr>
          </a:p>
          <a:p>
            <a:r>
              <a:rPr lang="en-US">
                <a:cs typeface="Calibri"/>
              </a:rPr>
              <a:t>The Energy Commission launched an effort in March this year to share CALeVIP cost data with the public.</a:t>
            </a:r>
          </a:p>
          <a:p>
            <a:endParaRPr lang="en-US">
              <a:cs typeface="Calibri"/>
            </a:endParaRPr>
          </a:p>
          <a:p>
            <a:r>
              <a:rPr lang="en-US">
                <a:cs typeface="Calibri"/>
              </a:rPr>
              <a:t>This website is located at the link below on the Energy Commissions website and there will soon be a direct link from the </a:t>
            </a:r>
            <a:r>
              <a:rPr lang="en-US" err="1">
                <a:cs typeface="Calibri"/>
              </a:rPr>
              <a:t>CALeVIP.org</a:t>
            </a:r>
            <a:r>
              <a:rPr lang="en-US">
                <a:cs typeface="Calibri"/>
              </a:rPr>
              <a:t> website to this page for easy access.</a:t>
            </a:r>
          </a:p>
          <a:p>
            <a:endParaRPr lang="en-US">
              <a:cs typeface="Calibri"/>
            </a:endParaRPr>
          </a:p>
          <a:p>
            <a:r>
              <a:rPr lang="en-US">
                <a:cs typeface="Calibri"/>
              </a:rPr>
              <a:t>As more projects complete and our data grows staff will continue to update our graphics and webpage with the additional cost data.</a:t>
            </a:r>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2E377880-D11D-4615-9F45-350A6D6FB02B}" type="slidenum">
              <a:rPr lang="en-US" smtClean="0"/>
              <a:t>12</a:t>
            </a:fld>
            <a:endParaRPr lang="en-US"/>
          </a:p>
        </p:txBody>
      </p:sp>
    </p:spTree>
    <p:extLst>
      <p:ext uri="{BB962C8B-B14F-4D97-AF65-F5344CB8AC3E}">
        <p14:creationId xmlns:p14="http://schemas.microsoft.com/office/powerpoint/2010/main" val="32373715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Read slide</a:t>
            </a:r>
          </a:p>
        </p:txBody>
      </p:sp>
      <p:sp>
        <p:nvSpPr>
          <p:cNvPr id="4" name="Slide Number Placeholder 3"/>
          <p:cNvSpPr>
            <a:spLocks noGrp="1"/>
          </p:cNvSpPr>
          <p:nvPr>
            <p:ph type="sldNum" sz="quarter" idx="10"/>
          </p:nvPr>
        </p:nvSpPr>
        <p:spPr/>
        <p:txBody>
          <a:bodyPr/>
          <a:lstStyle/>
          <a:p>
            <a:fld id="{2E377880-D11D-4615-9F45-350A6D6FB02B}" type="slidenum">
              <a:rPr lang="en-US" smtClean="0"/>
              <a:t>13</a:t>
            </a:fld>
            <a:endParaRPr lang="en-US"/>
          </a:p>
        </p:txBody>
      </p:sp>
    </p:spTree>
    <p:extLst>
      <p:ext uri="{BB962C8B-B14F-4D97-AF65-F5344CB8AC3E}">
        <p14:creationId xmlns:p14="http://schemas.microsoft.com/office/powerpoint/2010/main" val="24971259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E377880-D11D-4615-9F45-350A6D6FB02B}" type="slidenum">
              <a:rPr lang="en-US" smtClean="0"/>
              <a:t>14</a:t>
            </a:fld>
            <a:endParaRPr lang="en-US"/>
          </a:p>
        </p:txBody>
      </p:sp>
    </p:spTree>
    <p:extLst>
      <p:ext uri="{BB962C8B-B14F-4D97-AF65-F5344CB8AC3E}">
        <p14:creationId xmlns:p14="http://schemas.microsoft.com/office/powerpoint/2010/main" val="19364537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6F7B4-A205-5942-929D-4C300651EC0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4DB1626-E187-4743-B11A-534246F666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5A3CC0E-AFCB-1C43-B7AF-FFF744B488DD}"/>
              </a:ext>
            </a:extLst>
          </p:cNvPr>
          <p:cNvSpPr>
            <a:spLocks noGrp="1"/>
          </p:cNvSpPr>
          <p:nvPr>
            <p:ph type="dt" sz="half" idx="10"/>
          </p:nvPr>
        </p:nvSpPr>
        <p:spPr/>
        <p:txBody>
          <a:bodyPr/>
          <a:lstStyle/>
          <a:p>
            <a:fld id="{05457F1F-C545-ED44-B844-E6DD2F64C06C}" type="datetimeFigureOut">
              <a:rPr lang="en-US" smtClean="0"/>
              <a:t>6/24/20</a:t>
            </a:fld>
            <a:endParaRPr lang="en-US"/>
          </a:p>
        </p:txBody>
      </p:sp>
      <p:sp>
        <p:nvSpPr>
          <p:cNvPr id="5" name="Footer Placeholder 4">
            <a:extLst>
              <a:ext uri="{FF2B5EF4-FFF2-40B4-BE49-F238E27FC236}">
                <a16:creationId xmlns:a16="http://schemas.microsoft.com/office/drawing/2014/main" id="{BB52DFA6-B8C7-0141-A534-4A31742CA4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126E7A-5580-544A-820D-10F2390CFAFD}"/>
              </a:ext>
            </a:extLst>
          </p:cNvPr>
          <p:cNvSpPr>
            <a:spLocks noGrp="1"/>
          </p:cNvSpPr>
          <p:nvPr>
            <p:ph type="sldNum" sz="quarter" idx="12"/>
          </p:nvPr>
        </p:nvSpPr>
        <p:spPr/>
        <p:txBody>
          <a:bodyPr/>
          <a:lstStyle/>
          <a:p>
            <a:fld id="{516519F4-A3B2-0E44-A611-F5FF7CEAB6F5}" type="slidenum">
              <a:rPr lang="en-US" smtClean="0"/>
              <a:t>‹#›</a:t>
            </a:fld>
            <a:endParaRPr lang="en-US"/>
          </a:p>
        </p:txBody>
      </p:sp>
    </p:spTree>
    <p:extLst>
      <p:ext uri="{BB962C8B-B14F-4D97-AF65-F5344CB8AC3E}">
        <p14:creationId xmlns:p14="http://schemas.microsoft.com/office/powerpoint/2010/main" val="24980798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F6DFE-6D12-E549-9747-1C2B748DA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84178A-8A39-7442-972B-FECA0F1B70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F304135-5394-EE46-91BD-2F898983EFAE}"/>
              </a:ext>
            </a:extLst>
          </p:cNvPr>
          <p:cNvSpPr>
            <a:spLocks noGrp="1"/>
          </p:cNvSpPr>
          <p:nvPr>
            <p:ph type="dt" sz="half" idx="10"/>
          </p:nvPr>
        </p:nvSpPr>
        <p:spPr/>
        <p:txBody>
          <a:bodyPr/>
          <a:lstStyle/>
          <a:p>
            <a:fld id="{05457F1F-C545-ED44-B844-E6DD2F64C06C}" type="datetimeFigureOut">
              <a:rPr lang="en-US" smtClean="0"/>
              <a:t>6/24/20</a:t>
            </a:fld>
            <a:endParaRPr lang="en-US"/>
          </a:p>
        </p:txBody>
      </p:sp>
      <p:sp>
        <p:nvSpPr>
          <p:cNvPr id="5" name="Footer Placeholder 4">
            <a:extLst>
              <a:ext uri="{FF2B5EF4-FFF2-40B4-BE49-F238E27FC236}">
                <a16:creationId xmlns:a16="http://schemas.microsoft.com/office/drawing/2014/main" id="{885536D1-25CD-1C45-8F9A-F114452922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DA72B7-77D4-894C-A4AE-1509A6F45E9B}"/>
              </a:ext>
            </a:extLst>
          </p:cNvPr>
          <p:cNvSpPr>
            <a:spLocks noGrp="1"/>
          </p:cNvSpPr>
          <p:nvPr>
            <p:ph type="sldNum" sz="quarter" idx="12"/>
          </p:nvPr>
        </p:nvSpPr>
        <p:spPr/>
        <p:txBody>
          <a:bodyPr/>
          <a:lstStyle/>
          <a:p>
            <a:fld id="{516519F4-A3B2-0E44-A611-F5FF7CEAB6F5}" type="slidenum">
              <a:rPr lang="en-US" smtClean="0"/>
              <a:t>‹#›</a:t>
            </a:fld>
            <a:endParaRPr lang="en-US"/>
          </a:p>
        </p:txBody>
      </p:sp>
    </p:spTree>
    <p:extLst>
      <p:ext uri="{BB962C8B-B14F-4D97-AF65-F5344CB8AC3E}">
        <p14:creationId xmlns:p14="http://schemas.microsoft.com/office/powerpoint/2010/main" val="28132682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29353-80D0-054C-84DF-F7A7474029E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5147800-5A54-ED42-9C06-FCC7C1A1E1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0DB9E58-1C64-F74B-A44C-54D61F42759C}"/>
              </a:ext>
            </a:extLst>
          </p:cNvPr>
          <p:cNvSpPr>
            <a:spLocks noGrp="1"/>
          </p:cNvSpPr>
          <p:nvPr>
            <p:ph type="dt" sz="half" idx="10"/>
          </p:nvPr>
        </p:nvSpPr>
        <p:spPr/>
        <p:txBody>
          <a:bodyPr/>
          <a:lstStyle/>
          <a:p>
            <a:fld id="{05457F1F-C545-ED44-B844-E6DD2F64C06C}" type="datetimeFigureOut">
              <a:rPr lang="en-US" smtClean="0"/>
              <a:t>6/24/20</a:t>
            </a:fld>
            <a:endParaRPr lang="en-US"/>
          </a:p>
        </p:txBody>
      </p:sp>
      <p:sp>
        <p:nvSpPr>
          <p:cNvPr id="5" name="Footer Placeholder 4">
            <a:extLst>
              <a:ext uri="{FF2B5EF4-FFF2-40B4-BE49-F238E27FC236}">
                <a16:creationId xmlns:a16="http://schemas.microsoft.com/office/drawing/2014/main" id="{3A64F64D-EB22-E046-A2C0-A2F84098AB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A862DC-0B60-FB42-82B1-694B0BA6B6CD}"/>
              </a:ext>
            </a:extLst>
          </p:cNvPr>
          <p:cNvSpPr>
            <a:spLocks noGrp="1"/>
          </p:cNvSpPr>
          <p:nvPr>
            <p:ph type="sldNum" sz="quarter" idx="12"/>
          </p:nvPr>
        </p:nvSpPr>
        <p:spPr/>
        <p:txBody>
          <a:bodyPr/>
          <a:lstStyle/>
          <a:p>
            <a:fld id="{516519F4-A3B2-0E44-A611-F5FF7CEAB6F5}" type="slidenum">
              <a:rPr lang="en-US" smtClean="0"/>
              <a:t>‹#›</a:t>
            </a:fld>
            <a:endParaRPr lang="en-US"/>
          </a:p>
        </p:txBody>
      </p:sp>
    </p:spTree>
    <p:extLst>
      <p:ext uri="{BB962C8B-B14F-4D97-AF65-F5344CB8AC3E}">
        <p14:creationId xmlns:p14="http://schemas.microsoft.com/office/powerpoint/2010/main" val="1809925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A7714-E112-3741-9AA8-3975F7D9DDF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896D00C-CE6E-004F-826D-F320E838CAC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AC41E2-E6A3-E147-93AC-96A1852A806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88DE059-13FA-7147-97E5-B89983205E74}"/>
              </a:ext>
            </a:extLst>
          </p:cNvPr>
          <p:cNvSpPr>
            <a:spLocks noGrp="1"/>
          </p:cNvSpPr>
          <p:nvPr>
            <p:ph type="dt" sz="half" idx="10"/>
          </p:nvPr>
        </p:nvSpPr>
        <p:spPr/>
        <p:txBody>
          <a:bodyPr/>
          <a:lstStyle/>
          <a:p>
            <a:fld id="{05457F1F-C545-ED44-B844-E6DD2F64C06C}" type="datetimeFigureOut">
              <a:rPr lang="en-US" smtClean="0"/>
              <a:t>6/24/20</a:t>
            </a:fld>
            <a:endParaRPr lang="en-US"/>
          </a:p>
        </p:txBody>
      </p:sp>
      <p:sp>
        <p:nvSpPr>
          <p:cNvPr id="6" name="Footer Placeholder 5">
            <a:extLst>
              <a:ext uri="{FF2B5EF4-FFF2-40B4-BE49-F238E27FC236}">
                <a16:creationId xmlns:a16="http://schemas.microsoft.com/office/drawing/2014/main" id="{7A033C4D-4185-624F-A69C-9974F7A0213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A893BFB-E50C-684E-A014-1C346ACA995B}"/>
              </a:ext>
            </a:extLst>
          </p:cNvPr>
          <p:cNvSpPr>
            <a:spLocks noGrp="1"/>
          </p:cNvSpPr>
          <p:nvPr>
            <p:ph type="sldNum" sz="quarter" idx="12"/>
          </p:nvPr>
        </p:nvSpPr>
        <p:spPr/>
        <p:txBody>
          <a:bodyPr/>
          <a:lstStyle/>
          <a:p>
            <a:fld id="{516519F4-A3B2-0E44-A611-F5FF7CEAB6F5}" type="slidenum">
              <a:rPr lang="en-US" smtClean="0"/>
              <a:t>‹#›</a:t>
            </a:fld>
            <a:endParaRPr lang="en-US"/>
          </a:p>
        </p:txBody>
      </p:sp>
    </p:spTree>
    <p:extLst>
      <p:ext uri="{BB962C8B-B14F-4D97-AF65-F5344CB8AC3E}">
        <p14:creationId xmlns:p14="http://schemas.microsoft.com/office/powerpoint/2010/main" val="97962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37EF2-D690-2242-AF75-B398EC901B7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36597FB-D082-B54D-9ABD-EDD6E2DF4F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8885921-24B6-194A-9E9E-9897C23EEBE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3FC2931-2F2E-D542-980C-70152F3D9C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439579-3D99-CD45-AFB0-5E866575D76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0771C11-D545-4C40-93AE-F772F8318131}"/>
              </a:ext>
            </a:extLst>
          </p:cNvPr>
          <p:cNvSpPr>
            <a:spLocks noGrp="1"/>
          </p:cNvSpPr>
          <p:nvPr>
            <p:ph type="dt" sz="half" idx="10"/>
          </p:nvPr>
        </p:nvSpPr>
        <p:spPr/>
        <p:txBody>
          <a:bodyPr/>
          <a:lstStyle/>
          <a:p>
            <a:fld id="{05457F1F-C545-ED44-B844-E6DD2F64C06C}" type="datetimeFigureOut">
              <a:rPr lang="en-US" smtClean="0"/>
              <a:t>6/24/20</a:t>
            </a:fld>
            <a:endParaRPr lang="en-US"/>
          </a:p>
        </p:txBody>
      </p:sp>
      <p:sp>
        <p:nvSpPr>
          <p:cNvPr id="8" name="Footer Placeholder 7">
            <a:extLst>
              <a:ext uri="{FF2B5EF4-FFF2-40B4-BE49-F238E27FC236}">
                <a16:creationId xmlns:a16="http://schemas.microsoft.com/office/drawing/2014/main" id="{10E04933-4E70-DB4E-A205-BFC4E73A055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1408D58-30A9-A642-9DDD-3F99D3120E24}"/>
              </a:ext>
            </a:extLst>
          </p:cNvPr>
          <p:cNvSpPr>
            <a:spLocks noGrp="1"/>
          </p:cNvSpPr>
          <p:nvPr>
            <p:ph type="sldNum" sz="quarter" idx="12"/>
          </p:nvPr>
        </p:nvSpPr>
        <p:spPr/>
        <p:txBody>
          <a:bodyPr/>
          <a:lstStyle/>
          <a:p>
            <a:fld id="{516519F4-A3B2-0E44-A611-F5FF7CEAB6F5}" type="slidenum">
              <a:rPr lang="en-US" smtClean="0"/>
              <a:t>‹#›</a:t>
            </a:fld>
            <a:endParaRPr lang="en-US"/>
          </a:p>
        </p:txBody>
      </p:sp>
    </p:spTree>
    <p:extLst>
      <p:ext uri="{BB962C8B-B14F-4D97-AF65-F5344CB8AC3E}">
        <p14:creationId xmlns:p14="http://schemas.microsoft.com/office/powerpoint/2010/main" val="3474363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833EB-0242-2241-A081-1EAC00D1006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5138BA8-618C-424F-A4A1-72D703FF1292}"/>
              </a:ext>
            </a:extLst>
          </p:cNvPr>
          <p:cNvSpPr>
            <a:spLocks noGrp="1"/>
          </p:cNvSpPr>
          <p:nvPr>
            <p:ph type="dt" sz="half" idx="10"/>
          </p:nvPr>
        </p:nvSpPr>
        <p:spPr/>
        <p:txBody>
          <a:bodyPr/>
          <a:lstStyle/>
          <a:p>
            <a:fld id="{05457F1F-C545-ED44-B844-E6DD2F64C06C}" type="datetimeFigureOut">
              <a:rPr lang="en-US" smtClean="0"/>
              <a:t>6/24/20</a:t>
            </a:fld>
            <a:endParaRPr lang="en-US"/>
          </a:p>
        </p:txBody>
      </p:sp>
      <p:sp>
        <p:nvSpPr>
          <p:cNvPr id="4" name="Footer Placeholder 3">
            <a:extLst>
              <a:ext uri="{FF2B5EF4-FFF2-40B4-BE49-F238E27FC236}">
                <a16:creationId xmlns:a16="http://schemas.microsoft.com/office/drawing/2014/main" id="{2A653B6A-C229-ED4C-A338-351B8C28267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1335E90-546E-D846-8784-08AC56E68975}"/>
              </a:ext>
            </a:extLst>
          </p:cNvPr>
          <p:cNvSpPr>
            <a:spLocks noGrp="1"/>
          </p:cNvSpPr>
          <p:nvPr>
            <p:ph type="sldNum" sz="quarter" idx="12"/>
          </p:nvPr>
        </p:nvSpPr>
        <p:spPr/>
        <p:txBody>
          <a:bodyPr/>
          <a:lstStyle/>
          <a:p>
            <a:fld id="{516519F4-A3B2-0E44-A611-F5FF7CEAB6F5}" type="slidenum">
              <a:rPr lang="en-US" smtClean="0"/>
              <a:t>‹#›</a:t>
            </a:fld>
            <a:endParaRPr lang="en-US"/>
          </a:p>
        </p:txBody>
      </p:sp>
    </p:spTree>
    <p:extLst>
      <p:ext uri="{BB962C8B-B14F-4D97-AF65-F5344CB8AC3E}">
        <p14:creationId xmlns:p14="http://schemas.microsoft.com/office/powerpoint/2010/main" val="14022190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F78649-A6D0-684E-81FA-5D1CB2582642}"/>
              </a:ext>
            </a:extLst>
          </p:cNvPr>
          <p:cNvSpPr>
            <a:spLocks noGrp="1"/>
          </p:cNvSpPr>
          <p:nvPr>
            <p:ph type="dt" sz="half" idx="10"/>
          </p:nvPr>
        </p:nvSpPr>
        <p:spPr/>
        <p:txBody>
          <a:bodyPr/>
          <a:lstStyle/>
          <a:p>
            <a:fld id="{05457F1F-C545-ED44-B844-E6DD2F64C06C}" type="datetimeFigureOut">
              <a:rPr lang="en-US" smtClean="0"/>
              <a:t>6/24/20</a:t>
            </a:fld>
            <a:endParaRPr lang="en-US"/>
          </a:p>
        </p:txBody>
      </p:sp>
      <p:sp>
        <p:nvSpPr>
          <p:cNvPr id="3" name="Footer Placeholder 2">
            <a:extLst>
              <a:ext uri="{FF2B5EF4-FFF2-40B4-BE49-F238E27FC236}">
                <a16:creationId xmlns:a16="http://schemas.microsoft.com/office/drawing/2014/main" id="{1834C015-D5C0-D548-8A66-AB6F334EDEA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6EC77EC-742D-8541-A69D-CF07F37E9A6E}"/>
              </a:ext>
            </a:extLst>
          </p:cNvPr>
          <p:cNvSpPr>
            <a:spLocks noGrp="1"/>
          </p:cNvSpPr>
          <p:nvPr>
            <p:ph type="sldNum" sz="quarter" idx="12"/>
          </p:nvPr>
        </p:nvSpPr>
        <p:spPr/>
        <p:txBody>
          <a:bodyPr/>
          <a:lstStyle/>
          <a:p>
            <a:fld id="{516519F4-A3B2-0E44-A611-F5FF7CEAB6F5}" type="slidenum">
              <a:rPr lang="en-US" smtClean="0"/>
              <a:t>‹#›</a:t>
            </a:fld>
            <a:endParaRPr lang="en-US"/>
          </a:p>
        </p:txBody>
      </p:sp>
    </p:spTree>
    <p:extLst>
      <p:ext uri="{BB962C8B-B14F-4D97-AF65-F5344CB8AC3E}">
        <p14:creationId xmlns:p14="http://schemas.microsoft.com/office/powerpoint/2010/main" val="62023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A74B3-F02E-B343-92E1-AD430B06A5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5F7C14A-5E32-9E40-A93A-6B0780DF3AE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2F1E36D-DFC2-8547-A4E1-9452E4B698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5F36411-6E98-AA4E-B6F4-995A6A0D1EA0}"/>
              </a:ext>
            </a:extLst>
          </p:cNvPr>
          <p:cNvSpPr>
            <a:spLocks noGrp="1"/>
          </p:cNvSpPr>
          <p:nvPr>
            <p:ph type="dt" sz="half" idx="10"/>
          </p:nvPr>
        </p:nvSpPr>
        <p:spPr/>
        <p:txBody>
          <a:bodyPr/>
          <a:lstStyle/>
          <a:p>
            <a:fld id="{05457F1F-C545-ED44-B844-E6DD2F64C06C}" type="datetimeFigureOut">
              <a:rPr lang="en-US" smtClean="0"/>
              <a:t>6/24/20</a:t>
            </a:fld>
            <a:endParaRPr lang="en-US"/>
          </a:p>
        </p:txBody>
      </p:sp>
      <p:sp>
        <p:nvSpPr>
          <p:cNvPr id="6" name="Footer Placeholder 5">
            <a:extLst>
              <a:ext uri="{FF2B5EF4-FFF2-40B4-BE49-F238E27FC236}">
                <a16:creationId xmlns:a16="http://schemas.microsoft.com/office/drawing/2014/main" id="{78DF5275-6E22-3A43-839B-26D086DC80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DE22C8-9D62-424A-90C8-F484502919E5}"/>
              </a:ext>
            </a:extLst>
          </p:cNvPr>
          <p:cNvSpPr>
            <a:spLocks noGrp="1"/>
          </p:cNvSpPr>
          <p:nvPr>
            <p:ph type="sldNum" sz="quarter" idx="12"/>
          </p:nvPr>
        </p:nvSpPr>
        <p:spPr/>
        <p:txBody>
          <a:bodyPr/>
          <a:lstStyle/>
          <a:p>
            <a:fld id="{516519F4-A3B2-0E44-A611-F5FF7CEAB6F5}" type="slidenum">
              <a:rPr lang="en-US" smtClean="0"/>
              <a:t>‹#›</a:t>
            </a:fld>
            <a:endParaRPr lang="en-US"/>
          </a:p>
        </p:txBody>
      </p:sp>
    </p:spTree>
    <p:extLst>
      <p:ext uri="{BB962C8B-B14F-4D97-AF65-F5344CB8AC3E}">
        <p14:creationId xmlns:p14="http://schemas.microsoft.com/office/powerpoint/2010/main" val="1543191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BFD5E-381B-1C47-9255-FB21D79A69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5274B23-292B-9F48-8258-D5ED565E03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706F6A-AA2C-7C45-9AA0-9A2CEF13B0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B1C1AB4-12C9-4344-9527-6EAC0428AE9B}"/>
              </a:ext>
            </a:extLst>
          </p:cNvPr>
          <p:cNvSpPr>
            <a:spLocks noGrp="1"/>
          </p:cNvSpPr>
          <p:nvPr>
            <p:ph type="dt" sz="half" idx="10"/>
          </p:nvPr>
        </p:nvSpPr>
        <p:spPr/>
        <p:txBody>
          <a:bodyPr/>
          <a:lstStyle/>
          <a:p>
            <a:fld id="{05457F1F-C545-ED44-B844-E6DD2F64C06C}" type="datetimeFigureOut">
              <a:rPr lang="en-US" smtClean="0"/>
              <a:t>6/24/20</a:t>
            </a:fld>
            <a:endParaRPr lang="en-US"/>
          </a:p>
        </p:txBody>
      </p:sp>
      <p:sp>
        <p:nvSpPr>
          <p:cNvPr id="6" name="Footer Placeholder 5">
            <a:extLst>
              <a:ext uri="{FF2B5EF4-FFF2-40B4-BE49-F238E27FC236}">
                <a16:creationId xmlns:a16="http://schemas.microsoft.com/office/drawing/2014/main" id="{96D120FE-E994-F741-8E8D-9F27C73D8F6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CC9EC7-E1C1-5945-88BA-0861F57AFB6D}"/>
              </a:ext>
            </a:extLst>
          </p:cNvPr>
          <p:cNvSpPr>
            <a:spLocks noGrp="1"/>
          </p:cNvSpPr>
          <p:nvPr>
            <p:ph type="sldNum" sz="quarter" idx="12"/>
          </p:nvPr>
        </p:nvSpPr>
        <p:spPr/>
        <p:txBody>
          <a:bodyPr/>
          <a:lstStyle/>
          <a:p>
            <a:fld id="{516519F4-A3B2-0E44-A611-F5FF7CEAB6F5}" type="slidenum">
              <a:rPr lang="en-US" smtClean="0"/>
              <a:t>‹#›</a:t>
            </a:fld>
            <a:endParaRPr lang="en-US"/>
          </a:p>
        </p:txBody>
      </p:sp>
    </p:spTree>
    <p:extLst>
      <p:ext uri="{BB962C8B-B14F-4D97-AF65-F5344CB8AC3E}">
        <p14:creationId xmlns:p14="http://schemas.microsoft.com/office/powerpoint/2010/main" val="16958115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C4767-686F-BC41-9EAF-751CEEB90B9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231814C-F677-3A45-B625-8C5C1CF6FBA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3C889BF-E541-E247-B150-38F67843776B}"/>
              </a:ext>
            </a:extLst>
          </p:cNvPr>
          <p:cNvSpPr>
            <a:spLocks noGrp="1"/>
          </p:cNvSpPr>
          <p:nvPr>
            <p:ph type="dt" sz="half" idx="10"/>
          </p:nvPr>
        </p:nvSpPr>
        <p:spPr/>
        <p:txBody>
          <a:bodyPr/>
          <a:lstStyle/>
          <a:p>
            <a:fld id="{05457F1F-C545-ED44-B844-E6DD2F64C06C}" type="datetimeFigureOut">
              <a:rPr lang="en-US" smtClean="0"/>
              <a:t>6/24/20</a:t>
            </a:fld>
            <a:endParaRPr lang="en-US"/>
          </a:p>
        </p:txBody>
      </p:sp>
      <p:sp>
        <p:nvSpPr>
          <p:cNvPr id="5" name="Footer Placeholder 4">
            <a:extLst>
              <a:ext uri="{FF2B5EF4-FFF2-40B4-BE49-F238E27FC236}">
                <a16:creationId xmlns:a16="http://schemas.microsoft.com/office/drawing/2014/main" id="{EEE7DEA9-48B5-D446-AF61-39F2A53955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2741C2-51C6-0546-90A4-9FCB659F0B7E}"/>
              </a:ext>
            </a:extLst>
          </p:cNvPr>
          <p:cNvSpPr>
            <a:spLocks noGrp="1"/>
          </p:cNvSpPr>
          <p:nvPr>
            <p:ph type="sldNum" sz="quarter" idx="12"/>
          </p:nvPr>
        </p:nvSpPr>
        <p:spPr/>
        <p:txBody>
          <a:bodyPr/>
          <a:lstStyle/>
          <a:p>
            <a:fld id="{516519F4-A3B2-0E44-A611-F5FF7CEAB6F5}" type="slidenum">
              <a:rPr lang="en-US" smtClean="0"/>
              <a:t>‹#›</a:t>
            </a:fld>
            <a:endParaRPr lang="en-US"/>
          </a:p>
        </p:txBody>
      </p:sp>
    </p:spTree>
    <p:extLst>
      <p:ext uri="{BB962C8B-B14F-4D97-AF65-F5344CB8AC3E}">
        <p14:creationId xmlns:p14="http://schemas.microsoft.com/office/powerpoint/2010/main" val="22224732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29FEEA6-F8EE-AA4B-925B-3EC1FC69055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39A353-A08A-824F-9A7F-A8253B8B6DC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127912C-E7A6-474F-A95B-1CD054DFBF6E}"/>
              </a:ext>
            </a:extLst>
          </p:cNvPr>
          <p:cNvSpPr>
            <a:spLocks noGrp="1"/>
          </p:cNvSpPr>
          <p:nvPr>
            <p:ph type="dt" sz="half" idx="10"/>
          </p:nvPr>
        </p:nvSpPr>
        <p:spPr/>
        <p:txBody>
          <a:bodyPr/>
          <a:lstStyle/>
          <a:p>
            <a:fld id="{05457F1F-C545-ED44-B844-E6DD2F64C06C}" type="datetimeFigureOut">
              <a:rPr lang="en-US" smtClean="0"/>
              <a:t>6/24/20</a:t>
            </a:fld>
            <a:endParaRPr lang="en-US"/>
          </a:p>
        </p:txBody>
      </p:sp>
      <p:sp>
        <p:nvSpPr>
          <p:cNvPr id="5" name="Footer Placeholder 4">
            <a:extLst>
              <a:ext uri="{FF2B5EF4-FFF2-40B4-BE49-F238E27FC236}">
                <a16:creationId xmlns:a16="http://schemas.microsoft.com/office/drawing/2014/main" id="{6FBD9169-0343-4B4E-8143-5B95AF8C08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7663D7-DFE0-8A49-B6AD-E85A5D4B949E}"/>
              </a:ext>
            </a:extLst>
          </p:cNvPr>
          <p:cNvSpPr>
            <a:spLocks noGrp="1"/>
          </p:cNvSpPr>
          <p:nvPr>
            <p:ph type="sldNum" sz="quarter" idx="12"/>
          </p:nvPr>
        </p:nvSpPr>
        <p:spPr/>
        <p:txBody>
          <a:bodyPr/>
          <a:lstStyle/>
          <a:p>
            <a:fld id="{516519F4-A3B2-0E44-A611-F5FF7CEAB6F5}" type="slidenum">
              <a:rPr lang="en-US" smtClean="0"/>
              <a:t>‹#›</a:t>
            </a:fld>
            <a:endParaRPr lang="en-US"/>
          </a:p>
        </p:txBody>
      </p:sp>
    </p:spTree>
    <p:extLst>
      <p:ext uri="{BB962C8B-B14F-4D97-AF65-F5344CB8AC3E}">
        <p14:creationId xmlns:p14="http://schemas.microsoft.com/office/powerpoint/2010/main" val="19956202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ALeVIP Title Slide">
    <p:spTree>
      <p:nvGrpSpPr>
        <p:cNvPr id="1" name=""/>
        <p:cNvGrpSpPr/>
        <p:nvPr/>
      </p:nvGrpSpPr>
      <p:grpSpPr>
        <a:xfrm>
          <a:off x="0" y="0"/>
          <a:ext cx="0" cy="0"/>
          <a:chOff x="0" y="0"/>
          <a:chExt cx="0" cy="0"/>
        </a:xfrm>
      </p:grpSpPr>
      <p:sp>
        <p:nvSpPr>
          <p:cNvPr id="18" name="Rectangle 7">
            <a:extLst>
              <a:ext uri="{FF2B5EF4-FFF2-40B4-BE49-F238E27FC236}">
                <a16:creationId xmlns:a16="http://schemas.microsoft.com/office/drawing/2014/main" id="{939F61E0-946B-49F5-BC47-829FD0E5BEF9}"/>
              </a:ext>
            </a:extLst>
          </p:cNvPr>
          <p:cNvSpPr/>
          <p:nvPr userDrawn="1"/>
        </p:nvSpPr>
        <p:spPr>
          <a:xfrm>
            <a:off x="0" y="0"/>
            <a:ext cx="6866626" cy="6858000"/>
          </a:xfrm>
          <a:custGeom>
            <a:avLst/>
            <a:gdLst>
              <a:gd name="connsiteX0" fmla="*/ 0 w 5055079"/>
              <a:gd name="connsiteY0" fmla="*/ 0 h 6858000"/>
              <a:gd name="connsiteX1" fmla="*/ 5055079 w 5055079"/>
              <a:gd name="connsiteY1" fmla="*/ 0 h 6858000"/>
              <a:gd name="connsiteX2" fmla="*/ 5055079 w 5055079"/>
              <a:gd name="connsiteY2" fmla="*/ 6858000 h 6858000"/>
              <a:gd name="connsiteX3" fmla="*/ 0 w 5055079"/>
              <a:gd name="connsiteY3" fmla="*/ 6858000 h 6858000"/>
              <a:gd name="connsiteX4" fmla="*/ 0 w 5055079"/>
              <a:gd name="connsiteY4" fmla="*/ 0 h 6858000"/>
              <a:gd name="connsiteX0" fmla="*/ 0 w 6435306"/>
              <a:gd name="connsiteY0" fmla="*/ 138023 h 6996023"/>
              <a:gd name="connsiteX1" fmla="*/ 6435306 w 6435306"/>
              <a:gd name="connsiteY1" fmla="*/ 0 h 6996023"/>
              <a:gd name="connsiteX2" fmla="*/ 5055079 w 6435306"/>
              <a:gd name="connsiteY2" fmla="*/ 6996023 h 6996023"/>
              <a:gd name="connsiteX3" fmla="*/ 0 w 6435306"/>
              <a:gd name="connsiteY3" fmla="*/ 6996023 h 6996023"/>
              <a:gd name="connsiteX4" fmla="*/ 0 w 6435306"/>
              <a:gd name="connsiteY4" fmla="*/ 138023 h 6996023"/>
              <a:gd name="connsiteX0" fmla="*/ 0 w 6858000"/>
              <a:gd name="connsiteY0" fmla="*/ 0 h 6858000"/>
              <a:gd name="connsiteX1" fmla="*/ 6858000 w 6858000"/>
              <a:gd name="connsiteY1" fmla="*/ 0 h 6858000"/>
              <a:gd name="connsiteX2" fmla="*/ 5055079 w 6858000"/>
              <a:gd name="connsiteY2" fmla="*/ 6858000 h 6858000"/>
              <a:gd name="connsiteX3" fmla="*/ 0 w 6858000"/>
              <a:gd name="connsiteY3" fmla="*/ 6858000 h 6858000"/>
              <a:gd name="connsiteX4" fmla="*/ 0 w 6858000"/>
              <a:gd name="connsiteY4" fmla="*/ 0 h 6858000"/>
              <a:gd name="connsiteX0" fmla="*/ 0 w 6866626"/>
              <a:gd name="connsiteY0" fmla="*/ 0 h 6858000"/>
              <a:gd name="connsiteX1" fmla="*/ 6866626 w 6866626"/>
              <a:gd name="connsiteY1" fmla="*/ 0 h 6858000"/>
              <a:gd name="connsiteX2" fmla="*/ 5055079 w 6866626"/>
              <a:gd name="connsiteY2" fmla="*/ 6858000 h 6858000"/>
              <a:gd name="connsiteX3" fmla="*/ 0 w 6866626"/>
              <a:gd name="connsiteY3" fmla="*/ 6858000 h 6858000"/>
              <a:gd name="connsiteX4" fmla="*/ 0 w 686662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66626" h="6858000">
                <a:moveTo>
                  <a:pt x="0" y="0"/>
                </a:moveTo>
                <a:lnTo>
                  <a:pt x="6866626" y="0"/>
                </a:lnTo>
                <a:lnTo>
                  <a:pt x="5055079" y="6858000"/>
                </a:lnTo>
                <a:lnTo>
                  <a:pt x="0" y="6858000"/>
                </a:lnTo>
                <a:lnTo>
                  <a:pt x="0" y="0"/>
                </a:lnTo>
                <a:close/>
              </a:path>
            </a:pathLst>
          </a:cu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a:t>
            </a:r>
          </a:p>
        </p:txBody>
      </p:sp>
      <p:sp>
        <p:nvSpPr>
          <p:cNvPr id="11" name="Rectangle 10">
            <a:extLst>
              <a:ext uri="{FF2B5EF4-FFF2-40B4-BE49-F238E27FC236}">
                <a16:creationId xmlns:a16="http://schemas.microsoft.com/office/drawing/2014/main" id="{CA5EA2D2-55AA-49E7-90AC-FD7CE5076BFE}"/>
              </a:ext>
            </a:extLst>
          </p:cNvPr>
          <p:cNvSpPr/>
          <p:nvPr userDrawn="1"/>
        </p:nvSpPr>
        <p:spPr>
          <a:xfrm>
            <a:off x="0" y="0"/>
            <a:ext cx="12192000" cy="6858000"/>
          </a:xfrm>
          <a:prstGeom prst="rect">
            <a:avLst/>
          </a:prstGeom>
          <a:blipFill dpi="0" rotWithShape="1">
            <a:blip r:embed="rId2">
              <a:alphaModFix amt="15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     </a:t>
            </a:r>
          </a:p>
        </p:txBody>
      </p:sp>
      <p:pic>
        <p:nvPicPr>
          <p:cNvPr id="12" name="Picture 11">
            <a:extLst>
              <a:ext uri="{FF2B5EF4-FFF2-40B4-BE49-F238E27FC236}">
                <a16:creationId xmlns:a16="http://schemas.microsoft.com/office/drawing/2014/main" id="{7697D2DC-97FD-4E3A-A44B-4CAA99FB83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583282" y="399267"/>
            <a:ext cx="3105508" cy="1403690"/>
          </a:xfrm>
          <a:prstGeom prst="rect">
            <a:avLst/>
          </a:prstGeom>
        </p:spPr>
      </p:pic>
    </p:spTree>
    <p:extLst>
      <p:ext uri="{BB962C8B-B14F-4D97-AF65-F5344CB8AC3E}">
        <p14:creationId xmlns:p14="http://schemas.microsoft.com/office/powerpoint/2010/main" val="699150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ontent Option 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6385029-8573-4112-95A0-F5D7DF0D45CE}"/>
              </a:ext>
            </a:extLst>
          </p:cNvPr>
          <p:cNvSpPr/>
          <p:nvPr userDrawn="1"/>
        </p:nvSpPr>
        <p:spPr>
          <a:xfrm>
            <a:off x="6331788" y="0"/>
            <a:ext cx="5860211" cy="6858000"/>
          </a:xfrm>
          <a:prstGeom prst="rect">
            <a:avLst/>
          </a:prstGeom>
          <a:blipFill dpi="0" rotWithShape="1">
            <a:blip r:embed="rId2">
              <a:alphaModFix amt="40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BEE664C-C26D-4A2F-AD89-3369104712B7}"/>
              </a:ext>
            </a:extLst>
          </p:cNvPr>
          <p:cNvSpPr/>
          <p:nvPr userDrawn="1"/>
        </p:nvSpPr>
        <p:spPr>
          <a:xfrm>
            <a:off x="-19263" y="0"/>
            <a:ext cx="3694801" cy="6858000"/>
          </a:xfrm>
          <a:custGeom>
            <a:avLst/>
            <a:gdLst>
              <a:gd name="connsiteX0" fmla="*/ 0 w 5055079"/>
              <a:gd name="connsiteY0" fmla="*/ 0 h 6858000"/>
              <a:gd name="connsiteX1" fmla="*/ 5055079 w 5055079"/>
              <a:gd name="connsiteY1" fmla="*/ 0 h 6858000"/>
              <a:gd name="connsiteX2" fmla="*/ 5055079 w 5055079"/>
              <a:gd name="connsiteY2" fmla="*/ 6858000 h 6858000"/>
              <a:gd name="connsiteX3" fmla="*/ 0 w 5055079"/>
              <a:gd name="connsiteY3" fmla="*/ 6858000 h 6858000"/>
              <a:gd name="connsiteX4" fmla="*/ 0 w 5055079"/>
              <a:gd name="connsiteY4" fmla="*/ 0 h 6858000"/>
              <a:gd name="connsiteX0" fmla="*/ 0 w 6435306"/>
              <a:gd name="connsiteY0" fmla="*/ 138023 h 6996023"/>
              <a:gd name="connsiteX1" fmla="*/ 6435306 w 6435306"/>
              <a:gd name="connsiteY1" fmla="*/ 0 h 6996023"/>
              <a:gd name="connsiteX2" fmla="*/ 5055079 w 6435306"/>
              <a:gd name="connsiteY2" fmla="*/ 6996023 h 6996023"/>
              <a:gd name="connsiteX3" fmla="*/ 0 w 6435306"/>
              <a:gd name="connsiteY3" fmla="*/ 6996023 h 6996023"/>
              <a:gd name="connsiteX4" fmla="*/ 0 w 6435306"/>
              <a:gd name="connsiteY4" fmla="*/ 138023 h 6996023"/>
              <a:gd name="connsiteX0" fmla="*/ 0 w 6858000"/>
              <a:gd name="connsiteY0" fmla="*/ 0 h 6858000"/>
              <a:gd name="connsiteX1" fmla="*/ 6858000 w 6858000"/>
              <a:gd name="connsiteY1" fmla="*/ 0 h 6858000"/>
              <a:gd name="connsiteX2" fmla="*/ 5055079 w 6858000"/>
              <a:gd name="connsiteY2" fmla="*/ 6858000 h 6858000"/>
              <a:gd name="connsiteX3" fmla="*/ 0 w 6858000"/>
              <a:gd name="connsiteY3" fmla="*/ 6858000 h 6858000"/>
              <a:gd name="connsiteX4" fmla="*/ 0 w 6858000"/>
              <a:gd name="connsiteY4" fmla="*/ 0 h 6858000"/>
              <a:gd name="connsiteX0" fmla="*/ 0 w 6866626"/>
              <a:gd name="connsiteY0" fmla="*/ 0 h 6858000"/>
              <a:gd name="connsiteX1" fmla="*/ 6866626 w 6866626"/>
              <a:gd name="connsiteY1" fmla="*/ 0 h 6858000"/>
              <a:gd name="connsiteX2" fmla="*/ 5055079 w 6866626"/>
              <a:gd name="connsiteY2" fmla="*/ 6858000 h 6858000"/>
              <a:gd name="connsiteX3" fmla="*/ 0 w 6866626"/>
              <a:gd name="connsiteY3" fmla="*/ 6858000 h 6858000"/>
              <a:gd name="connsiteX4" fmla="*/ 0 w 6866626"/>
              <a:gd name="connsiteY4" fmla="*/ 0 h 6858000"/>
              <a:gd name="connsiteX0" fmla="*/ 0 w 6866626"/>
              <a:gd name="connsiteY0" fmla="*/ 0 h 6858000"/>
              <a:gd name="connsiteX1" fmla="*/ 6866626 w 6866626"/>
              <a:gd name="connsiteY1" fmla="*/ 0 h 6858000"/>
              <a:gd name="connsiteX2" fmla="*/ 5055079 w 6866626"/>
              <a:gd name="connsiteY2" fmla="*/ 6858000 h 6858000"/>
              <a:gd name="connsiteX3" fmla="*/ 2324100 w 6866626"/>
              <a:gd name="connsiteY3" fmla="*/ 6829425 h 6858000"/>
              <a:gd name="connsiteX4" fmla="*/ 0 w 6866626"/>
              <a:gd name="connsiteY4" fmla="*/ 0 h 6858000"/>
              <a:gd name="connsiteX0" fmla="*/ 0 w 6866626"/>
              <a:gd name="connsiteY0" fmla="*/ 0 h 6858000"/>
              <a:gd name="connsiteX1" fmla="*/ 6866626 w 6866626"/>
              <a:gd name="connsiteY1" fmla="*/ 0 h 6858000"/>
              <a:gd name="connsiteX2" fmla="*/ 5055079 w 6866626"/>
              <a:gd name="connsiteY2" fmla="*/ 6858000 h 6858000"/>
              <a:gd name="connsiteX3" fmla="*/ 3771900 w 6866626"/>
              <a:gd name="connsiteY3" fmla="*/ 6781800 h 6858000"/>
              <a:gd name="connsiteX4" fmla="*/ 0 w 6866626"/>
              <a:gd name="connsiteY4" fmla="*/ 0 h 6858000"/>
              <a:gd name="connsiteX0" fmla="*/ 0 w 6866626"/>
              <a:gd name="connsiteY0" fmla="*/ 0 h 6858000"/>
              <a:gd name="connsiteX1" fmla="*/ 6866626 w 6866626"/>
              <a:gd name="connsiteY1" fmla="*/ 0 h 6858000"/>
              <a:gd name="connsiteX2" fmla="*/ 5055079 w 6866626"/>
              <a:gd name="connsiteY2" fmla="*/ 6858000 h 6858000"/>
              <a:gd name="connsiteX3" fmla="*/ 3171825 w 6866626"/>
              <a:gd name="connsiteY3" fmla="*/ 6848475 h 6858000"/>
              <a:gd name="connsiteX4" fmla="*/ 0 w 6866626"/>
              <a:gd name="connsiteY4" fmla="*/ 0 h 6858000"/>
              <a:gd name="connsiteX0" fmla="*/ 9525 w 3694801"/>
              <a:gd name="connsiteY0" fmla="*/ 9525 h 6858000"/>
              <a:gd name="connsiteX1" fmla="*/ 3694801 w 3694801"/>
              <a:gd name="connsiteY1" fmla="*/ 0 h 6858000"/>
              <a:gd name="connsiteX2" fmla="*/ 1883254 w 3694801"/>
              <a:gd name="connsiteY2" fmla="*/ 6858000 h 6858000"/>
              <a:gd name="connsiteX3" fmla="*/ 0 w 3694801"/>
              <a:gd name="connsiteY3" fmla="*/ 6848475 h 6858000"/>
              <a:gd name="connsiteX4" fmla="*/ 9525 w 3694801"/>
              <a:gd name="connsiteY4" fmla="*/ 9525 h 6858000"/>
              <a:gd name="connsiteX0" fmla="*/ 19050 w 3694801"/>
              <a:gd name="connsiteY0" fmla="*/ 0 h 6858000"/>
              <a:gd name="connsiteX1" fmla="*/ 3694801 w 3694801"/>
              <a:gd name="connsiteY1" fmla="*/ 0 h 6858000"/>
              <a:gd name="connsiteX2" fmla="*/ 1883254 w 3694801"/>
              <a:gd name="connsiteY2" fmla="*/ 6858000 h 6858000"/>
              <a:gd name="connsiteX3" fmla="*/ 0 w 3694801"/>
              <a:gd name="connsiteY3" fmla="*/ 6848475 h 6858000"/>
              <a:gd name="connsiteX4" fmla="*/ 19050 w 3694801"/>
              <a:gd name="connsiteY4" fmla="*/ 0 h 6858000"/>
              <a:gd name="connsiteX0" fmla="*/ 9525 w 3694801"/>
              <a:gd name="connsiteY0" fmla="*/ 0 h 6858000"/>
              <a:gd name="connsiteX1" fmla="*/ 3694801 w 3694801"/>
              <a:gd name="connsiteY1" fmla="*/ 0 h 6858000"/>
              <a:gd name="connsiteX2" fmla="*/ 1883254 w 3694801"/>
              <a:gd name="connsiteY2" fmla="*/ 6858000 h 6858000"/>
              <a:gd name="connsiteX3" fmla="*/ 0 w 3694801"/>
              <a:gd name="connsiteY3" fmla="*/ 6848475 h 6858000"/>
              <a:gd name="connsiteX4" fmla="*/ 9525 w 3694801"/>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4801" h="6858000">
                <a:moveTo>
                  <a:pt x="9525" y="0"/>
                </a:moveTo>
                <a:lnTo>
                  <a:pt x="3694801" y="0"/>
                </a:lnTo>
                <a:lnTo>
                  <a:pt x="1883254" y="6858000"/>
                </a:lnTo>
                <a:lnTo>
                  <a:pt x="0" y="6848475"/>
                </a:lnTo>
                <a:lnTo>
                  <a:pt x="9525" y="0"/>
                </a:lnTo>
                <a:close/>
              </a:path>
            </a:pathLst>
          </a:cu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a:t>
            </a:r>
          </a:p>
        </p:txBody>
      </p:sp>
      <p:sp>
        <p:nvSpPr>
          <p:cNvPr id="10" name="TextBox 9">
            <a:extLst>
              <a:ext uri="{FF2B5EF4-FFF2-40B4-BE49-F238E27FC236}">
                <a16:creationId xmlns:a16="http://schemas.microsoft.com/office/drawing/2014/main" id="{CC3C0F26-B270-4FC2-A61B-AA29B3E4E9E9}"/>
              </a:ext>
            </a:extLst>
          </p:cNvPr>
          <p:cNvSpPr txBox="1"/>
          <p:nvPr userDrawn="1"/>
        </p:nvSpPr>
        <p:spPr>
          <a:xfrm>
            <a:off x="9725025" y="6095999"/>
            <a:ext cx="2085975" cy="483081"/>
          </a:xfrm>
          <a:prstGeom prst="rect">
            <a:avLst/>
          </a:prstGeom>
          <a:noFill/>
        </p:spPr>
        <p:txBody>
          <a:bodyPr wrap="square" rtlCol="0">
            <a:spAutoFit/>
          </a:bodyPr>
          <a:lstStyle/>
          <a:p>
            <a:pPr algn="r">
              <a:lnSpc>
                <a:spcPts val="3500"/>
              </a:lnSpc>
            </a:pPr>
            <a:fld id="{4B0BDF67-7D12-4867-BD55-ED7869CA72D7}" type="slidenum">
              <a:rPr lang="en-US" sz="1600" smtClean="0">
                <a:solidFill>
                  <a:schemeClr val="tx1">
                    <a:lumMod val="75000"/>
                    <a:lumOff val="25000"/>
                  </a:schemeClr>
                </a:solidFill>
                <a:latin typeface="+mj-lt"/>
              </a:rPr>
              <a:t>‹#›</a:t>
            </a:fld>
            <a:endParaRPr lang="en-US" sz="1600">
              <a:solidFill>
                <a:schemeClr val="tx1">
                  <a:lumMod val="75000"/>
                  <a:lumOff val="25000"/>
                </a:schemeClr>
              </a:solidFill>
              <a:latin typeface="+mj-lt"/>
            </a:endParaRPr>
          </a:p>
        </p:txBody>
      </p:sp>
      <p:pic>
        <p:nvPicPr>
          <p:cNvPr id="6" name="Picture 5">
            <a:extLst>
              <a:ext uri="{FF2B5EF4-FFF2-40B4-BE49-F238E27FC236}">
                <a16:creationId xmlns:a16="http://schemas.microsoft.com/office/drawing/2014/main" id="{41C4C62E-1B61-4842-AF6E-FFEF9A55A742}"/>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286337" y="5063365"/>
            <a:ext cx="1610125" cy="726166"/>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6200000">
            <a:off x="486671" y="5954966"/>
            <a:ext cx="731418" cy="833729"/>
          </a:xfrm>
          <a:prstGeom prst="rect">
            <a:avLst/>
          </a:prstGeom>
        </p:spPr>
      </p:pic>
    </p:spTree>
    <p:extLst>
      <p:ext uri="{BB962C8B-B14F-4D97-AF65-F5344CB8AC3E}">
        <p14:creationId xmlns:p14="http://schemas.microsoft.com/office/powerpoint/2010/main" val="274672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ontent Option 1">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EE664C-C26D-4A2F-AD89-3369104712B7}"/>
              </a:ext>
            </a:extLst>
          </p:cNvPr>
          <p:cNvSpPr/>
          <p:nvPr userDrawn="1"/>
        </p:nvSpPr>
        <p:spPr>
          <a:xfrm>
            <a:off x="-19263" y="0"/>
            <a:ext cx="3694801" cy="6858000"/>
          </a:xfrm>
          <a:custGeom>
            <a:avLst/>
            <a:gdLst>
              <a:gd name="connsiteX0" fmla="*/ 0 w 5055079"/>
              <a:gd name="connsiteY0" fmla="*/ 0 h 6858000"/>
              <a:gd name="connsiteX1" fmla="*/ 5055079 w 5055079"/>
              <a:gd name="connsiteY1" fmla="*/ 0 h 6858000"/>
              <a:gd name="connsiteX2" fmla="*/ 5055079 w 5055079"/>
              <a:gd name="connsiteY2" fmla="*/ 6858000 h 6858000"/>
              <a:gd name="connsiteX3" fmla="*/ 0 w 5055079"/>
              <a:gd name="connsiteY3" fmla="*/ 6858000 h 6858000"/>
              <a:gd name="connsiteX4" fmla="*/ 0 w 5055079"/>
              <a:gd name="connsiteY4" fmla="*/ 0 h 6858000"/>
              <a:gd name="connsiteX0" fmla="*/ 0 w 6435306"/>
              <a:gd name="connsiteY0" fmla="*/ 138023 h 6996023"/>
              <a:gd name="connsiteX1" fmla="*/ 6435306 w 6435306"/>
              <a:gd name="connsiteY1" fmla="*/ 0 h 6996023"/>
              <a:gd name="connsiteX2" fmla="*/ 5055079 w 6435306"/>
              <a:gd name="connsiteY2" fmla="*/ 6996023 h 6996023"/>
              <a:gd name="connsiteX3" fmla="*/ 0 w 6435306"/>
              <a:gd name="connsiteY3" fmla="*/ 6996023 h 6996023"/>
              <a:gd name="connsiteX4" fmla="*/ 0 w 6435306"/>
              <a:gd name="connsiteY4" fmla="*/ 138023 h 6996023"/>
              <a:gd name="connsiteX0" fmla="*/ 0 w 6858000"/>
              <a:gd name="connsiteY0" fmla="*/ 0 h 6858000"/>
              <a:gd name="connsiteX1" fmla="*/ 6858000 w 6858000"/>
              <a:gd name="connsiteY1" fmla="*/ 0 h 6858000"/>
              <a:gd name="connsiteX2" fmla="*/ 5055079 w 6858000"/>
              <a:gd name="connsiteY2" fmla="*/ 6858000 h 6858000"/>
              <a:gd name="connsiteX3" fmla="*/ 0 w 6858000"/>
              <a:gd name="connsiteY3" fmla="*/ 6858000 h 6858000"/>
              <a:gd name="connsiteX4" fmla="*/ 0 w 6858000"/>
              <a:gd name="connsiteY4" fmla="*/ 0 h 6858000"/>
              <a:gd name="connsiteX0" fmla="*/ 0 w 6866626"/>
              <a:gd name="connsiteY0" fmla="*/ 0 h 6858000"/>
              <a:gd name="connsiteX1" fmla="*/ 6866626 w 6866626"/>
              <a:gd name="connsiteY1" fmla="*/ 0 h 6858000"/>
              <a:gd name="connsiteX2" fmla="*/ 5055079 w 6866626"/>
              <a:gd name="connsiteY2" fmla="*/ 6858000 h 6858000"/>
              <a:gd name="connsiteX3" fmla="*/ 0 w 6866626"/>
              <a:gd name="connsiteY3" fmla="*/ 6858000 h 6858000"/>
              <a:gd name="connsiteX4" fmla="*/ 0 w 6866626"/>
              <a:gd name="connsiteY4" fmla="*/ 0 h 6858000"/>
              <a:gd name="connsiteX0" fmla="*/ 0 w 6866626"/>
              <a:gd name="connsiteY0" fmla="*/ 0 h 6858000"/>
              <a:gd name="connsiteX1" fmla="*/ 6866626 w 6866626"/>
              <a:gd name="connsiteY1" fmla="*/ 0 h 6858000"/>
              <a:gd name="connsiteX2" fmla="*/ 5055079 w 6866626"/>
              <a:gd name="connsiteY2" fmla="*/ 6858000 h 6858000"/>
              <a:gd name="connsiteX3" fmla="*/ 2324100 w 6866626"/>
              <a:gd name="connsiteY3" fmla="*/ 6829425 h 6858000"/>
              <a:gd name="connsiteX4" fmla="*/ 0 w 6866626"/>
              <a:gd name="connsiteY4" fmla="*/ 0 h 6858000"/>
              <a:gd name="connsiteX0" fmla="*/ 0 w 6866626"/>
              <a:gd name="connsiteY0" fmla="*/ 0 h 6858000"/>
              <a:gd name="connsiteX1" fmla="*/ 6866626 w 6866626"/>
              <a:gd name="connsiteY1" fmla="*/ 0 h 6858000"/>
              <a:gd name="connsiteX2" fmla="*/ 5055079 w 6866626"/>
              <a:gd name="connsiteY2" fmla="*/ 6858000 h 6858000"/>
              <a:gd name="connsiteX3" fmla="*/ 3771900 w 6866626"/>
              <a:gd name="connsiteY3" fmla="*/ 6781800 h 6858000"/>
              <a:gd name="connsiteX4" fmla="*/ 0 w 6866626"/>
              <a:gd name="connsiteY4" fmla="*/ 0 h 6858000"/>
              <a:gd name="connsiteX0" fmla="*/ 0 w 6866626"/>
              <a:gd name="connsiteY0" fmla="*/ 0 h 6858000"/>
              <a:gd name="connsiteX1" fmla="*/ 6866626 w 6866626"/>
              <a:gd name="connsiteY1" fmla="*/ 0 h 6858000"/>
              <a:gd name="connsiteX2" fmla="*/ 5055079 w 6866626"/>
              <a:gd name="connsiteY2" fmla="*/ 6858000 h 6858000"/>
              <a:gd name="connsiteX3" fmla="*/ 3171825 w 6866626"/>
              <a:gd name="connsiteY3" fmla="*/ 6848475 h 6858000"/>
              <a:gd name="connsiteX4" fmla="*/ 0 w 6866626"/>
              <a:gd name="connsiteY4" fmla="*/ 0 h 6858000"/>
              <a:gd name="connsiteX0" fmla="*/ 9525 w 3694801"/>
              <a:gd name="connsiteY0" fmla="*/ 9525 h 6858000"/>
              <a:gd name="connsiteX1" fmla="*/ 3694801 w 3694801"/>
              <a:gd name="connsiteY1" fmla="*/ 0 h 6858000"/>
              <a:gd name="connsiteX2" fmla="*/ 1883254 w 3694801"/>
              <a:gd name="connsiteY2" fmla="*/ 6858000 h 6858000"/>
              <a:gd name="connsiteX3" fmla="*/ 0 w 3694801"/>
              <a:gd name="connsiteY3" fmla="*/ 6848475 h 6858000"/>
              <a:gd name="connsiteX4" fmla="*/ 9525 w 3694801"/>
              <a:gd name="connsiteY4" fmla="*/ 9525 h 6858000"/>
              <a:gd name="connsiteX0" fmla="*/ 19050 w 3694801"/>
              <a:gd name="connsiteY0" fmla="*/ 0 h 6858000"/>
              <a:gd name="connsiteX1" fmla="*/ 3694801 w 3694801"/>
              <a:gd name="connsiteY1" fmla="*/ 0 h 6858000"/>
              <a:gd name="connsiteX2" fmla="*/ 1883254 w 3694801"/>
              <a:gd name="connsiteY2" fmla="*/ 6858000 h 6858000"/>
              <a:gd name="connsiteX3" fmla="*/ 0 w 3694801"/>
              <a:gd name="connsiteY3" fmla="*/ 6848475 h 6858000"/>
              <a:gd name="connsiteX4" fmla="*/ 19050 w 3694801"/>
              <a:gd name="connsiteY4" fmla="*/ 0 h 6858000"/>
              <a:gd name="connsiteX0" fmla="*/ 9525 w 3694801"/>
              <a:gd name="connsiteY0" fmla="*/ 0 h 6858000"/>
              <a:gd name="connsiteX1" fmla="*/ 3694801 w 3694801"/>
              <a:gd name="connsiteY1" fmla="*/ 0 h 6858000"/>
              <a:gd name="connsiteX2" fmla="*/ 1883254 w 3694801"/>
              <a:gd name="connsiteY2" fmla="*/ 6858000 h 6858000"/>
              <a:gd name="connsiteX3" fmla="*/ 0 w 3694801"/>
              <a:gd name="connsiteY3" fmla="*/ 6848475 h 6858000"/>
              <a:gd name="connsiteX4" fmla="*/ 9525 w 3694801"/>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4801" h="6858000">
                <a:moveTo>
                  <a:pt x="9525" y="0"/>
                </a:moveTo>
                <a:lnTo>
                  <a:pt x="3694801" y="0"/>
                </a:lnTo>
                <a:lnTo>
                  <a:pt x="1883254" y="6858000"/>
                </a:lnTo>
                <a:lnTo>
                  <a:pt x="0" y="6848475"/>
                </a:lnTo>
                <a:lnTo>
                  <a:pt x="9525" y="0"/>
                </a:lnTo>
                <a:close/>
              </a:path>
            </a:pathLst>
          </a:cu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a:t>
            </a:r>
          </a:p>
        </p:txBody>
      </p:sp>
      <p:pic>
        <p:nvPicPr>
          <p:cNvPr id="3" name="Picture 2">
            <a:extLst>
              <a:ext uri="{FF2B5EF4-FFF2-40B4-BE49-F238E27FC236}">
                <a16:creationId xmlns:a16="http://schemas.microsoft.com/office/drawing/2014/main" id="{0F0D2F9F-F2EF-40BA-8AD9-0B9DA1F27BCF}"/>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286337" y="5063365"/>
            <a:ext cx="1610125" cy="726166"/>
          </a:xfrm>
          <a:prstGeom prst="rect">
            <a:avLst/>
          </a:prstGeom>
        </p:spPr>
      </p:pic>
      <p:sp>
        <p:nvSpPr>
          <p:cNvPr id="7" name="Rectangle 6">
            <a:extLst>
              <a:ext uri="{FF2B5EF4-FFF2-40B4-BE49-F238E27FC236}">
                <a16:creationId xmlns:a16="http://schemas.microsoft.com/office/drawing/2014/main" id="{36385029-8573-4112-95A0-F5D7DF0D45CE}"/>
              </a:ext>
            </a:extLst>
          </p:cNvPr>
          <p:cNvSpPr/>
          <p:nvPr userDrawn="1"/>
        </p:nvSpPr>
        <p:spPr>
          <a:xfrm>
            <a:off x="6331788" y="0"/>
            <a:ext cx="5860211" cy="6858000"/>
          </a:xfrm>
          <a:prstGeom prst="rect">
            <a:avLst/>
          </a:prstGeom>
          <a:blipFill dpi="0" rotWithShape="1">
            <a:blip r:embed="rId3">
              <a:alphaModFix am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C3C0F26-B270-4FC2-A61B-AA29B3E4E9E9}"/>
              </a:ext>
            </a:extLst>
          </p:cNvPr>
          <p:cNvSpPr txBox="1"/>
          <p:nvPr userDrawn="1"/>
        </p:nvSpPr>
        <p:spPr>
          <a:xfrm>
            <a:off x="9725025" y="6095999"/>
            <a:ext cx="2085975" cy="483081"/>
          </a:xfrm>
          <a:prstGeom prst="rect">
            <a:avLst/>
          </a:prstGeom>
          <a:noFill/>
        </p:spPr>
        <p:txBody>
          <a:bodyPr wrap="square" rtlCol="0">
            <a:spAutoFit/>
          </a:bodyPr>
          <a:lstStyle/>
          <a:p>
            <a:pPr algn="r">
              <a:lnSpc>
                <a:spcPts val="3500"/>
              </a:lnSpc>
            </a:pPr>
            <a:fld id="{4B0BDF67-7D12-4867-BD55-ED7869CA72D7}" type="slidenum">
              <a:rPr lang="en-US" sz="1600" smtClean="0">
                <a:solidFill>
                  <a:schemeClr val="tx1">
                    <a:lumMod val="75000"/>
                    <a:lumOff val="25000"/>
                  </a:schemeClr>
                </a:solidFill>
                <a:latin typeface="+mj-lt"/>
              </a:rPr>
              <a:t>‹#›</a:t>
            </a:fld>
            <a:endParaRPr lang="en-US" sz="1600">
              <a:solidFill>
                <a:schemeClr val="tx1">
                  <a:lumMod val="75000"/>
                  <a:lumOff val="25000"/>
                </a:schemeClr>
              </a:solidFill>
              <a:latin typeface="+mj-lt"/>
            </a:endParaRPr>
          </a:p>
        </p:txBody>
      </p:sp>
      <p:pic>
        <p:nvPicPr>
          <p:cNvPr id="11" name="Picture 10"/>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6200000">
            <a:off x="486671" y="5954966"/>
            <a:ext cx="731418" cy="833729"/>
          </a:xfrm>
          <a:prstGeom prst="rect">
            <a:avLst/>
          </a:prstGeom>
        </p:spPr>
      </p:pic>
    </p:spTree>
    <p:extLst>
      <p:ext uri="{BB962C8B-B14F-4D97-AF65-F5344CB8AC3E}">
        <p14:creationId xmlns:p14="http://schemas.microsoft.com/office/powerpoint/2010/main" val="25922834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Content Option 3">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EE664C-C26D-4A2F-AD89-3369104712B7}"/>
              </a:ext>
            </a:extLst>
          </p:cNvPr>
          <p:cNvSpPr/>
          <p:nvPr userDrawn="1"/>
        </p:nvSpPr>
        <p:spPr>
          <a:xfrm>
            <a:off x="-19263" y="0"/>
            <a:ext cx="3694801" cy="6858000"/>
          </a:xfrm>
          <a:custGeom>
            <a:avLst/>
            <a:gdLst>
              <a:gd name="connsiteX0" fmla="*/ 0 w 5055079"/>
              <a:gd name="connsiteY0" fmla="*/ 0 h 6858000"/>
              <a:gd name="connsiteX1" fmla="*/ 5055079 w 5055079"/>
              <a:gd name="connsiteY1" fmla="*/ 0 h 6858000"/>
              <a:gd name="connsiteX2" fmla="*/ 5055079 w 5055079"/>
              <a:gd name="connsiteY2" fmla="*/ 6858000 h 6858000"/>
              <a:gd name="connsiteX3" fmla="*/ 0 w 5055079"/>
              <a:gd name="connsiteY3" fmla="*/ 6858000 h 6858000"/>
              <a:gd name="connsiteX4" fmla="*/ 0 w 5055079"/>
              <a:gd name="connsiteY4" fmla="*/ 0 h 6858000"/>
              <a:gd name="connsiteX0" fmla="*/ 0 w 6435306"/>
              <a:gd name="connsiteY0" fmla="*/ 138023 h 6996023"/>
              <a:gd name="connsiteX1" fmla="*/ 6435306 w 6435306"/>
              <a:gd name="connsiteY1" fmla="*/ 0 h 6996023"/>
              <a:gd name="connsiteX2" fmla="*/ 5055079 w 6435306"/>
              <a:gd name="connsiteY2" fmla="*/ 6996023 h 6996023"/>
              <a:gd name="connsiteX3" fmla="*/ 0 w 6435306"/>
              <a:gd name="connsiteY3" fmla="*/ 6996023 h 6996023"/>
              <a:gd name="connsiteX4" fmla="*/ 0 w 6435306"/>
              <a:gd name="connsiteY4" fmla="*/ 138023 h 6996023"/>
              <a:gd name="connsiteX0" fmla="*/ 0 w 6858000"/>
              <a:gd name="connsiteY0" fmla="*/ 0 h 6858000"/>
              <a:gd name="connsiteX1" fmla="*/ 6858000 w 6858000"/>
              <a:gd name="connsiteY1" fmla="*/ 0 h 6858000"/>
              <a:gd name="connsiteX2" fmla="*/ 5055079 w 6858000"/>
              <a:gd name="connsiteY2" fmla="*/ 6858000 h 6858000"/>
              <a:gd name="connsiteX3" fmla="*/ 0 w 6858000"/>
              <a:gd name="connsiteY3" fmla="*/ 6858000 h 6858000"/>
              <a:gd name="connsiteX4" fmla="*/ 0 w 6858000"/>
              <a:gd name="connsiteY4" fmla="*/ 0 h 6858000"/>
              <a:gd name="connsiteX0" fmla="*/ 0 w 6866626"/>
              <a:gd name="connsiteY0" fmla="*/ 0 h 6858000"/>
              <a:gd name="connsiteX1" fmla="*/ 6866626 w 6866626"/>
              <a:gd name="connsiteY1" fmla="*/ 0 h 6858000"/>
              <a:gd name="connsiteX2" fmla="*/ 5055079 w 6866626"/>
              <a:gd name="connsiteY2" fmla="*/ 6858000 h 6858000"/>
              <a:gd name="connsiteX3" fmla="*/ 0 w 6866626"/>
              <a:gd name="connsiteY3" fmla="*/ 6858000 h 6858000"/>
              <a:gd name="connsiteX4" fmla="*/ 0 w 6866626"/>
              <a:gd name="connsiteY4" fmla="*/ 0 h 6858000"/>
              <a:gd name="connsiteX0" fmla="*/ 0 w 6866626"/>
              <a:gd name="connsiteY0" fmla="*/ 0 h 6858000"/>
              <a:gd name="connsiteX1" fmla="*/ 6866626 w 6866626"/>
              <a:gd name="connsiteY1" fmla="*/ 0 h 6858000"/>
              <a:gd name="connsiteX2" fmla="*/ 5055079 w 6866626"/>
              <a:gd name="connsiteY2" fmla="*/ 6858000 h 6858000"/>
              <a:gd name="connsiteX3" fmla="*/ 2324100 w 6866626"/>
              <a:gd name="connsiteY3" fmla="*/ 6829425 h 6858000"/>
              <a:gd name="connsiteX4" fmla="*/ 0 w 6866626"/>
              <a:gd name="connsiteY4" fmla="*/ 0 h 6858000"/>
              <a:gd name="connsiteX0" fmla="*/ 0 w 6866626"/>
              <a:gd name="connsiteY0" fmla="*/ 0 h 6858000"/>
              <a:gd name="connsiteX1" fmla="*/ 6866626 w 6866626"/>
              <a:gd name="connsiteY1" fmla="*/ 0 h 6858000"/>
              <a:gd name="connsiteX2" fmla="*/ 5055079 w 6866626"/>
              <a:gd name="connsiteY2" fmla="*/ 6858000 h 6858000"/>
              <a:gd name="connsiteX3" fmla="*/ 3771900 w 6866626"/>
              <a:gd name="connsiteY3" fmla="*/ 6781800 h 6858000"/>
              <a:gd name="connsiteX4" fmla="*/ 0 w 6866626"/>
              <a:gd name="connsiteY4" fmla="*/ 0 h 6858000"/>
              <a:gd name="connsiteX0" fmla="*/ 0 w 6866626"/>
              <a:gd name="connsiteY0" fmla="*/ 0 h 6858000"/>
              <a:gd name="connsiteX1" fmla="*/ 6866626 w 6866626"/>
              <a:gd name="connsiteY1" fmla="*/ 0 h 6858000"/>
              <a:gd name="connsiteX2" fmla="*/ 5055079 w 6866626"/>
              <a:gd name="connsiteY2" fmla="*/ 6858000 h 6858000"/>
              <a:gd name="connsiteX3" fmla="*/ 3171825 w 6866626"/>
              <a:gd name="connsiteY3" fmla="*/ 6848475 h 6858000"/>
              <a:gd name="connsiteX4" fmla="*/ 0 w 6866626"/>
              <a:gd name="connsiteY4" fmla="*/ 0 h 6858000"/>
              <a:gd name="connsiteX0" fmla="*/ 9525 w 3694801"/>
              <a:gd name="connsiteY0" fmla="*/ 9525 h 6858000"/>
              <a:gd name="connsiteX1" fmla="*/ 3694801 w 3694801"/>
              <a:gd name="connsiteY1" fmla="*/ 0 h 6858000"/>
              <a:gd name="connsiteX2" fmla="*/ 1883254 w 3694801"/>
              <a:gd name="connsiteY2" fmla="*/ 6858000 h 6858000"/>
              <a:gd name="connsiteX3" fmla="*/ 0 w 3694801"/>
              <a:gd name="connsiteY3" fmla="*/ 6848475 h 6858000"/>
              <a:gd name="connsiteX4" fmla="*/ 9525 w 3694801"/>
              <a:gd name="connsiteY4" fmla="*/ 9525 h 6858000"/>
              <a:gd name="connsiteX0" fmla="*/ 19050 w 3694801"/>
              <a:gd name="connsiteY0" fmla="*/ 0 h 6858000"/>
              <a:gd name="connsiteX1" fmla="*/ 3694801 w 3694801"/>
              <a:gd name="connsiteY1" fmla="*/ 0 h 6858000"/>
              <a:gd name="connsiteX2" fmla="*/ 1883254 w 3694801"/>
              <a:gd name="connsiteY2" fmla="*/ 6858000 h 6858000"/>
              <a:gd name="connsiteX3" fmla="*/ 0 w 3694801"/>
              <a:gd name="connsiteY3" fmla="*/ 6848475 h 6858000"/>
              <a:gd name="connsiteX4" fmla="*/ 19050 w 3694801"/>
              <a:gd name="connsiteY4" fmla="*/ 0 h 6858000"/>
              <a:gd name="connsiteX0" fmla="*/ 9525 w 3694801"/>
              <a:gd name="connsiteY0" fmla="*/ 0 h 6858000"/>
              <a:gd name="connsiteX1" fmla="*/ 3694801 w 3694801"/>
              <a:gd name="connsiteY1" fmla="*/ 0 h 6858000"/>
              <a:gd name="connsiteX2" fmla="*/ 1883254 w 3694801"/>
              <a:gd name="connsiteY2" fmla="*/ 6858000 h 6858000"/>
              <a:gd name="connsiteX3" fmla="*/ 0 w 3694801"/>
              <a:gd name="connsiteY3" fmla="*/ 6848475 h 6858000"/>
              <a:gd name="connsiteX4" fmla="*/ 9525 w 3694801"/>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4801" h="6858000">
                <a:moveTo>
                  <a:pt x="9525" y="0"/>
                </a:moveTo>
                <a:lnTo>
                  <a:pt x="3694801" y="0"/>
                </a:lnTo>
                <a:lnTo>
                  <a:pt x="1883254" y="6858000"/>
                </a:lnTo>
                <a:lnTo>
                  <a:pt x="0" y="6848475"/>
                </a:lnTo>
                <a:lnTo>
                  <a:pt x="9525" y="0"/>
                </a:lnTo>
                <a:close/>
              </a:path>
            </a:pathLst>
          </a:cu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a:t>
            </a:r>
          </a:p>
        </p:txBody>
      </p:sp>
      <p:sp>
        <p:nvSpPr>
          <p:cNvPr id="10" name="TextBox 9">
            <a:extLst>
              <a:ext uri="{FF2B5EF4-FFF2-40B4-BE49-F238E27FC236}">
                <a16:creationId xmlns:a16="http://schemas.microsoft.com/office/drawing/2014/main" id="{CC3C0F26-B270-4FC2-A61B-AA29B3E4E9E9}"/>
              </a:ext>
            </a:extLst>
          </p:cNvPr>
          <p:cNvSpPr txBox="1"/>
          <p:nvPr userDrawn="1"/>
        </p:nvSpPr>
        <p:spPr>
          <a:xfrm>
            <a:off x="9725025" y="6095999"/>
            <a:ext cx="2085975" cy="483081"/>
          </a:xfrm>
          <a:prstGeom prst="rect">
            <a:avLst/>
          </a:prstGeom>
          <a:noFill/>
        </p:spPr>
        <p:txBody>
          <a:bodyPr wrap="square" rtlCol="0">
            <a:spAutoFit/>
          </a:bodyPr>
          <a:lstStyle/>
          <a:p>
            <a:pPr algn="r">
              <a:lnSpc>
                <a:spcPts val="3500"/>
              </a:lnSpc>
            </a:pPr>
            <a:fld id="{4B0BDF67-7D12-4867-BD55-ED7869CA72D7}" type="slidenum">
              <a:rPr lang="en-US" sz="1600" smtClean="0">
                <a:solidFill>
                  <a:schemeClr val="tx1">
                    <a:lumMod val="75000"/>
                    <a:lumOff val="25000"/>
                  </a:schemeClr>
                </a:solidFill>
                <a:latin typeface="+mj-lt"/>
              </a:rPr>
              <a:t>‹#›</a:t>
            </a:fld>
            <a:endParaRPr lang="en-US" sz="1600">
              <a:solidFill>
                <a:schemeClr val="tx1">
                  <a:lumMod val="75000"/>
                  <a:lumOff val="25000"/>
                </a:schemeClr>
              </a:solidFill>
              <a:latin typeface="+mj-lt"/>
            </a:endParaRPr>
          </a:p>
        </p:txBody>
      </p:sp>
      <p:pic>
        <p:nvPicPr>
          <p:cNvPr id="9" name="Picture 8">
            <a:extLst>
              <a:ext uri="{FF2B5EF4-FFF2-40B4-BE49-F238E27FC236}">
                <a16:creationId xmlns:a16="http://schemas.microsoft.com/office/drawing/2014/main" id="{32C74C15-C866-484F-9ED5-6BC092C7C47C}"/>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286337" y="4806400"/>
            <a:ext cx="1610125" cy="726166"/>
          </a:xfrm>
          <a:prstGeom prst="rect">
            <a:avLst/>
          </a:prstGeom>
        </p:spPr>
      </p:pic>
      <p:pic>
        <p:nvPicPr>
          <p:cNvPr id="12" name="Picture 11">
            <a:extLst>
              <a:ext uri="{FF2B5EF4-FFF2-40B4-BE49-F238E27FC236}">
                <a16:creationId xmlns:a16="http://schemas.microsoft.com/office/drawing/2014/main" id="{98253F30-4D45-4A77-A83F-88D5C5E040EB}"/>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86337" y="5827532"/>
            <a:ext cx="912735" cy="804172"/>
          </a:xfrm>
          <a:prstGeom prst="rect">
            <a:avLst/>
          </a:prstGeom>
        </p:spPr>
      </p:pic>
    </p:spTree>
    <p:extLst>
      <p:ext uri="{BB962C8B-B14F-4D97-AF65-F5344CB8AC3E}">
        <p14:creationId xmlns:p14="http://schemas.microsoft.com/office/powerpoint/2010/main" val="3929072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F5CF91-E875-4B4A-B5BA-46F2F9EF99B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5AE0182-1097-3C45-9146-FDCC39F5D1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CD88AE-1783-6D4D-906C-1237160EA5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457F1F-C545-ED44-B844-E6DD2F64C06C}" type="datetimeFigureOut">
              <a:rPr lang="en-US" smtClean="0"/>
              <a:t>6/24/20</a:t>
            </a:fld>
            <a:endParaRPr lang="en-US"/>
          </a:p>
        </p:txBody>
      </p:sp>
      <p:sp>
        <p:nvSpPr>
          <p:cNvPr id="5" name="Footer Placeholder 4">
            <a:extLst>
              <a:ext uri="{FF2B5EF4-FFF2-40B4-BE49-F238E27FC236}">
                <a16:creationId xmlns:a16="http://schemas.microsoft.com/office/drawing/2014/main" id="{EF4F7F0A-B923-9F47-9634-A70BCA599D6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8C0B01B-BEEA-5E4B-AAAC-AC11888B821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6519F4-A3B2-0E44-A611-F5FF7CEAB6F5}" type="slidenum">
              <a:rPr lang="en-US" smtClean="0"/>
              <a:t>‹#›</a:t>
            </a:fld>
            <a:endParaRPr lang="en-US"/>
          </a:p>
        </p:txBody>
      </p:sp>
    </p:spTree>
    <p:extLst>
      <p:ext uri="{BB962C8B-B14F-4D97-AF65-F5344CB8AC3E}">
        <p14:creationId xmlns:p14="http://schemas.microsoft.com/office/powerpoint/2010/main" val="23308179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hyperlink" Target="http://www.calevip.org" TargetMode="External"/><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7.png"/><Relationship Id="rId3" Type="http://schemas.openxmlformats.org/officeDocument/2006/relationships/image" Target="../media/image9.png"/><Relationship Id="rId7" Type="http://schemas.openxmlformats.org/officeDocument/2006/relationships/image" Target="../media/image12.png"/><Relationship Id="rId12" Type="http://schemas.openxmlformats.org/officeDocument/2006/relationships/image" Target="../media/image16.png"/><Relationship Id="rId2" Type="http://schemas.openxmlformats.org/officeDocument/2006/relationships/notesSlide" Target="../notesSlides/notesSlide5.xml"/><Relationship Id="rId16" Type="http://schemas.openxmlformats.org/officeDocument/2006/relationships/image" Target="../media/image19.svg"/><Relationship Id="rId1" Type="http://schemas.openxmlformats.org/officeDocument/2006/relationships/slideLayout" Target="../slideLayouts/slideLayout13.xml"/><Relationship Id="rId6" Type="http://schemas.microsoft.com/office/2007/relationships/hdphoto" Target="../media/hdphoto1.wdp"/><Relationship Id="rId11" Type="http://schemas.microsoft.com/office/2007/relationships/hdphoto" Target="../media/hdphoto2.wdp"/><Relationship Id="rId5" Type="http://schemas.openxmlformats.org/officeDocument/2006/relationships/image" Target="../media/image11.png"/><Relationship Id="rId15" Type="http://schemas.openxmlformats.org/officeDocument/2006/relationships/image" Target="../media/image18.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image" Target="../media/image14.svg"/><Relationship Id="rId14" Type="http://schemas.microsoft.com/office/2007/relationships/hdphoto" Target="../media/hdphoto3.wdp"/></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chart" Target="../charts/chart4.xml"/></Relationships>
</file>

<file path=ppt/slides/_rels/slide12.xml.rels><?xml version="1.0" encoding="UTF-8" standalone="yes"?>
<Relationships xmlns="http://schemas.openxmlformats.org/package/2006/relationships"><Relationship Id="rId3" Type="http://schemas.openxmlformats.org/officeDocument/2006/relationships/hyperlink" Target="https://www.energy.ca.gov/programs-and-topics/programs/clean-transportation-program/california-electric-vehicle" TargetMode="External"/><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hyperlink" Target="http://www.calevip.org/" TargetMode="External"/><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hyperlink" Target="mailto:calevip@energycenter.org" TargetMode="External"/><Relationship Id="rId4" Type="http://schemas.openxmlformats.org/officeDocument/2006/relationships/hyperlink" Target="https://www.energy.ca.gov/proceedings/energy-commission-proceedings/block-grant-electric-vehicle-charger-incentive-projects"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22.jpeg"/><Relationship Id="rId4" Type="http://schemas.openxmlformats.org/officeDocument/2006/relationships/hyperlink" Target="mailto:brian.fauble@energy.ca.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FA8CDBC8-4696-4ECD-B01C-75F7520D27F6}"/>
              </a:ext>
              <a:ext uri="{C183D7F6-B498-43B3-948B-1728B52AA6E4}">
                <adec:decorative xmlns:adec="http://schemas.microsoft.com/office/drawing/2017/decorative" val="1"/>
              </a:ext>
            </a:extLst>
          </p:cNvPr>
          <p:cNvCxnSpPr>
            <a:cxnSpLocks/>
          </p:cNvCxnSpPr>
          <p:nvPr/>
        </p:nvCxnSpPr>
        <p:spPr>
          <a:xfrm>
            <a:off x="234993" y="2193576"/>
            <a:ext cx="5429250" cy="381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45EB528A-A7FE-48EB-884D-0BA3D0EBE28F}"/>
              </a:ext>
            </a:extLst>
          </p:cNvPr>
          <p:cNvSpPr txBox="1"/>
          <p:nvPr/>
        </p:nvSpPr>
        <p:spPr>
          <a:xfrm>
            <a:off x="571500" y="5930920"/>
            <a:ext cx="3762375" cy="707886"/>
          </a:xfrm>
          <a:prstGeom prst="rect">
            <a:avLst/>
          </a:prstGeom>
          <a:noFill/>
        </p:spPr>
        <p:txBody>
          <a:bodyPr wrap="square" rtlCol="0" anchor="t">
            <a:spAutoFit/>
          </a:bodyPr>
          <a:lstStyle/>
          <a:p>
            <a:pPr>
              <a:lnSpc>
                <a:spcPts val="2400"/>
              </a:lnSpc>
            </a:pPr>
            <a:r>
              <a:rPr lang="en-US" sz="2200">
                <a:solidFill>
                  <a:schemeClr val="bg1"/>
                </a:solidFill>
                <a:latin typeface="+mj-lt"/>
              </a:rPr>
              <a:t>Brian Fauble</a:t>
            </a:r>
            <a:br>
              <a:rPr lang="en-US" sz="2200">
                <a:solidFill>
                  <a:schemeClr val="bg1"/>
                </a:solidFill>
                <a:latin typeface="+mj-lt"/>
              </a:rPr>
            </a:br>
            <a:r>
              <a:rPr lang="en-US" sz="2200">
                <a:solidFill>
                  <a:schemeClr val="bg1"/>
                </a:solidFill>
                <a:latin typeface="+mj-lt"/>
              </a:rPr>
              <a:t>Energy Commission Specialist II</a:t>
            </a:r>
            <a:endParaRPr lang="en-US" sz="2200">
              <a:solidFill>
                <a:schemeClr val="bg1"/>
              </a:solidFill>
              <a:latin typeface="+mj-lt"/>
              <a:cs typeface="Calibri Light"/>
            </a:endParaRPr>
          </a:p>
        </p:txBody>
      </p:sp>
      <p:sp>
        <p:nvSpPr>
          <p:cNvPr id="3" name="Title 2">
            <a:extLst>
              <a:ext uri="{FF2B5EF4-FFF2-40B4-BE49-F238E27FC236}">
                <a16:creationId xmlns:a16="http://schemas.microsoft.com/office/drawing/2014/main" id="{79C3EEB7-033B-7143-95E7-068211355CD9}"/>
              </a:ext>
            </a:extLst>
          </p:cNvPr>
          <p:cNvSpPr>
            <a:spLocks noGrp="1"/>
          </p:cNvSpPr>
          <p:nvPr>
            <p:ph type="title" idx="4294967295"/>
          </p:nvPr>
        </p:nvSpPr>
        <p:spPr>
          <a:xfrm>
            <a:off x="104838" y="804037"/>
            <a:ext cx="5991162" cy="1974215"/>
          </a:xfrm>
        </p:spPr>
        <p:txBody>
          <a:bodyPr>
            <a:noAutofit/>
          </a:bodyPr>
          <a:lstStyle/>
          <a:p>
            <a:pPr rtl="0" eaLnBrk="1" latinLnBrk="0" hangingPunct="1"/>
            <a:r>
              <a:rPr lang="en-US" sz="3200" kern="1200">
                <a:solidFill>
                  <a:srgbClr val="FFFFFF"/>
                </a:solidFill>
                <a:effectLst/>
                <a:ea typeface="+mn-ea"/>
                <a:cs typeface="+mn-cs"/>
              </a:rPr>
              <a:t>IEPR Joint Agency Workshop on Vehicle-Grid Integration &amp; Charging Infrastructure Funding: Session 2</a:t>
            </a:r>
            <a:endParaRPr lang="en-US">
              <a:effectLst/>
            </a:endParaRPr>
          </a:p>
          <a:p>
            <a:pPr rtl="0" eaLnBrk="1" latinLnBrk="0" hangingPunct="1"/>
            <a:r>
              <a:rPr lang="en-US" sz="3200" kern="1200">
                <a:solidFill>
                  <a:srgbClr val="FFFFFF"/>
                </a:solidFill>
                <a:effectLst/>
                <a:ea typeface="+mn-ea"/>
                <a:cs typeface="Calibri Light" panose="020F0302020204030204" pitchFamily="34" charset="0"/>
              </a:rPr>
              <a:t>CALeVIP</a:t>
            </a:r>
            <a:endParaRPr lang="en-US">
              <a:effectLst/>
            </a:endParaRPr>
          </a:p>
        </p:txBody>
      </p:sp>
    </p:spTree>
    <p:extLst>
      <p:ext uri="{BB962C8B-B14F-4D97-AF65-F5344CB8AC3E}">
        <p14:creationId xmlns:p14="http://schemas.microsoft.com/office/powerpoint/2010/main" val="11374417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572CE6BA-D937-4349-AB67-C6AFB017C4F8}"/>
              </a:ext>
            </a:extLst>
          </p:cNvPr>
          <p:cNvSpPr txBox="1"/>
          <p:nvPr/>
        </p:nvSpPr>
        <p:spPr>
          <a:xfrm>
            <a:off x="9725025" y="6095999"/>
            <a:ext cx="2085975" cy="483081"/>
          </a:xfrm>
          <a:prstGeom prst="rect">
            <a:avLst/>
          </a:prstGeom>
          <a:noFill/>
        </p:spPr>
        <p:txBody>
          <a:bodyPr wrap="square" rtlCol="0">
            <a:spAutoFit/>
          </a:bodyPr>
          <a:lstStyle/>
          <a:p>
            <a:pPr algn="r">
              <a:lnSpc>
                <a:spcPts val="3500"/>
              </a:lnSpc>
            </a:pPr>
            <a:fld id="{4B0BDF67-7D12-4867-BD55-ED7869CA72D7}" type="slidenum">
              <a:rPr lang="en-US" sz="1600" smtClean="0">
                <a:solidFill>
                  <a:schemeClr val="tx1">
                    <a:lumMod val="75000"/>
                    <a:lumOff val="25000"/>
                  </a:schemeClr>
                </a:solidFill>
                <a:latin typeface="+mj-lt"/>
              </a:rPr>
              <a:t>2</a:t>
            </a:fld>
            <a:endParaRPr lang="en-US" sz="1600">
              <a:solidFill>
                <a:schemeClr val="tx1">
                  <a:lumMod val="75000"/>
                  <a:lumOff val="25000"/>
                </a:schemeClr>
              </a:solidFill>
              <a:latin typeface="+mj-lt"/>
            </a:endParaRPr>
          </a:p>
        </p:txBody>
      </p:sp>
      <p:sp>
        <p:nvSpPr>
          <p:cNvPr id="4" name="TextBox 3">
            <a:extLst>
              <a:ext uri="{FF2B5EF4-FFF2-40B4-BE49-F238E27FC236}">
                <a16:creationId xmlns:a16="http://schemas.microsoft.com/office/drawing/2014/main" id="{6A41100B-528B-4D45-B483-8FC9054A6784}"/>
              </a:ext>
            </a:extLst>
          </p:cNvPr>
          <p:cNvSpPr txBox="1"/>
          <p:nvPr/>
        </p:nvSpPr>
        <p:spPr>
          <a:xfrm>
            <a:off x="6564456" y="6425911"/>
            <a:ext cx="173008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3"/>
              </a:rPr>
              <a:t>www.calevip.org</a:t>
            </a:r>
            <a:endParaRPr lang="en-US">
              <a:cs typeface="Calibri"/>
            </a:endParaRPr>
          </a:p>
        </p:txBody>
      </p:sp>
      <p:pic>
        <p:nvPicPr>
          <p:cNvPr id="2" name="Picture 2" descr="A screenshot of the www.calevip.org website home page.">
            <a:extLst>
              <a:ext uri="{FF2B5EF4-FFF2-40B4-BE49-F238E27FC236}">
                <a16:creationId xmlns:a16="http://schemas.microsoft.com/office/drawing/2014/main" id="{1DD7CE0E-2369-4582-98E7-2AFC1E4B3967}"/>
              </a:ext>
            </a:extLst>
          </p:cNvPr>
          <p:cNvPicPr>
            <a:picLocks noChangeAspect="1"/>
          </p:cNvPicPr>
          <p:nvPr/>
        </p:nvPicPr>
        <p:blipFill>
          <a:blip r:embed="rId4"/>
          <a:stretch>
            <a:fillRect/>
          </a:stretch>
        </p:blipFill>
        <p:spPr>
          <a:xfrm>
            <a:off x="3737263" y="279494"/>
            <a:ext cx="7393132" cy="60998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Title 2">
            <a:extLst>
              <a:ext uri="{FF2B5EF4-FFF2-40B4-BE49-F238E27FC236}">
                <a16:creationId xmlns:a16="http://schemas.microsoft.com/office/drawing/2014/main" id="{D875A8ED-AF90-8E40-AAE3-D9B67C47ECC0}"/>
              </a:ext>
            </a:extLst>
          </p:cNvPr>
          <p:cNvSpPr>
            <a:spLocks noGrp="1"/>
          </p:cNvSpPr>
          <p:nvPr>
            <p:ph type="title" idx="4294967295"/>
          </p:nvPr>
        </p:nvSpPr>
        <p:spPr>
          <a:xfrm>
            <a:off x="157595" y="284668"/>
            <a:ext cx="2899063" cy="1325563"/>
          </a:xfrm>
        </p:spPr>
        <p:txBody>
          <a:bodyPr>
            <a:normAutofit/>
          </a:bodyPr>
          <a:lstStyle/>
          <a:p>
            <a:r>
              <a:rPr lang="en-US" sz="3600">
                <a:solidFill>
                  <a:schemeClr val="bg1"/>
                </a:solidFill>
              </a:rPr>
              <a:t>CALeVIP</a:t>
            </a:r>
            <a:r>
              <a:rPr lang="en-US" sz="3600" baseline="0">
                <a:solidFill>
                  <a:schemeClr val="bg1"/>
                </a:solidFill>
              </a:rPr>
              <a:t> Background</a:t>
            </a:r>
            <a:endParaRPr lang="en-US" sz="3600">
              <a:solidFill>
                <a:schemeClr val="bg1"/>
              </a:solidFill>
            </a:endParaRPr>
          </a:p>
        </p:txBody>
      </p:sp>
    </p:spTree>
    <p:extLst>
      <p:ext uri="{BB962C8B-B14F-4D97-AF65-F5344CB8AC3E}">
        <p14:creationId xmlns:p14="http://schemas.microsoft.com/office/powerpoint/2010/main" val="8315030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572CE6BA-D937-4349-AB67-C6AFB017C4F8}"/>
              </a:ext>
            </a:extLst>
          </p:cNvPr>
          <p:cNvSpPr txBox="1"/>
          <p:nvPr/>
        </p:nvSpPr>
        <p:spPr>
          <a:xfrm>
            <a:off x="9725025" y="6095999"/>
            <a:ext cx="2085975" cy="483081"/>
          </a:xfrm>
          <a:prstGeom prst="rect">
            <a:avLst/>
          </a:prstGeom>
          <a:noFill/>
        </p:spPr>
        <p:txBody>
          <a:bodyPr wrap="square" rtlCol="0">
            <a:spAutoFit/>
          </a:bodyPr>
          <a:lstStyle/>
          <a:p>
            <a:pPr algn="r">
              <a:lnSpc>
                <a:spcPts val="3500"/>
              </a:lnSpc>
            </a:pPr>
            <a:fld id="{4B0BDF67-7D12-4867-BD55-ED7869CA72D7}" type="slidenum">
              <a:rPr lang="en-US" sz="1600" smtClean="0">
                <a:solidFill>
                  <a:schemeClr val="tx1">
                    <a:lumMod val="75000"/>
                    <a:lumOff val="25000"/>
                  </a:schemeClr>
                </a:solidFill>
                <a:latin typeface="+mj-lt"/>
              </a:rPr>
              <a:t>3</a:t>
            </a:fld>
            <a:endParaRPr lang="en-US" sz="1600">
              <a:solidFill>
                <a:schemeClr val="tx1">
                  <a:lumMod val="75000"/>
                  <a:lumOff val="25000"/>
                </a:schemeClr>
              </a:solidFill>
              <a:latin typeface="+mj-lt"/>
            </a:endParaRPr>
          </a:p>
        </p:txBody>
      </p:sp>
      <p:sp>
        <p:nvSpPr>
          <p:cNvPr id="7" name="TextBox 6">
            <a:extLst>
              <a:ext uri="{FF2B5EF4-FFF2-40B4-BE49-F238E27FC236}">
                <a16:creationId xmlns:a16="http://schemas.microsoft.com/office/drawing/2014/main" id="{C796967E-F8D3-4389-B1A1-A893FEE02929}"/>
              </a:ext>
            </a:extLst>
          </p:cNvPr>
          <p:cNvSpPr txBox="1"/>
          <p:nvPr/>
        </p:nvSpPr>
        <p:spPr>
          <a:xfrm>
            <a:off x="3343275" y="6104965"/>
            <a:ext cx="8232774" cy="646331"/>
          </a:xfrm>
          <a:prstGeom prst="rect">
            <a:avLst/>
          </a:prstGeom>
          <a:noFill/>
        </p:spPr>
        <p:txBody>
          <a:bodyPr wrap="square" rtlCol="0" anchor="t">
            <a:spAutoFit/>
          </a:bodyPr>
          <a:lstStyle/>
          <a:p>
            <a:r>
              <a:rPr lang="en-US"/>
              <a:t>*CEC funding: $14 million, Partner funding: $1.5 million</a:t>
            </a:r>
          </a:p>
          <a:p>
            <a:r>
              <a:rPr lang="en-US"/>
              <a:t>**CEC funding: $6 million, Partner funding: $3 million over three years</a:t>
            </a:r>
            <a:endParaRPr lang="en-US">
              <a:cs typeface="Calibri"/>
            </a:endParaRPr>
          </a:p>
        </p:txBody>
      </p:sp>
      <p:graphicFrame>
        <p:nvGraphicFramePr>
          <p:cNvPr id="3" name="Table 2"/>
          <p:cNvGraphicFramePr>
            <a:graphicFrameLocks noGrp="1"/>
          </p:cNvGraphicFramePr>
          <p:nvPr>
            <p:extLst>
              <p:ext uri="{D42A27DB-BD31-4B8C-83A1-F6EECF244321}">
                <p14:modId xmlns:p14="http://schemas.microsoft.com/office/powerpoint/2010/main" val="53973838"/>
              </p:ext>
            </p:extLst>
          </p:nvPr>
        </p:nvGraphicFramePr>
        <p:xfrm>
          <a:off x="3371850" y="488157"/>
          <a:ext cx="8204199" cy="5590113"/>
        </p:xfrm>
        <a:graphic>
          <a:graphicData uri="http://schemas.openxmlformats.org/drawingml/2006/table">
            <a:tbl>
              <a:tblPr firstRow="1" firstCol="1" bandRow="1">
                <a:tableStyleId>{10A1B5D5-9B99-4C35-A422-299274C87663}</a:tableStyleId>
              </a:tblPr>
              <a:tblGrid>
                <a:gridCol w="1899120">
                  <a:extLst>
                    <a:ext uri="{9D8B030D-6E8A-4147-A177-3AD203B41FA5}">
                      <a16:colId xmlns:a16="http://schemas.microsoft.com/office/drawing/2014/main" val="1444622493"/>
                    </a:ext>
                  </a:extLst>
                </a:gridCol>
                <a:gridCol w="1490598">
                  <a:extLst>
                    <a:ext uri="{9D8B030D-6E8A-4147-A177-3AD203B41FA5}">
                      <a16:colId xmlns:a16="http://schemas.microsoft.com/office/drawing/2014/main" val="1237465622"/>
                    </a:ext>
                  </a:extLst>
                </a:gridCol>
                <a:gridCol w="1583646">
                  <a:extLst>
                    <a:ext uri="{9D8B030D-6E8A-4147-A177-3AD203B41FA5}">
                      <a16:colId xmlns:a16="http://schemas.microsoft.com/office/drawing/2014/main" val="1592425459"/>
                    </a:ext>
                  </a:extLst>
                </a:gridCol>
                <a:gridCol w="1378982">
                  <a:extLst>
                    <a:ext uri="{9D8B030D-6E8A-4147-A177-3AD203B41FA5}">
                      <a16:colId xmlns:a16="http://schemas.microsoft.com/office/drawing/2014/main" val="296275957"/>
                    </a:ext>
                  </a:extLst>
                </a:gridCol>
                <a:gridCol w="1851853">
                  <a:extLst>
                    <a:ext uri="{9D8B030D-6E8A-4147-A177-3AD203B41FA5}">
                      <a16:colId xmlns:a16="http://schemas.microsoft.com/office/drawing/2014/main" val="3445860866"/>
                    </a:ext>
                  </a:extLst>
                </a:gridCol>
              </a:tblGrid>
              <a:tr h="532241">
                <a:tc>
                  <a:txBody>
                    <a:bodyPr/>
                    <a:lstStyle/>
                    <a:p>
                      <a:pPr marL="0" marR="0" algn="ctr">
                        <a:spcBef>
                          <a:spcPts val="0"/>
                        </a:spcBef>
                        <a:spcAft>
                          <a:spcPts val="0"/>
                        </a:spcAft>
                      </a:pPr>
                      <a:r>
                        <a:rPr lang="en-US" sz="1600">
                          <a:effectLst/>
                        </a:rPr>
                        <a:t>Incentive Project</a:t>
                      </a:r>
                      <a:endParaRPr lang="en-US" sz="2400">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L w="12700" cap="flat" cmpd="sng" algn="ctr">
                      <a:solidFill>
                        <a:srgbClr val="0B7EB0"/>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0B7EB0"/>
                    </a:solidFill>
                  </a:tcPr>
                </a:tc>
                <a:tc>
                  <a:txBody>
                    <a:bodyPr/>
                    <a:lstStyle/>
                    <a:p>
                      <a:pPr marL="0" marR="0" algn="ctr">
                        <a:spcBef>
                          <a:spcPts val="0"/>
                        </a:spcBef>
                        <a:spcAft>
                          <a:spcPts val="0"/>
                        </a:spcAft>
                      </a:pPr>
                      <a:r>
                        <a:rPr lang="en-US" sz="1600">
                          <a:effectLst/>
                        </a:rPr>
                        <a:t>Launch Date</a:t>
                      </a:r>
                      <a:endParaRPr lang="en-US" sz="2400">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0B7EB0"/>
                    </a:solidFill>
                  </a:tcPr>
                </a:tc>
                <a:tc>
                  <a:txBody>
                    <a:bodyPr/>
                    <a:lstStyle/>
                    <a:p>
                      <a:pPr marL="0" marR="0" algn="ctr">
                        <a:spcBef>
                          <a:spcPts val="0"/>
                        </a:spcBef>
                        <a:spcAft>
                          <a:spcPts val="0"/>
                        </a:spcAft>
                      </a:pPr>
                      <a:r>
                        <a:rPr lang="en-US" sz="1600">
                          <a:effectLst/>
                        </a:rPr>
                        <a:t>Counties</a:t>
                      </a:r>
                      <a:endParaRPr lang="en-US" sz="2400">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0B7EB0"/>
                    </a:solidFill>
                  </a:tcPr>
                </a:tc>
                <a:tc>
                  <a:txBody>
                    <a:bodyPr/>
                    <a:lstStyle/>
                    <a:p>
                      <a:pPr marL="0" marR="0" algn="ctr">
                        <a:spcBef>
                          <a:spcPts val="0"/>
                        </a:spcBef>
                        <a:spcAft>
                          <a:spcPts val="0"/>
                        </a:spcAft>
                      </a:pPr>
                      <a:r>
                        <a:rPr lang="en-US" sz="1600">
                          <a:effectLst/>
                        </a:rPr>
                        <a:t>Funding</a:t>
                      </a:r>
                      <a:endParaRPr lang="en-US" sz="2400">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0B7EB0"/>
                    </a:solidFill>
                  </a:tcPr>
                </a:tc>
                <a:tc>
                  <a:txBody>
                    <a:bodyPr/>
                    <a:lstStyle/>
                    <a:p>
                      <a:pPr marL="0" marR="0" algn="ctr">
                        <a:spcBef>
                          <a:spcPts val="0"/>
                        </a:spcBef>
                        <a:spcAft>
                          <a:spcPts val="0"/>
                        </a:spcAft>
                      </a:pPr>
                      <a:r>
                        <a:rPr lang="en-US" sz="1600">
                          <a:effectLst/>
                        </a:rPr>
                        <a:t>Technologies</a:t>
                      </a:r>
                      <a:endParaRPr lang="en-US" sz="2400">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rgbClr val="0B7EB0"/>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0B7EB0"/>
                    </a:solidFill>
                  </a:tcPr>
                </a:tc>
                <a:extLst>
                  <a:ext uri="{0D108BD9-81ED-4DB2-BD59-A6C34878D82A}">
                    <a16:rowId xmlns:a16="http://schemas.microsoft.com/office/drawing/2014/main" val="3508724025"/>
                  </a:ext>
                </a:extLst>
              </a:tr>
              <a:tr h="523972">
                <a:tc>
                  <a:txBody>
                    <a:bodyPr/>
                    <a:lstStyle/>
                    <a:p>
                      <a:pPr marL="0" marR="0" algn="ctr">
                        <a:spcBef>
                          <a:spcPts val="0"/>
                        </a:spcBef>
                        <a:spcAft>
                          <a:spcPts val="0"/>
                        </a:spcAft>
                      </a:pPr>
                      <a:r>
                        <a:rPr lang="en-US" sz="1600">
                          <a:solidFill>
                            <a:schemeClr val="tx1"/>
                          </a:solidFill>
                          <a:effectLst/>
                        </a:rPr>
                        <a:t>Fresno County</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L w="12700" cap="flat" cmpd="sng" algn="ctr">
                      <a:solidFill>
                        <a:srgbClr val="0B7EB0"/>
                      </a:solidFill>
                      <a:prstDash val="solid"/>
                      <a:round/>
                      <a:headEnd type="none" w="med" len="med"/>
                      <a:tailEnd type="none" w="med" len="med"/>
                    </a:lnL>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solidFill>
                          <a:effectLst/>
                        </a:rPr>
                        <a:t>December 2017</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solidFill>
                          <a:effectLst/>
                        </a:rPr>
                        <a:t>Fresno</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solidFill>
                          <a:effectLst/>
                        </a:rPr>
                        <a:t>$4 million</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lumMod val="75000"/>
                              <a:lumOff val="25000"/>
                            </a:schemeClr>
                          </a:solidFill>
                          <a:effectLst/>
                        </a:rPr>
                        <a:t>Level 2</a:t>
                      </a:r>
                      <a:endParaRPr lang="en-US" sz="2400">
                        <a:solidFill>
                          <a:schemeClr val="tx1">
                            <a:lumMod val="75000"/>
                            <a:lumOff val="25000"/>
                          </a:schemeClr>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R w="12700" cap="flat" cmpd="sng" algn="ctr">
                      <a:solidFill>
                        <a:srgbClr val="0B7EB0"/>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extLst>
                  <a:ext uri="{0D108BD9-81ED-4DB2-BD59-A6C34878D82A}">
                    <a16:rowId xmlns:a16="http://schemas.microsoft.com/office/drawing/2014/main" val="3632589919"/>
                  </a:ext>
                </a:extLst>
              </a:tr>
              <a:tr h="1039185">
                <a:tc>
                  <a:txBody>
                    <a:bodyPr/>
                    <a:lstStyle/>
                    <a:p>
                      <a:pPr marL="0" marR="0" algn="ctr">
                        <a:spcBef>
                          <a:spcPts val="0"/>
                        </a:spcBef>
                        <a:spcAft>
                          <a:spcPts val="0"/>
                        </a:spcAft>
                      </a:pPr>
                      <a:r>
                        <a:rPr lang="en-US" sz="1600">
                          <a:solidFill>
                            <a:schemeClr val="tx1"/>
                          </a:solidFill>
                          <a:effectLst/>
                        </a:rPr>
                        <a:t>Southern California</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L w="12700" cap="flat" cmpd="sng" algn="ctr">
                      <a:solidFill>
                        <a:srgbClr val="0B7EB0"/>
                      </a:solidFill>
                      <a:prstDash val="solid"/>
                      <a:round/>
                      <a:headEnd type="none" w="med" len="med"/>
                      <a:tailEnd type="none" w="med" len="med"/>
                    </a:lnL>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tc>
                  <a:txBody>
                    <a:bodyPr/>
                    <a:lstStyle/>
                    <a:p>
                      <a:pPr marL="0" marR="0" algn="ctr">
                        <a:spcBef>
                          <a:spcPts val="0"/>
                        </a:spcBef>
                        <a:spcAft>
                          <a:spcPts val="0"/>
                        </a:spcAft>
                      </a:pPr>
                      <a:r>
                        <a:rPr lang="en-US" sz="1600">
                          <a:solidFill>
                            <a:schemeClr val="tx1"/>
                          </a:solidFill>
                          <a:effectLst/>
                        </a:rPr>
                        <a:t>August 2018</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tc>
                  <a:txBody>
                    <a:bodyPr/>
                    <a:lstStyle/>
                    <a:p>
                      <a:pPr marL="0" marR="0" algn="ctr">
                        <a:spcBef>
                          <a:spcPts val="0"/>
                        </a:spcBef>
                        <a:spcAft>
                          <a:spcPts val="0"/>
                        </a:spcAft>
                      </a:pPr>
                      <a:r>
                        <a:rPr lang="en-US" sz="1600">
                          <a:solidFill>
                            <a:schemeClr val="tx1"/>
                          </a:solidFill>
                          <a:effectLst/>
                        </a:rPr>
                        <a:t>Los Angeles</a:t>
                      </a:r>
                      <a:endParaRPr lang="en-US" sz="2400">
                        <a:solidFill>
                          <a:schemeClr val="tx1"/>
                        </a:solidFill>
                        <a:effectLst/>
                      </a:endParaRPr>
                    </a:p>
                    <a:p>
                      <a:pPr marL="0" marR="0" algn="ctr">
                        <a:spcBef>
                          <a:spcPts val="0"/>
                        </a:spcBef>
                        <a:spcAft>
                          <a:spcPts val="0"/>
                        </a:spcAft>
                      </a:pPr>
                      <a:r>
                        <a:rPr lang="en-US" sz="1600">
                          <a:solidFill>
                            <a:schemeClr val="tx1"/>
                          </a:solidFill>
                          <a:effectLst/>
                        </a:rPr>
                        <a:t>Orange</a:t>
                      </a:r>
                      <a:endParaRPr lang="en-US" sz="2400">
                        <a:solidFill>
                          <a:schemeClr val="tx1"/>
                        </a:solidFill>
                        <a:effectLst/>
                      </a:endParaRPr>
                    </a:p>
                    <a:p>
                      <a:pPr marL="0" marR="0" algn="ctr">
                        <a:spcBef>
                          <a:spcPts val="0"/>
                        </a:spcBef>
                        <a:spcAft>
                          <a:spcPts val="0"/>
                        </a:spcAft>
                      </a:pPr>
                      <a:r>
                        <a:rPr lang="en-US" sz="1600">
                          <a:solidFill>
                            <a:schemeClr val="tx1"/>
                          </a:solidFill>
                          <a:effectLst/>
                        </a:rPr>
                        <a:t>Riverside</a:t>
                      </a:r>
                      <a:endParaRPr lang="en-US" sz="2400">
                        <a:solidFill>
                          <a:schemeClr val="tx1"/>
                        </a:solidFill>
                        <a:effectLst/>
                      </a:endParaRPr>
                    </a:p>
                    <a:p>
                      <a:pPr marL="0" marR="0" algn="ctr">
                        <a:spcBef>
                          <a:spcPts val="0"/>
                        </a:spcBef>
                        <a:spcAft>
                          <a:spcPts val="0"/>
                        </a:spcAft>
                      </a:pPr>
                      <a:r>
                        <a:rPr lang="en-US" sz="1600">
                          <a:solidFill>
                            <a:schemeClr val="tx1"/>
                          </a:solidFill>
                          <a:effectLst/>
                        </a:rPr>
                        <a:t>San Bernardino</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tc>
                  <a:txBody>
                    <a:bodyPr/>
                    <a:lstStyle/>
                    <a:p>
                      <a:pPr marL="0" marR="0" algn="ctr">
                        <a:spcBef>
                          <a:spcPts val="0"/>
                        </a:spcBef>
                        <a:spcAft>
                          <a:spcPts val="0"/>
                        </a:spcAft>
                      </a:pPr>
                      <a:r>
                        <a:rPr lang="en-US" sz="1600">
                          <a:solidFill>
                            <a:schemeClr val="tx1"/>
                          </a:solidFill>
                          <a:effectLst/>
                        </a:rPr>
                        <a:t>$29 million</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tc>
                  <a:txBody>
                    <a:bodyPr/>
                    <a:lstStyle/>
                    <a:p>
                      <a:pPr marL="0" marR="0" algn="ctr">
                        <a:spcBef>
                          <a:spcPts val="0"/>
                        </a:spcBef>
                        <a:spcAft>
                          <a:spcPts val="0"/>
                        </a:spcAft>
                      </a:pPr>
                      <a:r>
                        <a:rPr lang="en-US" sz="1600">
                          <a:solidFill>
                            <a:schemeClr val="tx1">
                              <a:lumMod val="75000"/>
                              <a:lumOff val="25000"/>
                            </a:schemeClr>
                          </a:solidFill>
                          <a:effectLst/>
                        </a:rPr>
                        <a:t>DC Fast Chargers</a:t>
                      </a:r>
                      <a:endParaRPr lang="en-US" sz="2400">
                        <a:solidFill>
                          <a:schemeClr val="tx1">
                            <a:lumMod val="75000"/>
                            <a:lumOff val="25000"/>
                          </a:schemeClr>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R w="12700" cap="flat" cmpd="sng" algn="ctr">
                      <a:solidFill>
                        <a:srgbClr val="0B7EB0"/>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extLst>
                  <a:ext uri="{0D108BD9-81ED-4DB2-BD59-A6C34878D82A}">
                    <a16:rowId xmlns:a16="http://schemas.microsoft.com/office/drawing/2014/main" val="1915688495"/>
                  </a:ext>
                </a:extLst>
              </a:tr>
              <a:tr h="487549">
                <a:tc>
                  <a:txBody>
                    <a:bodyPr/>
                    <a:lstStyle/>
                    <a:p>
                      <a:pPr marL="0" marR="0" algn="ctr">
                        <a:spcBef>
                          <a:spcPts val="0"/>
                        </a:spcBef>
                        <a:spcAft>
                          <a:spcPts val="0"/>
                        </a:spcAft>
                      </a:pPr>
                      <a:r>
                        <a:rPr lang="en-US" sz="1600">
                          <a:solidFill>
                            <a:schemeClr val="tx1"/>
                          </a:solidFill>
                          <a:effectLst/>
                        </a:rPr>
                        <a:t>Sacramento County</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L w="12700" cap="flat" cmpd="sng" algn="ctr">
                      <a:solidFill>
                        <a:srgbClr val="0B7EB0"/>
                      </a:solidFill>
                      <a:prstDash val="solid"/>
                      <a:round/>
                      <a:headEnd type="none" w="med" len="med"/>
                      <a:tailEnd type="none" w="med" len="med"/>
                    </a:lnL>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solidFill>
                          <a:effectLst/>
                        </a:rPr>
                        <a:t>April 2019</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solidFill>
                          <a:effectLst/>
                        </a:rPr>
                        <a:t>Sacramento</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solidFill>
                          <a:effectLst/>
                        </a:rPr>
                        <a:t>$15.5 million*</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lumMod val="75000"/>
                              <a:lumOff val="25000"/>
                            </a:schemeClr>
                          </a:solidFill>
                          <a:effectLst/>
                        </a:rPr>
                        <a:t>Level 2 &amp; </a:t>
                      </a:r>
                      <a:endParaRPr lang="en-US" sz="2400">
                        <a:solidFill>
                          <a:schemeClr val="tx1">
                            <a:lumMod val="75000"/>
                            <a:lumOff val="25000"/>
                          </a:schemeClr>
                        </a:solidFill>
                        <a:effectLst/>
                      </a:endParaRPr>
                    </a:p>
                    <a:p>
                      <a:pPr marL="0" marR="0" algn="ctr">
                        <a:spcBef>
                          <a:spcPts val="0"/>
                        </a:spcBef>
                        <a:spcAft>
                          <a:spcPts val="0"/>
                        </a:spcAft>
                      </a:pPr>
                      <a:r>
                        <a:rPr lang="en-US" sz="1600">
                          <a:solidFill>
                            <a:schemeClr val="tx1">
                              <a:lumMod val="75000"/>
                              <a:lumOff val="25000"/>
                            </a:schemeClr>
                          </a:solidFill>
                          <a:effectLst/>
                        </a:rPr>
                        <a:t>DC fast chargers</a:t>
                      </a:r>
                      <a:endParaRPr lang="en-US" sz="2400">
                        <a:solidFill>
                          <a:schemeClr val="tx1">
                            <a:lumMod val="75000"/>
                            <a:lumOff val="25000"/>
                          </a:schemeClr>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R w="12700" cap="flat" cmpd="sng" algn="ctr">
                      <a:solidFill>
                        <a:srgbClr val="0B7EB0"/>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extLst>
                  <a:ext uri="{0D108BD9-81ED-4DB2-BD59-A6C34878D82A}">
                    <a16:rowId xmlns:a16="http://schemas.microsoft.com/office/drawing/2014/main" val="3592522387"/>
                  </a:ext>
                </a:extLst>
              </a:tr>
              <a:tr h="858845">
                <a:tc>
                  <a:txBody>
                    <a:bodyPr/>
                    <a:lstStyle/>
                    <a:p>
                      <a:pPr marL="0" marR="0" algn="ctr">
                        <a:spcBef>
                          <a:spcPts val="0"/>
                        </a:spcBef>
                        <a:spcAft>
                          <a:spcPts val="0"/>
                        </a:spcAft>
                      </a:pPr>
                      <a:r>
                        <a:rPr lang="en-US" sz="1600">
                          <a:solidFill>
                            <a:schemeClr val="tx1"/>
                          </a:solidFill>
                          <a:effectLst/>
                        </a:rPr>
                        <a:t>Northern California</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L w="12700" cap="flat" cmpd="sng" algn="ctr">
                      <a:solidFill>
                        <a:srgbClr val="0B7EB0"/>
                      </a:solidFill>
                      <a:prstDash val="solid"/>
                      <a:round/>
                      <a:headEnd type="none" w="med" len="med"/>
                      <a:tailEnd type="none" w="med" len="med"/>
                    </a:lnL>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tc>
                  <a:txBody>
                    <a:bodyPr/>
                    <a:lstStyle/>
                    <a:p>
                      <a:pPr marL="0" marR="0" algn="ctr">
                        <a:spcBef>
                          <a:spcPts val="0"/>
                        </a:spcBef>
                        <a:spcAft>
                          <a:spcPts val="0"/>
                        </a:spcAft>
                      </a:pPr>
                      <a:r>
                        <a:rPr lang="en-US" sz="1600">
                          <a:solidFill>
                            <a:schemeClr val="tx1"/>
                          </a:solidFill>
                          <a:effectLst/>
                        </a:rPr>
                        <a:t>May 2019</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tc>
                  <a:txBody>
                    <a:bodyPr/>
                    <a:lstStyle/>
                    <a:p>
                      <a:pPr marL="0" marR="0" algn="ctr">
                        <a:spcBef>
                          <a:spcPts val="0"/>
                        </a:spcBef>
                        <a:spcAft>
                          <a:spcPts val="0"/>
                        </a:spcAft>
                      </a:pPr>
                      <a:r>
                        <a:rPr lang="en-US" sz="1600">
                          <a:solidFill>
                            <a:schemeClr val="tx1"/>
                          </a:solidFill>
                          <a:effectLst/>
                        </a:rPr>
                        <a:t>Shasta</a:t>
                      </a:r>
                      <a:endParaRPr lang="en-US" sz="2400">
                        <a:solidFill>
                          <a:schemeClr val="tx1"/>
                        </a:solidFill>
                        <a:effectLst/>
                      </a:endParaRPr>
                    </a:p>
                    <a:p>
                      <a:pPr marL="0" marR="0" algn="ctr">
                        <a:spcBef>
                          <a:spcPts val="0"/>
                        </a:spcBef>
                        <a:spcAft>
                          <a:spcPts val="0"/>
                        </a:spcAft>
                      </a:pPr>
                      <a:r>
                        <a:rPr lang="en-US" sz="1600">
                          <a:solidFill>
                            <a:schemeClr val="tx1"/>
                          </a:solidFill>
                          <a:effectLst/>
                        </a:rPr>
                        <a:t>Humboldt</a:t>
                      </a:r>
                      <a:endParaRPr lang="en-US" sz="2400">
                        <a:solidFill>
                          <a:schemeClr val="tx1"/>
                        </a:solidFill>
                        <a:effectLst/>
                      </a:endParaRPr>
                    </a:p>
                    <a:p>
                      <a:pPr marL="0" marR="0" algn="ctr">
                        <a:spcBef>
                          <a:spcPts val="0"/>
                        </a:spcBef>
                        <a:spcAft>
                          <a:spcPts val="0"/>
                        </a:spcAft>
                      </a:pPr>
                      <a:r>
                        <a:rPr lang="en-US" sz="1600">
                          <a:solidFill>
                            <a:schemeClr val="tx1"/>
                          </a:solidFill>
                          <a:effectLst/>
                        </a:rPr>
                        <a:t>Tehama</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tc>
                  <a:txBody>
                    <a:bodyPr/>
                    <a:lstStyle/>
                    <a:p>
                      <a:pPr marL="0" marR="0" algn="ctr">
                        <a:spcBef>
                          <a:spcPts val="0"/>
                        </a:spcBef>
                        <a:spcAft>
                          <a:spcPts val="0"/>
                        </a:spcAft>
                      </a:pPr>
                      <a:r>
                        <a:rPr lang="en-US" sz="1600">
                          <a:solidFill>
                            <a:schemeClr val="tx1"/>
                          </a:solidFill>
                          <a:effectLst/>
                        </a:rPr>
                        <a:t>$4 million</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tc>
                  <a:txBody>
                    <a:bodyPr/>
                    <a:lstStyle/>
                    <a:p>
                      <a:pPr marL="0" marR="0" algn="ctr">
                        <a:spcBef>
                          <a:spcPts val="0"/>
                        </a:spcBef>
                        <a:spcAft>
                          <a:spcPts val="0"/>
                        </a:spcAft>
                      </a:pPr>
                      <a:r>
                        <a:rPr lang="en-US" sz="1600">
                          <a:solidFill>
                            <a:schemeClr val="tx1">
                              <a:lumMod val="75000"/>
                              <a:lumOff val="25000"/>
                            </a:schemeClr>
                          </a:solidFill>
                          <a:effectLst/>
                        </a:rPr>
                        <a:t>Level 2 &amp; </a:t>
                      </a:r>
                      <a:endParaRPr lang="en-US" sz="2400">
                        <a:solidFill>
                          <a:schemeClr val="tx1">
                            <a:lumMod val="75000"/>
                            <a:lumOff val="25000"/>
                          </a:schemeClr>
                        </a:solidFill>
                        <a:effectLst/>
                      </a:endParaRPr>
                    </a:p>
                    <a:p>
                      <a:pPr marL="0" marR="0" algn="ctr">
                        <a:spcBef>
                          <a:spcPts val="0"/>
                        </a:spcBef>
                        <a:spcAft>
                          <a:spcPts val="0"/>
                        </a:spcAft>
                      </a:pPr>
                      <a:r>
                        <a:rPr lang="en-US" sz="1600">
                          <a:solidFill>
                            <a:schemeClr val="tx1">
                              <a:lumMod val="75000"/>
                              <a:lumOff val="25000"/>
                            </a:schemeClr>
                          </a:solidFill>
                          <a:effectLst/>
                        </a:rPr>
                        <a:t>DC fast chargers</a:t>
                      </a:r>
                      <a:endParaRPr lang="en-US" sz="2400">
                        <a:solidFill>
                          <a:schemeClr val="tx1">
                            <a:lumMod val="75000"/>
                            <a:lumOff val="25000"/>
                          </a:schemeClr>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R w="12700" cap="flat" cmpd="sng" algn="ctr">
                      <a:solidFill>
                        <a:srgbClr val="0B7EB0"/>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extLst>
                  <a:ext uri="{0D108BD9-81ED-4DB2-BD59-A6C34878D82A}">
                    <a16:rowId xmlns:a16="http://schemas.microsoft.com/office/drawing/2014/main" val="425713165"/>
                  </a:ext>
                </a:extLst>
              </a:tr>
              <a:tr h="851225">
                <a:tc>
                  <a:txBody>
                    <a:bodyPr/>
                    <a:lstStyle/>
                    <a:p>
                      <a:pPr marL="0" marR="0" algn="ctr">
                        <a:spcBef>
                          <a:spcPts val="0"/>
                        </a:spcBef>
                        <a:spcAft>
                          <a:spcPts val="0"/>
                        </a:spcAft>
                      </a:pPr>
                      <a:r>
                        <a:rPr lang="en-US" sz="1600">
                          <a:solidFill>
                            <a:schemeClr val="tx1"/>
                          </a:solidFill>
                          <a:effectLst/>
                        </a:rPr>
                        <a:t>Central Coast</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L w="12700" cap="flat" cmpd="sng" algn="ctr">
                      <a:solidFill>
                        <a:srgbClr val="0B7EB0"/>
                      </a:solidFill>
                      <a:prstDash val="solid"/>
                      <a:round/>
                      <a:headEnd type="none" w="med" len="med"/>
                      <a:tailEnd type="none" w="med" len="med"/>
                    </a:lnL>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solidFill>
                          <a:effectLst/>
                        </a:rPr>
                        <a:t> October 2019</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solidFill>
                          <a:effectLst/>
                        </a:rPr>
                        <a:t>Monterey</a:t>
                      </a:r>
                      <a:endParaRPr lang="en-US" sz="2400">
                        <a:solidFill>
                          <a:schemeClr val="tx1"/>
                        </a:solidFill>
                        <a:effectLst/>
                      </a:endParaRPr>
                    </a:p>
                    <a:p>
                      <a:pPr marL="0" marR="0" algn="ctr">
                        <a:spcBef>
                          <a:spcPts val="0"/>
                        </a:spcBef>
                        <a:spcAft>
                          <a:spcPts val="0"/>
                        </a:spcAft>
                      </a:pPr>
                      <a:r>
                        <a:rPr lang="en-US" sz="1600">
                          <a:solidFill>
                            <a:schemeClr val="tx1"/>
                          </a:solidFill>
                          <a:effectLst/>
                        </a:rPr>
                        <a:t>Santa Cruz</a:t>
                      </a:r>
                      <a:endParaRPr lang="en-US" sz="2400">
                        <a:solidFill>
                          <a:schemeClr val="tx1"/>
                        </a:solidFill>
                        <a:effectLst/>
                      </a:endParaRPr>
                    </a:p>
                    <a:p>
                      <a:pPr marL="0" marR="0" algn="ctr">
                        <a:spcBef>
                          <a:spcPts val="0"/>
                        </a:spcBef>
                        <a:spcAft>
                          <a:spcPts val="0"/>
                        </a:spcAft>
                      </a:pPr>
                      <a:r>
                        <a:rPr lang="en-US" sz="1600">
                          <a:solidFill>
                            <a:schemeClr val="tx1"/>
                          </a:solidFill>
                          <a:effectLst/>
                        </a:rPr>
                        <a:t>San Benito</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solidFill>
                          <a:effectLst/>
                        </a:rPr>
                        <a:t>$9 million**</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lumMod val="75000"/>
                              <a:lumOff val="25000"/>
                            </a:schemeClr>
                          </a:solidFill>
                          <a:effectLst/>
                        </a:rPr>
                        <a:t>Level 2 &amp; </a:t>
                      </a:r>
                      <a:endParaRPr lang="en-US" sz="2400">
                        <a:solidFill>
                          <a:schemeClr val="tx1">
                            <a:lumMod val="75000"/>
                            <a:lumOff val="25000"/>
                          </a:schemeClr>
                        </a:solidFill>
                        <a:effectLst/>
                      </a:endParaRPr>
                    </a:p>
                    <a:p>
                      <a:pPr marL="0" marR="0" algn="ctr">
                        <a:spcBef>
                          <a:spcPts val="0"/>
                        </a:spcBef>
                        <a:spcAft>
                          <a:spcPts val="0"/>
                        </a:spcAft>
                      </a:pPr>
                      <a:r>
                        <a:rPr lang="en-US" sz="1600">
                          <a:solidFill>
                            <a:schemeClr val="tx1">
                              <a:lumMod val="75000"/>
                              <a:lumOff val="25000"/>
                            </a:schemeClr>
                          </a:solidFill>
                          <a:effectLst/>
                        </a:rPr>
                        <a:t>DC fast chargers</a:t>
                      </a:r>
                      <a:endParaRPr lang="en-US" sz="2400">
                        <a:solidFill>
                          <a:schemeClr val="tx1">
                            <a:lumMod val="75000"/>
                            <a:lumOff val="25000"/>
                          </a:schemeClr>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R w="12700" cap="flat" cmpd="sng" algn="ctr">
                      <a:solidFill>
                        <a:srgbClr val="0B7EB0"/>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extLst>
                  <a:ext uri="{0D108BD9-81ED-4DB2-BD59-A6C34878D82A}">
                    <a16:rowId xmlns:a16="http://schemas.microsoft.com/office/drawing/2014/main" val="3998095920"/>
                  </a:ext>
                </a:extLst>
              </a:tr>
              <a:tr h="907105">
                <a:tc>
                  <a:txBody>
                    <a:bodyPr/>
                    <a:lstStyle/>
                    <a:p>
                      <a:pPr marL="0" marR="0" algn="ctr">
                        <a:spcBef>
                          <a:spcPts val="0"/>
                        </a:spcBef>
                        <a:spcAft>
                          <a:spcPts val="0"/>
                        </a:spcAft>
                      </a:pPr>
                      <a:r>
                        <a:rPr lang="en-US" sz="1600">
                          <a:solidFill>
                            <a:schemeClr val="tx1"/>
                          </a:solidFill>
                          <a:effectLst/>
                        </a:rPr>
                        <a:t>San Joaquin Valley</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L w="12700" cap="flat" cmpd="sng" algn="ctr">
                      <a:solidFill>
                        <a:srgbClr val="0B7EB0"/>
                      </a:solidFill>
                      <a:prstDash val="solid"/>
                      <a:round/>
                      <a:headEnd type="none" w="med" len="med"/>
                      <a:tailEnd type="none" w="med" len="med"/>
                    </a:lnL>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tc>
                  <a:txBody>
                    <a:bodyPr/>
                    <a:lstStyle/>
                    <a:p>
                      <a:pPr marL="0" marR="0" algn="ctr">
                        <a:spcBef>
                          <a:spcPts val="0"/>
                        </a:spcBef>
                        <a:spcAft>
                          <a:spcPts val="0"/>
                        </a:spcAft>
                      </a:pPr>
                      <a:r>
                        <a:rPr lang="en-US" sz="1600">
                          <a:solidFill>
                            <a:schemeClr val="tx1"/>
                          </a:solidFill>
                          <a:effectLst/>
                        </a:rPr>
                        <a:t> December 2019</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tc>
                  <a:txBody>
                    <a:bodyPr/>
                    <a:lstStyle/>
                    <a:p>
                      <a:pPr marL="0" marR="0" algn="ctr">
                        <a:spcBef>
                          <a:spcPts val="0"/>
                        </a:spcBef>
                        <a:spcAft>
                          <a:spcPts val="0"/>
                        </a:spcAft>
                      </a:pPr>
                      <a:r>
                        <a:rPr lang="en-US" sz="1600">
                          <a:solidFill>
                            <a:schemeClr val="tx1"/>
                          </a:solidFill>
                          <a:effectLst/>
                        </a:rPr>
                        <a:t>San Joaquin</a:t>
                      </a:r>
                      <a:endParaRPr lang="en-US" sz="2400">
                        <a:solidFill>
                          <a:schemeClr val="tx1"/>
                        </a:solidFill>
                        <a:effectLst/>
                      </a:endParaRPr>
                    </a:p>
                    <a:p>
                      <a:pPr marL="0" marR="0" algn="ctr">
                        <a:spcBef>
                          <a:spcPts val="0"/>
                        </a:spcBef>
                        <a:spcAft>
                          <a:spcPts val="0"/>
                        </a:spcAft>
                      </a:pPr>
                      <a:r>
                        <a:rPr lang="en-US" sz="1600">
                          <a:solidFill>
                            <a:schemeClr val="tx1"/>
                          </a:solidFill>
                          <a:effectLst/>
                        </a:rPr>
                        <a:t>Kern</a:t>
                      </a:r>
                      <a:endParaRPr lang="en-US" sz="2400">
                        <a:solidFill>
                          <a:schemeClr val="tx1"/>
                        </a:solidFill>
                        <a:effectLst/>
                      </a:endParaRPr>
                    </a:p>
                    <a:p>
                      <a:pPr marL="0" marR="0" algn="ctr">
                        <a:spcBef>
                          <a:spcPts val="0"/>
                        </a:spcBef>
                        <a:spcAft>
                          <a:spcPts val="0"/>
                        </a:spcAft>
                      </a:pPr>
                      <a:r>
                        <a:rPr lang="en-US" sz="1600">
                          <a:solidFill>
                            <a:schemeClr val="tx1"/>
                          </a:solidFill>
                          <a:effectLst/>
                        </a:rPr>
                        <a:t>Fresno</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tc>
                  <a:txBody>
                    <a:bodyPr/>
                    <a:lstStyle/>
                    <a:p>
                      <a:pPr marL="0" marR="0" algn="ctr">
                        <a:spcBef>
                          <a:spcPts val="0"/>
                        </a:spcBef>
                        <a:spcAft>
                          <a:spcPts val="0"/>
                        </a:spcAft>
                      </a:pPr>
                      <a:r>
                        <a:rPr lang="en-US" sz="1600">
                          <a:solidFill>
                            <a:schemeClr val="tx1"/>
                          </a:solidFill>
                          <a:effectLst/>
                        </a:rPr>
                        <a:t>$14 million</a:t>
                      </a:r>
                      <a:endParaRPr lang="en-US" sz="24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tc>
                  <a:txBody>
                    <a:bodyPr/>
                    <a:lstStyle/>
                    <a:p>
                      <a:pPr marL="0" marR="0" algn="ctr">
                        <a:spcBef>
                          <a:spcPts val="0"/>
                        </a:spcBef>
                        <a:spcAft>
                          <a:spcPts val="0"/>
                        </a:spcAft>
                      </a:pPr>
                      <a:r>
                        <a:rPr lang="en-US" sz="1600">
                          <a:solidFill>
                            <a:schemeClr val="tx1">
                              <a:lumMod val="75000"/>
                              <a:lumOff val="25000"/>
                            </a:schemeClr>
                          </a:solidFill>
                          <a:effectLst/>
                        </a:rPr>
                        <a:t>Level 2 &amp; </a:t>
                      </a:r>
                      <a:endParaRPr lang="en-US" sz="2400">
                        <a:solidFill>
                          <a:schemeClr val="tx1">
                            <a:lumMod val="75000"/>
                            <a:lumOff val="25000"/>
                          </a:schemeClr>
                        </a:solidFill>
                        <a:effectLst/>
                      </a:endParaRPr>
                    </a:p>
                    <a:p>
                      <a:pPr marL="0" marR="0" algn="ctr">
                        <a:spcBef>
                          <a:spcPts val="0"/>
                        </a:spcBef>
                        <a:spcAft>
                          <a:spcPts val="0"/>
                        </a:spcAft>
                      </a:pPr>
                      <a:r>
                        <a:rPr lang="en-US" sz="1600">
                          <a:solidFill>
                            <a:schemeClr val="tx1">
                              <a:lumMod val="75000"/>
                              <a:lumOff val="25000"/>
                            </a:schemeClr>
                          </a:solidFill>
                          <a:effectLst/>
                        </a:rPr>
                        <a:t>DC fast chargers</a:t>
                      </a:r>
                      <a:endParaRPr lang="en-US" sz="2400">
                        <a:solidFill>
                          <a:schemeClr val="tx1">
                            <a:lumMod val="75000"/>
                            <a:lumOff val="25000"/>
                          </a:schemeClr>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R w="12700" cap="flat" cmpd="sng" algn="ctr">
                      <a:solidFill>
                        <a:srgbClr val="0B7EB0"/>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extLst>
                  <a:ext uri="{0D108BD9-81ED-4DB2-BD59-A6C34878D82A}">
                    <a16:rowId xmlns:a16="http://schemas.microsoft.com/office/drawing/2014/main" val="1125974150"/>
                  </a:ext>
                </a:extLst>
              </a:tr>
              <a:tr h="389860">
                <a:tc gridSpan="3">
                  <a:txBody>
                    <a:bodyPr/>
                    <a:lstStyle/>
                    <a:p>
                      <a:pPr marL="0" marR="0" algn="r">
                        <a:spcBef>
                          <a:spcPts val="0"/>
                        </a:spcBef>
                        <a:spcAft>
                          <a:spcPts val="0"/>
                        </a:spcAft>
                      </a:pPr>
                      <a:r>
                        <a:rPr lang="en-US" sz="2000">
                          <a:solidFill>
                            <a:schemeClr val="tx1"/>
                          </a:solidFill>
                          <a:effectLst/>
                        </a:rPr>
                        <a:t>Total:</a:t>
                      </a:r>
                      <a:endParaRPr lang="en-US" sz="20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L w="12700" cap="flat" cmpd="sng" algn="ctr">
                      <a:solidFill>
                        <a:srgbClr val="0B7EB0"/>
                      </a:solidFill>
                      <a:prstDash val="solid"/>
                      <a:round/>
                      <a:headEnd type="none" w="med" len="med"/>
                      <a:tailEnd type="none" w="med" len="med"/>
                    </a:lnL>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hMerge="1">
                  <a:txBody>
                    <a:bodyPr/>
                    <a:lstStyle/>
                    <a:p>
                      <a:pPr marL="0" marR="0" algn="ctr">
                        <a:spcBef>
                          <a:spcPts val="0"/>
                        </a:spcBef>
                        <a:spcAft>
                          <a:spcPts val="0"/>
                        </a:spcAft>
                      </a:pPr>
                      <a:endParaRPr lang="en-US" sz="2400">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tc>
                <a:tc hMerge="1">
                  <a:txBody>
                    <a:bodyPr/>
                    <a:lstStyle/>
                    <a:p>
                      <a:pPr marL="0" marR="0" algn="ctr">
                        <a:spcBef>
                          <a:spcPts val="0"/>
                        </a:spcBef>
                        <a:spcAft>
                          <a:spcPts val="0"/>
                        </a:spcAft>
                      </a:pPr>
                      <a:endParaRPr lang="en-US" sz="2400">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tc>
                <a:tc gridSpan="2">
                  <a:txBody>
                    <a:bodyPr/>
                    <a:lstStyle/>
                    <a:p>
                      <a:pPr marL="0" marR="0" algn="l">
                        <a:spcBef>
                          <a:spcPts val="0"/>
                        </a:spcBef>
                        <a:spcAft>
                          <a:spcPts val="0"/>
                        </a:spcAft>
                      </a:pPr>
                      <a:r>
                        <a:rPr lang="en-US" sz="2000" kern="1200">
                          <a:solidFill>
                            <a:schemeClr val="tx1"/>
                          </a:solidFill>
                          <a:effectLst/>
                        </a:rPr>
                        <a:t>$75.5 million</a:t>
                      </a:r>
                      <a:endParaRPr lang="en-US" sz="2000" b="1" kern="12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R w="12700" cap="flat" cmpd="sng" algn="ctr">
                      <a:solidFill>
                        <a:srgbClr val="0B7EB0"/>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hMerge="1">
                  <a:txBody>
                    <a:bodyPr/>
                    <a:lstStyle/>
                    <a:p>
                      <a:pPr marL="0" marR="0" algn="ctr">
                        <a:spcBef>
                          <a:spcPts val="0"/>
                        </a:spcBef>
                        <a:spcAft>
                          <a:spcPts val="0"/>
                        </a:spcAft>
                      </a:pPr>
                      <a:endParaRPr lang="en-US" sz="2000" b="1" kern="1200">
                        <a:solidFill>
                          <a:schemeClr val="lt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solidFill>
                      <a:srgbClr val="4472C4"/>
                    </a:solidFill>
                  </a:tcPr>
                </a:tc>
                <a:extLst>
                  <a:ext uri="{0D108BD9-81ED-4DB2-BD59-A6C34878D82A}">
                    <a16:rowId xmlns:a16="http://schemas.microsoft.com/office/drawing/2014/main" val="2186597658"/>
                  </a:ext>
                </a:extLst>
              </a:tr>
            </a:tbl>
          </a:graphicData>
        </a:graphic>
      </p:graphicFrame>
      <p:sp>
        <p:nvSpPr>
          <p:cNvPr id="2" name="Title 1">
            <a:extLst>
              <a:ext uri="{FF2B5EF4-FFF2-40B4-BE49-F238E27FC236}">
                <a16:creationId xmlns:a16="http://schemas.microsoft.com/office/drawing/2014/main" id="{AF7C7E42-7A3B-6743-9286-1CBC963725DA}"/>
              </a:ext>
            </a:extLst>
          </p:cNvPr>
          <p:cNvSpPr>
            <a:spLocks noGrp="1"/>
          </p:cNvSpPr>
          <p:nvPr>
            <p:ph type="title" idx="4294967295"/>
          </p:nvPr>
        </p:nvSpPr>
        <p:spPr>
          <a:xfrm>
            <a:off x="289560" y="488157"/>
            <a:ext cx="2124456" cy="1325563"/>
          </a:xfrm>
        </p:spPr>
        <p:txBody>
          <a:bodyPr>
            <a:noAutofit/>
          </a:bodyPr>
          <a:lstStyle/>
          <a:p>
            <a:r>
              <a:rPr lang="en-US" sz="3600">
                <a:solidFill>
                  <a:schemeClr val="bg1"/>
                </a:solidFill>
              </a:rPr>
              <a:t>CALeVIP Existing Projects</a:t>
            </a:r>
          </a:p>
        </p:txBody>
      </p:sp>
    </p:spTree>
    <p:extLst>
      <p:ext uri="{BB962C8B-B14F-4D97-AF65-F5344CB8AC3E}">
        <p14:creationId xmlns:p14="http://schemas.microsoft.com/office/powerpoint/2010/main" val="1322565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572CE6BA-D937-4349-AB67-C6AFB017C4F8}"/>
              </a:ext>
            </a:extLst>
          </p:cNvPr>
          <p:cNvSpPr txBox="1"/>
          <p:nvPr/>
        </p:nvSpPr>
        <p:spPr>
          <a:xfrm>
            <a:off x="9725025" y="6095999"/>
            <a:ext cx="2085975" cy="483081"/>
          </a:xfrm>
          <a:prstGeom prst="rect">
            <a:avLst/>
          </a:prstGeom>
          <a:noFill/>
        </p:spPr>
        <p:txBody>
          <a:bodyPr wrap="square" rtlCol="0">
            <a:spAutoFit/>
          </a:bodyPr>
          <a:lstStyle/>
          <a:p>
            <a:pPr algn="r">
              <a:lnSpc>
                <a:spcPts val="3500"/>
              </a:lnSpc>
            </a:pPr>
            <a:fld id="{4B0BDF67-7D12-4867-BD55-ED7869CA72D7}" type="slidenum">
              <a:rPr lang="en-US" sz="1600" smtClean="0">
                <a:solidFill>
                  <a:schemeClr val="tx1">
                    <a:lumMod val="75000"/>
                    <a:lumOff val="25000"/>
                  </a:schemeClr>
                </a:solidFill>
                <a:latin typeface="+mj-lt"/>
              </a:rPr>
              <a:t>4</a:t>
            </a:fld>
            <a:endParaRPr lang="en-US" sz="1600">
              <a:solidFill>
                <a:schemeClr val="tx1">
                  <a:lumMod val="75000"/>
                  <a:lumOff val="25000"/>
                </a:schemeClr>
              </a:solidFill>
              <a:latin typeface="+mj-lt"/>
            </a:endParaRPr>
          </a:p>
        </p:txBody>
      </p:sp>
      <p:sp>
        <p:nvSpPr>
          <p:cNvPr id="7" name="TextBox 6">
            <a:extLst>
              <a:ext uri="{FF2B5EF4-FFF2-40B4-BE49-F238E27FC236}">
                <a16:creationId xmlns:a16="http://schemas.microsoft.com/office/drawing/2014/main" id="{C796967E-F8D3-4389-B1A1-A893FEE02929}"/>
              </a:ext>
            </a:extLst>
          </p:cNvPr>
          <p:cNvSpPr txBox="1"/>
          <p:nvPr/>
        </p:nvSpPr>
        <p:spPr>
          <a:xfrm>
            <a:off x="3421207" y="4567933"/>
            <a:ext cx="8163502" cy="923330"/>
          </a:xfrm>
          <a:prstGeom prst="rect">
            <a:avLst/>
          </a:prstGeom>
          <a:noFill/>
        </p:spPr>
        <p:txBody>
          <a:bodyPr wrap="square" rtlCol="0" anchor="t">
            <a:spAutoFit/>
          </a:bodyPr>
          <a:lstStyle/>
          <a:p>
            <a:r>
              <a:rPr lang="en-US"/>
              <a:t>*CEC funding: $5.1 million, Partner funding: $1.65 million over three years</a:t>
            </a:r>
          </a:p>
          <a:p>
            <a:r>
              <a:rPr lang="en-US"/>
              <a:t>**CEC funding: $33 million, Partner funding: $23 million over four years</a:t>
            </a:r>
            <a:endParaRPr lang="en-US">
              <a:cs typeface="Calibri"/>
            </a:endParaRPr>
          </a:p>
          <a:p>
            <a:r>
              <a:rPr lang="en-US"/>
              <a:t>*** CEC funding $15.8 million, Partner funding: $5.58 million over three years</a:t>
            </a:r>
            <a:endParaRPr lang="en-US">
              <a:cs typeface="Calibri"/>
            </a:endParaRPr>
          </a:p>
        </p:txBody>
      </p:sp>
      <p:graphicFrame>
        <p:nvGraphicFramePr>
          <p:cNvPr id="3" name="Table 2"/>
          <p:cNvGraphicFramePr>
            <a:graphicFrameLocks noGrp="1"/>
          </p:cNvGraphicFramePr>
          <p:nvPr>
            <p:extLst>
              <p:ext uri="{D42A27DB-BD31-4B8C-83A1-F6EECF244321}">
                <p14:modId xmlns:p14="http://schemas.microsoft.com/office/powerpoint/2010/main" val="751468599"/>
              </p:ext>
            </p:extLst>
          </p:nvPr>
        </p:nvGraphicFramePr>
        <p:xfrm>
          <a:off x="3360593" y="1316064"/>
          <a:ext cx="8204199" cy="3092981"/>
        </p:xfrm>
        <a:graphic>
          <a:graphicData uri="http://schemas.openxmlformats.org/drawingml/2006/table">
            <a:tbl>
              <a:tblPr firstRow="1" firstCol="1" bandRow="1">
                <a:tableStyleId>{10A1B5D5-9B99-4C35-A422-299274C87663}</a:tableStyleId>
              </a:tblPr>
              <a:tblGrid>
                <a:gridCol w="1899120">
                  <a:extLst>
                    <a:ext uri="{9D8B030D-6E8A-4147-A177-3AD203B41FA5}">
                      <a16:colId xmlns:a16="http://schemas.microsoft.com/office/drawing/2014/main" val="1444622493"/>
                    </a:ext>
                  </a:extLst>
                </a:gridCol>
                <a:gridCol w="1490598">
                  <a:extLst>
                    <a:ext uri="{9D8B030D-6E8A-4147-A177-3AD203B41FA5}">
                      <a16:colId xmlns:a16="http://schemas.microsoft.com/office/drawing/2014/main" val="1237465622"/>
                    </a:ext>
                  </a:extLst>
                </a:gridCol>
                <a:gridCol w="1583646">
                  <a:extLst>
                    <a:ext uri="{9D8B030D-6E8A-4147-A177-3AD203B41FA5}">
                      <a16:colId xmlns:a16="http://schemas.microsoft.com/office/drawing/2014/main" val="1592425459"/>
                    </a:ext>
                  </a:extLst>
                </a:gridCol>
                <a:gridCol w="1659568">
                  <a:extLst>
                    <a:ext uri="{9D8B030D-6E8A-4147-A177-3AD203B41FA5}">
                      <a16:colId xmlns:a16="http://schemas.microsoft.com/office/drawing/2014/main" val="296275957"/>
                    </a:ext>
                  </a:extLst>
                </a:gridCol>
                <a:gridCol w="1571267">
                  <a:extLst>
                    <a:ext uri="{9D8B030D-6E8A-4147-A177-3AD203B41FA5}">
                      <a16:colId xmlns:a16="http://schemas.microsoft.com/office/drawing/2014/main" val="3445860866"/>
                    </a:ext>
                  </a:extLst>
                </a:gridCol>
              </a:tblGrid>
              <a:tr h="532241">
                <a:tc>
                  <a:txBody>
                    <a:bodyPr/>
                    <a:lstStyle/>
                    <a:p>
                      <a:pPr marL="0" marR="0" algn="ctr">
                        <a:spcBef>
                          <a:spcPts val="0"/>
                        </a:spcBef>
                        <a:spcAft>
                          <a:spcPts val="0"/>
                        </a:spcAft>
                      </a:pPr>
                      <a:r>
                        <a:rPr lang="en-US" sz="1600">
                          <a:effectLst/>
                        </a:rPr>
                        <a:t>Incentive Project</a:t>
                      </a:r>
                      <a:endParaRPr lang="en-US" sz="2400">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L w="12700" cap="flat" cmpd="sng" algn="ctr">
                      <a:solidFill>
                        <a:srgbClr val="0B7EB0"/>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0B7EB0"/>
                    </a:solidFill>
                  </a:tcPr>
                </a:tc>
                <a:tc>
                  <a:txBody>
                    <a:bodyPr/>
                    <a:lstStyle/>
                    <a:p>
                      <a:pPr marL="0" marR="0" algn="ctr">
                        <a:spcBef>
                          <a:spcPts val="0"/>
                        </a:spcBef>
                        <a:spcAft>
                          <a:spcPts val="0"/>
                        </a:spcAft>
                      </a:pPr>
                      <a:r>
                        <a:rPr lang="en-US" sz="1600">
                          <a:effectLst/>
                        </a:rPr>
                        <a:t>Launch Date</a:t>
                      </a:r>
                      <a:endParaRPr lang="en-US" sz="2400">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0B7EB0"/>
                    </a:solidFill>
                  </a:tcPr>
                </a:tc>
                <a:tc>
                  <a:txBody>
                    <a:bodyPr/>
                    <a:lstStyle/>
                    <a:p>
                      <a:pPr marL="0" marR="0" algn="ctr">
                        <a:spcBef>
                          <a:spcPts val="0"/>
                        </a:spcBef>
                        <a:spcAft>
                          <a:spcPts val="0"/>
                        </a:spcAft>
                      </a:pPr>
                      <a:r>
                        <a:rPr lang="en-US" sz="1600">
                          <a:effectLst/>
                        </a:rPr>
                        <a:t>Counties</a:t>
                      </a:r>
                      <a:endParaRPr lang="en-US" sz="2400">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0B7EB0"/>
                    </a:solidFill>
                  </a:tcPr>
                </a:tc>
                <a:tc>
                  <a:txBody>
                    <a:bodyPr/>
                    <a:lstStyle/>
                    <a:p>
                      <a:pPr marL="0" marR="0" algn="ctr">
                        <a:spcBef>
                          <a:spcPts val="0"/>
                        </a:spcBef>
                        <a:spcAft>
                          <a:spcPts val="0"/>
                        </a:spcAft>
                      </a:pPr>
                      <a:r>
                        <a:rPr lang="en-US" sz="1600">
                          <a:effectLst/>
                        </a:rPr>
                        <a:t>Funding</a:t>
                      </a:r>
                      <a:endParaRPr lang="en-US" sz="2400">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0B7EB0"/>
                    </a:solidFill>
                  </a:tcPr>
                </a:tc>
                <a:tc>
                  <a:txBody>
                    <a:bodyPr/>
                    <a:lstStyle/>
                    <a:p>
                      <a:pPr marL="0" marR="0" algn="ctr">
                        <a:spcBef>
                          <a:spcPts val="0"/>
                        </a:spcBef>
                        <a:spcAft>
                          <a:spcPts val="0"/>
                        </a:spcAft>
                      </a:pPr>
                      <a:r>
                        <a:rPr lang="en-US" sz="1600">
                          <a:effectLst/>
                        </a:rPr>
                        <a:t>Technologies</a:t>
                      </a:r>
                      <a:endParaRPr lang="en-US" sz="2400">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rgbClr val="0B7EB0"/>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0B7EB0"/>
                    </a:solidFill>
                  </a:tcPr>
                </a:tc>
                <a:extLst>
                  <a:ext uri="{0D108BD9-81ED-4DB2-BD59-A6C34878D82A}">
                    <a16:rowId xmlns:a16="http://schemas.microsoft.com/office/drawing/2014/main" val="3508724025"/>
                  </a:ext>
                </a:extLst>
              </a:tr>
              <a:tr h="644015">
                <a:tc>
                  <a:txBody>
                    <a:bodyPr/>
                    <a:lstStyle/>
                    <a:p>
                      <a:pPr marL="0" marR="0" algn="ctr">
                        <a:spcBef>
                          <a:spcPts val="0"/>
                        </a:spcBef>
                        <a:spcAft>
                          <a:spcPts val="0"/>
                        </a:spcAft>
                      </a:pPr>
                      <a:r>
                        <a:rPr lang="en-US" sz="1600">
                          <a:solidFill>
                            <a:schemeClr val="tx1"/>
                          </a:solidFill>
                          <a:effectLst/>
                          <a:latin typeface="Calibri"/>
                        </a:rPr>
                        <a:t>Sonoma Coast</a:t>
                      </a:r>
                      <a:endParaRPr lang="en-US" sz="2400">
                        <a:solidFill>
                          <a:schemeClr val="tx1"/>
                        </a:solidFill>
                        <a:effectLst/>
                        <a:latin typeface="Calibri"/>
                        <a:ea typeface="Times" panose="02020603050405020304" pitchFamily="18" charset="0"/>
                        <a:cs typeface="Times New Roman"/>
                      </a:endParaRPr>
                    </a:p>
                  </a:txBody>
                  <a:tcPr marL="68580" marR="68580" marT="0" marB="0" anchor="ctr">
                    <a:lnL w="12700" cap="flat" cmpd="sng" algn="ctr">
                      <a:solidFill>
                        <a:srgbClr val="0B7EB0"/>
                      </a:solidFill>
                      <a:prstDash val="solid"/>
                      <a:round/>
                      <a:headEnd type="none" w="med" len="med"/>
                      <a:tailEnd type="none" w="med" len="med"/>
                    </a:lnL>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solidFill>
                          <a:effectLst/>
                          <a:latin typeface="Calibri"/>
                        </a:rPr>
                        <a:t>Launching</a:t>
                      </a:r>
                      <a:endParaRPr lang="en-US" sz="2400">
                        <a:solidFill>
                          <a:schemeClr val="tx1"/>
                        </a:solidFill>
                        <a:effectLst/>
                        <a:latin typeface="Calibri"/>
                        <a:cs typeface="Times New Roman"/>
                      </a:endParaRPr>
                    </a:p>
                    <a:p>
                      <a:pPr marL="0" marR="0" lvl="0" algn="ctr">
                        <a:spcBef>
                          <a:spcPts val="0"/>
                        </a:spcBef>
                        <a:spcAft>
                          <a:spcPts val="0"/>
                        </a:spcAft>
                        <a:buNone/>
                      </a:pPr>
                      <a:r>
                        <a:rPr lang="en-US" sz="1600">
                          <a:solidFill>
                            <a:schemeClr val="tx1"/>
                          </a:solidFill>
                          <a:effectLst/>
                          <a:latin typeface="Calibri"/>
                        </a:rPr>
                        <a:t>July 8, 2020</a:t>
                      </a:r>
                      <a:endParaRPr lang="en-US" sz="2400">
                        <a:solidFill>
                          <a:schemeClr val="tx1"/>
                        </a:solidFill>
                        <a:effectLst/>
                        <a:latin typeface="Calibri"/>
                        <a:ea typeface="Times" panose="02020603050405020304" pitchFamily="18" charset="0"/>
                        <a:cs typeface="Times New Roman"/>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solidFill>
                          <a:effectLst/>
                          <a:latin typeface="Calibri"/>
                          <a:ea typeface="Times" panose="02020603050405020304" pitchFamily="18" charset="0"/>
                          <a:cs typeface="Times New Roman"/>
                        </a:rPr>
                        <a:t>Mendocino</a:t>
                      </a:r>
                    </a:p>
                    <a:p>
                      <a:pPr marL="0" marR="0" algn="ctr">
                        <a:spcBef>
                          <a:spcPts val="0"/>
                        </a:spcBef>
                        <a:spcAft>
                          <a:spcPts val="0"/>
                        </a:spcAft>
                      </a:pPr>
                      <a:r>
                        <a:rPr lang="en-US" sz="1600">
                          <a:solidFill>
                            <a:schemeClr val="tx1"/>
                          </a:solidFill>
                          <a:effectLst/>
                          <a:latin typeface="Calibri"/>
                          <a:ea typeface="Times" panose="02020603050405020304" pitchFamily="18" charset="0"/>
                          <a:cs typeface="Times New Roman"/>
                        </a:rPr>
                        <a:t>Sonoma</a:t>
                      </a:r>
                      <a:endParaRPr lang="en-US" sz="2400">
                        <a:solidFill>
                          <a:schemeClr val="tx1"/>
                        </a:solidFill>
                        <a:effectLst/>
                        <a:latin typeface="Calibri"/>
                        <a:ea typeface="Times" panose="02020603050405020304" pitchFamily="18" charset="0"/>
                        <a:cs typeface="Times New Roman"/>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solidFill>
                          <a:effectLst/>
                          <a:latin typeface="Calibri"/>
                        </a:rPr>
                        <a:t>$6.75 million*</a:t>
                      </a:r>
                      <a:endParaRPr lang="en-US" sz="2400">
                        <a:solidFill>
                          <a:schemeClr val="tx1"/>
                        </a:solidFill>
                        <a:effectLst/>
                        <a:latin typeface="Calibri"/>
                        <a:ea typeface="Times" panose="02020603050405020304" pitchFamily="18" charset="0"/>
                        <a:cs typeface="Times New Roman"/>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lumMod val="75000"/>
                              <a:lumOff val="25000"/>
                            </a:schemeClr>
                          </a:solidFill>
                          <a:effectLst/>
                          <a:latin typeface="Calibri"/>
                        </a:rPr>
                        <a:t>Level 2 &amp; </a:t>
                      </a:r>
                      <a:endParaRPr lang="en-US" sz="2400">
                        <a:solidFill>
                          <a:schemeClr val="tx1">
                            <a:lumMod val="75000"/>
                            <a:lumOff val="25000"/>
                          </a:schemeClr>
                        </a:solidFill>
                        <a:effectLst/>
                        <a:latin typeface="Calibri"/>
                      </a:endParaRPr>
                    </a:p>
                    <a:p>
                      <a:pPr marL="0" marR="0" algn="ctr">
                        <a:spcBef>
                          <a:spcPts val="0"/>
                        </a:spcBef>
                        <a:spcAft>
                          <a:spcPts val="0"/>
                        </a:spcAft>
                      </a:pPr>
                      <a:r>
                        <a:rPr lang="en-US" sz="1600">
                          <a:solidFill>
                            <a:schemeClr val="tx1">
                              <a:lumMod val="75000"/>
                              <a:lumOff val="25000"/>
                            </a:schemeClr>
                          </a:solidFill>
                          <a:effectLst/>
                          <a:latin typeface="Calibri"/>
                        </a:rPr>
                        <a:t>DC fast chargers</a:t>
                      </a:r>
                      <a:endParaRPr lang="en-US" sz="2400">
                        <a:solidFill>
                          <a:schemeClr val="tx1">
                            <a:lumMod val="75000"/>
                            <a:lumOff val="25000"/>
                          </a:schemeClr>
                        </a:solidFill>
                        <a:effectLst/>
                        <a:latin typeface="Calibri"/>
                        <a:ea typeface="Times" panose="02020603050405020304" pitchFamily="18" charset="0"/>
                        <a:cs typeface="Times New Roman"/>
                      </a:endParaRPr>
                    </a:p>
                  </a:txBody>
                  <a:tcPr marL="68580" marR="68580" marT="0" marB="0" anchor="ctr">
                    <a:lnR w="12700" cap="flat" cmpd="sng" algn="ctr">
                      <a:solidFill>
                        <a:srgbClr val="0B7EB0"/>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extLst>
                  <a:ext uri="{0D108BD9-81ED-4DB2-BD59-A6C34878D82A}">
                    <a16:rowId xmlns:a16="http://schemas.microsoft.com/office/drawing/2014/main" val="3632589919"/>
                  </a:ext>
                </a:extLst>
              </a:tr>
              <a:tr h="1039185">
                <a:tc>
                  <a:txBody>
                    <a:bodyPr/>
                    <a:lstStyle/>
                    <a:p>
                      <a:pPr marL="0" marR="0" algn="ctr">
                        <a:spcBef>
                          <a:spcPts val="0"/>
                        </a:spcBef>
                        <a:spcAft>
                          <a:spcPts val="0"/>
                        </a:spcAft>
                      </a:pPr>
                      <a:r>
                        <a:rPr lang="en-US" sz="1600">
                          <a:solidFill>
                            <a:schemeClr val="tx1"/>
                          </a:solidFill>
                          <a:effectLst/>
                          <a:latin typeface="Calibri"/>
                          <a:ea typeface="Times" panose="02020603050405020304" pitchFamily="18" charset="0"/>
                          <a:cs typeface="Times New Roman"/>
                        </a:rPr>
                        <a:t>Peninsula-Silicon Valley</a:t>
                      </a:r>
                      <a:endParaRPr lang="en-US" sz="2400">
                        <a:solidFill>
                          <a:schemeClr val="tx1"/>
                        </a:solidFill>
                        <a:effectLst/>
                        <a:latin typeface="Calibri"/>
                        <a:ea typeface="Times" panose="02020603050405020304" pitchFamily="18" charset="0"/>
                        <a:cs typeface="Times New Roman"/>
                      </a:endParaRPr>
                    </a:p>
                  </a:txBody>
                  <a:tcPr marL="68580" marR="68580" marT="0" marB="0" anchor="ctr">
                    <a:lnL w="12700" cap="flat" cmpd="sng" algn="ctr">
                      <a:solidFill>
                        <a:srgbClr val="0B7EB0"/>
                      </a:solidFill>
                      <a:prstDash val="solid"/>
                      <a:round/>
                      <a:headEnd type="none" w="med" len="med"/>
                      <a:tailEnd type="none" w="med" len="med"/>
                    </a:lnL>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tc>
                  <a:txBody>
                    <a:bodyPr/>
                    <a:lstStyle/>
                    <a:p>
                      <a:pPr marL="0" marR="0" algn="ctr">
                        <a:spcBef>
                          <a:spcPts val="0"/>
                        </a:spcBef>
                        <a:spcAft>
                          <a:spcPts val="0"/>
                        </a:spcAft>
                      </a:pPr>
                      <a:r>
                        <a:rPr lang="en-US" sz="1600">
                          <a:solidFill>
                            <a:schemeClr val="tx1"/>
                          </a:solidFill>
                          <a:effectLst/>
                          <a:latin typeface="Calibri"/>
                          <a:ea typeface="Times" panose="02020603050405020304" pitchFamily="18" charset="0"/>
                          <a:cs typeface="Times New Roman"/>
                        </a:rPr>
                        <a:t>Launching</a:t>
                      </a:r>
                      <a:endParaRPr lang="en-US" sz="2400">
                        <a:solidFill>
                          <a:schemeClr val="tx1"/>
                        </a:solidFill>
                        <a:effectLst/>
                        <a:latin typeface="Calibri"/>
                        <a:ea typeface="Times" panose="02020603050405020304" pitchFamily="18" charset="0"/>
                        <a:cs typeface="Times New Roman"/>
                      </a:endParaRPr>
                    </a:p>
                    <a:p>
                      <a:pPr marL="0" marR="0" lvl="0" algn="ctr">
                        <a:spcBef>
                          <a:spcPts val="0"/>
                        </a:spcBef>
                        <a:spcAft>
                          <a:spcPts val="0"/>
                        </a:spcAft>
                        <a:buNone/>
                      </a:pPr>
                      <a:r>
                        <a:rPr lang="en-US" sz="1600">
                          <a:solidFill>
                            <a:schemeClr val="tx1"/>
                          </a:solidFill>
                          <a:effectLst/>
                          <a:latin typeface="Calibri"/>
                          <a:ea typeface="Times" panose="02020603050405020304" pitchFamily="18" charset="0"/>
                          <a:cs typeface="Times New Roman"/>
                        </a:rPr>
                        <a:t>Fall 2020</a:t>
                      </a:r>
                      <a:endParaRPr lang="en-US" sz="2400">
                        <a:solidFill>
                          <a:schemeClr val="tx1"/>
                        </a:solidFill>
                        <a:effectLst/>
                        <a:latin typeface="Calibri"/>
                        <a:ea typeface="Times" panose="02020603050405020304" pitchFamily="18" charset="0"/>
                        <a:cs typeface="Times New Roman"/>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tc>
                  <a:txBody>
                    <a:bodyPr/>
                    <a:lstStyle/>
                    <a:p>
                      <a:pPr marL="0" marR="0" algn="ctr">
                        <a:spcBef>
                          <a:spcPts val="0"/>
                        </a:spcBef>
                        <a:spcAft>
                          <a:spcPts val="0"/>
                        </a:spcAft>
                      </a:pPr>
                      <a:r>
                        <a:rPr lang="en-US" sz="1600">
                          <a:solidFill>
                            <a:schemeClr val="tx1"/>
                          </a:solidFill>
                          <a:effectLst/>
                          <a:latin typeface="Calibri"/>
                        </a:rPr>
                        <a:t>San Mateo</a:t>
                      </a:r>
                    </a:p>
                    <a:p>
                      <a:pPr marL="0" marR="0" algn="ctr">
                        <a:spcBef>
                          <a:spcPts val="0"/>
                        </a:spcBef>
                        <a:spcAft>
                          <a:spcPts val="0"/>
                        </a:spcAft>
                      </a:pPr>
                      <a:r>
                        <a:rPr lang="en-US" sz="1600">
                          <a:solidFill>
                            <a:schemeClr val="tx1"/>
                          </a:solidFill>
                          <a:effectLst/>
                          <a:latin typeface="Calibri"/>
                        </a:rPr>
                        <a:t>Santa Clara</a:t>
                      </a:r>
                      <a:endParaRPr lang="en-US" sz="2400">
                        <a:solidFill>
                          <a:schemeClr val="tx1"/>
                        </a:solidFill>
                        <a:effectLst/>
                        <a:latin typeface="Calibri"/>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tc>
                  <a:txBody>
                    <a:bodyPr/>
                    <a:lstStyle/>
                    <a:p>
                      <a:pPr marL="0" marR="0" algn="ctr">
                        <a:spcBef>
                          <a:spcPts val="0"/>
                        </a:spcBef>
                        <a:spcAft>
                          <a:spcPts val="0"/>
                        </a:spcAft>
                      </a:pPr>
                      <a:r>
                        <a:rPr lang="en-US" sz="1600">
                          <a:solidFill>
                            <a:schemeClr val="tx1"/>
                          </a:solidFill>
                          <a:effectLst/>
                          <a:latin typeface="Calibri"/>
                        </a:rPr>
                        <a:t>$56 million**</a:t>
                      </a:r>
                      <a:endParaRPr lang="en-US" sz="2400">
                        <a:solidFill>
                          <a:schemeClr val="tx1"/>
                        </a:solidFill>
                        <a:effectLst/>
                        <a:latin typeface="Calibri"/>
                        <a:ea typeface="Times" panose="02020603050405020304" pitchFamily="18" charset="0"/>
                        <a:cs typeface="Times New Roman"/>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tc>
                  <a:txBody>
                    <a:bodyPr/>
                    <a:lstStyle/>
                    <a:p>
                      <a:pPr marL="0" marR="0" algn="ctr">
                        <a:spcBef>
                          <a:spcPts val="0"/>
                        </a:spcBef>
                        <a:spcAft>
                          <a:spcPts val="0"/>
                        </a:spcAft>
                      </a:pPr>
                      <a:r>
                        <a:rPr lang="en-US" sz="1600">
                          <a:solidFill>
                            <a:schemeClr val="tx1">
                              <a:lumMod val="75000"/>
                              <a:lumOff val="25000"/>
                            </a:schemeClr>
                          </a:solidFill>
                          <a:effectLst/>
                          <a:latin typeface="Calibri"/>
                        </a:rPr>
                        <a:t>Level 2 &amp; </a:t>
                      </a:r>
                      <a:endParaRPr lang="en-US" sz="2400">
                        <a:solidFill>
                          <a:schemeClr val="tx1">
                            <a:lumMod val="75000"/>
                            <a:lumOff val="25000"/>
                          </a:schemeClr>
                        </a:solidFill>
                        <a:effectLst/>
                        <a:latin typeface="Calibri"/>
                      </a:endParaRPr>
                    </a:p>
                    <a:p>
                      <a:pPr marL="0" marR="0" algn="ctr">
                        <a:spcBef>
                          <a:spcPts val="0"/>
                        </a:spcBef>
                        <a:spcAft>
                          <a:spcPts val="0"/>
                        </a:spcAft>
                      </a:pPr>
                      <a:r>
                        <a:rPr lang="en-US" sz="1600">
                          <a:solidFill>
                            <a:schemeClr val="tx1">
                              <a:lumMod val="75000"/>
                              <a:lumOff val="25000"/>
                            </a:schemeClr>
                          </a:solidFill>
                          <a:effectLst/>
                          <a:latin typeface="Calibri"/>
                        </a:rPr>
                        <a:t>DC fast chargers</a:t>
                      </a:r>
                      <a:endParaRPr lang="en-US" sz="2400">
                        <a:solidFill>
                          <a:schemeClr val="tx1">
                            <a:lumMod val="75000"/>
                            <a:lumOff val="25000"/>
                          </a:schemeClr>
                        </a:solidFill>
                        <a:effectLst/>
                        <a:latin typeface="Calibri"/>
                        <a:ea typeface="Times" panose="02020603050405020304" pitchFamily="18" charset="0"/>
                        <a:cs typeface="Times New Roman"/>
                      </a:endParaRPr>
                    </a:p>
                  </a:txBody>
                  <a:tcPr marL="68580" marR="68580" marT="0" marB="0" anchor="ctr">
                    <a:lnR w="12700" cap="flat" cmpd="sng" algn="ctr">
                      <a:solidFill>
                        <a:srgbClr val="0B7EB0"/>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tcPr>
                </a:tc>
                <a:extLst>
                  <a:ext uri="{0D108BD9-81ED-4DB2-BD59-A6C34878D82A}">
                    <a16:rowId xmlns:a16="http://schemas.microsoft.com/office/drawing/2014/main" val="1915688495"/>
                  </a:ext>
                </a:extLst>
              </a:tr>
              <a:tr h="487549">
                <a:tc>
                  <a:txBody>
                    <a:bodyPr/>
                    <a:lstStyle/>
                    <a:p>
                      <a:pPr marL="0" marR="0" algn="ctr">
                        <a:spcBef>
                          <a:spcPts val="0"/>
                        </a:spcBef>
                        <a:spcAft>
                          <a:spcPts val="0"/>
                        </a:spcAft>
                      </a:pPr>
                      <a:r>
                        <a:rPr lang="en-US" sz="1600">
                          <a:solidFill>
                            <a:schemeClr val="tx1"/>
                          </a:solidFill>
                          <a:effectLst/>
                          <a:latin typeface="Calibri"/>
                        </a:rPr>
                        <a:t>San Diego County</a:t>
                      </a:r>
                      <a:endParaRPr lang="en-US" sz="2400">
                        <a:solidFill>
                          <a:schemeClr val="tx1"/>
                        </a:solidFill>
                        <a:effectLst/>
                        <a:latin typeface="Calibri"/>
                        <a:ea typeface="Times" panose="02020603050405020304" pitchFamily="18" charset="0"/>
                        <a:cs typeface="Times New Roman"/>
                      </a:endParaRPr>
                    </a:p>
                  </a:txBody>
                  <a:tcPr marL="68580" marR="68580" marT="0" marB="0" anchor="ctr">
                    <a:lnL w="12700" cap="flat" cmpd="sng" algn="ctr">
                      <a:solidFill>
                        <a:srgbClr val="0B7EB0"/>
                      </a:solidFill>
                      <a:prstDash val="solid"/>
                      <a:round/>
                      <a:headEnd type="none" w="med" len="med"/>
                      <a:tailEnd type="none" w="med" len="med"/>
                    </a:lnL>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solidFill>
                          <a:effectLst/>
                          <a:latin typeface="Calibri"/>
                          <a:ea typeface="Times" panose="02020603050405020304" pitchFamily="18" charset="0"/>
                          <a:cs typeface="Times New Roman"/>
                        </a:rPr>
                        <a:t>Launching</a:t>
                      </a:r>
                      <a:endParaRPr lang="en-US" sz="2400">
                        <a:solidFill>
                          <a:schemeClr val="tx1"/>
                        </a:solidFill>
                        <a:effectLst/>
                        <a:latin typeface="Calibri"/>
                        <a:ea typeface="Times" panose="02020603050405020304" pitchFamily="18" charset="0"/>
                        <a:cs typeface="Times New Roman"/>
                      </a:endParaRPr>
                    </a:p>
                    <a:p>
                      <a:pPr marL="0" marR="0" lvl="0" algn="ctr">
                        <a:spcBef>
                          <a:spcPts val="0"/>
                        </a:spcBef>
                        <a:spcAft>
                          <a:spcPts val="0"/>
                        </a:spcAft>
                        <a:buNone/>
                      </a:pPr>
                      <a:r>
                        <a:rPr lang="en-US" sz="1600">
                          <a:solidFill>
                            <a:schemeClr val="tx1"/>
                          </a:solidFill>
                          <a:effectLst/>
                          <a:latin typeface="Calibri"/>
                          <a:ea typeface="Times" panose="02020603050405020304" pitchFamily="18" charset="0"/>
                          <a:cs typeface="Times New Roman"/>
                        </a:rPr>
                        <a:t>Winter 2020</a:t>
                      </a:r>
                      <a:endParaRPr lang="en-US" sz="2400">
                        <a:solidFill>
                          <a:schemeClr val="tx1"/>
                        </a:solidFill>
                        <a:effectLst/>
                        <a:latin typeface="Calibri"/>
                        <a:ea typeface="Times" panose="02020603050405020304" pitchFamily="18" charset="0"/>
                        <a:cs typeface="Times New Roman"/>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solidFill>
                          <a:effectLst/>
                          <a:latin typeface="Calibri"/>
                        </a:rPr>
                        <a:t>San Diego</a:t>
                      </a:r>
                      <a:endParaRPr lang="en-US" sz="2400">
                        <a:solidFill>
                          <a:schemeClr val="tx1"/>
                        </a:solidFill>
                        <a:effectLst/>
                        <a:latin typeface="Calibri"/>
                        <a:ea typeface="Times" panose="02020603050405020304" pitchFamily="18" charset="0"/>
                        <a:cs typeface="Times New Roman"/>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solidFill>
                          <a:effectLst/>
                          <a:latin typeface="Calibri"/>
                        </a:rPr>
                        <a:t>$21.38 million***</a:t>
                      </a:r>
                      <a:endParaRPr lang="en-US" sz="2400">
                        <a:solidFill>
                          <a:schemeClr val="tx1"/>
                        </a:solidFill>
                        <a:effectLst/>
                        <a:latin typeface="Calibri"/>
                        <a:ea typeface="Times" panose="02020603050405020304" pitchFamily="18" charset="0"/>
                        <a:cs typeface="Times New Roman"/>
                      </a:endParaRPr>
                    </a:p>
                  </a:txBody>
                  <a:tcPr marL="68580" marR="68580" marT="0" marB="0" anchor="ct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a:txBody>
                    <a:bodyPr/>
                    <a:lstStyle/>
                    <a:p>
                      <a:pPr marL="0" marR="0" algn="ctr">
                        <a:spcBef>
                          <a:spcPts val="0"/>
                        </a:spcBef>
                        <a:spcAft>
                          <a:spcPts val="0"/>
                        </a:spcAft>
                      </a:pPr>
                      <a:r>
                        <a:rPr lang="en-US" sz="1600">
                          <a:solidFill>
                            <a:schemeClr val="tx1">
                              <a:lumMod val="75000"/>
                              <a:lumOff val="25000"/>
                            </a:schemeClr>
                          </a:solidFill>
                          <a:effectLst/>
                          <a:latin typeface="Calibri"/>
                        </a:rPr>
                        <a:t>Level 2 &amp; </a:t>
                      </a:r>
                      <a:endParaRPr lang="en-US" sz="2400">
                        <a:solidFill>
                          <a:schemeClr val="tx1">
                            <a:lumMod val="75000"/>
                            <a:lumOff val="25000"/>
                          </a:schemeClr>
                        </a:solidFill>
                        <a:effectLst/>
                        <a:latin typeface="Calibri"/>
                      </a:endParaRPr>
                    </a:p>
                    <a:p>
                      <a:pPr marL="0" marR="0" algn="ctr">
                        <a:spcBef>
                          <a:spcPts val="0"/>
                        </a:spcBef>
                        <a:spcAft>
                          <a:spcPts val="0"/>
                        </a:spcAft>
                      </a:pPr>
                      <a:r>
                        <a:rPr lang="en-US" sz="1600">
                          <a:solidFill>
                            <a:schemeClr val="tx1">
                              <a:lumMod val="75000"/>
                              <a:lumOff val="25000"/>
                            </a:schemeClr>
                          </a:solidFill>
                          <a:effectLst/>
                          <a:latin typeface="Calibri"/>
                        </a:rPr>
                        <a:t>DC fast chargers</a:t>
                      </a:r>
                      <a:endParaRPr lang="en-US" sz="2400">
                        <a:solidFill>
                          <a:schemeClr val="tx1">
                            <a:lumMod val="75000"/>
                            <a:lumOff val="25000"/>
                          </a:schemeClr>
                        </a:solidFill>
                        <a:effectLst/>
                        <a:latin typeface="Calibri"/>
                        <a:ea typeface="Times" panose="02020603050405020304" pitchFamily="18" charset="0"/>
                        <a:cs typeface="Times New Roman"/>
                      </a:endParaRPr>
                    </a:p>
                  </a:txBody>
                  <a:tcPr marL="68580" marR="68580" marT="0" marB="0" anchor="ctr">
                    <a:lnR w="12700" cap="flat" cmpd="sng" algn="ctr">
                      <a:solidFill>
                        <a:srgbClr val="0B7EB0"/>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extLst>
                  <a:ext uri="{0D108BD9-81ED-4DB2-BD59-A6C34878D82A}">
                    <a16:rowId xmlns:a16="http://schemas.microsoft.com/office/drawing/2014/main" val="3592522387"/>
                  </a:ext>
                </a:extLst>
              </a:tr>
              <a:tr h="389860">
                <a:tc gridSpan="3">
                  <a:txBody>
                    <a:bodyPr/>
                    <a:lstStyle/>
                    <a:p>
                      <a:pPr marL="0" marR="0" algn="r">
                        <a:spcBef>
                          <a:spcPts val="0"/>
                        </a:spcBef>
                        <a:spcAft>
                          <a:spcPts val="0"/>
                        </a:spcAft>
                      </a:pPr>
                      <a:r>
                        <a:rPr lang="en-US" sz="2000">
                          <a:solidFill>
                            <a:schemeClr val="tx1"/>
                          </a:solidFill>
                          <a:effectLst/>
                        </a:rPr>
                        <a:t>Total:</a:t>
                      </a:r>
                      <a:endParaRPr lang="en-US" sz="20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L w="12700" cap="flat" cmpd="sng" algn="ctr">
                      <a:solidFill>
                        <a:srgbClr val="0B7EB0"/>
                      </a:solidFill>
                      <a:prstDash val="solid"/>
                      <a:round/>
                      <a:headEnd type="none" w="med" len="med"/>
                      <a:tailEnd type="none" w="med" len="med"/>
                    </a:lnL>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hMerge="1">
                  <a:txBody>
                    <a:bodyPr/>
                    <a:lstStyle/>
                    <a:p>
                      <a:pPr marL="0" marR="0" algn="ctr">
                        <a:spcBef>
                          <a:spcPts val="0"/>
                        </a:spcBef>
                        <a:spcAft>
                          <a:spcPts val="0"/>
                        </a:spcAft>
                      </a:pPr>
                      <a:endParaRPr lang="en-US" sz="2400">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tc>
                <a:tc hMerge="1">
                  <a:txBody>
                    <a:bodyPr/>
                    <a:lstStyle/>
                    <a:p>
                      <a:pPr marL="0" marR="0" algn="ctr">
                        <a:spcBef>
                          <a:spcPts val="0"/>
                        </a:spcBef>
                        <a:spcAft>
                          <a:spcPts val="0"/>
                        </a:spcAft>
                      </a:pPr>
                      <a:endParaRPr lang="en-US" sz="2400">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tc>
                <a:tc gridSpan="2">
                  <a:txBody>
                    <a:bodyPr/>
                    <a:lstStyle/>
                    <a:p>
                      <a:pPr marL="0" marR="0" algn="l">
                        <a:spcBef>
                          <a:spcPts val="0"/>
                        </a:spcBef>
                        <a:spcAft>
                          <a:spcPts val="0"/>
                        </a:spcAft>
                      </a:pPr>
                      <a:r>
                        <a:rPr lang="en-US" sz="2000" kern="1200">
                          <a:solidFill>
                            <a:schemeClr val="tx1"/>
                          </a:solidFill>
                          <a:effectLst/>
                        </a:rPr>
                        <a:t>$84.13 million</a:t>
                      </a:r>
                      <a:endParaRPr lang="en-US" sz="2000" b="1" kern="1200">
                        <a:solidFill>
                          <a:schemeClr val="tx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lnR w="12700" cap="flat" cmpd="sng" algn="ctr">
                      <a:solidFill>
                        <a:srgbClr val="0B7EB0"/>
                      </a:solidFill>
                      <a:prstDash val="solid"/>
                      <a:round/>
                      <a:headEnd type="none" w="med" len="med"/>
                      <a:tailEnd type="none" w="med" len="med"/>
                    </a:lnR>
                    <a:lnT w="12700" cap="flat" cmpd="sng" algn="ctr">
                      <a:solidFill>
                        <a:srgbClr val="0B7EB0"/>
                      </a:solidFill>
                      <a:prstDash val="solid"/>
                      <a:round/>
                      <a:headEnd type="none" w="med" len="med"/>
                      <a:tailEnd type="none" w="med" len="med"/>
                    </a:lnT>
                    <a:lnB w="12700" cap="flat" cmpd="sng" algn="ctr">
                      <a:solidFill>
                        <a:srgbClr val="0B7EB0"/>
                      </a:solidFill>
                      <a:prstDash val="solid"/>
                      <a:round/>
                      <a:headEnd type="none" w="med" len="med"/>
                      <a:tailEnd type="none" w="med" len="med"/>
                    </a:lnB>
                    <a:solidFill>
                      <a:srgbClr val="E8F7FE"/>
                    </a:solidFill>
                  </a:tcPr>
                </a:tc>
                <a:tc hMerge="1">
                  <a:txBody>
                    <a:bodyPr/>
                    <a:lstStyle/>
                    <a:p>
                      <a:pPr marL="0" marR="0" algn="ctr">
                        <a:spcBef>
                          <a:spcPts val="0"/>
                        </a:spcBef>
                        <a:spcAft>
                          <a:spcPts val="0"/>
                        </a:spcAft>
                      </a:pPr>
                      <a:endParaRPr lang="en-US" sz="2000" b="1" kern="1200">
                        <a:solidFill>
                          <a:schemeClr val="lt1"/>
                        </a:solidFill>
                        <a:effectLst/>
                        <a:latin typeface="Arial" panose="020B0604020202020204" pitchFamily="34" charset="0"/>
                        <a:ea typeface="Times" panose="02020603050405020304" pitchFamily="18" charset="0"/>
                        <a:cs typeface="Times New Roman" panose="02020603050405020304" pitchFamily="18" charset="0"/>
                      </a:endParaRPr>
                    </a:p>
                  </a:txBody>
                  <a:tcPr marL="68580" marR="68580" marT="0" marB="0" anchor="ctr">
                    <a:solidFill>
                      <a:srgbClr val="4472C4"/>
                    </a:solidFill>
                  </a:tcPr>
                </a:tc>
                <a:extLst>
                  <a:ext uri="{0D108BD9-81ED-4DB2-BD59-A6C34878D82A}">
                    <a16:rowId xmlns:a16="http://schemas.microsoft.com/office/drawing/2014/main" val="2186597658"/>
                  </a:ext>
                </a:extLst>
              </a:tr>
            </a:tbl>
          </a:graphicData>
        </a:graphic>
      </p:graphicFrame>
      <p:sp>
        <p:nvSpPr>
          <p:cNvPr id="2" name="Title 1">
            <a:extLst>
              <a:ext uri="{FF2B5EF4-FFF2-40B4-BE49-F238E27FC236}">
                <a16:creationId xmlns:a16="http://schemas.microsoft.com/office/drawing/2014/main" id="{2FA416F1-FDD9-534F-957F-02806DF0C42D}"/>
              </a:ext>
            </a:extLst>
          </p:cNvPr>
          <p:cNvSpPr>
            <a:spLocks noGrp="1"/>
          </p:cNvSpPr>
          <p:nvPr>
            <p:ph type="title" idx="4294967295"/>
          </p:nvPr>
        </p:nvSpPr>
        <p:spPr>
          <a:xfrm>
            <a:off x="216408" y="433826"/>
            <a:ext cx="2522393" cy="1325563"/>
          </a:xfrm>
        </p:spPr>
        <p:txBody>
          <a:bodyPr>
            <a:noAutofit/>
          </a:bodyPr>
          <a:lstStyle/>
          <a:p>
            <a:pPr rtl="0" eaLnBrk="1" latinLnBrk="0" hangingPunct="1"/>
            <a:r>
              <a:rPr lang="en-US" sz="3600" kern="1200">
                <a:solidFill>
                  <a:srgbClr val="FFFFFF"/>
                </a:solidFill>
                <a:effectLst/>
                <a:ea typeface="+mn-ea"/>
                <a:cs typeface="+mn-cs"/>
              </a:rPr>
              <a:t>CALeVIP 2020 Projects</a:t>
            </a:r>
            <a:endParaRPr lang="en-US">
              <a:effectLst/>
            </a:endParaRPr>
          </a:p>
        </p:txBody>
      </p:sp>
    </p:spTree>
    <p:extLst>
      <p:ext uri="{BB962C8B-B14F-4D97-AF65-F5344CB8AC3E}">
        <p14:creationId xmlns:p14="http://schemas.microsoft.com/office/powerpoint/2010/main" val="16347158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The logo for the County of San Diego Air Poulltion Control District"/>
          <p:cNvPicPr>
            <a:picLocks noChangeAspect="1"/>
          </p:cNvPicPr>
          <p:nvPr/>
        </p:nvPicPr>
        <p:blipFill>
          <a:blip r:embed="rId3"/>
          <a:stretch>
            <a:fillRect/>
          </a:stretch>
        </p:blipFill>
        <p:spPr>
          <a:xfrm>
            <a:off x="8373890" y="5305248"/>
            <a:ext cx="2018479" cy="1112406"/>
          </a:xfrm>
          <a:prstGeom prst="rect">
            <a:avLst/>
          </a:prstGeom>
        </p:spPr>
      </p:pic>
      <p:pic>
        <p:nvPicPr>
          <p:cNvPr id="24" name="Picture 23" descr="The logo for SANDAG, the San Diego Association of Governments">
            <a:extLst>
              <a:ext uri="{FF2B5EF4-FFF2-40B4-BE49-F238E27FC236}">
                <a16:creationId xmlns:a16="http://schemas.microsoft.com/office/drawing/2014/main" id="{264C887C-EFB2-49BE-97A3-AEDF1DC27700}"/>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998702" y="5555520"/>
            <a:ext cx="3103015" cy="611862"/>
          </a:xfrm>
          <a:prstGeom prst="rect">
            <a:avLst/>
          </a:prstGeom>
        </p:spPr>
      </p:pic>
      <p:pic>
        <p:nvPicPr>
          <p:cNvPr id="8" name="Picture 7" descr="The logo for the City of Palo Alto Utilities"/>
          <p:cNvPicPr>
            <a:picLocks noChangeAspect="1"/>
          </p:cNvPicPr>
          <p:nvPr/>
        </p:nvPicPr>
        <p:blipFill>
          <a:blip r:embed="rId5">
            <a:extLst>
              <a:ext uri="{BEBA8EAE-BF5A-486C-A8C5-ECC9F3942E4B}">
                <a14:imgProps xmlns:a14="http://schemas.microsoft.com/office/drawing/2010/main">
                  <a14:imgLayer r:embed="rId6">
                    <a14:imgEffect>
                      <a14:backgroundRemoval t="5778" b="93333" l="9778" r="89778">
                        <a14:foregroundMark x1="44000" y1="6222" x2="44000" y2="6222"/>
                        <a14:foregroundMark x1="32889" y1="52444" x2="32889" y2="52444"/>
                        <a14:foregroundMark x1="36000" y1="56444" x2="36000" y2="56444"/>
                        <a14:foregroundMark x1="34222" y1="56889" x2="34222" y2="56889"/>
                        <a14:foregroundMark x1="35111" y1="56889" x2="35111" y2="56889"/>
                        <a14:foregroundMark x1="39111" y1="52889" x2="39111" y2="52889"/>
                        <a14:foregroundMark x1="39111" y1="52889" x2="39111" y2="52889"/>
                        <a14:foregroundMark x1="39556" y1="52000" x2="39556" y2="52000"/>
                        <a14:foregroundMark x1="39556" y1="53778" x2="39556" y2="53778"/>
                        <a14:foregroundMark x1="44444" y1="52889" x2="44444" y2="52889"/>
                        <a14:foregroundMark x1="49778" y1="53778" x2="49778" y2="53778"/>
                        <a14:foregroundMark x1="49778" y1="53778" x2="49778" y2="53778"/>
                        <a14:foregroundMark x1="50667" y1="56889" x2="50667" y2="56889"/>
                        <a14:foregroundMark x1="61333" y1="52444" x2="61333" y2="52444"/>
                        <a14:foregroundMark x1="60889" y1="57333" x2="60889" y2="57333"/>
                        <a14:foregroundMark x1="63556" y1="54222" x2="63556" y2="54222"/>
                        <a14:foregroundMark x1="63556" y1="53333" x2="63556" y2="53333"/>
                        <a14:foregroundMark x1="66667" y1="52444" x2="66667" y2="52444"/>
                        <a14:foregroundMark x1="69333" y1="54667" x2="69333" y2="54667"/>
                        <a14:foregroundMark x1="69333" y1="54222" x2="69333" y2="54222"/>
                        <a14:foregroundMark x1="62222" y1="64000" x2="62222" y2="64000"/>
                        <a14:foregroundMark x1="61778" y1="75556" x2="61778" y2="75556"/>
                        <a14:foregroundMark x1="52889" y1="74222" x2="52889" y2="74222"/>
                        <a14:foregroundMark x1="44444" y1="74667" x2="44444" y2="74667"/>
                        <a14:foregroundMark x1="36000" y1="74667" x2="36000" y2="74667"/>
                        <a14:foregroundMark x1="32889" y1="66667" x2="32889" y2="66667"/>
                        <a14:foregroundMark x1="45778" y1="62667" x2="45778" y2="62667"/>
                        <a14:foregroundMark x1="54222" y1="62667" x2="54222" y2="62667"/>
                        <a14:foregroundMark x1="44000" y1="56000" x2="44000" y2="56000"/>
                        <a14:foregroundMark x1="35556" y1="88889" x2="35556" y2="88889"/>
                        <a14:foregroundMark x1="38667" y1="88000" x2="38667" y2="88000"/>
                        <a14:foregroundMark x1="43111" y1="88000" x2="43111" y2="88000"/>
                        <a14:foregroundMark x1="46667" y1="88000" x2="46667" y2="88000"/>
                        <a14:foregroundMark x1="52000" y1="88000" x2="52000" y2="88000"/>
                        <a14:foregroundMark x1="55111" y1="88000" x2="55111" y2="88000"/>
                        <a14:foregroundMark x1="59556" y1="88444" x2="59556" y2="88444"/>
                        <a14:foregroundMark x1="62222" y1="88444" x2="62222" y2="88444"/>
                        <a14:foregroundMark x1="67556" y1="88444" x2="67556" y2="88444"/>
                        <a14:foregroundMark x1="59111" y1="92000" x2="59111" y2="92000"/>
                        <a14:foregroundMark x1="31556" y1="87556" x2="31556" y2="87556"/>
                        <a14:foregroundMark x1="35556" y1="87111" x2="35556" y2="87111"/>
                        <a14:foregroundMark x1="51111" y1="87556" x2="51111" y2="87556"/>
                        <a14:foregroundMark x1="51556" y1="92444" x2="51556" y2="92444"/>
                        <a14:foregroundMark x1="64000" y1="91556" x2="64000" y2="91556"/>
                        <a14:foregroundMark x1="66667" y1="91556" x2="66667" y2="91556"/>
                        <a14:foregroundMark x1="67111" y1="91111" x2="67111" y2="91111"/>
                        <a14:foregroundMark x1="33778" y1="90667" x2="69333" y2="90222"/>
                        <a14:foregroundMark x1="47556" y1="57778" x2="65778" y2="55556"/>
                        <a14:foregroundMark x1="68444" y1="54222" x2="67556" y2="64000"/>
                        <a14:foregroundMark x1="31111" y1="52889" x2="31556" y2="63556"/>
                        <a14:foregroundMark x1="32000" y1="52889" x2="52444" y2="52000"/>
                        <a14:foregroundMark x1="52444" y1="52000" x2="60444" y2="52000"/>
                        <a14:foregroundMark x1="31111" y1="52000" x2="64000" y2="50667"/>
                        <a14:foregroundMark x1="64000" y1="50667" x2="70222" y2="52000"/>
                        <a14:foregroundMark x1="31111" y1="60889" x2="30667" y2="91556"/>
                        <a14:foregroundMark x1="30667" y1="91556" x2="59111" y2="93778"/>
                        <a14:foregroundMark x1="59111" y1="93778" x2="68889" y2="93333"/>
                        <a14:foregroundMark x1="68889" y1="93333" x2="67556" y2="85333"/>
                        <a14:foregroundMark x1="68444" y1="86667" x2="68889" y2="93333"/>
                      </a14:backgroundRemoval>
                    </a14:imgEffect>
                  </a14:imgLayer>
                </a14:imgProps>
              </a:ext>
            </a:extLst>
          </a:blip>
          <a:stretch>
            <a:fillRect/>
          </a:stretch>
        </p:blipFill>
        <p:spPr>
          <a:xfrm>
            <a:off x="6036773" y="3363244"/>
            <a:ext cx="1972252" cy="1972252"/>
          </a:xfrm>
          <a:prstGeom prst="rect">
            <a:avLst/>
          </a:prstGeom>
        </p:spPr>
      </p:pic>
      <p:pic>
        <p:nvPicPr>
          <p:cNvPr id="17" name="Picture 16" descr="The logo for Silicon Valley Power">
            <a:extLst>
              <a:ext uri="{FF2B5EF4-FFF2-40B4-BE49-F238E27FC236}">
                <a16:creationId xmlns:a16="http://schemas.microsoft.com/office/drawing/2014/main" id="{6CA4CCB3-D06E-4C5E-A744-A39B273DA566}"/>
              </a:ext>
            </a:extLst>
          </p:cNvPr>
          <p:cNvPicPr>
            <a:picLocks noChangeAspect="1"/>
          </p:cNvPicPr>
          <p:nvPr/>
        </p:nvPicPr>
        <p:blipFill rotWithShape="1">
          <a:blip r:embed="rId7">
            <a:extLst>
              <a:ext uri="{28A0092B-C50C-407E-A947-70E740481C1C}">
                <a14:useLocalDpi xmlns:a14="http://schemas.microsoft.com/office/drawing/2010/main" val="0"/>
              </a:ext>
            </a:extLst>
          </a:blip>
          <a:srcRect l="43543" b="20796"/>
          <a:stretch/>
        </p:blipFill>
        <p:spPr>
          <a:xfrm>
            <a:off x="8639004" y="3230403"/>
            <a:ext cx="2630081" cy="1841377"/>
          </a:xfrm>
          <a:prstGeom prst="rect">
            <a:avLst/>
          </a:prstGeom>
        </p:spPr>
      </p:pic>
      <p:pic>
        <p:nvPicPr>
          <p:cNvPr id="15" name="Graphic 14" descr="The logo for San Jose Clean Energy">
            <a:extLst>
              <a:ext uri="{FF2B5EF4-FFF2-40B4-BE49-F238E27FC236}">
                <a16:creationId xmlns:a16="http://schemas.microsoft.com/office/drawing/2014/main" id="{58AAB41B-1CD2-4030-88DA-9ECC049C0BA7}"/>
              </a:ext>
            </a:extLst>
          </p:cNvPr>
          <p:cNvPicPr>
            <a:picLocks noChangeAspect="1"/>
          </p:cNvPicPr>
          <p:nvPr/>
        </p:nvPicPr>
        <p:blipFill rotWithShape="1">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b="20263"/>
          <a:stretch/>
        </p:blipFill>
        <p:spPr>
          <a:xfrm>
            <a:off x="3020516" y="3802445"/>
            <a:ext cx="2431585" cy="789916"/>
          </a:xfrm>
          <a:prstGeom prst="rect">
            <a:avLst/>
          </a:prstGeom>
        </p:spPr>
      </p:pic>
      <p:pic>
        <p:nvPicPr>
          <p:cNvPr id="22" name="Picture 21" descr="The logo for Silicon Valley Clean Energy">
            <a:extLst>
              <a:ext uri="{FF2B5EF4-FFF2-40B4-BE49-F238E27FC236}">
                <a16:creationId xmlns:a16="http://schemas.microsoft.com/office/drawing/2014/main" id="{0FD934CB-7B13-4481-805A-BA260B0F529B}"/>
              </a:ext>
            </a:extLst>
          </p:cNvPr>
          <p:cNvPicPr>
            <a:picLocks noChangeAspect="1"/>
          </p:cNvPicPr>
          <p:nvPr/>
        </p:nvPicPr>
        <p:blipFill>
          <a:blip r:embed="rId10">
            <a:extLst>
              <a:ext uri="{BEBA8EAE-BF5A-486C-A8C5-ECC9F3942E4B}">
                <a14:imgProps xmlns:a14="http://schemas.microsoft.com/office/drawing/2010/main">
                  <a14:imgLayer r:embed="rId11">
                    <a14:imgEffect>
                      <a14:backgroundRemoval t="4091" b="93182" l="2000" r="97600">
                        <a14:foregroundMark x1="6400" y1="11364" x2="6400" y2="11364"/>
                        <a14:foregroundMark x1="10400" y1="6364" x2="10400" y2="6364"/>
                        <a14:foregroundMark x1="16200" y1="10000" x2="16200" y2="10000"/>
                        <a14:foregroundMark x1="4000" y1="18636" x2="4000" y2="18636"/>
                        <a14:foregroundMark x1="5600" y1="15000" x2="5600" y2="15000"/>
                        <a14:foregroundMark x1="2200" y1="22273" x2="2000" y2="24091"/>
                        <a14:foregroundMark x1="25500" y1="66818" x2="25500" y2="66818"/>
                        <a14:foregroundMark x1="28300" y1="36364" x2="28300" y2="36364"/>
                        <a14:foregroundMark x1="27500" y1="32727" x2="27500" y2="32727"/>
                        <a14:foregroundMark x1="26500" y1="30455" x2="25600" y2="27727"/>
                        <a14:foregroundMark x1="25300" y1="65909" x2="25300" y2="65909"/>
                        <a14:foregroundMark x1="30700" y1="39091" x2="30700" y2="39091"/>
                        <a14:foregroundMark x1="32800" y1="30455" x2="32800" y2="30455"/>
                        <a14:foregroundMark x1="37600" y1="21818" x2="37600" y2="21818"/>
                        <a14:foregroundMark x1="39900" y1="22273" x2="39900" y2="22273"/>
                        <a14:foregroundMark x1="47300" y1="19545" x2="47300" y2="19545"/>
                        <a14:foregroundMark x1="54600" y1="19545" x2="54600" y2="19545"/>
                        <a14:foregroundMark x1="63200" y1="19091" x2="63200" y2="19091"/>
                        <a14:foregroundMark x1="64700" y1="31818" x2="64700" y2="31818"/>
                        <a14:foregroundMark x1="64700" y1="31818" x2="64700" y2="31818"/>
                        <a14:foregroundMark x1="65300" y1="40000" x2="65300" y2="40000"/>
                        <a14:foregroundMark x1="67900" y1="24091" x2="67900" y2="24091"/>
                        <a14:foregroundMark x1="72100" y1="19091" x2="72100" y2="19091"/>
                        <a14:foregroundMark x1="70100" y1="30455" x2="70100" y2="30455"/>
                        <a14:foregroundMark x1="76300" y1="25909" x2="76300" y2="25909"/>
                        <a14:foregroundMark x1="80800" y1="25000" x2="80800" y2="25000"/>
                        <a14:foregroundMark x1="85600" y1="19545" x2="85600" y2="19545"/>
                        <a14:foregroundMark x1="92900" y1="30909" x2="92900" y2="30909"/>
                        <a14:foregroundMark x1="51700" y1="20909" x2="51700" y2="20909"/>
                        <a14:foregroundMark x1="41600" y1="17727" x2="41600" y2="17727"/>
                        <a14:foregroundMark x1="26600" y1="45455" x2="26600" y2="45455"/>
                        <a14:foregroundMark x1="17900" y1="22273" x2="17900" y2="22273"/>
                        <a14:foregroundMark x1="19900" y1="52273" x2="19500" y2="77727"/>
                        <a14:foregroundMark x1="19500" y1="77727" x2="18100" y2="81364"/>
                        <a14:foregroundMark x1="1300" y1="47273" x2="2900" y2="72273"/>
                        <a14:foregroundMark x1="2900" y1="72273" x2="6400" y2="90000"/>
                        <a14:foregroundMark x1="6400" y1="90000" x2="11600" y2="93636"/>
                        <a14:foregroundMark x1="11600" y1="93636" x2="16500" y2="87273"/>
                        <a14:foregroundMark x1="16500" y1="87273" x2="17100" y2="83636"/>
                        <a14:foregroundMark x1="14300" y1="5909" x2="14300" y2="5909"/>
                        <a14:foregroundMark x1="10200" y1="13636" x2="10200" y2="13636"/>
                        <a14:foregroundMark x1="11000" y1="11818" x2="12400" y2="35000"/>
                        <a14:foregroundMark x1="12400" y1="35000" x2="11400" y2="46818"/>
                        <a14:foregroundMark x1="8700" y1="52727" x2="8700" y2="52727"/>
                        <a14:foregroundMark x1="8800" y1="55000" x2="9600" y2="60000"/>
                        <a14:foregroundMark x1="11400" y1="67727" x2="13600" y2="75909"/>
                        <a14:foregroundMark x1="31700" y1="70000" x2="31700" y2="70000"/>
                        <a14:foregroundMark x1="37100" y1="65455" x2="37100" y2="65455"/>
                        <a14:foregroundMark x1="45200" y1="63636" x2="45200" y2="63636"/>
                        <a14:foregroundMark x1="51000" y1="60000" x2="51000" y2="60000"/>
                        <a14:foregroundMark x1="61400" y1="61364" x2="61400" y2="61364"/>
                        <a14:foregroundMark x1="67300" y1="60000" x2="67300" y2="60000"/>
                        <a14:foregroundMark x1="74800" y1="60909" x2="74800" y2="60909"/>
                        <a14:foregroundMark x1="82300" y1="58182" x2="82300" y2="58182"/>
                        <a14:foregroundMark x1="90100" y1="60000" x2="90100" y2="60000"/>
                        <a14:foregroundMark x1="94100" y1="61364" x2="94100" y2="61364"/>
                        <a14:foregroundMark x1="97600" y1="65455" x2="97600" y2="65455"/>
                        <a14:foregroundMark x1="96600" y1="82273" x2="96600" y2="82273"/>
                        <a14:foregroundMark x1="86900" y1="63636" x2="86900" y2="63636"/>
                        <a14:foregroundMark x1="92200" y1="80000" x2="92200" y2="80000"/>
                        <a14:foregroundMark x1="77100" y1="72273" x2="77100" y2="72273"/>
                        <a14:foregroundMark x1="85500" y1="88182" x2="85500" y2="88182"/>
                        <a14:foregroundMark x1="63900" y1="72727" x2="63900" y2="72727"/>
                        <a14:foregroundMark x1="49800" y1="82727" x2="49800" y2="82727"/>
                        <a14:foregroundMark x1="39700" y1="72273" x2="39700" y2="72273"/>
                        <a14:foregroundMark x1="26400" y1="86364" x2="26400" y2="86364"/>
                        <a14:foregroundMark x1="10200" y1="4091" x2="10200" y2="4091"/>
                        <a14:foregroundMark x1="37500" y1="35909" x2="37500" y2="35909"/>
                        <a14:foregroundMark x1="41400" y1="45000" x2="41400" y2="45000"/>
                        <a14:foregroundMark x1="48900" y1="46364" x2="48900" y2="46364"/>
                        <a14:foregroundMark x1="59300" y1="37273" x2="59300" y2="37273"/>
                        <a14:foregroundMark x1="74200" y1="42273" x2="74200" y2="42273"/>
                        <a14:foregroundMark x1="90700" y1="19091" x2="90700" y2="19091"/>
                        <a14:foregroundMark x1="95200" y1="20000" x2="95200" y2="20000"/>
                        <a14:foregroundMark x1="95000" y1="17273" x2="95000" y2="17273"/>
                      </a14:backgroundRemoval>
                    </a14:imgEffect>
                  </a14:imgLayer>
                </a14:imgProps>
              </a:ext>
              <a:ext uri="{28A0092B-C50C-407E-A947-70E740481C1C}">
                <a14:useLocalDpi xmlns:a14="http://schemas.microsoft.com/office/drawing/2010/main" val="0"/>
              </a:ext>
            </a:extLst>
          </a:blip>
          <a:stretch>
            <a:fillRect/>
          </a:stretch>
        </p:blipFill>
        <p:spPr>
          <a:xfrm>
            <a:off x="7825361" y="2273485"/>
            <a:ext cx="3115539" cy="685419"/>
          </a:xfrm>
          <a:prstGeom prst="rect">
            <a:avLst/>
          </a:prstGeom>
        </p:spPr>
      </p:pic>
      <p:pic>
        <p:nvPicPr>
          <p:cNvPr id="3" name="Picture 2" descr="The logo for Peninsula Clean Energy">
            <a:extLst>
              <a:ext uri="{FF2B5EF4-FFF2-40B4-BE49-F238E27FC236}">
                <a16:creationId xmlns:a16="http://schemas.microsoft.com/office/drawing/2014/main" id="{A31D4D02-D7BA-4514-98CC-984209AA3FC6}"/>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028375" y="2324578"/>
            <a:ext cx="2847451" cy="818642"/>
          </a:xfrm>
          <a:prstGeom prst="rect">
            <a:avLst/>
          </a:prstGeom>
        </p:spPr>
      </p:pic>
      <p:pic>
        <p:nvPicPr>
          <p:cNvPr id="28" name="Picture 27" descr="The logo for the Northern Sonoma County Air Pollution Control District">
            <a:extLst>
              <a:ext uri="{FF2B5EF4-FFF2-40B4-BE49-F238E27FC236}">
                <a16:creationId xmlns:a16="http://schemas.microsoft.com/office/drawing/2014/main" id="{AB704277-90BB-4C4F-8501-652CF7CBF52D}"/>
              </a:ext>
            </a:extLst>
          </p:cNvPr>
          <p:cNvPicPr>
            <a:picLocks noChangeAspect="1"/>
          </p:cNvPicPr>
          <p:nvPr/>
        </p:nvPicPr>
        <p:blipFill>
          <a:blip r:embed="rId13">
            <a:extLst>
              <a:ext uri="{BEBA8EAE-BF5A-486C-A8C5-ECC9F3942E4B}">
                <a14:imgProps xmlns:a14="http://schemas.microsoft.com/office/drawing/2010/main">
                  <a14:imgLayer r:embed="rId14">
                    <a14:imgEffect>
                      <a14:backgroundRemoval t="7568" b="92432" l="726" r="95826">
                        <a14:foregroundMark x1="10699" y1="17758" x2="5989" y2="29189"/>
                        <a14:foregroundMark x1="9437" y1="23243" x2="9982" y2="51892"/>
                        <a14:foregroundMark x1="22142" y1="24865" x2="26134" y2="56757"/>
                        <a14:foregroundMark x1="21053" y1="37838" x2="12704" y2="44865"/>
                        <a14:foregroundMark x1="19601" y1="40541" x2="30309" y2="43243"/>
                        <a14:foregroundMark x1="14030" y1="10385" x2="22142" y2="16216"/>
                        <a14:foregroundMark x1="22142" y1="16216" x2="25953" y2="21622"/>
                        <a14:foregroundMark x1="25953" y1="21622" x2="28131" y2="32973"/>
                        <a14:foregroundMark x1="28131" y1="32973" x2="28857" y2="48108"/>
                        <a14:foregroundMark x1="28857" y1="48108" x2="28494" y2="58378"/>
                        <a14:foregroundMark x1="27405" y1="21081" x2="29946" y2="32973"/>
                        <a14:foregroundMark x1="29946" y1="32973" x2="30127" y2="58919"/>
                        <a14:foregroundMark x1="30127" y1="58919" x2="29038" y2="61622"/>
                        <a14:foregroundMark x1="29903" y1="64742" x2="23956" y2="85405"/>
                        <a14:foregroundMark x1="23956" y1="85405" x2="20690" y2="89189"/>
                        <a14:foregroundMark x1="20690" y1="89189" x2="20508" y2="89189"/>
                        <a14:foregroundMark x1="26679" y1="75676" x2="22323" y2="83784"/>
                        <a14:foregroundMark x1="22323" y1="83784" x2="17423" y2="88108"/>
                        <a14:foregroundMark x1="17423" y1="88108" x2="13249" y2="88108"/>
                        <a14:foregroundMark x1="13249" y1="88108" x2="8167" y2="83784"/>
                        <a14:foregroundMark x1="8167" y1="83784" x2="6218" y2="77297"/>
                        <a14:foregroundMark x1="5817" y1="62455" x2="5263" y2="57838"/>
                        <a14:foregroundMark x1="7078" y1="72973" x2="6793" y2="70592"/>
                        <a14:foregroundMark x1="5319" y1="41551" x2="6171" y2="33514"/>
                        <a14:foregroundMark x1="6171" y1="33514" x2="6534" y2="31892"/>
                        <a14:foregroundMark x1="6171" y1="55676" x2="6897" y2="40541"/>
                        <a14:foregroundMark x1="6897" y1="40541" x2="8893" y2="30270"/>
                        <a14:foregroundMark x1="8893" y1="30270" x2="12341" y2="21081"/>
                        <a14:foregroundMark x1="12341" y1="21081" x2="15789" y2="16757"/>
                        <a14:foregroundMark x1="39564" y1="46486" x2="36479" y2="53514"/>
                        <a14:foregroundMark x1="36479" y1="53514" x2="37130" y2="62718"/>
                        <a14:foregroundMark x1="40653" y1="57297" x2="40653" y2="57297"/>
                        <a14:foregroundMark x1="49002" y1="55676" x2="49002" y2="55676"/>
                        <a14:foregroundMark x1="41037" y1="57023" x2="45554" y2="57838"/>
                        <a14:foregroundMark x1="39564" y1="56757" x2="40990" y2="57014"/>
                        <a14:foregroundMark x1="68348" y1="53546" x2="76418" y2="52026"/>
                        <a14:foregroundMark x1="54931" y1="56073" x2="63623" y2="54436"/>
                        <a14:foregroundMark x1="45554" y1="57838" x2="48814" y2="57224"/>
                        <a14:foregroundMark x1="72035" y1="32295" x2="72900" y2="32087"/>
                        <a14:foregroundMark x1="72461" y1="30511" x2="73273" y2="30341"/>
                        <a14:foregroundMark x1="65880" y1="31892" x2="65983" y2="31870"/>
                        <a14:foregroundMark x1="89272" y1="38198" x2="89909" y2="36859"/>
                        <a14:foregroundMark x1="65517" y1="29730" x2="65457" y2="29189"/>
                        <a14:foregroundMark x1="65825" y1="32484" x2="65517" y2="29730"/>
                        <a14:foregroundMark x1="65812" y1="29730" x2="66289" y2="29189"/>
                        <a14:foregroundMark x1="65336" y1="30270" x2="65812" y2="29730"/>
                        <a14:foregroundMark x1="91282" y1="26707" x2="92196" y2="27027"/>
                        <a14:foregroundMark x1="91137" y1="26656" x2="91149" y2="26660"/>
                        <a14:foregroundMark x1="35753" y1="76216" x2="39708" y2="75359"/>
                        <a14:foregroundMark x1="83065" y1="75569" x2="92559" y2="76216"/>
                        <a14:foregroundMark x1="35572" y1="77838" x2="45432" y2="75540"/>
                        <a14:foregroundMark x1="78357" y1="75955" x2="92196" y2="77838"/>
                        <a14:foregroundMark x1="42287" y1="78378" x2="47368" y2="78919"/>
                        <a14:foregroundMark x1="47368" y1="78919" x2="63020" y2="76094"/>
                        <a14:foregroundMark x1="77709" y1="76008" x2="85481" y2="76216"/>
                        <a14:foregroundMark x1="36759" y1="46563" x2="37205" y2="43243"/>
                        <a14:foregroundMark x1="61558" y1="52725" x2="64239" y2="53768"/>
                        <a14:foregroundMark x1="56081" y1="50592" x2="60576" y2="52342"/>
                        <a14:foregroundMark x1="37205" y1="43243" x2="41033" y2="44734"/>
                        <a14:foregroundMark x1="68343" y1="53507" x2="74955" y2="52432"/>
                        <a14:foregroundMark x1="74955" y1="52432" x2="74592" y2="51892"/>
                        <a14:foregroundMark x1="5316" y1="41440" x2="7623" y2="22703"/>
                        <a14:foregroundMark x1="7623" y1="22703" x2="10889" y2="18378"/>
                        <a14:foregroundMark x1="10889" y1="18378" x2="5463" y2="29735"/>
                        <a14:foregroundMark x1="13594" y1="12918" x2="15245" y2="10811"/>
                        <a14:foregroundMark x1="92015" y1="79459" x2="92015" y2="79459"/>
                        <a14:foregroundMark x1="64610" y1="74595" x2="64610" y2="74595"/>
                        <a14:foregroundMark x1="67151" y1="74595" x2="67151" y2="74595"/>
                        <a14:foregroundMark x1="70054" y1="73514" x2="70054" y2="73514"/>
                        <a14:foregroundMark x1="71506" y1="73514" x2="71506" y2="73514"/>
                        <a14:foregroundMark x1="74047" y1="73514" x2="74047" y2="73514"/>
                        <a14:foregroundMark x1="76044" y1="74054" x2="76044" y2="74054"/>
                        <a14:foregroundMark x1="79129" y1="74054" x2="79129" y2="74054"/>
                        <a14:foregroundMark x1="79129" y1="77838" x2="79129" y2="77838"/>
                        <a14:foregroundMark x1="80399" y1="76216" x2="80399" y2="76216"/>
                        <a14:foregroundMark x1="79310" y1="73514" x2="79129" y2="78378"/>
                        <a14:foregroundMark x1="81125" y1="74054" x2="81125" y2="77838"/>
                        <a14:foregroundMark x1="82940" y1="73514" x2="82396" y2="77838"/>
                        <a14:foregroundMark x1="84755" y1="72973" x2="84574" y2="76216"/>
                        <a14:foregroundMark x1="90200" y1="74054" x2="88929" y2="75135"/>
                        <a14:foregroundMark x1="91833" y1="72973" x2="92015" y2="79459"/>
                        <a14:foregroundMark x1="91289" y1="74054" x2="92377" y2="73514"/>
                        <a14:foregroundMark x1="49002" y1="72973" x2="49183" y2="76757"/>
                        <a14:foregroundMark x1="51906" y1="73514" x2="51724" y2="74054"/>
                        <a14:foregroundMark x1="50635" y1="74054" x2="50635" y2="74054"/>
                        <a14:foregroundMark x1="36116" y1="74054" x2="36842" y2="75135"/>
                        <a14:foregroundMark x1="38113" y1="73514" x2="38294" y2="73514"/>
                        <a14:foregroundMark x1="39564" y1="73514" x2="40109" y2="75135"/>
                        <a14:foregroundMark x1="40109" y1="77838" x2="40109" y2="77838"/>
                        <a14:foregroundMark x1="39201" y1="78919" x2="39201" y2="78919"/>
                        <a14:foregroundMark x1="42468" y1="74054" x2="43194" y2="73514"/>
                        <a14:foregroundMark x1="44646" y1="74054" x2="46098" y2="74054"/>
                        <a14:foregroundMark x1="47550" y1="74595" x2="47368" y2="76216"/>
                        <a14:foregroundMark x1="80036" y1="64324" x2="80036" y2="64324"/>
                        <a14:foregroundMark x1="67903" y1="36757" x2="68603" y2="38378"/>
                        <a14:foregroundMark x1="67307" y1="35377" x2="67903" y2="36757"/>
                        <a14:foregroundMark x1="76044" y1="73514" x2="75862" y2="73514"/>
                        <a14:foregroundMark x1="76044" y1="74595" x2="76225" y2="77297"/>
                        <a14:foregroundMark x1="70054" y1="74595" x2="69691" y2="77838"/>
                        <a14:foregroundMark x1="69328" y1="74054" x2="70417" y2="73514"/>
                        <a14:foregroundMark x1="67151" y1="75676" x2="66969" y2="77838"/>
                        <a14:foregroundMark x1="67151" y1="74054" x2="68603" y2="76216"/>
                        <a14:foregroundMark x1="65336" y1="74054" x2="64791" y2="73514"/>
                        <a14:foregroundMark x1="63158" y1="73514" x2="63158" y2="78378"/>
                        <a14:foregroundMark x1="63521" y1="77838" x2="63521" y2="77838"/>
                        <a14:foregroundMark x1="64791" y1="77838" x2="65880" y2="77838"/>
                        <a14:foregroundMark x1="71506" y1="76216" x2="71325" y2="72973"/>
                        <a14:foregroundMark x1="73866" y1="74595" x2="74229" y2="74054"/>
                        <a14:foregroundMark x1="82577" y1="55676" x2="82577" y2="55676"/>
                        <a14:foregroundMark x1="78584" y1="55135" x2="78584" y2="55135"/>
                        <a14:foregroundMark x1="87659" y1="53514" x2="87659" y2="53514"/>
                        <a14:foregroundMark x1="89837" y1="54054" x2="89837" y2="54054"/>
                        <a14:foregroundMark x1="71688" y1="76757" x2="72051" y2="78378"/>
                        <a14:foregroundMark x1="71688" y1="76216" x2="72232" y2="73514"/>
                        <a14:foregroundMark x1="72051" y1="73514" x2="71869" y2="73514"/>
                        <a14:foregroundMark x1="71688" y1="73514" x2="71688" y2="73514"/>
                        <a14:foregroundMark x1="31760" y1="47568" x2="31942" y2="50270"/>
                        <a14:foregroundMark x1="59710" y1="78378" x2="59710" y2="78378"/>
                        <a14:foregroundMark x1="91107" y1="57838" x2="91107" y2="57838"/>
                        <a14:foregroundMark x1="89837" y1="53514" x2="89837" y2="53514"/>
                        <a14:foregroundMark x1="15971" y1="8108" x2="15971" y2="8108"/>
                        <a14:foregroundMark x1="4174" y1="45946" x2="4356" y2="58378"/>
                        <a14:foregroundMark x1="4356" y1="58378" x2="6897" y2="74595"/>
                        <a14:foregroundMark x1="26679" y1="83784" x2="29764" y2="75676"/>
                        <a14:foregroundMark x1="29764" y1="75676" x2="28494" y2="78378"/>
                        <a14:foregroundMark x1="87840" y1="56216" x2="87840" y2="56216"/>
                        <a14:foregroundMark x1="74773" y1="38378" x2="74773" y2="38378"/>
                        <a14:foregroundMark x1="25953" y1="90811" x2="25953" y2="90811"/>
                        <a14:foregroundMark x1="17786" y1="92432" x2="17786" y2="92432"/>
                        <a14:foregroundMark x1="51361" y1="54595" x2="51361" y2="54595"/>
                        <a14:foregroundMark x1="50998" y1="60000" x2="50998" y2="60000"/>
                        <a14:foregroundMark x1="56080" y1="63243" x2="56080" y2="63243"/>
                        <a14:foregroundMark x1="77314" y1="58919" x2="77314" y2="58919"/>
                        <a14:foregroundMark x1="68240" y1="29730" x2="68240" y2="29730"/>
                        <a14:foregroundMark x1="66969" y1="32973" x2="66969" y2="32973"/>
                        <a14:foregroundMark x1="70417" y1="29730" x2="70417" y2="29730"/>
                        <a14:foregroundMark x1="71325" y1="29189" x2="71325" y2="29189"/>
                        <a14:foregroundMark x1="71143" y1="37838" x2="71143" y2="37838"/>
                        <a14:foregroundMark x1="69873" y1="33514" x2="69873" y2="33514"/>
                        <a14:foregroundMark x1="71688" y1="29189" x2="71688" y2="29189"/>
                        <a14:foregroundMark x1="71325" y1="29189" x2="71325" y2="29189"/>
                        <a14:foregroundMark x1="70780" y1="29189" x2="70780" y2="29189"/>
                        <a14:foregroundMark x1="71143" y1="29189" x2="71143" y2="29189"/>
                        <a14:foregroundMark x1="71143" y1="28108" x2="71143" y2="28108"/>
                        <a14:foregroundMark x1="71506" y1="28108" x2="71506" y2="28108"/>
                        <a14:foregroundMark x1="71869" y1="29189" x2="71869" y2="29189"/>
                        <a14:foregroundMark x1="72414" y1="29730" x2="72414" y2="29730"/>
                        <a14:foregroundMark x1="72595" y1="35135" x2="72595" y2="35135"/>
                        <a14:foregroundMark x1="78040" y1="29189" x2="78040" y2="29189"/>
                        <a14:foregroundMark x1="80218" y1="29730" x2="80218" y2="29730"/>
                        <a14:foregroundMark x1="82396" y1="32973" x2="82396" y2="32973"/>
                        <a14:foregroundMark x1="80399" y1="32973" x2="80399" y2="32973"/>
                        <a14:foregroundMark x1="83848" y1="30270" x2="83848" y2="30270"/>
                        <a14:foregroundMark x1="86751" y1="29730" x2="86751" y2="29730"/>
                        <a14:foregroundMark x1="87659" y1="37297" x2="87659" y2="37297"/>
                        <a14:foregroundMark x1="92196" y1="36757" x2="92196" y2="36757"/>
                        <a14:foregroundMark x1="92015" y1="32432" x2="92015" y2="32432"/>
                        <a14:foregroundMark x1="90563" y1="32432" x2="90563" y2="32432"/>
                        <a14:foregroundMark x1="92015" y1="29730" x2="92015" y2="29730"/>
                        <a14:foregroundMark x1="18149" y1="10811" x2="18149" y2="10811"/>
                        <a14:foregroundMark x1="16697" y1="11351" x2="16697" y2="11351"/>
                        <a14:foregroundMark x1="92377" y1="52973" x2="92377" y2="52973"/>
                        <a14:foregroundMark x1="71688" y1="29189" x2="71688" y2="29189"/>
                        <a14:foregroundMark x1="71688" y1="29189" x2="71688" y2="29189"/>
                        <a14:foregroundMark x1="70962" y1="28108" x2="72595" y2="30270"/>
                        <a14:foregroundMark x1="70962" y1="29189" x2="70962" y2="29189"/>
                        <a14:foregroundMark x1="70780" y1="28108" x2="70780" y2="28108"/>
                        <a14:backgroundMark x1="3811" y1="9189" x2="8530" y2="3784"/>
                        <a14:backgroundMark x1="8530" y1="3784" x2="11252" y2="3243"/>
                        <a14:backgroundMark x1="20508" y1="4865" x2="34120" y2="14054"/>
                        <a14:backgroundMark x1="34120" y1="14054" x2="36298" y2="16757"/>
                        <a14:backgroundMark x1="62613" y1="44324" x2="58076" y2="31351"/>
                        <a14:backgroundMark x1="65336" y1="47568" x2="60980" y2="36216"/>
                        <a14:backgroundMark x1="60980" y1="36216" x2="59710" y2="34595"/>
                        <a14:backgroundMark x1="65738" y1="43219" x2="58984" y2="45405"/>
                        <a14:backgroundMark x1="67332" y1="42703" x2="66962" y2="42823"/>
                        <a14:backgroundMark x1="64973" y1="52973" x2="66425" y2="64324"/>
                        <a14:backgroundMark x1="43013" y1="47568" x2="51906" y2="47568"/>
                        <a14:backgroundMark x1="33785" y1="49187" x2="33212" y2="54595"/>
                        <a14:backgroundMark x1="34301" y1="44324" x2="34103" y2="46190"/>
                        <a14:backgroundMark x1="33394" y1="57297" x2="32668" y2="71892"/>
                        <a14:backgroundMark x1="30439" y1="83885" x2="30127" y2="85405"/>
                        <a14:backgroundMark x1="32123" y1="75676" x2="31256" y2="79901"/>
                        <a14:backgroundMark x1="35390" y1="89189" x2="39201" y2="88108"/>
                        <a14:backgroundMark x1="39201" y1="88108" x2="43920" y2="88108"/>
                        <a14:backgroundMark x1="43376" y1="87568" x2="50272" y2="87568"/>
                        <a14:backgroundMark x1="50272" y1="87568" x2="70417" y2="90270"/>
                        <a14:backgroundMark x1="70417" y1="90270" x2="94555" y2="87568"/>
                        <a14:backgroundMark x1="94555" y1="87568" x2="94555" y2="87568"/>
                        <a14:backgroundMark x1="39553" y1="67623" x2="39746" y2="67568"/>
                        <a14:backgroundMark x1="38624" y1="67886" x2="39360" y2="67677"/>
                        <a14:backgroundMark x1="35935" y1="68649" x2="37927" y2="68084"/>
                        <a14:backgroundMark x1="72865" y1="68612" x2="74047" y2="68649"/>
                        <a14:backgroundMark x1="71374" y1="68565" x2="72670" y2="68606"/>
                        <a14:backgroundMark x1="64323" y1="68343" x2="68840" y2="68485"/>
                        <a14:backgroundMark x1="49495" y1="67875" x2="63871" y2="68328"/>
                        <a14:backgroundMark x1="47433" y1="67810" x2="49465" y2="67874"/>
                        <a14:backgroundMark x1="44267" y1="67710" x2="45991" y2="67764"/>
                        <a14:backgroundMark x1="39746" y1="67568" x2="43645" y2="67691"/>
                        <a14:backgroundMark x1="93629" y1="67043" x2="93829" y2="67027"/>
                        <a14:backgroundMark x1="88488" y1="67465" x2="92628" y2="67125"/>
                        <a14:backgroundMark x1="75135" y1="68560" x2="87405" y2="67554"/>
                        <a14:backgroundMark x1="74047" y1="68649" x2="74809" y2="68587"/>
                        <a14:backgroundMark x1="93829" y1="67027" x2="94737" y2="67027"/>
                        <a14:backgroundMark x1="67877" y1="42703" x2="94737" y2="47027"/>
                        <a14:backgroundMark x1="1815" y1="28108" x2="7441" y2="15135"/>
                        <a14:backgroundMark x1="13339" y1="8108" x2="14701" y2="6486"/>
                        <a14:backgroundMark x1="7441" y1="15135" x2="13339" y2="8108"/>
                        <a14:backgroundMark x1="14701" y1="6486" x2="14882" y2="6486"/>
                        <a14:backgroundMark x1="2625" y1="58602" x2="2672" y2="60569"/>
                        <a14:backgroundMark x1="1996" y1="31892" x2="2333" y2="46184"/>
                        <a14:backgroundMark x1="2178" y1="75676" x2="3267" y2="92432"/>
                        <a14:backgroundMark x1="2006" y1="65116" x2="1270" y2="66486"/>
                        <a14:backgroundMark x1="5989" y1="77838" x2="5082" y2="78378"/>
                        <a14:backgroundMark x1="5808" y1="76010" x2="5808" y2="77297"/>
                        <a14:backgroundMark x1="4174" y1="33514" x2="6171" y2="24324"/>
                        <a14:backgroundMark x1="41924" y1="49189" x2="42468" y2="40000"/>
                        <a14:backgroundMark x1="42287" y1="47568" x2="43376" y2="41081"/>
                        <a14:backgroundMark x1="43376" y1="45946" x2="43739" y2="39459"/>
                        <a14:backgroundMark x1="41198" y1="44324" x2="43194" y2="49730"/>
                        <a14:backgroundMark x1="50272" y1="50270" x2="56261" y2="49730"/>
                        <a14:backgroundMark x1="72051" y1="32432" x2="72051" y2="32432"/>
                        <a14:backgroundMark x1="72232" y1="34054" x2="72232" y2="34054"/>
                        <a14:backgroundMark x1="69510" y1="27568" x2="70598" y2="28108"/>
                        <a14:backgroundMark x1="68693" y1="29189" x2="68784" y2="29730"/>
                        <a14:backgroundMark x1="68603" y1="28649" x2="68693" y2="29189"/>
                        <a14:backgroundMark x1="68784" y1="25946" x2="68784" y2="25946"/>
                        <a14:backgroundMark x1="68421" y1="28108" x2="68421" y2="28108"/>
                        <a14:backgroundMark x1="66788" y1="28108" x2="69328" y2="28108"/>
                        <a14:backgroundMark x1="65517" y1="28108" x2="65517" y2="29189"/>
                        <a14:backgroundMark x1="66788" y1="36757" x2="66788" y2="36757"/>
                        <a14:backgroundMark x1="66606" y1="33514" x2="67151" y2="35676"/>
                        <a14:backgroundMark x1="65336" y1="29730" x2="65336" y2="29730"/>
                        <a14:backgroundMark x1="73866" y1="27568" x2="79492" y2="27568"/>
                        <a14:backgroundMark x1="79492" y1="27568" x2="85481" y2="25946"/>
                        <a14:backgroundMark x1="85481" y1="25946" x2="91289" y2="25946"/>
                        <a14:backgroundMark x1="73140" y1="28399" x2="73140" y2="29189"/>
                        <a14:backgroundMark x1="90880" y1="29730" x2="91107" y2="27027"/>
                        <a14:backgroundMark x1="90744" y1="31351" x2="90880" y2="29730"/>
                        <a14:backgroundMark x1="92700" y1="32432" x2="93103" y2="36757"/>
                        <a14:backgroundMark x1="92448" y1="29730" x2="92700" y2="32432"/>
                        <a14:backgroundMark x1="92196" y1="27027" x2="92448" y2="29730"/>
                      </a14:backgroundRemoval>
                    </a14:imgEffect>
                  </a14:imgLayer>
                </a14:imgProps>
              </a:ext>
              <a:ext uri="{28A0092B-C50C-407E-A947-70E740481C1C}">
                <a14:useLocalDpi xmlns:a14="http://schemas.microsoft.com/office/drawing/2010/main" val="0"/>
              </a:ext>
            </a:extLst>
          </a:blip>
          <a:stretch>
            <a:fillRect/>
          </a:stretch>
        </p:blipFill>
        <p:spPr>
          <a:xfrm>
            <a:off x="7588447" y="382494"/>
            <a:ext cx="3589370" cy="1205142"/>
          </a:xfrm>
          <a:prstGeom prst="rect">
            <a:avLst/>
          </a:prstGeom>
        </p:spPr>
      </p:pic>
      <p:pic>
        <p:nvPicPr>
          <p:cNvPr id="26" name="Graphic 25" descr="The logo for Sonoma Clean Power">
            <a:extLst>
              <a:ext uri="{FF2B5EF4-FFF2-40B4-BE49-F238E27FC236}">
                <a16:creationId xmlns:a16="http://schemas.microsoft.com/office/drawing/2014/main" id="{F31A09AE-48AB-4521-A968-016E8369DB1F}"/>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4077521" y="608711"/>
            <a:ext cx="2945378" cy="752708"/>
          </a:xfrm>
          <a:prstGeom prst="rect">
            <a:avLst/>
          </a:prstGeom>
        </p:spPr>
      </p:pic>
      <p:sp>
        <p:nvSpPr>
          <p:cNvPr id="2" name="Title 1">
            <a:extLst>
              <a:ext uri="{FF2B5EF4-FFF2-40B4-BE49-F238E27FC236}">
                <a16:creationId xmlns:a16="http://schemas.microsoft.com/office/drawing/2014/main" id="{A06F231C-DD32-AE4C-9B65-B9328952C9DC}"/>
              </a:ext>
            </a:extLst>
          </p:cNvPr>
          <p:cNvSpPr>
            <a:spLocks noGrp="1"/>
          </p:cNvSpPr>
          <p:nvPr>
            <p:ph type="title" idx="4294967295"/>
          </p:nvPr>
        </p:nvSpPr>
        <p:spPr>
          <a:xfrm>
            <a:off x="252984" y="382494"/>
            <a:ext cx="2945378" cy="1325563"/>
          </a:xfrm>
        </p:spPr>
        <p:txBody>
          <a:bodyPr>
            <a:noAutofit/>
          </a:bodyPr>
          <a:lstStyle/>
          <a:p>
            <a:pPr rtl="0" eaLnBrk="1" latinLnBrk="0" hangingPunct="1"/>
            <a:r>
              <a:rPr lang="en-US" sz="3600" kern="1200">
                <a:solidFill>
                  <a:srgbClr val="FFFFFF"/>
                </a:solidFill>
                <a:effectLst/>
                <a:ea typeface="+mn-ea"/>
                <a:cs typeface="+mn-cs"/>
              </a:rPr>
              <a:t>2020 Incentive Project Partnerships</a:t>
            </a:r>
            <a:endParaRPr lang="en-US">
              <a:effectLst/>
            </a:endParaRPr>
          </a:p>
        </p:txBody>
      </p:sp>
    </p:spTree>
    <p:extLst>
      <p:ext uri="{BB962C8B-B14F-4D97-AF65-F5344CB8AC3E}">
        <p14:creationId xmlns:p14="http://schemas.microsoft.com/office/powerpoint/2010/main" val="7644787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0111579F-6539-4404-8C81-5C79E0747875}"/>
              </a:ext>
            </a:extLst>
          </p:cNvPr>
          <p:cNvSpPr txBox="1">
            <a:spLocks/>
          </p:cNvSpPr>
          <p:nvPr/>
        </p:nvSpPr>
        <p:spPr>
          <a:xfrm>
            <a:off x="3741684" y="1016519"/>
            <a:ext cx="6451628" cy="54221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000">
                <a:solidFill>
                  <a:schemeClr val="tx1">
                    <a:lumMod val="75000"/>
                    <a:lumOff val="25000"/>
                  </a:schemeClr>
                </a:solidFill>
              </a:rPr>
              <a:t>Equipment: EVSE, transformers, panels, advanced energy storage</a:t>
            </a:r>
          </a:p>
          <a:p>
            <a:r>
              <a:rPr lang="en-US" altLang="en-US" sz="3000">
                <a:solidFill>
                  <a:schemeClr val="tx1">
                    <a:lumMod val="75000"/>
                    <a:lumOff val="25000"/>
                  </a:schemeClr>
                </a:solidFill>
              </a:rPr>
              <a:t>Planning/design</a:t>
            </a:r>
          </a:p>
          <a:p>
            <a:r>
              <a:rPr lang="en-US" altLang="en-US" sz="3000">
                <a:solidFill>
                  <a:schemeClr val="tx1">
                    <a:lumMod val="75000"/>
                    <a:lumOff val="25000"/>
                  </a:schemeClr>
                </a:solidFill>
              </a:rPr>
              <a:t>Installation costs: labor &amp; materials</a:t>
            </a:r>
          </a:p>
          <a:p>
            <a:r>
              <a:rPr lang="en-US" altLang="en-US" sz="3000">
                <a:solidFill>
                  <a:schemeClr val="tx1">
                    <a:lumMod val="75000"/>
                    <a:lumOff val="25000"/>
                  </a:schemeClr>
                </a:solidFill>
              </a:rPr>
              <a:t>Utility service orders</a:t>
            </a:r>
          </a:p>
          <a:p>
            <a:r>
              <a:rPr lang="en-US" altLang="en-US" sz="3000">
                <a:solidFill>
                  <a:schemeClr val="tx1">
                    <a:lumMod val="75000"/>
                    <a:lumOff val="25000"/>
                  </a:schemeClr>
                </a:solidFill>
              </a:rPr>
              <a:t>Demand management equipment</a:t>
            </a:r>
          </a:p>
          <a:p>
            <a:r>
              <a:rPr lang="en-US" altLang="en-US" sz="3000">
                <a:solidFill>
                  <a:schemeClr val="tx1">
                    <a:lumMod val="75000"/>
                    <a:lumOff val="25000"/>
                  </a:schemeClr>
                </a:solidFill>
              </a:rPr>
              <a:t>Networking agreements</a:t>
            </a:r>
          </a:p>
          <a:p>
            <a:r>
              <a:rPr lang="en-US" altLang="en-US" sz="3000">
                <a:solidFill>
                  <a:schemeClr val="tx1">
                    <a:lumMod val="75000"/>
                    <a:lumOff val="25000"/>
                  </a:schemeClr>
                </a:solidFill>
              </a:rPr>
              <a:t>Extended warranties</a:t>
            </a:r>
          </a:p>
          <a:p>
            <a:r>
              <a:rPr lang="en-US" altLang="en-US" sz="3000">
                <a:solidFill>
                  <a:schemeClr val="tx1">
                    <a:lumMod val="75000"/>
                    <a:lumOff val="25000"/>
                  </a:schemeClr>
                </a:solidFill>
              </a:rPr>
              <a:t>Stub-outs</a:t>
            </a:r>
          </a:p>
          <a:p>
            <a:r>
              <a:rPr lang="en-US" altLang="en-US" sz="3000">
                <a:solidFill>
                  <a:schemeClr val="tx1">
                    <a:lumMod val="75000"/>
                    <a:lumOff val="25000"/>
                  </a:schemeClr>
                </a:solidFill>
              </a:rPr>
              <a:t>Signage</a:t>
            </a:r>
          </a:p>
          <a:p>
            <a:endParaRPr lang="en-US" altLang="en-US">
              <a:solidFill>
                <a:schemeClr val="tx1">
                  <a:lumMod val="75000"/>
                  <a:lumOff val="25000"/>
                </a:schemeClr>
              </a:solidFill>
            </a:endParaRPr>
          </a:p>
          <a:p>
            <a:pPr marL="0" indent="0">
              <a:buNone/>
            </a:pPr>
            <a:endParaRPr lang="en-US" altLang="en-US">
              <a:solidFill>
                <a:schemeClr val="tx1">
                  <a:lumMod val="75000"/>
                  <a:lumOff val="25000"/>
                </a:schemeClr>
              </a:solidFill>
            </a:endParaRPr>
          </a:p>
        </p:txBody>
      </p:sp>
      <p:sp>
        <p:nvSpPr>
          <p:cNvPr id="2" name="Title 1">
            <a:extLst>
              <a:ext uri="{FF2B5EF4-FFF2-40B4-BE49-F238E27FC236}">
                <a16:creationId xmlns:a16="http://schemas.microsoft.com/office/drawing/2014/main" id="{C90EA93C-E514-7449-85F9-54041BE0289C}"/>
              </a:ext>
            </a:extLst>
          </p:cNvPr>
          <p:cNvSpPr>
            <a:spLocks noGrp="1"/>
          </p:cNvSpPr>
          <p:nvPr>
            <p:ph type="title" idx="4294967295"/>
          </p:nvPr>
        </p:nvSpPr>
        <p:spPr>
          <a:xfrm>
            <a:off x="307848" y="200533"/>
            <a:ext cx="2673096" cy="1325563"/>
          </a:xfrm>
        </p:spPr>
        <p:txBody>
          <a:bodyPr/>
          <a:lstStyle/>
          <a:p>
            <a:pPr rtl="0" eaLnBrk="1" latinLnBrk="0" hangingPunct="1"/>
            <a:r>
              <a:rPr lang="en-US" sz="3600" kern="1200">
                <a:solidFill>
                  <a:srgbClr val="FFFFFF"/>
                </a:solidFill>
                <a:effectLst/>
                <a:ea typeface="+mn-ea"/>
                <a:cs typeface="+mn-cs"/>
              </a:rPr>
              <a:t>Eligible Costs</a:t>
            </a:r>
            <a:endParaRPr lang="en-US">
              <a:effectLst/>
            </a:endParaRPr>
          </a:p>
        </p:txBody>
      </p:sp>
    </p:spTree>
    <p:extLst>
      <p:ext uri="{BB962C8B-B14F-4D97-AF65-F5344CB8AC3E}">
        <p14:creationId xmlns:p14="http://schemas.microsoft.com/office/powerpoint/2010/main" val="22254306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572CE6BA-D937-4349-AB67-C6AFB017C4F8}"/>
              </a:ext>
            </a:extLst>
          </p:cNvPr>
          <p:cNvSpPr txBox="1"/>
          <p:nvPr/>
        </p:nvSpPr>
        <p:spPr>
          <a:xfrm>
            <a:off x="9725025" y="6095999"/>
            <a:ext cx="2085975" cy="483081"/>
          </a:xfrm>
          <a:prstGeom prst="rect">
            <a:avLst/>
          </a:prstGeom>
          <a:noFill/>
        </p:spPr>
        <p:txBody>
          <a:bodyPr wrap="square" rtlCol="0">
            <a:spAutoFit/>
          </a:bodyPr>
          <a:lstStyle/>
          <a:p>
            <a:pPr algn="r">
              <a:lnSpc>
                <a:spcPts val="3500"/>
              </a:lnSpc>
            </a:pPr>
            <a:fld id="{4B0BDF67-7D12-4867-BD55-ED7869CA72D7}" type="slidenum">
              <a:rPr lang="en-US" sz="1600" smtClean="0">
                <a:solidFill>
                  <a:schemeClr val="tx1">
                    <a:lumMod val="75000"/>
                    <a:lumOff val="25000"/>
                  </a:schemeClr>
                </a:solidFill>
                <a:latin typeface="+mj-lt"/>
              </a:rPr>
              <a:t>7</a:t>
            </a:fld>
            <a:endParaRPr lang="en-US" sz="1600">
              <a:solidFill>
                <a:schemeClr val="tx1">
                  <a:lumMod val="75000"/>
                  <a:lumOff val="25000"/>
                </a:schemeClr>
              </a:solidFill>
              <a:latin typeface="+mj-lt"/>
            </a:endParaRPr>
          </a:p>
        </p:txBody>
      </p:sp>
      <p:sp>
        <p:nvSpPr>
          <p:cNvPr id="7" name="Content Placeholder 2">
            <a:extLst>
              <a:ext uri="{FF2B5EF4-FFF2-40B4-BE49-F238E27FC236}">
                <a16:creationId xmlns:a16="http://schemas.microsoft.com/office/drawing/2014/main" id="{BB59B5F8-5AAA-4637-B00B-81CC6BD9B25D}"/>
              </a:ext>
            </a:extLst>
          </p:cNvPr>
          <p:cNvSpPr txBox="1">
            <a:spLocks/>
          </p:cNvSpPr>
          <p:nvPr/>
        </p:nvSpPr>
        <p:spPr>
          <a:xfrm>
            <a:off x="4294093" y="997218"/>
            <a:ext cx="7229851" cy="5098781"/>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200">
                <a:solidFill>
                  <a:schemeClr val="tx1">
                    <a:lumMod val="75000"/>
                    <a:lumOff val="25000"/>
                  </a:schemeClr>
                </a:solidFill>
              </a:rPr>
              <a:t>Incentive Re-design</a:t>
            </a:r>
          </a:p>
          <a:p>
            <a:pPr lvl="1"/>
            <a:r>
              <a:rPr lang="en-US" altLang="en-US" sz="2800">
                <a:solidFill>
                  <a:schemeClr val="tx1">
                    <a:lumMod val="75000"/>
                    <a:lumOff val="25000"/>
                  </a:schemeClr>
                </a:solidFill>
              </a:rPr>
              <a:t>Lower rebate amounts</a:t>
            </a:r>
            <a:endParaRPr lang="en-US" altLang="en-US" sz="2800">
              <a:solidFill>
                <a:schemeClr val="tx1">
                  <a:lumMod val="75000"/>
                  <a:lumOff val="25000"/>
                </a:schemeClr>
              </a:solidFill>
              <a:cs typeface="Calibri"/>
            </a:endParaRPr>
          </a:p>
          <a:p>
            <a:pPr lvl="1"/>
            <a:r>
              <a:rPr lang="en-US" altLang="en-US" sz="2800">
                <a:solidFill>
                  <a:schemeClr val="tx1">
                    <a:lumMod val="75000"/>
                    <a:lumOff val="25000"/>
                  </a:schemeClr>
                </a:solidFill>
              </a:rPr>
              <a:t>50kW rebate and 100kW+ Rebate</a:t>
            </a:r>
            <a:endParaRPr lang="en-US" altLang="en-US" sz="2800">
              <a:solidFill>
                <a:schemeClr val="tx1">
                  <a:lumMod val="75000"/>
                  <a:lumOff val="25000"/>
                </a:schemeClr>
              </a:solidFill>
              <a:cs typeface="Calibri"/>
            </a:endParaRPr>
          </a:p>
          <a:p>
            <a:r>
              <a:rPr lang="en-US" altLang="en-US" sz="3200">
                <a:solidFill>
                  <a:schemeClr val="tx1">
                    <a:lumMod val="75000"/>
                    <a:lumOff val="25000"/>
                  </a:schemeClr>
                </a:solidFill>
                <a:cs typeface="Calibri"/>
              </a:rPr>
              <a:t>Areas of focus</a:t>
            </a:r>
          </a:p>
          <a:p>
            <a:pPr lvl="1"/>
            <a:r>
              <a:rPr lang="en-US" altLang="en-US" sz="2800">
                <a:solidFill>
                  <a:schemeClr val="tx1">
                    <a:lumMod val="75000"/>
                    <a:lumOff val="25000"/>
                  </a:schemeClr>
                </a:solidFill>
                <a:cs typeface="Calibri"/>
              </a:rPr>
              <a:t>Sonoma Coast minimum rural investment</a:t>
            </a:r>
          </a:p>
          <a:p>
            <a:r>
              <a:rPr lang="en-US" altLang="en-US" sz="3200">
                <a:solidFill>
                  <a:schemeClr val="tx1">
                    <a:lumMod val="75000"/>
                    <a:lumOff val="25000"/>
                  </a:schemeClr>
                </a:solidFill>
              </a:rPr>
              <a:t>Installation checkpoint reviews</a:t>
            </a:r>
            <a:endParaRPr lang="en-US" altLang="en-US" sz="3200">
              <a:solidFill>
                <a:schemeClr val="tx1">
                  <a:lumMod val="75000"/>
                  <a:lumOff val="25000"/>
                </a:schemeClr>
              </a:solidFill>
              <a:cs typeface="Calibri"/>
            </a:endParaRPr>
          </a:p>
          <a:p>
            <a:pPr lvl="1"/>
            <a:r>
              <a:rPr lang="en-US" altLang="en-US" sz="2800">
                <a:solidFill>
                  <a:schemeClr val="tx1">
                    <a:lumMod val="75000"/>
                    <a:lumOff val="25000"/>
                  </a:schemeClr>
                </a:solidFill>
              </a:rPr>
              <a:t>Make sure installations stay on track</a:t>
            </a:r>
            <a:endParaRPr lang="en-US" altLang="en-US" sz="2800">
              <a:solidFill>
                <a:schemeClr val="tx1">
                  <a:lumMod val="75000"/>
                  <a:lumOff val="25000"/>
                </a:schemeClr>
              </a:solidFill>
              <a:cs typeface="Calibri"/>
            </a:endParaRPr>
          </a:p>
          <a:p>
            <a:r>
              <a:rPr lang="en-US" altLang="en-US" sz="3200">
                <a:solidFill>
                  <a:schemeClr val="tx1">
                    <a:lumMod val="75000"/>
                    <a:lumOff val="25000"/>
                  </a:schemeClr>
                </a:solidFill>
              </a:rPr>
              <a:t>Future considerations</a:t>
            </a:r>
            <a:endParaRPr lang="en-US" altLang="en-US" sz="3200">
              <a:solidFill>
                <a:schemeClr val="tx1">
                  <a:lumMod val="75000"/>
                  <a:lumOff val="25000"/>
                </a:schemeClr>
              </a:solidFill>
              <a:cs typeface="Calibri"/>
            </a:endParaRPr>
          </a:p>
          <a:p>
            <a:pPr lvl="1"/>
            <a:r>
              <a:rPr lang="en-US" altLang="en-US" sz="2800">
                <a:solidFill>
                  <a:schemeClr val="tx1">
                    <a:lumMod val="75000"/>
                    <a:lumOff val="25000"/>
                  </a:schemeClr>
                </a:solidFill>
              </a:rPr>
              <a:t>Additional application requirements</a:t>
            </a:r>
            <a:endParaRPr lang="en-US" altLang="en-US" sz="2800">
              <a:solidFill>
                <a:schemeClr val="tx1">
                  <a:lumMod val="75000"/>
                  <a:lumOff val="25000"/>
                </a:schemeClr>
              </a:solidFill>
              <a:cs typeface="Calibri"/>
            </a:endParaRPr>
          </a:p>
          <a:p>
            <a:pPr lvl="1"/>
            <a:r>
              <a:rPr lang="en-US" altLang="en-US" sz="2800">
                <a:solidFill>
                  <a:schemeClr val="tx1">
                    <a:lumMod val="75000"/>
                    <a:lumOff val="25000"/>
                  </a:schemeClr>
                </a:solidFill>
              </a:rPr>
              <a:t>Additional checkpoint reviews</a:t>
            </a:r>
            <a:endParaRPr lang="en-US" altLang="en-US" sz="2800">
              <a:solidFill>
                <a:schemeClr val="tx1">
                  <a:lumMod val="75000"/>
                  <a:lumOff val="25000"/>
                </a:schemeClr>
              </a:solidFill>
              <a:cs typeface="Calibri"/>
            </a:endParaRPr>
          </a:p>
          <a:p>
            <a:endParaRPr lang="en-US" altLang="en-US" sz="3200">
              <a:solidFill>
                <a:schemeClr val="tx1">
                  <a:lumMod val="75000"/>
                  <a:lumOff val="25000"/>
                </a:schemeClr>
              </a:solidFill>
            </a:endParaRPr>
          </a:p>
        </p:txBody>
      </p:sp>
      <p:sp>
        <p:nvSpPr>
          <p:cNvPr id="2" name="Title 1">
            <a:extLst>
              <a:ext uri="{FF2B5EF4-FFF2-40B4-BE49-F238E27FC236}">
                <a16:creationId xmlns:a16="http://schemas.microsoft.com/office/drawing/2014/main" id="{AEF9320B-0C84-0C41-915C-F60B6EEF5DBA}"/>
              </a:ext>
            </a:extLst>
          </p:cNvPr>
          <p:cNvSpPr>
            <a:spLocks noGrp="1"/>
          </p:cNvSpPr>
          <p:nvPr>
            <p:ph type="title" idx="4294967295"/>
          </p:nvPr>
        </p:nvSpPr>
        <p:spPr>
          <a:xfrm>
            <a:off x="216408" y="334436"/>
            <a:ext cx="2380488" cy="1325563"/>
          </a:xfrm>
        </p:spPr>
        <p:txBody>
          <a:bodyPr/>
          <a:lstStyle/>
          <a:p>
            <a:pPr rtl="0" eaLnBrk="1" latinLnBrk="0" hangingPunct="1"/>
            <a:r>
              <a:rPr lang="en-US" sz="3600" kern="1200">
                <a:solidFill>
                  <a:srgbClr val="FFFFFF"/>
                </a:solidFill>
                <a:effectLst/>
                <a:ea typeface="+mn-ea"/>
                <a:cs typeface="+mn-cs"/>
              </a:rPr>
              <a:t>CALeVIP Evolution</a:t>
            </a:r>
            <a:endParaRPr lang="en-US">
              <a:effectLst/>
            </a:endParaRPr>
          </a:p>
        </p:txBody>
      </p:sp>
    </p:spTree>
    <p:extLst>
      <p:ext uri="{BB962C8B-B14F-4D97-AF65-F5344CB8AC3E}">
        <p14:creationId xmlns:p14="http://schemas.microsoft.com/office/powerpoint/2010/main" val="3004917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572CE6BA-D937-4349-AB67-C6AFB017C4F8}"/>
              </a:ext>
            </a:extLst>
          </p:cNvPr>
          <p:cNvSpPr txBox="1"/>
          <p:nvPr/>
        </p:nvSpPr>
        <p:spPr>
          <a:xfrm>
            <a:off x="9725025" y="6095999"/>
            <a:ext cx="2085975" cy="483081"/>
          </a:xfrm>
          <a:prstGeom prst="rect">
            <a:avLst/>
          </a:prstGeom>
          <a:noFill/>
        </p:spPr>
        <p:txBody>
          <a:bodyPr wrap="square" rtlCol="0">
            <a:spAutoFit/>
          </a:bodyPr>
          <a:lstStyle/>
          <a:p>
            <a:pPr algn="r">
              <a:lnSpc>
                <a:spcPts val="3500"/>
              </a:lnSpc>
            </a:pPr>
            <a:fld id="{4B0BDF67-7D12-4867-BD55-ED7869CA72D7}" type="slidenum">
              <a:rPr lang="en-US" sz="1600" smtClean="0">
                <a:solidFill>
                  <a:schemeClr val="tx1">
                    <a:lumMod val="75000"/>
                    <a:lumOff val="25000"/>
                  </a:schemeClr>
                </a:solidFill>
                <a:latin typeface="+mj-lt"/>
              </a:rPr>
              <a:t>8</a:t>
            </a:fld>
            <a:endParaRPr lang="en-US" sz="1600">
              <a:solidFill>
                <a:schemeClr val="tx1">
                  <a:lumMod val="75000"/>
                  <a:lumOff val="25000"/>
                </a:schemeClr>
              </a:solidFill>
              <a:latin typeface="+mj-lt"/>
            </a:endParaRPr>
          </a:p>
        </p:txBody>
      </p:sp>
      <p:sp>
        <p:nvSpPr>
          <p:cNvPr id="7" name="Content Placeholder 2">
            <a:extLst>
              <a:ext uri="{FF2B5EF4-FFF2-40B4-BE49-F238E27FC236}">
                <a16:creationId xmlns:a16="http://schemas.microsoft.com/office/drawing/2014/main" id="{BB59B5F8-5AAA-4637-B00B-81CC6BD9B25D}"/>
              </a:ext>
            </a:extLst>
          </p:cNvPr>
          <p:cNvSpPr txBox="1">
            <a:spLocks/>
          </p:cNvSpPr>
          <p:nvPr/>
        </p:nvSpPr>
        <p:spPr>
          <a:xfrm>
            <a:off x="3343275" y="1161605"/>
            <a:ext cx="8194604" cy="5098781"/>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200">
                <a:solidFill>
                  <a:schemeClr val="tx1">
                    <a:lumMod val="75000"/>
                    <a:lumOff val="25000"/>
                  </a:schemeClr>
                </a:solidFill>
              </a:rPr>
              <a:t>Streamlined application process</a:t>
            </a:r>
            <a:endParaRPr lang="en-US">
              <a:solidFill>
                <a:schemeClr val="tx1">
                  <a:lumMod val="75000"/>
                  <a:lumOff val="25000"/>
                </a:schemeClr>
              </a:solidFill>
            </a:endParaRPr>
          </a:p>
          <a:p>
            <a:r>
              <a:rPr lang="en-US" altLang="en-US" sz="3200">
                <a:solidFill>
                  <a:schemeClr val="tx1">
                    <a:lumMod val="75000"/>
                    <a:lumOff val="25000"/>
                  </a:schemeClr>
                </a:solidFill>
              </a:rPr>
              <a:t>Rebate is stackable with most rebate programs</a:t>
            </a:r>
            <a:endParaRPr lang="en-US" altLang="en-US" sz="3200">
              <a:solidFill>
                <a:schemeClr val="tx1">
                  <a:lumMod val="75000"/>
                  <a:lumOff val="25000"/>
                </a:schemeClr>
              </a:solidFill>
              <a:cs typeface="Calibri"/>
            </a:endParaRPr>
          </a:p>
          <a:p>
            <a:r>
              <a:rPr lang="en-US" sz="3200">
                <a:solidFill>
                  <a:schemeClr val="tx1">
                    <a:lumMod val="75000"/>
                    <a:lumOff val="25000"/>
                  </a:schemeClr>
                </a:solidFill>
                <a:ea typeface="+mn-lt"/>
                <a:cs typeface="+mn-lt"/>
              </a:rPr>
              <a:t>EVSE permit streamlining</a:t>
            </a:r>
          </a:p>
          <a:p>
            <a:pPr lvl="1"/>
            <a:r>
              <a:rPr lang="en-US" sz="2800">
                <a:solidFill>
                  <a:schemeClr val="tx1">
                    <a:lumMod val="75000"/>
                    <a:lumOff val="25000"/>
                  </a:schemeClr>
                </a:solidFill>
                <a:ea typeface="+mn-lt"/>
                <a:cs typeface="+mn-lt"/>
              </a:rPr>
              <a:t>Considered when selecting new project regions</a:t>
            </a:r>
          </a:p>
          <a:p>
            <a:r>
              <a:rPr lang="en-US" altLang="en-US" sz="3200">
                <a:solidFill>
                  <a:schemeClr val="tx1">
                    <a:lumMod val="75000"/>
                    <a:lumOff val="25000"/>
                  </a:schemeClr>
                </a:solidFill>
                <a:cs typeface="Calibri"/>
              </a:rPr>
              <a:t>Equipment requirements are leading to market improvements</a:t>
            </a:r>
          </a:p>
          <a:p>
            <a:endParaRPr lang="en-US" altLang="en-US" sz="3200">
              <a:solidFill>
                <a:schemeClr val="tx1">
                  <a:lumMod val="75000"/>
                  <a:lumOff val="25000"/>
                </a:schemeClr>
              </a:solidFill>
              <a:cs typeface="Calibri"/>
            </a:endParaRPr>
          </a:p>
        </p:txBody>
      </p:sp>
      <p:sp>
        <p:nvSpPr>
          <p:cNvPr id="2" name="Title 1">
            <a:extLst>
              <a:ext uri="{FF2B5EF4-FFF2-40B4-BE49-F238E27FC236}">
                <a16:creationId xmlns:a16="http://schemas.microsoft.com/office/drawing/2014/main" id="{835269DC-E2D6-9A47-87B6-5F6C515E4AB2}"/>
              </a:ext>
            </a:extLst>
          </p:cNvPr>
          <p:cNvSpPr>
            <a:spLocks noGrp="1"/>
          </p:cNvSpPr>
          <p:nvPr>
            <p:ph type="title" idx="4294967295"/>
          </p:nvPr>
        </p:nvSpPr>
        <p:spPr>
          <a:xfrm>
            <a:off x="232466" y="328549"/>
            <a:ext cx="2837688" cy="1325563"/>
          </a:xfrm>
        </p:spPr>
        <p:txBody>
          <a:bodyPr/>
          <a:lstStyle/>
          <a:p>
            <a:pPr rtl="0" eaLnBrk="1" latinLnBrk="0" hangingPunct="1"/>
            <a:r>
              <a:rPr lang="en-US" sz="3600" kern="1200">
                <a:solidFill>
                  <a:srgbClr val="FFFFFF"/>
                </a:solidFill>
                <a:effectLst/>
                <a:ea typeface="+mn-ea"/>
                <a:cs typeface="+mn-cs"/>
              </a:rPr>
              <a:t>CALeVIP Benefits</a:t>
            </a:r>
            <a:endParaRPr lang="en-US">
              <a:effectLst/>
            </a:endParaRPr>
          </a:p>
        </p:txBody>
      </p:sp>
    </p:spTree>
    <p:extLst>
      <p:ext uri="{BB962C8B-B14F-4D97-AF65-F5344CB8AC3E}">
        <p14:creationId xmlns:p14="http://schemas.microsoft.com/office/powerpoint/2010/main" val="23848653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572CE6BA-D937-4349-AB67-C6AFB017C4F8}"/>
              </a:ext>
            </a:extLst>
          </p:cNvPr>
          <p:cNvSpPr txBox="1"/>
          <p:nvPr/>
        </p:nvSpPr>
        <p:spPr>
          <a:xfrm>
            <a:off x="9725025" y="6095999"/>
            <a:ext cx="2085975" cy="483081"/>
          </a:xfrm>
          <a:prstGeom prst="rect">
            <a:avLst/>
          </a:prstGeom>
          <a:noFill/>
        </p:spPr>
        <p:txBody>
          <a:bodyPr wrap="square" rtlCol="0">
            <a:spAutoFit/>
          </a:bodyPr>
          <a:lstStyle/>
          <a:p>
            <a:pPr algn="r">
              <a:lnSpc>
                <a:spcPts val="3500"/>
              </a:lnSpc>
            </a:pPr>
            <a:fld id="{4B0BDF67-7D12-4867-BD55-ED7869CA72D7}" type="slidenum">
              <a:rPr lang="en-US" sz="1600" smtClean="0">
                <a:solidFill>
                  <a:schemeClr val="tx1">
                    <a:lumMod val="75000"/>
                    <a:lumOff val="25000"/>
                  </a:schemeClr>
                </a:solidFill>
                <a:latin typeface="+mj-lt"/>
              </a:rPr>
              <a:t>9</a:t>
            </a:fld>
            <a:endParaRPr lang="en-US" sz="1600">
              <a:solidFill>
                <a:schemeClr val="tx1">
                  <a:lumMod val="75000"/>
                  <a:lumOff val="25000"/>
                </a:schemeClr>
              </a:solidFill>
              <a:latin typeface="+mj-lt"/>
            </a:endParaRPr>
          </a:p>
        </p:txBody>
      </p:sp>
      <p:sp>
        <p:nvSpPr>
          <p:cNvPr id="4" name="TextBox 3">
            <a:extLst>
              <a:ext uri="{FF2B5EF4-FFF2-40B4-BE49-F238E27FC236}">
                <a16:creationId xmlns:a16="http://schemas.microsoft.com/office/drawing/2014/main" id="{1744476C-AB27-4C9F-8C43-42EFB6CDDAAB}"/>
              </a:ext>
            </a:extLst>
          </p:cNvPr>
          <p:cNvSpPr txBox="1"/>
          <p:nvPr/>
        </p:nvSpPr>
        <p:spPr>
          <a:xfrm>
            <a:off x="2491706" y="6095999"/>
            <a:ext cx="3210789"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t>Source: Energy Commission Staff</a:t>
            </a:r>
            <a:endParaRPr lang="en-US" sz="1200">
              <a:cs typeface="Calibri"/>
            </a:endParaRPr>
          </a:p>
        </p:txBody>
      </p:sp>
      <p:graphicFrame>
        <p:nvGraphicFramePr>
          <p:cNvPr id="5" name="Chart 4" descr="A graph that shows the Average Project Costs per Level 2 connector by market segment for CALeVIP. The graph has three bars showsing average costs for public, multi-unit dwelling, and workplace installations. The average cost per connector for public installations is $10,186. The average cost per connector for multi-unit swelling installations is $9,527. The average cost per connector for workplace installations is $12,168.">
            <a:extLst>
              <a:ext uri="{FF2B5EF4-FFF2-40B4-BE49-F238E27FC236}">
                <a16:creationId xmlns:a16="http://schemas.microsoft.com/office/drawing/2014/main" id="{5D19DB26-2B3C-4B7B-8AE7-D9410E9B220E}"/>
              </a:ext>
            </a:extLst>
          </p:cNvPr>
          <p:cNvGraphicFramePr>
            <a:graphicFrameLocks/>
          </p:cNvGraphicFramePr>
          <p:nvPr>
            <p:extLst>
              <p:ext uri="{D42A27DB-BD31-4B8C-83A1-F6EECF244321}">
                <p14:modId xmlns:p14="http://schemas.microsoft.com/office/powerpoint/2010/main" val="4061671033"/>
              </p:ext>
            </p:extLst>
          </p:nvPr>
        </p:nvGraphicFramePr>
        <p:xfrm>
          <a:off x="3028013" y="662289"/>
          <a:ext cx="9163987" cy="5533421"/>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a:extLst>
              <a:ext uri="{FF2B5EF4-FFF2-40B4-BE49-F238E27FC236}">
                <a16:creationId xmlns:a16="http://schemas.microsoft.com/office/drawing/2014/main" id="{06F7CEC0-4029-3448-9FFF-0C2EACAA5A5D}"/>
              </a:ext>
            </a:extLst>
          </p:cNvPr>
          <p:cNvSpPr>
            <a:spLocks noGrp="1"/>
          </p:cNvSpPr>
          <p:nvPr>
            <p:ph type="title" idx="4294967295"/>
          </p:nvPr>
        </p:nvSpPr>
        <p:spPr>
          <a:xfrm>
            <a:off x="36575" y="210681"/>
            <a:ext cx="3028013" cy="2943999"/>
          </a:xfrm>
        </p:spPr>
        <p:txBody>
          <a:bodyPr>
            <a:normAutofit/>
          </a:bodyPr>
          <a:lstStyle/>
          <a:p>
            <a:pPr rtl="0" eaLnBrk="1" latinLnBrk="0" hangingPunct="1"/>
            <a:r>
              <a:rPr lang="en-US" sz="3600" kern="1200">
                <a:solidFill>
                  <a:srgbClr val="FFFFFF"/>
                </a:solidFill>
                <a:effectLst/>
                <a:ea typeface="+mn-ea"/>
                <a:cs typeface="+mn-cs"/>
              </a:rPr>
              <a:t>Customers are contributing about two-thirds of projects’ costs.</a:t>
            </a:r>
            <a:endParaRPr lang="en-US">
              <a:effectLst/>
            </a:endParaRPr>
          </a:p>
        </p:txBody>
      </p:sp>
      <p:sp>
        <p:nvSpPr>
          <p:cNvPr id="3" name="TextBox 2">
            <a:extLst>
              <a:ext uri="{FF2B5EF4-FFF2-40B4-BE49-F238E27FC236}">
                <a16:creationId xmlns:a16="http://schemas.microsoft.com/office/drawing/2014/main" id="{93AB983E-AC73-724E-9068-B4FB61C32262}"/>
              </a:ext>
            </a:extLst>
          </p:cNvPr>
          <p:cNvSpPr txBox="1"/>
          <p:nvPr/>
        </p:nvSpPr>
        <p:spPr>
          <a:xfrm>
            <a:off x="2491706" y="6234498"/>
            <a:ext cx="8460419" cy="469616"/>
          </a:xfrm>
          <a:prstGeom prst="rect">
            <a:avLst/>
          </a:prstGeom>
          <a:noFill/>
        </p:spPr>
        <p:txBody>
          <a:bodyPr wrap="square" rtlCol="0" anchor="t">
            <a:spAutoFit/>
          </a:bodyPr>
          <a:lstStyle/>
          <a:p>
            <a:pPr algn="l">
              <a:lnSpc>
                <a:spcPts val="3500"/>
              </a:lnSpc>
            </a:pPr>
            <a:r>
              <a:rPr lang="en-US" sz="1200" dirty="0"/>
              <a:t>Data is from the Fresno County Incentive Project which has 234 Level 2 connectors installed at 41 sites. Data through April 30, 2020</a:t>
            </a:r>
          </a:p>
        </p:txBody>
      </p:sp>
    </p:spTree>
    <p:extLst>
      <p:ext uri="{BB962C8B-B14F-4D97-AF65-F5344CB8AC3E}">
        <p14:creationId xmlns:p14="http://schemas.microsoft.com/office/powerpoint/2010/main" val="23280712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572CE6BA-D937-4349-AB67-C6AFB017C4F8}"/>
              </a:ext>
            </a:extLst>
          </p:cNvPr>
          <p:cNvSpPr txBox="1"/>
          <p:nvPr/>
        </p:nvSpPr>
        <p:spPr>
          <a:xfrm>
            <a:off x="9725025" y="6095999"/>
            <a:ext cx="2085975" cy="483081"/>
          </a:xfrm>
          <a:prstGeom prst="rect">
            <a:avLst/>
          </a:prstGeom>
          <a:noFill/>
        </p:spPr>
        <p:txBody>
          <a:bodyPr wrap="square" rtlCol="0">
            <a:spAutoFit/>
          </a:bodyPr>
          <a:lstStyle/>
          <a:p>
            <a:pPr algn="r">
              <a:lnSpc>
                <a:spcPts val="3500"/>
              </a:lnSpc>
            </a:pPr>
            <a:fld id="{4B0BDF67-7D12-4867-BD55-ED7869CA72D7}" type="slidenum">
              <a:rPr lang="en-US" sz="1600" smtClean="0">
                <a:solidFill>
                  <a:schemeClr val="tx1">
                    <a:lumMod val="75000"/>
                    <a:lumOff val="25000"/>
                  </a:schemeClr>
                </a:solidFill>
                <a:latin typeface="+mj-lt"/>
              </a:rPr>
              <a:t>10</a:t>
            </a:fld>
            <a:endParaRPr lang="en-US" sz="1600">
              <a:solidFill>
                <a:schemeClr val="tx1">
                  <a:lumMod val="75000"/>
                  <a:lumOff val="25000"/>
                </a:schemeClr>
              </a:solidFill>
              <a:latin typeface="+mj-lt"/>
            </a:endParaRPr>
          </a:p>
        </p:txBody>
      </p:sp>
      <p:sp>
        <p:nvSpPr>
          <p:cNvPr id="3" name="TextBox 2">
            <a:extLst>
              <a:ext uri="{FF2B5EF4-FFF2-40B4-BE49-F238E27FC236}">
                <a16:creationId xmlns:a16="http://schemas.microsoft.com/office/drawing/2014/main" id="{4C266206-F85A-4A6A-9CDB-89E1495F8B4D}"/>
              </a:ext>
            </a:extLst>
          </p:cNvPr>
          <p:cNvSpPr txBox="1"/>
          <p:nvPr/>
        </p:nvSpPr>
        <p:spPr>
          <a:xfrm>
            <a:off x="1996786" y="5876059"/>
            <a:ext cx="2743199"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t>Source: Energy Commission Staff</a:t>
            </a:r>
            <a:endParaRPr lang="en-US" sz="1200">
              <a:cs typeface="Calibri"/>
            </a:endParaRPr>
          </a:p>
        </p:txBody>
      </p:sp>
      <p:graphicFrame>
        <p:nvGraphicFramePr>
          <p:cNvPr id="7" name="Chart 6" descr="A graph that shows the average Level 2 project costs per site by connectors per site for CALeVIP. There are three bars. the average cost per site for installations of 1 to 4 connectors is $31,563. The average cost per site for installations of 5 to 7 connectors is $63,584. The average cost per site for installations of 8 to 10 connectors is $104,042.">
            <a:extLst>
              <a:ext uri="{FF2B5EF4-FFF2-40B4-BE49-F238E27FC236}">
                <a16:creationId xmlns:a16="http://schemas.microsoft.com/office/drawing/2014/main" id="{0B0758C8-A098-46DA-8920-F6555A71EC73}"/>
              </a:ext>
            </a:extLst>
          </p:cNvPr>
          <p:cNvGraphicFramePr>
            <a:graphicFrameLocks/>
          </p:cNvGraphicFramePr>
          <p:nvPr>
            <p:extLst>
              <p:ext uri="{D42A27DB-BD31-4B8C-83A1-F6EECF244321}">
                <p14:modId xmlns:p14="http://schemas.microsoft.com/office/powerpoint/2010/main" val="1312584493"/>
              </p:ext>
            </p:extLst>
          </p:nvPr>
        </p:nvGraphicFramePr>
        <p:xfrm>
          <a:off x="3072985" y="704943"/>
          <a:ext cx="9119016" cy="5171116"/>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a:extLst>
              <a:ext uri="{FF2B5EF4-FFF2-40B4-BE49-F238E27FC236}">
                <a16:creationId xmlns:a16="http://schemas.microsoft.com/office/drawing/2014/main" id="{E702883B-4A60-B84B-9312-7EC92BE450F6}"/>
              </a:ext>
            </a:extLst>
          </p:cNvPr>
          <p:cNvSpPr>
            <a:spLocks noGrp="1"/>
          </p:cNvSpPr>
          <p:nvPr>
            <p:ph type="title" idx="4294967295"/>
          </p:nvPr>
        </p:nvSpPr>
        <p:spPr>
          <a:xfrm>
            <a:off x="0" y="427944"/>
            <a:ext cx="3240596" cy="2436477"/>
          </a:xfrm>
        </p:spPr>
        <p:txBody>
          <a:bodyPr>
            <a:noAutofit/>
          </a:bodyPr>
          <a:lstStyle/>
          <a:p>
            <a:pPr rtl="0" eaLnBrk="1" latinLnBrk="0" hangingPunct="1"/>
            <a:r>
              <a:rPr lang="en-US" sz="3600" kern="1200">
                <a:solidFill>
                  <a:srgbClr val="FFFFFF"/>
                </a:solidFill>
                <a:effectLst/>
                <a:ea typeface="+mn-ea"/>
                <a:cs typeface="+mn-cs"/>
              </a:rPr>
              <a:t>Site-owner anticipated costs by number of connectors installed</a:t>
            </a:r>
            <a:endParaRPr lang="en-US">
              <a:effectLst/>
            </a:endParaRPr>
          </a:p>
        </p:txBody>
      </p:sp>
      <p:sp>
        <p:nvSpPr>
          <p:cNvPr id="6" name="TextBox 5">
            <a:extLst>
              <a:ext uri="{FF2B5EF4-FFF2-40B4-BE49-F238E27FC236}">
                <a16:creationId xmlns:a16="http://schemas.microsoft.com/office/drawing/2014/main" id="{A63353E0-F885-054A-B9CD-5A15947AC388}"/>
              </a:ext>
            </a:extLst>
          </p:cNvPr>
          <p:cNvSpPr txBox="1"/>
          <p:nvPr/>
        </p:nvSpPr>
        <p:spPr>
          <a:xfrm>
            <a:off x="1996786" y="6014558"/>
            <a:ext cx="8460419" cy="469616"/>
          </a:xfrm>
          <a:prstGeom prst="rect">
            <a:avLst/>
          </a:prstGeom>
          <a:noFill/>
        </p:spPr>
        <p:txBody>
          <a:bodyPr wrap="square" rtlCol="0" anchor="t">
            <a:spAutoFit/>
          </a:bodyPr>
          <a:lstStyle/>
          <a:p>
            <a:pPr algn="l">
              <a:lnSpc>
                <a:spcPts val="3500"/>
              </a:lnSpc>
            </a:pPr>
            <a:r>
              <a:rPr lang="en-US" sz="1200" dirty="0"/>
              <a:t>Data is from the Fresno County Incentive Project which has 234 Level 2 connectors installed at 41 sites. Data through April 30, 2020</a:t>
            </a:r>
          </a:p>
        </p:txBody>
      </p:sp>
    </p:spTree>
    <p:extLst>
      <p:ext uri="{BB962C8B-B14F-4D97-AF65-F5344CB8AC3E}">
        <p14:creationId xmlns:p14="http://schemas.microsoft.com/office/powerpoint/2010/main" val="36095693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572CE6BA-D937-4349-AB67-C6AFB017C4F8}"/>
              </a:ext>
            </a:extLst>
          </p:cNvPr>
          <p:cNvSpPr txBox="1"/>
          <p:nvPr/>
        </p:nvSpPr>
        <p:spPr>
          <a:xfrm>
            <a:off x="9725025" y="6095999"/>
            <a:ext cx="2085975" cy="483081"/>
          </a:xfrm>
          <a:prstGeom prst="rect">
            <a:avLst/>
          </a:prstGeom>
          <a:noFill/>
        </p:spPr>
        <p:txBody>
          <a:bodyPr wrap="square" rtlCol="0">
            <a:spAutoFit/>
          </a:bodyPr>
          <a:lstStyle/>
          <a:p>
            <a:pPr algn="r">
              <a:lnSpc>
                <a:spcPts val="3500"/>
              </a:lnSpc>
            </a:pPr>
            <a:fld id="{4B0BDF67-7D12-4867-BD55-ED7869CA72D7}" type="slidenum">
              <a:rPr lang="en-US" sz="1600" smtClean="0">
                <a:solidFill>
                  <a:schemeClr val="tx1">
                    <a:lumMod val="75000"/>
                    <a:lumOff val="25000"/>
                  </a:schemeClr>
                </a:solidFill>
                <a:latin typeface="+mj-lt"/>
              </a:rPr>
              <a:t>11</a:t>
            </a:fld>
            <a:endParaRPr lang="en-US" sz="1600">
              <a:solidFill>
                <a:schemeClr val="tx1">
                  <a:lumMod val="75000"/>
                  <a:lumOff val="25000"/>
                </a:schemeClr>
              </a:solidFill>
              <a:latin typeface="+mj-lt"/>
            </a:endParaRPr>
          </a:p>
        </p:txBody>
      </p:sp>
      <p:sp>
        <p:nvSpPr>
          <p:cNvPr id="4" name="TextBox 3">
            <a:extLst>
              <a:ext uri="{FF2B5EF4-FFF2-40B4-BE49-F238E27FC236}">
                <a16:creationId xmlns:a16="http://schemas.microsoft.com/office/drawing/2014/main" id="{505930BB-4BAB-4005-A547-2F1636ABCF8F}"/>
              </a:ext>
            </a:extLst>
          </p:cNvPr>
          <p:cNvSpPr txBox="1"/>
          <p:nvPr/>
        </p:nvSpPr>
        <p:spPr>
          <a:xfrm>
            <a:off x="2864569" y="6215876"/>
            <a:ext cx="2362199"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t>Source: Energy Commission Staff</a:t>
            </a:r>
            <a:endParaRPr lang="en-US" sz="1200">
              <a:cs typeface="Calibri"/>
            </a:endParaRPr>
          </a:p>
        </p:txBody>
      </p:sp>
      <p:sp>
        <p:nvSpPr>
          <p:cNvPr id="2" name="Title 1">
            <a:extLst>
              <a:ext uri="{FF2B5EF4-FFF2-40B4-BE49-F238E27FC236}">
                <a16:creationId xmlns:a16="http://schemas.microsoft.com/office/drawing/2014/main" id="{D137029A-07AB-BC4E-96A0-AAC0D2A5F9A7}"/>
              </a:ext>
            </a:extLst>
          </p:cNvPr>
          <p:cNvSpPr>
            <a:spLocks noGrp="1"/>
          </p:cNvSpPr>
          <p:nvPr>
            <p:ph type="title" idx="4294967295"/>
          </p:nvPr>
        </p:nvSpPr>
        <p:spPr>
          <a:xfrm>
            <a:off x="214883" y="365125"/>
            <a:ext cx="3331464" cy="1760782"/>
          </a:xfrm>
        </p:spPr>
        <p:txBody>
          <a:bodyPr>
            <a:normAutofit fontScale="90000"/>
          </a:bodyPr>
          <a:lstStyle/>
          <a:p>
            <a:r>
              <a:rPr lang="en-US" sz="3600" kern="1200">
                <a:solidFill>
                  <a:srgbClr val="FFFFFF"/>
                </a:solidFill>
                <a:effectLst/>
                <a:ea typeface="+mn-ea"/>
                <a:cs typeface="+mn-cs"/>
              </a:rPr>
              <a:t>CALeVIP and Customer </a:t>
            </a:r>
            <a:r>
              <a:rPr lang="en-US" sz="3600">
                <a:solidFill>
                  <a:srgbClr val="FFFFFF"/>
                </a:solidFill>
                <a:ea typeface="+mn-ea"/>
                <a:cs typeface="+mn-cs"/>
              </a:rPr>
              <a:t>Total Cost for Level 2 Installations</a:t>
            </a:r>
            <a:endParaRPr lang="en-US">
              <a:effectLst/>
            </a:endParaRPr>
          </a:p>
        </p:txBody>
      </p:sp>
      <p:graphicFrame>
        <p:nvGraphicFramePr>
          <p:cNvPr id="13" name="Chart 12" descr="A graph that shows the total rebates paid from CALeVIP Level 2 installations and the share between DAC and non DAC sites. 54% or $478,981 has been paid in rebates to sites in DACs.">
            <a:extLst>
              <a:ext uri="{FF2B5EF4-FFF2-40B4-BE49-F238E27FC236}">
                <a16:creationId xmlns:a16="http://schemas.microsoft.com/office/drawing/2014/main" id="{4C7F09B1-0AB7-4625-BE87-EEC5D573AF3F}"/>
              </a:ext>
            </a:extLst>
          </p:cNvPr>
          <p:cNvGraphicFramePr>
            <a:graphicFrameLocks/>
          </p:cNvGraphicFramePr>
          <p:nvPr>
            <p:extLst>
              <p:ext uri="{D42A27DB-BD31-4B8C-83A1-F6EECF244321}">
                <p14:modId xmlns:p14="http://schemas.microsoft.com/office/powerpoint/2010/main" val="3485800348"/>
              </p:ext>
            </p:extLst>
          </p:nvPr>
        </p:nvGraphicFramePr>
        <p:xfrm>
          <a:off x="7957791" y="348792"/>
          <a:ext cx="4397735" cy="595145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5" name="Chart 14" descr="A bar graph that shows the total cost of completed Level 2 installations from CALeVIP and the amounts between DAC and non-DAC sites. 57% or $1,347,521 was spent on DAC sites.">
            <a:extLst>
              <a:ext uri="{FF2B5EF4-FFF2-40B4-BE49-F238E27FC236}">
                <a16:creationId xmlns:a16="http://schemas.microsoft.com/office/drawing/2014/main" id="{4C7F09B1-0AB7-4625-BE87-EEC5D573AF3F}"/>
              </a:ext>
            </a:extLst>
          </p:cNvPr>
          <p:cNvGraphicFramePr>
            <a:graphicFrameLocks/>
          </p:cNvGraphicFramePr>
          <p:nvPr>
            <p:extLst>
              <p:ext uri="{D42A27DB-BD31-4B8C-83A1-F6EECF244321}">
                <p14:modId xmlns:p14="http://schemas.microsoft.com/office/powerpoint/2010/main" val="3900662242"/>
              </p:ext>
            </p:extLst>
          </p:nvPr>
        </p:nvGraphicFramePr>
        <p:xfrm>
          <a:off x="3379680" y="372031"/>
          <a:ext cx="4931261" cy="5951451"/>
        </p:xfrm>
        <a:graphic>
          <a:graphicData uri="http://schemas.openxmlformats.org/drawingml/2006/chart">
            <c:chart xmlns:c="http://schemas.openxmlformats.org/drawingml/2006/chart" xmlns:r="http://schemas.openxmlformats.org/officeDocument/2006/relationships" r:id="rId4"/>
          </a:graphicData>
        </a:graphic>
      </p:graphicFrame>
      <p:sp>
        <p:nvSpPr>
          <p:cNvPr id="7" name="TextBox 6">
            <a:extLst>
              <a:ext uri="{FF2B5EF4-FFF2-40B4-BE49-F238E27FC236}">
                <a16:creationId xmlns:a16="http://schemas.microsoft.com/office/drawing/2014/main" id="{66216C5D-1A7E-8A4C-80C0-51B4EF873BD0}"/>
              </a:ext>
            </a:extLst>
          </p:cNvPr>
          <p:cNvSpPr txBox="1"/>
          <p:nvPr/>
        </p:nvSpPr>
        <p:spPr>
          <a:xfrm>
            <a:off x="2864569" y="6274400"/>
            <a:ext cx="8460419" cy="469616"/>
          </a:xfrm>
          <a:prstGeom prst="rect">
            <a:avLst/>
          </a:prstGeom>
          <a:noFill/>
        </p:spPr>
        <p:txBody>
          <a:bodyPr wrap="square" rtlCol="0" anchor="t">
            <a:spAutoFit/>
          </a:bodyPr>
          <a:lstStyle/>
          <a:p>
            <a:pPr algn="l">
              <a:lnSpc>
                <a:spcPts val="3500"/>
              </a:lnSpc>
            </a:pPr>
            <a:r>
              <a:rPr lang="en-US" sz="1200" dirty="0"/>
              <a:t>Data is from the Fresno County Incentive Project which has 234 Level 2 connectors installed at 41 sites. Data through April 30, 2020</a:t>
            </a:r>
          </a:p>
        </p:txBody>
      </p:sp>
    </p:spTree>
    <p:extLst>
      <p:ext uri="{BB962C8B-B14F-4D97-AF65-F5344CB8AC3E}">
        <p14:creationId xmlns:p14="http://schemas.microsoft.com/office/powerpoint/2010/main" val="3814750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572CE6BA-D937-4349-AB67-C6AFB017C4F8}"/>
              </a:ext>
            </a:extLst>
          </p:cNvPr>
          <p:cNvSpPr txBox="1"/>
          <p:nvPr/>
        </p:nvSpPr>
        <p:spPr>
          <a:xfrm>
            <a:off x="9725025" y="6095999"/>
            <a:ext cx="2085975" cy="483081"/>
          </a:xfrm>
          <a:prstGeom prst="rect">
            <a:avLst/>
          </a:prstGeom>
          <a:noFill/>
        </p:spPr>
        <p:txBody>
          <a:bodyPr wrap="square" rtlCol="0">
            <a:spAutoFit/>
          </a:bodyPr>
          <a:lstStyle/>
          <a:p>
            <a:pPr algn="r">
              <a:lnSpc>
                <a:spcPts val="3500"/>
              </a:lnSpc>
            </a:pPr>
            <a:fld id="{4B0BDF67-7D12-4867-BD55-ED7869CA72D7}" type="slidenum">
              <a:rPr lang="en-US" sz="1600" smtClean="0">
                <a:solidFill>
                  <a:schemeClr val="tx1">
                    <a:lumMod val="75000"/>
                    <a:lumOff val="25000"/>
                  </a:schemeClr>
                </a:solidFill>
                <a:latin typeface="+mj-lt"/>
              </a:rPr>
              <a:t>12</a:t>
            </a:fld>
            <a:endParaRPr lang="en-US" sz="1600">
              <a:solidFill>
                <a:schemeClr val="tx1">
                  <a:lumMod val="75000"/>
                  <a:lumOff val="25000"/>
                </a:schemeClr>
              </a:solidFill>
              <a:latin typeface="+mj-lt"/>
            </a:endParaRPr>
          </a:p>
        </p:txBody>
      </p:sp>
      <p:sp>
        <p:nvSpPr>
          <p:cNvPr id="3" name="TextBox 2">
            <a:extLst>
              <a:ext uri="{FF2B5EF4-FFF2-40B4-BE49-F238E27FC236}">
                <a16:creationId xmlns:a16="http://schemas.microsoft.com/office/drawing/2014/main" id="{28EB802F-3776-4E55-9D3B-F565E55983B5}"/>
              </a:ext>
            </a:extLst>
          </p:cNvPr>
          <p:cNvSpPr txBox="1"/>
          <p:nvPr/>
        </p:nvSpPr>
        <p:spPr>
          <a:xfrm>
            <a:off x="2296160" y="6258560"/>
            <a:ext cx="937768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hlinkClick r:id="rId3"/>
              </a:rPr>
              <a:t>https://www.energy.ca.gov/programs-and-topics/programs/clean-transportation-program/california-electric-vehicle</a:t>
            </a:r>
            <a:endParaRPr lang="en-US" sz="1400"/>
          </a:p>
        </p:txBody>
      </p:sp>
      <p:sp>
        <p:nvSpPr>
          <p:cNvPr id="4" name="Title 3">
            <a:extLst>
              <a:ext uri="{FF2B5EF4-FFF2-40B4-BE49-F238E27FC236}">
                <a16:creationId xmlns:a16="http://schemas.microsoft.com/office/drawing/2014/main" id="{619F98CA-DBEE-B248-B606-72000A566DCA}"/>
              </a:ext>
            </a:extLst>
          </p:cNvPr>
          <p:cNvSpPr>
            <a:spLocks noGrp="1"/>
          </p:cNvSpPr>
          <p:nvPr>
            <p:ph type="title" idx="4294967295"/>
          </p:nvPr>
        </p:nvSpPr>
        <p:spPr>
          <a:xfrm>
            <a:off x="0" y="19518"/>
            <a:ext cx="2989072" cy="2159874"/>
          </a:xfrm>
        </p:spPr>
        <p:txBody>
          <a:bodyPr/>
          <a:lstStyle/>
          <a:p>
            <a:pPr rtl="0" eaLnBrk="1" latinLnBrk="0" hangingPunct="1"/>
            <a:r>
              <a:rPr lang="en-US" sz="3600" kern="1200">
                <a:solidFill>
                  <a:srgbClr val="FFFFFF"/>
                </a:solidFill>
                <a:effectLst/>
                <a:ea typeface="+mn-ea"/>
                <a:cs typeface="+mn-cs"/>
              </a:rPr>
              <a:t>CALeVIP Cost Data Webpage</a:t>
            </a:r>
            <a:endParaRPr lang="en-US">
              <a:effectLst/>
            </a:endParaRPr>
          </a:p>
        </p:txBody>
      </p:sp>
      <p:pic>
        <p:nvPicPr>
          <p:cNvPr id="6" name="Picture 5" descr="A screenshot of a social media post&#10;&#10;Description automatically generated">
            <a:extLst>
              <a:ext uri="{FF2B5EF4-FFF2-40B4-BE49-F238E27FC236}">
                <a16:creationId xmlns:a16="http://schemas.microsoft.com/office/drawing/2014/main" id="{8E6ED8EA-009F-E249-B9DA-ACC12DFC5B34}"/>
              </a:ext>
            </a:extLst>
          </p:cNvPr>
          <p:cNvPicPr>
            <a:picLocks noChangeAspect="1"/>
          </p:cNvPicPr>
          <p:nvPr/>
        </p:nvPicPr>
        <p:blipFill>
          <a:blip r:embed="rId4"/>
          <a:stretch>
            <a:fillRect/>
          </a:stretch>
        </p:blipFill>
        <p:spPr>
          <a:xfrm>
            <a:off x="3165635" y="119651"/>
            <a:ext cx="7945537" cy="613890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695844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F95D0525-A6F2-471D-A3F4-D0BB9D269CCF}"/>
              </a:ext>
            </a:extLst>
          </p:cNvPr>
          <p:cNvSpPr txBox="1">
            <a:spLocks/>
          </p:cNvSpPr>
          <p:nvPr/>
        </p:nvSpPr>
        <p:spPr>
          <a:xfrm>
            <a:off x="3187066" y="1407587"/>
            <a:ext cx="8662034" cy="40920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en-US">
                <a:solidFill>
                  <a:schemeClr val="tx1">
                    <a:lumMod val="75000"/>
                    <a:lumOff val="25000"/>
                  </a:schemeClr>
                </a:solidFill>
              </a:rPr>
              <a:t>CALeVIP website: </a:t>
            </a:r>
            <a:r>
              <a:rPr lang="en-US" altLang="en-US" sz="2400">
                <a:hlinkClick r:id="rId3"/>
              </a:rPr>
              <a:t>www.calevip.org</a:t>
            </a:r>
            <a:endParaRPr lang="en-US" altLang="en-US" sz="2400">
              <a:solidFill>
                <a:schemeClr val="tx1">
                  <a:lumMod val="75000"/>
                  <a:lumOff val="25000"/>
                </a:schemeClr>
              </a:solidFill>
            </a:endParaRPr>
          </a:p>
          <a:p>
            <a:pPr lvl="1"/>
            <a:r>
              <a:rPr lang="en-US" altLang="en-US">
                <a:solidFill>
                  <a:schemeClr val="tx1">
                    <a:lumMod val="75000"/>
                    <a:lumOff val="25000"/>
                  </a:schemeClr>
                </a:solidFill>
              </a:rPr>
              <a:t>Subscribe to always receive the latest CALeVIP information</a:t>
            </a:r>
          </a:p>
          <a:p>
            <a:pPr lvl="1"/>
            <a:endParaRPr lang="en-US" altLang="en-US">
              <a:solidFill>
                <a:schemeClr val="tx1">
                  <a:lumMod val="75000"/>
                  <a:lumOff val="25000"/>
                </a:schemeClr>
              </a:solidFill>
            </a:endParaRPr>
          </a:p>
          <a:p>
            <a:pPr marL="0" indent="0">
              <a:buNone/>
            </a:pPr>
            <a:r>
              <a:rPr lang="en-US">
                <a:solidFill>
                  <a:schemeClr val="tx1">
                    <a:lumMod val="75000"/>
                    <a:lumOff val="25000"/>
                  </a:schemeClr>
                </a:solidFill>
              </a:rPr>
              <a:t>Energy Commission Block Grant/</a:t>
            </a:r>
            <a:r>
              <a:rPr lang="en-US" altLang="en-US">
                <a:solidFill>
                  <a:schemeClr val="tx1">
                    <a:lumMod val="75000"/>
                    <a:lumOff val="25000"/>
                  </a:schemeClr>
                </a:solidFill>
              </a:rPr>
              <a:t>CALeVIP</a:t>
            </a:r>
            <a:r>
              <a:rPr lang="en-US">
                <a:solidFill>
                  <a:schemeClr val="tx1">
                    <a:lumMod val="75000"/>
                    <a:lumOff val="25000"/>
                  </a:schemeClr>
                </a:solidFill>
              </a:rPr>
              <a:t> docket webpage: </a:t>
            </a:r>
            <a:r>
              <a:rPr lang="en-US" sz="2400">
                <a:hlinkClick r:id="rId4"/>
              </a:rPr>
              <a:t>https://www.energy.ca.gov/proceedings/energy-commission-proceedings/block-grant-electric-vehicle-charger-incentive-projects</a:t>
            </a:r>
            <a:endParaRPr lang="en-US" sz="2400"/>
          </a:p>
          <a:p>
            <a:pPr marL="0" indent="0">
              <a:buNone/>
            </a:pPr>
            <a:endParaRPr lang="en-US" sz="2400"/>
          </a:p>
          <a:p>
            <a:pPr marL="0" indent="0">
              <a:buNone/>
            </a:pPr>
            <a:r>
              <a:rPr lang="en-US">
                <a:solidFill>
                  <a:schemeClr val="tx1">
                    <a:lumMod val="75000"/>
                    <a:lumOff val="25000"/>
                  </a:schemeClr>
                </a:solidFill>
              </a:rPr>
              <a:t>Sign up for the new Energy Commission CALeVIP listserv</a:t>
            </a:r>
          </a:p>
          <a:p>
            <a:pPr marL="0" indent="0">
              <a:buNone/>
            </a:pPr>
            <a:r>
              <a:rPr lang="en-US">
                <a:solidFill>
                  <a:schemeClr val="tx1">
                    <a:lumMod val="75000"/>
                    <a:lumOff val="25000"/>
                  </a:schemeClr>
                </a:solidFill>
              </a:rPr>
              <a:t>Center for Sustainable Energy email: </a:t>
            </a:r>
            <a:r>
              <a:rPr lang="en-US" sz="2400" u="sng">
                <a:hlinkClick r:id="rId5"/>
              </a:rPr>
              <a:t>calevip@energycenter.org</a:t>
            </a:r>
            <a:endParaRPr lang="en-US"/>
          </a:p>
        </p:txBody>
      </p:sp>
      <p:sp>
        <p:nvSpPr>
          <p:cNvPr id="3" name="Title 2">
            <a:extLst>
              <a:ext uri="{FF2B5EF4-FFF2-40B4-BE49-F238E27FC236}">
                <a16:creationId xmlns:a16="http://schemas.microsoft.com/office/drawing/2014/main" id="{F6E27E81-24A8-A548-BEFF-2A7E3821C3F0}"/>
              </a:ext>
            </a:extLst>
          </p:cNvPr>
          <p:cNvSpPr>
            <a:spLocks noGrp="1"/>
          </p:cNvSpPr>
          <p:nvPr>
            <p:ph type="title" idx="4294967295"/>
          </p:nvPr>
        </p:nvSpPr>
        <p:spPr>
          <a:xfrm>
            <a:off x="0" y="0"/>
            <a:ext cx="3187066" cy="1645920"/>
          </a:xfrm>
        </p:spPr>
        <p:txBody>
          <a:bodyPr/>
          <a:lstStyle/>
          <a:p>
            <a:pPr rtl="0" eaLnBrk="1" latinLnBrk="0" hangingPunct="1"/>
            <a:r>
              <a:rPr lang="en-US" sz="3600" kern="1200">
                <a:solidFill>
                  <a:srgbClr val="FFFFFF"/>
                </a:solidFill>
                <a:effectLst/>
                <a:ea typeface="+mn-ea"/>
                <a:cs typeface="+mn-cs"/>
              </a:rPr>
              <a:t>Future CALeVIP Information </a:t>
            </a:r>
            <a:endParaRPr lang="en-US">
              <a:effectLst/>
            </a:endParaRPr>
          </a:p>
        </p:txBody>
      </p:sp>
    </p:spTree>
    <p:extLst>
      <p:ext uri="{BB962C8B-B14F-4D97-AF65-F5344CB8AC3E}">
        <p14:creationId xmlns:p14="http://schemas.microsoft.com/office/powerpoint/2010/main" val="11563823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572CE6BA-D937-4349-AB67-C6AFB017C4F8}"/>
              </a:ext>
            </a:extLst>
          </p:cNvPr>
          <p:cNvSpPr txBox="1"/>
          <p:nvPr/>
        </p:nvSpPr>
        <p:spPr>
          <a:xfrm>
            <a:off x="9725025" y="6095999"/>
            <a:ext cx="2085975" cy="483081"/>
          </a:xfrm>
          <a:prstGeom prst="rect">
            <a:avLst/>
          </a:prstGeom>
          <a:noFill/>
        </p:spPr>
        <p:txBody>
          <a:bodyPr wrap="square" rtlCol="0">
            <a:spAutoFit/>
          </a:bodyPr>
          <a:lstStyle/>
          <a:p>
            <a:pPr algn="r">
              <a:lnSpc>
                <a:spcPts val="3500"/>
              </a:lnSpc>
            </a:pPr>
            <a:fld id="{4B0BDF67-7D12-4867-BD55-ED7869CA72D7}" type="slidenum">
              <a:rPr lang="en-US" sz="1600" smtClean="0">
                <a:solidFill>
                  <a:schemeClr val="tx1">
                    <a:lumMod val="75000"/>
                    <a:lumOff val="25000"/>
                  </a:schemeClr>
                </a:solidFill>
                <a:latin typeface="+mj-lt"/>
              </a:rPr>
              <a:t>14</a:t>
            </a:fld>
            <a:endParaRPr lang="en-US" sz="1600">
              <a:solidFill>
                <a:schemeClr val="tx1">
                  <a:lumMod val="75000"/>
                  <a:lumOff val="25000"/>
                </a:schemeClr>
              </a:solidFill>
              <a:latin typeface="+mj-lt"/>
            </a:endParaRPr>
          </a:p>
        </p:txBody>
      </p:sp>
      <p:pic>
        <p:nvPicPr>
          <p:cNvPr id="9" name="Picture 8" descr="The logo for the California Electric Vehicle Infrastructure Project (CALeVIP)"/>
          <p:cNvPicPr>
            <a:picLocks noChangeAspect="1"/>
          </p:cNvPicPr>
          <p:nvPr/>
        </p:nvPicPr>
        <p:blipFill rotWithShape="1">
          <a:blip r:embed="rId3" cstate="print">
            <a:extLst>
              <a:ext uri="{28A0092B-C50C-407E-A947-70E740481C1C}">
                <a14:useLocalDpi xmlns:a14="http://schemas.microsoft.com/office/drawing/2010/main" val="0"/>
              </a:ext>
            </a:extLst>
          </a:blip>
          <a:srcRect l="685" t="25715" r="-685" b="34285"/>
          <a:stretch/>
        </p:blipFill>
        <p:spPr>
          <a:xfrm>
            <a:off x="5857875" y="2130885"/>
            <a:ext cx="6446961" cy="2472807"/>
          </a:xfrm>
          <a:prstGeom prst="rect">
            <a:avLst/>
          </a:prstGeom>
        </p:spPr>
      </p:pic>
      <p:sp>
        <p:nvSpPr>
          <p:cNvPr id="8" name="TextBox 7"/>
          <p:cNvSpPr txBox="1"/>
          <p:nvPr/>
        </p:nvSpPr>
        <p:spPr>
          <a:xfrm>
            <a:off x="3343275" y="5138939"/>
            <a:ext cx="4876800" cy="1569660"/>
          </a:xfrm>
          <a:prstGeom prst="rect">
            <a:avLst/>
          </a:prstGeom>
          <a:noFill/>
        </p:spPr>
        <p:txBody>
          <a:bodyPr wrap="square" rtlCol="0">
            <a:spAutoFit/>
          </a:bodyPr>
          <a:lstStyle/>
          <a:p>
            <a:pPr algn="l"/>
            <a:r>
              <a:rPr lang="en-US" sz="2400">
                <a:latin typeface="+mn-lt"/>
              </a:rPr>
              <a:t>Brian Fauble</a:t>
            </a:r>
          </a:p>
          <a:p>
            <a:pPr algn="l"/>
            <a:r>
              <a:rPr lang="en-US" sz="2400">
                <a:latin typeface="+mn-lt"/>
              </a:rPr>
              <a:t>Energy Commission Specialist II</a:t>
            </a:r>
            <a:br>
              <a:rPr lang="en-US" sz="2400">
                <a:latin typeface="+mn-lt"/>
              </a:rPr>
            </a:br>
            <a:r>
              <a:rPr lang="en-US" sz="2400">
                <a:latin typeface="+mn-lt"/>
              </a:rPr>
              <a:t>(916) 654-3974</a:t>
            </a:r>
          </a:p>
          <a:p>
            <a:pPr algn="l"/>
            <a:r>
              <a:rPr lang="en-US" sz="2400">
                <a:solidFill>
                  <a:schemeClr val="accent2"/>
                </a:solidFill>
                <a:latin typeface="+mn-lt"/>
                <a:hlinkClick r:id="rId4"/>
              </a:rPr>
              <a:t>brian.fauble@energy.ca.gov</a:t>
            </a:r>
            <a:endParaRPr lang="en-US" sz="2400">
              <a:solidFill>
                <a:schemeClr val="accent2"/>
              </a:solidFill>
              <a:latin typeface="+mn-lt"/>
            </a:endParaRPr>
          </a:p>
        </p:txBody>
      </p:sp>
      <p:pic>
        <p:nvPicPr>
          <p:cNvPr id="5" name="Picture 4" descr="A picture of Brian Fauble who is the Energy Commission Project Manager for the California Electric Vehicle Infrastructure Project (CALeVIP)"/>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43275" y="1595639"/>
            <a:ext cx="2834640" cy="3543300"/>
          </a:xfrm>
          <a:prstGeom prst="rect">
            <a:avLst/>
          </a:prstGeom>
        </p:spPr>
      </p:pic>
      <p:sp>
        <p:nvSpPr>
          <p:cNvPr id="2" name="Title 1">
            <a:extLst>
              <a:ext uri="{FF2B5EF4-FFF2-40B4-BE49-F238E27FC236}">
                <a16:creationId xmlns:a16="http://schemas.microsoft.com/office/drawing/2014/main" id="{6561D3E8-62E9-6A46-BCBE-C7996053BC58}"/>
              </a:ext>
            </a:extLst>
          </p:cNvPr>
          <p:cNvSpPr>
            <a:spLocks noGrp="1"/>
          </p:cNvSpPr>
          <p:nvPr>
            <p:ph type="title" idx="4294967295"/>
          </p:nvPr>
        </p:nvSpPr>
        <p:spPr>
          <a:xfrm>
            <a:off x="0" y="0"/>
            <a:ext cx="2505075" cy="1353936"/>
          </a:xfrm>
        </p:spPr>
        <p:txBody>
          <a:bodyPr/>
          <a:lstStyle/>
          <a:p>
            <a:pPr rtl="0" eaLnBrk="1" latinLnBrk="0" hangingPunct="1"/>
            <a:r>
              <a:rPr lang="en-US" sz="3600" kern="1200">
                <a:solidFill>
                  <a:srgbClr val="FFFFFF"/>
                </a:solidFill>
                <a:effectLst/>
                <a:ea typeface="+mn-ea"/>
                <a:cs typeface="+mn-cs"/>
              </a:rPr>
              <a:t>Thank You</a:t>
            </a:r>
            <a:endParaRPr lang="en-US">
              <a:effectLst/>
            </a:endParaRPr>
          </a:p>
        </p:txBody>
      </p:sp>
    </p:spTree>
    <p:extLst>
      <p:ext uri="{BB962C8B-B14F-4D97-AF65-F5344CB8AC3E}">
        <p14:creationId xmlns:p14="http://schemas.microsoft.com/office/powerpoint/2010/main" val="28720300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w="12700">
          <a:solidFill>
            <a:schemeClr val="bg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nchor="t">
        <a:spAutoFit/>
      </a:bodyPr>
      <a:lstStyle>
        <a:defPPr algn="l">
          <a:lnSpc>
            <a:spcPts val="3500"/>
          </a:lnSpc>
          <a:defRPr sz="3200" dirty="0">
            <a:solidFill>
              <a:schemeClr val="bg1"/>
            </a:solidFill>
            <a:latin typeface="+mj-lt"/>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5067c814-4b34-462c-a21d-c185ff6548d2">
      <UserInfo>
        <DisplayName>Kelley, Spencer@Energy</DisplayName>
        <AccountId>25</AccountId>
        <AccountType/>
      </UserInfo>
      <UserInfo>
        <DisplayName>Fauble, Brian@Energy</DisplayName>
        <AccountId>95</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1DC9A153AAEEE45BACE06E01F8272AC" ma:contentTypeVersion="11" ma:contentTypeDescription="Create a new document." ma:contentTypeScope="" ma:versionID="f980a7f3c498caf942a21d4f8c9e9a58">
  <xsd:schema xmlns:xsd="http://www.w3.org/2001/XMLSchema" xmlns:xs="http://www.w3.org/2001/XMLSchema" xmlns:p="http://schemas.microsoft.com/office/2006/metadata/properties" xmlns:ns2="785685f2-c2e1-4352-89aa-3faca8eaba52" xmlns:ns3="5067c814-4b34-462c-a21d-c185ff6548d2" targetNamespace="http://schemas.microsoft.com/office/2006/metadata/properties" ma:root="true" ma:fieldsID="88599078561bc4a08c8bafe0515035a0" ns2:_="" ns3:_="">
    <xsd:import namespace="785685f2-c2e1-4352-89aa-3faca8eaba52"/>
    <xsd:import namespace="5067c814-4b34-462c-a21d-c185ff6548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5685f2-c2e1-4352-89aa-3faca8eaba5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hidden="true" ma:internalName="MediaServiceAutoTags" ma:readOnly="true">
      <xsd:simpleType>
        <xsd:restriction base="dms:Text"/>
      </xsd:simpleType>
    </xsd:element>
    <xsd:element name="MediaServiceOCR" ma:index="13" nillable="true" ma:displayName="Extracted Text" ma:hidden="true" ma:internalName="MediaServiceOCR" ma:readOnly="true">
      <xsd:simpleType>
        <xsd:restriction base="dms:Note"/>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hidden="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0"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70F53DF-11DB-49FE-A042-2351A0474E86}">
  <ds:schemaRefs>
    <ds:schemaRef ds:uri="http://schemas.microsoft.com/sharepoint/v3/contenttype/forms"/>
  </ds:schemaRefs>
</ds:datastoreItem>
</file>

<file path=customXml/itemProps2.xml><?xml version="1.0" encoding="utf-8"?>
<ds:datastoreItem xmlns:ds="http://schemas.openxmlformats.org/officeDocument/2006/customXml" ds:itemID="{35FF24CB-65EE-4CEC-8CAA-8DCA70D8208B}">
  <ds:schemaRefs>
    <ds:schemaRef ds:uri="5067c814-4b34-462c-a21d-c185ff6548d2"/>
    <ds:schemaRef ds:uri="785685f2-c2e1-4352-89aa-3faca8eaba5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4E7C4724-EC5E-4600-86DF-241EEFCA59FC}">
  <ds:schemaRefs>
    <ds:schemaRef ds:uri="5067c814-4b34-462c-a21d-c185ff6548d2"/>
    <ds:schemaRef ds:uri="785685f2-c2e1-4352-89aa-3faca8eaba5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1598</Words>
  <Application>Microsoft Macintosh PowerPoint</Application>
  <PresentationFormat>Widescreen</PresentationFormat>
  <Paragraphs>223</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Tahoma</vt:lpstr>
      <vt:lpstr>Office Theme</vt:lpstr>
      <vt:lpstr>IEPR Joint Agency Workshop on Vehicle-Grid Integration &amp; Charging Infrastructure Funding: Session 2 CALeVIP</vt:lpstr>
      <vt:lpstr>CALeVIP Background</vt:lpstr>
      <vt:lpstr>CALeVIP Existing Projects</vt:lpstr>
      <vt:lpstr>CALeVIP 2020 Projects</vt:lpstr>
      <vt:lpstr>2020 Incentive Project Partnerships</vt:lpstr>
      <vt:lpstr>Eligible Costs</vt:lpstr>
      <vt:lpstr>CALeVIP Evolution</vt:lpstr>
      <vt:lpstr>CALeVIP Benefits</vt:lpstr>
      <vt:lpstr>Customers are contributing about two-thirds of projects’ costs.</vt:lpstr>
      <vt:lpstr>Site-owner anticipated costs by number of connectors installed</vt:lpstr>
      <vt:lpstr>CALeVIP and Customer Total Cost for Level 2 Installations</vt:lpstr>
      <vt:lpstr>CALeVIP Cost Data Webpage</vt:lpstr>
      <vt:lpstr>Future CALeVIP Information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Fauble, Brian@Energy</dc:creator>
  <cp:lastModifiedBy>Fauble, Brian@Energy</cp:lastModifiedBy>
  <cp:revision>2</cp:revision>
  <dcterms:created xsi:type="dcterms:W3CDTF">2020-06-09T17:52:30Z</dcterms:created>
  <dcterms:modified xsi:type="dcterms:W3CDTF">2020-06-24T14:51:36Z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0x01010061DC9A153AAEEE45BACE06E01F8272AC</vt:lpwstr>
  </property>
</Properties>
</file>