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2"/>
  </p:notesMasterIdLst>
  <p:sldIdLst>
    <p:sldId id="257" r:id="rId5"/>
    <p:sldId id="312" r:id="rId6"/>
    <p:sldId id="310" r:id="rId7"/>
    <p:sldId id="302" r:id="rId8"/>
    <p:sldId id="303" r:id="rId9"/>
    <p:sldId id="305" r:id="rId10"/>
    <p:sldId id="30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p:cViewPr varScale="1">
        <p:scale>
          <a:sx n="67" d="100"/>
          <a:sy n="67" d="100"/>
        </p:scale>
        <p:origin x="64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4C8B6E-A748-43B9-8591-604A5B7140D1}" type="datetimeFigureOut">
              <a:rPr lang="en-US" smtClean="0"/>
              <a:t>9/18/2020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0BB2D5-FD09-4429-B1C8-2C1638BED61B}" type="slidenum">
              <a:rPr lang="en-US" smtClean="0"/>
              <a:t>‹#›</a:t>
            </a:fld>
            <a:endParaRPr lang="en-US" dirty="0"/>
          </a:p>
        </p:txBody>
      </p:sp>
    </p:spTree>
    <p:extLst>
      <p:ext uri="{BB962C8B-B14F-4D97-AF65-F5344CB8AC3E}">
        <p14:creationId xmlns:p14="http://schemas.microsoft.com/office/powerpoint/2010/main" val="2707680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56431E4-AE9C-44CE-92EE-B278A8D52F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51423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56431E4-AE9C-44CE-92EE-B278A8D52F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088271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389D4A9-D871-4609-BA86-C341FAD8F486}" type="datetime1">
              <a:rPr lang="en-US" smtClean="0"/>
              <a:t>9/18/2020</a:t>
            </a:fld>
            <a:endParaRPr lang="en-US" dirty="0"/>
          </a:p>
        </p:txBody>
      </p:sp>
      <p:sp>
        <p:nvSpPr>
          <p:cNvPr id="5" name="Footer Placeholder 4"/>
          <p:cNvSpPr>
            <a:spLocks noGrp="1"/>
          </p:cNvSpPr>
          <p:nvPr>
            <p:ph type="ftr" sz="quarter" idx="11"/>
          </p:nvPr>
        </p:nvSpPr>
        <p:spPr/>
        <p:txBody>
          <a:bodyPr/>
          <a:lstStyle/>
          <a:p>
            <a:r>
              <a:rPr lang="en-US" dirty="0"/>
              <a:t>Confidential</a:t>
            </a:r>
          </a:p>
        </p:txBody>
      </p:sp>
      <p:sp>
        <p:nvSpPr>
          <p:cNvPr id="6" name="Slide Number Placeholder 5"/>
          <p:cNvSpPr>
            <a:spLocks noGrp="1"/>
          </p:cNvSpPr>
          <p:nvPr>
            <p:ph type="sldNum" sz="quarter" idx="12"/>
          </p:nvPr>
        </p:nvSpPr>
        <p:spPr/>
        <p:txBody>
          <a:bodyPr/>
          <a:lstStyle/>
          <a:p>
            <a:fld id="{99E63059-13D4-42AC-AFFF-3055A953532E}" type="slidenum">
              <a:rPr lang="en-US" smtClean="0"/>
              <a:t>‹#›</a:t>
            </a:fld>
            <a:endParaRPr lang="en-US" dirty="0"/>
          </a:p>
        </p:txBody>
      </p:sp>
    </p:spTree>
    <p:extLst>
      <p:ext uri="{BB962C8B-B14F-4D97-AF65-F5344CB8AC3E}">
        <p14:creationId xmlns:p14="http://schemas.microsoft.com/office/powerpoint/2010/main" val="1262763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2D701E8-8E40-4751-B214-C7C1E412173A}" type="datetime1">
              <a:rPr lang="en-US" smtClean="0"/>
              <a:t>9/18/2020</a:t>
            </a:fld>
            <a:endParaRPr lang="en-US" dirty="0"/>
          </a:p>
        </p:txBody>
      </p:sp>
      <p:sp>
        <p:nvSpPr>
          <p:cNvPr id="5" name="Footer Placeholder 4"/>
          <p:cNvSpPr>
            <a:spLocks noGrp="1"/>
          </p:cNvSpPr>
          <p:nvPr>
            <p:ph type="ftr" sz="quarter" idx="11"/>
          </p:nvPr>
        </p:nvSpPr>
        <p:spPr/>
        <p:txBody>
          <a:bodyPr/>
          <a:lstStyle/>
          <a:p>
            <a:r>
              <a:rPr lang="en-US" dirty="0"/>
              <a:t>Confidential</a:t>
            </a:r>
          </a:p>
        </p:txBody>
      </p:sp>
      <p:sp>
        <p:nvSpPr>
          <p:cNvPr id="6" name="Slide Number Placeholder 5"/>
          <p:cNvSpPr>
            <a:spLocks noGrp="1"/>
          </p:cNvSpPr>
          <p:nvPr>
            <p:ph type="sldNum" sz="quarter" idx="12"/>
          </p:nvPr>
        </p:nvSpPr>
        <p:spPr/>
        <p:txBody>
          <a:bodyPr/>
          <a:lstStyle/>
          <a:p>
            <a:fld id="{99E63059-13D4-42AC-AFFF-3055A953532E}" type="slidenum">
              <a:rPr lang="en-US" smtClean="0"/>
              <a:t>‹#›</a:t>
            </a:fld>
            <a:endParaRPr lang="en-US" dirty="0"/>
          </a:p>
        </p:txBody>
      </p:sp>
    </p:spTree>
    <p:extLst>
      <p:ext uri="{BB962C8B-B14F-4D97-AF65-F5344CB8AC3E}">
        <p14:creationId xmlns:p14="http://schemas.microsoft.com/office/powerpoint/2010/main" val="4157705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1F97FE-3C91-406F-A3C9-FAAF1AB45D04}" type="datetime1">
              <a:rPr lang="en-US" smtClean="0"/>
              <a:t>9/18/2020</a:t>
            </a:fld>
            <a:endParaRPr lang="en-US" dirty="0"/>
          </a:p>
        </p:txBody>
      </p:sp>
      <p:sp>
        <p:nvSpPr>
          <p:cNvPr id="5" name="Footer Placeholder 4"/>
          <p:cNvSpPr>
            <a:spLocks noGrp="1"/>
          </p:cNvSpPr>
          <p:nvPr>
            <p:ph type="ftr" sz="quarter" idx="11"/>
          </p:nvPr>
        </p:nvSpPr>
        <p:spPr/>
        <p:txBody>
          <a:bodyPr/>
          <a:lstStyle/>
          <a:p>
            <a:r>
              <a:rPr lang="en-US" dirty="0"/>
              <a:t>Confidential</a:t>
            </a:r>
          </a:p>
        </p:txBody>
      </p:sp>
      <p:sp>
        <p:nvSpPr>
          <p:cNvPr id="6" name="Slide Number Placeholder 5"/>
          <p:cNvSpPr>
            <a:spLocks noGrp="1"/>
          </p:cNvSpPr>
          <p:nvPr>
            <p:ph type="sldNum" sz="quarter" idx="12"/>
          </p:nvPr>
        </p:nvSpPr>
        <p:spPr/>
        <p:txBody>
          <a:bodyPr/>
          <a:lstStyle/>
          <a:p>
            <a:fld id="{99E63059-13D4-42AC-AFFF-3055A953532E}" type="slidenum">
              <a:rPr lang="en-US" smtClean="0"/>
              <a:t>‹#›</a:t>
            </a:fld>
            <a:endParaRPr lang="en-US" dirty="0"/>
          </a:p>
        </p:txBody>
      </p:sp>
    </p:spTree>
    <p:extLst>
      <p:ext uri="{BB962C8B-B14F-4D97-AF65-F5344CB8AC3E}">
        <p14:creationId xmlns:p14="http://schemas.microsoft.com/office/powerpoint/2010/main" val="240086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4B11949-2FDF-4CF8-AF66-B7591369E6B7}" type="datetime1">
              <a:rPr lang="en-US" smtClean="0"/>
              <a:t>9/18/2020</a:t>
            </a:fld>
            <a:endParaRPr lang="en-US" dirty="0"/>
          </a:p>
        </p:txBody>
      </p:sp>
      <p:sp>
        <p:nvSpPr>
          <p:cNvPr id="6" name="Footer Placeholder 5"/>
          <p:cNvSpPr>
            <a:spLocks noGrp="1"/>
          </p:cNvSpPr>
          <p:nvPr>
            <p:ph type="ftr" sz="quarter" idx="11"/>
          </p:nvPr>
        </p:nvSpPr>
        <p:spPr/>
        <p:txBody>
          <a:bodyPr/>
          <a:lstStyle/>
          <a:p>
            <a:r>
              <a:rPr lang="en-US" dirty="0"/>
              <a:t>Confidential</a:t>
            </a:r>
          </a:p>
        </p:txBody>
      </p:sp>
      <p:sp>
        <p:nvSpPr>
          <p:cNvPr id="7" name="Slide Number Placeholder 6"/>
          <p:cNvSpPr>
            <a:spLocks noGrp="1"/>
          </p:cNvSpPr>
          <p:nvPr>
            <p:ph type="sldNum" sz="quarter" idx="12"/>
          </p:nvPr>
        </p:nvSpPr>
        <p:spPr/>
        <p:txBody>
          <a:bodyPr/>
          <a:lstStyle/>
          <a:p>
            <a:fld id="{99E63059-13D4-42AC-AFFF-3055A953532E}" type="slidenum">
              <a:rPr lang="en-US" smtClean="0"/>
              <a:t>‹#›</a:t>
            </a:fld>
            <a:endParaRPr lang="en-US" dirty="0"/>
          </a:p>
        </p:txBody>
      </p:sp>
    </p:spTree>
    <p:extLst>
      <p:ext uri="{BB962C8B-B14F-4D97-AF65-F5344CB8AC3E}">
        <p14:creationId xmlns:p14="http://schemas.microsoft.com/office/powerpoint/2010/main" val="4141138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FBDD65F-CC54-4CD7-9CF1-8AF016F81719}" type="datetime1">
              <a:rPr lang="en-US" smtClean="0"/>
              <a:t>9/18/2020</a:t>
            </a:fld>
            <a:endParaRPr lang="en-US" dirty="0"/>
          </a:p>
        </p:txBody>
      </p:sp>
      <p:sp>
        <p:nvSpPr>
          <p:cNvPr id="8" name="Footer Placeholder 7"/>
          <p:cNvSpPr>
            <a:spLocks noGrp="1"/>
          </p:cNvSpPr>
          <p:nvPr>
            <p:ph type="ftr" sz="quarter" idx="11"/>
          </p:nvPr>
        </p:nvSpPr>
        <p:spPr/>
        <p:txBody>
          <a:bodyPr/>
          <a:lstStyle/>
          <a:p>
            <a:r>
              <a:rPr lang="en-US" dirty="0"/>
              <a:t>Confidential</a:t>
            </a:r>
          </a:p>
        </p:txBody>
      </p:sp>
      <p:sp>
        <p:nvSpPr>
          <p:cNvPr id="9" name="Slide Number Placeholder 8"/>
          <p:cNvSpPr>
            <a:spLocks noGrp="1"/>
          </p:cNvSpPr>
          <p:nvPr>
            <p:ph type="sldNum" sz="quarter" idx="12"/>
          </p:nvPr>
        </p:nvSpPr>
        <p:spPr/>
        <p:txBody>
          <a:bodyPr/>
          <a:lstStyle/>
          <a:p>
            <a:fld id="{99E63059-13D4-42AC-AFFF-3055A953532E}" type="slidenum">
              <a:rPr lang="en-US" smtClean="0"/>
              <a:t>‹#›</a:t>
            </a:fld>
            <a:endParaRPr lang="en-US" dirty="0"/>
          </a:p>
        </p:txBody>
      </p:sp>
    </p:spTree>
    <p:extLst>
      <p:ext uri="{BB962C8B-B14F-4D97-AF65-F5344CB8AC3E}">
        <p14:creationId xmlns:p14="http://schemas.microsoft.com/office/powerpoint/2010/main" val="199346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187504-2612-4032-AD4E-DC55BF8B42AB}" type="datetime1">
              <a:rPr lang="en-US" smtClean="0"/>
              <a:t>9/18/2020</a:t>
            </a:fld>
            <a:endParaRPr lang="en-US" dirty="0"/>
          </a:p>
        </p:txBody>
      </p:sp>
      <p:sp>
        <p:nvSpPr>
          <p:cNvPr id="4" name="Footer Placeholder 3"/>
          <p:cNvSpPr>
            <a:spLocks noGrp="1"/>
          </p:cNvSpPr>
          <p:nvPr>
            <p:ph type="ftr" sz="quarter" idx="11"/>
          </p:nvPr>
        </p:nvSpPr>
        <p:spPr/>
        <p:txBody>
          <a:bodyPr/>
          <a:lstStyle/>
          <a:p>
            <a:r>
              <a:rPr lang="en-US" dirty="0"/>
              <a:t>Confidential</a:t>
            </a:r>
          </a:p>
        </p:txBody>
      </p:sp>
      <p:sp>
        <p:nvSpPr>
          <p:cNvPr id="5" name="Slide Number Placeholder 4"/>
          <p:cNvSpPr>
            <a:spLocks noGrp="1"/>
          </p:cNvSpPr>
          <p:nvPr>
            <p:ph type="sldNum" sz="quarter" idx="12"/>
          </p:nvPr>
        </p:nvSpPr>
        <p:spPr/>
        <p:txBody>
          <a:bodyPr/>
          <a:lstStyle/>
          <a:p>
            <a:fld id="{99E63059-13D4-42AC-AFFF-3055A953532E}" type="slidenum">
              <a:rPr lang="en-US" smtClean="0"/>
              <a:t>‹#›</a:t>
            </a:fld>
            <a:endParaRPr lang="en-US" dirty="0"/>
          </a:p>
        </p:txBody>
      </p:sp>
    </p:spTree>
    <p:extLst>
      <p:ext uri="{BB962C8B-B14F-4D97-AF65-F5344CB8AC3E}">
        <p14:creationId xmlns:p14="http://schemas.microsoft.com/office/powerpoint/2010/main" val="3594065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1C3CC2-C185-489C-88DF-C01B90B3D7DE}" type="datetime1">
              <a:rPr lang="en-US" smtClean="0"/>
              <a:t>9/18/2020</a:t>
            </a:fld>
            <a:endParaRPr lang="en-US" dirty="0"/>
          </a:p>
        </p:txBody>
      </p:sp>
      <p:sp>
        <p:nvSpPr>
          <p:cNvPr id="3" name="Footer Placeholder 2"/>
          <p:cNvSpPr>
            <a:spLocks noGrp="1"/>
          </p:cNvSpPr>
          <p:nvPr>
            <p:ph type="ftr" sz="quarter" idx="11"/>
          </p:nvPr>
        </p:nvSpPr>
        <p:spPr/>
        <p:txBody>
          <a:bodyPr/>
          <a:lstStyle/>
          <a:p>
            <a:r>
              <a:rPr lang="en-US" dirty="0"/>
              <a:t>Confidential</a:t>
            </a:r>
          </a:p>
        </p:txBody>
      </p:sp>
      <p:sp>
        <p:nvSpPr>
          <p:cNvPr id="4" name="Slide Number Placeholder 3"/>
          <p:cNvSpPr>
            <a:spLocks noGrp="1"/>
          </p:cNvSpPr>
          <p:nvPr>
            <p:ph type="sldNum" sz="quarter" idx="12"/>
          </p:nvPr>
        </p:nvSpPr>
        <p:spPr/>
        <p:txBody>
          <a:bodyPr/>
          <a:lstStyle/>
          <a:p>
            <a:fld id="{99E63059-13D4-42AC-AFFF-3055A953532E}" type="slidenum">
              <a:rPr lang="en-US" smtClean="0"/>
              <a:t>‹#›</a:t>
            </a:fld>
            <a:endParaRPr lang="en-US" dirty="0"/>
          </a:p>
        </p:txBody>
      </p:sp>
    </p:spTree>
    <p:extLst>
      <p:ext uri="{BB962C8B-B14F-4D97-AF65-F5344CB8AC3E}">
        <p14:creationId xmlns:p14="http://schemas.microsoft.com/office/powerpoint/2010/main" val="25953058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BCC58E2-8CCD-439B-919C-3A1A512CB213}" type="datetime1">
              <a:rPr lang="en-US" smtClean="0"/>
              <a:t>9/18/2020</a:t>
            </a:fld>
            <a:endParaRPr lang="en-US" dirty="0"/>
          </a:p>
        </p:txBody>
      </p:sp>
      <p:sp>
        <p:nvSpPr>
          <p:cNvPr id="6" name="Footer Placeholder 5"/>
          <p:cNvSpPr>
            <a:spLocks noGrp="1"/>
          </p:cNvSpPr>
          <p:nvPr>
            <p:ph type="ftr" sz="quarter" idx="11"/>
          </p:nvPr>
        </p:nvSpPr>
        <p:spPr/>
        <p:txBody>
          <a:bodyPr/>
          <a:lstStyle/>
          <a:p>
            <a:r>
              <a:rPr lang="en-US" dirty="0"/>
              <a:t>Confidential</a:t>
            </a:r>
          </a:p>
        </p:txBody>
      </p:sp>
      <p:sp>
        <p:nvSpPr>
          <p:cNvPr id="7" name="Slide Number Placeholder 6"/>
          <p:cNvSpPr>
            <a:spLocks noGrp="1"/>
          </p:cNvSpPr>
          <p:nvPr>
            <p:ph type="sldNum" sz="quarter" idx="12"/>
          </p:nvPr>
        </p:nvSpPr>
        <p:spPr/>
        <p:txBody>
          <a:bodyPr/>
          <a:lstStyle/>
          <a:p>
            <a:fld id="{99E63059-13D4-42AC-AFFF-3055A953532E}" type="slidenum">
              <a:rPr lang="en-US" smtClean="0"/>
              <a:t>‹#›</a:t>
            </a:fld>
            <a:endParaRPr lang="en-US" dirty="0"/>
          </a:p>
        </p:txBody>
      </p:sp>
    </p:spTree>
    <p:extLst>
      <p:ext uri="{BB962C8B-B14F-4D97-AF65-F5344CB8AC3E}">
        <p14:creationId xmlns:p14="http://schemas.microsoft.com/office/powerpoint/2010/main" val="8804312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71A0604-4CA0-43AE-9A52-24FE7D8EFBD2}" type="datetime1">
              <a:rPr lang="en-US" smtClean="0"/>
              <a:t>9/18/2020</a:t>
            </a:fld>
            <a:endParaRPr lang="en-US" dirty="0"/>
          </a:p>
        </p:txBody>
      </p:sp>
      <p:sp>
        <p:nvSpPr>
          <p:cNvPr id="6" name="Footer Placeholder 5"/>
          <p:cNvSpPr>
            <a:spLocks noGrp="1"/>
          </p:cNvSpPr>
          <p:nvPr>
            <p:ph type="ftr" sz="quarter" idx="11"/>
          </p:nvPr>
        </p:nvSpPr>
        <p:spPr/>
        <p:txBody>
          <a:bodyPr/>
          <a:lstStyle/>
          <a:p>
            <a:r>
              <a:rPr lang="en-US" dirty="0"/>
              <a:t>Confidential</a:t>
            </a:r>
          </a:p>
        </p:txBody>
      </p:sp>
      <p:sp>
        <p:nvSpPr>
          <p:cNvPr id="7" name="Slide Number Placeholder 6"/>
          <p:cNvSpPr>
            <a:spLocks noGrp="1"/>
          </p:cNvSpPr>
          <p:nvPr>
            <p:ph type="sldNum" sz="quarter" idx="12"/>
          </p:nvPr>
        </p:nvSpPr>
        <p:spPr/>
        <p:txBody>
          <a:bodyPr/>
          <a:lstStyle/>
          <a:p>
            <a:fld id="{99E63059-13D4-42AC-AFFF-3055A953532E}" type="slidenum">
              <a:rPr lang="en-US" smtClean="0"/>
              <a:t>‹#›</a:t>
            </a:fld>
            <a:endParaRPr lang="en-US" dirty="0"/>
          </a:p>
        </p:txBody>
      </p:sp>
    </p:spTree>
    <p:extLst>
      <p:ext uri="{BB962C8B-B14F-4D97-AF65-F5344CB8AC3E}">
        <p14:creationId xmlns:p14="http://schemas.microsoft.com/office/powerpoint/2010/main" val="4055230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A333249-0BC6-4551-8D33-1603B0594237}" type="datetime1">
              <a:rPr lang="en-US" smtClean="0"/>
              <a:t>9/18/2020</a:t>
            </a:fld>
            <a:endParaRPr lang="en-US" dirty="0"/>
          </a:p>
        </p:txBody>
      </p:sp>
      <p:sp>
        <p:nvSpPr>
          <p:cNvPr id="5" name="Footer Placeholder 4"/>
          <p:cNvSpPr>
            <a:spLocks noGrp="1"/>
          </p:cNvSpPr>
          <p:nvPr>
            <p:ph type="ftr" sz="quarter" idx="11"/>
          </p:nvPr>
        </p:nvSpPr>
        <p:spPr/>
        <p:txBody>
          <a:bodyPr/>
          <a:lstStyle/>
          <a:p>
            <a:r>
              <a:rPr lang="en-US" dirty="0"/>
              <a:t>Confidential</a:t>
            </a:r>
          </a:p>
        </p:txBody>
      </p:sp>
      <p:sp>
        <p:nvSpPr>
          <p:cNvPr id="6" name="Slide Number Placeholder 5"/>
          <p:cNvSpPr>
            <a:spLocks noGrp="1"/>
          </p:cNvSpPr>
          <p:nvPr>
            <p:ph type="sldNum" sz="quarter" idx="12"/>
          </p:nvPr>
        </p:nvSpPr>
        <p:spPr/>
        <p:txBody>
          <a:bodyPr/>
          <a:lstStyle/>
          <a:p>
            <a:fld id="{99E63059-13D4-42AC-AFFF-3055A953532E}" type="slidenum">
              <a:rPr lang="en-US" smtClean="0"/>
              <a:t>‹#›</a:t>
            </a:fld>
            <a:endParaRPr lang="en-US" dirty="0"/>
          </a:p>
        </p:txBody>
      </p:sp>
    </p:spTree>
    <p:extLst>
      <p:ext uri="{BB962C8B-B14F-4D97-AF65-F5344CB8AC3E}">
        <p14:creationId xmlns:p14="http://schemas.microsoft.com/office/powerpoint/2010/main" val="36079212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252349B-B1C9-45DC-B461-1F3B9091C7AA}" type="datetime1">
              <a:rPr lang="en-US" smtClean="0"/>
              <a:t>9/18/2020</a:t>
            </a:fld>
            <a:endParaRPr lang="en-US" dirty="0"/>
          </a:p>
        </p:txBody>
      </p:sp>
      <p:sp>
        <p:nvSpPr>
          <p:cNvPr id="5" name="Footer Placeholder 4"/>
          <p:cNvSpPr>
            <a:spLocks noGrp="1"/>
          </p:cNvSpPr>
          <p:nvPr>
            <p:ph type="ftr" sz="quarter" idx="11"/>
          </p:nvPr>
        </p:nvSpPr>
        <p:spPr/>
        <p:txBody>
          <a:bodyPr/>
          <a:lstStyle/>
          <a:p>
            <a:r>
              <a:rPr lang="en-US" dirty="0"/>
              <a:t>Confidential</a:t>
            </a:r>
          </a:p>
        </p:txBody>
      </p:sp>
      <p:sp>
        <p:nvSpPr>
          <p:cNvPr id="6" name="Slide Number Placeholder 5"/>
          <p:cNvSpPr>
            <a:spLocks noGrp="1"/>
          </p:cNvSpPr>
          <p:nvPr>
            <p:ph type="sldNum" sz="quarter" idx="12"/>
          </p:nvPr>
        </p:nvSpPr>
        <p:spPr/>
        <p:txBody>
          <a:bodyPr/>
          <a:lstStyle/>
          <a:p>
            <a:fld id="{99E63059-13D4-42AC-AFFF-3055A953532E}" type="slidenum">
              <a:rPr lang="en-US" smtClean="0"/>
              <a:t>‹#›</a:t>
            </a:fld>
            <a:endParaRPr lang="en-US" dirty="0"/>
          </a:p>
        </p:txBody>
      </p:sp>
    </p:spTree>
    <p:extLst>
      <p:ext uri="{BB962C8B-B14F-4D97-AF65-F5344CB8AC3E}">
        <p14:creationId xmlns:p14="http://schemas.microsoft.com/office/powerpoint/2010/main" val="18169628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4" name="Picture 10" descr="BlueBackground.jpg"/>
          <p:cNvPicPr>
            <a:picLocks noChangeAspect="1"/>
          </p:cNvPicPr>
          <p:nvPr userDrawn="1"/>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3" name="Subtitle 2"/>
          <p:cNvSpPr>
            <a:spLocks noGrp="1"/>
          </p:cNvSpPr>
          <p:nvPr>
            <p:ph type="subTitle" idx="1"/>
          </p:nvPr>
        </p:nvSpPr>
        <p:spPr>
          <a:xfrm>
            <a:off x="609600" y="1295400"/>
            <a:ext cx="8534400" cy="506730"/>
          </a:xfrm>
        </p:spPr>
        <p:txBody>
          <a:bodyPr lIns="0">
            <a:normAutofit/>
          </a:bodyPr>
          <a:lstStyle>
            <a:lvl1pPr marL="0" indent="0" algn="l">
              <a:buNone/>
              <a:defRPr sz="2000" b="0" i="1">
                <a:solidFill>
                  <a:srgbClr val="000000"/>
                </a:solidFill>
                <a:latin typeface="Verdana"/>
                <a:cs typeface="Verdana"/>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3" name="Title 1"/>
          <p:cNvSpPr>
            <a:spLocks noGrp="1"/>
          </p:cNvSpPr>
          <p:nvPr>
            <p:ph type="title"/>
          </p:nvPr>
        </p:nvSpPr>
        <p:spPr>
          <a:xfrm>
            <a:off x="609600" y="326282"/>
            <a:ext cx="8128000" cy="969118"/>
          </a:xfrm>
        </p:spPr>
        <p:txBody>
          <a:bodyPr lIns="0">
            <a:normAutofit/>
          </a:bodyPr>
          <a:lstStyle>
            <a:lvl1pPr algn="l">
              <a:defRPr sz="3000" b="0" i="1">
                <a:latin typeface="Verdana"/>
                <a:cs typeface="Verdana"/>
              </a:defRPr>
            </a:lvl1pPr>
          </a:lstStyle>
          <a:p>
            <a:r>
              <a:rPr lang="en-US" dirty="0"/>
              <a:t>Click to edit Master title style</a:t>
            </a:r>
          </a:p>
        </p:txBody>
      </p:sp>
      <p:sp>
        <p:nvSpPr>
          <p:cNvPr id="6" name="Date Placeholder 3"/>
          <p:cNvSpPr>
            <a:spLocks noGrp="1"/>
          </p:cNvSpPr>
          <p:nvPr>
            <p:ph type="dt" sz="half" idx="10"/>
          </p:nvPr>
        </p:nvSpPr>
        <p:spPr/>
        <p:txBody>
          <a:bodyPr/>
          <a:lstStyle>
            <a:lvl1pPr>
              <a:defRPr/>
            </a:lvl1pPr>
          </a:lstStyle>
          <a:p>
            <a:pPr>
              <a:defRPr/>
            </a:pPr>
            <a:fld id="{2E046E8A-DDBD-417E-845F-86CC55975189}" type="datetime1">
              <a:rPr lang="en-US" smtClean="0"/>
              <a:t>9/18/2020</a:t>
            </a:fld>
            <a:endParaRPr lang="en-US" dirty="0"/>
          </a:p>
        </p:txBody>
      </p:sp>
      <p:sp>
        <p:nvSpPr>
          <p:cNvPr id="7" name="Footer Placeholder 4"/>
          <p:cNvSpPr>
            <a:spLocks noGrp="1"/>
          </p:cNvSpPr>
          <p:nvPr>
            <p:ph type="ftr" sz="quarter" idx="11"/>
          </p:nvPr>
        </p:nvSpPr>
        <p:spPr/>
        <p:txBody>
          <a:bodyPr/>
          <a:lstStyle>
            <a:lvl1pPr>
              <a:defRPr/>
            </a:lvl1pPr>
          </a:lstStyle>
          <a:p>
            <a:pPr>
              <a:defRPr/>
            </a:pPr>
            <a:r>
              <a:rPr lang="en-US" dirty="0"/>
              <a:t>Confidential</a:t>
            </a:r>
          </a:p>
        </p:txBody>
      </p:sp>
      <p:sp>
        <p:nvSpPr>
          <p:cNvPr id="8" name="Slide Number Placeholder 5"/>
          <p:cNvSpPr>
            <a:spLocks noGrp="1"/>
          </p:cNvSpPr>
          <p:nvPr>
            <p:ph type="sldNum" sz="quarter" idx="12"/>
          </p:nvPr>
        </p:nvSpPr>
        <p:spPr/>
        <p:txBody>
          <a:bodyPr/>
          <a:lstStyle>
            <a:lvl1pPr>
              <a:defRPr/>
            </a:lvl1pPr>
          </a:lstStyle>
          <a:p>
            <a:pPr>
              <a:defRPr/>
            </a:pPr>
            <a:fld id="{96202D38-05B8-41A0-93CB-70CC56EB2164}" type="slidenum">
              <a:rPr lang="en-US"/>
              <a:pPr>
                <a:defRPr/>
              </a:pPr>
              <a:t>‹#›</a:t>
            </a:fld>
            <a:endParaRPr lang="en-US" dirty="0"/>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839200" y="228599"/>
            <a:ext cx="2438400" cy="1034872"/>
          </a:xfrm>
          <a:prstGeom prst="rect">
            <a:avLst/>
          </a:prstGeom>
        </p:spPr>
      </p:pic>
    </p:spTree>
    <p:extLst>
      <p:ext uri="{BB962C8B-B14F-4D97-AF65-F5344CB8AC3E}">
        <p14:creationId xmlns:p14="http://schemas.microsoft.com/office/powerpoint/2010/main" val="652097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3200" y="274638"/>
            <a:ext cx="8839200" cy="83661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D2C846-91B6-4BC5-9F62-29174DE5851F}" type="datetime1">
              <a:rPr lang="en-US" smtClean="0"/>
              <a:t>9/18/2020</a:t>
            </a:fld>
            <a:endParaRPr lang="en-US"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Confidential</a:t>
            </a: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23FD1C-5FD7-48E1-9BA7-0F36A5CEB332}" type="slidenum">
              <a:rPr lang="en-US" smtClean="0"/>
              <a:t>‹#›</a:t>
            </a:fld>
            <a:endParaRPr lang="en-US" dirty="0"/>
          </a:p>
        </p:txBody>
      </p:sp>
      <p:pic>
        <p:nvPicPr>
          <p:cNvPr id="7" name="Picture 10" descr="sdlmc3p"/>
          <p:cNvPicPr>
            <a:picLocks noChangeAspect="1" noChangeArrowheads="1"/>
          </p:cNvPicPr>
          <p:nvPr/>
        </p:nvPicPr>
        <p:blipFill>
          <a:blip r:embed="rId14" cstate="print"/>
          <a:srcRect/>
          <a:stretch>
            <a:fillRect/>
          </a:stretch>
        </p:blipFill>
        <p:spPr bwMode="auto">
          <a:xfrm>
            <a:off x="317501" y="285750"/>
            <a:ext cx="2324100" cy="825500"/>
          </a:xfrm>
          <a:prstGeom prst="rect">
            <a:avLst/>
          </a:prstGeom>
          <a:noFill/>
          <a:ln w="9525">
            <a:noFill/>
            <a:miter lim="800000"/>
            <a:headEnd/>
            <a:tailEnd/>
          </a:ln>
        </p:spPr>
      </p:pic>
      <p:sp>
        <p:nvSpPr>
          <p:cNvPr id="8" name="Rectangle 8"/>
          <p:cNvSpPr>
            <a:spLocks noChangeArrowheads="1"/>
          </p:cNvSpPr>
          <p:nvPr/>
        </p:nvSpPr>
        <p:spPr bwMode="auto">
          <a:xfrm>
            <a:off x="221667" y="1219201"/>
            <a:ext cx="11658600" cy="49213"/>
          </a:xfrm>
          <a:prstGeom prst="rect">
            <a:avLst/>
          </a:prstGeom>
          <a:solidFill>
            <a:srgbClr val="DE0A42"/>
          </a:solidFill>
          <a:ln w="12700">
            <a:noFill/>
            <a:miter lim="800000"/>
            <a:headEnd/>
            <a:tailEnd/>
          </a:ln>
          <a:effectLst/>
        </p:spPr>
        <p:txBody>
          <a:bodyPr wrap="none" anchor="ctr"/>
          <a:lstStyle/>
          <a:p>
            <a:pPr>
              <a:defRPr/>
            </a:pPr>
            <a:endParaRPr lang="en-US" sz="1800" dirty="0"/>
          </a:p>
        </p:txBody>
      </p:sp>
      <p:sp>
        <p:nvSpPr>
          <p:cNvPr id="9" name="Rectangle 9"/>
          <p:cNvSpPr>
            <a:spLocks noChangeArrowheads="1"/>
          </p:cNvSpPr>
          <p:nvPr/>
        </p:nvSpPr>
        <p:spPr bwMode="auto">
          <a:xfrm>
            <a:off x="221667" y="1143000"/>
            <a:ext cx="11658600" cy="25400"/>
          </a:xfrm>
          <a:prstGeom prst="rect">
            <a:avLst/>
          </a:prstGeom>
          <a:solidFill>
            <a:srgbClr val="000099"/>
          </a:solidFill>
          <a:ln w="12700">
            <a:noFill/>
            <a:miter lim="800000"/>
            <a:headEnd/>
            <a:tailEnd/>
          </a:ln>
          <a:effectLst/>
        </p:spPr>
        <p:txBody>
          <a:bodyPr wrap="none" anchor="ctr"/>
          <a:lstStyle/>
          <a:p>
            <a:pPr>
              <a:defRPr/>
            </a:pPr>
            <a:endParaRPr lang="en-US" sz="1800" dirty="0"/>
          </a:p>
        </p:txBody>
      </p:sp>
    </p:spTree>
    <p:extLst>
      <p:ext uri="{BB962C8B-B14F-4D97-AF65-F5344CB8AC3E}">
        <p14:creationId xmlns:p14="http://schemas.microsoft.com/office/powerpoint/2010/main" val="4639953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dt="0"/>
  <p:txStyles>
    <p:titleStyle>
      <a:lvl1pPr algn="ctr" defTabSz="914400" rtl="0" eaLnBrk="1" latinLnBrk="0" hangingPunct="1">
        <a:spcBef>
          <a:spcPct val="0"/>
        </a:spcBef>
        <a:buNone/>
        <a:defRPr sz="40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8AB2F9E-D552-431F-8BF5-AD653DA0EFB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9A35712-E9B3-4E2F-AC6C-B187244A50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id="{7AD449CF-70C0-4062-8776-8251583AE441}"/>
              </a:ext>
            </a:extLst>
          </p:cNvPr>
          <p:cNvSpPr txBox="1"/>
          <p:nvPr/>
        </p:nvSpPr>
        <p:spPr>
          <a:xfrm>
            <a:off x="1147073" y="2409505"/>
            <a:ext cx="9897853" cy="390876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SDG&amp;E’s Demand Response Pilot Plan for Disadvantaged Communities Update</a:t>
            </a:r>
            <a:endPar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black"/>
                </a:solidFill>
                <a:latin typeface="Arial" panose="020B0604020202020204" pitchFamily="34" charset="0"/>
                <a:cs typeface="Arial" panose="020B0604020202020204" pitchFamily="34" charset="0"/>
              </a:rPr>
              <a:t>September 18</a:t>
            </a:r>
            <a:r>
              <a:rPr lang="en-US" sz="4400" baseline="30000" dirty="0">
                <a:solidFill>
                  <a:prstClr val="black"/>
                </a:solidFill>
                <a:latin typeface="Arial" panose="020B0604020202020204" pitchFamily="34" charset="0"/>
                <a:cs typeface="Arial" panose="020B0604020202020204" pitchFamily="34" charset="0"/>
              </a:rPr>
              <a:t>th</a:t>
            </a:r>
            <a:r>
              <a:rPr kumimoji="0" lang="en-US" sz="4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29903740"/>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8AB2F9E-D552-431F-8BF5-AD653DA0EFB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9A35712-E9B3-4E2F-AC6C-B187244A50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832DBD4E-837B-478D-8C82-8E03AC4D057E}"/>
              </a:ext>
            </a:extLst>
          </p:cNvPr>
          <p:cNvSpPr/>
          <p:nvPr/>
        </p:nvSpPr>
        <p:spPr>
          <a:xfrm>
            <a:off x="627016" y="2136338"/>
            <a:ext cx="10955383" cy="3785652"/>
          </a:xfrm>
          <a:prstGeom prst="rect">
            <a:avLst/>
          </a:prstGeom>
        </p:spPr>
        <p:txBody>
          <a:bodyPr wrap="square">
            <a:spAutoFit/>
          </a:bodyPr>
          <a:lstStyle/>
          <a:p>
            <a:r>
              <a:rPr lang="en-US" sz="2000" dirty="0">
                <a:latin typeface="Calibri" panose="020F0502020204030204" pitchFamily="34" charset="0"/>
                <a:cs typeface="Calibri" panose="020F0502020204030204" pitchFamily="34" charset="0"/>
              </a:rPr>
              <a:t>For </a:t>
            </a:r>
            <a:r>
              <a:rPr lang="en-US" sz="2000" b="1" dirty="0">
                <a:latin typeface="Calibri" panose="020F0502020204030204" pitchFamily="34" charset="0"/>
                <a:cs typeface="Calibri" panose="020F0502020204030204" pitchFamily="34" charset="0"/>
              </a:rPr>
              <a:t>Part A</a:t>
            </a:r>
            <a:r>
              <a:rPr lang="en-US" sz="2000" dirty="0">
                <a:latin typeface="Calibri" panose="020F0502020204030204" pitchFamily="34" charset="0"/>
                <a:cs typeface="Calibri" panose="020F0502020204030204" pitchFamily="34" charset="0"/>
              </a:rPr>
              <a:t>, SDG&amp;E has contracted with experts in the operation and control of batteries to study the annualized economic benefits as well as maximizing demand response participation. The Boys and Girls Club (BGC) of National City was selected as the Battery Recipient for this pilot. The Boys and Girls Club is a non-profit commercial enterprise that provides services to the local community in which it is located and will receive a 60kWh battery for their participation in the Pilot.</a:t>
            </a:r>
          </a:p>
          <a:p>
            <a:endParaRPr lang="en-US" sz="2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For </a:t>
            </a:r>
            <a:r>
              <a:rPr lang="en-US" sz="2000" b="1" dirty="0">
                <a:latin typeface="Calibri" panose="020F0502020204030204" pitchFamily="34" charset="0"/>
                <a:cs typeface="Calibri" panose="020F0502020204030204" pitchFamily="34" charset="0"/>
              </a:rPr>
              <a:t>Part B</a:t>
            </a:r>
            <a:r>
              <a:rPr lang="en-US" sz="2000" dirty="0">
                <a:latin typeface="Calibri" panose="020F0502020204030204" pitchFamily="34" charset="0"/>
                <a:cs typeface="Calibri" panose="020F0502020204030204" pitchFamily="34" charset="0"/>
              </a:rPr>
              <a:t>, The pilot looks to quantify small business and residential customer responses to various types of messaging, assess current levels of energy awareness, barriers to program participation in demand response and make known available rebates and incentives for DR program participation. SDG&amp;E has contracted with a local Diverse Business Enterprise marketing firm that has expertise in the  local area to do our marketing research and outreach in the area. They will conduct customer surveys, outreach activities, data collection and analysis for the Pilot.</a:t>
            </a:r>
          </a:p>
        </p:txBody>
      </p:sp>
      <p:sp>
        <p:nvSpPr>
          <p:cNvPr id="3" name="TextBox 2">
            <a:extLst>
              <a:ext uri="{FF2B5EF4-FFF2-40B4-BE49-F238E27FC236}">
                <a16:creationId xmlns:a16="http://schemas.microsoft.com/office/drawing/2014/main" id="{0CCFC141-FA59-4F7F-A4A2-29228D11E5DC}"/>
              </a:ext>
            </a:extLst>
          </p:cNvPr>
          <p:cNvSpPr txBox="1"/>
          <p:nvPr/>
        </p:nvSpPr>
        <p:spPr>
          <a:xfrm>
            <a:off x="627016" y="1619794"/>
            <a:ext cx="11421169" cy="400110"/>
          </a:xfrm>
          <a:prstGeom prst="rect">
            <a:avLst/>
          </a:prstGeom>
          <a:noFill/>
        </p:spPr>
        <p:txBody>
          <a:bodyPr wrap="square" rtlCol="0">
            <a:spAutoFit/>
          </a:bodyPr>
          <a:lstStyle/>
          <a:p>
            <a:r>
              <a:rPr lang="en-US" sz="2000" dirty="0">
                <a:latin typeface="Calibri" panose="020F0502020204030204" pitchFamily="34" charset="0"/>
                <a:cs typeface="Calibri" panose="020F0502020204030204" pitchFamily="34" charset="0"/>
              </a:rPr>
              <a:t>SDG&amp;E’s DAC Pilot is broken into two parts: Part A. Battery Storage and Part B. Market Research/Outreach.</a:t>
            </a:r>
          </a:p>
        </p:txBody>
      </p:sp>
      <p:sp>
        <p:nvSpPr>
          <p:cNvPr id="6" name="Title 1">
            <a:extLst>
              <a:ext uri="{FF2B5EF4-FFF2-40B4-BE49-F238E27FC236}">
                <a16:creationId xmlns:a16="http://schemas.microsoft.com/office/drawing/2014/main" id="{8E69A981-9B78-4A93-9B01-F2CD20E16176}"/>
              </a:ext>
            </a:extLst>
          </p:cNvPr>
          <p:cNvSpPr txBox="1">
            <a:spLocks/>
          </p:cNvSpPr>
          <p:nvPr/>
        </p:nvSpPr>
        <p:spPr>
          <a:xfrm>
            <a:off x="2714920" y="239802"/>
            <a:ext cx="7833674" cy="83661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000" kern="1200">
                <a:solidFill>
                  <a:schemeClr val="tx1"/>
                </a:solidFill>
                <a:latin typeface="+mj-lt"/>
                <a:ea typeface="+mj-ea"/>
                <a:cs typeface="+mj-cs"/>
              </a:defRPr>
            </a:lvl1pPr>
          </a:lstStyle>
          <a:p>
            <a:r>
              <a:rPr lang="en-US" dirty="0"/>
              <a:t>SDG&amp;E DAC Pilot – Synopsis</a:t>
            </a:r>
          </a:p>
        </p:txBody>
      </p:sp>
    </p:spTree>
    <p:extLst>
      <p:ext uri="{BB962C8B-B14F-4D97-AF65-F5344CB8AC3E}">
        <p14:creationId xmlns:p14="http://schemas.microsoft.com/office/powerpoint/2010/main" val="824586952"/>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FCB29-1671-4259-BB68-0B9794C7E46A}"/>
              </a:ext>
            </a:extLst>
          </p:cNvPr>
          <p:cNvSpPr>
            <a:spLocks noGrp="1"/>
          </p:cNvSpPr>
          <p:nvPr>
            <p:ph type="title"/>
          </p:nvPr>
        </p:nvSpPr>
        <p:spPr>
          <a:xfrm>
            <a:off x="2714919" y="239802"/>
            <a:ext cx="9120029" cy="836612"/>
          </a:xfrm>
        </p:spPr>
        <p:txBody>
          <a:bodyPr>
            <a:noAutofit/>
          </a:bodyPr>
          <a:lstStyle/>
          <a:p>
            <a:r>
              <a:rPr lang="en-US" sz="3300" dirty="0"/>
              <a:t>Boys and Girls Club – Implementation Stages</a:t>
            </a:r>
          </a:p>
        </p:txBody>
      </p:sp>
      <p:sp>
        <p:nvSpPr>
          <p:cNvPr id="3" name="Content Placeholder 2">
            <a:extLst>
              <a:ext uri="{FF2B5EF4-FFF2-40B4-BE49-F238E27FC236}">
                <a16:creationId xmlns:a16="http://schemas.microsoft.com/office/drawing/2014/main" id="{16C15FB4-75EC-4CA5-AE32-E98508BAB957}"/>
              </a:ext>
            </a:extLst>
          </p:cNvPr>
          <p:cNvSpPr>
            <a:spLocks noGrp="1"/>
          </p:cNvSpPr>
          <p:nvPr>
            <p:ph idx="1"/>
          </p:nvPr>
        </p:nvSpPr>
        <p:spPr>
          <a:xfrm>
            <a:off x="400594" y="1452155"/>
            <a:ext cx="10972800" cy="4962091"/>
          </a:xfrm>
        </p:spPr>
        <p:txBody>
          <a:bodyPr>
            <a:normAutofit fontScale="32500" lnSpcReduction="20000"/>
          </a:bodyPr>
          <a:lstStyle/>
          <a:p>
            <a:pPr indent="-230188">
              <a:spcBef>
                <a:spcPts val="0"/>
              </a:spcBef>
              <a:spcAft>
                <a:spcPts val="600"/>
              </a:spcAft>
            </a:pPr>
            <a:r>
              <a:rPr lang="en-US" sz="7200" dirty="0">
                <a:latin typeface="Calibri" panose="020F0502020204030204" pitchFamily="34" charset="0"/>
                <a:cs typeface="Calibri" panose="020F0502020204030204" pitchFamily="34" charset="0"/>
              </a:rPr>
              <a:t>March 6th:  	Preliminary site walk through &amp; initial battery site location.</a:t>
            </a:r>
          </a:p>
          <a:p>
            <a:pPr indent="-230188">
              <a:spcBef>
                <a:spcPts val="0"/>
              </a:spcBef>
              <a:spcAft>
                <a:spcPts val="600"/>
              </a:spcAft>
            </a:pPr>
            <a:r>
              <a:rPr lang="en-US" sz="7200" dirty="0">
                <a:latin typeface="Calibri" panose="020F0502020204030204" pitchFamily="34" charset="0"/>
                <a:cs typeface="Calibri" panose="020F0502020204030204" pitchFamily="34" charset="0"/>
              </a:rPr>
              <a:t>March:  	Covid-19  – Stay at home orders, Public Offices and Businesses closed	</a:t>
            </a:r>
          </a:p>
          <a:p>
            <a:pPr indent="-230188">
              <a:spcBef>
                <a:spcPts val="0"/>
              </a:spcBef>
              <a:spcAft>
                <a:spcPts val="600"/>
              </a:spcAft>
            </a:pPr>
            <a:r>
              <a:rPr lang="en-US" sz="7200" dirty="0">
                <a:latin typeface="Calibri" panose="020F0502020204030204" pitchFamily="34" charset="0"/>
                <a:cs typeface="Calibri" panose="020F0502020204030204" pitchFamily="34" charset="0"/>
              </a:rPr>
              <a:t>May 15</a:t>
            </a:r>
            <a:r>
              <a:rPr lang="en-US" sz="7200" baseline="30000" dirty="0">
                <a:latin typeface="Calibri" panose="020F0502020204030204" pitchFamily="34" charset="0"/>
                <a:cs typeface="Calibri" panose="020F0502020204030204" pitchFamily="34" charset="0"/>
              </a:rPr>
              <a:t>th </a:t>
            </a:r>
            <a:r>
              <a:rPr lang="en-US" sz="7200" dirty="0">
                <a:latin typeface="Calibri" panose="020F0502020204030204" pitchFamily="34" charset="0"/>
                <a:cs typeface="Calibri" panose="020F0502020204030204" pitchFamily="34" charset="0"/>
              </a:rPr>
              <a:t>: 	Covid-19 delayed second pre-contract walk through with contractors.</a:t>
            </a:r>
          </a:p>
          <a:p>
            <a:pPr marL="342900" lvl="1" indent="-230188">
              <a:spcBef>
                <a:spcPts val="0"/>
              </a:spcBef>
              <a:spcAft>
                <a:spcPts val="600"/>
              </a:spcAft>
              <a:buFont typeface="Arial" panose="020B0604020202020204" pitchFamily="34" charset="0"/>
              <a:buChar char="•"/>
            </a:pPr>
            <a:r>
              <a:rPr lang="en-US" sz="7200" dirty="0">
                <a:latin typeface="Calibri" panose="020F0502020204030204" pitchFamily="34" charset="0"/>
                <a:cs typeface="Calibri" panose="020F0502020204030204" pitchFamily="34" charset="0"/>
              </a:rPr>
              <a:t>June 16</a:t>
            </a:r>
            <a:r>
              <a:rPr lang="en-US" sz="7200" baseline="30000" dirty="0">
                <a:latin typeface="Calibri" panose="020F0502020204030204" pitchFamily="34" charset="0"/>
                <a:cs typeface="Calibri" panose="020F0502020204030204" pitchFamily="34" charset="0"/>
              </a:rPr>
              <a:t>th</a:t>
            </a:r>
            <a:r>
              <a:rPr lang="en-US" sz="7200" dirty="0">
                <a:latin typeface="Calibri" panose="020F0502020204030204" pitchFamily="34" charset="0"/>
                <a:cs typeface="Calibri" panose="020F0502020204030204" pitchFamily="34" charset="0"/>
              </a:rPr>
              <a:t>: 	Revisit of post preliminary design: Alternative indoor site selected.</a:t>
            </a:r>
          </a:p>
          <a:p>
            <a:pPr indent="-230188">
              <a:spcBef>
                <a:spcPts val="0"/>
              </a:spcBef>
              <a:spcAft>
                <a:spcPts val="600"/>
              </a:spcAft>
            </a:pPr>
            <a:r>
              <a:rPr lang="en-US" sz="7200" dirty="0">
                <a:latin typeface="Calibri" panose="020F0502020204030204" pitchFamily="34" charset="0"/>
                <a:cs typeface="Calibri" panose="020F0502020204030204" pitchFamily="34" charset="0"/>
              </a:rPr>
              <a:t>July 1</a:t>
            </a:r>
            <a:r>
              <a:rPr lang="en-US" sz="7200" baseline="30000" dirty="0">
                <a:latin typeface="Calibri" panose="020F0502020204030204" pitchFamily="34" charset="0"/>
                <a:cs typeface="Calibri" panose="020F0502020204030204" pitchFamily="34" charset="0"/>
              </a:rPr>
              <a:t>st</a:t>
            </a:r>
            <a:r>
              <a:rPr lang="en-US" sz="7200" dirty="0">
                <a:latin typeface="Calibri" panose="020F0502020204030204" pitchFamily="34" charset="0"/>
                <a:cs typeface="Calibri" panose="020F0502020204030204" pitchFamily="34" charset="0"/>
              </a:rPr>
              <a:t>: 	Final layout approved by Boys and Girls Club</a:t>
            </a:r>
          </a:p>
          <a:p>
            <a:pPr indent="-230188">
              <a:spcBef>
                <a:spcPts val="0"/>
              </a:spcBef>
              <a:spcAft>
                <a:spcPts val="600"/>
              </a:spcAft>
            </a:pPr>
            <a:r>
              <a:rPr lang="en-US" sz="7200" dirty="0">
                <a:latin typeface="Calibri" panose="020F0502020204030204" pitchFamily="34" charset="0"/>
                <a:cs typeface="Calibri" panose="020F0502020204030204" pitchFamily="34" charset="0"/>
              </a:rPr>
              <a:t>July 15</a:t>
            </a:r>
            <a:r>
              <a:rPr lang="en-US" sz="7200" baseline="30000" dirty="0">
                <a:latin typeface="Calibri" panose="020F0502020204030204" pitchFamily="34" charset="0"/>
                <a:cs typeface="Calibri" panose="020F0502020204030204" pitchFamily="34" charset="0"/>
              </a:rPr>
              <a:t>th</a:t>
            </a:r>
            <a:r>
              <a:rPr lang="en-US" sz="7200" dirty="0">
                <a:latin typeface="Calibri" panose="020F0502020204030204" pitchFamily="34" charset="0"/>
                <a:cs typeface="Calibri" panose="020F0502020204030204" pitchFamily="34" charset="0"/>
              </a:rPr>
              <a:t>: 	Permit application submitted to the city of National City.</a:t>
            </a:r>
          </a:p>
          <a:p>
            <a:pPr indent="-230188">
              <a:spcBef>
                <a:spcPts val="0"/>
              </a:spcBef>
              <a:spcAft>
                <a:spcPts val="600"/>
              </a:spcAft>
            </a:pPr>
            <a:r>
              <a:rPr lang="en-US" sz="7200" dirty="0">
                <a:latin typeface="Calibri" panose="020F0502020204030204" pitchFamily="34" charset="0"/>
                <a:cs typeface="Calibri" panose="020F0502020204030204" pitchFamily="34" charset="0"/>
              </a:rPr>
              <a:t>August:  	Battery Delivery and Assembly </a:t>
            </a:r>
          </a:p>
          <a:p>
            <a:pPr indent="-230188">
              <a:spcBef>
                <a:spcPts val="0"/>
              </a:spcBef>
              <a:spcAft>
                <a:spcPts val="600"/>
              </a:spcAft>
            </a:pPr>
            <a:r>
              <a:rPr lang="en-US" sz="7200" dirty="0">
                <a:latin typeface="Calibri" panose="020F0502020204030204" pitchFamily="34" charset="0"/>
                <a:cs typeface="Calibri" panose="020F0502020204030204" pitchFamily="34" charset="0"/>
              </a:rPr>
              <a:t>Sept 1</a:t>
            </a:r>
            <a:r>
              <a:rPr lang="en-US" sz="7200" baseline="30000" dirty="0">
                <a:latin typeface="Calibri" panose="020F0502020204030204" pitchFamily="34" charset="0"/>
                <a:cs typeface="Calibri" panose="020F0502020204030204" pitchFamily="34" charset="0"/>
              </a:rPr>
              <a:t>st</a:t>
            </a:r>
            <a:r>
              <a:rPr lang="en-US" sz="7200" dirty="0">
                <a:latin typeface="Calibri" panose="020F0502020204030204" pitchFamily="34" charset="0"/>
                <a:cs typeface="Calibri" panose="020F0502020204030204" pitchFamily="34" charset="0"/>
              </a:rPr>
              <a:t>:  	Permit approved and issued by city of National City.</a:t>
            </a:r>
          </a:p>
          <a:p>
            <a:pPr indent="-230188">
              <a:spcBef>
                <a:spcPts val="0"/>
              </a:spcBef>
              <a:spcAft>
                <a:spcPts val="600"/>
              </a:spcAft>
            </a:pPr>
            <a:r>
              <a:rPr lang="en-US" sz="7200" dirty="0">
                <a:latin typeface="Calibri" panose="020F0502020204030204" pitchFamily="34" charset="0"/>
                <a:cs typeface="Calibri" panose="020F0502020204030204" pitchFamily="34" charset="0"/>
              </a:rPr>
              <a:t>Sept-Oct:  	Finalize Battery Installation and electrical connections, meters, city 			inspection and 	start up testing.  </a:t>
            </a:r>
          </a:p>
          <a:p>
            <a:pPr indent="-230188">
              <a:spcBef>
                <a:spcPts val="0"/>
              </a:spcBef>
              <a:spcAft>
                <a:spcPts val="600"/>
              </a:spcAft>
            </a:pPr>
            <a:r>
              <a:rPr lang="en-US" sz="7200" dirty="0">
                <a:latin typeface="Calibri" panose="020F0502020204030204" pitchFamily="34" charset="0"/>
                <a:cs typeface="Calibri" panose="020F0502020204030204" pitchFamily="34" charset="0"/>
              </a:rPr>
              <a:t>October: 	Go Live! </a:t>
            </a:r>
          </a:p>
          <a:p>
            <a:pPr marL="0" indent="0">
              <a:buNone/>
            </a:pPr>
            <a:endParaRPr lang="en-US" dirty="0"/>
          </a:p>
        </p:txBody>
      </p:sp>
      <p:sp>
        <p:nvSpPr>
          <p:cNvPr id="5" name="Slide Number Placeholder 4">
            <a:extLst>
              <a:ext uri="{FF2B5EF4-FFF2-40B4-BE49-F238E27FC236}">
                <a16:creationId xmlns:a16="http://schemas.microsoft.com/office/drawing/2014/main" id="{EBC7FAF9-B253-4322-964F-CADFE575E429}"/>
              </a:ext>
            </a:extLst>
          </p:cNvPr>
          <p:cNvSpPr>
            <a:spLocks noGrp="1"/>
          </p:cNvSpPr>
          <p:nvPr>
            <p:ph type="sldNum" sz="quarter" idx="12"/>
          </p:nvPr>
        </p:nvSpPr>
        <p:spPr/>
        <p:txBody>
          <a:bodyPr/>
          <a:lstStyle/>
          <a:p>
            <a:fld id="{99E63059-13D4-42AC-AFFF-3055A953532E}" type="slidenum">
              <a:rPr lang="en-US" smtClean="0"/>
              <a:t>3</a:t>
            </a:fld>
            <a:endParaRPr lang="en-US" dirty="0"/>
          </a:p>
        </p:txBody>
      </p:sp>
    </p:spTree>
    <p:extLst>
      <p:ext uri="{BB962C8B-B14F-4D97-AF65-F5344CB8AC3E}">
        <p14:creationId xmlns:p14="http://schemas.microsoft.com/office/powerpoint/2010/main" val="328766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6B402-6240-4678-8215-F450D6B89C75}"/>
              </a:ext>
            </a:extLst>
          </p:cNvPr>
          <p:cNvSpPr>
            <a:spLocks noGrp="1"/>
          </p:cNvSpPr>
          <p:nvPr>
            <p:ph type="title"/>
          </p:nvPr>
        </p:nvSpPr>
        <p:spPr>
          <a:xfrm>
            <a:off x="2541494" y="236858"/>
            <a:ext cx="8839200" cy="836612"/>
          </a:xfrm>
        </p:spPr>
        <p:txBody>
          <a:bodyPr/>
          <a:lstStyle/>
          <a:p>
            <a:r>
              <a:rPr lang="en-US" dirty="0"/>
              <a:t>Boys and Girls Club – National City</a:t>
            </a:r>
          </a:p>
        </p:txBody>
      </p:sp>
      <p:sp>
        <p:nvSpPr>
          <p:cNvPr id="5" name="Slide Number Placeholder 4">
            <a:extLst>
              <a:ext uri="{FF2B5EF4-FFF2-40B4-BE49-F238E27FC236}">
                <a16:creationId xmlns:a16="http://schemas.microsoft.com/office/drawing/2014/main" id="{38E84EEA-026C-43E0-8505-E3697D784234}"/>
              </a:ext>
            </a:extLst>
          </p:cNvPr>
          <p:cNvSpPr>
            <a:spLocks noGrp="1"/>
          </p:cNvSpPr>
          <p:nvPr>
            <p:ph type="sldNum" sz="quarter" idx="12"/>
          </p:nvPr>
        </p:nvSpPr>
        <p:spPr/>
        <p:txBody>
          <a:bodyPr/>
          <a:lstStyle/>
          <a:p>
            <a:fld id="{99E63059-13D4-42AC-AFFF-3055A953532E}" type="slidenum">
              <a:rPr lang="en-US" smtClean="0"/>
              <a:t>4</a:t>
            </a:fld>
            <a:endParaRPr lang="en-US" dirty="0"/>
          </a:p>
        </p:txBody>
      </p:sp>
      <p:pic>
        <p:nvPicPr>
          <p:cNvPr id="13" name="Picture 12" descr="A sign on the side of a building&#10;&#10;Description automatically generated">
            <a:extLst>
              <a:ext uri="{FF2B5EF4-FFF2-40B4-BE49-F238E27FC236}">
                <a16:creationId xmlns:a16="http://schemas.microsoft.com/office/drawing/2014/main" id="{8DA6CD11-9F22-41A4-90DC-7147C18BCC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999" y="1906945"/>
            <a:ext cx="4825424" cy="3619068"/>
          </a:xfrm>
          <a:prstGeom prst="rect">
            <a:avLst/>
          </a:prstGeom>
        </p:spPr>
      </p:pic>
      <p:pic>
        <p:nvPicPr>
          <p:cNvPr id="3" name="Picture 2">
            <a:extLst>
              <a:ext uri="{FF2B5EF4-FFF2-40B4-BE49-F238E27FC236}">
                <a16:creationId xmlns:a16="http://schemas.microsoft.com/office/drawing/2014/main" id="{C39A53E3-6BDC-471C-B4B7-098D9D4D6DCB}"/>
              </a:ext>
            </a:extLst>
          </p:cNvPr>
          <p:cNvPicPr>
            <a:picLocks noChangeAspect="1"/>
          </p:cNvPicPr>
          <p:nvPr/>
        </p:nvPicPr>
        <p:blipFill>
          <a:blip r:embed="rId3"/>
          <a:stretch>
            <a:fillRect/>
          </a:stretch>
        </p:blipFill>
        <p:spPr>
          <a:xfrm>
            <a:off x="5532775" y="1793734"/>
            <a:ext cx="6049625" cy="3619068"/>
          </a:xfrm>
          <a:prstGeom prst="rect">
            <a:avLst/>
          </a:prstGeom>
        </p:spPr>
      </p:pic>
    </p:spTree>
    <p:extLst>
      <p:ext uri="{BB962C8B-B14F-4D97-AF65-F5344CB8AC3E}">
        <p14:creationId xmlns:p14="http://schemas.microsoft.com/office/powerpoint/2010/main" val="3895218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E04E0-C744-4254-99CB-1B18280FC08B}"/>
              </a:ext>
            </a:extLst>
          </p:cNvPr>
          <p:cNvSpPr>
            <a:spLocks noGrp="1"/>
          </p:cNvSpPr>
          <p:nvPr>
            <p:ph type="title"/>
          </p:nvPr>
        </p:nvSpPr>
        <p:spPr>
          <a:xfrm>
            <a:off x="2743200" y="184207"/>
            <a:ext cx="8839200" cy="836612"/>
          </a:xfrm>
        </p:spPr>
        <p:txBody>
          <a:bodyPr/>
          <a:lstStyle/>
          <a:p>
            <a:r>
              <a:rPr lang="en-US" dirty="0"/>
              <a:t>Boys and Girls Club – Battery Install</a:t>
            </a:r>
          </a:p>
        </p:txBody>
      </p:sp>
      <p:sp>
        <p:nvSpPr>
          <p:cNvPr id="5" name="Slide Number Placeholder 4">
            <a:extLst>
              <a:ext uri="{FF2B5EF4-FFF2-40B4-BE49-F238E27FC236}">
                <a16:creationId xmlns:a16="http://schemas.microsoft.com/office/drawing/2014/main" id="{918F31F1-103F-450A-B81C-A54C73C6D1AF}"/>
              </a:ext>
            </a:extLst>
          </p:cNvPr>
          <p:cNvSpPr>
            <a:spLocks noGrp="1"/>
          </p:cNvSpPr>
          <p:nvPr>
            <p:ph type="sldNum" sz="quarter" idx="12"/>
          </p:nvPr>
        </p:nvSpPr>
        <p:spPr/>
        <p:txBody>
          <a:bodyPr/>
          <a:lstStyle/>
          <a:p>
            <a:fld id="{99E63059-13D4-42AC-AFFF-3055A953532E}" type="slidenum">
              <a:rPr lang="en-US" smtClean="0"/>
              <a:t>5</a:t>
            </a:fld>
            <a:endParaRPr lang="en-US" dirty="0"/>
          </a:p>
        </p:txBody>
      </p:sp>
      <p:pic>
        <p:nvPicPr>
          <p:cNvPr id="6" name="Picture 5" descr="A picture containing sitting, table&#10;&#10;Description automatically generated">
            <a:extLst>
              <a:ext uri="{FF2B5EF4-FFF2-40B4-BE49-F238E27FC236}">
                <a16:creationId xmlns:a16="http://schemas.microsoft.com/office/drawing/2014/main" id="{8BF47F79-C966-4CEF-9EDC-C47AD67BC1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34830" y="2141204"/>
            <a:ext cx="3457179" cy="2592884"/>
          </a:xfrm>
          <a:prstGeom prst="rect">
            <a:avLst/>
          </a:prstGeom>
        </p:spPr>
      </p:pic>
      <p:pic>
        <p:nvPicPr>
          <p:cNvPr id="7" name="Picture 6" descr="A close up of a sign&#10;&#10;Description automatically generated">
            <a:extLst>
              <a:ext uri="{FF2B5EF4-FFF2-40B4-BE49-F238E27FC236}">
                <a16:creationId xmlns:a16="http://schemas.microsoft.com/office/drawing/2014/main" id="{0D788EEE-08E7-44F9-ACD2-BB6DD6D7CD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2683202" y="2076846"/>
            <a:ext cx="2942325" cy="2206743"/>
          </a:xfrm>
          <a:prstGeom prst="rect">
            <a:avLst/>
          </a:prstGeom>
        </p:spPr>
      </p:pic>
      <p:pic>
        <p:nvPicPr>
          <p:cNvPr id="9" name="Picture 8" descr="A picture containing sitting, small, table, standing&#10;&#10;Description automatically generated">
            <a:extLst>
              <a:ext uri="{FF2B5EF4-FFF2-40B4-BE49-F238E27FC236}">
                <a16:creationId xmlns:a16="http://schemas.microsoft.com/office/drawing/2014/main" id="{6A74EC25-FD89-42D4-90C2-334E46231C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4811164" y="2222484"/>
            <a:ext cx="4107434" cy="3080576"/>
          </a:xfrm>
          <a:prstGeom prst="rect">
            <a:avLst/>
          </a:prstGeom>
        </p:spPr>
      </p:pic>
      <p:pic>
        <p:nvPicPr>
          <p:cNvPr id="11" name="Picture 10" descr="A picture containing table, sitting, computer, board&#10;&#10;Description automatically generated">
            <a:extLst>
              <a:ext uri="{FF2B5EF4-FFF2-40B4-BE49-F238E27FC236}">
                <a16:creationId xmlns:a16="http://schemas.microsoft.com/office/drawing/2014/main" id="{52A49501-85D1-41A3-BB8A-38E3E21E7C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8025453" y="2222488"/>
            <a:ext cx="4107432" cy="3080574"/>
          </a:xfrm>
          <a:prstGeom prst="rect">
            <a:avLst/>
          </a:prstGeom>
        </p:spPr>
      </p:pic>
    </p:spTree>
    <p:extLst>
      <p:ext uri="{BB962C8B-B14F-4D97-AF65-F5344CB8AC3E}">
        <p14:creationId xmlns:p14="http://schemas.microsoft.com/office/powerpoint/2010/main" val="11760886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E28A6-459F-4A64-9808-53BA48B4A81F}"/>
              </a:ext>
            </a:extLst>
          </p:cNvPr>
          <p:cNvSpPr>
            <a:spLocks noGrp="1"/>
          </p:cNvSpPr>
          <p:nvPr>
            <p:ph type="title"/>
          </p:nvPr>
        </p:nvSpPr>
        <p:spPr>
          <a:xfrm>
            <a:off x="2528047" y="230190"/>
            <a:ext cx="8839200" cy="836612"/>
          </a:xfrm>
        </p:spPr>
        <p:txBody>
          <a:bodyPr/>
          <a:lstStyle/>
          <a:p>
            <a:r>
              <a:rPr lang="en-US" dirty="0"/>
              <a:t>BGC – Marketing Implementation</a:t>
            </a:r>
          </a:p>
        </p:txBody>
      </p:sp>
      <p:sp>
        <p:nvSpPr>
          <p:cNvPr id="3" name="Content Placeholder 2">
            <a:extLst>
              <a:ext uri="{FF2B5EF4-FFF2-40B4-BE49-F238E27FC236}">
                <a16:creationId xmlns:a16="http://schemas.microsoft.com/office/drawing/2014/main" id="{D8C88326-6E60-4541-855F-8C2A78CE33B2}"/>
              </a:ext>
            </a:extLst>
          </p:cNvPr>
          <p:cNvSpPr>
            <a:spLocks noGrp="1"/>
          </p:cNvSpPr>
          <p:nvPr>
            <p:ph idx="1"/>
          </p:nvPr>
        </p:nvSpPr>
        <p:spPr/>
        <p:txBody>
          <a:bodyPr/>
          <a:lstStyle/>
          <a:p>
            <a:pPr marL="0" indent="0">
              <a:buNone/>
            </a:pPr>
            <a:r>
              <a:rPr lang="en-US" u="sng" dirty="0"/>
              <a:t>Marketing Implementation:</a:t>
            </a:r>
          </a:p>
          <a:p>
            <a:r>
              <a:rPr lang="en-US" sz="2400" dirty="0"/>
              <a:t>Survey Development in process focusing on:</a:t>
            </a:r>
          </a:p>
          <a:p>
            <a:pPr lvl="1"/>
            <a:r>
              <a:rPr lang="en-US" sz="2000" dirty="0"/>
              <a:t>75+ small commercial customers</a:t>
            </a:r>
          </a:p>
          <a:p>
            <a:pPr lvl="1"/>
            <a:r>
              <a:rPr lang="en-US" sz="2000" dirty="0"/>
              <a:t>200+ residential customers</a:t>
            </a:r>
          </a:p>
          <a:p>
            <a:pPr lvl="1"/>
            <a:r>
              <a:rPr lang="en-US" sz="2000" dirty="0"/>
              <a:t>Results completed and compiled by December 2020.</a:t>
            </a:r>
          </a:p>
          <a:p>
            <a:r>
              <a:rPr lang="en-US" sz="2400" dirty="0"/>
              <a:t>Physical Outreach postponed due to Covid-19 restrictions:</a:t>
            </a:r>
          </a:p>
          <a:p>
            <a:pPr lvl="1"/>
            <a:r>
              <a:rPr lang="en-US" sz="2000" dirty="0"/>
              <a:t>Community events and door to door canvasing postponed.</a:t>
            </a:r>
          </a:p>
          <a:p>
            <a:r>
              <a:rPr lang="en-US" sz="2400" dirty="0"/>
              <a:t>Energy Fair: </a:t>
            </a:r>
          </a:p>
          <a:p>
            <a:pPr lvl="1"/>
            <a:r>
              <a:rPr lang="en-US" sz="2000" dirty="0"/>
              <a:t>Postponed until Q1 2021 pending lifting of the States Covid-19 restrictions.</a:t>
            </a:r>
          </a:p>
        </p:txBody>
      </p:sp>
      <p:sp>
        <p:nvSpPr>
          <p:cNvPr id="5" name="Slide Number Placeholder 4">
            <a:extLst>
              <a:ext uri="{FF2B5EF4-FFF2-40B4-BE49-F238E27FC236}">
                <a16:creationId xmlns:a16="http://schemas.microsoft.com/office/drawing/2014/main" id="{C312123A-8473-4409-8ECE-C49CE436D2D5}"/>
              </a:ext>
            </a:extLst>
          </p:cNvPr>
          <p:cNvSpPr>
            <a:spLocks noGrp="1"/>
          </p:cNvSpPr>
          <p:nvPr>
            <p:ph type="sldNum" sz="quarter" idx="12"/>
          </p:nvPr>
        </p:nvSpPr>
        <p:spPr/>
        <p:txBody>
          <a:bodyPr/>
          <a:lstStyle/>
          <a:p>
            <a:fld id="{99E63059-13D4-42AC-AFFF-3055A953532E}" type="slidenum">
              <a:rPr lang="en-US" smtClean="0"/>
              <a:t>6</a:t>
            </a:fld>
            <a:endParaRPr lang="en-US" dirty="0"/>
          </a:p>
        </p:txBody>
      </p:sp>
    </p:spTree>
    <p:extLst>
      <p:ext uri="{BB962C8B-B14F-4D97-AF65-F5344CB8AC3E}">
        <p14:creationId xmlns:p14="http://schemas.microsoft.com/office/powerpoint/2010/main" val="21350525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42A78-CB86-476A-A748-6B22AFB81F32}"/>
              </a:ext>
            </a:extLst>
          </p:cNvPr>
          <p:cNvSpPr>
            <a:spLocks noGrp="1"/>
          </p:cNvSpPr>
          <p:nvPr>
            <p:ph type="title"/>
          </p:nvPr>
        </p:nvSpPr>
        <p:spPr>
          <a:xfrm>
            <a:off x="3918857" y="230190"/>
            <a:ext cx="5392271" cy="836612"/>
          </a:xfrm>
        </p:spPr>
        <p:txBody>
          <a:bodyPr/>
          <a:lstStyle/>
          <a:p>
            <a:r>
              <a:rPr lang="en-US" dirty="0"/>
              <a:t>SDG&amp;E DAC Pilot Update</a:t>
            </a:r>
          </a:p>
        </p:txBody>
      </p:sp>
      <p:sp>
        <p:nvSpPr>
          <p:cNvPr id="3" name="Content Placeholder 2">
            <a:extLst>
              <a:ext uri="{FF2B5EF4-FFF2-40B4-BE49-F238E27FC236}">
                <a16:creationId xmlns:a16="http://schemas.microsoft.com/office/drawing/2014/main" id="{D2FCDB40-EF42-4DC4-8923-E25BD7A7D088}"/>
              </a:ext>
            </a:extLst>
          </p:cNvPr>
          <p:cNvSpPr>
            <a:spLocks noGrp="1"/>
          </p:cNvSpPr>
          <p:nvPr>
            <p:ph idx="1"/>
          </p:nvPr>
        </p:nvSpPr>
        <p:spPr/>
        <p:txBody>
          <a:bodyPr/>
          <a:lstStyle/>
          <a:p>
            <a:pPr marL="0" indent="0">
              <a:buNone/>
            </a:pPr>
            <a:r>
              <a:rPr lang="en-US" dirty="0"/>
              <a:t>SDG&amp;E’s DAC Pilot is on schedule pending no additional implementation delays related to Covid-19.</a:t>
            </a:r>
          </a:p>
          <a:p>
            <a:pPr marL="0" indent="0">
              <a:buNone/>
            </a:pPr>
            <a:endParaRPr lang="en-US" dirty="0"/>
          </a:p>
          <a:p>
            <a:pPr marL="0" indent="0">
              <a:buNone/>
            </a:pPr>
            <a:r>
              <a:rPr lang="en-US" dirty="0"/>
              <a:t>Thank You.</a:t>
            </a:r>
          </a:p>
        </p:txBody>
      </p:sp>
      <p:sp>
        <p:nvSpPr>
          <p:cNvPr id="4" name="Footer Placeholder 3">
            <a:extLst>
              <a:ext uri="{FF2B5EF4-FFF2-40B4-BE49-F238E27FC236}">
                <a16:creationId xmlns:a16="http://schemas.microsoft.com/office/drawing/2014/main" id="{F3CD517E-703B-45C2-A2E6-8CA92BDC7AA4}"/>
              </a:ext>
            </a:extLst>
          </p:cNvPr>
          <p:cNvSpPr>
            <a:spLocks noGrp="1"/>
          </p:cNvSpPr>
          <p:nvPr>
            <p:ph type="ftr" sz="quarter" idx="11"/>
          </p:nvPr>
        </p:nvSpPr>
        <p:spPr/>
        <p:txBody>
          <a:bodyPr/>
          <a:lstStyle/>
          <a:p>
            <a:r>
              <a:rPr lang="en-US" dirty="0"/>
              <a:t>Confidential</a:t>
            </a:r>
          </a:p>
        </p:txBody>
      </p:sp>
      <p:sp>
        <p:nvSpPr>
          <p:cNvPr id="5" name="Slide Number Placeholder 4">
            <a:extLst>
              <a:ext uri="{FF2B5EF4-FFF2-40B4-BE49-F238E27FC236}">
                <a16:creationId xmlns:a16="http://schemas.microsoft.com/office/drawing/2014/main" id="{DE26CC96-0544-461D-BD16-274125E3FDCE}"/>
              </a:ext>
            </a:extLst>
          </p:cNvPr>
          <p:cNvSpPr>
            <a:spLocks noGrp="1"/>
          </p:cNvSpPr>
          <p:nvPr>
            <p:ph type="sldNum" sz="quarter" idx="12"/>
          </p:nvPr>
        </p:nvSpPr>
        <p:spPr/>
        <p:txBody>
          <a:bodyPr/>
          <a:lstStyle/>
          <a:p>
            <a:fld id="{99E63059-13D4-42AC-AFFF-3055A953532E}" type="slidenum">
              <a:rPr lang="en-US" smtClean="0"/>
              <a:t>7</a:t>
            </a:fld>
            <a:endParaRPr lang="en-US" dirty="0"/>
          </a:p>
        </p:txBody>
      </p:sp>
    </p:spTree>
    <p:extLst>
      <p:ext uri="{BB962C8B-B14F-4D97-AF65-F5344CB8AC3E}">
        <p14:creationId xmlns:p14="http://schemas.microsoft.com/office/powerpoint/2010/main" val="389240269"/>
      </p:ext>
    </p:extLst>
  </p:cSld>
  <p:clrMapOvr>
    <a:masterClrMapping/>
  </p:clrMapOvr>
</p:sld>
</file>

<file path=ppt/theme/theme1.xml><?xml version="1.0" encoding="utf-8"?>
<a:theme xmlns:a="http://schemas.openxmlformats.org/drawingml/2006/main" name="Boar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B394973298B2B4DA3B8415A017751D0" ma:contentTypeVersion="12" ma:contentTypeDescription="Create a new document." ma:contentTypeScope="" ma:versionID="12d92bf357c0ccd85877277730ff8b6c">
  <xsd:schema xmlns:xsd="http://www.w3.org/2001/XMLSchema" xmlns:xs="http://www.w3.org/2001/XMLSchema" xmlns:p="http://schemas.microsoft.com/office/2006/metadata/properties" xmlns:ns3="4ec58da2-cc13-4e2a-8bf7-19dd6c761542" xmlns:ns4="1eb9c5f7-17bc-402c-81d1-ce86342510b0" targetNamespace="http://schemas.microsoft.com/office/2006/metadata/properties" ma:root="true" ma:fieldsID="a6824d9f4388229fc190b1ce4a8029ed" ns3:_="" ns4:_="">
    <xsd:import namespace="4ec58da2-cc13-4e2a-8bf7-19dd6c761542"/>
    <xsd:import namespace="1eb9c5f7-17bc-402c-81d1-ce86342510b0"/>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4:SharedWithUsers" minOccurs="0"/>
                <xsd:element ref="ns4:SharedWithDetails" minOccurs="0"/>
                <xsd:element ref="ns4:SharingHintHash"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ec58da2-cc13-4e2a-8bf7-19dd6c761542"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eb9c5f7-17bc-402c-81d1-ce86342510b0"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8FFFB45-CE19-4743-9116-820523A176EB}">
  <ds:schemaRefs>
    <ds:schemaRef ds:uri="1eb9c5f7-17bc-402c-81d1-ce86342510b0"/>
    <ds:schemaRef ds:uri="http://schemas.microsoft.com/office/2006/documentManagement/types"/>
    <ds:schemaRef ds:uri="http://purl.org/dc/elements/1.1/"/>
    <ds:schemaRef ds:uri="http://schemas.microsoft.com/office/infopath/2007/PartnerControls"/>
    <ds:schemaRef ds:uri="http://purl.org/dc/dcmitype/"/>
    <ds:schemaRef ds:uri="http://schemas.microsoft.com/office/2006/metadata/properties"/>
    <ds:schemaRef ds:uri="http://www.w3.org/XML/1998/namespace"/>
    <ds:schemaRef ds:uri="http://purl.org/dc/terms/"/>
    <ds:schemaRef ds:uri="http://schemas.openxmlformats.org/package/2006/metadata/core-properties"/>
    <ds:schemaRef ds:uri="4ec58da2-cc13-4e2a-8bf7-19dd6c761542"/>
  </ds:schemaRefs>
</ds:datastoreItem>
</file>

<file path=customXml/itemProps2.xml><?xml version="1.0" encoding="utf-8"?>
<ds:datastoreItem xmlns:ds="http://schemas.openxmlformats.org/officeDocument/2006/customXml" ds:itemID="{2E9291B3-FD05-49C9-9D2A-AF9C8AD81BFF}">
  <ds:schemaRefs>
    <ds:schemaRef ds:uri="http://schemas.microsoft.com/sharepoint/v3/contenttype/forms"/>
  </ds:schemaRefs>
</ds:datastoreItem>
</file>

<file path=customXml/itemProps3.xml><?xml version="1.0" encoding="utf-8"?>
<ds:datastoreItem xmlns:ds="http://schemas.openxmlformats.org/officeDocument/2006/customXml" ds:itemID="{446F799A-8D7C-4FEF-9C4A-F8608CD059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ec58da2-cc13-4e2a-8bf7-19dd6c761542"/>
    <ds:schemaRef ds:uri="1eb9c5f7-17bc-402c-81d1-ce86342510b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757</TotalTime>
  <Words>353</Words>
  <Application>Microsoft Office PowerPoint</Application>
  <PresentationFormat>Widescreen</PresentationFormat>
  <Paragraphs>44</Paragraphs>
  <Slides>7</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Verdana</vt:lpstr>
      <vt:lpstr>Board</vt:lpstr>
      <vt:lpstr>PowerPoint Presentation</vt:lpstr>
      <vt:lpstr>PowerPoint Presentation</vt:lpstr>
      <vt:lpstr>Boys and Girls Club – Implementation Stages</vt:lpstr>
      <vt:lpstr>Boys and Girls Club – National City</vt:lpstr>
      <vt:lpstr>Boys and Girls Club – Battery Install</vt:lpstr>
      <vt:lpstr>BGC – Marketing Implementation</vt:lpstr>
      <vt:lpstr>SDG&amp;E DAC Pilot Update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Pal, Arnab (E&amp;FP)</dc:creator>
  <cp:lastModifiedBy>Gallardo, Noemi@Energy</cp:lastModifiedBy>
  <cp:revision>24</cp:revision>
  <dcterms:created xsi:type="dcterms:W3CDTF">2019-02-19T19:23:54Z</dcterms:created>
  <dcterms:modified xsi:type="dcterms:W3CDTF">2020-09-18T17:53:02Z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0x010100CB394973298B2B4DA3B8415A017751D0</vt:lpwstr>
  </property>
</Properties>
</file>