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81" r:id="rId2"/>
  </p:sldMasterIdLst>
  <p:notesMasterIdLst>
    <p:notesMasterId r:id="rId21"/>
  </p:notesMasterIdLst>
  <p:handoutMasterIdLst>
    <p:handoutMasterId r:id="rId22"/>
  </p:handoutMasterIdLst>
  <p:sldIdLst>
    <p:sldId id="256" r:id="rId3"/>
    <p:sldId id="260" r:id="rId4"/>
    <p:sldId id="262" r:id="rId5"/>
    <p:sldId id="261" r:id="rId6"/>
    <p:sldId id="264" r:id="rId7"/>
    <p:sldId id="271" r:id="rId8"/>
    <p:sldId id="272" r:id="rId9"/>
    <p:sldId id="304" r:id="rId10"/>
    <p:sldId id="305" r:id="rId11"/>
    <p:sldId id="281" r:id="rId12"/>
    <p:sldId id="302" r:id="rId13"/>
    <p:sldId id="340" r:id="rId14"/>
    <p:sldId id="759" r:id="rId15"/>
    <p:sldId id="309" r:id="rId16"/>
    <p:sldId id="312" r:id="rId17"/>
    <p:sldId id="313" r:id="rId18"/>
    <p:sldId id="311" r:id="rId19"/>
    <p:sldId id="258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nder Caliskaner" initials="OC" lastIdx="1" clrIdx="0">
    <p:extLst>
      <p:ext uri="{19B8F6BF-5375-455C-9EA6-DF929625EA0E}">
        <p15:presenceInfo xmlns:p15="http://schemas.microsoft.com/office/powerpoint/2012/main" userId="S::OnderCaliskaner@KennedyJenks.com::74813e66-f0a0-4b2c-aada-46b76fa0cf1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E9ED"/>
    <a:srgbClr val="95D4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99" autoAdjust="0"/>
    <p:restoredTop sz="86429" autoAdjust="0"/>
  </p:normalViewPr>
  <p:slideViewPr>
    <p:cSldViewPr snapToGrid="0" snapToObjects="1">
      <p:cViewPr varScale="1">
        <p:scale>
          <a:sx n="80" d="100"/>
          <a:sy n="80" d="100"/>
        </p:scale>
        <p:origin x="60" y="834"/>
      </p:cViewPr>
      <p:guideLst/>
    </p:cSldViewPr>
  </p:slideViewPr>
  <p:outlineViewPr>
    <p:cViewPr>
      <p:scale>
        <a:sx n="33" d="100"/>
        <a:sy n="33" d="100"/>
      </p:scale>
      <p:origin x="0" y="-126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65" d="100"/>
          <a:sy n="65" d="100"/>
        </p:scale>
        <p:origin x="3154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AC1\JOB\2015\1548002.00_CEC_Raw_WW_Filtration\09-Reports\9.01_Field%20Investigations-Pilot%20Studies\Linda\LCWD%20Turbidity\Turbidity_by_month_filter_jan19-july19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SAC1\JOB\2015\1548002.00_CEC_Raw_WW_Filtration\09-Reports\9.04_Lab%20Analyses\LCWD\Linda_RawWWFiltration_LabResults_v4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SAC1\JOB\2015\1548002.00_CEC_Raw_WW_Filtration\09-Reports\9.09_Report\Technology%20Transfer\Table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68402588290325"/>
          <c:y val="0.16712962962962963"/>
          <c:w val="0.726319482341935"/>
          <c:h val="0.54575568678915132"/>
        </c:manualLayout>
      </c:layout>
      <c:barChart>
        <c:barDir val="col"/>
        <c:grouping val="clustered"/>
        <c:varyColors val="0"/>
        <c:ser>
          <c:idx val="2"/>
          <c:order val="2"/>
          <c:tx>
            <c:strRef>
              <c:f>DailyAvg!$J$2</c:f>
              <c:strCache>
                <c:ptCount val="1"/>
                <c:pt idx="0">
                  <c:v>Filter TSS Removal (%)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numRef>
              <c:f>DailyAvg!$B$3:$B$712</c:f>
              <c:numCache>
                <c:formatCode>m/d/yyyy</c:formatCode>
                <c:ptCount val="710"/>
                <c:pt idx="0">
                  <c:v>42917</c:v>
                </c:pt>
                <c:pt idx="1">
                  <c:v>42918</c:v>
                </c:pt>
                <c:pt idx="2">
                  <c:v>42919</c:v>
                </c:pt>
                <c:pt idx="3">
                  <c:v>42920</c:v>
                </c:pt>
                <c:pt idx="4">
                  <c:v>42921</c:v>
                </c:pt>
                <c:pt idx="5">
                  <c:v>42922</c:v>
                </c:pt>
                <c:pt idx="6">
                  <c:v>42923</c:v>
                </c:pt>
                <c:pt idx="7">
                  <c:v>42924</c:v>
                </c:pt>
                <c:pt idx="8">
                  <c:v>42925</c:v>
                </c:pt>
                <c:pt idx="9">
                  <c:v>42926</c:v>
                </c:pt>
                <c:pt idx="10">
                  <c:v>42927</c:v>
                </c:pt>
                <c:pt idx="11">
                  <c:v>42928</c:v>
                </c:pt>
                <c:pt idx="12">
                  <c:v>42929</c:v>
                </c:pt>
                <c:pt idx="13">
                  <c:v>42930</c:v>
                </c:pt>
                <c:pt idx="14">
                  <c:v>42931</c:v>
                </c:pt>
                <c:pt idx="15">
                  <c:v>42932</c:v>
                </c:pt>
                <c:pt idx="16">
                  <c:v>42933</c:v>
                </c:pt>
                <c:pt idx="17">
                  <c:v>42934</c:v>
                </c:pt>
                <c:pt idx="18">
                  <c:v>42935</c:v>
                </c:pt>
                <c:pt idx="19">
                  <c:v>42936</c:v>
                </c:pt>
                <c:pt idx="20">
                  <c:v>42937</c:v>
                </c:pt>
                <c:pt idx="21">
                  <c:v>42938</c:v>
                </c:pt>
                <c:pt idx="22">
                  <c:v>42939</c:v>
                </c:pt>
                <c:pt idx="23">
                  <c:v>42940</c:v>
                </c:pt>
                <c:pt idx="24">
                  <c:v>42941</c:v>
                </c:pt>
                <c:pt idx="25">
                  <c:v>42942</c:v>
                </c:pt>
                <c:pt idx="26">
                  <c:v>42943</c:v>
                </c:pt>
                <c:pt idx="27">
                  <c:v>42944</c:v>
                </c:pt>
                <c:pt idx="28">
                  <c:v>42945</c:v>
                </c:pt>
                <c:pt idx="29">
                  <c:v>42946</c:v>
                </c:pt>
                <c:pt idx="30">
                  <c:v>42947</c:v>
                </c:pt>
                <c:pt idx="31">
                  <c:v>42948</c:v>
                </c:pt>
                <c:pt idx="32">
                  <c:v>42949</c:v>
                </c:pt>
                <c:pt idx="33">
                  <c:v>42950</c:v>
                </c:pt>
                <c:pt idx="34">
                  <c:v>42951</c:v>
                </c:pt>
                <c:pt idx="35">
                  <c:v>42952</c:v>
                </c:pt>
                <c:pt idx="36">
                  <c:v>42953</c:v>
                </c:pt>
                <c:pt idx="37">
                  <c:v>42954</c:v>
                </c:pt>
                <c:pt idx="38">
                  <c:v>42955</c:v>
                </c:pt>
                <c:pt idx="39">
                  <c:v>42956</c:v>
                </c:pt>
                <c:pt idx="40">
                  <c:v>42957</c:v>
                </c:pt>
                <c:pt idx="41">
                  <c:v>42958</c:v>
                </c:pt>
                <c:pt idx="42">
                  <c:v>42959</c:v>
                </c:pt>
                <c:pt idx="43">
                  <c:v>42960</c:v>
                </c:pt>
                <c:pt idx="44">
                  <c:v>42961</c:v>
                </c:pt>
                <c:pt idx="45">
                  <c:v>42962</c:v>
                </c:pt>
                <c:pt idx="46">
                  <c:v>42963</c:v>
                </c:pt>
                <c:pt idx="47">
                  <c:v>42964</c:v>
                </c:pt>
                <c:pt idx="48">
                  <c:v>42965</c:v>
                </c:pt>
                <c:pt idx="49">
                  <c:v>42966</c:v>
                </c:pt>
                <c:pt idx="50">
                  <c:v>42967</c:v>
                </c:pt>
                <c:pt idx="51">
                  <c:v>42968</c:v>
                </c:pt>
                <c:pt idx="52">
                  <c:v>42969</c:v>
                </c:pt>
                <c:pt idx="53">
                  <c:v>42970</c:v>
                </c:pt>
                <c:pt idx="54">
                  <c:v>42971</c:v>
                </c:pt>
                <c:pt idx="55">
                  <c:v>42972</c:v>
                </c:pt>
                <c:pt idx="56">
                  <c:v>42973</c:v>
                </c:pt>
                <c:pt idx="57">
                  <c:v>42974</c:v>
                </c:pt>
                <c:pt idx="58">
                  <c:v>42975</c:v>
                </c:pt>
                <c:pt idx="59">
                  <c:v>42976</c:v>
                </c:pt>
                <c:pt idx="60">
                  <c:v>42977</c:v>
                </c:pt>
                <c:pt idx="61">
                  <c:v>42978</c:v>
                </c:pt>
                <c:pt idx="62">
                  <c:v>42979</c:v>
                </c:pt>
                <c:pt idx="63">
                  <c:v>42980</c:v>
                </c:pt>
                <c:pt idx="64">
                  <c:v>42981</c:v>
                </c:pt>
                <c:pt idx="65">
                  <c:v>42982</c:v>
                </c:pt>
                <c:pt idx="66">
                  <c:v>42983</c:v>
                </c:pt>
                <c:pt idx="67">
                  <c:v>42984</c:v>
                </c:pt>
                <c:pt idx="68">
                  <c:v>42985</c:v>
                </c:pt>
                <c:pt idx="69">
                  <c:v>42986</c:v>
                </c:pt>
                <c:pt idx="70">
                  <c:v>42987</c:v>
                </c:pt>
                <c:pt idx="71">
                  <c:v>42988</c:v>
                </c:pt>
                <c:pt idx="72">
                  <c:v>42989</c:v>
                </c:pt>
                <c:pt idx="73">
                  <c:v>42990</c:v>
                </c:pt>
                <c:pt idx="74">
                  <c:v>42991</c:v>
                </c:pt>
                <c:pt idx="75">
                  <c:v>42992</c:v>
                </c:pt>
                <c:pt idx="76">
                  <c:v>42993</c:v>
                </c:pt>
                <c:pt idx="77">
                  <c:v>42994</c:v>
                </c:pt>
                <c:pt idx="78">
                  <c:v>42995</c:v>
                </c:pt>
                <c:pt idx="79">
                  <c:v>42996</c:v>
                </c:pt>
                <c:pt idx="80">
                  <c:v>42997</c:v>
                </c:pt>
                <c:pt idx="81">
                  <c:v>42998</c:v>
                </c:pt>
                <c:pt idx="82">
                  <c:v>42999</c:v>
                </c:pt>
                <c:pt idx="83">
                  <c:v>43000</c:v>
                </c:pt>
                <c:pt idx="84">
                  <c:v>43001</c:v>
                </c:pt>
                <c:pt idx="85">
                  <c:v>43002</c:v>
                </c:pt>
                <c:pt idx="86">
                  <c:v>43003</c:v>
                </c:pt>
                <c:pt idx="87">
                  <c:v>43004</c:v>
                </c:pt>
                <c:pt idx="88">
                  <c:v>43005</c:v>
                </c:pt>
                <c:pt idx="89">
                  <c:v>43006</c:v>
                </c:pt>
                <c:pt idx="90">
                  <c:v>43007</c:v>
                </c:pt>
                <c:pt idx="91">
                  <c:v>43008</c:v>
                </c:pt>
                <c:pt idx="92">
                  <c:v>43009</c:v>
                </c:pt>
                <c:pt idx="93">
                  <c:v>43010</c:v>
                </c:pt>
                <c:pt idx="94">
                  <c:v>43011</c:v>
                </c:pt>
                <c:pt idx="95">
                  <c:v>43012</c:v>
                </c:pt>
                <c:pt idx="96">
                  <c:v>43013</c:v>
                </c:pt>
                <c:pt idx="97">
                  <c:v>43014</c:v>
                </c:pt>
                <c:pt idx="98">
                  <c:v>43015</c:v>
                </c:pt>
                <c:pt idx="99">
                  <c:v>43016</c:v>
                </c:pt>
                <c:pt idx="100">
                  <c:v>43017</c:v>
                </c:pt>
                <c:pt idx="101">
                  <c:v>43018</c:v>
                </c:pt>
                <c:pt idx="102">
                  <c:v>43019</c:v>
                </c:pt>
                <c:pt idx="103">
                  <c:v>43020</c:v>
                </c:pt>
                <c:pt idx="104">
                  <c:v>43021</c:v>
                </c:pt>
                <c:pt idx="105">
                  <c:v>43022</c:v>
                </c:pt>
                <c:pt idx="106">
                  <c:v>43023</c:v>
                </c:pt>
                <c:pt idx="107">
                  <c:v>43024</c:v>
                </c:pt>
                <c:pt idx="108">
                  <c:v>43025</c:v>
                </c:pt>
                <c:pt idx="109">
                  <c:v>43026</c:v>
                </c:pt>
                <c:pt idx="110">
                  <c:v>43027</c:v>
                </c:pt>
                <c:pt idx="111">
                  <c:v>43028</c:v>
                </c:pt>
                <c:pt idx="112">
                  <c:v>43029</c:v>
                </c:pt>
                <c:pt idx="113">
                  <c:v>43030</c:v>
                </c:pt>
                <c:pt idx="114">
                  <c:v>43031</c:v>
                </c:pt>
                <c:pt idx="115">
                  <c:v>43032</c:v>
                </c:pt>
                <c:pt idx="116">
                  <c:v>43033</c:v>
                </c:pt>
                <c:pt idx="117">
                  <c:v>43034</c:v>
                </c:pt>
                <c:pt idx="118">
                  <c:v>43035</c:v>
                </c:pt>
                <c:pt idx="119">
                  <c:v>43036</c:v>
                </c:pt>
                <c:pt idx="120">
                  <c:v>43037</c:v>
                </c:pt>
                <c:pt idx="121">
                  <c:v>43038</c:v>
                </c:pt>
                <c:pt idx="122">
                  <c:v>43039</c:v>
                </c:pt>
                <c:pt idx="123">
                  <c:v>43040</c:v>
                </c:pt>
                <c:pt idx="124">
                  <c:v>43041</c:v>
                </c:pt>
                <c:pt idx="125">
                  <c:v>43042</c:v>
                </c:pt>
                <c:pt idx="126">
                  <c:v>43043</c:v>
                </c:pt>
                <c:pt idx="127">
                  <c:v>43044</c:v>
                </c:pt>
                <c:pt idx="128">
                  <c:v>43045</c:v>
                </c:pt>
                <c:pt idx="129">
                  <c:v>43046</c:v>
                </c:pt>
                <c:pt idx="130">
                  <c:v>43047</c:v>
                </c:pt>
                <c:pt idx="131">
                  <c:v>43048</c:v>
                </c:pt>
                <c:pt idx="132">
                  <c:v>43049</c:v>
                </c:pt>
                <c:pt idx="133">
                  <c:v>43050</c:v>
                </c:pt>
                <c:pt idx="134">
                  <c:v>43051</c:v>
                </c:pt>
                <c:pt idx="135">
                  <c:v>43052</c:v>
                </c:pt>
                <c:pt idx="136">
                  <c:v>43053</c:v>
                </c:pt>
                <c:pt idx="137">
                  <c:v>43054</c:v>
                </c:pt>
                <c:pt idx="138">
                  <c:v>43055</c:v>
                </c:pt>
                <c:pt idx="139">
                  <c:v>43056</c:v>
                </c:pt>
                <c:pt idx="140">
                  <c:v>43057</c:v>
                </c:pt>
                <c:pt idx="141">
                  <c:v>43058</c:v>
                </c:pt>
                <c:pt idx="142">
                  <c:v>43059</c:v>
                </c:pt>
                <c:pt idx="143">
                  <c:v>43060</c:v>
                </c:pt>
                <c:pt idx="144">
                  <c:v>43061</c:v>
                </c:pt>
                <c:pt idx="145">
                  <c:v>43062</c:v>
                </c:pt>
                <c:pt idx="146">
                  <c:v>43063</c:v>
                </c:pt>
                <c:pt idx="147">
                  <c:v>43064</c:v>
                </c:pt>
                <c:pt idx="148">
                  <c:v>43065</c:v>
                </c:pt>
                <c:pt idx="149">
                  <c:v>43066</c:v>
                </c:pt>
                <c:pt idx="150">
                  <c:v>43067</c:v>
                </c:pt>
                <c:pt idx="151">
                  <c:v>43068</c:v>
                </c:pt>
                <c:pt idx="152">
                  <c:v>43069</c:v>
                </c:pt>
                <c:pt idx="153">
                  <c:v>43070</c:v>
                </c:pt>
                <c:pt idx="154">
                  <c:v>43071</c:v>
                </c:pt>
                <c:pt idx="155">
                  <c:v>43072</c:v>
                </c:pt>
                <c:pt idx="156">
                  <c:v>43073</c:v>
                </c:pt>
                <c:pt idx="157">
                  <c:v>43074</c:v>
                </c:pt>
                <c:pt idx="158">
                  <c:v>43075</c:v>
                </c:pt>
                <c:pt idx="159">
                  <c:v>43076</c:v>
                </c:pt>
                <c:pt idx="160">
                  <c:v>43077</c:v>
                </c:pt>
                <c:pt idx="161">
                  <c:v>43078</c:v>
                </c:pt>
                <c:pt idx="162">
                  <c:v>43079</c:v>
                </c:pt>
                <c:pt idx="163">
                  <c:v>43080</c:v>
                </c:pt>
                <c:pt idx="164">
                  <c:v>43081</c:v>
                </c:pt>
                <c:pt idx="165">
                  <c:v>43082</c:v>
                </c:pt>
                <c:pt idx="166">
                  <c:v>43083</c:v>
                </c:pt>
                <c:pt idx="167">
                  <c:v>43084</c:v>
                </c:pt>
                <c:pt idx="168">
                  <c:v>43085</c:v>
                </c:pt>
                <c:pt idx="169">
                  <c:v>43086</c:v>
                </c:pt>
                <c:pt idx="170">
                  <c:v>43087</c:v>
                </c:pt>
                <c:pt idx="171">
                  <c:v>43088</c:v>
                </c:pt>
                <c:pt idx="172">
                  <c:v>43089</c:v>
                </c:pt>
                <c:pt idx="173">
                  <c:v>43090</c:v>
                </c:pt>
                <c:pt idx="174">
                  <c:v>43091</c:v>
                </c:pt>
                <c:pt idx="175">
                  <c:v>43092</c:v>
                </c:pt>
                <c:pt idx="176">
                  <c:v>43093</c:v>
                </c:pt>
                <c:pt idx="177">
                  <c:v>43094</c:v>
                </c:pt>
                <c:pt idx="178">
                  <c:v>43095</c:v>
                </c:pt>
                <c:pt idx="179">
                  <c:v>43096</c:v>
                </c:pt>
                <c:pt idx="180">
                  <c:v>43097</c:v>
                </c:pt>
                <c:pt idx="181">
                  <c:v>43098</c:v>
                </c:pt>
                <c:pt idx="182">
                  <c:v>43099</c:v>
                </c:pt>
                <c:pt idx="183">
                  <c:v>43100</c:v>
                </c:pt>
                <c:pt idx="184">
                  <c:v>43101</c:v>
                </c:pt>
                <c:pt idx="185">
                  <c:v>43102</c:v>
                </c:pt>
                <c:pt idx="186">
                  <c:v>43103</c:v>
                </c:pt>
                <c:pt idx="187">
                  <c:v>43104</c:v>
                </c:pt>
                <c:pt idx="188">
                  <c:v>43105</c:v>
                </c:pt>
                <c:pt idx="189">
                  <c:v>43106</c:v>
                </c:pt>
                <c:pt idx="190">
                  <c:v>43107</c:v>
                </c:pt>
                <c:pt idx="191">
                  <c:v>43108</c:v>
                </c:pt>
                <c:pt idx="192">
                  <c:v>43109</c:v>
                </c:pt>
                <c:pt idx="193">
                  <c:v>43110</c:v>
                </c:pt>
                <c:pt idx="194">
                  <c:v>43111</c:v>
                </c:pt>
                <c:pt idx="195">
                  <c:v>43112</c:v>
                </c:pt>
                <c:pt idx="196">
                  <c:v>43113</c:v>
                </c:pt>
                <c:pt idx="197">
                  <c:v>43114</c:v>
                </c:pt>
                <c:pt idx="198">
                  <c:v>43115</c:v>
                </c:pt>
                <c:pt idx="199">
                  <c:v>43116</c:v>
                </c:pt>
                <c:pt idx="200">
                  <c:v>43117</c:v>
                </c:pt>
                <c:pt idx="201">
                  <c:v>43118</c:v>
                </c:pt>
                <c:pt idx="202">
                  <c:v>43119</c:v>
                </c:pt>
                <c:pt idx="203">
                  <c:v>43120</c:v>
                </c:pt>
                <c:pt idx="204">
                  <c:v>43121</c:v>
                </c:pt>
                <c:pt idx="205">
                  <c:v>43122</c:v>
                </c:pt>
                <c:pt idx="206">
                  <c:v>43123</c:v>
                </c:pt>
                <c:pt idx="207">
                  <c:v>43124</c:v>
                </c:pt>
                <c:pt idx="208">
                  <c:v>43125</c:v>
                </c:pt>
                <c:pt idx="209">
                  <c:v>43126</c:v>
                </c:pt>
                <c:pt idx="210">
                  <c:v>43127</c:v>
                </c:pt>
                <c:pt idx="211">
                  <c:v>43128</c:v>
                </c:pt>
                <c:pt idx="212">
                  <c:v>43129</c:v>
                </c:pt>
                <c:pt idx="213">
                  <c:v>43130</c:v>
                </c:pt>
                <c:pt idx="214">
                  <c:v>43131</c:v>
                </c:pt>
                <c:pt idx="215">
                  <c:v>43132</c:v>
                </c:pt>
                <c:pt idx="216">
                  <c:v>43133</c:v>
                </c:pt>
                <c:pt idx="217">
                  <c:v>43134</c:v>
                </c:pt>
                <c:pt idx="218">
                  <c:v>43135</c:v>
                </c:pt>
                <c:pt idx="219">
                  <c:v>43136</c:v>
                </c:pt>
                <c:pt idx="220">
                  <c:v>43137</c:v>
                </c:pt>
                <c:pt idx="221">
                  <c:v>43138</c:v>
                </c:pt>
                <c:pt idx="222">
                  <c:v>43139</c:v>
                </c:pt>
                <c:pt idx="223">
                  <c:v>43140</c:v>
                </c:pt>
                <c:pt idx="224">
                  <c:v>43141</c:v>
                </c:pt>
                <c:pt idx="225">
                  <c:v>43142</c:v>
                </c:pt>
                <c:pt idx="226">
                  <c:v>43143</c:v>
                </c:pt>
                <c:pt idx="227">
                  <c:v>43144</c:v>
                </c:pt>
                <c:pt idx="228">
                  <c:v>43145</c:v>
                </c:pt>
                <c:pt idx="229">
                  <c:v>43146</c:v>
                </c:pt>
                <c:pt idx="230">
                  <c:v>43147</c:v>
                </c:pt>
                <c:pt idx="231">
                  <c:v>43148</c:v>
                </c:pt>
                <c:pt idx="232">
                  <c:v>43149</c:v>
                </c:pt>
                <c:pt idx="233">
                  <c:v>43150</c:v>
                </c:pt>
                <c:pt idx="234">
                  <c:v>43151</c:v>
                </c:pt>
                <c:pt idx="235">
                  <c:v>43152</c:v>
                </c:pt>
                <c:pt idx="236">
                  <c:v>43153</c:v>
                </c:pt>
                <c:pt idx="237">
                  <c:v>43154</c:v>
                </c:pt>
                <c:pt idx="238">
                  <c:v>43155</c:v>
                </c:pt>
                <c:pt idx="239">
                  <c:v>43156</c:v>
                </c:pt>
                <c:pt idx="240">
                  <c:v>43157</c:v>
                </c:pt>
                <c:pt idx="241">
                  <c:v>43158</c:v>
                </c:pt>
                <c:pt idx="242">
                  <c:v>43159</c:v>
                </c:pt>
                <c:pt idx="243">
                  <c:v>43160</c:v>
                </c:pt>
                <c:pt idx="244">
                  <c:v>43161</c:v>
                </c:pt>
                <c:pt idx="245">
                  <c:v>43162</c:v>
                </c:pt>
                <c:pt idx="246">
                  <c:v>43163</c:v>
                </c:pt>
                <c:pt idx="247">
                  <c:v>43164</c:v>
                </c:pt>
                <c:pt idx="248">
                  <c:v>43165</c:v>
                </c:pt>
                <c:pt idx="249">
                  <c:v>43166</c:v>
                </c:pt>
                <c:pt idx="250">
                  <c:v>43167</c:v>
                </c:pt>
                <c:pt idx="251">
                  <c:v>43168</c:v>
                </c:pt>
                <c:pt idx="252">
                  <c:v>43169</c:v>
                </c:pt>
                <c:pt idx="253">
                  <c:v>43170</c:v>
                </c:pt>
                <c:pt idx="254">
                  <c:v>43171</c:v>
                </c:pt>
                <c:pt idx="255">
                  <c:v>43172</c:v>
                </c:pt>
                <c:pt idx="256">
                  <c:v>43173</c:v>
                </c:pt>
                <c:pt idx="257">
                  <c:v>43174</c:v>
                </c:pt>
                <c:pt idx="258">
                  <c:v>43175</c:v>
                </c:pt>
                <c:pt idx="259">
                  <c:v>43176</c:v>
                </c:pt>
                <c:pt idx="260">
                  <c:v>43177</c:v>
                </c:pt>
                <c:pt idx="261">
                  <c:v>43178</c:v>
                </c:pt>
                <c:pt idx="262">
                  <c:v>43179</c:v>
                </c:pt>
                <c:pt idx="263">
                  <c:v>43180</c:v>
                </c:pt>
                <c:pt idx="264">
                  <c:v>43181</c:v>
                </c:pt>
                <c:pt idx="265">
                  <c:v>43182</c:v>
                </c:pt>
                <c:pt idx="266">
                  <c:v>43183</c:v>
                </c:pt>
                <c:pt idx="267">
                  <c:v>43184</c:v>
                </c:pt>
                <c:pt idx="268">
                  <c:v>43185</c:v>
                </c:pt>
                <c:pt idx="269">
                  <c:v>43186</c:v>
                </c:pt>
                <c:pt idx="270">
                  <c:v>43187</c:v>
                </c:pt>
                <c:pt idx="271">
                  <c:v>43188</c:v>
                </c:pt>
                <c:pt idx="272">
                  <c:v>43189</c:v>
                </c:pt>
                <c:pt idx="273">
                  <c:v>43190</c:v>
                </c:pt>
                <c:pt idx="274">
                  <c:v>43191</c:v>
                </c:pt>
                <c:pt idx="275">
                  <c:v>43192</c:v>
                </c:pt>
                <c:pt idx="276">
                  <c:v>43193</c:v>
                </c:pt>
                <c:pt idx="277">
                  <c:v>43194</c:v>
                </c:pt>
                <c:pt idx="278">
                  <c:v>43195</c:v>
                </c:pt>
                <c:pt idx="279">
                  <c:v>43196</c:v>
                </c:pt>
                <c:pt idx="280">
                  <c:v>43197</c:v>
                </c:pt>
                <c:pt idx="281">
                  <c:v>43198</c:v>
                </c:pt>
                <c:pt idx="282">
                  <c:v>43199</c:v>
                </c:pt>
                <c:pt idx="283">
                  <c:v>43200</c:v>
                </c:pt>
                <c:pt idx="284">
                  <c:v>43201</c:v>
                </c:pt>
                <c:pt idx="285">
                  <c:v>43202</c:v>
                </c:pt>
                <c:pt idx="286">
                  <c:v>43203</c:v>
                </c:pt>
                <c:pt idx="287">
                  <c:v>43204</c:v>
                </c:pt>
                <c:pt idx="288">
                  <c:v>43205</c:v>
                </c:pt>
                <c:pt idx="289">
                  <c:v>43206</c:v>
                </c:pt>
                <c:pt idx="290">
                  <c:v>43207</c:v>
                </c:pt>
                <c:pt idx="291">
                  <c:v>43208</c:v>
                </c:pt>
                <c:pt idx="292">
                  <c:v>43209</c:v>
                </c:pt>
                <c:pt idx="293">
                  <c:v>43210</c:v>
                </c:pt>
                <c:pt idx="294">
                  <c:v>43211</c:v>
                </c:pt>
                <c:pt idx="295">
                  <c:v>43212</c:v>
                </c:pt>
                <c:pt idx="296">
                  <c:v>43213</c:v>
                </c:pt>
                <c:pt idx="297">
                  <c:v>43214</c:v>
                </c:pt>
                <c:pt idx="298">
                  <c:v>43215</c:v>
                </c:pt>
                <c:pt idx="299">
                  <c:v>43216</c:v>
                </c:pt>
                <c:pt idx="300">
                  <c:v>43217</c:v>
                </c:pt>
                <c:pt idx="301">
                  <c:v>43218</c:v>
                </c:pt>
                <c:pt idx="302">
                  <c:v>43219</c:v>
                </c:pt>
                <c:pt idx="303">
                  <c:v>43220</c:v>
                </c:pt>
                <c:pt idx="304">
                  <c:v>43221</c:v>
                </c:pt>
                <c:pt idx="305">
                  <c:v>43222</c:v>
                </c:pt>
                <c:pt idx="306">
                  <c:v>43223</c:v>
                </c:pt>
                <c:pt idx="307">
                  <c:v>43224</c:v>
                </c:pt>
                <c:pt idx="308">
                  <c:v>43225</c:v>
                </c:pt>
                <c:pt idx="309">
                  <c:v>43226</c:v>
                </c:pt>
                <c:pt idx="310">
                  <c:v>43227</c:v>
                </c:pt>
                <c:pt idx="311">
                  <c:v>43228</c:v>
                </c:pt>
                <c:pt idx="312">
                  <c:v>43229</c:v>
                </c:pt>
                <c:pt idx="313">
                  <c:v>43230</c:v>
                </c:pt>
                <c:pt idx="314">
                  <c:v>43231</c:v>
                </c:pt>
                <c:pt idx="315">
                  <c:v>43232</c:v>
                </c:pt>
                <c:pt idx="316">
                  <c:v>43233</c:v>
                </c:pt>
                <c:pt idx="317">
                  <c:v>43234</c:v>
                </c:pt>
                <c:pt idx="318">
                  <c:v>43235</c:v>
                </c:pt>
                <c:pt idx="319">
                  <c:v>43236</c:v>
                </c:pt>
                <c:pt idx="320">
                  <c:v>43237</c:v>
                </c:pt>
                <c:pt idx="321">
                  <c:v>43238</c:v>
                </c:pt>
                <c:pt idx="322">
                  <c:v>43239</c:v>
                </c:pt>
                <c:pt idx="323">
                  <c:v>43240</c:v>
                </c:pt>
                <c:pt idx="324">
                  <c:v>43241</c:v>
                </c:pt>
                <c:pt idx="325">
                  <c:v>43242</c:v>
                </c:pt>
                <c:pt idx="326">
                  <c:v>43243</c:v>
                </c:pt>
                <c:pt idx="327">
                  <c:v>43244</c:v>
                </c:pt>
                <c:pt idx="328">
                  <c:v>43245</c:v>
                </c:pt>
                <c:pt idx="329">
                  <c:v>43246</c:v>
                </c:pt>
                <c:pt idx="330">
                  <c:v>43247</c:v>
                </c:pt>
                <c:pt idx="331">
                  <c:v>43248</c:v>
                </c:pt>
                <c:pt idx="332">
                  <c:v>43249</c:v>
                </c:pt>
                <c:pt idx="333">
                  <c:v>43250</c:v>
                </c:pt>
                <c:pt idx="334">
                  <c:v>43251</c:v>
                </c:pt>
                <c:pt idx="335">
                  <c:v>43252</c:v>
                </c:pt>
                <c:pt idx="336">
                  <c:v>43253</c:v>
                </c:pt>
                <c:pt idx="337">
                  <c:v>43254</c:v>
                </c:pt>
                <c:pt idx="338">
                  <c:v>43255</c:v>
                </c:pt>
                <c:pt idx="339">
                  <c:v>43256</c:v>
                </c:pt>
                <c:pt idx="340">
                  <c:v>43257</c:v>
                </c:pt>
                <c:pt idx="341">
                  <c:v>43258</c:v>
                </c:pt>
                <c:pt idx="342">
                  <c:v>43259</c:v>
                </c:pt>
                <c:pt idx="343">
                  <c:v>43260</c:v>
                </c:pt>
                <c:pt idx="344">
                  <c:v>43261</c:v>
                </c:pt>
                <c:pt idx="345">
                  <c:v>43262</c:v>
                </c:pt>
                <c:pt idx="346">
                  <c:v>43263</c:v>
                </c:pt>
                <c:pt idx="347">
                  <c:v>43264</c:v>
                </c:pt>
                <c:pt idx="348">
                  <c:v>43265</c:v>
                </c:pt>
                <c:pt idx="349">
                  <c:v>43266</c:v>
                </c:pt>
                <c:pt idx="350">
                  <c:v>43267</c:v>
                </c:pt>
                <c:pt idx="351">
                  <c:v>43268</c:v>
                </c:pt>
                <c:pt idx="352">
                  <c:v>43269</c:v>
                </c:pt>
                <c:pt idx="353">
                  <c:v>43270</c:v>
                </c:pt>
                <c:pt idx="354">
                  <c:v>43271</c:v>
                </c:pt>
                <c:pt idx="355">
                  <c:v>43272</c:v>
                </c:pt>
                <c:pt idx="356">
                  <c:v>43273</c:v>
                </c:pt>
                <c:pt idx="357">
                  <c:v>43274</c:v>
                </c:pt>
                <c:pt idx="358">
                  <c:v>43275</c:v>
                </c:pt>
                <c:pt idx="359">
                  <c:v>43276</c:v>
                </c:pt>
                <c:pt idx="360">
                  <c:v>43277</c:v>
                </c:pt>
                <c:pt idx="361">
                  <c:v>43278</c:v>
                </c:pt>
                <c:pt idx="362">
                  <c:v>43279</c:v>
                </c:pt>
                <c:pt idx="363">
                  <c:v>43280</c:v>
                </c:pt>
                <c:pt idx="364">
                  <c:v>43281</c:v>
                </c:pt>
                <c:pt idx="365">
                  <c:v>43282</c:v>
                </c:pt>
                <c:pt idx="366">
                  <c:v>43283</c:v>
                </c:pt>
                <c:pt idx="367">
                  <c:v>43284</c:v>
                </c:pt>
                <c:pt idx="368">
                  <c:v>43285</c:v>
                </c:pt>
                <c:pt idx="369">
                  <c:v>43286</c:v>
                </c:pt>
                <c:pt idx="370">
                  <c:v>43287</c:v>
                </c:pt>
                <c:pt idx="371">
                  <c:v>43288</c:v>
                </c:pt>
                <c:pt idx="372">
                  <c:v>43289</c:v>
                </c:pt>
                <c:pt idx="373">
                  <c:v>43290</c:v>
                </c:pt>
                <c:pt idx="374">
                  <c:v>43291</c:v>
                </c:pt>
                <c:pt idx="375">
                  <c:v>43292</c:v>
                </c:pt>
                <c:pt idx="376">
                  <c:v>43293</c:v>
                </c:pt>
                <c:pt idx="377">
                  <c:v>43294</c:v>
                </c:pt>
                <c:pt idx="378">
                  <c:v>43295</c:v>
                </c:pt>
                <c:pt idx="379">
                  <c:v>43296</c:v>
                </c:pt>
                <c:pt idx="380">
                  <c:v>43297</c:v>
                </c:pt>
                <c:pt idx="381">
                  <c:v>43298</c:v>
                </c:pt>
                <c:pt idx="382">
                  <c:v>43299</c:v>
                </c:pt>
                <c:pt idx="383">
                  <c:v>43300</c:v>
                </c:pt>
                <c:pt idx="384">
                  <c:v>43301</c:v>
                </c:pt>
                <c:pt idx="385">
                  <c:v>43302</c:v>
                </c:pt>
                <c:pt idx="386">
                  <c:v>43303</c:v>
                </c:pt>
                <c:pt idx="387">
                  <c:v>43304</c:v>
                </c:pt>
                <c:pt idx="388">
                  <c:v>43305</c:v>
                </c:pt>
                <c:pt idx="389">
                  <c:v>43306</c:v>
                </c:pt>
                <c:pt idx="390">
                  <c:v>43307</c:v>
                </c:pt>
                <c:pt idx="391">
                  <c:v>43308</c:v>
                </c:pt>
                <c:pt idx="392">
                  <c:v>43309</c:v>
                </c:pt>
                <c:pt idx="393">
                  <c:v>43310</c:v>
                </c:pt>
                <c:pt idx="394">
                  <c:v>43311</c:v>
                </c:pt>
                <c:pt idx="395">
                  <c:v>43312</c:v>
                </c:pt>
                <c:pt idx="396">
                  <c:v>43313</c:v>
                </c:pt>
                <c:pt idx="397">
                  <c:v>43314</c:v>
                </c:pt>
                <c:pt idx="398">
                  <c:v>43315</c:v>
                </c:pt>
                <c:pt idx="399">
                  <c:v>43316</c:v>
                </c:pt>
                <c:pt idx="400">
                  <c:v>43317</c:v>
                </c:pt>
                <c:pt idx="401">
                  <c:v>43318</c:v>
                </c:pt>
                <c:pt idx="402">
                  <c:v>43319</c:v>
                </c:pt>
                <c:pt idx="403">
                  <c:v>43320</c:v>
                </c:pt>
                <c:pt idx="404">
                  <c:v>43321</c:v>
                </c:pt>
                <c:pt idx="405">
                  <c:v>43322</c:v>
                </c:pt>
                <c:pt idx="406">
                  <c:v>43323</c:v>
                </c:pt>
                <c:pt idx="407">
                  <c:v>43324</c:v>
                </c:pt>
                <c:pt idx="408">
                  <c:v>43325</c:v>
                </c:pt>
                <c:pt idx="409">
                  <c:v>43326</c:v>
                </c:pt>
                <c:pt idx="410">
                  <c:v>43327</c:v>
                </c:pt>
                <c:pt idx="411">
                  <c:v>43328</c:v>
                </c:pt>
                <c:pt idx="412">
                  <c:v>43329</c:v>
                </c:pt>
                <c:pt idx="413">
                  <c:v>43330</c:v>
                </c:pt>
                <c:pt idx="414">
                  <c:v>43331</c:v>
                </c:pt>
                <c:pt idx="415">
                  <c:v>43332</c:v>
                </c:pt>
                <c:pt idx="416">
                  <c:v>43333</c:v>
                </c:pt>
                <c:pt idx="417">
                  <c:v>43334</c:v>
                </c:pt>
                <c:pt idx="418">
                  <c:v>43335</c:v>
                </c:pt>
                <c:pt idx="419">
                  <c:v>43336</c:v>
                </c:pt>
                <c:pt idx="420">
                  <c:v>43337</c:v>
                </c:pt>
                <c:pt idx="421">
                  <c:v>43338</c:v>
                </c:pt>
                <c:pt idx="422">
                  <c:v>43339</c:v>
                </c:pt>
                <c:pt idx="423">
                  <c:v>43340</c:v>
                </c:pt>
                <c:pt idx="424">
                  <c:v>43341</c:v>
                </c:pt>
                <c:pt idx="425">
                  <c:v>43342</c:v>
                </c:pt>
                <c:pt idx="426">
                  <c:v>43343</c:v>
                </c:pt>
                <c:pt idx="427">
                  <c:v>43344</c:v>
                </c:pt>
                <c:pt idx="428">
                  <c:v>43345</c:v>
                </c:pt>
                <c:pt idx="429">
                  <c:v>43346</c:v>
                </c:pt>
                <c:pt idx="430">
                  <c:v>43347</c:v>
                </c:pt>
                <c:pt idx="431">
                  <c:v>43348</c:v>
                </c:pt>
                <c:pt idx="432">
                  <c:v>43349</c:v>
                </c:pt>
                <c:pt idx="433">
                  <c:v>43350</c:v>
                </c:pt>
                <c:pt idx="434">
                  <c:v>43351</c:v>
                </c:pt>
                <c:pt idx="435">
                  <c:v>43352</c:v>
                </c:pt>
                <c:pt idx="436">
                  <c:v>43353</c:v>
                </c:pt>
                <c:pt idx="437">
                  <c:v>43354</c:v>
                </c:pt>
                <c:pt idx="438">
                  <c:v>43355</c:v>
                </c:pt>
                <c:pt idx="439">
                  <c:v>43356</c:v>
                </c:pt>
                <c:pt idx="440">
                  <c:v>43357</c:v>
                </c:pt>
                <c:pt idx="441">
                  <c:v>43358</c:v>
                </c:pt>
                <c:pt idx="442">
                  <c:v>43359</c:v>
                </c:pt>
                <c:pt idx="443">
                  <c:v>43360</c:v>
                </c:pt>
                <c:pt idx="444">
                  <c:v>43361</c:v>
                </c:pt>
                <c:pt idx="445">
                  <c:v>43362</c:v>
                </c:pt>
                <c:pt idx="446">
                  <c:v>43363</c:v>
                </c:pt>
                <c:pt idx="447">
                  <c:v>43364</c:v>
                </c:pt>
                <c:pt idx="448">
                  <c:v>43365</c:v>
                </c:pt>
                <c:pt idx="449">
                  <c:v>43366</c:v>
                </c:pt>
                <c:pt idx="450">
                  <c:v>43367</c:v>
                </c:pt>
                <c:pt idx="451">
                  <c:v>43368</c:v>
                </c:pt>
                <c:pt idx="452">
                  <c:v>43369</c:v>
                </c:pt>
                <c:pt idx="453">
                  <c:v>43370</c:v>
                </c:pt>
                <c:pt idx="454">
                  <c:v>43371</c:v>
                </c:pt>
                <c:pt idx="455">
                  <c:v>43372</c:v>
                </c:pt>
                <c:pt idx="456">
                  <c:v>43373</c:v>
                </c:pt>
                <c:pt idx="457">
                  <c:v>43374</c:v>
                </c:pt>
                <c:pt idx="458">
                  <c:v>43375</c:v>
                </c:pt>
                <c:pt idx="459">
                  <c:v>43376</c:v>
                </c:pt>
                <c:pt idx="460">
                  <c:v>43377</c:v>
                </c:pt>
                <c:pt idx="461">
                  <c:v>43378</c:v>
                </c:pt>
                <c:pt idx="462">
                  <c:v>43379</c:v>
                </c:pt>
                <c:pt idx="463">
                  <c:v>43380</c:v>
                </c:pt>
                <c:pt idx="464">
                  <c:v>43381</c:v>
                </c:pt>
                <c:pt idx="465">
                  <c:v>43382</c:v>
                </c:pt>
                <c:pt idx="466">
                  <c:v>43383</c:v>
                </c:pt>
                <c:pt idx="467">
                  <c:v>43384</c:v>
                </c:pt>
                <c:pt idx="468">
                  <c:v>43385</c:v>
                </c:pt>
                <c:pt idx="469">
                  <c:v>43386</c:v>
                </c:pt>
                <c:pt idx="470">
                  <c:v>43387</c:v>
                </c:pt>
                <c:pt idx="471">
                  <c:v>43388</c:v>
                </c:pt>
                <c:pt idx="472">
                  <c:v>43389</c:v>
                </c:pt>
                <c:pt idx="473">
                  <c:v>43390</c:v>
                </c:pt>
                <c:pt idx="474">
                  <c:v>43391</c:v>
                </c:pt>
                <c:pt idx="475">
                  <c:v>43392</c:v>
                </c:pt>
                <c:pt idx="476">
                  <c:v>43393</c:v>
                </c:pt>
                <c:pt idx="477">
                  <c:v>43394</c:v>
                </c:pt>
                <c:pt idx="478">
                  <c:v>43395</c:v>
                </c:pt>
                <c:pt idx="479">
                  <c:v>43396</c:v>
                </c:pt>
                <c:pt idx="480">
                  <c:v>43397</c:v>
                </c:pt>
                <c:pt idx="481">
                  <c:v>43398</c:v>
                </c:pt>
                <c:pt idx="482">
                  <c:v>43399</c:v>
                </c:pt>
                <c:pt idx="483">
                  <c:v>43400</c:v>
                </c:pt>
                <c:pt idx="484">
                  <c:v>43401</c:v>
                </c:pt>
                <c:pt idx="485">
                  <c:v>43402</c:v>
                </c:pt>
                <c:pt idx="486">
                  <c:v>43403</c:v>
                </c:pt>
                <c:pt idx="487">
                  <c:v>43404</c:v>
                </c:pt>
                <c:pt idx="488">
                  <c:v>43405</c:v>
                </c:pt>
                <c:pt idx="489">
                  <c:v>43406</c:v>
                </c:pt>
                <c:pt idx="490">
                  <c:v>43407</c:v>
                </c:pt>
                <c:pt idx="491">
                  <c:v>43408</c:v>
                </c:pt>
                <c:pt idx="492">
                  <c:v>43409</c:v>
                </c:pt>
                <c:pt idx="493">
                  <c:v>43410</c:v>
                </c:pt>
                <c:pt idx="494">
                  <c:v>43411</c:v>
                </c:pt>
                <c:pt idx="495">
                  <c:v>43412</c:v>
                </c:pt>
                <c:pt idx="496">
                  <c:v>43413</c:v>
                </c:pt>
                <c:pt idx="497">
                  <c:v>43414</c:v>
                </c:pt>
                <c:pt idx="498">
                  <c:v>43415</c:v>
                </c:pt>
                <c:pt idx="499">
                  <c:v>43416</c:v>
                </c:pt>
                <c:pt idx="500">
                  <c:v>43417</c:v>
                </c:pt>
                <c:pt idx="501">
                  <c:v>43418</c:v>
                </c:pt>
                <c:pt idx="502">
                  <c:v>43419</c:v>
                </c:pt>
                <c:pt idx="503">
                  <c:v>43420</c:v>
                </c:pt>
                <c:pt idx="504">
                  <c:v>43421</c:v>
                </c:pt>
                <c:pt idx="505">
                  <c:v>43422</c:v>
                </c:pt>
                <c:pt idx="506">
                  <c:v>43423</c:v>
                </c:pt>
                <c:pt idx="507">
                  <c:v>43424</c:v>
                </c:pt>
                <c:pt idx="508">
                  <c:v>43425</c:v>
                </c:pt>
                <c:pt idx="509">
                  <c:v>43426</c:v>
                </c:pt>
                <c:pt idx="510">
                  <c:v>43427</c:v>
                </c:pt>
                <c:pt idx="511">
                  <c:v>43428</c:v>
                </c:pt>
                <c:pt idx="512">
                  <c:v>43429</c:v>
                </c:pt>
                <c:pt idx="513">
                  <c:v>43430</c:v>
                </c:pt>
                <c:pt idx="514">
                  <c:v>43431</c:v>
                </c:pt>
                <c:pt idx="515">
                  <c:v>43432</c:v>
                </c:pt>
                <c:pt idx="516">
                  <c:v>43433</c:v>
                </c:pt>
                <c:pt idx="517">
                  <c:v>43434</c:v>
                </c:pt>
                <c:pt idx="518">
                  <c:v>43435</c:v>
                </c:pt>
                <c:pt idx="519">
                  <c:v>43436</c:v>
                </c:pt>
                <c:pt idx="520">
                  <c:v>43437</c:v>
                </c:pt>
                <c:pt idx="521">
                  <c:v>43438</c:v>
                </c:pt>
                <c:pt idx="522">
                  <c:v>43439</c:v>
                </c:pt>
                <c:pt idx="523">
                  <c:v>43440</c:v>
                </c:pt>
                <c:pt idx="524">
                  <c:v>43441</c:v>
                </c:pt>
                <c:pt idx="525">
                  <c:v>43442</c:v>
                </c:pt>
                <c:pt idx="526">
                  <c:v>43443</c:v>
                </c:pt>
                <c:pt idx="527">
                  <c:v>43444</c:v>
                </c:pt>
                <c:pt idx="528">
                  <c:v>43445</c:v>
                </c:pt>
                <c:pt idx="529">
                  <c:v>43446</c:v>
                </c:pt>
                <c:pt idx="530">
                  <c:v>43447</c:v>
                </c:pt>
                <c:pt idx="531">
                  <c:v>43448</c:v>
                </c:pt>
                <c:pt idx="532">
                  <c:v>43449</c:v>
                </c:pt>
                <c:pt idx="533">
                  <c:v>43450</c:v>
                </c:pt>
                <c:pt idx="534">
                  <c:v>43451</c:v>
                </c:pt>
                <c:pt idx="535">
                  <c:v>43452</c:v>
                </c:pt>
                <c:pt idx="536">
                  <c:v>43453</c:v>
                </c:pt>
                <c:pt idx="537">
                  <c:v>43454</c:v>
                </c:pt>
                <c:pt idx="538">
                  <c:v>43455</c:v>
                </c:pt>
                <c:pt idx="539">
                  <c:v>43456</c:v>
                </c:pt>
                <c:pt idx="540">
                  <c:v>43457</c:v>
                </c:pt>
                <c:pt idx="541">
                  <c:v>43458</c:v>
                </c:pt>
                <c:pt idx="542">
                  <c:v>43459</c:v>
                </c:pt>
                <c:pt idx="543">
                  <c:v>43460</c:v>
                </c:pt>
                <c:pt idx="544">
                  <c:v>43461</c:v>
                </c:pt>
                <c:pt idx="545">
                  <c:v>43462</c:v>
                </c:pt>
                <c:pt idx="546">
                  <c:v>43463</c:v>
                </c:pt>
                <c:pt idx="547">
                  <c:v>43464</c:v>
                </c:pt>
                <c:pt idx="548">
                  <c:v>43465</c:v>
                </c:pt>
                <c:pt idx="549">
                  <c:v>43466</c:v>
                </c:pt>
                <c:pt idx="550">
                  <c:v>43467</c:v>
                </c:pt>
                <c:pt idx="551">
                  <c:v>43468</c:v>
                </c:pt>
                <c:pt idx="552">
                  <c:v>43469</c:v>
                </c:pt>
                <c:pt idx="553">
                  <c:v>43470</c:v>
                </c:pt>
                <c:pt idx="554">
                  <c:v>43471</c:v>
                </c:pt>
                <c:pt idx="555">
                  <c:v>43472</c:v>
                </c:pt>
                <c:pt idx="556">
                  <c:v>43473</c:v>
                </c:pt>
                <c:pt idx="557">
                  <c:v>43474</c:v>
                </c:pt>
                <c:pt idx="558">
                  <c:v>43475</c:v>
                </c:pt>
                <c:pt idx="559">
                  <c:v>43476</c:v>
                </c:pt>
                <c:pt idx="560">
                  <c:v>43477</c:v>
                </c:pt>
                <c:pt idx="561">
                  <c:v>43478</c:v>
                </c:pt>
                <c:pt idx="562">
                  <c:v>43479</c:v>
                </c:pt>
                <c:pt idx="563">
                  <c:v>43480</c:v>
                </c:pt>
                <c:pt idx="564">
                  <c:v>43481</c:v>
                </c:pt>
                <c:pt idx="565">
                  <c:v>43482</c:v>
                </c:pt>
                <c:pt idx="566">
                  <c:v>43483</c:v>
                </c:pt>
                <c:pt idx="567">
                  <c:v>43484</c:v>
                </c:pt>
                <c:pt idx="568">
                  <c:v>43485</c:v>
                </c:pt>
                <c:pt idx="569">
                  <c:v>43486</c:v>
                </c:pt>
                <c:pt idx="570">
                  <c:v>43487</c:v>
                </c:pt>
                <c:pt idx="571">
                  <c:v>43488</c:v>
                </c:pt>
                <c:pt idx="572">
                  <c:v>43489</c:v>
                </c:pt>
                <c:pt idx="573">
                  <c:v>43490</c:v>
                </c:pt>
                <c:pt idx="574">
                  <c:v>43491</c:v>
                </c:pt>
                <c:pt idx="575">
                  <c:v>43492</c:v>
                </c:pt>
                <c:pt idx="576">
                  <c:v>43493</c:v>
                </c:pt>
                <c:pt idx="577">
                  <c:v>43494</c:v>
                </c:pt>
                <c:pt idx="578">
                  <c:v>43495</c:v>
                </c:pt>
                <c:pt idx="579">
                  <c:v>43496</c:v>
                </c:pt>
                <c:pt idx="580">
                  <c:v>43497</c:v>
                </c:pt>
                <c:pt idx="581">
                  <c:v>43498</c:v>
                </c:pt>
                <c:pt idx="582">
                  <c:v>43499</c:v>
                </c:pt>
                <c:pt idx="583">
                  <c:v>43500</c:v>
                </c:pt>
                <c:pt idx="584">
                  <c:v>43501</c:v>
                </c:pt>
                <c:pt idx="585">
                  <c:v>43502</c:v>
                </c:pt>
                <c:pt idx="586">
                  <c:v>43503</c:v>
                </c:pt>
                <c:pt idx="587">
                  <c:v>43504</c:v>
                </c:pt>
                <c:pt idx="588">
                  <c:v>43505</c:v>
                </c:pt>
                <c:pt idx="589">
                  <c:v>43506</c:v>
                </c:pt>
                <c:pt idx="590">
                  <c:v>43507</c:v>
                </c:pt>
                <c:pt idx="591">
                  <c:v>43508</c:v>
                </c:pt>
                <c:pt idx="592">
                  <c:v>43509</c:v>
                </c:pt>
                <c:pt idx="593">
                  <c:v>43510</c:v>
                </c:pt>
                <c:pt idx="594">
                  <c:v>43511</c:v>
                </c:pt>
                <c:pt idx="595">
                  <c:v>43512</c:v>
                </c:pt>
                <c:pt idx="596">
                  <c:v>43513</c:v>
                </c:pt>
                <c:pt idx="597">
                  <c:v>43514</c:v>
                </c:pt>
                <c:pt idx="598">
                  <c:v>43515</c:v>
                </c:pt>
                <c:pt idx="599">
                  <c:v>43516</c:v>
                </c:pt>
                <c:pt idx="600">
                  <c:v>43517</c:v>
                </c:pt>
                <c:pt idx="601">
                  <c:v>43518</c:v>
                </c:pt>
                <c:pt idx="602">
                  <c:v>43519</c:v>
                </c:pt>
                <c:pt idx="603">
                  <c:v>43520</c:v>
                </c:pt>
                <c:pt idx="604">
                  <c:v>43521</c:v>
                </c:pt>
                <c:pt idx="605">
                  <c:v>43522</c:v>
                </c:pt>
                <c:pt idx="606">
                  <c:v>43523</c:v>
                </c:pt>
                <c:pt idx="607">
                  <c:v>43524</c:v>
                </c:pt>
                <c:pt idx="608">
                  <c:v>43525</c:v>
                </c:pt>
                <c:pt idx="609">
                  <c:v>43526</c:v>
                </c:pt>
                <c:pt idx="610">
                  <c:v>43527</c:v>
                </c:pt>
                <c:pt idx="611">
                  <c:v>43528</c:v>
                </c:pt>
                <c:pt idx="612">
                  <c:v>43529</c:v>
                </c:pt>
                <c:pt idx="613">
                  <c:v>43530</c:v>
                </c:pt>
                <c:pt idx="614">
                  <c:v>43531</c:v>
                </c:pt>
                <c:pt idx="615">
                  <c:v>43532</c:v>
                </c:pt>
                <c:pt idx="616">
                  <c:v>43533</c:v>
                </c:pt>
                <c:pt idx="617">
                  <c:v>43534</c:v>
                </c:pt>
                <c:pt idx="618">
                  <c:v>43535</c:v>
                </c:pt>
                <c:pt idx="619">
                  <c:v>43536</c:v>
                </c:pt>
                <c:pt idx="620">
                  <c:v>43537</c:v>
                </c:pt>
                <c:pt idx="621">
                  <c:v>43538</c:v>
                </c:pt>
                <c:pt idx="622">
                  <c:v>43539</c:v>
                </c:pt>
                <c:pt idx="623">
                  <c:v>43540</c:v>
                </c:pt>
                <c:pt idx="624">
                  <c:v>43541</c:v>
                </c:pt>
                <c:pt idx="625">
                  <c:v>43542</c:v>
                </c:pt>
                <c:pt idx="626">
                  <c:v>43543</c:v>
                </c:pt>
                <c:pt idx="627">
                  <c:v>43544</c:v>
                </c:pt>
                <c:pt idx="628">
                  <c:v>43545</c:v>
                </c:pt>
                <c:pt idx="629">
                  <c:v>43546</c:v>
                </c:pt>
                <c:pt idx="630">
                  <c:v>43547</c:v>
                </c:pt>
                <c:pt idx="631">
                  <c:v>43548</c:v>
                </c:pt>
                <c:pt idx="632">
                  <c:v>43549</c:v>
                </c:pt>
                <c:pt idx="633">
                  <c:v>43550</c:v>
                </c:pt>
                <c:pt idx="634">
                  <c:v>43551</c:v>
                </c:pt>
                <c:pt idx="635">
                  <c:v>43552</c:v>
                </c:pt>
                <c:pt idx="636">
                  <c:v>43553</c:v>
                </c:pt>
                <c:pt idx="637">
                  <c:v>43554</c:v>
                </c:pt>
                <c:pt idx="638">
                  <c:v>43555</c:v>
                </c:pt>
                <c:pt idx="639">
                  <c:v>43556</c:v>
                </c:pt>
                <c:pt idx="640">
                  <c:v>43557</c:v>
                </c:pt>
                <c:pt idx="641">
                  <c:v>43558</c:v>
                </c:pt>
                <c:pt idx="642">
                  <c:v>43559</c:v>
                </c:pt>
                <c:pt idx="643">
                  <c:v>43560</c:v>
                </c:pt>
                <c:pt idx="644">
                  <c:v>43561</c:v>
                </c:pt>
                <c:pt idx="645">
                  <c:v>43562</c:v>
                </c:pt>
                <c:pt idx="646">
                  <c:v>43563</c:v>
                </c:pt>
                <c:pt idx="647">
                  <c:v>43564</c:v>
                </c:pt>
                <c:pt idx="648">
                  <c:v>43565</c:v>
                </c:pt>
                <c:pt idx="649">
                  <c:v>43566</c:v>
                </c:pt>
                <c:pt idx="650">
                  <c:v>43567</c:v>
                </c:pt>
                <c:pt idx="651">
                  <c:v>43568</c:v>
                </c:pt>
                <c:pt idx="652">
                  <c:v>43569</c:v>
                </c:pt>
                <c:pt idx="653">
                  <c:v>43570</c:v>
                </c:pt>
                <c:pt idx="654">
                  <c:v>43571</c:v>
                </c:pt>
                <c:pt idx="655">
                  <c:v>43572</c:v>
                </c:pt>
                <c:pt idx="656">
                  <c:v>43573</c:v>
                </c:pt>
                <c:pt idx="657">
                  <c:v>43574</c:v>
                </c:pt>
                <c:pt idx="658">
                  <c:v>43575</c:v>
                </c:pt>
                <c:pt idx="659">
                  <c:v>43576</c:v>
                </c:pt>
                <c:pt idx="660">
                  <c:v>43577</c:v>
                </c:pt>
                <c:pt idx="661">
                  <c:v>43578</c:v>
                </c:pt>
                <c:pt idx="662">
                  <c:v>43579</c:v>
                </c:pt>
                <c:pt idx="663">
                  <c:v>43580</c:v>
                </c:pt>
                <c:pt idx="664">
                  <c:v>43581</c:v>
                </c:pt>
                <c:pt idx="665">
                  <c:v>43582</c:v>
                </c:pt>
                <c:pt idx="666">
                  <c:v>43583</c:v>
                </c:pt>
                <c:pt idx="667">
                  <c:v>43584</c:v>
                </c:pt>
                <c:pt idx="668">
                  <c:v>43585</c:v>
                </c:pt>
                <c:pt idx="669">
                  <c:v>43586</c:v>
                </c:pt>
                <c:pt idx="670">
                  <c:v>43587</c:v>
                </c:pt>
                <c:pt idx="671">
                  <c:v>43588</c:v>
                </c:pt>
                <c:pt idx="672">
                  <c:v>43589</c:v>
                </c:pt>
                <c:pt idx="673">
                  <c:v>43590</c:v>
                </c:pt>
                <c:pt idx="674">
                  <c:v>43591</c:v>
                </c:pt>
                <c:pt idx="675">
                  <c:v>43592</c:v>
                </c:pt>
                <c:pt idx="676">
                  <c:v>43593</c:v>
                </c:pt>
                <c:pt idx="677">
                  <c:v>43594</c:v>
                </c:pt>
                <c:pt idx="678">
                  <c:v>43595</c:v>
                </c:pt>
                <c:pt idx="679">
                  <c:v>43596</c:v>
                </c:pt>
                <c:pt idx="680">
                  <c:v>43597</c:v>
                </c:pt>
                <c:pt idx="681">
                  <c:v>43598</c:v>
                </c:pt>
                <c:pt idx="682">
                  <c:v>43599</c:v>
                </c:pt>
                <c:pt idx="683">
                  <c:v>43600</c:v>
                </c:pt>
                <c:pt idx="684">
                  <c:v>43601</c:v>
                </c:pt>
                <c:pt idx="685">
                  <c:v>43602</c:v>
                </c:pt>
                <c:pt idx="686">
                  <c:v>43603</c:v>
                </c:pt>
                <c:pt idx="687">
                  <c:v>43604</c:v>
                </c:pt>
                <c:pt idx="688">
                  <c:v>43605</c:v>
                </c:pt>
                <c:pt idx="689">
                  <c:v>43606</c:v>
                </c:pt>
                <c:pt idx="690">
                  <c:v>43607</c:v>
                </c:pt>
                <c:pt idx="691">
                  <c:v>43608</c:v>
                </c:pt>
                <c:pt idx="692">
                  <c:v>43609</c:v>
                </c:pt>
                <c:pt idx="693">
                  <c:v>43610</c:v>
                </c:pt>
                <c:pt idx="694">
                  <c:v>43611</c:v>
                </c:pt>
                <c:pt idx="695">
                  <c:v>43612</c:v>
                </c:pt>
                <c:pt idx="696">
                  <c:v>43613</c:v>
                </c:pt>
                <c:pt idx="697">
                  <c:v>43614</c:v>
                </c:pt>
                <c:pt idx="698">
                  <c:v>43615</c:v>
                </c:pt>
                <c:pt idx="699">
                  <c:v>43616</c:v>
                </c:pt>
                <c:pt idx="700">
                  <c:v>43617</c:v>
                </c:pt>
                <c:pt idx="701">
                  <c:v>43618</c:v>
                </c:pt>
                <c:pt idx="702">
                  <c:v>43619</c:v>
                </c:pt>
                <c:pt idx="703">
                  <c:v>43620</c:v>
                </c:pt>
                <c:pt idx="704">
                  <c:v>43621</c:v>
                </c:pt>
                <c:pt idx="705">
                  <c:v>43622</c:v>
                </c:pt>
                <c:pt idx="706">
                  <c:v>43623</c:v>
                </c:pt>
                <c:pt idx="707">
                  <c:v>43624</c:v>
                </c:pt>
                <c:pt idx="708">
                  <c:v>43625</c:v>
                </c:pt>
                <c:pt idx="709">
                  <c:v>43626</c:v>
                </c:pt>
              </c:numCache>
            </c:numRef>
          </c:cat>
          <c:val>
            <c:numRef>
              <c:f>DailyAvg!$J$3:$J$712</c:f>
              <c:numCache>
                <c:formatCode>0</c:formatCode>
                <c:ptCount val="710"/>
                <c:pt idx="0">
                  <c:v>86.677255593865993</c:v>
                </c:pt>
                <c:pt idx="1">
                  <c:v>85.868728109750634</c:v>
                </c:pt>
                <c:pt idx="2">
                  <c:v>85.646133970874189</c:v>
                </c:pt>
                <c:pt idx="3">
                  <c:v>84.690719089876382</c:v>
                </c:pt>
                <c:pt idx="4">
                  <c:v>83.229858576294745</c:v>
                </c:pt>
                <c:pt idx="5">
                  <c:v>84.001160113141395</c:v>
                </c:pt>
                <c:pt idx="6">
                  <c:v>83.163316760692126</c:v>
                </c:pt>
                <c:pt idx="7">
                  <c:v>82.55768404535155</c:v>
                </c:pt>
                <c:pt idx="8">
                  <c:v>83.341880540700501</c:v>
                </c:pt>
                <c:pt idx="9">
                  <c:v>81.154879723771799</c:v>
                </c:pt>
                <c:pt idx="10">
                  <c:v>81.610052844072527</c:v>
                </c:pt>
                <c:pt idx="11">
                  <c:v>83.153496001624035</c:v>
                </c:pt>
                <c:pt idx="12">
                  <c:v>84.115820499750541</c:v>
                </c:pt>
                <c:pt idx="13">
                  <c:v>83.43405092161143</c:v>
                </c:pt>
                <c:pt idx="14">
                  <c:v>83.64859792711168</c:v>
                </c:pt>
                <c:pt idx="15">
                  <c:v>88.824010291612964</c:v>
                </c:pt>
                <c:pt idx="16">
                  <c:v>90.097180294254258</c:v>
                </c:pt>
                <c:pt idx="17">
                  <c:v>87.335080853194953</c:v>
                </c:pt>
                <c:pt idx="18">
                  <c:v>89.529095531705011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  <c:pt idx="26">
                  <c:v>#N/A</c:v>
                </c:pt>
                <c:pt idx="27">
                  <c:v>#N/A</c:v>
                </c:pt>
                <c:pt idx="28">
                  <c:v>#N/A</c:v>
                </c:pt>
                <c:pt idx="29">
                  <c:v>#N/A</c:v>
                </c:pt>
                <c:pt idx="30">
                  <c:v>83.421636327612333</c:v>
                </c:pt>
                <c:pt idx="31">
                  <c:v>82.621216191720563</c:v>
                </c:pt>
                <c:pt idx="32">
                  <c:v>83.892891267731386</c:v>
                </c:pt>
                <c:pt idx="33">
                  <c:v>84.367787614954906</c:v>
                </c:pt>
                <c:pt idx="34">
                  <c:v>85.497179724681331</c:v>
                </c:pt>
                <c:pt idx="35">
                  <c:v>85.437672517567194</c:v>
                </c:pt>
                <c:pt idx="36">
                  <c:v>84.740983015531242</c:v>
                </c:pt>
                <c:pt idx="37">
                  <c:v>85.428996702005534</c:v>
                </c:pt>
                <c:pt idx="38">
                  <c:v>84.951251841087341</c:v>
                </c:pt>
                <c:pt idx="39">
                  <c:v>85.039905149715409</c:v>
                </c:pt>
                <c:pt idx="40">
                  <c:v>85.592265342974954</c:v>
                </c:pt>
                <c:pt idx="41">
                  <c:v>85.53231334549271</c:v>
                </c:pt>
                <c:pt idx="42">
                  <c:v>87.074876452432235</c:v>
                </c:pt>
                <c:pt idx="43">
                  <c:v>86.081446226545239</c:v>
                </c:pt>
                <c:pt idx="44">
                  <c:v>85.337944389366541</c:v>
                </c:pt>
                <c:pt idx="45">
                  <c:v>85.233152249626727</c:v>
                </c:pt>
                <c:pt idx="46">
                  <c:v>86.037435669400935</c:v>
                </c:pt>
                <c:pt idx="47">
                  <c:v>85.223607426139793</c:v>
                </c:pt>
                <c:pt idx="48">
                  <c:v>87.127036534885733</c:v>
                </c:pt>
                <c:pt idx="49">
                  <c:v>87.362516444015696</c:v>
                </c:pt>
                <c:pt idx="50">
                  <c:v>86.734138440259429</c:v>
                </c:pt>
                <c:pt idx="51">
                  <c:v>86.587758521901947</c:v>
                </c:pt>
                <c:pt idx="52">
                  <c:v>86.420354730955808</c:v>
                </c:pt>
                <c:pt idx="53">
                  <c:v>87.454005099466841</c:v>
                </c:pt>
                <c:pt idx="54">
                  <c:v>86.936589518397057</c:v>
                </c:pt>
                <c:pt idx="55">
                  <c:v>86.444471884161715</c:v>
                </c:pt>
                <c:pt idx="56">
                  <c:v>85.588701491177744</c:v>
                </c:pt>
                <c:pt idx="57">
                  <c:v>82.630253997714092</c:v>
                </c:pt>
                <c:pt idx="58">
                  <c:v>87.195490850980107</c:v>
                </c:pt>
                <c:pt idx="59">
                  <c:v>88.385506504765317</c:v>
                </c:pt>
                <c:pt idx="60">
                  <c:v>87.155211637468469</c:v>
                </c:pt>
                <c:pt idx="61">
                  <c:v>87.534544449425695</c:v>
                </c:pt>
                <c:pt idx="62">
                  <c:v>88.778394748598458</c:v>
                </c:pt>
                <c:pt idx="63">
                  <c:v>88.590435726973467</c:v>
                </c:pt>
                <c:pt idx="64">
                  <c:v>88.040914489550815</c:v>
                </c:pt>
                <c:pt idx="65">
                  <c:v>87.627153556122991</c:v>
                </c:pt>
                <c:pt idx="66">
                  <c:v>89.578572771069446</c:v>
                </c:pt>
                <c:pt idx="67">
                  <c:v>89.705972397491408</c:v>
                </c:pt>
                <c:pt idx="68">
                  <c:v>88.543348051790005</c:v>
                </c:pt>
                <c:pt idx="69">
                  <c:v>89.314170068841165</c:v>
                </c:pt>
                <c:pt idx="70">
                  <c:v>#N/A</c:v>
                </c:pt>
                <c:pt idx="71">
                  <c:v>#N/A</c:v>
                </c:pt>
                <c:pt idx="72">
                  <c:v>#N/A</c:v>
                </c:pt>
                <c:pt idx="73">
                  <c:v>#N/A</c:v>
                </c:pt>
                <c:pt idx="74">
                  <c:v>#N/A</c:v>
                </c:pt>
                <c:pt idx="75">
                  <c:v>#N/A</c:v>
                </c:pt>
                <c:pt idx="76">
                  <c:v>#N/A</c:v>
                </c:pt>
                <c:pt idx="77">
                  <c:v>#N/A</c:v>
                </c:pt>
                <c:pt idx="78">
                  <c:v>#N/A</c:v>
                </c:pt>
                <c:pt idx="79">
                  <c:v>#N/A</c:v>
                </c:pt>
                <c:pt idx="80">
                  <c:v>#N/A</c:v>
                </c:pt>
                <c:pt idx="81">
                  <c:v>#N/A</c:v>
                </c:pt>
                <c:pt idx="82">
                  <c:v>#N/A</c:v>
                </c:pt>
                <c:pt idx="83">
                  <c:v>#N/A</c:v>
                </c:pt>
                <c:pt idx="84">
                  <c:v>#N/A</c:v>
                </c:pt>
                <c:pt idx="85">
                  <c:v>#N/A</c:v>
                </c:pt>
                <c:pt idx="86">
                  <c:v>#N/A</c:v>
                </c:pt>
                <c:pt idx="87">
                  <c:v>#N/A</c:v>
                </c:pt>
                <c:pt idx="88">
                  <c:v>#N/A</c:v>
                </c:pt>
                <c:pt idx="89">
                  <c:v>#N/A</c:v>
                </c:pt>
                <c:pt idx="90">
                  <c:v>#N/A</c:v>
                </c:pt>
                <c:pt idx="91">
                  <c:v>#N/A</c:v>
                </c:pt>
                <c:pt idx="92">
                  <c:v>#N/A</c:v>
                </c:pt>
                <c:pt idx="93">
                  <c:v>#N/A</c:v>
                </c:pt>
                <c:pt idx="94">
                  <c:v>#N/A</c:v>
                </c:pt>
                <c:pt idx="95">
                  <c:v>#N/A</c:v>
                </c:pt>
                <c:pt idx="96">
                  <c:v>#N/A</c:v>
                </c:pt>
                <c:pt idx="97">
                  <c:v>#N/A</c:v>
                </c:pt>
                <c:pt idx="98">
                  <c:v>#N/A</c:v>
                </c:pt>
                <c:pt idx="99">
                  <c:v>#N/A</c:v>
                </c:pt>
                <c:pt idx="100">
                  <c:v>#N/A</c:v>
                </c:pt>
                <c:pt idx="101">
                  <c:v>#N/A</c:v>
                </c:pt>
                <c:pt idx="102">
                  <c:v>#N/A</c:v>
                </c:pt>
                <c:pt idx="103">
                  <c:v>#N/A</c:v>
                </c:pt>
                <c:pt idx="104">
                  <c:v>#N/A</c:v>
                </c:pt>
                <c:pt idx="105">
                  <c:v>#N/A</c:v>
                </c:pt>
                <c:pt idx="106">
                  <c:v>#N/A</c:v>
                </c:pt>
                <c:pt idx="107">
                  <c:v>#N/A</c:v>
                </c:pt>
                <c:pt idx="108">
                  <c:v>#N/A</c:v>
                </c:pt>
                <c:pt idx="109">
                  <c:v>#N/A</c:v>
                </c:pt>
                <c:pt idx="110">
                  <c:v>#N/A</c:v>
                </c:pt>
                <c:pt idx="111">
                  <c:v>#N/A</c:v>
                </c:pt>
                <c:pt idx="112">
                  <c:v>#N/A</c:v>
                </c:pt>
                <c:pt idx="113">
                  <c:v>#N/A</c:v>
                </c:pt>
                <c:pt idx="114">
                  <c:v>#N/A</c:v>
                </c:pt>
                <c:pt idx="115">
                  <c:v>#N/A</c:v>
                </c:pt>
                <c:pt idx="116">
                  <c:v>#N/A</c:v>
                </c:pt>
                <c:pt idx="117">
                  <c:v>#N/A</c:v>
                </c:pt>
                <c:pt idx="118">
                  <c:v>#N/A</c:v>
                </c:pt>
                <c:pt idx="119">
                  <c:v>#N/A</c:v>
                </c:pt>
                <c:pt idx="120">
                  <c:v>#N/A</c:v>
                </c:pt>
                <c:pt idx="121">
                  <c:v>#N/A</c:v>
                </c:pt>
                <c:pt idx="122">
                  <c:v>#N/A</c:v>
                </c:pt>
                <c:pt idx="123">
                  <c:v>#N/A</c:v>
                </c:pt>
                <c:pt idx="124">
                  <c:v>#N/A</c:v>
                </c:pt>
                <c:pt idx="125">
                  <c:v>88.102368622219629</c:v>
                </c:pt>
                <c:pt idx="126">
                  <c:v>88.742030193195674</c:v>
                </c:pt>
                <c:pt idx="127">
                  <c:v>88.25470386091412</c:v>
                </c:pt>
                <c:pt idx="128">
                  <c:v>88.601744200989145</c:v>
                </c:pt>
                <c:pt idx="129">
                  <c:v>88.526756583196672</c:v>
                </c:pt>
                <c:pt idx="130">
                  <c:v>88.187658935534557</c:v>
                </c:pt>
                <c:pt idx="131">
                  <c:v>88.818124535524021</c:v>
                </c:pt>
                <c:pt idx="132">
                  <c:v>88.754664151176854</c:v>
                </c:pt>
                <c:pt idx="133">
                  <c:v>88.359137832666391</c:v>
                </c:pt>
                <c:pt idx="134">
                  <c:v>88.193970156951735</c:v>
                </c:pt>
                <c:pt idx="135">
                  <c:v>88.326263533351792</c:v>
                </c:pt>
                <c:pt idx="136">
                  <c:v>88.252664269249408</c:v>
                </c:pt>
                <c:pt idx="137">
                  <c:v>88.840279255847562</c:v>
                </c:pt>
                <c:pt idx="138">
                  <c:v>87.75086477760567</c:v>
                </c:pt>
                <c:pt idx="139">
                  <c:v>87.157139082185608</c:v>
                </c:pt>
                <c:pt idx="140">
                  <c:v>86.329339924046522</c:v>
                </c:pt>
                <c:pt idx="141">
                  <c:v>85.861007175120022</c:v>
                </c:pt>
                <c:pt idx="142">
                  <c:v>85.827247750365771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85.689521157374699</c:v>
                </c:pt>
                <c:pt idx="152">
                  <c:v>86.513449975791318</c:v>
                </c:pt>
                <c:pt idx="153">
                  <c:v>85.380574235266451</c:v>
                </c:pt>
                <c:pt idx="154">
                  <c:v>86.275671225357826</c:v>
                </c:pt>
                <c:pt idx="155">
                  <c:v>85.192585807587946</c:v>
                </c:pt>
                <c:pt idx="156">
                  <c:v>85.195255405111126</c:v>
                </c:pt>
                <c:pt idx="157">
                  <c:v>84.067866170163001</c:v>
                </c:pt>
                <c:pt idx="158">
                  <c:v>#N/A</c:v>
                </c:pt>
                <c:pt idx="159">
                  <c:v>85.462763512142899</c:v>
                </c:pt>
                <c:pt idx="160">
                  <c:v>85.905909874589327</c:v>
                </c:pt>
                <c:pt idx="161">
                  <c:v>86.014484129412438</c:v>
                </c:pt>
                <c:pt idx="162">
                  <c:v>85.3660260120066</c:v>
                </c:pt>
                <c:pt idx="163">
                  <c:v>86.264782084103501</c:v>
                </c:pt>
                <c:pt idx="164">
                  <c:v>86.346488178879582</c:v>
                </c:pt>
                <c:pt idx="165">
                  <c:v>87.677931033030319</c:v>
                </c:pt>
                <c:pt idx="166">
                  <c:v>86.971997388489044</c:v>
                </c:pt>
                <c:pt idx="167">
                  <c:v>85.509194690931096</c:v>
                </c:pt>
                <c:pt idx="168">
                  <c:v>85.082407140143232</c:v>
                </c:pt>
                <c:pt idx="169">
                  <c:v>83.594018087740167</c:v>
                </c:pt>
                <c:pt idx="170">
                  <c:v>82.723792042107974</c:v>
                </c:pt>
                <c:pt idx="171">
                  <c:v>80.58341904285993</c:v>
                </c:pt>
                <c:pt idx="172">
                  <c:v>81.341892699775954</c:v>
                </c:pt>
                <c:pt idx="173">
                  <c:v>79.976370644484135</c:v>
                </c:pt>
                <c:pt idx="174">
                  <c:v>83.649494627706559</c:v>
                </c:pt>
                <c:pt idx="175">
                  <c:v>84.584973032596551</c:v>
                </c:pt>
                <c:pt idx="176">
                  <c:v>84.834824095266896</c:v>
                </c:pt>
                <c:pt idx="177">
                  <c:v>85.290093495267655</c:v>
                </c:pt>
                <c:pt idx="178">
                  <c:v>85.740717090124321</c:v>
                </c:pt>
                <c:pt idx="179">
                  <c:v>86.187576575251043</c:v>
                </c:pt>
                <c:pt idx="180">
                  <c:v>84.355529848630866</c:v>
                </c:pt>
                <c:pt idx="181">
                  <c:v>84.703862159748482</c:v>
                </c:pt>
                <c:pt idx="182">
                  <c:v>84.89360296372665</c:v>
                </c:pt>
                <c:pt idx="183">
                  <c:v>84.263143269812346</c:v>
                </c:pt>
                <c:pt idx="184">
                  <c:v>84.899547707095252</c:v>
                </c:pt>
                <c:pt idx="185">
                  <c:v>85.201057337953273</c:v>
                </c:pt>
                <c:pt idx="186">
                  <c:v>86.007851228754276</c:v>
                </c:pt>
                <c:pt idx="187">
                  <c:v>86.221188005520489</c:v>
                </c:pt>
                <c:pt idx="188">
                  <c:v>85.440198368386177</c:v>
                </c:pt>
                <c:pt idx="189">
                  <c:v>84.761872651350359</c:v>
                </c:pt>
                <c:pt idx="190">
                  <c:v>85.637896114400931</c:v>
                </c:pt>
                <c:pt idx="191">
                  <c:v>85.842741287033036</c:v>
                </c:pt>
                <c:pt idx="192">
                  <c:v>85.566457611244502</c:v>
                </c:pt>
                <c:pt idx="193">
                  <c:v>83.458866175860962</c:v>
                </c:pt>
                <c:pt idx="194">
                  <c:v>84.575909836926968</c:v>
                </c:pt>
                <c:pt idx="195">
                  <c:v>84.386242734134115</c:v>
                </c:pt>
                <c:pt idx="196">
                  <c:v>83.586854052036472</c:v>
                </c:pt>
                <c:pt idx="197">
                  <c:v>83.523794821553096</c:v>
                </c:pt>
                <c:pt idx="198">
                  <c:v>83.564650901107285</c:v>
                </c:pt>
                <c:pt idx="199">
                  <c:v>82.284185245024759</c:v>
                </c:pt>
                <c:pt idx="200">
                  <c:v>82.976978826835975</c:v>
                </c:pt>
                <c:pt idx="201">
                  <c:v>85.736560021113647</c:v>
                </c:pt>
                <c:pt idx="202">
                  <c:v>85.102730569430861</c:v>
                </c:pt>
                <c:pt idx="203">
                  <c:v>84.344576506415564</c:v>
                </c:pt>
                <c:pt idx="204">
                  <c:v>84.400008427462339</c:v>
                </c:pt>
                <c:pt idx="205">
                  <c:v>85.819828901793244</c:v>
                </c:pt>
                <c:pt idx="206">
                  <c:v>84.415846764953656</c:v>
                </c:pt>
                <c:pt idx="207">
                  <c:v>86.606564346860665</c:v>
                </c:pt>
                <c:pt idx="208">
                  <c:v>85.831462881389115</c:v>
                </c:pt>
                <c:pt idx="209">
                  <c:v>84.683611667617072</c:v>
                </c:pt>
                <c:pt idx="210">
                  <c:v>83.662308550720283</c:v>
                </c:pt>
                <c:pt idx="211">
                  <c:v>83.221513741404252</c:v>
                </c:pt>
                <c:pt idx="212">
                  <c:v>85.104011799238762</c:v>
                </c:pt>
                <c:pt idx="213">
                  <c:v>85.94863835018262</c:v>
                </c:pt>
                <c:pt idx="214">
                  <c:v>86.645540137917152</c:v>
                </c:pt>
                <c:pt idx="215">
                  <c:v>88.163462960830458</c:v>
                </c:pt>
                <c:pt idx="216">
                  <c:v>87.999038237021949</c:v>
                </c:pt>
                <c:pt idx="217">
                  <c:v>86.642048754518058</c:v>
                </c:pt>
                <c:pt idx="218">
                  <c:v>86.659119067063031</c:v>
                </c:pt>
                <c:pt idx="219">
                  <c:v>86.891034094054135</c:v>
                </c:pt>
                <c:pt idx="220">
                  <c:v>87.65358092217555</c:v>
                </c:pt>
                <c:pt idx="221">
                  <c:v>87.11701597062293</c:v>
                </c:pt>
                <c:pt idx="222">
                  <c:v>89.514622703136013</c:v>
                </c:pt>
                <c:pt idx="223">
                  <c:v>84.696189570455374</c:v>
                </c:pt>
                <c:pt idx="224">
                  <c:v>80.78864017285153</c:v>
                </c:pt>
                <c:pt idx="225">
                  <c:v>82.701966200841611</c:v>
                </c:pt>
                <c:pt idx="226">
                  <c:v>80.879869855296079</c:v>
                </c:pt>
                <c:pt idx="227">
                  <c:v>82.320135696290791</c:v>
                </c:pt>
                <c:pt idx="228">
                  <c:v>81.774951126778049</c:v>
                </c:pt>
                <c:pt idx="229">
                  <c:v>82.396391031176336</c:v>
                </c:pt>
                <c:pt idx="230">
                  <c:v>82.334161749499387</c:v>
                </c:pt>
                <c:pt idx="231">
                  <c:v>81.66151221792957</c:v>
                </c:pt>
                <c:pt idx="232">
                  <c:v>80.418312760942399</c:v>
                </c:pt>
                <c:pt idx="233">
                  <c:v>80.102712424307143</c:v>
                </c:pt>
                <c:pt idx="234">
                  <c:v>80.893539334074916</c:v>
                </c:pt>
                <c:pt idx="235">
                  <c:v>83.241004767159524</c:v>
                </c:pt>
                <c:pt idx="236">
                  <c:v>85.034361658160023</c:v>
                </c:pt>
                <c:pt idx="237">
                  <c:v>82.907926180775704</c:v>
                </c:pt>
                <c:pt idx="238">
                  <c:v>81.498955801574525</c:v>
                </c:pt>
                <c:pt idx="239">
                  <c:v>81.405024133399777</c:v>
                </c:pt>
                <c:pt idx="240">
                  <c:v>80.302146549177834</c:v>
                </c:pt>
                <c:pt idx="241">
                  <c:v>61.787520691659914</c:v>
                </c:pt>
                <c:pt idx="242">
                  <c:v>#N/A</c:v>
                </c:pt>
                <c:pt idx="243">
                  <c:v>#N/A</c:v>
                </c:pt>
                <c:pt idx="244">
                  <c:v>#N/A</c:v>
                </c:pt>
                <c:pt idx="245">
                  <c:v>#N/A</c:v>
                </c:pt>
                <c:pt idx="246">
                  <c:v>#N/A</c:v>
                </c:pt>
                <c:pt idx="247">
                  <c:v>#N/A</c:v>
                </c:pt>
                <c:pt idx="248">
                  <c:v>#N/A</c:v>
                </c:pt>
                <c:pt idx="249">
                  <c:v>84.339244389597852</c:v>
                </c:pt>
                <c:pt idx="250">
                  <c:v>82.547662489911076</c:v>
                </c:pt>
                <c:pt idx="251">
                  <c:v>84.121056596016047</c:v>
                </c:pt>
                <c:pt idx="252">
                  <c:v>82.017693357326166</c:v>
                </c:pt>
                <c:pt idx="253">
                  <c:v>81.546586093263727</c:v>
                </c:pt>
                <c:pt idx="254">
                  <c:v>81.103218747148986</c:v>
                </c:pt>
                <c:pt idx="255">
                  <c:v>80.448879595261999</c:v>
                </c:pt>
                <c:pt idx="256">
                  <c:v>82.313425557031266</c:v>
                </c:pt>
                <c:pt idx="257">
                  <c:v>83.977426130477696</c:v>
                </c:pt>
                <c:pt idx="258">
                  <c:v>84.853584191071235</c:v>
                </c:pt>
                <c:pt idx="259">
                  <c:v>82.720060315285181</c:v>
                </c:pt>
                <c:pt idx="260">
                  <c:v>80.500618019389023</c:v>
                </c:pt>
                <c:pt idx="261">
                  <c:v>80.286233703064028</c:v>
                </c:pt>
                <c:pt idx="262">
                  <c:v>80.488634976459068</c:v>
                </c:pt>
                <c:pt idx="263">
                  <c:v>82.09493568127057</c:v>
                </c:pt>
                <c:pt idx="264">
                  <c:v>75.547700637806386</c:v>
                </c:pt>
                <c:pt idx="265">
                  <c:v>77.615642053062189</c:v>
                </c:pt>
                <c:pt idx="266">
                  <c:v>80.689897749309992</c:v>
                </c:pt>
                <c:pt idx="267">
                  <c:v>70.620341889345781</c:v>
                </c:pt>
                <c:pt idx="268">
                  <c:v>81.578603097357714</c:v>
                </c:pt>
                <c:pt idx="269">
                  <c:v>81.229221824461249</c:v>
                </c:pt>
                <c:pt idx="270">
                  <c:v>82.335959196049174</c:v>
                </c:pt>
                <c:pt idx="271">
                  <c:v>81.924588029597416</c:v>
                </c:pt>
                <c:pt idx="272">
                  <c:v>82.094961114783246</c:v>
                </c:pt>
                <c:pt idx="273">
                  <c:v>82.581142015830025</c:v>
                </c:pt>
                <c:pt idx="274">
                  <c:v>83.098852146434027</c:v>
                </c:pt>
                <c:pt idx="275">
                  <c:v>82.619897148485265</c:v>
                </c:pt>
                <c:pt idx="276">
                  <c:v>85.905996594182113</c:v>
                </c:pt>
                <c:pt idx="277">
                  <c:v>85.470568007021924</c:v>
                </c:pt>
                <c:pt idx="278">
                  <c:v>84.670500930302666</c:v>
                </c:pt>
                <c:pt idx="279">
                  <c:v>85.583574461523</c:v>
                </c:pt>
                <c:pt idx="280">
                  <c:v>79.598221480217376</c:v>
                </c:pt>
                <c:pt idx="281">
                  <c:v>82.172639336753235</c:v>
                </c:pt>
                <c:pt idx="282">
                  <c:v>83.404213546137697</c:v>
                </c:pt>
                <c:pt idx="283">
                  <c:v>81.673111925903314</c:v>
                </c:pt>
                <c:pt idx="284">
                  <c:v>82.674667655110341</c:v>
                </c:pt>
                <c:pt idx="285">
                  <c:v>81.606788355415546</c:v>
                </c:pt>
                <c:pt idx="286">
                  <c:v>83.628721375408333</c:v>
                </c:pt>
                <c:pt idx="287">
                  <c:v>82.368928684877432</c:v>
                </c:pt>
                <c:pt idx="288">
                  <c:v>82.274267525379713</c:v>
                </c:pt>
                <c:pt idx="289">
                  <c:v>80.096775089497967</c:v>
                </c:pt>
                <c:pt idx="290">
                  <c:v>81.056201324867672</c:v>
                </c:pt>
                <c:pt idx="291">
                  <c:v>82.280639833522699</c:v>
                </c:pt>
                <c:pt idx="292">
                  <c:v>#N/A</c:v>
                </c:pt>
                <c:pt idx="293">
                  <c:v>80.84426661851731</c:v>
                </c:pt>
                <c:pt idx="294">
                  <c:v>81.386796617740174</c:v>
                </c:pt>
                <c:pt idx="295">
                  <c:v>82.274541943026961</c:v>
                </c:pt>
                <c:pt idx="296">
                  <c:v>81.635110383832014</c:v>
                </c:pt>
                <c:pt idx="297">
                  <c:v>82.627054902556836</c:v>
                </c:pt>
                <c:pt idx="298">
                  <c:v>80.92966948063814</c:v>
                </c:pt>
                <c:pt idx="299">
                  <c:v>70.544483389738318</c:v>
                </c:pt>
                <c:pt idx="300">
                  <c:v>#N/A</c:v>
                </c:pt>
                <c:pt idx="301">
                  <c:v>#N/A</c:v>
                </c:pt>
                <c:pt idx="302">
                  <c:v>#N/A</c:v>
                </c:pt>
                <c:pt idx="303">
                  <c:v>80.553670036999023</c:v>
                </c:pt>
                <c:pt idx="304">
                  <c:v>86</c:v>
                </c:pt>
                <c:pt idx="305">
                  <c:v>85</c:v>
                </c:pt>
                <c:pt idx="306">
                  <c:v>82</c:v>
                </c:pt>
                <c:pt idx="307">
                  <c:v>86</c:v>
                </c:pt>
                <c:pt idx="308">
                  <c:v>86</c:v>
                </c:pt>
                <c:pt idx="309">
                  <c:v>87</c:v>
                </c:pt>
                <c:pt idx="310">
                  <c:v>86</c:v>
                </c:pt>
                <c:pt idx="311">
                  <c:v>85</c:v>
                </c:pt>
                <c:pt idx="312">
                  <c:v>84</c:v>
                </c:pt>
                <c:pt idx="313">
                  <c:v>#N/A</c:v>
                </c:pt>
                <c:pt idx="314">
                  <c:v>84</c:v>
                </c:pt>
                <c:pt idx="315">
                  <c:v>86</c:v>
                </c:pt>
                <c:pt idx="316">
                  <c:v>87</c:v>
                </c:pt>
                <c:pt idx="317">
                  <c:v>88</c:v>
                </c:pt>
                <c:pt idx="318">
                  <c:v>87</c:v>
                </c:pt>
                <c:pt idx="319">
                  <c:v>#N/A</c:v>
                </c:pt>
                <c:pt idx="320">
                  <c:v>85</c:v>
                </c:pt>
                <c:pt idx="321">
                  <c:v>86</c:v>
                </c:pt>
                <c:pt idx="322">
                  <c:v>88</c:v>
                </c:pt>
                <c:pt idx="323">
                  <c:v>88</c:v>
                </c:pt>
                <c:pt idx="324">
                  <c:v>88</c:v>
                </c:pt>
                <c:pt idx="325">
                  <c:v>88</c:v>
                </c:pt>
                <c:pt idx="326">
                  <c:v>#N/A</c:v>
                </c:pt>
                <c:pt idx="327">
                  <c:v>#N/A</c:v>
                </c:pt>
                <c:pt idx="328">
                  <c:v>#N/A</c:v>
                </c:pt>
                <c:pt idx="329">
                  <c:v>#N/A</c:v>
                </c:pt>
                <c:pt idx="330">
                  <c:v>#N/A</c:v>
                </c:pt>
                <c:pt idx="331">
                  <c:v>#N/A</c:v>
                </c:pt>
                <c:pt idx="332">
                  <c:v>#N/A</c:v>
                </c:pt>
                <c:pt idx="333">
                  <c:v>#N/A</c:v>
                </c:pt>
                <c:pt idx="334">
                  <c:v>#N/A</c:v>
                </c:pt>
                <c:pt idx="335">
                  <c:v>#N/A</c:v>
                </c:pt>
                <c:pt idx="336">
                  <c:v>#N/A</c:v>
                </c:pt>
                <c:pt idx="337">
                  <c:v>#N/A</c:v>
                </c:pt>
                <c:pt idx="338">
                  <c:v>#N/A</c:v>
                </c:pt>
                <c:pt idx="339">
                  <c:v>#N/A</c:v>
                </c:pt>
                <c:pt idx="340">
                  <c:v>#N/A</c:v>
                </c:pt>
                <c:pt idx="341">
                  <c:v>#N/A</c:v>
                </c:pt>
                <c:pt idx="342">
                  <c:v>#N/A</c:v>
                </c:pt>
                <c:pt idx="343">
                  <c:v>#N/A</c:v>
                </c:pt>
                <c:pt idx="344">
                  <c:v>#N/A</c:v>
                </c:pt>
                <c:pt idx="345">
                  <c:v>#N/A</c:v>
                </c:pt>
                <c:pt idx="346">
                  <c:v>#N/A</c:v>
                </c:pt>
                <c:pt idx="347">
                  <c:v>#N/A</c:v>
                </c:pt>
                <c:pt idx="348">
                  <c:v>#N/A</c:v>
                </c:pt>
                <c:pt idx="349">
                  <c:v>#N/A</c:v>
                </c:pt>
                <c:pt idx="350">
                  <c:v>#N/A</c:v>
                </c:pt>
                <c:pt idx="351">
                  <c:v>#N/A</c:v>
                </c:pt>
                <c:pt idx="352">
                  <c:v>#N/A</c:v>
                </c:pt>
                <c:pt idx="353">
                  <c:v>#N/A</c:v>
                </c:pt>
                <c:pt idx="354">
                  <c:v>87</c:v>
                </c:pt>
                <c:pt idx="355">
                  <c:v>87</c:v>
                </c:pt>
                <c:pt idx="356">
                  <c:v>87</c:v>
                </c:pt>
                <c:pt idx="357">
                  <c:v>86</c:v>
                </c:pt>
                <c:pt idx="358">
                  <c:v>85</c:v>
                </c:pt>
                <c:pt idx="359">
                  <c:v>87</c:v>
                </c:pt>
                <c:pt idx="360">
                  <c:v>88</c:v>
                </c:pt>
                <c:pt idx="361">
                  <c:v>89</c:v>
                </c:pt>
                <c:pt idx="362">
                  <c:v>88</c:v>
                </c:pt>
                <c:pt idx="363">
                  <c:v>88</c:v>
                </c:pt>
                <c:pt idx="364">
                  <c:v>88</c:v>
                </c:pt>
                <c:pt idx="365">
                  <c:v>88</c:v>
                </c:pt>
                <c:pt idx="366">
                  <c:v>87</c:v>
                </c:pt>
                <c:pt idx="367">
                  <c:v>86</c:v>
                </c:pt>
                <c:pt idx="368">
                  <c:v>86</c:v>
                </c:pt>
                <c:pt idx="369">
                  <c:v>85</c:v>
                </c:pt>
                <c:pt idx="370">
                  <c:v>89</c:v>
                </c:pt>
                <c:pt idx="371">
                  <c:v>86</c:v>
                </c:pt>
                <c:pt idx="372">
                  <c:v>86</c:v>
                </c:pt>
                <c:pt idx="373">
                  <c:v>87</c:v>
                </c:pt>
                <c:pt idx="374">
                  <c:v>87</c:v>
                </c:pt>
                <c:pt idx="375">
                  <c:v>87</c:v>
                </c:pt>
                <c:pt idx="376">
                  <c:v>86</c:v>
                </c:pt>
                <c:pt idx="377">
                  <c:v>86</c:v>
                </c:pt>
                <c:pt idx="378">
                  <c:v>86</c:v>
                </c:pt>
                <c:pt idx="379">
                  <c:v>86</c:v>
                </c:pt>
                <c:pt idx="380">
                  <c:v>85</c:v>
                </c:pt>
                <c:pt idx="381">
                  <c:v>85</c:v>
                </c:pt>
                <c:pt idx="382">
                  <c:v>86</c:v>
                </c:pt>
                <c:pt idx="383">
                  <c:v>86</c:v>
                </c:pt>
                <c:pt idx="384">
                  <c:v>87</c:v>
                </c:pt>
                <c:pt idx="385">
                  <c:v>88</c:v>
                </c:pt>
                <c:pt idx="386">
                  <c:v>88</c:v>
                </c:pt>
                <c:pt idx="387">
                  <c:v>87</c:v>
                </c:pt>
                <c:pt idx="388">
                  <c:v>81</c:v>
                </c:pt>
                <c:pt idx="389">
                  <c:v>86</c:v>
                </c:pt>
                <c:pt idx="390">
                  <c:v>89</c:v>
                </c:pt>
                <c:pt idx="391">
                  <c:v>89</c:v>
                </c:pt>
                <c:pt idx="392">
                  <c:v>89</c:v>
                </c:pt>
                <c:pt idx="393">
                  <c:v>89</c:v>
                </c:pt>
                <c:pt idx="394">
                  <c:v>88</c:v>
                </c:pt>
                <c:pt idx="395">
                  <c:v>89</c:v>
                </c:pt>
                <c:pt idx="396">
                  <c:v>89</c:v>
                </c:pt>
                <c:pt idx="397">
                  <c:v>89</c:v>
                </c:pt>
                <c:pt idx="398">
                  <c:v>90</c:v>
                </c:pt>
                <c:pt idx="399">
                  <c:v>89</c:v>
                </c:pt>
                <c:pt idx="400">
                  <c:v>89</c:v>
                </c:pt>
                <c:pt idx="401">
                  <c:v>88</c:v>
                </c:pt>
                <c:pt idx="402">
                  <c:v>89</c:v>
                </c:pt>
                <c:pt idx="403">
                  <c:v>90</c:v>
                </c:pt>
                <c:pt idx="404">
                  <c:v>89</c:v>
                </c:pt>
                <c:pt idx="405">
                  <c:v>89</c:v>
                </c:pt>
                <c:pt idx="406">
                  <c:v>88</c:v>
                </c:pt>
                <c:pt idx="407">
                  <c:v>88</c:v>
                </c:pt>
                <c:pt idx="408">
                  <c:v>88</c:v>
                </c:pt>
                <c:pt idx="409">
                  <c:v>89</c:v>
                </c:pt>
                <c:pt idx="410">
                  <c:v>90</c:v>
                </c:pt>
                <c:pt idx="411">
                  <c:v>90</c:v>
                </c:pt>
                <c:pt idx="412">
                  <c:v>91</c:v>
                </c:pt>
                <c:pt idx="413">
                  <c:v>90</c:v>
                </c:pt>
                <c:pt idx="414">
                  <c:v>89</c:v>
                </c:pt>
                <c:pt idx="415">
                  <c:v>90</c:v>
                </c:pt>
                <c:pt idx="416">
                  <c:v>90</c:v>
                </c:pt>
                <c:pt idx="417">
                  <c:v>90</c:v>
                </c:pt>
                <c:pt idx="418">
                  <c:v>90</c:v>
                </c:pt>
                <c:pt idx="419">
                  <c:v>89</c:v>
                </c:pt>
                <c:pt idx="420">
                  <c:v>88</c:v>
                </c:pt>
                <c:pt idx="421">
                  <c:v>89</c:v>
                </c:pt>
                <c:pt idx="422">
                  <c:v>89</c:v>
                </c:pt>
                <c:pt idx="423">
                  <c:v>90</c:v>
                </c:pt>
                <c:pt idx="424">
                  <c:v>88</c:v>
                </c:pt>
                <c:pt idx="425">
                  <c:v>88</c:v>
                </c:pt>
                <c:pt idx="426">
                  <c:v>87</c:v>
                </c:pt>
                <c:pt idx="427">
                  <c:v>86</c:v>
                </c:pt>
                <c:pt idx="428">
                  <c:v>85</c:v>
                </c:pt>
                <c:pt idx="429">
                  <c:v>84</c:v>
                </c:pt>
                <c:pt idx="430">
                  <c:v>83</c:v>
                </c:pt>
                <c:pt idx="431">
                  <c:v>81</c:v>
                </c:pt>
                <c:pt idx="432">
                  <c:v>#N/A</c:v>
                </c:pt>
                <c:pt idx="433">
                  <c:v>#N/A</c:v>
                </c:pt>
                <c:pt idx="434">
                  <c:v>#N/A</c:v>
                </c:pt>
                <c:pt idx="435">
                  <c:v>#N/A</c:v>
                </c:pt>
                <c:pt idx="436">
                  <c:v>#N/A</c:v>
                </c:pt>
                <c:pt idx="437">
                  <c:v>#N/A</c:v>
                </c:pt>
                <c:pt idx="438">
                  <c:v>89</c:v>
                </c:pt>
                <c:pt idx="439">
                  <c:v>88</c:v>
                </c:pt>
                <c:pt idx="440">
                  <c:v>87</c:v>
                </c:pt>
                <c:pt idx="441">
                  <c:v>88</c:v>
                </c:pt>
                <c:pt idx="442">
                  <c:v>86</c:v>
                </c:pt>
                <c:pt idx="443">
                  <c:v>86</c:v>
                </c:pt>
                <c:pt idx="444">
                  <c:v>87</c:v>
                </c:pt>
                <c:pt idx="445">
                  <c:v>87</c:v>
                </c:pt>
                <c:pt idx="446">
                  <c:v>87</c:v>
                </c:pt>
                <c:pt idx="447">
                  <c:v>86</c:v>
                </c:pt>
                <c:pt idx="448">
                  <c:v>86</c:v>
                </c:pt>
                <c:pt idx="449">
                  <c:v>86</c:v>
                </c:pt>
                <c:pt idx="450">
                  <c:v>86</c:v>
                </c:pt>
                <c:pt idx="451">
                  <c:v>87</c:v>
                </c:pt>
                <c:pt idx="452">
                  <c:v>87</c:v>
                </c:pt>
                <c:pt idx="453">
                  <c:v>87</c:v>
                </c:pt>
                <c:pt idx="454">
                  <c:v>85</c:v>
                </c:pt>
                <c:pt idx="455">
                  <c:v>86</c:v>
                </c:pt>
                <c:pt idx="456">
                  <c:v>84</c:v>
                </c:pt>
                <c:pt idx="457">
                  <c:v>85</c:v>
                </c:pt>
                <c:pt idx="458">
                  <c:v>85</c:v>
                </c:pt>
                <c:pt idx="459">
                  <c:v>84</c:v>
                </c:pt>
                <c:pt idx="460">
                  <c:v>84</c:v>
                </c:pt>
                <c:pt idx="461">
                  <c:v>83</c:v>
                </c:pt>
                <c:pt idx="462">
                  <c:v>83</c:v>
                </c:pt>
                <c:pt idx="463">
                  <c:v>83</c:v>
                </c:pt>
                <c:pt idx="464">
                  <c:v>84</c:v>
                </c:pt>
                <c:pt idx="465">
                  <c:v>86</c:v>
                </c:pt>
                <c:pt idx="466">
                  <c:v>86</c:v>
                </c:pt>
                <c:pt idx="467">
                  <c:v>88</c:v>
                </c:pt>
                <c:pt idx="468">
                  <c:v>88</c:v>
                </c:pt>
                <c:pt idx="469">
                  <c:v>88</c:v>
                </c:pt>
                <c:pt idx="470">
                  <c:v>88</c:v>
                </c:pt>
                <c:pt idx="471">
                  <c:v>88</c:v>
                </c:pt>
                <c:pt idx="472">
                  <c:v>88</c:v>
                </c:pt>
                <c:pt idx="473">
                  <c:v>89</c:v>
                </c:pt>
                <c:pt idx="474">
                  <c:v>88</c:v>
                </c:pt>
                <c:pt idx="475">
                  <c:v>88</c:v>
                </c:pt>
                <c:pt idx="476">
                  <c:v>90</c:v>
                </c:pt>
                <c:pt idx="477">
                  <c:v>88</c:v>
                </c:pt>
                <c:pt idx="478">
                  <c:v>89</c:v>
                </c:pt>
                <c:pt idx="479">
                  <c:v>90</c:v>
                </c:pt>
                <c:pt idx="480">
                  <c:v>#N/A</c:v>
                </c:pt>
                <c:pt idx="481">
                  <c:v>92</c:v>
                </c:pt>
                <c:pt idx="482">
                  <c:v>89</c:v>
                </c:pt>
                <c:pt idx="483">
                  <c:v>89</c:v>
                </c:pt>
                <c:pt idx="484">
                  <c:v>87</c:v>
                </c:pt>
                <c:pt idx="485">
                  <c:v>91</c:v>
                </c:pt>
                <c:pt idx="486">
                  <c:v>87</c:v>
                </c:pt>
                <c:pt idx="487">
                  <c:v>78</c:v>
                </c:pt>
                <c:pt idx="488">
                  <c:v>86</c:v>
                </c:pt>
                <c:pt idx="489">
                  <c:v>88</c:v>
                </c:pt>
                <c:pt idx="490">
                  <c:v>88</c:v>
                </c:pt>
                <c:pt idx="491">
                  <c:v>88</c:v>
                </c:pt>
                <c:pt idx="492">
                  <c:v>88</c:v>
                </c:pt>
                <c:pt idx="493">
                  <c:v>89</c:v>
                </c:pt>
                <c:pt idx="494">
                  <c:v>89</c:v>
                </c:pt>
                <c:pt idx="495">
                  <c:v>88</c:v>
                </c:pt>
                <c:pt idx="496">
                  <c:v>88</c:v>
                </c:pt>
                <c:pt idx="497">
                  <c:v>88</c:v>
                </c:pt>
                <c:pt idx="498">
                  <c:v>88</c:v>
                </c:pt>
                <c:pt idx="499">
                  <c:v>87</c:v>
                </c:pt>
                <c:pt idx="500">
                  <c:v>86</c:v>
                </c:pt>
                <c:pt idx="501">
                  <c:v>87</c:v>
                </c:pt>
                <c:pt idx="502">
                  <c:v>86</c:v>
                </c:pt>
                <c:pt idx="503">
                  <c:v>84</c:v>
                </c:pt>
                <c:pt idx="504">
                  <c:v>85</c:v>
                </c:pt>
                <c:pt idx="505">
                  <c:v>85</c:v>
                </c:pt>
                <c:pt idx="506">
                  <c:v>85</c:v>
                </c:pt>
                <c:pt idx="507">
                  <c:v>89</c:v>
                </c:pt>
                <c:pt idx="508">
                  <c:v>89</c:v>
                </c:pt>
                <c:pt idx="509">
                  <c:v>87</c:v>
                </c:pt>
                <c:pt idx="510">
                  <c:v>89</c:v>
                </c:pt>
                <c:pt idx="511">
                  <c:v>89</c:v>
                </c:pt>
                <c:pt idx="512">
                  <c:v>89</c:v>
                </c:pt>
                <c:pt idx="513">
                  <c:v>89</c:v>
                </c:pt>
                <c:pt idx="514">
                  <c:v>86</c:v>
                </c:pt>
                <c:pt idx="515">
                  <c:v>86</c:v>
                </c:pt>
                <c:pt idx="516">
                  <c:v>89</c:v>
                </c:pt>
                <c:pt idx="517">
                  <c:v>86</c:v>
                </c:pt>
                <c:pt idx="518">
                  <c:v>86</c:v>
                </c:pt>
                <c:pt idx="519">
                  <c:v>84</c:v>
                </c:pt>
                <c:pt idx="520">
                  <c:v>85</c:v>
                </c:pt>
                <c:pt idx="521">
                  <c:v>83</c:v>
                </c:pt>
                <c:pt idx="522">
                  <c:v>83</c:v>
                </c:pt>
                <c:pt idx="523">
                  <c:v>87</c:v>
                </c:pt>
                <c:pt idx="524">
                  <c:v>87</c:v>
                </c:pt>
                <c:pt idx="525">
                  <c:v>87</c:v>
                </c:pt>
                <c:pt idx="526">
                  <c:v>86</c:v>
                </c:pt>
                <c:pt idx="527">
                  <c:v>86</c:v>
                </c:pt>
                <c:pt idx="528">
                  <c:v>86</c:v>
                </c:pt>
                <c:pt idx="529">
                  <c:v>83</c:v>
                </c:pt>
                <c:pt idx="530">
                  <c:v>86</c:v>
                </c:pt>
                <c:pt idx="531">
                  <c:v>86</c:v>
                </c:pt>
                <c:pt idx="532">
                  <c:v>85</c:v>
                </c:pt>
                <c:pt idx="533">
                  <c:v>84</c:v>
                </c:pt>
                <c:pt idx="534">
                  <c:v>83</c:v>
                </c:pt>
                <c:pt idx="535">
                  <c:v>84</c:v>
                </c:pt>
                <c:pt idx="536">
                  <c:v>85</c:v>
                </c:pt>
                <c:pt idx="537">
                  <c:v>85</c:v>
                </c:pt>
                <c:pt idx="538">
                  <c:v>85</c:v>
                </c:pt>
                <c:pt idx="539">
                  <c:v>85</c:v>
                </c:pt>
                <c:pt idx="540">
                  <c:v>86</c:v>
                </c:pt>
                <c:pt idx="541">
                  <c:v>87</c:v>
                </c:pt>
                <c:pt idx="542">
                  <c:v>86</c:v>
                </c:pt>
                <c:pt idx="543">
                  <c:v>88</c:v>
                </c:pt>
                <c:pt idx="544">
                  <c:v>85</c:v>
                </c:pt>
                <c:pt idx="545">
                  <c:v>85</c:v>
                </c:pt>
                <c:pt idx="546">
                  <c:v>84</c:v>
                </c:pt>
                <c:pt idx="547">
                  <c:v>84</c:v>
                </c:pt>
                <c:pt idx="548">
                  <c:v>85</c:v>
                </c:pt>
                <c:pt idx="549">
                  <c:v>79.217917148682943</c:v>
                </c:pt>
                <c:pt idx="550">
                  <c:v>78.654485302787208</c:v>
                </c:pt>
                <c:pt idx="551">
                  <c:v>79.104249968800247</c:v>
                </c:pt>
                <c:pt idx="552">
                  <c:v>79.761852841694662</c:v>
                </c:pt>
                <c:pt idx="553">
                  <c:v>79.585953409820448</c:v>
                </c:pt>
                <c:pt idx="554">
                  <c:v>81.670757198333717</c:v>
                </c:pt>
                <c:pt idx="555">
                  <c:v>76.296619385674006</c:v>
                </c:pt>
                <c:pt idx="556">
                  <c:v>75.795416820560249</c:v>
                </c:pt>
                <c:pt idx="557">
                  <c:v>77.794585007083583</c:v>
                </c:pt>
                <c:pt idx="558">
                  <c:v>74.098983520787101</c:v>
                </c:pt>
                <c:pt idx="559">
                  <c:v>73.850768419788466</c:v>
                </c:pt>
                <c:pt idx="560">
                  <c:v>61.078428534733</c:v>
                </c:pt>
                <c:pt idx="561">
                  <c:v>60.67775482297553</c:v>
                </c:pt>
                <c:pt idx="562">
                  <c:v>63.860870399467458</c:v>
                </c:pt>
                <c:pt idx="563">
                  <c:v>66.855963344649467</c:v>
                </c:pt>
                <c:pt idx="564">
                  <c:v>63.061611655253081</c:v>
                </c:pt>
                <c:pt idx="565">
                  <c:v>37.707521660100966</c:v>
                </c:pt>
                <c:pt idx="566">
                  <c:v>57.305013785847038</c:v>
                </c:pt>
                <c:pt idx="567">
                  <c:v>77.859468184057448</c:v>
                </c:pt>
                <c:pt idx="568">
                  <c:v>78.067666914751101</c:v>
                </c:pt>
                <c:pt idx="569">
                  <c:v>76.759608049026426</c:v>
                </c:pt>
                <c:pt idx="570">
                  <c:v>76.321009572012784</c:v>
                </c:pt>
                <c:pt idx="571">
                  <c:v>79.744261520338341</c:v>
                </c:pt>
                <c:pt idx="572">
                  <c:v>78.223610814962427</c:v>
                </c:pt>
                <c:pt idx="573">
                  <c:v>79.548649718447578</c:v>
                </c:pt>
                <c:pt idx="574">
                  <c:v>79.088829739169512</c:v>
                </c:pt>
                <c:pt idx="575">
                  <c:v>77.978911555672894</c:v>
                </c:pt>
                <c:pt idx="576">
                  <c:v>76.67512938902901</c:v>
                </c:pt>
                <c:pt idx="577">
                  <c:v>76.107753614989136</c:v>
                </c:pt>
                <c:pt idx="578">
                  <c:v>76.70080638032033</c:v>
                </c:pt>
                <c:pt idx="579">
                  <c:v>75.618092188503567</c:v>
                </c:pt>
                <c:pt idx="580">
                  <c:v>74.271655794299235</c:v>
                </c:pt>
                <c:pt idx="581">
                  <c:v>77.465068286891508</c:v>
                </c:pt>
                <c:pt idx="582">
                  <c:v>67.623349551837975</c:v>
                </c:pt>
                <c:pt idx="583">
                  <c:v>62.48767461523159</c:v>
                </c:pt>
                <c:pt idx="584">
                  <c:v>72.594523026308039</c:v>
                </c:pt>
                <c:pt idx="585">
                  <c:v>71.809472761879334</c:v>
                </c:pt>
                <c:pt idx="586">
                  <c:v>77.908285381775329</c:v>
                </c:pt>
                <c:pt idx="587">
                  <c:v>78.183241474683143</c:v>
                </c:pt>
                <c:pt idx="588">
                  <c:v>78.469656401674698</c:v>
                </c:pt>
                <c:pt idx="589">
                  <c:v>77.796975401161333</c:v>
                </c:pt>
                <c:pt idx="590">
                  <c:v>78.20106459534945</c:v>
                </c:pt>
                <c:pt idx="591">
                  <c:v>79.233877737688502</c:v>
                </c:pt>
                <c:pt idx="592">
                  <c:v>78.973357317894994</c:v>
                </c:pt>
                <c:pt idx="593">
                  <c:v>71.234217000953691</c:v>
                </c:pt>
                <c:pt idx="594">
                  <c:v>72.485755485737059</c:v>
                </c:pt>
                <c:pt idx="595">
                  <c:v>74.014419396218543</c:v>
                </c:pt>
                <c:pt idx="596">
                  <c:v>73.216962841076722</c:v>
                </c:pt>
                <c:pt idx="597">
                  <c:v>73.574572125680163</c:v>
                </c:pt>
                <c:pt idx="598">
                  <c:v>75.894231136556826</c:v>
                </c:pt>
                <c:pt idx="599">
                  <c:v>78.94322418674831</c:v>
                </c:pt>
                <c:pt idx="600">
                  <c:v>81.371677885728587</c:v>
                </c:pt>
                <c:pt idx="601">
                  <c:v>85.971393402991353</c:v>
                </c:pt>
                <c:pt idx="602">
                  <c:v>79.44413040331213</c:v>
                </c:pt>
                <c:pt idx="603">
                  <c:v>78.287807909929143</c:v>
                </c:pt>
                <c:pt idx="604">
                  <c:v>78.972895430211622</c:v>
                </c:pt>
                <c:pt idx="605">
                  <c:v>77.18573841428919</c:v>
                </c:pt>
                <c:pt idx="606">
                  <c:v>68.713358997029033</c:v>
                </c:pt>
                <c:pt idx="607">
                  <c:v>79.620329742601882</c:v>
                </c:pt>
                <c:pt idx="608">
                  <c:v>77.801083398446764</c:v>
                </c:pt>
                <c:pt idx="609">
                  <c:v>79.614456411526888</c:v>
                </c:pt>
                <c:pt idx="610">
                  <c:v>75.567065728724188</c:v>
                </c:pt>
                <c:pt idx="611">
                  <c:v>74.678379591579613</c:v>
                </c:pt>
                <c:pt idx="612">
                  <c:v>78.309554088855478</c:v>
                </c:pt>
                <c:pt idx="613">
                  <c:v>82.763895314977134</c:v>
                </c:pt>
                <c:pt idx="614">
                  <c:v>74.114612545103554</c:v>
                </c:pt>
                <c:pt idx="615">
                  <c:v>74.783357450716196</c:v>
                </c:pt>
                <c:pt idx="616">
                  <c:v>78.212056013235795</c:v>
                </c:pt>
                <c:pt idx="617">
                  <c:v>65.715960717310523</c:v>
                </c:pt>
                <c:pt idx="618">
                  <c:v>65.19074730749557</c:v>
                </c:pt>
                <c:pt idx="619">
                  <c:v>80.640185248304434</c:v>
                </c:pt>
                <c:pt idx="620">
                  <c:v>79.074938649490377</c:v>
                </c:pt>
                <c:pt idx="621">
                  <c:v>78.798678612497014</c:v>
                </c:pt>
                <c:pt idx="622">
                  <c:v>77.988021710303727</c:v>
                </c:pt>
                <c:pt idx="623">
                  <c:v>75.60380083164732</c:v>
                </c:pt>
                <c:pt idx="624">
                  <c:v>74.039007502147527</c:v>
                </c:pt>
                <c:pt idx="625">
                  <c:v>77.50726314290695</c:v>
                </c:pt>
                <c:pt idx="626">
                  <c:v>79.737966928226768</c:v>
                </c:pt>
                <c:pt idx="627">
                  <c:v>79.694471374099948</c:v>
                </c:pt>
                <c:pt idx="628">
                  <c:v>79.008689418637474</c:v>
                </c:pt>
                <c:pt idx="629">
                  <c:v>79.857578195146715</c:v>
                </c:pt>
                <c:pt idx="630">
                  <c:v>80.454948399639576</c:v>
                </c:pt>
                <c:pt idx="631">
                  <c:v>76.902035551807984</c:v>
                </c:pt>
                <c:pt idx="632">
                  <c:v>80.510919974999553</c:v>
                </c:pt>
                <c:pt idx="633">
                  <c:v>75.553519387114093</c:v>
                </c:pt>
                <c:pt idx="634">
                  <c:v>73.540427470963763</c:v>
                </c:pt>
                <c:pt idx="635">
                  <c:v>70.60695923897751</c:v>
                </c:pt>
                <c:pt idx="636">
                  <c:v>60.007278268237009</c:v>
                </c:pt>
                <c:pt idx="637">
                  <c:v>67.10438965673012</c:v>
                </c:pt>
                <c:pt idx="638">
                  <c:v>61.325250100089171</c:v>
                </c:pt>
                <c:pt idx="639">
                  <c:v>70.189698276777378</c:v>
                </c:pt>
                <c:pt idx="640">
                  <c:v>72.414147682714258</c:v>
                </c:pt>
                <c:pt idx="641">
                  <c:v>74.565874576172902</c:v>
                </c:pt>
                <c:pt idx="642">
                  <c:v>75.355691246842511</c:v>
                </c:pt>
                <c:pt idx="643">
                  <c:v>82.212376608075516</c:v>
                </c:pt>
                <c:pt idx="644">
                  <c:v>82.169987217577429</c:v>
                </c:pt>
                <c:pt idx="645">
                  <c:v>78.522493684687973</c:v>
                </c:pt>
                <c:pt idx="646">
                  <c:v>75.990397128229318</c:v>
                </c:pt>
                <c:pt idx="647">
                  <c:v>79.175082666079163</c:v>
                </c:pt>
                <c:pt idx="648">
                  <c:v>80.437291607495268</c:v>
                </c:pt>
                <c:pt idx="649">
                  <c:v>79.505475992648883</c:v>
                </c:pt>
                <c:pt idx="650">
                  <c:v>79.107303857269457</c:v>
                </c:pt>
                <c:pt idx="651">
                  <c:v>78.344432233101529</c:v>
                </c:pt>
                <c:pt idx="652">
                  <c:v>77.486285893320527</c:v>
                </c:pt>
                <c:pt idx="653">
                  <c:v>76.389357121837705</c:v>
                </c:pt>
                <c:pt idx="654">
                  <c:v>76.927170226297235</c:v>
                </c:pt>
                <c:pt idx="655">
                  <c:v>77.981153009543519</c:v>
                </c:pt>
                <c:pt idx="656">
                  <c:v>79.293219640000473</c:v>
                </c:pt>
                <c:pt idx="657">
                  <c:v>79.041489750722889</c:v>
                </c:pt>
                <c:pt idx="658">
                  <c:v>78.014968284044883</c:v>
                </c:pt>
                <c:pt idx="659">
                  <c:v>78.40744311407704</c:v>
                </c:pt>
                <c:pt idx="660">
                  <c:v>78.848489931788848</c:v>
                </c:pt>
                <c:pt idx="661">
                  <c:v>80.447753423257296</c:v>
                </c:pt>
                <c:pt idx="662">
                  <c:v>81.871789897455187</c:v>
                </c:pt>
                <c:pt idx="663">
                  <c:v>84.657358054265643</c:v>
                </c:pt>
                <c:pt idx="664">
                  <c:v>83.888063607325975</c:v>
                </c:pt>
                <c:pt idx="665">
                  <c:v>82.562318706599598</c:v>
                </c:pt>
                <c:pt idx="666">
                  <c:v>83.282976085717991</c:v>
                </c:pt>
                <c:pt idx="667">
                  <c:v>84.745475548421538</c:v>
                </c:pt>
                <c:pt idx="668">
                  <c:v>85.331551876297468</c:v>
                </c:pt>
                <c:pt idx="669">
                  <c:v>84.167824689001364</c:v>
                </c:pt>
                <c:pt idx="670">
                  <c:v>82.17983310641425</c:v>
                </c:pt>
                <c:pt idx="671">
                  <c:v>82.672345579556534</c:v>
                </c:pt>
                <c:pt idx="672">
                  <c:v>84.682267917571352</c:v>
                </c:pt>
                <c:pt idx="673">
                  <c:v>85.411774925884245</c:v>
                </c:pt>
                <c:pt idx="674">
                  <c:v>84.159588744005063</c:v>
                </c:pt>
                <c:pt idx="675">
                  <c:v>82.681649408561881</c:v>
                </c:pt>
                <c:pt idx="676">
                  <c:v>82.683366861217479</c:v>
                </c:pt>
                <c:pt idx="677">
                  <c:v>82.961373053315242</c:v>
                </c:pt>
                <c:pt idx="678">
                  <c:v>84.542345308340785</c:v>
                </c:pt>
                <c:pt idx="679">
                  <c:v>81.829671792881214</c:v>
                </c:pt>
                <c:pt idx="680">
                  <c:v>81.16837166629746</c:v>
                </c:pt>
                <c:pt idx="681">
                  <c:v>82.210987680974029</c:v>
                </c:pt>
                <c:pt idx="682">
                  <c:v>83.482450961526354</c:v>
                </c:pt>
                <c:pt idx="683">
                  <c:v>86.456393328557169</c:v>
                </c:pt>
                <c:pt idx="684">
                  <c:v>84.552136307550569</c:v>
                </c:pt>
                <c:pt idx="685">
                  <c:v>85.114953232268149</c:v>
                </c:pt>
                <c:pt idx="686">
                  <c:v>85.071099627835849</c:v>
                </c:pt>
                <c:pt idx="687">
                  <c:v>83.28531466089666</c:v>
                </c:pt>
                <c:pt idx="688">
                  <c:v>83.384529873284208</c:v>
                </c:pt>
                <c:pt idx="689">
                  <c:v>84.283106952714732</c:v>
                </c:pt>
                <c:pt idx="690">
                  <c:v>82.774857687023299</c:v>
                </c:pt>
                <c:pt idx="691">
                  <c:v>79.026455186637605</c:v>
                </c:pt>
                <c:pt idx="692">
                  <c:v>79.649318213590888</c:v>
                </c:pt>
                <c:pt idx="693">
                  <c:v>78.722493295247361</c:v>
                </c:pt>
                <c:pt idx="694">
                  <c:v>80.038074793842469</c:v>
                </c:pt>
                <c:pt idx="695">
                  <c:v>79.816226222463342</c:v>
                </c:pt>
                <c:pt idx="696">
                  <c:v>80.223785494070128</c:v>
                </c:pt>
                <c:pt idx="697">
                  <c:v>81.594787292513061</c:v>
                </c:pt>
                <c:pt idx="698">
                  <c:v>78.272008986126039</c:v>
                </c:pt>
                <c:pt idx="699">
                  <c:v>82.777387312132333</c:v>
                </c:pt>
                <c:pt idx="700">
                  <c:v>83.888143830612535</c:v>
                </c:pt>
                <c:pt idx="701">
                  <c:v>83.315968949560414</c:v>
                </c:pt>
                <c:pt idx="702">
                  <c:v>80.612366151840618</c:v>
                </c:pt>
                <c:pt idx="703">
                  <c:v>82.771361383878897</c:v>
                </c:pt>
                <c:pt idx="704">
                  <c:v>83.071837649784129</c:v>
                </c:pt>
                <c:pt idx="705">
                  <c:v>82.785526726724839</c:v>
                </c:pt>
                <c:pt idx="706">
                  <c:v>80.835703838256805</c:v>
                </c:pt>
                <c:pt idx="707">
                  <c:v>79.661628297013038</c:v>
                </c:pt>
                <c:pt idx="708">
                  <c:v>80.140428460866573</c:v>
                </c:pt>
                <c:pt idx="709">
                  <c:v>80.648938157912482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2F8-4AFD-8555-1C6FBD441C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941366600"/>
        <c:axId val="941365616"/>
      </c:barChart>
      <c:scatterChart>
        <c:scatterStyle val="lineMarker"/>
        <c:varyColors val="0"/>
        <c:ser>
          <c:idx val="0"/>
          <c:order val="0"/>
          <c:tx>
            <c:strRef>
              <c:f>DailyAvg!$H$2</c:f>
              <c:strCache>
                <c:ptCount val="1"/>
                <c:pt idx="0">
                  <c:v>Filter Influent TSS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7"/>
            <c:spPr>
              <a:solidFill>
                <a:srgbClr val="FF0000"/>
              </a:solidFill>
              <a:ln w="9525">
                <a:noFill/>
              </a:ln>
              <a:effectLst/>
            </c:spPr>
          </c:marker>
          <c:xVal>
            <c:numRef>
              <c:f>DailyAvg!$B$3:$B$712</c:f>
              <c:numCache>
                <c:formatCode>m/d/yyyy</c:formatCode>
                <c:ptCount val="710"/>
                <c:pt idx="0">
                  <c:v>42917</c:v>
                </c:pt>
                <c:pt idx="1">
                  <c:v>42918</c:v>
                </c:pt>
                <c:pt idx="2">
                  <c:v>42919</c:v>
                </c:pt>
                <c:pt idx="3">
                  <c:v>42920</c:v>
                </c:pt>
                <c:pt idx="4">
                  <c:v>42921</c:v>
                </c:pt>
                <c:pt idx="5">
                  <c:v>42922</c:v>
                </c:pt>
                <c:pt idx="6">
                  <c:v>42923</c:v>
                </c:pt>
                <c:pt idx="7">
                  <c:v>42924</c:v>
                </c:pt>
                <c:pt idx="8">
                  <c:v>42925</c:v>
                </c:pt>
                <c:pt idx="9">
                  <c:v>42926</c:v>
                </c:pt>
                <c:pt idx="10">
                  <c:v>42927</c:v>
                </c:pt>
                <c:pt idx="11">
                  <c:v>42928</c:v>
                </c:pt>
                <c:pt idx="12">
                  <c:v>42929</c:v>
                </c:pt>
                <c:pt idx="13">
                  <c:v>42930</c:v>
                </c:pt>
                <c:pt idx="14">
                  <c:v>42931</c:v>
                </c:pt>
                <c:pt idx="15">
                  <c:v>42932</c:v>
                </c:pt>
                <c:pt idx="16">
                  <c:v>42933</c:v>
                </c:pt>
                <c:pt idx="17">
                  <c:v>42934</c:v>
                </c:pt>
                <c:pt idx="18">
                  <c:v>42935</c:v>
                </c:pt>
                <c:pt idx="19">
                  <c:v>42936</c:v>
                </c:pt>
                <c:pt idx="20">
                  <c:v>42937</c:v>
                </c:pt>
                <c:pt idx="21">
                  <c:v>42938</c:v>
                </c:pt>
                <c:pt idx="22">
                  <c:v>42939</c:v>
                </c:pt>
                <c:pt idx="23">
                  <c:v>42940</c:v>
                </c:pt>
                <c:pt idx="24">
                  <c:v>42941</c:v>
                </c:pt>
                <c:pt idx="25">
                  <c:v>42942</c:v>
                </c:pt>
                <c:pt idx="26">
                  <c:v>42943</c:v>
                </c:pt>
                <c:pt idx="27">
                  <c:v>42944</c:v>
                </c:pt>
                <c:pt idx="28">
                  <c:v>42945</c:v>
                </c:pt>
                <c:pt idx="29">
                  <c:v>42946</c:v>
                </c:pt>
                <c:pt idx="30">
                  <c:v>42947</c:v>
                </c:pt>
                <c:pt idx="31">
                  <c:v>42948</c:v>
                </c:pt>
                <c:pt idx="32">
                  <c:v>42949</c:v>
                </c:pt>
                <c:pt idx="33">
                  <c:v>42950</c:v>
                </c:pt>
                <c:pt idx="34">
                  <c:v>42951</c:v>
                </c:pt>
                <c:pt idx="35">
                  <c:v>42952</c:v>
                </c:pt>
                <c:pt idx="36">
                  <c:v>42953</c:v>
                </c:pt>
                <c:pt idx="37">
                  <c:v>42954</c:v>
                </c:pt>
                <c:pt idx="38">
                  <c:v>42955</c:v>
                </c:pt>
                <c:pt idx="39">
                  <c:v>42956</c:v>
                </c:pt>
                <c:pt idx="40">
                  <c:v>42957</c:v>
                </c:pt>
                <c:pt idx="41">
                  <c:v>42958</c:v>
                </c:pt>
                <c:pt idx="42">
                  <c:v>42959</c:v>
                </c:pt>
                <c:pt idx="43">
                  <c:v>42960</c:v>
                </c:pt>
                <c:pt idx="44">
                  <c:v>42961</c:v>
                </c:pt>
                <c:pt idx="45">
                  <c:v>42962</c:v>
                </c:pt>
                <c:pt idx="46">
                  <c:v>42963</c:v>
                </c:pt>
                <c:pt idx="47">
                  <c:v>42964</c:v>
                </c:pt>
                <c:pt idx="48">
                  <c:v>42965</c:v>
                </c:pt>
                <c:pt idx="49">
                  <c:v>42966</c:v>
                </c:pt>
                <c:pt idx="50">
                  <c:v>42967</c:v>
                </c:pt>
                <c:pt idx="51">
                  <c:v>42968</c:v>
                </c:pt>
                <c:pt idx="52">
                  <c:v>42969</c:v>
                </c:pt>
                <c:pt idx="53">
                  <c:v>42970</c:v>
                </c:pt>
                <c:pt idx="54">
                  <c:v>42971</c:v>
                </c:pt>
                <c:pt idx="55">
                  <c:v>42972</c:v>
                </c:pt>
                <c:pt idx="56">
                  <c:v>42973</c:v>
                </c:pt>
                <c:pt idx="57">
                  <c:v>42974</c:v>
                </c:pt>
                <c:pt idx="58">
                  <c:v>42975</c:v>
                </c:pt>
                <c:pt idx="59">
                  <c:v>42976</c:v>
                </c:pt>
                <c:pt idx="60">
                  <c:v>42977</c:v>
                </c:pt>
                <c:pt idx="61">
                  <c:v>42978</c:v>
                </c:pt>
                <c:pt idx="62">
                  <c:v>42979</c:v>
                </c:pt>
                <c:pt idx="63">
                  <c:v>42980</c:v>
                </c:pt>
                <c:pt idx="64">
                  <c:v>42981</c:v>
                </c:pt>
                <c:pt idx="65">
                  <c:v>42982</c:v>
                </c:pt>
                <c:pt idx="66">
                  <c:v>42983</c:v>
                </c:pt>
                <c:pt idx="67">
                  <c:v>42984</c:v>
                </c:pt>
                <c:pt idx="68">
                  <c:v>42985</c:v>
                </c:pt>
                <c:pt idx="69">
                  <c:v>42986</c:v>
                </c:pt>
                <c:pt idx="70">
                  <c:v>42987</c:v>
                </c:pt>
                <c:pt idx="71">
                  <c:v>42988</c:v>
                </c:pt>
                <c:pt idx="72">
                  <c:v>42989</c:v>
                </c:pt>
                <c:pt idx="73">
                  <c:v>42990</c:v>
                </c:pt>
                <c:pt idx="74">
                  <c:v>42991</c:v>
                </c:pt>
                <c:pt idx="75">
                  <c:v>42992</c:v>
                </c:pt>
                <c:pt idx="76">
                  <c:v>42993</c:v>
                </c:pt>
                <c:pt idx="77">
                  <c:v>42994</c:v>
                </c:pt>
                <c:pt idx="78">
                  <c:v>42995</c:v>
                </c:pt>
                <c:pt idx="79">
                  <c:v>42996</c:v>
                </c:pt>
                <c:pt idx="80">
                  <c:v>42997</c:v>
                </c:pt>
                <c:pt idx="81">
                  <c:v>42998</c:v>
                </c:pt>
                <c:pt idx="82">
                  <c:v>42999</c:v>
                </c:pt>
                <c:pt idx="83">
                  <c:v>43000</c:v>
                </c:pt>
                <c:pt idx="84">
                  <c:v>43001</c:v>
                </c:pt>
                <c:pt idx="85">
                  <c:v>43002</c:v>
                </c:pt>
                <c:pt idx="86">
                  <c:v>43003</c:v>
                </c:pt>
                <c:pt idx="87">
                  <c:v>43004</c:v>
                </c:pt>
                <c:pt idx="88">
                  <c:v>43005</c:v>
                </c:pt>
                <c:pt idx="89">
                  <c:v>43006</c:v>
                </c:pt>
                <c:pt idx="90">
                  <c:v>43007</c:v>
                </c:pt>
                <c:pt idx="91">
                  <c:v>43008</c:v>
                </c:pt>
                <c:pt idx="92">
                  <c:v>43009</c:v>
                </c:pt>
                <c:pt idx="93">
                  <c:v>43010</c:v>
                </c:pt>
                <c:pt idx="94">
                  <c:v>43011</c:v>
                </c:pt>
                <c:pt idx="95">
                  <c:v>43012</c:v>
                </c:pt>
                <c:pt idx="96">
                  <c:v>43013</c:v>
                </c:pt>
                <c:pt idx="97">
                  <c:v>43014</c:v>
                </c:pt>
                <c:pt idx="98">
                  <c:v>43015</c:v>
                </c:pt>
                <c:pt idx="99">
                  <c:v>43016</c:v>
                </c:pt>
                <c:pt idx="100">
                  <c:v>43017</c:v>
                </c:pt>
                <c:pt idx="101">
                  <c:v>43018</c:v>
                </c:pt>
                <c:pt idx="102">
                  <c:v>43019</c:v>
                </c:pt>
                <c:pt idx="103">
                  <c:v>43020</c:v>
                </c:pt>
                <c:pt idx="104">
                  <c:v>43021</c:v>
                </c:pt>
                <c:pt idx="105">
                  <c:v>43022</c:v>
                </c:pt>
                <c:pt idx="106">
                  <c:v>43023</c:v>
                </c:pt>
                <c:pt idx="107">
                  <c:v>43024</c:v>
                </c:pt>
                <c:pt idx="108">
                  <c:v>43025</c:v>
                </c:pt>
                <c:pt idx="109">
                  <c:v>43026</c:v>
                </c:pt>
                <c:pt idx="110">
                  <c:v>43027</c:v>
                </c:pt>
                <c:pt idx="111">
                  <c:v>43028</c:v>
                </c:pt>
                <c:pt idx="112">
                  <c:v>43029</c:v>
                </c:pt>
                <c:pt idx="113">
                  <c:v>43030</c:v>
                </c:pt>
                <c:pt idx="114">
                  <c:v>43031</c:v>
                </c:pt>
                <c:pt idx="115">
                  <c:v>43032</c:v>
                </c:pt>
                <c:pt idx="116">
                  <c:v>43033</c:v>
                </c:pt>
                <c:pt idx="117">
                  <c:v>43034</c:v>
                </c:pt>
                <c:pt idx="118">
                  <c:v>43035</c:v>
                </c:pt>
                <c:pt idx="119">
                  <c:v>43036</c:v>
                </c:pt>
                <c:pt idx="120">
                  <c:v>43037</c:v>
                </c:pt>
                <c:pt idx="121">
                  <c:v>43038</c:v>
                </c:pt>
                <c:pt idx="122">
                  <c:v>43039</c:v>
                </c:pt>
                <c:pt idx="123">
                  <c:v>43040</c:v>
                </c:pt>
                <c:pt idx="124">
                  <c:v>43041</c:v>
                </c:pt>
                <c:pt idx="125">
                  <c:v>43042</c:v>
                </c:pt>
                <c:pt idx="126">
                  <c:v>43043</c:v>
                </c:pt>
                <c:pt idx="127">
                  <c:v>43044</c:v>
                </c:pt>
                <c:pt idx="128">
                  <c:v>43045</c:v>
                </c:pt>
                <c:pt idx="129">
                  <c:v>43046</c:v>
                </c:pt>
                <c:pt idx="130">
                  <c:v>43047</c:v>
                </c:pt>
                <c:pt idx="131">
                  <c:v>43048</c:v>
                </c:pt>
                <c:pt idx="132">
                  <c:v>43049</c:v>
                </c:pt>
                <c:pt idx="133">
                  <c:v>43050</c:v>
                </c:pt>
                <c:pt idx="134">
                  <c:v>43051</c:v>
                </c:pt>
                <c:pt idx="135">
                  <c:v>43052</c:v>
                </c:pt>
                <c:pt idx="136">
                  <c:v>43053</c:v>
                </c:pt>
                <c:pt idx="137">
                  <c:v>43054</c:v>
                </c:pt>
                <c:pt idx="138">
                  <c:v>43055</c:v>
                </c:pt>
                <c:pt idx="139">
                  <c:v>43056</c:v>
                </c:pt>
                <c:pt idx="140">
                  <c:v>43057</c:v>
                </c:pt>
                <c:pt idx="141">
                  <c:v>43058</c:v>
                </c:pt>
                <c:pt idx="142">
                  <c:v>43059</c:v>
                </c:pt>
                <c:pt idx="143">
                  <c:v>43060</c:v>
                </c:pt>
                <c:pt idx="144">
                  <c:v>43061</c:v>
                </c:pt>
                <c:pt idx="145">
                  <c:v>43062</c:v>
                </c:pt>
                <c:pt idx="146">
                  <c:v>43063</c:v>
                </c:pt>
                <c:pt idx="147">
                  <c:v>43064</c:v>
                </c:pt>
                <c:pt idx="148">
                  <c:v>43065</c:v>
                </c:pt>
                <c:pt idx="149">
                  <c:v>43066</c:v>
                </c:pt>
                <c:pt idx="150">
                  <c:v>43067</c:v>
                </c:pt>
                <c:pt idx="151">
                  <c:v>43068</c:v>
                </c:pt>
                <c:pt idx="152">
                  <c:v>43069</c:v>
                </c:pt>
                <c:pt idx="153">
                  <c:v>43070</c:v>
                </c:pt>
                <c:pt idx="154">
                  <c:v>43071</c:v>
                </c:pt>
                <c:pt idx="155">
                  <c:v>43072</c:v>
                </c:pt>
                <c:pt idx="156">
                  <c:v>43073</c:v>
                </c:pt>
                <c:pt idx="157">
                  <c:v>43074</c:v>
                </c:pt>
                <c:pt idx="158">
                  <c:v>43075</c:v>
                </c:pt>
                <c:pt idx="159">
                  <c:v>43076</c:v>
                </c:pt>
                <c:pt idx="160">
                  <c:v>43077</c:v>
                </c:pt>
                <c:pt idx="161">
                  <c:v>43078</c:v>
                </c:pt>
                <c:pt idx="162">
                  <c:v>43079</c:v>
                </c:pt>
                <c:pt idx="163">
                  <c:v>43080</c:v>
                </c:pt>
                <c:pt idx="164">
                  <c:v>43081</c:v>
                </c:pt>
                <c:pt idx="165">
                  <c:v>43082</c:v>
                </c:pt>
                <c:pt idx="166">
                  <c:v>43083</c:v>
                </c:pt>
                <c:pt idx="167">
                  <c:v>43084</c:v>
                </c:pt>
                <c:pt idx="168">
                  <c:v>43085</c:v>
                </c:pt>
                <c:pt idx="169">
                  <c:v>43086</c:v>
                </c:pt>
                <c:pt idx="170">
                  <c:v>43087</c:v>
                </c:pt>
                <c:pt idx="171">
                  <c:v>43088</c:v>
                </c:pt>
                <c:pt idx="172">
                  <c:v>43089</c:v>
                </c:pt>
                <c:pt idx="173">
                  <c:v>43090</c:v>
                </c:pt>
                <c:pt idx="174">
                  <c:v>43091</c:v>
                </c:pt>
                <c:pt idx="175">
                  <c:v>43092</c:v>
                </c:pt>
                <c:pt idx="176">
                  <c:v>43093</c:v>
                </c:pt>
                <c:pt idx="177">
                  <c:v>43094</c:v>
                </c:pt>
                <c:pt idx="178">
                  <c:v>43095</c:v>
                </c:pt>
                <c:pt idx="179">
                  <c:v>43096</c:v>
                </c:pt>
                <c:pt idx="180">
                  <c:v>43097</c:v>
                </c:pt>
                <c:pt idx="181">
                  <c:v>43098</c:v>
                </c:pt>
                <c:pt idx="182">
                  <c:v>43099</c:v>
                </c:pt>
                <c:pt idx="183">
                  <c:v>43100</c:v>
                </c:pt>
                <c:pt idx="184">
                  <c:v>43101</c:v>
                </c:pt>
                <c:pt idx="185">
                  <c:v>43102</c:v>
                </c:pt>
                <c:pt idx="186">
                  <c:v>43103</c:v>
                </c:pt>
                <c:pt idx="187">
                  <c:v>43104</c:v>
                </c:pt>
                <c:pt idx="188">
                  <c:v>43105</c:v>
                </c:pt>
                <c:pt idx="189">
                  <c:v>43106</c:v>
                </c:pt>
                <c:pt idx="190">
                  <c:v>43107</c:v>
                </c:pt>
                <c:pt idx="191">
                  <c:v>43108</c:v>
                </c:pt>
                <c:pt idx="192">
                  <c:v>43109</c:v>
                </c:pt>
                <c:pt idx="193">
                  <c:v>43110</c:v>
                </c:pt>
                <c:pt idx="194">
                  <c:v>43111</c:v>
                </c:pt>
                <c:pt idx="195">
                  <c:v>43112</c:v>
                </c:pt>
                <c:pt idx="196">
                  <c:v>43113</c:v>
                </c:pt>
                <c:pt idx="197">
                  <c:v>43114</c:v>
                </c:pt>
                <c:pt idx="198">
                  <c:v>43115</c:v>
                </c:pt>
                <c:pt idx="199">
                  <c:v>43116</c:v>
                </c:pt>
                <c:pt idx="200">
                  <c:v>43117</c:v>
                </c:pt>
                <c:pt idx="201">
                  <c:v>43118</c:v>
                </c:pt>
                <c:pt idx="202">
                  <c:v>43119</c:v>
                </c:pt>
                <c:pt idx="203">
                  <c:v>43120</c:v>
                </c:pt>
                <c:pt idx="204">
                  <c:v>43121</c:v>
                </c:pt>
                <c:pt idx="205">
                  <c:v>43122</c:v>
                </c:pt>
                <c:pt idx="206">
                  <c:v>43123</c:v>
                </c:pt>
                <c:pt idx="207">
                  <c:v>43124</c:v>
                </c:pt>
                <c:pt idx="208">
                  <c:v>43125</c:v>
                </c:pt>
                <c:pt idx="209">
                  <c:v>43126</c:v>
                </c:pt>
                <c:pt idx="210">
                  <c:v>43127</c:v>
                </c:pt>
                <c:pt idx="211">
                  <c:v>43128</c:v>
                </c:pt>
                <c:pt idx="212">
                  <c:v>43129</c:v>
                </c:pt>
                <c:pt idx="213">
                  <c:v>43130</c:v>
                </c:pt>
                <c:pt idx="214">
                  <c:v>43131</c:v>
                </c:pt>
                <c:pt idx="215">
                  <c:v>43132</c:v>
                </c:pt>
                <c:pt idx="216">
                  <c:v>43133</c:v>
                </c:pt>
                <c:pt idx="217">
                  <c:v>43134</c:v>
                </c:pt>
                <c:pt idx="218">
                  <c:v>43135</c:v>
                </c:pt>
                <c:pt idx="219">
                  <c:v>43136</c:v>
                </c:pt>
                <c:pt idx="220">
                  <c:v>43137</c:v>
                </c:pt>
                <c:pt idx="221">
                  <c:v>43138</c:v>
                </c:pt>
                <c:pt idx="222">
                  <c:v>43139</c:v>
                </c:pt>
                <c:pt idx="223">
                  <c:v>43140</c:v>
                </c:pt>
                <c:pt idx="224">
                  <c:v>43141</c:v>
                </c:pt>
                <c:pt idx="225">
                  <c:v>43142</c:v>
                </c:pt>
                <c:pt idx="226">
                  <c:v>43143</c:v>
                </c:pt>
                <c:pt idx="227">
                  <c:v>43144</c:v>
                </c:pt>
                <c:pt idx="228">
                  <c:v>43145</c:v>
                </c:pt>
                <c:pt idx="229">
                  <c:v>43146</c:v>
                </c:pt>
                <c:pt idx="230">
                  <c:v>43147</c:v>
                </c:pt>
                <c:pt idx="231">
                  <c:v>43148</c:v>
                </c:pt>
                <c:pt idx="232">
                  <c:v>43149</c:v>
                </c:pt>
                <c:pt idx="233">
                  <c:v>43150</c:v>
                </c:pt>
                <c:pt idx="234">
                  <c:v>43151</c:v>
                </c:pt>
                <c:pt idx="235">
                  <c:v>43152</c:v>
                </c:pt>
                <c:pt idx="236">
                  <c:v>43153</c:v>
                </c:pt>
                <c:pt idx="237">
                  <c:v>43154</c:v>
                </c:pt>
                <c:pt idx="238">
                  <c:v>43155</c:v>
                </c:pt>
                <c:pt idx="239">
                  <c:v>43156</c:v>
                </c:pt>
                <c:pt idx="240">
                  <c:v>43157</c:v>
                </c:pt>
                <c:pt idx="241">
                  <c:v>43158</c:v>
                </c:pt>
                <c:pt idx="242">
                  <c:v>43159</c:v>
                </c:pt>
                <c:pt idx="243">
                  <c:v>43160</c:v>
                </c:pt>
                <c:pt idx="244">
                  <c:v>43161</c:v>
                </c:pt>
                <c:pt idx="245">
                  <c:v>43162</c:v>
                </c:pt>
                <c:pt idx="246">
                  <c:v>43163</c:v>
                </c:pt>
                <c:pt idx="247">
                  <c:v>43164</c:v>
                </c:pt>
                <c:pt idx="248">
                  <c:v>43165</c:v>
                </c:pt>
                <c:pt idx="249">
                  <c:v>43166</c:v>
                </c:pt>
                <c:pt idx="250">
                  <c:v>43167</c:v>
                </c:pt>
                <c:pt idx="251">
                  <c:v>43168</c:v>
                </c:pt>
                <c:pt idx="252">
                  <c:v>43169</c:v>
                </c:pt>
                <c:pt idx="253">
                  <c:v>43170</c:v>
                </c:pt>
                <c:pt idx="254">
                  <c:v>43171</c:v>
                </c:pt>
                <c:pt idx="255">
                  <c:v>43172</c:v>
                </c:pt>
                <c:pt idx="256">
                  <c:v>43173</c:v>
                </c:pt>
                <c:pt idx="257">
                  <c:v>43174</c:v>
                </c:pt>
                <c:pt idx="258">
                  <c:v>43175</c:v>
                </c:pt>
                <c:pt idx="259">
                  <c:v>43176</c:v>
                </c:pt>
                <c:pt idx="260">
                  <c:v>43177</c:v>
                </c:pt>
                <c:pt idx="261">
                  <c:v>43178</c:v>
                </c:pt>
                <c:pt idx="262">
                  <c:v>43179</c:v>
                </c:pt>
                <c:pt idx="263">
                  <c:v>43180</c:v>
                </c:pt>
                <c:pt idx="264">
                  <c:v>43181</c:v>
                </c:pt>
                <c:pt idx="265">
                  <c:v>43182</c:v>
                </c:pt>
                <c:pt idx="266">
                  <c:v>43183</c:v>
                </c:pt>
                <c:pt idx="267">
                  <c:v>43184</c:v>
                </c:pt>
                <c:pt idx="268">
                  <c:v>43185</c:v>
                </c:pt>
                <c:pt idx="269">
                  <c:v>43186</c:v>
                </c:pt>
                <c:pt idx="270">
                  <c:v>43187</c:v>
                </c:pt>
                <c:pt idx="271">
                  <c:v>43188</c:v>
                </c:pt>
                <c:pt idx="272">
                  <c:v>43189</c:v>
                </c:pt>
                <c:pt idx="273">
                  <c:v>43190</c:v>
                </c:pt>
                <c:pt idx="274">
                  <c:v>43191</c:v>
                </c:pt>
                <c:pt idx="275">
                  <c:v>43192</c:v>
                </c:pt>
                <c:pt idx="276">
                  <c:v>43193</c:v>
                </c:pt>
                <c:pt idx="277">
                  <c:v>43194</c:v>
                </c:pt>
                <c:pt idx="278">
                  <c:v>43195</c:v>
                </c:pt>
                <c:pt idx="279">
                  <c:v>43196</c:v>
                </c:pt>
                <c:pt idx="280">
                  <c:v>43197</c:v>
                </c:pt>
                <c:pt idx="281">
                  <c:v>43198</c:v>
                </c:pt>
                <c:pt idx="282">
                  <c:v>43199</c:v>
                </c:pt>
                <c:pt idx="283">
                  <c:v>43200</c:v>
                </c:pt>
                <c:pt idx="284">
                  <c:v>43201</c:v>
                </c:pt>
                <c:pt idx="285">
                  <c:v>43202</c:v>
                </c:pt>
                <c:pt idx="286">
                  <c:v>43203</c:v>
                </c:pt>
                <c:pt idx="287">
                  <c:v>43204</c:v>
                </c:pt>
                <c:pt idx="288">
                  <c:v>43205</c:v>
                </c:pt>
                <c:pt idx="289">
                  <c:v>43206</c:v>
                </c:pt>
                <c:pt idx="290">
                  <c:v>43207</c:v>
                </c:pt>
                <c:pt idx="291">
                  <c:v>43208</c:v>
                </c:pt>
                <c:pt idx="292">
                  <c:v>43209</c:v>
                </c:pt>
                <c:pt idx="293">
                  <c:v>43210</c:v>
                </c:pt>
                <c:pt idx="294">
                  <c:v>43211</c:v>
                </c:pt>
                <c:pt idx="295">
                  <c:v>43212</c:v>
                </c:pt>
                <c:pt idx="296">
                  <c:v>43213</c:v>
                </c:pt>
                <c:pt idx="297">
                  <c:v>43214</c:v>
                </c:pt>
                <c:pt idx="298">
                  <c:v>43215</c:v>
                </c:pt>
                <c:pt idx="299">
                  <c:v>43216</c:v>
                </c:pt>
                <c:pt idx="300">
                  <c:v>43217</c:v>
                </c:pt>
                <c:pt idx="301">
                  <c:v>43218</c:v>
                </c:pt>
                <c:pt idx="302">
                  <c:v>43219</c:v>
                </c:pt>
                <c:pt idx="303">
                  <c:v>43220</c:v>
                </c:pt>
                <c:pt idx="304">
                  <c:v>43221</c:v>
                </c:pt>
                <c:pt idx="305">
                  <c:v>43222</c:v>
                </c:pt>
                <c:pt idx="306">
                  <c:v>43223</c:v>
                </c:pt>
                <c:pt idx="307">
                  <c:v>43224</c:v>
                </c:pt>
                <c:pt idx="308">
                  <c:v>43225</c:v>
                </c:pt>
                <c:pt idx="309">
                  <c:v>43226</c:v>
                </c:pt>
                <c:pt idx="310">
                  <c:v>43227</c:v>
                </c:pt>
                <c:pt idx="311">
                  <c:v>43228</c:v>
                </c:pt>
                <c:pt idx="312">
                  <c:v>43229</c:v>
                </c:pt>
                <c:pt idx="313">
                  <c:v>43230</c:v>
                </c:pt>
                <c:pt idx="314">
                  <c:v>43231</c:v>
                </c:pt>
                <c:pt idx="315">
                  <c:v>43232</c:v>
                </c:pt>
                <c:pt idx="316">
                  <c:v>43233</c:v>
                </c:pt>
                <c:pt idx="317">
                  <c:v>43234</c:v>
                </c:pt>
                <c:pt idx="318">
                  <c:v>43235</c:v>
                </c:pt>
                <c:pt idx="319">
                  <c:v>43236</c:v>
                </c:pt>
                <c:pt idx="320">
                  <c:v>43237</c:v>
                </c:pt>
                <c:pt idx="321">
                  <c:v>43238</c:v>
                </c:pt>
                <c:pt idx="322">
                  <c:v>43239</c:v>
                </c:pt>
                <c:pt idx="323">
                  <c:v>43240</c:v>
                </c:pt>
                <c:pt idx="324">
                  <c:v>43241</c:v>
                </c:pt>
                <c:pt idx="325">
                  <c:v>43242</c:v>
                </c:pt>
                <c:pt idx="326">
                  <c:v>43243</c:v>
                </c:pt>
                <c:pt idx="327">
                  <c:v>43244</c:v>
                </c:pt>
                <c:pt idx="328">
                  <c:v>43245</c:v>
                </c:pt>
                <c:pt idx="329">
                  <c:v>43246</c:v>
                </c:pt>
                <c:pt idx="330">
                  <c:v>43247</c:v>
                </c:pt>
                <c:pt idx="331">
                  <c:v>43248</c:v>
                </c:pt>
                <c:pt idx="332">
                  <c:v>43249</c:v>
                </c:pt>
                <c:pt idx="333">
                  <c:v>43250</c:v>
                </c:pt>
                <c:pt idx="334">
                  <c:v>43251</c:v>
                </c:pt>
                <c:pt idx="335">
                  <c:v>43252</c:v>
                </c:pt>
                <c:pt idx="336">
                  <c:v>43253</c:v>
                </c:pt>
                <c:pt idx="337">
                  <c:v>43254</c:v>
                </c:pt>
                <c:pt idx="338">
                  <c:v>43255</c:v>
                </c:pt>
                <c:pt idx="339">
                  <c:v>43256</c:v>
                </c:pt>
                <c:pt idx="340">
                  <c:v>43257</c:v>
                </c:pt>
                <c:pt idx="341">
                  <c:v>43258</c:v>
                </c:pt>
                <c:pt idx="342">
                  <c:v>43259</c:v>
                </c:pt>
                <c:pt idx="343">
                  <c:v>43260</c:v>
                </c:pt>
                <c:pt idx="344">
                  <c:v>43261</c:v>
                </c:pt>
                <c:pt idx="345">
                  <c:v>43262</c:v>
                </c:pt>
                <c:pt idx="346">
                  <c:v>43263</c:v>
                </c:pt>
                <c:pt idx="347">
                  <c:v>43264</c:v>
                </c:pt>
                <c:pt idx="348">
                  <c:v>43265</c:v>
                </c:pt>
                <c:pt idx="349">
                  <c:v>43266</c:v>
                </c:pt>
                <c:pt idx="350">
                  <c:v>43267</c:v>
                </c:pt>
                <c:pt idx="351">
                  <c:v>43268</c:v>
                </c:pt>
                <c:pt idx="352">
                  <c:v>43269</c:v>
                </c:pt>
                <c:pt idx="353">
                  <c:v>43270</c:v>
                </c:pt>
                <c:pt idx="354">
                  <c:v>43271</c:v>
                </c:pt>
                <c:pt idx="355">
                  <c:v>43272</c:v>
                </c:pt>
                <c:pt idx="356">
                  <c:v>43273</c:v>
                </c:pt>
                <c:pt idx="357">
                  <c:v>43274</c:v>
                </c:pt>
                <c:pt idx="358">
                  <c:v>43275</c:v>
                </c:pt>
                <c:pt idx="359">
                  <c:v>43276</c:v>
                </c:pt>
                <c:pt idx="360">
                  <c:v>43277</c:v>
                </c:pt>
                <c:pt idx="361">
                  <c:v>43278</c:v>
                </c:pt>
                <c:pt idx="362">
                  <c:v>43279</c:v>
                </c:pt>
                <c:pt idx="363">
                  <c:v>43280</c:v>
                </c:pt>
                <c:pt idx="364">
                  <c:v>43281</c:v>
                </c:pt>
                <c:pt idx="365">
                  <c:v>43282</c:v>
                </c:pt>
                <c:pt idx="366">
                  <c:v>43283</c:v>
                </c:pt>
                <c:pt idx="367">
                  <c:v>43284</c:v>
                </c:pt>
                <c:pt idx="368">
                  <c:v>43285</c:v>
                </c:pt>
                <c:pt idx="369">
                  <c:v>43286</c:v>
                </c:pt>
                <c:pt idx="370">
                  <c:v>43287</c:v>
                </c:pt>
                <c:pt idx="371">
                  <c:v>43288</c:v>
                </c:pt>
                <c:pt idx="372">
                  <c:v>43289</c:v>
                </c:pt>
                <c:pt idx="373">
                  <c:v>43290</c:v>
                </c:pt>
                <c:pt idx="374">
                  <c:v>43291</c:v>
                </c:pt>
                <c:pt idx="375">
                  <c:v>43292</c:v>
                </c:pt>
                <c:pt idx="376">
                  <c:v>43293</c:v>
                </c:pt>
                <c:pt idx="377">
                  <c:v>43294</c:v>
                </c:pt>
                <c:pt idx="378">
                  <c:v>43295</c:v>
                </c:pt>
                <c:pt idx="379">
                  <c:v>43296</c:v>
                </c:pt>
                <c:pt idx="380">
                  <c:v>43297</c:v>
                </c:pt>
                <c:pt idx="381">
                  <c:v>43298</c:v>
                </c:pt>
                <c:pt idx="382">
                  <c:v>43299</c:v>
                </c:pt>
                <c:pt idx="383">
                  <c:v>43300</c:v>
                </c:pt>
                <c:pt idx="384">
                  <c:v>43301</c:v>
                </c:pt>
                <c:pt idx="385">
                  <c:v>43302</c:v>
                </c:pt>
                <c:pt idx="386">
                  <c:v>43303</c:v>
                </c:pt>
                <c:pt idx="387">
                  <c:v>43304</c:v>
                </c:pt>
                <c:pt idx="388">
                  <c:v>43305</c:v>
                </c:pt>
                <c:pt idx="389">
                  <c:v>43306</c:v>
                </c:pt>
                <c:pt idx="390">
                  <c:v>43307</c:v>
                </c:pt>
                <c:pt idx="391">
                  <c:v>43308</c:v>
                </c:pt>
                <c:pt idx="392">
                  <c:v>43309</c:v>
                </c:pt>
                <c:pt idx="393">
                  <c:v>43310</c:v>
                </c:pt>
                <c:pt idx="394">
                  <c:v>43311</c:v>
                </c:pt>
                <c:pt idx="395">
                  <c:v>43312</c:v>
                </c:pt>
                <c:pt idx="396">
                  <c:v>43313</c:v>
                </c:pt>
                <c:pt idx="397">
                  <c:v>43314</c:v>
                </c:pt>
                <c:pt idx="398">
                  <c:v>43315</c:v>
                </c:pt>
                <c:pt idx="399">
                  <c:v>43316</c:v>
                </c:pt>
                <c:pt idx="400">
                  <c:v>43317</c:v>
                </c:pt>
                <c:pt idx="401">
                  <c:v>43318</c:v>
                </c:pt>
                <c:pt idx="402">
                  <c:v>43319</c:v>
                </c:pt>
                <c:pt idx="403">
                  <c:v>43320</c:v>
                </c:pt>
                <c:pt idx="404">
                  <c:v>43321</c:v>
                </c:pt>
                <c:pt idx="405">
                  <c:v>43322</c:v>
                </c:pt>
                <c:pt idx="406">
                  <c:v>43323</c:v>
                </c:pt>
                <c:pt idx="407">
                  <c:v>43324</c:v>
                </c:pt>
                <c:pt idx="408">
                  <c:v>43325</c:v>
                </c:pt>
                <c:pt idx="409">
                  <c:v>43326</c:v>
                </c:pt>
                <c:pt idx="410">
                  <c:v>43327</c:v>
                </c:pt>
                <c:pt idx="411">
                  <c:v>43328</c:v>
                </c:pt>
                <c:pt idx="412">
                  <c:v>43329</c:v>
                </c:pt>
                <c:pt idx="413">
                  <c:v>43330</c:v>
                </c:pt>
                <c:pt idx="414">
                  <c:v>43331</c:v>
                </c:pt>
                <c:pt idx="415">
                  <c:v>43332</c:v>
                </c:pt>
                <c:pt idx="416">
                  <c:v>43333</c:v>
                </c:pt>
                <c:pt idx="417">
                  <c:v>43334</c:v>
                </c:pt>
                <c:pt idx="418">
                  <c:v>43335</c:v>
                </c:pt>
                <c:pt idx="419">
                  <c:v>43336</c:v>
                </c:pt>
                <c:pt idx="420">
                  <c:v>43337</c:v>
                </c:pt>
                <c:pt idx="421">
                  <c:v>43338</c:v>
                </c:pt>
                <c:pt idx="422">
                  <c:v>43339</c:v>
                </c:pt>
                <c:pt idx="423">
                  <c:v>43340</c:v>
                </c:pt>
                <c:pt idx="424">
                  <c:v>43341</c:v>
                </c:pt>
                <c:pt idx="425">
                  <c:v>43342</c:v>
                </c:pt>
                <c:pt idx="426">
                  <c:v>43343</c:v>
                </c:pt>
                <c:pt idx="427">
                  <c:v>43344</c:v>
                </c:pt>
                <c:pt idx="428">
                  <c:v>43345</c:v>
                </c:pt>
                <c:pt idx="429">
                  <c:v>43346</c:v>
                </c:pt>
                <c:pt idx="430">
                  <c:v>43347</c:v>
                </c:pt>
                <c:pt idx="431">
                  <c:v>43348</c:v>
                </c:pt>
                <c:pt idx="432">
                  <c:v>43349</c:v>
                </c:pt>
                <c:pt idx="433">
                  <c:v>43350</c:v>
                </c:pt>
                <c:pt idx="434">
                  <c:v>43351</c:v>
                </c:pt>
                <c:pt idx="435">
                  <c:v>43352</c:v>
                </c:pt>
                <c:pt idx="436">
                  <c:v>43353</c:v>
                </c:pt>
                <c:pt idx="437">
                  <c:v>43354</c:v>
                </c:pt>
                <c:pt idx="438">
                  <c:v>43355</c:v>
                </c:pt>
                <c:pt idx="439">
                  <c:v>43356</c:v>
                </c:pt>
                <c:pt idx="440">
                  <c:v>43357</c:v>
                </c:pt>
                <c:pt idx="441">
                  <c:v>43358</c:v>
                </c:pt>
                <c:pt idx="442">
                  <c:v>43359</c:v>
                </c:pt>
                <c:pt idx="443">
                  <c:v>43360</c:v>
                </c:pt>
                <c:pt idx="444">
                  <c:v>43361</c:v>
                </c:pt>
                <c:pt idx="445">
                  <c:v>43362</c:v>
                </c:pt>
                <c:pt idx="446">
                  <c:v>43363</c:v>
                </c:pt>
                <c:pt idx="447">
                  <c:v>43364</c:v>
                </c:pt>
                <c:pt idx="448">
                  <c:v>43365</c:v>
                </c:pt>
                <c:pt idx="449">
                  <c:v>43366</c:v>
                </c:pt>
                <c:pt idx="450">
                  <c:v>43367</c:v>
                </c:pt>
                <c:pt idx="451">
                  <c:v>43368</c:v>
                </c:pt>
                <c:pt idx="452">
                  <c:v>43369</c:v>
                </c:pt>
                <c:pt idx="453">
                  <c:v>43370</c:v>
                </c:pt>
                <c:pt idx="454">
                  <c:v>43371</c:v>
                </c:pt>
                <c:pt idx="455">
                  <c:v>43372</c:v>
                </c:pt>
                <c:pt idx="456">
                  <c:v>43373</c:v>
                </c:pt>
                <c:pt idx="457">
                  <c:v>43374</c:v>
                </c:pt>
                <c:pt idx="458">
                  <c:v>43375</c:v>
                </c:pt>
                <c:pt idx="459">
                  <c:v>43376</c:v>
                </c:pt>
                <c:pt idx="460">
                  <c:v>43377</c:v>
                </c:pt>
                <c:pt idx="461">
                  <c:v>43378</c:v>
                </c:pt>
                <c:pt idx="462">
                  <c:v>43379</c:v>
                </c:pt>
                <c:pt idx="463">
                  <c:v>43380</c:v>
                </c:pt>
                <c:pt idx="464">
                  <c:v>43381</c:v>
                </c:pt>
                <c:pt idx="465">
                  <c:v>43382</c:v>
                </c:pt>
                <c:pt idx="466">
                  <c:v>43383</c:v>
                </c:pt>
                <c:pt idx="467">
                  <c:v>43384</c:v>
                </c:pt>
                <c:pt idx="468">
                  <c:v>43385</c:v>
                </c:pt>
                <c:pt idx="469">
                  <c:v>43386</c:v>
                </c:pt>
                <c:pt idx="470">
                  <c:v>43387</c:v>
                </c:pt>
                <c:pt idx="471">
                  <c:v>43388</c:v>
                </c:pt>
                <c:pt idx="472">
                  <c:v>43389</c:v>
                </c:pt>
                <c:pt idx="473">
                  <c:v>43390</c:v>
                </c:pt>
                <c:pt idx="474">
                  <c:v>43391</c:v>
                </c:pt>
                <c:pt idx="475">
                  <c:v>43392</c:v>
                </c:pt>
                <c:pt idx="476">
                  <c:v>43393</c:v>
                </c:pt>
                <c:pt idx="477">
                  <c:v>43394</c:v>
                </c:pt>
                <c:pt idx="478">
                  <c:v>43395</c:v>
                </c:pt>
                <c:pt idx="479">
                  <c:v>43396</c:v>
                </c:pt>
                <c:pt idx="480">
                  <c:v>43397</c:v>
                </c:pt>
                <c:pt idx="481">
                  <c:v>43398</c:v>
                </c:pt>
                <c:pt idx="482">
                  <c:v>43399</c:v>
                </c:pt>
                <c:pt idx="483">
                  <c:v>43400</c:v>
                </c:pt>
                <c:pt idx="484">
                  <c:v>43401</c:v>
                </c:pt>
                <c:pt idx="485">
                  <c:v>43402</c:v>
                </c:pt>
                <c:pt idx="486">
                  <c:v>43403</c:v>
                </c:pt>
                <c:pt idx="487">
                  <c:v>43404</c:v>
                </c:pt>
                <c:pt idx="488">
                  <c:v>43405</c:v>
                </c:pt>
                <c:pt idx="489">
                  <c:v>43406</c:v>
                </c:pt>
                <c:pt idx="490">
                  <c:v>43407</c:v>
                </c:pt>
                <c:pt idx="491">
                  <c:v>43408</c:v>
                </c:pt>
                <c:pt idx="492">
                  <c:v>43409</c:v>
                </c:pt>
                <c:pt idx="493">
                  <c:v>43410</c:v>
                </c:pt>
                <c:pt idx="494">
                  <c:v>43411</c:v>
                </c:pt>
                <c:pt idx="495">
                  <c:v>43412</c:v>
                </c:pt>
                <c:pt idx="496">
                  <c:v>43413</c:v>
                </c:pt>
                <c:pt idx="497">
                  <c:v>43414</c:v>
                </c:pt>
                <c:pt idx="498">
                  <c:v>43415</c:v>
                </c:pt>
                <c:pt idx="499">
                  <c:v>43416</c:v>
                </c:pt>
                <c:pt idx="500">
                  <c:v>43417</c:v>
                </c:pt>
                <c:pt idx="501">
                  <c:v>43418</c:v>
                </c:pt>
                <c:pt idx="502">
                  <c:v>43419</c:v>
                </c:pt>
                <c:pt idx="503">
                  <c:v>43420</c:v>
                </c:pt>
                <c:pt idx="504">
                  <c:v>43421</c:v>
                </c:pt>
                <c:pt idx="505">
                  <c:v>43422</c:v>
                </c:pt>
                <c:pt idx="506">
                  <c:v>43423</c:v>
                </c:pt>
                <c:pt idx="507">
                  <c:v>43424</c:v>
                </c:pt>
                <c:pt idx="508">
                  <c:v>43425</c:v>
                </c:pt>
                <c:pt idx="509">
                  <c:v>43426</c:v>
                </c:pt>
                <c:pt idx="510">
                  <c:v>43427</c:v>
                </c:pt>
                <c:pt idx="511">
                  <c:v>43428</c:v>
                </c:pt>
                <c:pt idx="512">
                  <c:v>43429</c:v>
                </c:pt>
                <c:pt idx="513">
                  <c:v>43430</c:v>
                </c:pt>
                <c:pt idx="514">
                  <c:v>43431</c:v>
                </c:pt>
                <c:pt idx="515">
                  <c:v>43432</c:v>
                </c:pt>
                <c:pt idx="516">
                  <c:v>43433</c:v>
                </c:pt>
                <c:pt idx="517">
                  <c:v>43434</c:v>
                </c:pt>
                <c:pt idx="518">
                  <c:v>43435</c:v>
                </c:pt>
                <c:pt idx="519">
                  <c:v>43436</c:v>
                </c:pt>
                <c:pt idx="520">
                  <c:v>43437</c:v>
                </c:pt>
                <c:pt idx="521">
                  <c:v>43438</c:v>
                </c:pt>
                <c:pt idx="522">
                  <c:v>43439</c:v>
                </c:pt>
                <c:pt idx="523">
                  <c:v>43440</c:v>
                </c:pt>
                <c:pt idx="524">
                  <c:v>43441</c:v>
                </c:pt>
                <c:pt idx="525">
                  <c:v>43442</c:v>
                </c:pt>
                <c:pt idx="526">
                  <c:v>43443</c:v>
                </c:pt>
                <c:pt idx="527">
                  <c:v>43444</c:v>
                </c:pt>
                <c:pt idx="528">
                  <c:v>43445</c:v>
                </c:pt>
                <c:pt idx="529">
                  <c:v>43446</c:v>
                </c:pt>
                <c:pt idx="530">
                  <c:v>43447</c:v>
                </c:pt>
                <c:pt idx="531">
                  <c:v>43448</c:v>
                </c:pt>
                <c:pt idx="532">
                  <c:v>43449</c:v>
                </c:pt>
                <c:pt idx="533">
                  <c:v>43450</c:v>
                </c:pt>
                <c:pt idx="534">
                  <c:v>43451</c:v>
                </c:pt>
                <c:pt idx="535">
                  <c:v>43452</c:v>
                </c:pt>
                <c:pt idx="536">
                  <c:v>43453</c:v>
                </c:pt>
                <c:pt idx="537">
                  <c:v>43454</c:v>
                </c:pt>
                <c:pt idx="538">
                  <c:v>43455</c:v>
                </c:pt>
                <c:pt idx="539">
                  <c:v>43456</c:v>
                </c:pt>
                <c:pt idx="540">
                  <c:v>43457</c:v>
                </c:pt>
                <c:pt idx="541">
                  <c:v>43458</c:v>
                </c:pt>
                <c:pt idx="542">
                  <c:v>43459</c:v>
                </c:pt>
                <c:pt idx="543">
                  <c:v>43460</c:v>
                </c:pt>
                <c:pt idx="544">
                  <c:v>43461</c:v>
                </c:pt>
                <c:pt idx="545">
                  <c:v>43462</c:v>
                </c:pt>
                <c:pt idx="546">
                  <c:v>43463</c:v>
                </c:pt>
                <c:pt idx="547">
                  <c:v>43464</c:v>
                </c:pt>
                <c:pt idx="548">
                  <c:v>43465</c:v>
                </c:pt>
                <c:pt idx="549">
                  <c:v>43466</c:v>
                </c:pt>
                <c:pt idx="550">
                  <c:v>43467</c:v>
                </c:pt>
                <c:pt idx="551">
                  <c:v>43468</c:v>
                </c:pt>
                <c:pt idx="552">
                  <c:v>43469</c:v>
                </c:pt>
                <c:pt idx="553">
                  <c:v>43470</c:v>
                </c:pt>
                <c:pt idx="554">
                  <c:v>43471</c:v>
                </c:pt>
                <c:pt idx="555">
                  <c:v>43472</c:v>
                </c:pt>
                <c:pt idx="556">
                  <c:v>43473</c:v>
                </c:pt>
                <c:pt idx="557">
                  <c:v>43474</c:v>
                </c:pt>
                <c:pt idx="558">
                  <c:v>43475</c:v>
                </c:pt>
                <c:pt idx="559">
                  <c:v>43476</c:v>
                </c:pt>
                <c:pt idx="560">
                  <c:v>43477</c:v>
                </c:pt>
                <c:pt idx="561">
                  <c:v>43478</c:v>
                </c:pt>
                <c:pt idx="562">
                  <c:v>43479</c:v>
                </c:pt>
                <c:pt idx="563">
                  <c:v>43480</c:v>
                </c:pt>
                <c:pt idx="564">
                  <c:v>43481</c:v>
                </c:pt>
                <c:pt idx="565">
                  <c:v>43482</c:v>
                </c:pt>
                <c:pt idx="566">
                  <c:v>43483</c:v>
                </c:pt>
                <c:pt idx="567">
                  <c:v>43484</c:v>
                </c:pt>
                <c:pt idx="568">
                  <c:v>43485</c:v>
                </c:pt>
                <c:pt idx="569">
                  <c:v>43486</c:v>
                </c:pt>
                <c:pt idx="570">
                  <c:v>43487</c:v>
                </c:pt>
                <c:pt idx="571">
                  <c:v>43488</c:v>
                </c:pt>
                <c:pt idx="572">
                  <c:v>43489</c:v>
                </c:pt>
                <c:pt idx="573">
                  <c:v>43490</c:v>
                </c:pt>
                <c:pt idx="574">
                  <c:v>43491</c:v>
                </c:pt>
                <c:pt idx="575">
                  <c:v>43492</c:v>
                </c:pt>
                <c:pt idx="576">
                  <c:v>43493</c:v>
                </c:pt>
                <c:pt idx="577">
                  <c:v>43494</c:v>
                </c:pt>
                <c:pt idx="578">
                  <c:v>43495</c:v>
                </c:pt>
                <c:pt idx="579">
                  <c:v>43496</c:v>
                </c:pt>
                <c:pt idx="580">
                  <c:v>43497</c:v>
                </c:pt>
                <c:pt idx="581">
                  <c:v>43498</c:v>
                </c:pt>
                <c:pt idx="582">
                  <c:v>43499</c:v>
                </c:pt>
                <c:pt idx="583">
                  <c:v>43500</c:v>
                </c:pt>
                <c:pt idx="584">
                  <c:v>43501</c:v>
                </c:pt>
                <c:pt idx="585">
                  <c:v>43502</c:v>
                </c:pt>
                <c:pt idx="586">
                  <c:v>43503</c:v>
                </c:pt>
                <c:pt idx="587">
                  <c:v>43504</c:v>
                </c:pt>
                <c:pt idx="588">
                  <c:v>43505</c:v>
                </c:pt>
                <c:pt idx="589">
                  <c:v>43506</c:v>
                </c:pt>
                <c:pt idx="590">
                  <c:v>43507</c:v>
                </c:pt>
                <c:pt idx="591">
                  <c:v>43508</c:v>
                </c:pt>
                <c:pt idx="592">
                  <c:v>43509</c:v>
                </c:pt>
                <c:pt idx="593">
                  <c:v>43510</c:v>
                </c:pt>
                <c:pt idx="594">
                  <c:v>43511</c:v>
                </c:pt>
                <c:pt idx="595">
                  <c:v>43512</c:v>
                </c:pt>
                <c:pt idx="596">
                  <c:v>43513</c:v>
                </c:pt>
                <c:pt idx="597">
                  <c:v>43514</c:v>
                </c:pt>
                <c:pt idx="598">
                  <c:v>43515</c:v>
                </c:pt>
                <c:pt idx="599">
                  <c:v>43516</c:v>
                </c:pt>
                <c:pt idx="600">
                  <c:v>43517</c:v>
                </c:pt>
                <c:pt idx="601">
                  <c:v>43518</c:v>
                </c:pt>
                <c:pt idx="602">
                  <c:v>43519</c:v>
                </c:pt>
                <c:pt idx="603">
                  <c:v>43520</c:v>
                </c:pt>
                <c:pt idx="604">
                  <c:v>43521</c:v>
                </c:pt>
                <c:pt idx="605">
                  <c:v>43522</c:v>
                </c:pt>
                <c:pt idx="606">
                  <c:v>43523</c:v>
                </c:pt>
                <c:pt idx="607">
                  <c:v>43524</c:v>
                </c:pt>
                <c:pt idx="608">
                  <c:v>43525</c:v>
                </c:pt>
                <c:pt idx="609">
                  <c:v>43526</c:v>
                </c:pt>
                <c:pt idx="610">
                  <c:v>43527</c:v>
                </c:pt>
                <c:pt idx="611">
                  <c:v>43528</c:v>
                </c:pt>
                <c:pt idx="612">
                  <c:v>43529</c:v>
                </c:pt>
                <c:pt idx="613">
                  <c:v>43530</c:v>
                </c:pt>
                <c:pt idx="614">
                  <c:v>43531</c:v>
                </c:pt>
                <c:pt idx="615">
                  <c:v>43532</c:v>
                </c:pt>
                <c:pt idx="616">
                  <c:v>43533</c:v>
                </c:pt>
                <c:pt idx="617">
                  <c:v>43534</c:v>
                </c:pt>
                <c:pt idx="618">
                  <c:v>43535</c:v>
                </c:pt>
                <c:pt idx="619">
                  <c:v>43536</c:v>
                </c:pt>
                <c:pt idx="620">
                  <c:v>43537</c:v>
                </c:pt>
                <c:pt idx="621">
                  <c:v>43538</c:v>
                </c:pt>
                <c:pt idx="622">
                  <c:v>43539</c:v>
                </c:pt>
                <c:pt idx="623">
                  <c:v>43540</c:v>
                </c:pt>
                <c:pt idx="624">
                  <c:v>43541</c:v>
                </c:pt>
                <c:pt idx="625">
                  <c:v>43542</c:v>
                </c:pt>
                <c:pt idx="626">
                  <c:v>43543</c:v>
                </c:pt>
                <c:pt idx="627">
                  <c:v>43544</c:v>
                </c:pt>
                <c:pt idx="628">
                  <c:v>43545</c:v>
                </c:pt>
                <c:pt idx="629">
                  <c:v>43546</c:v>
                </c:pt>
                <c:pt idx="630">
                  <c:v>43547</c:v>
                </c:pt>
                <c:pt idx="631">
                  <c:v>43548</c:v>
                </c:pt>
                <c:pt idx="632">
                  <c:v>43549</c:v>
                </c:pt>
                <c:pt idx="633">
                  <c:v>43550</c:v>
                </c:pt>
                <c:pt idx="634">
                  <c:v>43551</c:v>
                </c:pt>
                <c:pt idx="635">
                  <c:v>43552</c:v>
                </c:pt>
                <c:pt idx="636">
                  <c:v>43553</c:v>
                </c:pt>
                <c:pt idx="637">
                  <c:v>43554</c:v>
                </c:pt>
                <c:pt idx="638">
                  <c:v>43555</c:v>
                </c:pt>
                <c:pt idx="639">
                  <c:v>43556</c:v>
                </c:pt>
                <c:pt idx="640">
                  <c:v>43557</c:v>
                </c:pt>
                <c:pt idx="641">
                  <c:v>43558</c:v>
                </c:pt>
                <c:pt idx="642">
                  <c:v>43559</c:v>
                </c:pt>
                <c:pt idx="643">
                  <c:v>43560</c:v>
                </c:pt>
                <c:pt idx="644">
                  <c:v>43561</c:v>
                </c:pt>
                <c:pt idx="645">
                  <c:v>43562</c:v>
                </c:pt>
                <c:pt idx="646">
                  <c:v>43563</c:v>
                </c:pt>
                <c:pt idx="647">
                  <c:v>43564</c:v>
                </c:pt>
                <c:pt idx="648">
                  <c:v>43565</c:v>
                </c:pt>
                <c:pt idx="649">
                  <c:v>43566</c:v>
                </c:pt>
                <c:pt idx="650">
                  <c:v>43567</c:v>
                </c:pt>
                <c:pt idx="651">
                  <c:v>43568</c:v>
                </c:pt>
                <c:pt idx="652">
                  <c:v>43569</c:v>
                </c:pt>
                <c:pt idx="653">
                  <c:v>43570</c:v>
                </c:pt>
                <c:pt idx="654">
                  <c:v>43571</c:v>
                </c:pt>
                <c:pt idx="655">
                  <c:v>43572</c:v>
                </c:pt>
                <c:pt idx="656">
                  <c:v>43573</c:v>
                </c:pt>
                <c:pt idx="657">
                  <c:v>43574</c:v>
                </c:pt>
                <c:pt idx="658">
                  <c:v>43575</c:v>
                </c:pt>
                <c:pt idx="659">
                  <c:v>43576</c:v>
                </c:pt>
                <c:pt idx="660">
                  <c:v>43577</c:v>
                </c:pt>
                <c:pt idx="661">
                  <c:v>43578</c:v>
                </c:pt>
                <c:pt idx="662">
                  <c:v>43579</c:v>
                </c:pt>
                <c:pt idx="663">
                  <c:v>43580</c:v>
                </c:pt>
                <c:pt idx="664">
                  <c:v>43581</c:v>
                </c:pt>
                <c:pt idx="665">
                  <c:v>43582</c:v>
                </c:pt>
                <c:pt idx="666">
                  <c:v>43583</c:v>
                </c:pt>
                <c:pt idx="667">
                  <c:v>43584</c:v>
                </c:pt>
                <c:pt idx="668">
                  <c:v>43585</c:v>
                </c:pt>
                <c:pt idx="669">
                  <c:v>43586</c:v>
                </c:pt>
                <c:pt idx="670">
                  <c:v>43587</c:v>
                </c:pt>
                <c:pt idx="671">
                  <c:v>43588</c:v>
                </c:pt>
                <c:pt idx="672">
                  <c:v>43589</c:v>
                </c:pt>
                <c:pt idx="673">
                  <c:v>43590</c:v>
                </c:pt>
                <c:pt idx="674">
                  <c:v>43591</c:v>
                </c:pt>
                <c:pt idx="675">
                  <c:v>43592</c:v>
                </c:pt>
                <c:pt idx="676">
                  <c:v>43593</c:v>
                </c:pt>
                <c:pt idx="677">
                  <c:v>43594</c:v>
                </c:pt>
                <c:pt idx="678">
                  <c:v>43595</c:v>
                </c:pt>
                <c:pt idx="679">
                  <c:v>43596</c:v>
                </c:pt>
                <c:pt idx="680">
                  <c:v>43597</c:v>
                </c:pt>
                <c:pt idx="681">
                  <c:v>43598</c:v>
                </c:pt>
                <c:pt idx="682">
                  <c:v>43599</c:v>
                </c:pt>
                <c:pt idx="683">
                  <c:v>43600</c:v>
                </c:pt>
                <c:pt idx="684">
                  <c:v>43601</c:v>
                </c:pt>
                <c:pt idx="685">
                  <c:v>43602</c:v>
                </c:pt>
                <c:pt idx="686">
                  <c:v>43603</c:v>
                </c:pt>
                <c:pt idx="687">
                  <c:v>43604</c:v>
                </c:pt>
                <c:pt idx="688">
                  <c:v>43605</c:v>
                </c:pt>
                <c:pt idx="689">
                  <c:v>43606</c:v>
                </c:pt>
                <c:pt idx="690">
                  <c:v>43607</c:v>
                </c:pt>
                <c:pt idx="691">
                  <c:v>43608</c:v>
                </c:pt>
                <c:pt idx="692">
                  <c:v>43609</c:v>
                </c:pt>
                <c:pt idx="693">
                  <c:v>43610</c:v>
                </c:pt>
                <c:pt idx="694">
                  <c:v>43611</c:v>
                </c:pt>
                <c:pt idx="695">
                  <c:v>43612</c:v>
                </c:pt>
                <c:pt idx="696">
                  <c:v>43613</c:v>
                </c:pt>
                <c:pt idx="697">
                  <c:v>43614</c:v>
                </c:pt>
                <c:pt idx="698">
                  <c:v>43615</c:v>
                </c:pt>
                <c:pt idx="699">
                  <c:v>43616</c:v>
                </c:pt>
                <c:pt idx="700">
                  <c:v>43617</c:v>
                </c:pt>
                <c:pt idx="701">
                  <c:v>43618</c:v>
                </c:pt>
                <c:pt idx="702">
                  <c:v>43619</c:v>
                </c:pt>
                <c:pt idx="703">
                  <c:v>43620</c:v>
                </c:pt>
                <c:pt idx="704">
                  <c:v>43621</c:v>
                </c:pt>
                <c:pt idx="705">
                  <c:v>43622</c:v>
                </c:pt>
                <c:pt idx="706">
                  <c:v>43623</c:v>
                </c:pt>
                <c:pt idx="707">
                  <c:v>43624</c:v>
                </c:pt>
                <c:pt idx="708">
                  <c:v>43625</c:v>
                </c:pt>
                <c:pt idx="709">
                  <c:v>43626</c:v>
                </c:pt>
              </c:numCache>
            </c:numRef>
          </c:xVal>
          <c:yVal>
            <c:numRef>
              <c:f>DailyAvg!$H$3:$H$712</c:f>
              <c:numCache>
                <c:formatCode>0</c:formatCode>
                <c:ptCount val="710"/>
                <c:pt idx="0">
                  <c:v>322.79250869999998</c:v>
                </c:pt>
                <c:pt idx="1">
                  <c:v>326.05087574999988</c:v>
                </c:pt>
                <c:pt idx="2">
                  <c:v>323.29701098999988</c:v>
                </c:pt>
                <c:pt idx="3">
                  <c:v>314.74251219000001</c:v>
                </c:pt>
                <c:pt idx="4">
                  <c:v>312.63951928500006</c:v>
                </c:pt>
                <c:pt idx="5">
                  <c:v>299.48979477</c:v>
                </c:pt>
                <c:pt idx="6">
                  <c:v>282.12173366999997</c:v>
                </c:pt>
                <c:pt idx="7">
                  <c:v>283.62436168500005</c:v>
                </c:pt>
                <c:pt idx="8">
                  <c:v>281.84706299999999</c:v>
                </c:pt>
                <c:pt idx="9">
                  <c:v>271.54823441999991</c:v>
                </c:pt>
                <c:pt idx="10">
                  <c:v>272.75852338500005</c:v>
                </c:pt>
                <c:pt idx="11">
                  <c:v>274.81637508000006</c:v>
                </c:pt>
                <c:pt idx="12">
                  <c:v>279.13395579000013</c:v>
                </c:pt>
                <c:pt idx="13">
                  <c:v>277.81505911500005</c:v>
                </c:pt>
                <c:pt idx="14">
                  <c:v>290.11324007999997</c:v>
                </c:pt>
                <c:pt idx="15">
                  <c:v>290.69028075000006</c:v>
                </c:pt>
                <c:pt idx="16">
                  <c:v>293.96419436999997</c:v>
                </c:pt>
                <c:pt idx="17">
                  <c:v>296.30890626000007</c:v>
                </c:pt>
                <c:pt idx="18">
                  <c:v>293.72167864500017</c:v>
                </c:pt>
                <c:pt idx="19">
                  <c:v>282.50571169499989</c:v>
                </c:pt>
                <c:pt idx="20">
                  <c:v>284.07087284999994</c:v>
                </c:pt>
                <c:pt idx="21">
                  <c:v>272.66812469999996</c:v>
                </c:pt>
                <c:pt idx="22">
                  <c:v>276.14496184500001</c:v>
                </c:pt>
                <c:pt idx="23">
                  <c:v>268.15161186000017</c:v>
                </c:pt>
                <c:pt idx="24">
                  <c:v>274.54471533582745</c:v>
                </c:pt>
                <c:pt idx="25">
                  <c:v>274.50821836499989</c:v>
                </c:pt>
                <c:pt idx="26">
                  <c:v>285.22324591500006</c:v>
                </c:pt>
                <c:pt idx="27">
                  <c:v>278.07272920500014</c:v>
                </c:pt>
                <c:pt idx="28">
                  <c:v>276.69379832999999</c:v>
                </c:pt>
                <c:pt idx="29">
                  <c:v>272.5108769250001</c:v>
                </c:pt>
                <c:pt idx="30">
                  <c:v>286.17430174027385</c:v>
                </c:pt>
                <c:pt idx="31">
                  <c:v>260.0130101100001</c:v>
                </c:pt>
                <c:pt idx="32">
                  <c:v>256.9379997150001</c:v>
                </c:pt>
                <c:pt idx="33">
                  <c:v>259.97758187999995</c:v>
                </c:pt>
                <c:pt idx="34">
                  <c:v>276.94053616500014</c:v>
                </c:pt>
                <c:pt idx="35">
                  <c:v>281.02543162500007</c:v>
                </c:pt>
                <c:pt idx="36">
                  <c:v>274.98580630500004</c:v>
                </c:pt>
                <c:pt idx="37">
                  <c:v>295.41412020000007</c:v>
                </c:pt>
                <c:pt idx="38">
                  <c:v>259.35012740999991</c:v>
                </c:pt>
                <c:pt idx="39">
                  <c:v>258.59452146000012</c:v>
                </c:pt>
                <c:pt idx="40">
                  <c:v>289.99420351500004</c:v>
                </c:pt>
                <c:pt idx="41">
                  <c:v>330.33804731162786</c:v>
                </c:pt>
                <c:pt idx="42">
                  <c:v>367.52202035162776</c:v>
                </c:pt>
                <c:pt idx="43">
                  <c:v>329.38887480671337</c:v>
                </c:pt>
                <c:pt idx="44">
                  <c:v>307.12762021500009</c:v>
                </c:pt>
                <c:pt idx="45">
                  <c:v>292.02483233999993</c:v>
                </c:pt>
                <c:pt idx="46">
                  <c:v>309.48385183499994</c:v>
                </c:pt>
                <c:pt idx="47">
                  <c:v>303.35680167000004</c:v>
                </c:pt>
                <c:pt idx="48">
                  <c:v>300.03213412500008</c:v>
                </c:pt>
                <c:pt idx="49">
                  <c:v>318.32048962647883</c:v>
                </c:pt>
                <c:pt idx="50">
                  <c:v>312.65754910499987</c:v>
                </c:pt>
                <c:pt idx="51">
                  <c:v>278.04649036500007</c:v>
                </c:pt>
                <c:pt idx="52">
                  <c:v>313.02020470500003</c:v>
                </c:pt>
                <c:pt idx="53">
                  <c:v>293.19001224183216</c:v>
                </c:pt>
                <c:pt idx="54">
                  <c:v>298.59972190499991</c:v>
                </c:pt>
                <c:pt idx="55">
                  <c:v>299.38668945000006</c:v>
                </c:pt>
                <c:pt idx="56">
                  <c:v>315.84376927500011</c:v>
                </c:pt>
                <c:pt idx="57">
                  <c:v>299.4754972800003</c:v>
                </c:pt>
                <c:pt idx="58">
                  <c:v>308.39687616755918</c:v>
                </c:pt>
                <c:pt idx="59">
                  <c:v>299.12225398489511</c:v>
                </c:pt>
                <c:pt idx="60">
                  <c:v>300.46728069957453</c:v>
                </c:pt>
                <c:pt idx="61">
                  <c:v>310.60666161203022</c:v>
                </c:pt>
                <c:pt idx="62">
                  <c:v>371.94580958999995</c:v>
                </c:pt>
                <c:pt idx="63">
                  <c:v>366.07789470000012</c:v>
                </c:pt>
                <c:pt idx="64">
                  <c:v>354.4110059250001</c:v>
                </c:pt>
                <c:pt idx="65">
                  <c:v>380.69417503148929</c:v>
                </c:pt>
                <c:pt idx="66">
                  <c:v>336.53699440500026</c:v>
                </c:pt>
                <c:pt idx="67">
                  <c:v>318.92373316394367</c:v>
                </c:pt>
                <c:pt idx="68">
                  <c:v>297.7178743686714</c:v>
                </c:pt>
                <c:pt idx="69">
                  <c:v>315.51941638321676</c:v>
                </c:pt>
                <c:pt idx="70">
                  <c:v>326.97441475500005</c:v>
                </c:pt>
                <c:pt idx="71">
                  <c:v>336.8035616979023</c:v>
                </c:pt>
                <c:pt idx="72">
                  <c:v>303.52446754499999</c:v>
                </c:pt>
                <c:pt idx="73">
                  <c:v>333.16916761499994</c:v>
                </c:pt>
                <c:pt idx="74">
                  <c:v>313.51131750000013</c:v>
                </c:pt>
                <c:pt idx="75">
                  <c:v>347.50090110043169</c:v>
                </c:pt>
                <c:pt idx="76">
                  <c:v>313.29715787999999</c:v>
                </c:pt>
                <c:pt idx="77">
                  <c:v>316.27731256499982</c:v>
                </c:pt>
                <c:pt idx="78">
                  <c:v>308.1332361900001</c:v>
                </c:pt>
                <c:pt idx="79">
                  <c:v>297.42771490500002</c:v>
                </c:pt>
                <c:pt idx="80">
                  <c:v>303.34543522499979</c:v>
                </c:pt>
                <c:pt idx="81">
                  <c:v>306.75596350273383</c:v>
                </c:pt>
                <c:pt idx="82">
                  <c:v>340.90169556000018</c:v>
                </c:pt>
                <c:pt idx="83">
                  <c:v>308.83083988027965</c:v>
                </c:pt>
                <c:pt idx="84">
                  <c:v>304.88390580000009</c:v>
                </c:pt>
                <c:pt idx="85">
                  <c:v>317.40080512500003</c:v>
                </c:pt>
                <c:pt idx="86">
                  <c:v>320.24591563500013</c:v>
                </c:pt>
                <c:pt idx="87">
                  <c:v>297.77521318489516</c:v>
                </c:pt>
                <c:pt idx="88">
                  <c:v>312.92612226000011</c:v>
                </c:pt>
                <c:pt idx="89">
                  <c:v>302.27593739999998</c:v>
                </c:pt>
                <c:pt idx="90">
                  <c:v>308.6059895250001</c:v>
                </c:pt>
                <c:pt idx="91">
                  <c:v>348.82293655888122</c:v>
                </c:pt>
                <c:pt idx="92">
                  <c:v>309.974983425</c:v>
                </c:pt>
                <c:pt idx="93">
                  <c:v>297.19570083356649</c:v>
                </c:pt>
                <c:pt idx="94">
                  <c:v>304.04141427020983</c:v>
                </c:pt>
                <c:pt idx="95">
                  <c:v>302.55632268000011</c:v>
                </c:pt>
                <c:pt idx="96">
                  <c:v>297.84457055999997</c:v>
                </c:pt>
                <c:pt idx="97">
                  <c:v>278.44943016000002</c:v>
                </c:pt>
                <c:pt idx="98">
                  <c:v>304.82667124500006</c:v>
                </c:pt>
                <c:pt idx="99">
                  <c:v>300.77117168999996</c:v>
                </c:pt>
                <c:pt idx="100">
                  <c:v>293.06740954499998</c:v>
                </c:pt>
                <c:pt idx="101">
                  <c:v>273.94112383098616</c:v>
                </c:pt>
                <c:pt idx="102">
                  <c:v>289.57539304500011</c:v>
                </c:pt>
                <c:pt idx="103">
                  <c:v>305.54252628000029</c:v>
                </c:pt>
                <c:pt idx="104">
                  <c:v>302.77996846500008</c:v>
                </c:pt>
                <c:pt idx="105">
                  <c:v>298.51840507500009</c:v>
                </c:pt>
                <c:pt idx="106">
                  <c:v>287.83356018000001</c:v>
                </c:pt>
                <c:pt idx="107">
                  <c:v>324.91489804499969</c:v>
                </c:pt>
                <c:pt idx="108">
                  <c:v>342.97291368514288</c:v>
                </c:pt>
                <c:pt idx="109">
                  <c:v>#N/A</c:v>
                </c:pt>
                <c:pt idx="110">
                  <c:v>#N/A</c:v>
                </c:pt>
                <c:pt idx="111">
                  <c:v>334.3067127450002</c:v>
                </c:pt>
                <c:pt idx="112">
                  <c:v>309.08994243000006</c:v>
                </c:pt>
                <c:pt idx="113">
                  <c:v>292.53307417499991</c:v>
                </c:pt>
                <c:pt idx="114">
                  <c:v>297.40615455000017</c:v>
                </c:pt>
                <c:pt idx="115">
                  <c:v>297.47662970999988</c:v>
                </c:pt>
                <c:pt idx="116">
                  <c:v>294.65984577000012</c:v>
                </c:pt>
                <c:pt idx="117">
                  <c:v>289.00237131000011</c:v>
                </c:pt>
                <c:pt idx="118">
                  <c:v>286.68490923000002</c:v>
                </c:pt>
                <c:pt idx="119">
                  <c:v>306.25545387000011</c:v>
                </c:pt>
                <c:pt idx="120">
                  <c:v>298.0951190400001</c:v>
                </c:pt>
                <c:pt idx="121">
                  <c:v>303.7864410900001</c:v>
                </c:pt>
                <c:pt idx="122">
                  <c:v>291.47751045000001</c:v>
                </c:pt>
                <c:pt idx="123">
                  <c:v>316.39274823272734</c:v>
                </c:pt>
                <c:pt idx="124">
                  <c:v>324.37399001286718</c:v>
                </c:pt>
                <c:pt idx="125">
                  <c:v>299.367891015</c:v>
                </c:pt>
                <c:pt idx="126">
                  <c:v>297.82513256999999</c:v>
                </c:pt>
                <c:pt idx="127">
                  <c:v>288.68174778000019</c:v>
                </c:pt>
                <c:pt idx="128">
                  <c:v>294.57681569746484</c:v>
                </c:pt>
                <c:pt idx="129">
                  <c:v>292.98611956500008</c:v>
                </c:pt>
                <c:pt idx="130">
                  <c:v>294.22917458742853</c:v>
                </c:pt>
                <c:pt idx="131">
                  <c:v>269.43883936225347</c:v>
                </c:pt>
                <c:pt idx="132">
                  <c:v>290.39650711499985</c:v>
                </c:pt>
                <c:pt idx="133">
                  <c:v>289.76329742999997</c:v>
                </c:pt>
                <c:pt idx="134">
                  <c:v>293.54359475999991</c:v>
                </c:pt>
                <c:pt idx="135">
                  <c:v>288.28784324999987</c:v>
                </c:pt>
                <c:pt idx="136">
                  <c:v>269.28487156499995</c:v>
                </c:pt>
                <c:pt idx="137">
                  <c:v>281.58305824500007</c:v>
                </c:pt>
                <c:pt idx="138">
                  <c:v>232.06045647776219</c:v>
                </c:pt>
                <c:pt idx="139">
                  <c:v>256.0521322173912</c:v>
                </c:pt>
                <c:pt idx="140">
                  <c:v>263.72591581500001</c:v>
                </c:pt>
                <c:pt idx="141">
                  <c:v>266.1952529850002</c:v>
                </c:pt>
                <c:pt idx="142">
                  <c:v>232.30622916404488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295.37535550628576</c:v>
                </c:pt>
                <c:pt idx="152">
                  <c:v>234.22961392732404</c:v>
                </c:pt>
                <c:pt idx="153">
                  <c:v>200.46017557500008</c:v>
                </c:pt>
                <c:pt idx="154">
                  <c:v>246.57204762000006</c:v>
                </c:pt>
                <c:pt idx="155">
                  <c:v>265.67838698999998</c:v>
                </c:pt>
                <c:pt idx="156">
                  <c:v>246.31738407</c:v>
                </c:pt>
                <c:pt idx="157">
                  <c:v>176.22706437000014</c:v>
                </c:pt>
                <c:pt idx="158">
                  <c:v>#N/A</c:v>
                </c:pt>
                <c:pt idx="159">
                  <c:v>233.04835202399997</c:v>
                </c:pt>
                <c:pt idx="160">
                  <c:v>225.38105719500001</c:v>
                </c:pt>
                <c:pt idx="161">
                  <c:v>264.22495548000012</c:v>
                </c:pt>
                <c:pt idx="162">
                  <c:v>259.28640571499994</c:v>
                </c:pt>
                <c:pt idx="163">
                  <c:v>277.76594958000015</c:v>
                </c:pt>
                <c:pt idx="164">
                  <c:v>260.64258516000001</c:v>
                </c:pt>
                <c:pt idx="165">
                  <c:v>275.30839520408762</c:v>
                </c:pt>
                <c:pt idx="166">
                  <c:v>275.31511329</c:v>
                </c:pt>
                <c:pt idx="167">
                  <c:v>251.92928550000008</c:v>
                </c:pt>
                <c:pt idx="168">
                  <c:v>274.37238856394362</c:v>
                </c:pt>
                <c:pt idx="169">
                  <c:v>253.37036713500012</c:v>
                </c:pt>
                <c:pt idx="170">
                  <c:v>255.89405911499992</c:v>
                </c:pt>
                <c:pt idx="171">
                  <c:v>233.11412032500013</c:v>
                </c:pt>
                <c:pt idx="172">
                  <c:v>248.32317437999998</c:v>
                </c:pt>
                <c:pt idx="173">
                  <c:v>250.34466246000002</c:v>
                </c:pt>
                <c:pt idx="174">
                  <c:v>249.8088401250001</c:v>
                </c:pt>
                <c:pt idx="175">
                  <c:v>244.6930544324477</c:v>
                </c:pt>
                <c:pt idx="176">
                  <c:v>245.42824887000009</c:v>
                </c:pt>
                <c:pt idx="177">
                  <c:v>249.99464221500011</c:v>
                </c:pt>
                <c:pt idx="178">
                  <c:v>285.01768661669303</c:v>
                </c:pt>
                <c:pt idx="179">
                  <c:v>282.75345463500003</c:v>
                </c:pt>
                <c:pt idx="180">
                  <c:v>245.25697381500004</c:v>
                </c:pt>
                <c:pt idx="181">
                  <c:v>243.49637325000009</c:v>
                </c:pt>
                <c:pt idx="182">
                  <c:v>254.64178183500005</c:v>
                </c:pt>
                <c:pt idx="183">
                  <c:v>240.93762311999993</c:v>
                </c:pt>
                <c:pt idx="184">
                  <c:v>247.23953265</c:v>
                </c:pt>
                <c:pt idx="185">
                  <c:v>247.47087497286725</c:v>
                </c:pt>
                <c:pt idx="186">
                  <c:v>249.43027877999995</c:v>
                </c:pt>
                <c:pt idx="187">
                  <c:v>266.68516438500006</c:v>
                </c:pt>
                <c:pt idx="188">
                  <c:v>277.20955797000022</c:v>
                </c:pt>
                <c:pt idx="189">
                  <c:v>253.16593137000004</c:v>
                </c:pt>
                <c:pt idx="190">
                  <c:v>284.13236613146847</c:v>
                </c:pt>
                <c:pt idx="191">
                  <c:v>259.84427016335667</c:v>
                </c:pt>
                <c:pt idx="192">
                  <c:v>219.63315933314695</c:v>
                </c:pt>
                <c:pt idx="193">
                  <c:v>199.21997937000009</c:v>
                </c:pt>
                <c:pt idx="194">
                  <c:v>211.575650325</c:v>
                </c:pt>
                <c:pt idx="195">
                  <c:v>218.71516964999995</c:v>
                </c:pt>
                <c:pt idx="196">
                  <c:v>230.8692250500001</c:v>
                </c:pt>
                <c:pt idx="197">
                  <c:v>251.56393088999988</c:v>
                </c:pt>
                <c:pt idx="198">
                  <c:v>263.93952162000005</c:v>
                </c:pt>
                <c:pt idx="199">
                  <c:v>232.707954645</c:v>
                </c:pt>
                <c:pt idx="200">
                  <c:v>258.95111914799998</c:v>
                </c:pt>
                <c:pt idx="201">
                  <c:v>247.54675878000012</c:v>
                </c:pt>
                <c:pt idx="202">
                  <c:v>255.04898077499993</c:v>
                </c:pt>
                <c:pt idx="203">
                  <c:v>249.02292334499998</c:v>
                </c:pt>
                <c:pt idx="204">
                  <c:v>250.16351594999989</c:v>
                </c:pt>
                <c:pt idx="205">
                  <c:v>286.35617763940292</c:v>
                </c:pt>
                <c:pt idx="206">
                  <c:v>226.35186713999994</c:v>
                </c:pt>
                <c:pt idx="207">
                  <c:v>282.16097093525173</c:v>
                </c:pt>
                <c:pt idx="208">
                  <c:v>254.47586422500004</c:v>
                </c:pt>
                <c:pt idx="209">
                  <c:v>223.47540774000001</c:v>
                </c:pt>
                <c:pt idx="210">
                  <c:v>236.93162708999986</c:v>
                </c:pt>
                <c:pt idx="211">
                  <c:v>246.0337751699999</c:v>
                </c:pt>
                <c:pt idx="212">
                  <c:v>251.03324152499994</c:v>
                </c:pt>
                <c:pt idx="213">
                  <c:v>260.02021227000006</c:v>
                </c:pt>
                <c:pt idx="214">
                  <c:v>280.41235556999999</c:v>
                </c:pt>
                <c:pt idx="215">
                  <c:v>311.03497033499997</c:v>
                </c:pt>
                <c:pt idx="216">
                  <c:v>299.59685773500001</c:v>
                </c:pt>
                <c:pt idx="217">
                  <c:v>295.94192135999992</c:v>
                </c:pt>
                <c:pt idx="218">
                  <c:v>330.14089324499992</c:v>
                </c:pt>
                <c:pt idx="219">
                  <c:v>293.9229540300002</c:v>
                </c:pt>
                <c:pt idx="220">
                  <c:v>279.23072922000017</c:v>
                </c:pt>
                <c:pt idx="221">
                  <c:v>271.03372924430766</c:v>
                </c:pt>
                <c:pt idx="222">
                  <c:v>339.58587159000012</c:v>
                </c:pt>
                <c:pt idx="223">
                  <c:v>358.87311717308421</c:v>
                </c:pt>
                <c:pt idx="224">
                  <c:v>371.6590696200002</c:v>
                </c:pt>
                <c:pt idx="225">
                  <c:v>507.87843991999989</c:v>
                </c:pt>
                <c:pt idx="226">
                  <c:v>328.52654260500009</c:v>
                </c:pt>
                <c:pt idx="227">
                  <c:v>375.2015209172518</c:v>
                </c:pt>
                <c:pt idx="228">
                  <c:v>380.44165903826087</c:v>
                </c:pt>
                <c:pt idx="229">
                  <c:v>366.69633525000012</c:v>
                </c:pt>
                <c:pt idx="230">
                  <c:v>342.54693886978714</c:v>
                </c:pt>
                <c:pt idx="231">
                  <c:v>379.16424852000006</c:v>
                </c:pt>
                <c:pt idx="232">
                  <c:v>393.15653277000001</c:v>
                </c:pt>
                <c:pt idx="233">
                  <c:v>339.99725803500007</c:v>
                </c:pt>
                <c:pt idx="234">
                  <c:v>313.31948335499999</c:v>
                </c:pt>
                <c:pt idx="235">
                  <c:v>363.07480936499979</c:v>
                </c:pt>
                <c:pt idx="236">
                  <c:v>420.32693953058822</c:v>
                </c:pt>
                <c:pt idx="237">
                  <c:v>388.03235932799993</c:v>
                </c:pt>
                <c:pt idx="238">
                  <c:v>389.72383508139848</c:v>
                </c:pt>
                <c:pt idx="239">
                  <c:v>369.35687813538453</c:v>
                </c:pt>
                <c:pt idx="240">
                  <c:v>351.2606360957746</c:v>
                </c:pt>
                <c:pt idx="241">
                  <c:v>198.38408586428574</c:v>
                </c:pt>
                <c:pt idx="242">
                  <c:v>#N/A</c:v>
                </c:pt>
                <c:pt idx="243">
                  <c:v>#N/A</c:v>
                </c:pt>
                <c:pt idx="244">
                  <c:v>#N/A</c:v>
                </c:pt>
                <c:pt idx="245">
                  <c:v>#N/A</c:v>
                </c:pt>
                <c:pt idx="246">
                  <c:v>#N/A</c:v>
                </c:pt>
                <c:pt idx="247">
                  <c:v>#N/A</c:v>
                </c:pt>
                <c:pt idx="248">
                  <c:v>#N/A</c:v>
                </c:pt>
                <c:pt idx="249">
                  <c:v>502.46609076507042</c:v>
                </c:pt>
                <c:pt idx="250">
                  <c:v>349.44656055000013</c:v>
                </c:pt>
                <c:pt idx="251">
                  <c:v>451.74260932363654</c:v>
                </c:pt>
                <c:pt idx="252">
                  <c:v>381.07075471500008</c:v>
                </c:pt>
                <c:pt idx="253">
                  <c:v>386.43989327999998</c:v>
                </c:pt>
                <c:pt idx="254">
                  <c:v>379.89101173500018</c:v>
                </c:pt>
                <c:pt idx="255">
                  <c:v>294.42339825677431</c:v>
                </c:pt>
                <c:pt idx="256">
                  <c:v>403.706787746087</c:v>
                </c:pt>
                <c:pt idx="257">
                  <c:v>308.85515662500001</c:v>
                </c:pt>
                <c:pt idx="258">
                  <c:v>369.61562580845083</c:v>
                </c:pt>
                <c:pt idx="259">
                  <c:v>359.25067408500007</c:v>
                </c:pt>
                <c:pt idx="260">
                  <c:v>331.0444309292306</c:v>
                </c:pt>
                <c:pt idx="261">
                  <c:v>321.54525208500002</c:v>
                </c:pt>
                <c:pt idx="262">
                  <c:v>305.02573989000001</c:v>
                </c:pt>
                <c:pt idx="263">
                  <c:v>267.26137801499999</c:v>
                </c:pt>
                <c:pt idx="264">
                  <c:v>187.81638616500015</c:v>
                </c:pt>
                <c:pt idx="265">
                  <c:v>207.11656989000005</c:v>
                </c:pt>
                <c:pt idx="266">
                  <c:v>269.74888044000011</c:v>
                </c:pt>
                <c:pt idx="267">
                  <c:v>171.2111634</c:v>
                </c:pt>
                <c:pt idx="268">
                  <c:v>327.01357100673278</c:v>
                </c:pt>
                <c:pt idx="269">
                  <c:v>296.95712383500012</c:v>
                </c:pt>
                <c:pt idx="270">
                  <c:v>329.97372953999991</c:v>
                </c:pt>
                <c:pt idx="271">
                  <c:v>283.83146484000002</c:v>
                </c:pt>
                <c:pt idx="272">
                  <c:v>313.54403034000006</c:v>
                </c:pt>
                <c:pt idx="273">
                  <c:v>341.64727019234039</c:v>
                </c:pt>
                <c:pt idx="274">
                  <c:v>410.79531103500028</c:v>
                </c:pt>
                <c:pt idx="275">
                  <c:v>292.95597044432446</c:v>
                </c:pt>
                <c:pt idx="276">
                  <c:v>486.78839446736851</c:v>
                </c:pt>
                <c:pt idx="277">
                  <c:v>403.83793744500008</c:v>
                </c:pt>
                <c:pt idx="278">
                  <c:v>459.77177939323934</c:v>
                </c:pt>
                <c:pt idx="279">
                  <c:v>357.59083008335659</c:v>
                </c:pt>
                <c:pt idx="280">
                  <c:v>200.6360603549999</c:v>
                </c:pt>
                <c:pt idx="281">
                  <c:v>304.57144767000005</c:v>
                </c:pt>
                <c:pt idx="282">
                  <c:v>336.4344843750003</c:v>
                </c:pt>
                <c:pt idx="283">
                  <c:v>273.09533308499999</c:v>
                </c:pt>
                <c:pt idx="284">
                  <c:v>306.85578657000008</c:v>
                </c:pt>
                <c:pt idx="285">
                  <c:v>263.76090894000009</c:v>
                </c:pt>
                <c:pt idx="286">
                  <c:v>388.84106551500014</c:v>
                </c:pt>
                <c:pt idx="287">
                  <c:v>346.16086572000006</c:v>
                </c:pt>
                <c:pt idx="288">
                  <c:v>402.29613317706287</c:v>
                </c:pt>
                <c:pt idx="289">
                  <c:v>354.48850207888108</c:v>
                </c:pt>
                <c:pt idx="290">
                  <c:v>355.56616585499989</c:v>
                </c:pt>
                <c:pt idx="291">
                  <c:v>286.89994409039997</c:v>
                </c:pt>
                <c:pt idx="292">
                  <c:v>#N/A</c:v>
                </c:pt>
                <c:pt idx="293">
                  <c:v>347.97163125221056</c:v>
                </c:pt>
                <c:pt idx="294">
                  <c:v>362.33086540563403</c:v>
                </c:pt>
                <c:pt idx="295">
                  <c:v>402.83944643154939</c:v>
                </c:pt>
                <c:pt idx="296">
                  <c:v>316.22320161000005</c:v>
                </c:pt>
                <c:pt idx="297">
                  <c:v>304.32452043000012</c:v>
                </c:pt>
                <c:pt idx="298">
                  <c:v>300.59264793000006</c:v>
                </c:pt>
                <c:pt idx="299">
                  <c:v>242.18997350553204</c:v>
                </c:pt>
                <c:pt idx="300">
                  <c:v>#N/A</c:v>
                </c:pt>
                <c:pt idx="301">
                  <c:v>#N/A</c:v>
                </c:pt>
                <c:pt idx="302">
                  <c:v>#N/A</c:v>
                </c:pt>
                <c:pt idx="303">
                  <c:v>375.57759709241384</c:v>
                </c:pt>
                <c:pt idx="304">
                  <c:v>420</c:v>
                </c:pt>
                <c:pt idx="305">
                  <c:v>346</c:v>
                </c:pt>
                <c:pt idx="306">
                  <c:v>287</c:v>
                </c:pt>
                <c:pt idx="307">
                  <c:v>369</c:v>
                </c:pt>
                <c:pt idx="308">
                  <c:v>406</c:v>
                </c:pt>
                <c:pt idx="309">
                  <c:v>404</c:v>
                </c:pt>
                <c:pt idx="310">
                  <c:v>392</c:v>
                </c:pt>
                <c:pt idx="311">
                  <c:v>408</c:v>
                </c:pt>
                <c:pt idx="312">
                  <c:v>367</c:v>
                </c:pt>
                <c:pt idx="313">
                  <c:v>#N/A</c:v>
                </c:pt>
                <c:pt idx="314">
                  <c:v>369</c:v>
                </c:pt>
                <c:pt idx="315">
                  <c:v>405</c:v>
                </c:pt>
                <c:pt idx="316">
                  <c:v>394</c:v>
                </c:pt>
                <c:pt idx="317">
                  <c:v>392</c:v>
                </c:pt>
                <c:pt idx="318">
                  <c:v>318</c:v>
                </c:pt>
                <c:pt idx="319">
                  <c:v>#N/A</c:v>
                </c:pt>
                <c:pt idx="320">
                  <c:v>352</c:v>
                </c:pt>
                <c:pt idx="321">
                  <c:v>355</c:v>
                </c:pt>
                <c:pt idx="322">
                  <c:v>399</c:v>
                </c:pt>
                <c:pt idx="323">
                  <c:v>404</c:v>
                </c:pt>
                <c:pt idx="324">
                  <c:v>395</c:v>
                </c:pt>
                <c:pt idx="325">
                  <c:v>345</c:v>
                </c:pt>
                <c:pt idx="326">
                  <c:v>#N/A</c:v>
                </c:pt>
                <c:pt idx="327">
                  <c:v>#N/A</c:v>
                </c:pt>
                <c:pt idx="328">
                  <c:v>#N/A</c:v>
                </c:pt>
                <c:pt idx="329">
                  <c:v>#N/A</c:v>
                </c:pt>
                <c:pt idx="330">
                  <c:v>#N/A</c:v>
                </c:pt>
                <c:pt idx="331">
                  <c:v>#N/A</c:v>
                </c:pt>
                <c:pt idx="332">
                  <c:v>#N/A</c:v>
                </c:pt>
                <c:pt idx="333">
                  <c:v>#N/A</c:v>
                </c:pt>
                <c:pt idx="334">
                  <c:v>#N/A</c:v>
                </c:pt>
                <c:pt idx="335">
                  <c:v>#N/A</c:v>
                </c:pt>
                <c:pt idx="336">
                  <c:v>#N/A</c:v>
                </c:pt>
                <c:pt idx="337">
                  <c:v>#N/A</c:v>
                </c:pt>
                <c:pt idx="338">
                  <c:v>#N/A</c:v>
                </c:pt>
                <c:pt idx="339">
                  <c:v>#N/A</c:v>
                </c:pt>
                <c:pt idx="340">
                  <c:v>#N/A</c:v>
                </c:pt>
                <c:pt idx="341">
                  <c:v>#N/A</c:v>
                </c:pt>
                <c:pt idx="342">
                  <c:v>#N/A</c:v>
                </c:pt>
                <c:pt idx="343">
                  <c:v>#N/A</c:v>
                </c:pt>
                <c:pt idx="344">
                  <c:v>#N/A</c:v>
                </c:pt>
                <c:pt idx="345">
                  <c:v>#N/A</c:v>
                </c:pt>
                <c:pt idx="346">
                  <c:v>#N/A</c:v>
                </c:pt>
                <c:pt idx="347">
                  <c:v>#N/A</c:v>
                </c:pt>
                <c:pt idx="348">
                  <c:v>#N/A</c:v>
                </c:pt>
                <c:pt idx="349">
                  <c:v>#N/A</c:v>
                </c:pt>
                <c:pt idx="350">
                  <c:v>#N/A</c:v>
                </c:pt>
                <c:pt idx="351">
                  <c:v>#N/A</c:v>
                </c:pt>
                <c:pt idx="352">
                  <c:v>#N/A</c:v>
                </c:pt>
                <c:pt idx="353">
                  <c:v>#N/A</c:v>
                </c:pt>
                <c:pt idx="354">
                  <c:v>342</c:v>
                </c:pt>
                <c:pt idx="355">
                  <c:v>354</c:v>
                </c:pt>
                <c:pt idx="356">
                  <c:v>361</c:v>
                </c:pt>
                <c:pt idx="357">
                  <c:v>347</c:v>
                </c:pt>
                <c:pt idx="358">
                  <c:v>366</c:v>
                </c:pt>
                <c:pt idx="359">
                  <c:v>365</c:v>
                </c:pt>
                <c:pt idx="360">
                  <c:v>354</c:v>
                </c:pt>
                <c:pt idx="361">
                  <c:v>382</c:v>
                </c:pt>
                <c:pt idx="362">
                  <c:v>379</c:v>
                </c:pt>
                <c:pt idx="363">
                  <c:v>340</c:v>
                </c:pt>
                <c:pt idx="364">
                  <c:v>329</c:v>
                </c:pt>
                <c:pt idx="365">
                  <c:v>352</c:v>
                </c:pt>
                <c:pt idx="366">
                  <c:v>349</c:v>
                </c:pt>
                <c:pt idx="367">
                  <c:v>333</c:v>
                </c:pt>
                <c:pt idx="368">
                  <c:v>332</c:v>
                </c:pt>
                <c:pt idx="369">
                  <c:v>371</c:v>
                </c:pt>
                <c:pt idx="370">
                  <c:v>429</c:v>
                </c:pt>
                <c:pt idx="371">
                  <c:v>325</c:v>
                </c:pt>
                <c:pt idx="372">
                  <c:v>345</c:v>
                </c:pt>
                <c:pt idx="373">
                  <c:v>327</c:v>
                </c:pt>
                <c:pt idx="374">
                  <c:v>349</c:v>
                </c:pt>
                <c:pt idx="375">
                  <c:v>327</c:v>
                </c:pt>
                <c:pt idx="376">
                  <c:v>316</c:v>
                </c:pt>
                <c:pt idx="377">
                  <c:v>304</c:v>
                </c:pt>
                <c:pt idx="378">
                  <c:v>309</c:v>
                </c:pt>
                <c:pt idx="379">
                  <c:v>306</c:v>
                </c:pt>
                <c:pt idx="380">
                  <c:v>297</c:v>
                </c:pt>
                <c:pt idx="381">
                  <c:v>298</c:v>
                </c:pt>
                <c:pt idx="382">
                  <c:v>275</c:v>
                </c:pt>
                <c:pt idx="383">
                  <c:v>311</c:v>
                </c:pt>
                <c:pt idx="384">
                  <c:v>333</c:v>
                </c:pt>
                <c:pt idx="385">
                  <c:v>368</c:v>
                </c:pt>
                <c:pt idx="386">
                  <c:v>355</c:v>
                </c:pt>
                <c:pt idx="387">
                  <c:v>389</c:v>
                </c:pt>
                <c:pt idx="388">
                  <c:v>219</c:v>
                </c:pt>
                <c:pt idx="389">
                  <c:v>315</c:v>
                </c:pt>
                <c:pt idx="390">
                  <c:v>453</c:v>
                </c:pt>
                <c:pt idx="391">
                  <c:v>416</c:v>
                </c:pt>
                <c:pt idx="392">
                  <c:v>470</c:v>
                </c:pt>
                <c:pt idx="393">
                  <c:v>466</c:v>
                </c:pt>
                <c:pt idx="394">
                  <c:v>437</c:v>
                </c:pt>
                <c:pt idx="395">
                  <c:v>455</c:v>
                </c:pt>
                <c:pt idx="396">
                  <c:v>412</c:v>
                </c:pt>
                <c:pt idx="397">
                  <c:v>428</c:v>
                </c:pt>
                <c:pt idx="398">
                  <c:v>441</c:v>
                </c:pt>
                <c:pt idx="399">
                  <c:v>398</c:v>
                </c:pt>
                <c:pt idx="400">
                  <c:v>408</c:v>
                </c:pt>
                <c:pt idx="401">
                  <c:v>405</c:v>
                </c:pt>
                <c:pt idx="402">
                  <c:v>396</c:v>
                </c:pt>
                <c:pt idx="403">
                  <c:v>460</c:v>
                </c:pt>
                <c:pt idx="404">
                  <c:v>418</c:v>
                </c:pt>
                <c:pt idx="405">
                  <c:v>408</c:v>
                </c:pt>
                <c:pt idx="406">
                  <c:v>398</c:v>
                </c:pt>
                <c:pt idx="407">
                  <c:v>417</c:v>
                </c:pt>
                <c:pt idx="408">
                  <c:v>420</c:v>
                </c:pt>
                <c:pt idx="409">
                  <c:v>445</c:v>
                </c:pt>
                <c:pt idx="410">
                  <c:v>436</c:v>
                </c:pt>
                <c:pt idx="411">
                  <c:v>464</c:v>
                </c:pt>
                <c:pt idx="412">
                  <c:v>507</c:v>
                </c:pt>
                <c:pt idx="413">
                  <c:v>516</c:v>
                </c:pt>
                <c:pt idx="414">
                  <c:v>463</c:v>
                </c:pt>
                <c:pt idx="415">
                  <c:v>482</c:v>
                </c:pt>
                <c:pt idx="416">
                  <c:v>473</c:v>
                </c:pt>
                <c:pt idx="417">
                  <c:v>494</c:v>
                </c:pt>
                <c:pt idx="418">
                  <c:v>489</c:v>
                </c:pt>
                <c:pt idx="419">
                  <c:v>476</c:v>
                </c:pt>
                <c:pt idx="420">
                  <c:v>481</c:v>
                </c:pt>
                <c:pt idx="421">
                  <c:v>462</c:v>
                </c:pt>
                <c:pt idx="422">
                  <c:v>445</c:v>
                </c:pt>
                <c:pt idx="423">
                  <c:v>420</c:v>
                </c:pt>
                <c:pt idx="424">
                  <c:v>344</c:v>
                </c:pt>
                <c:pt idx="425">
                  <c:v>333</c:v>
                </c:pt>
                <c:pt idx="426">
                  <c:v>310</c:v>
                </c:pt>
                <c:pt idx="427">
                  <c:v>283</c:v>
                </c:pt>
                <c:pt idx="428">
                  <c:v>280</c:v>
                </c:pt>
                <c:pt idx="429">
                  <c:v>309</c:v>
                </c:pt>
                <c:pt idx="430">
                  <c:v>306</c:v>
                </c:pt>
                <c:pt idx="431">
                  <c:v>279</c:v>
                </c:pt>
                <c:pt idx="432">
                  <c:v>#N/A</c:v>
                </c:pt>
                <c:pt idx="433">
                  <c:v>#N/A</c:v>
                </c:pt>
                <c:pt idx="434">
                  <c:v>#N/A</c:v>
                </c:pt>
                <c:pt idx="435">
                  <c:v>#N/A</c:v>
                </c:pt>
                <c:pt idx="436">
                  <c:v>#N/A</c:v>
                </c:pt>
                <c:pt idx="437">
                  <c:v>#N/A</c:v>
                </c:pt>
                <c:pt idx="438">
                  <c:v>397</c:v>
                </c:pt>
                <c:pt idx="439">
                  <c:v>339</c:v>
                </c:pt>
                <c:pt idx="440">
                  <c:v>307</c:v>
                </c:pt>
                <c:pt idx="441">
                  <c:v>338</c:v>
                </c:pt>
                <c:pt idx="442">
                  <c:v>323</c:v>
                </c:pt>
                <c:pt idx="443">
                  <c:v>301</c:v>
                </c:pt>
                <c:pt idx="444">
                  <c:v>307</c:v>
                </c:pt>
                <c:pt idx="445">
                  <c:v>302</c:v>
                </c:pt>
                <c:pt idx="446">
                  <c:v>297</c:v>
                </c:pt>
                <c:pt idx="447">
                  <c:v>294</c:v>
                </c:pt>
                <c:pt idx="448">
                  <c:v>311</c:v>
                </c:pt>
                <c:pt idx="449">
                  <c:v>304</c:v>
                </c:pt>
                <c:pt idx="450">
                  <c:v>281</c:v>
                </c:pt>
                <c:pt idx="451">
                  <c:v>278</c:v>
                </c:pt>
                <c:pt idx="452">
                  <c:v>274</c:v>
                </c:pt>
                <c:pt idx="453">
                  <c:v>300</c:v>
                </c:pt>
                <c:pt idx="454">
                  <c:v>270</c:v>
                </c:pt>
                <c:pt idx="455">
                  <c:v>243</c:v>
                </c:pt>
                <c:pt idx="456">
                  <c:v>264</c:v>
                </c:pt>
                <c:pt idx="457">
                  <c:v>288</c:v>
                </c:pt>
                <c:pt idx="458">
                  <c:v>281</c:v>
                </c:pt>
                <c:pt idx="459">
                  <c:v>276</c:v>
                </c:pt>
                <c:pt idx="460">
                  <c:v>245</c:v>
                </c:pt>
                <c:pt idx="461">
                  <c:v>255</c:v>
                </c:pt>
                <c:pt idx="462">
                  <c:v>249</c:v>
                </c:pt>
                <c:pt idx="463">
                  <c:v>254</c:v>
                </c:pt>
                <c:pt idx="464">
                  <c:v>303</c:v>
                </c:pt>
                <c:pt idx="465">
                  <c:v>303</c:v>
                </c:pt>
                <c:pt idx="466">
                  <c:v>306</c:v>
                </c:pt>
                <c:pt idx="467">
                  <c:v>365</c:v>
                </c:pt>
                <c:pt idx="468">
                  <c:v>322</c:v>
                </c:pt>
                <c:pt idx="469">
                  <c:v>368</c:v>
                </c:pt>
                <c:pt idx="470">
                  <c:v>375</c:v>
                </c:pt>
                <c:pt idx="471">
                  <c:v>356</c:v>
                </c:pt>
                <c:pt idx="472">
                  <c:v>359</c:v>
                </c:pt>
                <c:pt idx="473">
                  <c:v>370</c:v>
                </c:pt>
                <c:pt idx="474">
                  <c:v>384</c:v>
                </c:pt>
                <c:pt idx="475">
                  <c:v>422</c:v>
                </c:pt>
                <c:pt idx="476">
                  <c:v>422</c:v>
                </c:pt>
                <c:pt idx="477">
                  <c:v>383</c:v>
                </c:pt>
                <c:pt idx="478">
                  <c:v>387</c:v>
                </c:pt>
                <c:pt idx="479">
                  <c:v>432</c:v>
                </c:pt>
                <c:pt idx="480">
                  <c:v>#N/A</c:v>
                </c:pt>
                <c:pt idx="481">
                  <c:v>566</c:v>
                </c:pt>
                <c:pt idx="482">
                  <c:v>365</c:v>
                </c:pt>
                <c:pt idx="483">
                  <c:v>383</c:v>
                </c:pt>
                <c:pt idx="484">
                  <c:v>370</c:v>
                </c:pt>
                <c:pt idx="485">
                  <c:v>531</c:v>
                </c:pt>
                <c:pt idx="486">
                  <c:v>278</c:v>
                </c:pt>
                <c:pt idx="487">
                  <c:v>276</c:v>
                </c:pt>
                <c:pt idx="488">
                  <c:v>362</c:v>
                </c:pt>
                <c:pt idx="489">
                  <c:v>394</c:v>
                </c:pt>
                <c:pt idx="490">
                  <c:v>377</c:v>
                </c:pt>
                <c:pt idx="491">
                  <c:v>380</c:v>
                </c:pt>
                <c:pt idx="492">
                  <c:v>365</c:v>
                </c:pt>
                <c:pt idx="493">
                  <c:v>394</c:v>
                </c:pt>
                <c:pt idx="494">
                  <c:v>404</c:v>
                </c:pt>
                <c:pt idx="495">
                  <c:v>381</c:v>
                </c:pt>
                <c:pt idx="496">
                  <c:v>378</c:v>
                </c:pt>
                <c:pt idx="497">
                  <c:v>397</c:v>
                </c:pt>
                <c:pt idx="498">
                  <c:v>386</c:v>
                </c:pt>
                <c:pt idx="499">
                  <c:v>383</c:v>
                </c:pt>
                <c:pt idx="500">
                  <c:v>357</c:v>
                </c:pt>
                <c:pt idx="501">
                  <c:v>401</c:v>
                </c:pt>
                <c:pt idx="502">
                  <c:v>374</c:v>
                </c:pt>
                <c:pt idx="503">
                  <c:v>365</c:v>
                </c:pt>
                <c:pt idx="504">
                  <c:v>379</c:v>
                </c:pt>
                <c:pt idx="505">
                  <c:v>376</c:v>
                </c:pt>
                <c:pt idx="506">
                  <c:v>364</c:v>
                </c:pt>
                <c:pt idx="507">
                  <c:v>388</c:v>
                </c:pt>
                <c:pt idx="508">
                  <c:v>394</c:v>
                </c:pt>
                <c:pt idx="509">
                  <c:v>329</c:v>
                </c:pt>
                <c:pt idx="510">
                  <c:v>376</c:v>
                </c:pt>
                <c:pt idx="511">
                  <c:v>421</c:v>
                </c:pt>
                <c:pt idx="512">
                  <c:v>431</c:v>
                </c:pt>
                <c:pt idx="513">
                  <c:v>443</c:v>
                </c:pt>
                <c:pt idx="514">
                  <c:v>328</c:v>
                </c:pt>
                <c:pt idx="515">
                  <c:v>287</c:v>
                </c:pt>
                <c:pt idx="516">
                  <c:v>345</c:v>
                </c:pt>
                <c:pt idx="517">
                  <c:v>245</c:v>
                </c:pt>
                <c:pt idx="518">
                  <c:v>297</c:v>
                </c:pt>
                <c:pt idx="519">
                  <c:v>292</c:v>
                </c:pt>
                <c:pt idx="520">
                  <c:v>283</c:v>
                </c:pt>
                <c:pt idx="521">
                  <c:v>263</c:v>
                </c:pt>
                <c:pt idx="522">
                  <c:v>273</c:v>
                </c:pt>
                <c:pt idx="523">
                  <c:v>318</c:v>
                </c:pt>
                <c:pt idx="524">
                  <c:v>311</c:v>
                </c:pt>
                <c:pt idx="525">
                  <c:v>346</c:v>
                </c:pt>
                <c:pt idx="526">
                  <c:v>306</c:v>
                </c:pt>
                <c:pt idx="527">
                  <c:v>280</c:v>
                </c:pt>
                <c:pt idx="528">
                  <c:v>322</c:v>
                </c:pt>
                <c:pt idx="529">
                  <c:v>304</c:v>
                </c:pt>
                <c:pt idx="530">
                  <c:v>292</c:v>
                </c:pt>
                <c:pt idx="531">
                  <c:v>301</c:v>
                </c:pt>
                <c:pt idx="532">
                  <c:v>331</c:v>
                </c:pt>
                <c:pt idx="533">
                  <c:v>335</c:v>
                </c:pt>
                <c:pt idx="534">
                  <c:v>212</c:v>
                </c:pt>
                <c:pt idx="535">
                  <c:v>292</c:v>
                </c:pt>
                <c:pt idx="536">
                  <c:v>317</c:v>
                </c:pt>
                <c:pt idx="537">
                  <c:v>318</c:v>
                </c:pt>
                <c:pt idx="538">
                  <c:v>324</c:v>
                </c:pt>
                <c:pt idx="539">
                  <c:v>340</c:v>
                </c:pt>
                <c:pt idx="540">
                  <c:v>368</c:v>
                </c:pt>
                <c:pt idx="541">
                  <c:v>384</c:v>
                </c:pt>
                <c:pt idx="542">
                  <c:v>300</c:v>
                </c:pt>
                <c:pt idx="543">
                  <c:v>383</c:v>
                </c:pt>
                <c:pt idx="544">
                  <c:v>307</c:v>
                </c:pt>
                <c:pt idx="545">
                  <c:v>310</c:v>
                </c:pt>
                <c:pt idx="546">
                  <c:v>316</c:v>
                </c:pt>
                <c:pt idx="547">
                  <c:v>320</c:v>
                </c:pt>
                <c:pt idx="548">
                  <c:v>324</c:v>
                </c:pt>
                <c:pt idx="549">
                  <c:v>259.52169085499992</c:v>
                </c:pt>
                <c:pt idx="550">
                  <c:v>266.13879058499998</c:v>
                </c:pt>
                <c:pt idx="551">
                  <c:v>274.23624847720276</c:v>
                </c:pt>
                <c:pt idx="552">
                  <c:v>277.66653745499991</c:v>
                </c:pt>
                <c:pt idx="553">
                  <c:v>282.86050210500002</c:v>
                </c:pt>
                <c:pt idx="554">
                  <c:v>296.29740399000002</c:v>
                </c:pt>
                <c:pt idx="555">
                  <c:v>201.08788099500003</c:v>
                </c:pt>
                <c:pt idx="556">
                  <c:v>198.76557982153849</c:v>
                </c:pt>
                <c:pt idx="557">
                  <c:v>226.16006978999999</c:v>
                </c:pt>
                <c:pt idx="558">
                  <c:v>221.0836593600001</c:v>
                </c:pt>
                <c:pt idx="559">
                  <c:v>240.17346434950807</c:v>
                </c:pt>
                <c:pt idx="560">
                  <c:v>252.81503944500017</c:v>
                </c:pt>
                <c:pt idx="561">
                  <c:v>249.75855950999994</c:v>
                </c:pt>
                <c:pt idx="562">
                  <c:v>253.98758719500006</c:v>
                </c:pt>
                <c:pt idx="563">
                  <c:v>262.99650705000016</c:v>
                </c:pt>
                <c:pt idx="564">
                  <c:v>180.73305204419572</c:v>
                </c:pt>
                <c:pt idx="565">
                  <c:v>134.169701385</c:v>
                </c:pt>
                <c:pt idx="566">
                  <c:v>158.21032962000004</c:v>
                </c:pt>
                <c:pt idx="567">
                  <c:v>248.5898908499999</c:v>
                </c:pt>
                <c:pt idx="568">
                  <c:v>229.88702883000002</c:v>
                </c:pt>
                <c:pt idx="569">
                  <c:v>219.79506870000009</c:v>
                </c:pt>
                <c:pt idx="570">
                  <c:v>213.60568824000006</c:v>
                </c:pt>
                <c:pt idx="571">
                  <c:v>251.91559879500002</c:v>
                </c:pt>
                <c:pt idx="572">
                  <c:v>239.78860261500003</c:v>
                </c:pt>
                <c:pt idx="573">
                  <c:v>268.33184375999986</c:v>
                </c:pt>
                <c:pt idx="574">
                  <c:v>269.22182848500006</c:v>
                </c:pt>
                <c:pt idx="575">
                  <c:v>272.9763485700002</c:v>
                </c:pt>
                <c:pt idx="576">
                  <c:v>249.33072475499989</c:v>
                </c:pt>
                <c:pt idx="577">
                  <c:v>244.93729044000003</c:v>
                </c:pt>
                <c:pt idx="578">
                  <c:v>247.6250532</c:v>
                </c:pt>
                <c:pt idx="579">
                  <c:v>253.81728716999996</c:v>
                </c:pt>
                <c:pt idx="580">
                  <c:v>246.34390621499992</c:v>
                </c:pt>
                <c:pt idx="581">
                  <c:v>238.69484662500003</c:v>
                </c:pt>
                <c:pt idx="582">
                  <c:v>149.12954086657351</c:v>
                </c:pt>
                <c:pt idx="583">
                  <c:v>129.03255981473686</c:v>
                </c:pt>
                <c:pt idx="584">
                  <c:v>116.78720854736845</c:v>
                </c:pt>
                <c:pt idx="585">
                  <c:v>212.2945592354431</c:v>
                </c:pt>
                <c:pt idx="586">
                  <c:v>219.21502410000005</c:v>
                </c:pt>
                <c:pt idx="587">
                  <c:v>232.4981284050001</c:v>
                </c:pt>
                <c:pt idx="588">
                  <c:v>246.037489155</c:v>
                </c:pt>
                <c:pt idx="589">
                  <c:v>241.94280770999998</c:v>
                </c:pt>
                <c:pt idx="590">
                  <c:v>250.58376104999996</c:v>
                </c:pt>
                <c:pt idx="591">
                  <c:v>267.47832256499998</c:v>
                </c:pt>
                <c:pt idx="592">
                  <c:v>227.13430518000015</c:v>
                </c:pt>
                <c:pt idx="593">
                  <c:v>139.79988652499995</c:v>
                </c:pt>
                <c:pt idx="594">
                  <c:v>132.3088096650001</c:v>
                </c:pt>
                <c:pt idx="595">
                  <c:v>147.57653457600003</c:v>
                </c:pt>
                <c:pt idx="596">
                  <c:v>162.86867677762228</c:v>
                </c:pt>
                <c:pt idx="597">
                  <c:v>177.74818542881115</c:v>
                </c:pt>
                <c:pt idx="598">
                  <c:v>195.51517745999996</c:v>
                </c:pt>
                <c:pt idx="599">
                  <c:v>232.32101466000006</c:v>
                </c:pt>
                <c:pt idx="600">
                  <c:v>345.1355674836924</c:v>
                </c:pt>
                <c:pt idx="601">
                  <c:v>429.55023264545457</c:v>
                </c:pt>
                <c:pt idx="602">
                  <c:v>258.534078405</c:v>
                </c:pt>
                <c:pt idx="603">
                  <c:v>255.90973981500002</c:v>
                </c:pt>
                <c:pt idx="604">
                  <c:v>265.45850783999998</c:v>
                </c:pt>
                <c:pt idx="605">
                  <c:v>176.67159423000001</c:v>
                </c:pt>
                <c:pt idx="606">
                  <c:v>118.25459913000007</c:v>
                </c:pt>
                <c:pt idx="607">
                  <c:v>195.72353808849553</c:v>
                </c:pt>
                <c:pt idx="608">
                  <c:v>201.54673185464793</c:v>
                </c:pt>
                <c:pt idx="609">
                  <c:v>233.32564676417908</c:v>
                </c:pt>
                <c:pt idx="610">
                  <c:v>165.90256045875</c:v>
                </c:pt>
                <c:pt idx="611">
                  <c:v>152.66096034447762</c:v>
                </c:pt>
                <c:pt idx="612">
                  <c:v>203.71396192499995</c:v>
                </c:pt>
                <c:pt idx="613">
                  <c:v>261.13282504575534</c:v>
                </c:pt>
                <c:pt idx="614">
                  <c:v>145.34338282285717</c:v>
                </c:pt>
                <c:pt idx="615">
                  <c:v>166.73225439000004</c:v>
                </c:pt>
                <c:pt idx="616">
                  <c:v>213.48885939000002</c:v>
                </c:pt>
                <c:pt idx="617">
                  <c:v>216.77208684000004</c:v>
                </c:pt>
                <c:pt idx="618">
                  <c:v>130.5459460208219</c:v>
                </c:pt>
                <c:pt idx="619">
                  <c:v>264.42103456653058</c:v>
                </c:pt>
                <c:pt idx="620">
                  <c:v>246.38461277999994</c:v>
                </c:pt>
                <c:pt idx="621">
                  <c:v>268.94627850000018</c:v>
                </c:pt>
                <c:pt idx="622">
                  <c:v>263.13892485000002</c:v>
                </c:pt>
                <c:pt idx="623">
                  <c:v>326.55611174999984</c:v>
                </c:pt>
                <c:pt idx="624">
                  <c:v>293.65203266999998</c:v>
                </c:pt>
                <c:pt idx="625">
                  <c:v>257.33699359500008</c:v>
                </c:pt>
                <c:pt idx="626">
                  <c:v>301.63705608000009</c:v>
                </c:pt>
                <c:pt idx="627">
                  <c:v>267.34935298500005</c:v>
                </c:pt>
                <c:pt idx="628">
                  <c:v>271.85719503000007</c:v>
                </c:pt>
                <c:pt idx="629">
                  <c:v>296.10282254999993</c:v>
                </c:pt>
                <c:pt idx="630">
                  <c:v>233.15125068000006</c:v>
                </c:pt>
                <c:pt idx="631">
                  <c:v>221.95873353000002</c:v>
                </c:pt>
                <c:pt idx="632">
                  <c:v>272.49138361500007</c:v>
                </c:pt>
                <c:pt idx="633">
                  <c:v>164.8262821787234</c:v>
                </c:pt>
                <c:pt idx="634">
                  <c:v>160.84660085617031</c:v>
                </c:pt>
                <c:pt idx="635">
                  <c:v>182.63159489266184</c:v>
                </c:pt>
                <c:pt idx="636">
                  <c:v>237.73506634069926</c:v>
                </c:pt>
                <c:pt idx="637">
                  <c:v>295.12149228000015</c:v>
                </c:pt>
                <c:pt idx="638">
                  <c:v>220.92656518500013</c:v>
                </c:pt>
                <c:pt idx="639">
                  <c:v>247.58300551500014</c:v>
                </c:pt>
                <c:pt idx="640">
                  <c:v>213.44264736000011</c:v>
                </c:pt>
                <c:pt idx="641">
                  <c:v>208.40675131500001</c:v>
                </c:pt>
                <c:pt idx="642">
                  <c:v>224.99234490000015</c:v>
                </c:pt>
                <c:pt idx="643">
                  <c:v>347.36111928000003</c:v>
                </c:pt>
                <c:pt idx="644">
                  <c:v>285.91637928545464</c:v>
                </c:pt>
                <c:pt idx="645">
                  <c:v>261.76047814500004</c:v>
                </c:pt>
                <c:pt idx="646">
                  <c:v>232.15255997999998</c:v>
                </c:pt>
                <c:pt idx="647">
                  <c:v>250.13815133999995</c:v>
                </c:pt>
                <c:pt idx="648">
                  <c:v>281.86476349499998</c:v>
                </c:pt>
                <c:pt idx="649">
                  <c:v>266.79849872999989</c:v>
                </c:pt>
                <c:pt idx="650">
                  <c:v>258.295963605</c:v>
                </c:pt>
                <c:pt idx="651">
                  <c:v>269.21867906999995</c:v>
                </c:pt>
                <c:pt idx="652">
                  <c:v>266.72797585500001</c:v>
                </c:pt>
                <c:pt idx="653">
                  <c:v>252.3027302700001</c:v>
                </c:pt>
                <c:pt idx="654">
                  <c:v>269.34831229499997</c:v>
                </c:pt>
                <c:pt idx="655">
                  <c:v>280.68367207500012</c:v>
                </c:pt>
                <c:pt idx="656">
                  <c:v>256.16207798999994</c:v>
                </c:pt>
                <c:pt idx="657">
                  <c:v>266.81006258999997</c:v>
                </c:pt>
                <c:pt idx="658">
                  <c:v>275.87024980500013</c:v>
                </c:pt>
                <c:pt idx="659">
                  <c:v>280.52749266000006</c:v>
                </c:pt>
                <c:pt idx="660">
                  <c:v>322.66080113771005</c:v>
                </c:pt>
                <c:pt idx="661">
                  <c:v>313.4311889999999</c:v>
                </c:pt>
                <c:pt idx="662">
                  <c:v>321.98134100475528</c:v>
                </c:pt>
                <c:pt idx="663">
                  <c:v>341.40926225999999</c:v>
                </c:pt>
                <c:pt idx="664">
                  <c:v>371.32996863884904</c:v>
                </c:pt>
                <c:pt idx="665">
                  <c:v>329.26914884643367</c:v>
                </c:pt>
                <c:pt idx="666">
                  <c:v>330.46308135000015</c:v>
                </c:pt>
                <c:pt idx="667">
                  <c:v>349.33674918638303</c:v>
                </c:pt>
                <c:pt idx="668">
                  <c:v>328.17636001500023</c:v>
                </c:pt>
                <c:pt idx="669">
                  <c:v>318.91377766598526</c:v>
                </c:pt>
                <c:pt idx="670">
                  <c:v>339.3072722020143</c:v>
                </c:pt>
                <c:pt idx="671">
                  <c:v>327.06043672279725</c:v>
                </c:pt>
                <c:pt idx="672">
                  <c:v>406.80156497823526</c:v>
                </c:pt>
                <c:pt idx="673">
                  <c:v>433.42066688238788</c:v>
                </c:pt>
                <c:pt idx="674">
                  <c:v>377.10899286260872</c:v>
                </c:pt>
                <c:pt idx="675">
                  <c:v>329.62871598000015</c:v>
                </c:pt>
                <c:pt idx="676">
                  <c:v>311.040563265</c:v>
                </c:pt>
                <c:pt idx="677">
                  <c:v>335.0343007216901</c:v>
                </c:pt>
                <c:pt idx="678">
                  <c:v>351.23650199496501</c:v>
                </c:pt>
                <c:pt idx="679">
                  <c:v>299.95673236500011</c:v>
                </c:pt>
                <c:pt idx="680">
                  <c:v>300.30103781999992</c:v>
                </c:pt>
                <c:pt idx="681">
                  <c:v>314.08508513999993</c:v>
                </c:pt>
                <c:pt idx="682">
                  <c:v>342.35414134985916</c:v>
                </c:pt>
                <c:pt idx="683">
                  <c:v>400.67676003063838</c:v>
                </c:pt>
                <c:pt idx="684">
                  <c:v>287.13737894197169</c:v>
                </c:pt>
                <c:pt idx="685">
                  <c:v>353.05620977872348</c:v>
                </c:pt>
                <c:pt idx="686">
                  <c:v>365.50692304971443</c:v>
                </c:pt>
                <c:pt idx="687">
                  <c:v>253.11448393500027</c:v>
                </c:pt>
                <c:pt idx="688">
                  <c:v>276.90680029090913</c:v>
                </c:pt>
                <c:pt idx="689">
                  <c:v>330.12642357314684</c:v>
                </c:pt>
                <c:pt idx="690">
                  <c:v>375.44913160941178</c:v>
                </c:pt>
                <c:pt idx="691">
                  <c:v>283.97705751000012</c:v>
                </c:pt>
                <c:pt idx="692">
                  <c:v>264.92218066500004</c:v>
                </c:pt>
                <c:pt idx="693">
                  <c:v>280.52228715000007</c:v>
                </c:pt>
                <c:pt idx="694">
                  <c:v>269.33745078000004</c:v>
                </c:pt>
                <c:pt idx="695">
                  <c:v>257.08257193500003</c:v>
                </c:pt>
                <c:pt idx="696">
                  <c:v>251.08047050999991</c:v>
                </c:pt>
                <c:pt idx="697">
                  <c:v>263.28407525370625</c:v>
                </c:pt>
                <c:pt idx="698">
                  <c:v>285.001843995</c:v>
                </c:pt>
                <c:pt idx="699">
                  <c:v>299.72635837426554</c:v>
                </c:pt>
                <c:pt idx="700">
                  <c:v>329.8769740292957</c:v>
                </c:pt>
                <c:pt idx="701">
                  <c:v>334.05400208391626</c:v>
                </c:pt>
                <c:pt idx="702">
                  <c:v>322.22447499625895</c:v>
                </c:pt>
                <c:pt idx="703">
                  <c:v>276.09758850965039</c:v>
                </c:pt>
                <c:pt idx="704">
                  <c:v>283.58670508500001</c:v>
                </c:pt>
                <c:pt idx="705">
                  <c:v>298.35710322797212</c:v>
                </c:pt>
                <c:pt idx="706">
                  <c:v>290.96258089500003</c:v>
                </c:pt>
                <c:pt idx="707">
                  <c:v>276.79782522000011</c:v>
                </c:pt>
                <c:pt idx="708">
                  <c:v>265.64755521000001</c:v>
                </c:pt>
                <c:pt idx="709">
                  <c:v>272.64320258399988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B2F8-4AFD-8555-1C6FBD441CD3}"/>
            </c:ext>
          </c:extLst>
        </c:ser>
        <c:ser>
          <c:idx val="1"/>
          <c:order val="1"/>
          <c:tx>
            <c:strRef>
              <c:f>DailyAvg!$I$2</c:f>
              <c:strCache>
                <c:ptCount val="1"/>
                <c:pt idx="0">
                  <c:v>Filter Effluent TSS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square"/>
            <c:size val="7"/>
            <c:spPr>
              <a:solidFill>
                <a:schemeClr val="accent1"/>
              </a:solidFill>
              <a:ln w="9525">
                <a:noFill/>
              </a:ln>
              <a:effectLst/>
            </c:spPr>
          </c:marker>
          <c:xVal>
            <c:numRef>
              <c:f>DailyAvg!$B$3:$B$712</c:f>
              <c:numCache>
                <c:formatCode>m/d/yyyy</c:formatCode>
                <c:ptCount val="710"/>
                <c:pt idx="0">
                  <c:v>42917</c:v>
                </c:pt>
                <c:pt idx="1">
                  <c:v>42918</c:v>
                </c:pt>
                <c:pt idx="2">
                  <c:v>42919</c:v>
                </c:pt>
                <c:pt idx="3">
                  <c:v>42920</c:v>
                </c:pt>
                <c:pt idx="4">
                  <c:v>42921</c:v>
                </c:pt>
                <c:pt idx="5">
                  <c:v>42922</c:v>
                </c:pt>
                <c:pt idx="6">
                  <c:v>42923</c:v>
                </c:pt>
                <c:pt idx="7">
                  <c:v>42924</c:v>
                </c:pt>
                <c:pt idx="8">
                  <c:v>42925</c:v>
                </c:pt>
                <c:pt idx="9">
                  <c:v>42926</c:v>
                </c:pt>
                <c:pt idx="10">
                  <c:v>42927</c:v>
                </c:pt>
                <c:pt idx="11">
                  <c:v>42928</c:v>
                </c:pt>
                <c:pt idx="12">
                  <c:v>42929</c:v>
                </c:pt>
                <c:pt idx="13">
                  <c:v>42930</c:v>
                </c:pt>
                <c:pt idx="14">
                  <c:v>42931</c:v>
                </c:pt>
                <c:pt idx="15">
                  <c:v>42932</c:v>
                </c:pt>
                <c:pt idx="16">
                  <c:v>42933</c:v>
                </c:pt>
                <c:pt idx="17">
                  <c:v>42934</c:v>
                </c:pt>
                <c:pt idx="18">
                  <c:v>42935</c:v>
                </c:pt>
                <c:pt idx="19">
                  <c:v>42936</c:v>
                </c:pt>
                <c:pt idx="20">
                  <c:v>42937</c:v>
                </c:pt>
                <c:pt idx="21">
                  <c:v>42938</c:v>
                </c:pt>
                <c:pt idx="22">
                  <c:v>42939</c:v>
                </c:pt>
                <c:pt idx="23">
                  <c:v>42940</c:v>
                </c:pt>
                <c:pt idx="24">
                  <c:v>42941</c:v>
                </c:pt>
                <c:pt idx="25">
                  <c:v>42942</c:v>
                </c:pt>
                <c:pt idx="26">
                  <c:v>42943</c:v>
                </c:pt>
                <c:pt idx="27">
                  <c:v>42944</c:v>
                </c:pt>
                <c:pt idx="28">
                  <c:v>42945</c:v>
                </c:pt>
                <c:pt idx="29">
                  <c:v>42946</c:v>
                </c:pt>
                <c:pt idx="30">
                  <c:v>42947</c:v>
                </c:pt>
                <c:pt idx="31">
                  <c:v>42948</c:v>
                </c:pt>
                <c:pt idx="32">
                  <c:v>42949</c:v>
                </c:pt>
                <c:pt idx="33">
                  <c:v>42950</c:v>
                </c:pt>
                <c:pt idx="34">
                  <c:v>42951</c:v>
                </c:pt>
                <c:pt idx="35">
                  <c:v>42952</c:v>
                </c:pt>
                <c:pt idx="36">
                  <c:v>42953</c:v>
                </c:pt>
                <c:pt idx="37">
                  <c:v>42954</c:v>
                </c:pt>
                <c:pt idx="38">
                  <c:v>42955</c:v>
                </c:pt>
                <c:pt idx="39">
                  <c:v>42956</c:v>
                </c:pt>
                <c:pt idx="40">
                  <c:v>42957</c:v>
                </c:pt>
                <c:pt idx="41">
                  <c:v>42958</c:v>
                </c:pt>
                <c:pt idx="42">
                  <c:v>42959</c:v>
                </c:pt>
                <c:pt idx="43">
                  <c:v>42960</c:v>
                </c:pt>
                <c:pt idx="44">
                  <c:v>42961</c:v>
                </c:pt>
                <c:pt idx="45">
                  <c:v>42962</c:v>
                </c:pt>
                <c:pt idx="46">
                  <c:v>42963</c:v>
                </c:pt>
                <c:pt idx="47">
                  <c:v>42964</c:v>
                </c:pt>
                <c:pt idx="48">
                  <c:v>42965</c:v>
                </c:pt>
                <c:pt idx="49">
                  <c:v>42966</c:v>
                </c:pt>
                <c:pt idx="50">
                  <c:v>42967</c:v>
                </c:pt>
                <c:pt idx="51">
                  <c:v>42968</c:v>
                </c:pt>
                <c:pt idx="52">
                  <c:v>42969</c:v>
                </c:pt>
                <c:pt idx="53">
                  <c:v>42970</c:v>
                </c:pt>
                <c:pt idx="54">
                  <c:v>42971</c:v>
                </c:pt>
                <c:pt idx="55">
                  <c:v>42972</c:v>
                </c:pt>
                <c:pt idx="56">
                  <c:v>42973</c:v>
                </c:pt>
                <c:pt idx="57">
                  <c:v>42974</c:v>
                </c:pt>
                <c:pt idx="58">
                  <c:v>42975</c:v>
                </c:pt>
                <c:pt idx="59">
                  <c:v>42976</c:v>
                </c:pt>
                <c:pt idx="60">
                  <c:v>42977</c:v>
                </c:pt>
                <c:pt idx="61">
                  <c:v>42978</c:v>
                </c:pt>
                <c:pt idx="62">
                  <c:v>42979</c:v>
                </c:pt>
                <c:pt idx="63">
                  <c:v>42980</c:v>
                </c:pt>
                <c:pt idx="64">
                  <c:v>42981</c:v>
                </c:pt>
                <c:pt idx="65">
                  <c:v>42982</c:v>
                </c:pt>
                <c:pt idx="66">
                  <c:v>42983</c:v>
                </c:pt>
                <c:pt idx="67">
                  <c:v>42984</c:v>
                </c:pt>
                <c:pt idx="68">
                  <c:v>42985</c:v>
                </c:pt>
                <c:pt idx="69">
                  <c:v>42986</c:v>
                </c:pt>
                <c:pt idx="70">
                  <c:v>42987</c:v>
                </c:pt>
                <c:pt idx="71">
                  <c:v>42988</c:v>
                </c:pt>
                <c:pt idx="72">
                  <c:v>42989</c:v>
                </c:pt>
                <c:pt idx="73">
                  <c:v>42990</c:v>
                </c:pt>
                <c:pt idx="74">
                  <c:v>42991</c:v>
                </c:pt>
                <c:pt idx="75">
                  <c:v>42992</c:v>
                </c:pt>
                <c:pt idx="76">
                  <c:v>42993</c:v>
                </c:pt>
                <c:pt idx="77">
                  <c:v>42994</c:v>
                </c:pt>
                <c:pt idx="78">
                  <c:v>42995</c:v>
                </c:pt>
                <c:pt idx="79">
                  <c:v>42996</c:v>
                </c:pt>
                <c:pt idx="80">
                  <c:v>42997</c:v>
                </c:pt>
                <c:pt idx="81">
                  <c:v>42998</c:v>
                </c:pt>
                <c:pt idx="82">
                  <c:v>42999</c:v>
                </c:pt>
                <c:pt idx="83">
                  <c:v>43000</c:v>
                </c:pt>
                <c:pt idx="84">
                  <c:v>43001</c:v>
                </c:pt>
                <c:pt idx="85">
                  <c:v>43002</c:v>
                </c:pt>
                <c:pt idx="86">
                  <c:v>43003</c:v>
                </c:pt>
                <c:pt idx="87">
                  <c:v>43004</c:v>
                </c:pt>
                <c:pt idx="88">
                  <c:v>43005</c:v>
                </c:pt>
                <c:pt idx="89">
                  <c:v>43006</c:v>
                </c:pt>
                <c:pt idx="90">
                  <c:v>43007</c:v>
                </c:pt>
                <c:pt idx="91">
                  <c:v>43008</c:v>
                </c:pt>
                <c:pt idx="92">
                  <c:v>43009</c:v>
                </c:pt>
                <c:pt idx="93">
                  <c:v>43010</c:v>
                </c:pt>
                <c:pt idx="94">
                  <c:v>43011</c:v>
                </c:pt>
                <c:pt idx="95">
                  <c:v>43012</c:v>
                </c:pt>
                <c:pt idx="96">
                  <c:v>43013</c:v>
                </c:pt>
                <c:pt idx="97">
                  <c:v>43014</c:v>
                </c:pt>
                <c:pt idx="98">
                  <c:v>43015</c:v>
                </c:pt>
                <c:pt idx="99">
                  <c:v>43016</c:v>
                </c:pt>
                <c:pt idx="100">
                  <c:v>43017</c:v>
                </c:pt>
                <c:pt idx="101">
                  <c:v>43018</c:v>
                </c:pt>
                <c:pt idx="102">
                  <c:v>43019</c:v>
                </c:pt>
                <c:pt idx="103">
                  <c:v>43020</c:v>
                </c:pt>
                <c:pt idx="104">
                  <c:v>43021</c:v>
                </c:pt>
                <c:pt idx="105">
                  <c:v>43022</c:v>
                </c:pt>
                <c:pt idx="106">
                  <c:v>43023</c:v>
                </c:pt>
                <c:pt idx="107">
                  <c:v>43024</c:v>
                </c:pt>
                <c:pt idx="108">
                  <c:v>43025</c:v>
                </c:pt>
                <c:pt idx="109">
                  <c:v>43026</c:v>
                </c:pt>
                <c:pt idx="110">
                  <c:v>43027</c:v>
                </c:pt>
                <c:pt idx="111">
                  <c:v>43028</c:v>
                </c:pt>
                <c:pt idx="112">
                  <c:v>43029</c:v>
                </c:pt>
                <c:pt idx="113">
                  <c:v>43030</c:v>
                </c:pt>
                <c:pt idx="114">
                  <c:v>43031</c:v>
                </c:pt>
                <c:pt idx="115">
                  <c:v>43032</c:v>
                </c:pt>
                <c:pt idx="116">
                  <c:v>43033</c:v>
                </c:pt>
                <c:pt idx="117">
                  <c:v>43034</c:v>
                </c:pt>
                <c:pt idx="118">
                  <c:v>43035</c:v>
                </c:pt>
                <c:pt idx="119">
                  <c:v>43036</c:v>
                </c:pt>
                <c:pt idx="120">
                  <c:v>43037</c:v>
                </c:pt>
                <c:pt idx="121">
                  <c:v>43038</c:v>
                </c:pt>
                <c:pt idx="122">
                  <c:v>43039</c:v>
                </c:pt>
                <c:pt idx="123">
                  <c:v>43040</c:v>
                </c:pt>
                <c:pt idx="124">
                  <c:v>43041</c:v>
                </c:pt>
                <c:pt idx="125">
                  <c:v>43042</c:v>
                </c:pt>
                <c:pt idx="126">
                  <c:v>43043</c:v>
                </c:pt>
                <c:pt idx="127">
                  <c:v>43044</c:v>
                </c:pt>
                <c:pt idx="128">
                  <c:v>43045</c:v>
                </c:pt>
                <c:pt idx="129">
                  <c:v>43046</c:v>
                </c:pt>
                <c:pt idx="130">
                  <c:v>43047</c:v>
                </c:pt>
                <c:pt idx="131">
                  <c:v>43048</c:v>
                </c:pt>
                <c:pt idx="132">
                  <c:v>43049</c:v>
                </c:pt>
                <c:pt idx="133">
                  <c:v>43050</c:v>
                </c:pt>
                <c:pt idx="134">
                  <c:v>43051</c:v>
                </c:pt>
                <c:pt idx="135">
                  <c:v>43052</c:v>
                </c:pt>
                <c:pt idx="136">
                  <c:v>43053</c:v>
                </c:pt>
                <c:pt idx="137">
                  <c:v>43054</c:v>
                </c:pt>
                <c:pt idx="138">
                  <c:v>43055</c:v>
                </c:pt>
                <c:pt idx="139">
                  <c:v>43056</c:v>
                </c:pt>
                <c:pt idx="140">
                  <c:v>43057</c:v>
                </c:pt>
                <c:pt idx="141">
                  <c:v>43058</c:v>
                </c:pt>
                <c:pt idx="142">
                  <c:v>43059</c:v>
                </c:pt>
                <c:pt idx="143">
                  <c:v>43060</c:v>
                </c:pt>
                <c:pt idx="144">
                  <c:v>43061</c:v>
                </c:pt>
                <c:pt idx="145">
                  <c:v>43062</c:v>
                </c:pt>
                <c:pt idx="146">
                  <c:v>43063</c:v>
                </c:pt>
                <c:pt idx="147">
                  <c:v>43064</c:v>
                </c:pt>
                <c:pt idx="148">
                  <c:v>43065</c:v>
                </c:pt>
                <c:pt idx="149">
                  <c:v>43066</c:v>
                </c:pt>
                <c:pt idx="150">
                  <c:v>43067</c:v>
                </c:pt>
                <c:pt idx="151">
                  <c:v>43068</c:v>
                </c:pt>
                <c:pt idx="152">
                  <c:v>43069</c:v>
                </c:pt>
                <c:pt idx="153">
                  <c:v>43070</c:v>
                </c:pt>
                <c:pt idx="154">
                  <c:v>43071</c:v>
                </c:pt>
                <c:pt idx="155">
                  <c:v>43072</c:v>
                </c:pt>
                <c:pt idx="156">
                  <c:v>43073</c:v>
                </c:pt>
                <c:pt idx="157">
                  <c:v>43074</c:v>
                </c:pt>
                <c:pt idx="158">
                  <c:v>43075</c:v>
                </c:pt>
                <c:pt idx="159">
                  <c:v>43076</c:v>
                </c:pt>
                <c:pt idx="160">
                  <c:v>43077</c:v>
                </c:pt>
                <c:pt idx="161">
                  <c:v>43078</c:v>
                </c:pt>
                <c:pt idx="162">
                  <c:v>43079</c:v>
                </c:pt>
                <c:pt idx="163">
                  <c:v>43080</c:v>
                </c:pt>
                <c:pt idx="164">
                  <c:v>43081</c:v>
                </c:pt>
                <c:pt idx="165">
                  <c:v>43082</c:v>
                </c:pt>
                <c:pt idx="166">
                  <c:v>43083</c:v>
                </c:pt>
                <c:pt idx="167">
                  <c:v>43084</c:v>
                </c:pt>
                <c:pt idx="168">
                  <c:v>43085</c:v>
                </c:pt>
                <c:pt idx="169">
                  <c:v>43086</c:v>
                </c:pt>
                <c:pt idx="170">
                  <c:v>43087</c:v>
                </c:pt>
                <c:pt idx="171">
                  <c:v>43088</c:v>
                </c:pt>
                <c:pt idx="172">
                  <c:v>43089</c:v>
                </c:pt>
                <c:pt idx="173">
                  <c:v>43090</c:v>
                </c:pt>
                <c:pt idx="174">
                  <c:v>43091</c:v>
                </c:pt>
                <c:pt idx="175">
                  <c:v>43092</c:v>
                </c:pt>
                <c:pt idx="176">
                  <c:v>43093</c:v>
                </c:pt>
                <c:pt idx="177">
                  <c:v>43094</c:v>
                </c:pt>
                <c:pt idx="178">
                  <c:v>43095</c:v>
                </c:pt>
                <c:pt idx="179">
                  <c:v>43096</c:v>
                </c:pt>
                <c:pt idx="180">
                  <c:v>43097</c:v>
                </c:pt>
                <c:pt idx="181">
                  <c:v>43098</c:v>
                </c:pt>
                <c:pt idx="182">
                  <c:v>43099</c:v>
                </c:pt>
                <c:pt idx="183">
                  <c:v>43100</c:v>
                </c:pt>
                <c:pt idx="184">
                  <c:v>43101</c:v>
                </c:pt>
                <c:pt idx="185">
                  <c:v>43102</c:v>
                </c:pt>
                <c:pt idx="186">
                  <c:v>43103</c:v>
                </c:pt>
                <c:pt idx="187">
                  <c:v>43104</c:v>
                </c:pt>
                <c:pt idx="188">
                  <c:v>43105</c:v>
                </c:pt>
                <c:pt idx="189">
                  <c:v>43106</c:v>
                </c:pt>
                <c:pt idx="190">
                  <c:v>43107</c:v>
                </c:pt>
                <c:pt idx="191">
                  <c:v>43108</c:v>
                </c:pt>
                <c:pt idx="192">
                  <c:v>43109</c:v>
                </c:pt>
                <c:pt idx="193">
                  <c:v>43110</c:v>
                </c:pt>
                <c:pt idx="194">
                  <c:v>43111</c:v>
                </c:pt>
                <c:pt idx="195">
                  <c:v>43112</c:v>
                </c:pt>
                <c:pt idx="196">
                  <c:v>43113</c:v>
                </c:pt>
                <c:pt idx="197">
                  <c:v>43114</c:v>
                </c:pt>
                <c:pt idx="198">
                  <c:v>43115</c:v>
                </c:pt>
                <c:pt idx="199">
                  <c:v>43116</c:v>
                </c:pt>
                <c:pt idx="200">
                  <c:v>43117</c:v>
                </c:pt>
                <c:pt idx="201">
                  <c:v>43118</c:v>
                </c:pt>
                <c:pt idx="202">
                  <c:v>43119</c:v>
                </c:pt>
                <c:pt idx="203">
                  <c:v>43120</c:v>
                </c:pt>
                <c:pt idx="204">
                  <c:v>43121</c:v>
                </c:pt>
                <c:pt idx="205">
                  <c:v>43122</c:v>
                </c:pt>
                <c:pt idx="206">
                  <c:v>43123</c:v>
                </c:pt>
                <c:pt idx="207">
                  <c:v>43124</c:v>
                </c:pt>
                <c:pt idx="208">
                  <c:v>43125</c:v>
                </c:pt>
                <c:pt idx="209">
                  <c:v>43126</c:v>
                </c:pt>
                <c:pt idx="210">
                  <c:v>43127</c:v>
                </c:pt>
                <c:pt idx="211">
                  <c:v>43128</c:v>
                </c:pt>
                <c:pt idx="212">
                  <c:v>43129</c:v>
                </c:pt>
                <c:pt idx="213">
                  <c:v>43130</c:v>
                </c:pt>
                <c:pt idx="214">
                  <c:v>43131</c:v>
                </c:pt>
                <c:pt idx="215">
                  <c:v>43132</c:v>
                </c:pt>
                <c:pt idx="216">
                  <c:v>43133</c:v>
                </c:pt>
                <c:pt idx="217">
                  <c:v>43134</c:v>
                </c:pt>
                <c:pt idx="218">
                  <c:v>43135</c:v>
                </c:pt>
                <c:pt idx="219">
                  <c:v>43136</c:v>
                </c:pt>
                <c:pt idx="220">
                  <c:v>43137</c:v>
                </c:pt>
                <c:pt idx="221">
                  <c:v>43138</c:v>
                </c:pt>
                <c:pt idx="222">
                  <c:v>43139</c:v>
                </c:pt>
                <c:pt idx="223">
                  <c:v>43140</c:v>
                </c:pt>
                <c:pt idx="224">
                  <c:v>43141</c:v>
                </c:pt>
                <c:pt idx="225">
                  <c:v>43142</c:v>
                </c:pt>
                <c:pt idx="226">
                  <c:v>43143</c:v>
                </c:pt>
                <c:pt idx="227">
                  <c:v>43144</c:v>
                </c:pt>
                <c:pt idx="228">
                  <c:v>43145</c:v>
                </c:pt>
                <c:pt idx="229">
                  <c:v>43146</c:v>
                </c:pt>
                <c:pt idx="230">
                  <c:v>43147</c:v>
                </c:pt>
                <c:pt idx="231">
                  <c:v>43148</c:v>
                </c:pt>
                <c:pt idx="232">
                  <c:v>43149</c:v>
                </c:pt>
                <c:pt idx="233">
                  <c:v>43150</c:v>
                </c:pt>
                <c:pt idx="234">
                  <c:v>43151</c:v>
                </c:pt>
                <c:pt idx="235">
                  <c:v>43152</c:v>
                </c:pt>
                <c:pt idx="236">
                  <c:v>43153</c:v>
                </c:pt>
                <c:pt idx="237">
                  <c:v>43154</c:v>
                </c:pt>
                <c:pt idx="238">
                  <c:v>43155</c:v>
                </c:pt>
                <c:pt idx="239">
                  <c:v>43156</c:v>
                </c:pt>
                <c:pt idx="240">
                  <c:v>43157</c:v>
                </c:pt>
                <c:pt idx="241">
                  <c:v>43158</c:v>
                </c:pt>
                <c:pt idx="242">
                  <c:v>43159</c:v>
                </c:pt>
                <c:pt idx="243">
                  <c:v>43160</c:v>
                </c:pt>
                <c:pt idx="244">
                  <c:v>43161</c:v>
                </c:pt>
                <c:pt idx="245">
                  <c:v>43162</c:v>
                </c:pt>
                <c:pt idx="246">
                  <c:v>43163</c:v>
                </c:pt>
                <c:pt idx="247">
                  <c:v>43164</c:v>
                </c:pt>
                <c:pt idx="248">
                  <c:v>43165</c:v>
                </c:pt>
                <c:pt idx="249">
                  <c:v>43166</c:v>
                </c:pt>
                <c:pt idx="250">
                  <c:v>43167</c:v>
                </c:pt>
                <c:pt idx="251">
                  <c:v>43168</c:v>
                </c:pt>
                <c:pt idx="252">
                  <c:v>43169</c:v>
                </c:pt>
                <c:pt idx="253">
                  <c:v>43170</c:v>
                </c:pt>
                <c:pt idx="254">
                  <c:v>43171</c:v>
                </c:pt>
                <c:pt idx="255">
                  <c:v>43172</c:v>
                </c:pt>
                <c:pt idx="256">
                  <c:v>43173</c:v>
                </c:pt>
                <c:pt idx="257">
                  <c:v>43174</c:v>
                </c:pt>
                <c:pt idx="258">
                  <c:v>43175</c:v>
                </c:pt>
                <c:pt idx="259">
                  <c:v>43176</c:v>
                </c:pt>
                <c:pt idx="260">
                  <c:v>43177</c:v>
                </c:pt>
                <c:pt idx="261">
                  <c:v>43178</c:v>
                </c:pt>
                <c:pt idx="262">
                  <c:v>43179</c:v>
                </c:pt>
                <c:pt idx="263">
                  <c:v>43180</c:v>
                </c:pt>
                <c:pt idx="264">
                  <c:v>43181</c:v>
                </c:pt>
                <c:pt idx="265">
                  <c:v>43182</c:v>
                </c:pt>
                <c:pt idx="266">
                  <c:v>43183</c:v>
                </c:pt>
                <c:pt idx="267">
                  <c:v>43184</c:v>
                </c:pt>
                <c:pt idx="268">
                  <c:v>43185</c:v>
                </c:pt>
                <c:pt idx="269">
                  <c:v>43186</c:v>
                </c:pt>
                <c:pt idx="270">
                  <c:v>43187</c:v>
                </c:pt>
                <c:pt idx="271">
                  <c:v>43188</c:v>
                </c:pt>
                <c:pt idx="272">
                  <c:v>43189</c:v>
                </c:pt>
                <c:pt idx="273">
                  <c:v>43190</c:v>
                </c:pt>
                <c:pt idx="274">
                  <c:v>43191</c:v>
                </c:pt>
                <c:pt idx="275">
                  <c:v>43192</c:v>
                </c:pt>
                <c:pt idx="276">
                  <c:v>43193</c:v>
                </c:pt>
                <c:pt idx="277">
                  <c:v>43194</c:v>
                </c:pt>
                <c:pt idx="278">
                  <c:v>43195</c:v>
                </c:pt>
                <c:pt idx="279">
                  <c:v>43196</c:v>
                </c:pt>
                <c:pt idx="280">
                  <c:v>43197</c:v>
                </c:pt>
                <c:pt idx="281">
                  <c:v>43198</c:v>
                </c:pt>
                <c:pt idx="282">
                  <c:v>43199</c:v>
                </c:pt>
                <c:pt idx="283">
                  <c:v>43200</c:v>
                </c:pt>
                <c:pt idx="284">
                  <c:v>43201</c:v>
                </c:pt>
                <c:pt idx="285">
                  <c:v>43202</c:v>
                </c:pt>
                <c:pt idx="286">
                  <c:v>43203</c:v>
                </c:pt>
                <c:pt idx="287">
                  <c:v>43204</c:v>
                </c:pt>
                <c:pt idx="288">
                  <c:v>43205</c:v>
                </c:pt>
                <c:pt idx="289">
                  <c:v>43206</c:v>
                </c:pt>
                <c:pt idx="290">
                  <c:v>43207</c:v>
                </c:pt>
                <c:pt idx="291">
                  <c:v>43208</c:v>
                </c:pt>
                <c:pt idx="292">
                  <c:v>43209</c:v>
                </c:pt>
                <c:pt idx="293">
                  <c:v>43210</c:v>
                </c:pt>
                <c:pt idx="294">
                  <c:v>43211</c:v>
                </c:pt>
                <c:pt idx="295">
                  <c:v>43212</c:v>
                </c:pt>
                <c:pt idx="296">
                  <c:v>43213</c:v>
                </c:pt>
                <c:pt idx="297">
                  <c:v>43214</c:v>
                </c:pt>
                <c:pt idx="298">
                  <c:v>43215</c:v>
                </c:pt>
                <c:pt idx="299">
                  <c:v>43216</c:v>
                </c:pt>
                <c:pt idx="300">
                  <c:v>43217</c:v>
                </c:pt>
                <c:pt idx="301">
                  <c:v>43218</c:v>
                </c:pt>
                <c:pt idx="302">
                  <c:v>43219</c:v>
                </c:pt>
                <c:pt idx="303">
                  <c:v>43220</c:v>
                </c:pt>
                <c:pt idx="304">
                  <c:v>43221</c:v>
                </c:pt>
                <c:pt idx="305">
                  <c:v>43222</c:v>
                </c:pt>
                <c:pt idx="306">
                  <c:v>43223</c:v>
                </c:pt>
                <c:pt idx="307">
                  <c:v>43224</c:v>
                </c:pt>
                <c:pt idx="308">
                  <c:v>43225</c:v>
                </c:pt>
                <c:pt idx="309">
                  <c:v>43226</c:v>
                </c:pt>
                <c:pt idx="310">
                  <c:v>43227</c:v>
                </c:pt>
                <c:pt idx="311">
                  <c:v>43228</c:v>
                </c:pt>
                <c:pt idx="312">
                  <c:v>43229</c:v>
                </c:pt>
                <c:pt idx="313">
                  <c:v>43230</c:v>
                </c:pt>
                <c:pt idx="314">
                  <c:v>43231</c:v>
                </c:pt>
                <c:pt idx="315">
                  <c:v>43232</c:v>
                </c:pt>
                <c:pt idx="316">
                  <c:v>43233</c:v>
                </c:pt>
                <c:pt idx="317">
                  <c:v>43234</c:v>
                </c:pt>
                <c:pt idx="318">
                  <c:v>43235</c:v>
                </c:pt>
                <c:pt idx="319">
                  <c:v>43236</c:v>
                </c:pt>
                <c:pt idx="320">
                  <c:v>43237</c:v>
                </c:pt>
                <c:pt idx="321">
                  <c:v>43238</c:v>
                </c:pt>
                <c:pt idx="322">
                  <c:v>43239</c:v>
                </c:pt>
                <c:pt idx="323">
                  <c:v>43240</c:v>
                </c:pt>
                <c:pt idx="324">
                  <c:v>43241</c:v>
                </c:pt>
                <c:pt idx="325">
                  <c:v>43242</c:v>
                </c:pt>
                <c:pt idx="326">
                  <c:v>43243</c:v>
                </c:pt>
                <c:pt idx="327">
                  <c:v>43244</c:v>
                </c:pt>
                <c:pt idx="328">
                  <c:v>43245</c:v>
                </c:pt>
                <c:pt idx="329">
                  <c:v>43246</c:v>
                </c:pt>
                <c:pt idx="330">
                  <c:v>43247</c:v>
                </c:pt>
                <c:pt idx="331">
                  <c:v>43248</c:v>
                </c:pt>
                <c:pt idx="332">
                  <c:v>43249</c:v>
                </c:pt>
                <c:pt idx="333">
                  <c:v>43250</c:v>
                </c:pt>
                <c:pt idx="334">
                  <c:v>43251</c:v>
                </c:pt>
                <c:pt idx="335">
                  <c:v>43252</c:v>
                </c:pt>
                <c:pt idx="336">
                  <c:v>43253</c:v>
                </c:pt>
                <c:pt idx="337">
                  <c:v>43254</c:v>
                </c:pt>
                <c:pt idx="338">
                  <c:v>43255</c:v>
                </c:pt>
                <c:pt idx="339">
                  <c:v>43256</c:v>
                </c:pt>
                <c:pt idx="340">
                  <c:v>43257</c:v>
                </c:pt>
                <c:pt idx="341">
                  <c:v>43258</c:v>
                </c:pt>
                <c:pt idx="342">
                  <c:v>43259</c:v>
                </c:pt>
                <c:pt idx="343">
                  <c:v>43260</c:v>
                </c:pt>
                <c:pt idx="344">
                  <c:v>43261</c:v>
                </c:pt>
                <c:pt idx="345">
                  <c:v>43262</c:v>
                </c:pt>
                <c:pt idx="346">
                  <c:v>43263</c:v>
                </c:pt>
                <c:pt idx="347">
                  <c:v>43264</c:v>
                </c:pt>
                <c:pt idx="348">
                  <c:v>43265</c:v>
                </c:pt>
                <c:pt idx="349">
                  <c:v>43266</c:v>
                </c:pt>
                <c:pt idx="350">
                  <c:v>43267</c:v>
                </c:pt>
                <c:pt idx="351">
                  <c:v>43268</c:v>
                </c:pt>
                <c:pt idx="352">
                  <c:v>43269</c:v>
                </c:pt>
                <c:pt idx="353">
                  <c:v>43270</c:v>
                </c:pt>
                <c:pt idx="354">
                  <c:v>43271</c:v>
                </c:pt>
                <c:pt idx="355">
                  <c:v>43272</c:v>
                </c:pt>
                <c:pt idx="356">
                  <c:v>43273</c:v>
                </c:pt>
                <c:pt idx="357">
                  <c:v>43274</c:v>
                </c:pt>
                <c:pt idx="358">
                  <c:v>43275</c:v>
                </c:pt>
                <c:pt idx="359">
                  <c:v>43276</c:v>
                </c:pt>
                <c:pt idx="360">
                  <c:v>43277</c:v>
                </c:pt>
                <c:pt idx="361">
                  <c:v>43278</c:v>
                </c:pt>
                <c:pt idx="362">
                  <c:v>43279</c:v>
                </c:pt>
                <c:pt idx="363">
                  <c:v>43280</c:v>
                </c:pt>
                <c:pt idx="364">
                  <c:v>43281</c:v>
                </c:pt>
                <c:pt idx="365">
                  <c:v>43282</c:v>
                </c:pt>
                <c:pt idx="366">
                  <c:v>43283</c:v>
                </c:pt>
                <c:pt idx="367">
                  <c:v>43284</c:v>
                </c:pt>
                <c:pt idx="368">
                  <c:v>43285</c:v>
                </c:pt>
                <c:pt idx="369">
                  <c:v>43286</c:v>
                </c:pt>
                <c:pt idx="370">
                  <c:v>43287</c:v>
                </c:pt>
                <c:pt idx="371">
                  <c:v>43288</c:v>
                </c:pt>
                <c:pt idx="372">
                  <c:v>43289</c:v>
                </c:pt>
                <c:pt idx="373">
                  <c:v>43290</c:v>
                </c:pt>
                <c:pt idx="374">
                  <c:v>43291</c:v>
                </c:pt>
                <c:pt idx="375">
                  <c:v>43292</c:v>
                </c:pt>
                <c:pt idx="376">
                  <c:v>43293</c:v>
                </c:pt>
                <c:pt idx="377">
                  <c:v>43294</c:v>
                </c:pt>
                <c:pt idx="378">
                  <c:v>43295</c:v>
                </c:pt>
                <c:pt idx="379">
                  <c:v>43296</c:v>
                </c:pt>
                <c:pt idx="380">
                  <c:v>43297</c:v>
                </c:pt>
                <c:pt idx="381">
                  <c:v>43298</c:v>
                </c:pt>
                <c:pt idx="382">
                  <c:v>43299</c:v>
                </c:pt>
                <c:pt idx="383">
                  <c:v>43300</c:v>
                </c:pt>
                <c:pt idx="384">
                  <c:v>43301</c:v>
                </c:pt>
                <c:pt idx="385">
                  <c:v>43302</c:v>
                </c:pt>
                <c:pt idx="386">
                  <c:v>43303</c:v>
                </c:pt>
                <c:pt idx="387">
                  <c:v>43304</c:v>
                </c:pt>
                <c:pt idx="388">
                  <c:v>43305</c:v>
                </c:pt>
                <c:pt idx="389">
                  <c:v>43306</c:v>
                </c:pt>
                <c:pt idx="390">
                  <c:v>43307</c:v>
                </c:pt>
                <c:pt idx="391">
                  <c:v>43308</c:v>
                </c:pt>
                <c:pt idx="392">
                  <c:v>43309</c:v>
                </c:pt>
                <c:pt idx="393">
                  <c:v>43310</c:v>
                </c:pt>
                <c:pt idx="394">
                  <c:v>43311</c:v>
                </c:pt>
                <c:pt idx="395">
                  <c:v>43312</c:v>
                </c:pt>
                <c:pt idx="396">
                  <c:v>43313</c:v>
                </c:pt>
                <c:pt idx="397">
                  <c:v>43314</c:v>
                </c:pt>
                <c:pt idx="398">
                  <c:v>43315</c:v>
                </c:pt>
                <c:pt idx="399">
                  <c:v>43316</c:v>
                </c:pt>
                <c:pt idx="400">
                  <c:v>43317</c:v>
                </c:pt>
                <c:pt idx="401">
                  <c:v>43318</c:v>
                </c:pt>
                <c:pt idx="402">
                  <c:v>43319</c:v>
                </c:pt>
                <c:pt idx="403">
                  <c:v>43320</c:v>
                </c:pt>
                <c:pt idx="404">
                  <c:v>43321</c:v>
                </c:pt>
                <c:pt idx="405">
                  <c:v>43322</c:v>
                </c:pt>
                <c:pt idx="406">
                  <c:v>43323</c:v>
                </c:pt>
                <c:pt idx="407">
                  <c:v>43324</c:v>
                </c:pt>
                <c:pt idx="408">
                  <c:v>43325</c:v>
                </c:pt>
                <c:pt idx="409">
                  <c:v>43326</c:v>
                </c:pt>
                <c:pt idx="410">
                  <c:v>43327</c:v>
                </c:pt>
                <c:pt idx="411">
                  <c:v>43328</c:v>
                </c:pt>
                <c:pt idx="412">
                  <c:v>43329</c:v>
                </c:pt>
                <c:pt idx="413">
                  <c:v>43330</c:v>
                </c:pt>
                <c:pt idx="414">
                  <c:v>43331</c:v>
                </c:pt>
                <c:pt idx="415">
                  <c:v>43332</c:v>
                </c:pt>
                <c:pt idx="416">
                  <c:v>43333</c:v>
                </c:pt>
                <c:pt idx="417">
                  <c:v>43334</c:v>
                </c:pt>
                <c:pt idx="418">
                  <c:v>43335</c:v>
                </c:pt>
                <c:pt idx="419">
                  <c:v>43336</c:v>
                </c:pt>
                <c:pt idx="420">
                  <c:v>43337</c:v>
                </c:pt>
                <c:pt idx="421">
                  <c:v>43338</c:v>
                </c:pt>
                <c:pt idx="422">
                  <c:v>43339</c:v>
                </c:pt>
                <c:pt idx="423">
                  <c:v>43340</c:v>
                </c:pt>
                <c:pt idx="424">
                  <c:v>43341</c:v>
                </c:pt>
                <c:pt idx="425">
                  <c:v>43342</c:v>
                </c:pt>
                <c:pt idx="426">
                  <c:v>43343</c:v>
                </c:pt>
                <c:pt idx="427">
                  <c:v>43344</c:v>
                </c:pt>
                <c:pt idx="428">
                  <c:v>43345</c:v>
                </c:pt>
                <c:pt idx="429">
                  <c:v>43346</c:v>
                </c:pt>
                <c:pt idx="430">
                  <c:v>43347</c:v>
                </c:pt>
                <c:pt idx="431">
                  <c:v>43348</c:v>
                </c:pt>
                <c:pt idx="432">
                  <c:v>43349</c:v>
                </c:pt>
                <c:pt idx="433">
                  <c:v>43350</c:v>
                </c:pt>
                <c:pt idx="434">
                  <c:v>43351</c:v>
                </c:pt>
                <c:pt idx="435">
                  <c:v>43352</c:v>
                </c:pt>
                <c:pt idx="436">
                  <c:v>43353</c:v>
                </c:pt>
                <c:pt idx="437">
                  <c:v>43354</c:v>
                </c:pt>
                <c:pt idx="438">
                  <c:v>43355</c:v>
                </c:pt>
                <c:pt idx="439">
                  <c:v>43356</c:v>
                </c:pt>
                <c:pt idx="440">
                  <c:v>43357</c:v>
                </c:pt>
                <c:pt idx="441">
                  <c:v>43358</c:v>
                </c:pt>
                <c:pt idx="442">
                  <c:v>43359</c:v>
                </c:pt>
                <c:pt idx="443">
                  <c:v>43360</c:v>
                </c:pt>
                <c:pt idx="444">
                  <c:v>43361</c:v>
                </c:pt>
                <c:pt idx="445">
                  <c:v>43362</c:v>
                </c:pt>
                <c:pt idx="446">
                  <c:v>43363</c:v>
                </c:pt>
                <c:pt idx="447">
                  <c:v>43364</c:v>
                </c:pt>
                <c:pt idx="448">
                  <c:v>43365</c:v>
                </c:pt>
                <c:pt idx="449">
                  <c:v>43366</c:v>
                </c:pt>
                <c:pt idx="450">
                  <c:v>43367</c:v>
                </c:pt>
                <c:pt idx="451">
                  <c:v>43368</c:v>
                </c:pt>
                <c:pt idx="452">
                  <c:v>43369</c:v>
                </c:pt>
                <c:pt idx="453">
                  <c:v>43370</c:v>
                </c:pt>
                <c:pt idx="454">
                  <c:v>43371</c:v>
                </c:pt>
                <c:pt idx="455">
                  <c:v>43372</c:v>
                </c:pt>
                <c:pt idx="456">
                  <c:v>43373</c:v>
                </c:pt>
                <c:pt idx="457">
                  <c:v>43374</c:v>
                </c:pt>
                <c:pt idx="458">
                  <c:v>43375</c:v>
                </c:pt>
                <c:pt idx="459">
                  <c:v>43376</c:v>
                </c:pt>
                <c:pt idx="460">
                  <c:v>43377</c:v>
                </c:pt>
                <c:pt idx="461">
                  <c:v>43378</c:v>
                </c:pt>
                <c:pt idx="462">
                  <c:v>43379</c:v>
                </c:pt>
                <c:pt idx="463">
                  <c:v>43380</c:v>
                </c:pt>
                <c:pt idx="464">
                  <c:v>43381</c:v>
                </c:pt>
                <c:pt idx="465">
                  <c:v>43382</c:v>
                </c:pt>
                <c:pt idx="466">
                  <c:v>43383</c:v>
                </c:pt>
                <c:pt idx="467">
                  <c:v>43384</c:v>
                </c:pt>
                <c:pt idx="468">
                  <c:v>43385</c:v>
                </c:pt>
                <c:pt idx="469">
                  <c:v>43386</c:v>
                </c:pt>
                <c:pt idx="470">
                  <c:v>43387</c:v>
                </c:pt>
                <c:pt idx="471">
                  <c:v>43388</c:v>
                </c:pt>
                <c:pt idx="472">
                  <c:v>43389</c:v>
                </c:pt>
                <c:pt idx="473">
                  <c:v>43390</c:v>
                </c:pt>
                <c:pt idx="474">
                  <c:v>43391</c:v>
                </c:pt>
                <c:pt idx="475">
                  <c:v>43392</c:v>
                </c:pt>
                <c:pt idx="476">
                  <c:v>43393</c:v>
                </c:pt>
                <c:pt idx="477">
                  <c:v>43394</c:v>
                </c:pt>
                <c:pt idx="478">
                  <c:v>43395</c:v>
                </c:pt>
                <c:pt idx="479">
                  <c:v>43396</c:v>
                </c:pt>
                <c:pt idx="480">
                  <c:v>43397</c:v>
                </c:pt>
                <c:pt idx="481">
                  <c:v>43398</c:v>
                </c:pt>
                <c:pt idx="482">
                  <c:v>43399</c:v>
                </c:pt>
                <c:pt idx="483">
                  <c:v>43400</c:v>
                </c:pt>
                <c:pt idx="484">
                  <c:v>43401</c:v>
                </c:pt>
                <c:pt idx="485">
                  <c:v>43402</c:v>
                </c:pt>
                <c:pt idx="486">
                  <c:v>43403</c:v>
                </c:pt>
                <c:pt idx="487">
                  <c:v>43404</c:v>
                </c:pt>
                <c:pt idx="488">
                  <c:v>43405</c:v>
                </c:pt>
                <c:pt idx="489">
                  <c:v>43406</c:v>
                </c:pt>
                <c:pt idx="490">
                  <c:v>43407</c:v>
                </c:pt>
                <c:pt idx="491">
                  <c:v>43408</c:v>
                </c:pt>
                <c:pt idx="492">
                  <c:v>43409</c:v>
                </c:pt>
                <c:pt idx="493">
                  <c:v>43410</c:v>
                </c:pt>
                <c:pt idx="494">
                  <c:v>43411</c:v>
                </c:pt>
                <c:pt idx="495">
                  <c:v>43412</c:v>
                </c:pt>
                <c:pt idx="496">
                  <c:v>43413</c:v>
                </c:pt>
                <c:pt idx="497">
                  <c:v>43414</c:v>
                </c:pt>
                <c:pt idx="498">
                  <c:v>43415</c:v>
                </c:pt>
                <c:pt idx="499">
                  <c:v>43416</c:v>
                </c:pt>
                <c:pt idx="500">
                  <c:v>43417</c:v>
                </c:pt>
                <c:pt idx="501">
                  <c:v>43418</c:v>
                </c:pt>
                <c:pt idx="502">
                  <c:v>43419</c:v>
                </c:pt>
                <c:pt idx="503">
                  <c:v>43420</c:v>
                </c:pt>
                <c:pt idx="504">
                  <c:v>43421</c:v>
                </c:pt>
                <c:pt idx="505">
                  <c:v>43422</c:v>
                </c:pt>
                <c:pt idx="506">
                  <c:v>43423</c:v>
                </c:pt>
                <c:pt idx="507">
                  <c:v>43424</c:v>
                </c:pt>
                <c:pt idx="508">
                  <c:v>43425</c:v>
                </c:pt>
                <c:pt idx="509">
                  <c:v>43426</c:v>
                </c:pt>
                <c:pt idx="510">
                  <c:v>43427</c:v>
                </c:pt>
                <c:pt idx="511">
                  <c:v>43428</c:v>
                </c:pt>
                <c:pt idx="512">
                  <c:v>43429</c:v>
                </c:pt>
                <c:pt idx="513">
                  <c:v>43430</c:v>
                </c:pt>
                <c:pt idx="514">
                  <c:v>43431</c:v>
                </c:pt>
                <c:pt idx="515">
                  <c:v>43432</c:v>
                </c:pt>
                <c:pt idx="516">
                  <c:v>43433</c:v>
                </c:pt>
                <c:pt idx="517">
                  <c:v>43434</c:v>
                </c:pt>
                <c:pt idx="518">
                  <c:v>43435</c:v>
                </c:pt>
                <c:pt idx="519">
                  <c:v>43436</c:v>
                </c:pt>
                <c:pt idx="520">
                  <c:v>43437</c:v>
                </c:pt>
                <c:pt idx="521">
                  <c:v>43438</c:v>
                </c:pt>
                <c:pt idx="522">
                  <c:v>43439</c:v>
                </c:pt>
                <c:pt idx="523">
                  <c:v>43440</c:v>
                </c:pt>
                <c:pt idx="524">
                  <c:v>43441</c:v>
                </c:pt>
                <c:pt idx="525">
                  <c:v>43442</c:v>
                </c:pt>
                <c:pt idx="526">
                  <c:v>43443</c:v>
                </c:pt>
                <c:pt idx="527">
                  <c:v>43444</c:v>
                </c:pt>
                <c:pt idx="528">
                  <c:v>43445</c:v>
                </c:pt>
                <c:pt idx="529">
                  <c:v>43446</c:v>
                </c:pt>
                <c:pt idx="530">
                  <c:v>43447</c:v>
                </c:pt>
                <c:pt idx="531">
                  <c:v>43448</c:v>
                </c:pt>
                <c:pt idx="532">
                  <c:v>43449</c:v>
                </c:pt>
                <c:pt idx="533">
                  <c:v>43450</c:v>
                </c:pt>
                <c:pt idx="534">
                  <c:v>43451</c:v>
                </c:pt>
                <c:pt idx="535">
                  <c:v>43452</c:v>
                </c:pt>
                <c:pt idx="536">
                  <c:v>43453</c:v>
                </c:pt>
                <c:pt idx="537">
                  <c:v>43454</c:v>
                </c:pt>
                <c:pt idx="538">
                  <c:v>43455</c:v>
                </c:pt>
                <c:pt idx="539">
                  <c:v>43456</c:v>
                </c:pt>
                <c:pt idx="540">
                  <c:v>43457</c:v>
                </c:pt>
                <c:pt idx="541">
                  <c:v>43458</c:v>
                </c:pt>
                <c:pt idx="542">
                  <c:v>43459</c:v>
                </c:pt>
                <c:pt idx="543">
                  <c:v>43460</c:v>
                </c:pt>
                <c:pt idx="544">
                  <c:v>43461</c:v>
                </c:pt>
                <c:pt idx="545">
                  <c:v>43462</c:v>
                </c:pt>
                <c:pt idx="546">
                  <c:v>43463</c:v>
                </c:pt>
                <c:pt idx="547">
                  <c:v>43464</c:v>
                </c:pt>
                <c:pt idx="548">
                  <c:v>43465</c:v>
                </c:pt>
                <c:pt idx="549">
                  <c:v>43466</c:v>
                </c:pt>
                <c:pt idx="550">
                  <c:v>43467</c:v>
                </c:pt>
                <c:pt idx="551">
                  <c:v>43468</c:v>
                </c:pt>
                <c:pt idx="552">
                  <c:v>43469</c:v>
                </c:pt>
                <c:pt idx="553">
                  <c:v>43470</c:v>
                </c:pt>
                <c:pt idx="554">
                  <c:v>43471</c:v>
                </c:pt>
                <c:pt idx="555">
                  <c:v>43472</c:v>
                </c:pt>
                <c:pt idx="556">
                  <c:v>43473</c:v>
                </c:pt>
                <c:pt idx="557">
                  <c:v>43474</c:v>
                </c:pt>
                <c:pt idx="558">
                  <c:v>43475</c:v>
                </c:pt>
                <c:pt idx="559">
                  <c:v>43476</c:v>
                </c:pt>
                <c:pt idx="560">
                  <c:v>43477</c:v>
                </c:pt>
                <c:pt idx="561">
                  <c:v>43478</c:v>
                </c:pt>
                <c:pt idx="562">
                  <c:v>43479</c:v>
                </c:pt>
                <c:pt idx="563">
                  <c:v>43480</c:v>
                </c:pt>
                <c:pt idx="564">
                  <c:v>43481</c:v>
                </c:pt>
                <c:pt idx="565">
                  <c:v>43482</c:v>
                </c:pt>
                <c:pt idx="566">
                  <c:v>43483</c:v>
                </c:pt>
                <c:pt idx="567">
                  <c:v>43484</c:v>
                </c:pt>
                <c:pt idx="568">
                  <c:v>43485</c:v>
                </c:pt>
                <c:pt idx="569">
                  <c:v>43486</c:v>
                </c:pt>
                <c:pt idx="570">
                  <c:v>43487</c:v>
                </c:pt>
                <c:pt idx="571">
                  <c:v>43488</c:v>
                </c:pt>
                <c:pt idx="572">
                  <c:v>43489</c:v>
                </c:pt>
                <c:pt idx="573">
                  <c:v>43490</c:v>
                </c:pt>
                <c:pt idx="574">
                  <c:v>43491</c:v>
                </c:pt>
                <c:pt idx="575">
                  <c:v>43492</c:v>
                </c:pt>
                <c:pt idx="576">
                  <c:v>43493</c:v>
                </c:pt>
                <c:pt idx="577">
                  <c:v>43494</c:v>
                </c:pt>
                <c:pt idx="578">
                  <c:v>43495</c:v>
                </c:pt>
                <c:pt idx="579">
                  <c:v>43496</c:v>
                </c:pt>
                <c:pt idx="580">
                  <c:v>43497</c:v>
                </c:pt>
                <c:pt idx="581">
                  <c:v>43498</c:v>
                </c:pt>
                <c:pt idx="582">
                  <c:v>43499</c:v>
                </c:pt>
                <c:pt idx="583">
                  <c:v>43500</c:v>
                </c:pt>
                <c:pt idx="584">
                  <c:v>43501</c:v>
                </c:pt>
                <c:pt idx="585">
                  <c:v>43502</c:v>
                </c:pt>
                <c:pt idx="586">
                  <c:v>43503</c:v>
                </c:pt>
                <c:pt idx="587">
                  <c:v>43504</c:v>
                </c:pt>
                <c:pt idx="588">
                  <c:v>43505</c:v>
                </c:pt>
                <c:pt idx="589">
                  <c:v>43506</c:v>
                </c:pt>
                <c:pt idx="590">
                  <c:v>43507</c:v>
                </c:pt>
                <c:pt idx="591">
                  <c:v>43508</c:v>
                </c:pt>
                <c:pt idx="592">
                  <c:v>43509</c:v>
                </c:pt>
                <c:pt idx="593">
                  <c:v>43510</c:v>
                </c:pt>
                <c:pt idx="594">
                  <c:v>43511</c:v>
                </c:pt>
                <c:pt idx="595">
                  <c:v>43512</c:v>
                </c:pt>
                <c:pt idx="596">
                  <c:v>43513</c:v>
                </c:pt>
                <c:pt idx="597">
                  <c:v>43514</c:v>
                </c:pt>
                <c:pt idx="598">
                  <c:v>43515</c:v>
                </c:pt>
                <c:pt idx="599">
                  <c:v>43516</c:v>
                </c:pt>
                <c:pt idx="600">
                  <c:v>43517</c:v>
                </c:pt>
                <c:pt idx="601">
                  <c:v>43518</c:v>
                </c:pt>
                <c:pt idx="602">
                  <c:v>43519</c:v>
                </c:pt>
                <c:pt idx="603">
                  <c:v>43520</c:v>
                </c:pt>
                <c:pt idx="604">
                  <c:v>43521</c:v>
                </c:pt>
                <c:pt idx="605">
                  <c:v>43522</c:v>
                </c:pt>
                <c:pt idx="606">
                  <c:v>43523</c:v>
                </c:pt>
                <c:pt idx="607">
                  <c:v>43524</c:v>
                </c:pt>
                <c:pt idx="608">
                  <c:v>43525</c:v>
                </c:pt>
                <c:pt idx="609">
                  <c:v>43526</c:v>
                </c:pt>
                <c:pt idx="610">
                  <c:v>43527</c:v>
                </c:pt>
                <c:pt idx="611">
                  <c:v>43528</c:v>
                </c:pt>
                <c:pt idx="612">
                  <c:v>43529</c:v>
                </c:pt>
                <c:pt idx="613">
                  <c:v>43530</c:v>
                </c:pt>
                <c:pt idx="614">
                  <c:v>43531</c:v>
                </c:pt>
                <c:pt idx="615">
                  <c:v>43532</c:v>
                </c:pt>
                <c:pt idx="616">
                  <c:v>43533</c:v>
                </c:pt>
                <c:pt idx="617">
                  <c:v>43534</c:v>
                </c:pt>
                <c:pt idx="618">
                  <c:v>43535</c:v>
                </c:pt>
                <c:pt idx="619">
                  <c:v>43536</c:v>
                </c:pt>
                <c:pt idx="620">
                  <c:v>43537</c:v>
                </c:pt>
                <c:pt idx="621">
                  <c:v>43538</c:v>
                </c:pt>
                <c:pt idx="622">
                  <c:v>43539</c:v>
                </c:pt>
                <c:pt idx="623">
                  <c:v>43540</c:v>
                </c:pt>
                <c:pt idx="624">
                  <c:v>43541</c:v>
                </c:pt>
                <c:pt idx="625">
                  <c:v>43542</c:v>
                </c:pt>
                <c:pt idx="626">
                  <c:v>43543</c:v>
                </c:pt>
                <c:pt idx="627">
                  <c:v>43544</c:v>
                </c:pt>
                <c:pt idx="628">
                  <c:v>43545</c:v>
                </c:pt>
                <c:pt idx="629">
                  <c:v>43546</c:v>
                </c:pt>
                <c:pt idx="630">
                  <c:v>43547</c:v>
                </c:pt>
                <c:pt idx="631">
                  <c:v>43548</c:v>
                </c:pt>
                <c:pt idx="632">
                  <c:v>43549</c:v>
                </c:pt>
                <c:pt idx="633">
                  <c:v>43550</c:v>
                </c:pt>
                <c:pt idx="634">
                  <c:v>43551</c:v>
                </c:pt>
                <c:pt idx="635">
                  <c:v>43552</c:v>
                </c:pt>
                <c:pt idx="636">
                  <c:v>43553</c:v>
                </c:pt>
                <c:pt idx="637">
                  <c:v>43554</c:v>
                </c:pt>
                <c:pt idx="638">
                  <c:v>43555</c:v>
                </c:pt>
                <c:pt idx="639">
                  <c:v>43556</c:v>
                </c:pt>
                <c:pt idx="640">
                  <c:v>43557</c:v>
                </c:pt>
                <c:pt idx="641">
                  <c:v>43558</c:v>
                </c:pt>
                <c:pt idx="642">
                  <c:v>43559</c:v>
                </c:pt>
                <c:pt idx="643">
                  <c:v>43560</c:v>
                </c:pt>
                <c:pt idx="644">
                  <c:v>43561</c:v>
                </c:pt>
                <c:pt idx="645">
                  <c:v>43562</c:v>
                </c:pt>
                <c:pt idx="646">
                  <c:v>43563</c:v>
                </c:pt>
                <c:pt idx="647">
                  <c:v>43564</c:v>
                </c:pt>
                <c:pt idx="648">
                  <c:v>43565</c:v>
                </c:pt>
                <c:pt idx="649">
                  <c:v>43566</c:v>
                </c:pt>
                <c:pt idx="650">
                  <c:v>43567</c:v>
                </c:pt>
                <c:pt idx="651">
                  <c:v>43568</c:v>
                </c:pt>
                <c:pt idx="652">
                  <c:v>43569</c:v>
                </c:pt>
                <c:pt idx="653">
                  <c:v>43570</c:v>
                </c:pt>
                <c:pt idx="654">
                  <c:v>43571</c:v>
                </c:pt>
                <c:pt idx="655">
                  <c:v>43572</c:v>
                </c:pt>
                <c:pt idx="656">
                  <c:v>43573</c:v>
                </c:pt>
                <c:pt idx="657">
                  <c:v>43574</c:v>
                </c:pt>
                <c:pt idx="658">
                  <c:v>43575</c:v>
                </c:pt>
                <c:pt idx="659">
                  <c:v>43576</c:v>
                </c:pt>
                <c:pt idx="660">
                  <c:v>43577</c:v>
                </c:pt>
                <c:pt idx="661">
                  <c:v>43578</c:v>
                </c:pt>
                <c:pt idx="662">
                  <c:v>43579</c:v>
                </c:pt>
                <c:pt idx="663">
                  <c:v>43580</c:v>
                </c:pt>
                <c:pt idx="664">
                  <c:v>43581</c:v>
                </c:pt>
                <c:pt idx="665">
                  <c:v>43582</c:v>
                </c:pt>
                <c:pt idx="666">
                  <c:v>43583</c:v>
                </c:pt>
                <c:pt idx="667">
                  <c:v>43584</c:v>
                </c:pt>
                <c:pt idx="668">
                  <c:v>43585</c:v>
                </c:pt>
                <c:pt idx="669">
                  <c:v>43586</c:v>
                </c:pt>
                <c:pt idx="670">
                  <c:v>43587</c:v>
                </c:pt>
                <c:pt idx="671">
                  <c:v>43588</c:v>
                </c:pt>
                <c:pt idx="672">
                  <c:v>43589</c:v>
                </c:pt>
                <c:pt idx="673">
                  <c:v>43590</c:v>
                </c:pt>
                <c:pt idx="674">
                  <c:v>43591</c:v>
                </c:pt>
                <c:pt idx="675">
                  <c:v>43592</c:v>
                </c:pt>
                <c:pt idx="676">
                  <c:v>43593</c:v>
                </c:pt>
                <c:pt idx="677">
                  <c:v>43594</c:v>
                </c:pt>
                <c:pt idx="678">
                  <c:v>43595</c:v>
                </c:pt>
                <c:pt idx="679">
                  <c:v>43596</c:v>
                </c:pt>
                <c:pt idx="680">
                  <c:v>43597</c:v>
                </c:pt>
                <c:pt idx="681">
                  <c:v>43598</c:v>
                </c:pt>
                <c:pt idx="682">
                  <c:v>43599</c:v>
                </c:pt>
                <c:pt idx="683">
                  <c:v>43600</c:v>
                </c:pt>
                <c:pt idx="684">
                  <c:v>43601</c:v>
                </c:pt>
                <c:pt idx="685">
                  <c:v>43602</c:v>
                </c:pt>
                <c:pt idx="686">
                  <c:v>43603</c:v>
                </c:pt>
                <c:pt idx="687">
                  <c:v>43604</c:v>
                </c:pt>
                <c:pt idx="688">
                  <c:v>43605</c:v>
                </c:pt>
                <c:pt idx="689">
                  <c:v>43606</c:v>
                </c:pt>
                <c:pt idx="690">
                  <c:v>43607</c:v>
                </c:pt>
                <c:pt idx="691">
                  <c:v>43608</c:v>
                </c:pt>
                <c:pt idx="692">
                  <c:v>43609</c:v>
                </c:pt>
                <c:pt idx="693">
                  <c:v>43610</c:v>
                </c:pt>
                <c:pt idx="694">
                  <c:v>43611</c:v>
                </c:pt>
                <c:pt idx="695">
                  <c:v>43612</c:v>
                </c:pt>
                <c:pt idx="696">
                  <c:v>43613</c:v>
                </c:pt>
                <c:pt idx="697">
                  <c:v>43614</c:v>
                </c:pt>
                <c:pt idx="698">
                  <c:v>43615</c:v>
                </c:pt>
                <c:pt idx="699">
                  <c:v>43616</c:v>
                </c:pt>
                <c:pt idx="700">
                  <c:v>43617</c:v>
                </c:pt>
                <c:pt idx="701">
                  <c:v>43618</c:v>
                </c:pt>
                <c:pt idx="702">
                  <c:v>43619</c:v>
                </c:pt>
                <c:pt idx="703">
                  <c:v>43620</c:v>
                </c:pt>
                <c:pt idx="704">
                  <c:v>43621</c:v>
                </c:pt>
                <c:pt idx="705">
                  <c:v>43622</c:v>
                </c:pt>
                <c:pt idx="706">
                  <c:v>43623</c:v>
                </c:pt>
                <c:pt idx="707">
                  <c:v>43624</c:v>
                </c:pt>
                <c:pt idx="708">
                  <c:v>43625</c:v>
                </c:pt>
                <c:pt idx="709">
                  <c:v>43626</c:v>
                </c:pt>
              </c:numCache>
            </c:numRef>
          </c:xVal>
          <c:yVal>
            <c:numRef>
              <c:f>DailyAvg!$I$3:$I$712</c:f>
              <c:numCache>
                <c:formatCode>0</c:formatCode>
                <c:ptCount val="710"/>
                <c:pt idx="0">
                  <c:v>43.004820896248859</c:v>
                </c:pt>
                <c:pt idx="1">
                  <c:v>46.075135752771594</c:v>
                </c:pt>
                <c:pt idx="2">
                  <c:v>46.405619833672745</c:v>
                </c:pt>
                <c:pt idx="3">
                  <c:v>48.184815334747178</c:v>
                </c:pt>
                <c:pt idx="4">
                  <c:v>52.430089530486768</c:v>
                </c:pt>
                <c:pt idx="5">
                  <c:v>47.914892742733734</c:v>
                </c:pt>
                <c:pt idx="6">
                  <c:v>47.49994264726169</c:v>
                </c:pt>
                <c:pt idx="7">
                  <c:v>49.470657289452561</c:v>
                </c:pt>
                <c:pt idx="8">
                  <c:v>46.950420447067124</c:v>
                </c:pt>
                <c:pt idx="9">
                  <c:v>51.173591384423077</c:v>
                </c:pt>
                <c:pt idx="10">
                  <c:v>50.160148313789584</c:v>
                </c:pt>
                <c:pt idx="11">
                  <c:v>46.296951616044083</c:v>
                </c:pt>
                <c:pt idx="12">
                  <c:v>44.338138583830599</c:v>
                </c:pt>
                <c:pt idx="13">
                  <c:v>46.022701225086045</c:v>
                </c:pt>
                <c:pt idx="14">
                  <c:v>47.437582352164597</c:v>
                </c:pt>
                <c:pt idx="15">
                  <c:v>32.487515859901393</c:v>
                </c:pt>
                <c:pt idx="16">
                  <c:v>29.110744167909047</c:v>
                </c:pt>
                <c:pt idx="17">
                  <c:v>37.527283402611367</c:v>
                </c:pt>
                <c:pt idx="18">
                  <c:v>30.755316373590372</c:v>
                </c:pt>
                <c:pt idx="19">
                  <c:v>#N/A</c:v>
                </c:pt>
                <c:pt idx="20">
                  <c:v>#N/A</c:v>
                </c:pt>
                <c:pt idx="21">
                  <c:v>#N/A</c:v>
                </c:pt>
                <c:pt idx="22">
                  <c:v>#N/A</c:v>
                </c:pt>
                <c:pt idx="23">
                  <c:v>#N/A</c:v>
                </c:pt>
                <c:pt idx="24">
                  <c:v>#N/A</c:v>
                </c:pt>
                <c:pt idx="25">
                  <c:v>#N/A</c:v>
                </c:pt>
                <c:pt idx="26">
                  <c:v>#N/A</c:v>
                </c:pt>
                <c:pt idx="27">
                  <c:v>#N/A</c:v>
                </c:pt>
                <c:pt idx="28">
                  <c:v>#N/A</c:v>
                </c:pt>
                <c:pt idx="29">
                  <c:v>#N/A</c:v>
                </c:pt>
                <c:pt idx="30">
                  <c:v>47.44301647941861</c:v>
                </c:pt>
                <c:pt idx="31">
                  <c:v>45.187098900416665</c:v>
                </c:pt>
                <c:pt idx="32">
                  <c:v>41.385282988611088</c:v>
                </c:pt>
                <c:pt idx="33">
                  <c:v>40.640247752986106</c:v>
                </c:pt>
                <c:pt idx="34">
                  <c:v>40.16418822951389</c:v>
                </c:pt>
                <c:pt idx="35">
                  <c:v>40.92384366215277</c:v>
                </c:pt>
                <c:pt idx="36">
                  <c:v>41.960130888958318</c:v>
                </c:pt>
                <c:pt idx="37">
                  <c:v>43.044801197083338</c:v>
                </c:pt>
                <c:pt idx="38">
                  <c:v>39.028947523750013</c:v>
                </c:pt>
                <c:pt idx="39">
                  <c:v>38.685985688055545</c:v>
                </c:pt>
                <c:pt idx="40">
                  <c:v>41.781595363194427</c:v>
                </c:pt>
                <c:pt idx="41">
                  <c:v>47.792273585664326</c:v>
                </c:pt>
                <c:pt idx="42">
                  <c:v>47.502675194965022</c:v>
                </c:pt>
                <c:pt idx="43">
                  <c:v>45.846167663749988</c:v>
                </c:pt>
                <c:pt idx="44">
                  <c:v>45.031222471538449</c:v>
                </c:pt>
                <c:pt idx="45">
                  <c:v>43.122862384930578</c:v>
                </c:pt>
                <c:pt idx="46">
                  <c:v>43.211881905277771</c:v>
                </c:pt>
                <c:pt idx="47">
                  <c:v>44.825191914265744</c:v>
                </c:pt>
                <c:pt idx="48">
                  <c:v>38.623027009513891</c:v>
                </c:pt>
                <c:pt idx="49">
                  <c:v>40.22769953187499</c:v>
                </c:pt>
                <c:pt idx="50">
                  <c:v>41.476717620347202</c:v>
                </c:pt>
                <c:pt idx="51">
                  <c:v>37.292266709130452</c:v>
                </c:pt>
                <c:pt idx="52">
                  <c:v>42.507033419374991</c:v>
                </c:pt>
                <c:pt idx="53">
                  <c:v>36.783603984732814</c:v>
                </c:pt>
                <c:pt idx="54">
                  <c:v>39.007307369375006</c:v>
                </c:pt>
                <c:pt idx="55">
                  <c:v>40.583446863472211</c:v>
                </c:pt>
                <c:pt idx="56">
                  <c:v>45.517188411736122</c:v>
                </c:pt>
                <c:pt idx="57">
                  <c:v>52.018133216618708</c:v>
                </c:pt>
                <c:pt idx="58">
                  <c:v>39.488706224166677</c:v>
                </c:pt>
                <c:pt idx="59">
                  <c:v>34.741534731874999</c:v>
                </c:pt>
                <c:pt idx="60">
                  <c:v>38.59438630451389</c:v>
                </c:pt>
                <c:pt idx="61">
                  <c:v>38.718535340370373</c:v>
                </c:pt>
                <c:pt idx="62">
                  <c:v>41.738290501319433</c:v>
                </c:pt>
                <c:pt idx="63">
                  <c:v>41.767892685138875</c:v>
                </c:pt>
                <c:pt idx="64">
                  <c:v>42.384315257013888</c:v>
                </c:pt>
                <c:pt idx="65">
                  <c:v>47.102705697430544</c:v>
                </c:pt>
                <c:pt idx="66">
                  <c:v>35.071957970347221</c:v>
                </c:pt>
                <c:pt idx="67">
                  <c:v>32.830097122847214</c:v>
                </c:pt>
                <c:pt idx="68">
                  <c:v>34.108500654027772</c:v>
                </c:pt>
                <c:pt idx="69">
                  <c:v>33.715868234495439</c:v>
                </c:pt>
                <c:pt idx="70">
                  <c:v>#N/A</c:v>
                </c:pt>
                <c:pt idx="71">
                  <c:v>#N/A</c:v>
                </c:pt>
                <c:pt idx="72">
                  <c:v>#N/A</c:v>
                </c:pt>
                <c:pt idx="73">
                  <c:v>#N/A</c:v>
                </c:pt>
                <c:pt idx="74">
                  <c:v>#N/A</c:v>
                </c:pt>
                <c:pt idx="75">
                  <c:v>#N/A</c:v>
                </c:pt>
                <c:pt idx="76">
                  <c:v>#N/A</c:v>
                </c:pt>
                <c:pt idx="77">
                  <c:v>#N/A</c:v>
                </c:pt>
                <c:pt idx="78">
                  <c:v>#N/A</c:v>
                </c:pt>
                <c:pt idx="79">
                  <c:v>#N/A</c:v>
                </c:pt>
                <c:pt idx="80">
                  <c:v>#N/A</c:v>
                </c:pt>
                <c:pt idx="81">
                  <c:v>#N/A</c:v>
                </c:pt>
                <c:pt idx="82">
                  <c:v>#N/A</c:v>
                </c:pt>
                <c:pt idx="83">
                  <c:v>#N/A</c:v>
                </c:pt>
                <c:pt idx="84">
                  <c:v>#N/A</c:v>
                </c:pt>
                <c:pt idx="85">
                  <c:v>#N/A</c:v>
                </c:pt>
                <c:pt idx="86">
                  <c:v>#N/A</c:v>
                </c:pt>
                <c:pt idx="87">
                  <c:v>#N/A</c:v>
                </c:pt>
                <c:pt idx="88">
                  <c:v>#N/A</c:v>
                </c:pt>
                <c:pt idx="89">
                  <c:v>#N/A</c:v>
                </c:pt>
                <c:pt idx="90">
                  <c:v>#N/A</c:v>
                </c:pt>
                <c:pt idx="91">
                  <c:v>#N/A</c:v>
                </c:pt>
                <c:pt idx="92">
                  <c:v>#N/A</c:v>
                </c:pt>
                <c:pt idx="93">
                  <c:v>#N/A</c:v>
                </c:pt>
                <c:pt idx="94">
                  <c:v>#N/A</c:v>
                </c:pt>
                <c:pt idx="95">
                  <c:v>#N/A</c:v>
                </c:pt>
                <c:pt idx="96">
                  <c:v>#N/A</c:v>
                </c:pt>
                <c:pt idx="97">
                  <c:v>#N/A</c:v>
                </c:pt>
                <c:pt idx="98">
                  <c:v>#N/A</c:v>
                </c:pt>
                <c:pt idx="99">
                  <c:v>#N/A</c:v>
                </c:pt>
                <c:pt idx="100">
                  <c:v>#N/A</c:v>
                </c:pt>
                <c:pt idx="101">
                  <c:v>#N/A</c:v>
                </c:pt>
                <c:pt idx="102">
                  <c:v>#N/A</c:v>
                </c:pt>
                <c:pt idx="103">
                  <c:v>#N/A</c:v>
                </c:pt>
                <c:pt idx="104">
                  <c:v>#N/A</c:v>
                </c:pt>
                <c:pt idx="105">
                  <c:v>#N/A</c:v>
                </c:pt>
                <c:pt idx="106">
                  <c:v>#N/A</c:v>
                </c:pt>
                <c:pt idx="107">
                  <c:v>#N/A</c:v>
                </c:pt>
                <c:pt idx="108">
                  <c:v>#N/A</c:v>
                </c:pt>
                <c:pt idx="109">
                  <c:v>#N/A</c:v>
                </c:pt>
                <c:pt idx="110">
                  <c:v>#N/A</c:v>
                </c:pt>
                <c:pt idx="111">
                  <c:v>#N/A</c:v>
                </c:pt>
                <c:pt idx="112">
                  <c:v>#N/A</c:v>
                </c:pt>
                <c:pt idx="113">
                  <c:v>#N/A</c:v>
                </c:pt>
                <c:pt idx="114">
                  <c:v>#N/A</c:v>
                </c:pt>
                <c:pt idx="115">
                  <c:v>#N/A</c:v>
                </c:pt>
                <c:pt idx="116">
                  <c:v>#N/A</c:v>
                </c:pt>
                <c:pt idx="117">
                  <c:v>#N/A</c:v>
                </c:pt>
                <c:pt idx="118">
                  <c:v>#N/A</c:v>
                </c:pt>
                <c:pt idx="119">
                  <c:v>#N/A</c:v>
                </c:pt>
                <c:pt idx="120">
                  <c:v>#N/A</c:v>
                </c:pt>
                <c:pt idx="121">
                  <c:v>#N/A</c:v>
                </c:pt>
                <c:pt idx="122">
                  <c:v>#N/A</c:v>
                </c:pt>
                <c:pt idx="123">
                  <c:v>#N/A</c:v>
                </c:pt>
                <c:pt idx="124">
                  <c:v>#N/A</c:v>
                </c:pt>
                <c:pt idx="125">
                  <c:v>35.617688136399991</c:v>
                </c:pt>
                <c:pt idx="126">
                  <c:v>33.529063501805553</c:v>
                </c:pt>
                <c:pt idx="127">
                  <c:v>33.906526176249997</c:v>
                </c:pt>
                <c:pt idx="128">
                  <c:v>33.576618977777784</c:v>
                </c:pt>
                <c:pt idx="129">
                  <c:v>33.615010675138883</c:v>
                </c:pt>
                <c:pt idx="130">
                  <c:v>34.755353613428568</c:v>
                </c:pt>
                <c:pt idx="131">
                  <c:v>30.128315470416666</c:v>
                </c:pt>
                <c:pt idx="132">
                  <c:v>32.656062518333329</c:v>
                </c:pt>
                <c:pt idx="133">
                  <c:v>33.730946065347226</c:v>
                </c:pt>
                <c:pt idx="134">
                  <c:v>34.65584439972222</c:v>
                </c:pt>
                <c:pt idx="135">
                  <c:v>33.653963086388877</c:v>
                </c:pt>
                <c:pt idx="136">
                  <c:v>31.633797934861107</c:v>
                </c:pt>
                <c:pt idx="137">
                  <c:v>31.423882962986099</c:v>
                </c:pt>
                <c:pt idx="138">
                  <c:v>28.425399111666653</c:v>
                </c:pt>
                <c:pt idx="139">
                  <c:v>32.884419217777761</c:v>
                </c:pt>
                <c:pt idx="140">
                  <c:v>36.053073483263901</c:v>
                </c:pt>
                <c:pt idx="141">
                  <c:v>37.637327719720297</c:v>
                </c:pt>
                <c:pt idx="142">
                  <c:v>32.924186319887646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42.269627756056323</c:v>
                </c:pt>
                <c:pt idx="152">
                  <c:v>31.58949405381945</c:v>
                </c:pt>
                <c:pt idx="153">
                  <c:v>29.306126556041669</c:v>
                </c:pt>
                <c:pt idx="154">
                  <c:v>33.840358481736097</c:v>
                </c:pt>
                <c:pt idx="155">
                  <c:v>39.340099181328675</c:v>
                </c:pt>
                <c:pt idx="156">
                  <c:v>36.466659604375003</c:v>
                </c:pt>
                <c:pt idx="157">
                  <c:v>28.076731739821433</c:v>
                </c:pt>
                <c:pt idx="158">
                  <c:v>#N/A</c:v>
                </c:pt>
                <c:pt idx="159">
                  <c:v>33.878790064782592</c:v>
                </c:pt>
                <c:pt idx="160">
                  <c:v>31.765409326666678</c:v>
                </c:pt>
                <c:pt idx="161">
                  <c:v>36.953223082708334</c:v>
                </c:pt>
                <c:pt idx="162">
                  <c:v>37.943905166736108</c:v>
                </c:pt>
                <c:pt idx="163">
                  <c:v>38.151758470972219</c:v>
                </c:pt>
                <c:pt idx="164">
                  <c:v>35.58686617569446</c:v>
                </c:pt>
                <c:pt idx="165">
                  <c:v>33.92369032890511</c:v>
                </c:pt>
                <c:pt idx="166">
                  <c:v>35.868060149305535</c:v>
                </c:pt>
                <c:pt idx="167">
                  <c:v>36.50658227833334</c:v>
                </c:pt>
                <c:pt idx="168">
                  <c:v>40.92975584583332</c:v>
                </c:pt>
                <c:pt idx="169">
                  <c:v>41.567896603194441</c:v>
                </c:pt>
                <c:pt idx="170">
                  <c:v>44.208789804598545</c:v>
                </c:pt>
                <c:pt idx="171">
                  <c:v>45.262791895428578</c:v>
                </c:pt>
                <c:pt idx="172">
                  <c:v>46.332404327142861</c:v>
                </c:pt>
                <c:pt idx="173">
                  <c:v>50.128087322307692</c:v>
                </c:pt>
                <c:pt idx="174">
                  <c:v>40.845007825102044</c:v>
                </c:pt>
                <c:pt idx="175">
                  <c:v>37.719500328125001</c:v>
                </c:pt>
                <c:pt idx="176">
                  <c:v>37.219625661041647</c:v>
                </c:pt>
                <c:pt idx="177">
                  <c:v>36.77397813666667</c:v>
                </c:pt>
                <c:pt idx="178">
                  <c:v>40.641478277857125</c:v>
                </c:pt>
                <c:pt idx="179">
                  <c:v>39.055104402291654</c:v>
                </c:pt>
                <c:pt idx="180">
                  <c:v>38.369154062638898</c:v>
                </c:pt>
                <c:pt idx="181">
                  <c:v>37.245540888333338</c:v>
                </c:pt>
                <c:pt idx="182">
                  <c:v>38.467198584236108</c:v>
                </c:pt>
                <c:pt idx="183">
                  <c:v>37.91600855951387</c:v>
                </c:pt>
                <c:pt idx="184">
                  <c:v>37.334287677013897</c:v>
                </c:pt>
                <c:pt idx="185">
                  <c:v>36.623072892499991</c:v>
                </c:pt>
                <c:pt idx="186">
                  <c:v>34.900655687430564</c:v>
                </c:pt>
                <c:pt idx="187">
                  <c:v>36.746047417777781</c:v>
                </c:pt>
                <c:pt idx="188">
                  <c:v>40.361161744305555</c:v>
                </c:pt>
                <c:pt idx="189">
                  <c:v>38.577747025555553</c:v>
                </c:pt>
                <c:pt idx="190">
                  <c:v>40.807385596412196</c:v>
                </c:pt>
                <c:pt idx="191">
                  <c:v>36.786825577847218</c:v>
                </c:pt>
                <c:pt idx="192">
                  <c:v>31.700845152112663</c:v>
                </c:pt>
                <c:pt idx="193">
                  <c:v>32.953243392013896</c:v>
                </c:pt>
                <c:pt idx="194">
                  <c:v>32.633619069236119</c:v>
                </c:pt>
                <c:pt idx="195">
                  <c:v>34.149655692777785</c:v>
                </c:pt>
                <c:pt idx="196">
                  <c:v>37.892902856388886</c:v>
                </c:pt>
                <c:pt idx="197">
                  <c:v>41.448189408402754</c:v>
                </c:pt>
                <c:pt idx="198">
                  <c:v>43.379381788194429</c:v>
                </c:pt>
                <c:pt idx="199">
                  <c:v>41.226110165000001</c:v>
                </c:pt>
                <c:pt idx="200">
                  <c:v>44.081303840709218</c:v>
                </c:pt>
                <c:pt idx="201">
                  <c:v>35.308683358263899</c:v>
                </c:pt>
                <c:pt idx="202">
                  <c:v>37.995333845972226</c:v>
                </c:pt>
                <c:pt idx="203">
                  <c:v>38.985593245763887</c:v>
                </c:pt>
                <c:pt idx="204">
                  <c:v>39.02548740576389</c:v>
                </c:pt>
                <c:pt idx="205">
                  <c:v>40.60579593955223</c:v>
                </c:pt>
                <c:pt idx="206">
                  <c:v>35.275021825486114</c:v>
                </c:pt>
                <c:pt idx="207">
                  <c:v>37.791048080486092</c:v>
                </c:pt>
                <c:pt idx="208">
                  <c:v>36.055507280624994</c:v>
                </c:pt>
                <c:pt idx="209">
                  <c:v>34.228361276834526</c:v>
                </c:pt>
                <c:pt idx="210">
                  <c:v>38.709158179722216</c:v>
                </c:pt>
                <c:pt idx="211">
                  <c:v>41.280743158402778</c:v>
                </c:pt>
                <c:pt idx="212">
                  <c:v>37.39388203755243</c:v>
                </c:pt>
                <c:pt idx="213">
                  <c:v>36.536380388680548</c:v>
                </c:pt>
                <c:pt idx="214">
                  <c:v>37.447555472916669</c:v>
                </c:pt>
                <c:pt idx="215">
                  <c:v>36.81576946847224</c:v>
                </c:pt>
                <c:pt idx="216">
                  <c:v>35.954504339861117</c:v>
                </c:pt>
                <c:pt idx="217">
                  <c:v>39.531777570211268</c:v>
                </c:pt>
                <c:pt idx="218">
                  <c:v>44.043703478750004</c:v>
                </c:pt>
                <c:pt idx="219">
                  <c:v>38.530259833541663</c:v>
                </c:pt>
                <c:pt idx="220">
                  <c:v>34.474996023566426</c:v>
                </c:pt>
                <c:pt idx="221">
                  <c:v>34.917232052769229</c:v>
                </c:pt>
                <c:pt idx="222">
                  <c:v>35.606859883055563</c:v>
                </c:pt>
                <c:pt idx="223">
                  <c:v>54.921261534766366</c:v>
                </c:pt>
                <c:pt idx="224">
                  <c:v>71.40076119493051</c:v>
                </c:pt>
                <c:pt idx="225">
                  <c:v>87.85298419599998</c:v>
                </c:pt>
                <c:pt idx="226">
                  <c:v>62.814702505972221</c:v>
                </c:pt>
                <c:pt idx="227">
                  <c:v>66.335119763623211</c:v>
                </c:pt>
                <c:pt idx="228">
                  <c:v>69.335678293819441</c:v>
                </c:pt>
                <c:pt idx="229">
                  <c:v>64.551788960416701</c:v>
                </c:pt>
                <c:pt idx="230">
                  <c:v>60.513788152777778</c:v>
                </c:pt>
                <c:pt idx="231">
                  <c:v>69.532989388819402</c:v>
                </c:pt>
                <c:pt idx="232">
                  <c:v>76.986682606944413</c:v>
                </c:pt>
                <c:pt idx="233">
                  <c:v>67.650232180694459</c:v>
                </c:pt>
                <c:pt idx="234">
                  <c:v>59.864263845902769</c:v>
                </c:pt>
                <c:pt idx="235">
                  <c:v>60.847689993124987</c:v>
                </c:pt>
                <c:pt idx="236">
                  <c:v>62.904609623472204</c:v>
                </c:pt>
                <c:pt idx="237">
                  <c:v>66.322777298819418</c:v>
                </c:pt>
                <c:pt idx="238">
                  <c:v>72.102978980208334</c:v>
                </c:pt>
                <c:pt idx="239">
                  <c:v>68.681822350902777</c:v>
                </c:pt>
                <c:pt idx="240">
                  <c:v>69.190805328571443</c:v>
                </c:pt>
                <c:pt idx="241">
                  <c:v>75.807477761929817</c:v>
                </c:pt>
                <c:pt idx="242">
                  <c:v>#N/A</c:v>
                </c:pt>
                <c:pt idx="243">
                  <c:v>#N/A</c:v>
                </c:pt>
                <c:pt idx="244">
                  <c:v>#N/A</c:v>
                </c:pt>
                <c:pt idx="245">
                  <c:v>#N/A</c:v>
                </c:pt>
                <c:pt idx="246">
                  <c:v>#N/A</c:v>
                </c:pt>
                <c:pt idx="247">
                  <c:v>#N/A</c:v>
                </c:pt>
                <c:pt idx="248">
                  <c:v>#N/A</c:v>
                </c:pt>
                <c:pt idx="249">
                  <c:v>78.68998649985916</c:v>
                </c:pt>
                <c:pt idx="250">
                  <c:v>60.98659316458329</c:v>
                </c:pt>
                <c:pt idx="251">
                  <c:v>71.731953266180554</c:v>
                </c:pt>
                <c:pt idx="252">
                  <c:v>68.525311638402755</c:v>
                </c:pt>
                <c:pt idx="253">
                  <c:v>71.31135300770832</c:v>
                </c:pt>
                <c:pt idx="254">
                  <c:v>71.787173486805557</c:v>
                </c:pt>
                <c:pt idx="255">
                  <c:v>57.563073092903231</c:v>
                </c:pt>
                <c:pt idx="256">
                  <c:v>71.401901546029421</c:v>
                </c:pt>
                <c:pt idx="257">
                  <c:v>49.486545620069428</c:v>
                </c:pt>
                <c:pt idx="258">
                  <c:v>55.983519579722206</c:v>
                </c:pt>
                <c:pt idx="259">
                  <c:v>62.07829979881943</c:v>
                </c:pt>
                <c:pt idx="260">
                  <c:v>64.551618112430532</c:v>
                </c:pt>
                <c:pt idx="261">
                  <c:v>63.388679534930553</c:v>
                </c:pt>
                <c:pt idx="262">
                  <c:v>59.514685525694439</c:v>
                </c:pt>
                <c:pt idx="263">
                  <c:v>47.85332163270833</c:v>
                </c:pt>
                <c:pt idx="264">
                  <c:v>45.925424996319428</c:v>
                </c:pt>
                <c:pt idx="265">
                  <c:v>46.361714371597216</c:v>
                </c:pt>
                <c:pt idx="266">
                  <c:v>52.088784633055546</c:v>
                </c:pt>
                <c:pt idx="267">
                  <c:v>50.301254454193554</c:v>
                </c:pt>
                <c:pt idx="268">
                  <c:v>60.240467840654183</c:v>
                </c:pt>
                <c:pt idx="269">
                  <c:v>55.74116299152778</c:v>
                </c:pt>
                <c:pt idx="270">
                  <c:v>58.286694228263912</c:v>
                </c:pt>
                <c:pt idx="271">
                  <c:v>51.303706571458349</c:v>
                </c:pt>
                <c:pt idx="272">
                  <c:v>56.140180554652801</c:v>
                </c:pt>
                <c:pt idx="273">
                  <c:v>59.511052801597238</c:v>
                </c:pt>
                <c:pt idx="274">
                  <c:v>69.42912289354166</c:v>
                </c:pt>
                <c:pt idx="275">
                  <c:v>50.916048972876702</c:v>
                </c:pt>
                <c:pt idx="276">
                  <c:v>68.60797289535715</c:v>
                </c:pt>
                <c:pt idx="277">
                  <c:v>58.675358482916657</c:v>
                </c:pt>
                <c:pt idx="278">
                  <c:v>70.480710644817535</c:v>
                </c:pt>
                <c:pt idx="279">
                  <c:v>51.551815751388908</c:v>
                </c:pt>
                <c:pt idx="280">
                  <c:v>40.933324664444456</c:v>
                </c:pt>
                <c:pt idx="281">
                  <c:v>54.297050453402775</c:v>
                </c:pt>
                <c:pt idx="282">
                  <c:v>55.83394858402778</c:v>
                </c:pt>
                <c:pt idx="283">
                  <c:v>50.049876030069463</c:v>
                </c:pt>
                <c:pt idx="284">
                  <c:v>53.16378484277778</c:v>
                </c:pt>
                <c:pt idx="285">
                  <c:v>48.514102217013892</c:v>
                </c:pt>
                <c:pt idx="286">
                  <c:v>63.658254242291683</c:v>
                </c:pt>
                <c:pt idx="287">
                  <c:v>61.031869100138884</c:v>
                </c:pt>
                <c:pt idx="288">
                  <c:v>71.309936322708339</c:v>
                </c:pt>
                <c:pt idx="289">
                  <c:v>70.554643850629361</c:v>
                </c:pt>
                <c:pt idx="290">
                  <c:v>67.357738616458292</c:v>
                </c:pt>
                <c:pt idx="291">
                  <c:v>50.836834410799995</c:v>
                </c:pt>
                <c:pt idx="292">
                  <c:v>#N/A</c:v>
                </c:pt>
                <c:pt idx="293">
                  <c:v>66.656517925869551</c:v>
                </c:pt>
                <c:pt idx="294">
                  <c:v>67.441380894652781</c:v>
                </c:pt>
                <c:pt idx="295">
                  <c:v>71.405137114166664</c:v>
                </c:pt>
                <c:pt idx="296">
                  <c:v>58.074041916388857</c:v>
                </c:pt>
                <c:pt idx="297">
                  <c:v>52.870131852361112</c:v>
                </c:pt>
                <c:pt idx="298">
                  <c:v>57.324011477152766</c:v>
                </c:pt>
                <c:pt idx="299">
                  <c:v>71.338307874310345</c:v>
                </c:pt>
                <c:pt idx="300">
                  <c:v>#N/A</c:v>
                </c:pt>
                <c:pt idx="301">
                  <c:v>#N/A</c:v>
                </c:pt>
                <c:pt idx="302">
                  <c:v>#N/A</c:v>
                </c:pt>
                <c:pt idx="303">
                  <c:v>73.036058797701131</c:v>
                </c:pt>
                <c:pt idx="304">
                  <c:v>57</c:v>
                </c:pt>
                <c:pt idx="305">
                  <c:v>54</c:v>
                </c:pt>
                <c:pt idx="306">
                  <c:v>52</c:v>
                </c:pt>
                <c:pt idx="307">
                  <c:v>51</c:v>
                </c:pt>
                <c:pt idx="308">
                  <c:v>57</c:v>
                </c:pt>
                <c:pt idx="309">
                  <c:v>54</c:v>
                </c:pt>
                <c:pt idx="310">
                  <c:v>56</c:v>
                </c:pt>
                <c:pt idx="311">
                  <c:v>62</c:v>
                </c:pt>
                <c:pt idx="312">
                  <c:v>57</c:v>
                </c:pt>
                <c:pt idx="313">
                  <c:v>#N/A</c:v>
                </c:pt>
                <c:pt idx="314">
                  <c:v>60</c:v>
                </c:pt>
                <c:pt idx="315">
                  <c:v>56</c:v>
                </c:pt>
                <c:pt idx="316">
                  <c:v>52</c:v>
                </c:pt>
                <c:pt idx="317">
                  <c:v>48</c:v>
                </c:pt>
                <c:pt idx="318">
                  <c:v>42</c:v>
                </c:pt>
                <c:pt idx="319">
                  <c:v>#N/A</c:v>
                </c:pt>
                <c:pt idx="320">
                  <c:v>54</c:v>
                </c:pt>
                <c:pt idx="321">
                  <c:v>49</c:v>
                </c:pt>
                <c:pt idx="322">
                  <c:v>49</c:v>
                </c:pt>
                <c:pt idx="323">
                  <c:v>50</c:v>
                </c:pt>
                <c:pt idx="324">
                  <c:v>49</c:v>
                </c:pt>
                <c:pt idx="325">
                  <c:v>42</c:v>
                </c:pt>
                <c:pt idx="326">
                  <c:v>#N/A</c:v>
                </c:pt>
                <c:pt idx="327">
                  <c:v>#N/A</c:v>
                </c:pt>
                <c:pt idx="328">
                  <c:v>#N/A</c:v>
                </c:pt>
                <c:pt idx="329">
                  <c:v>#N/A</c:v>
                </c:pt>
                <c:pt idx="330">
                  <c:v>#N/A</c:v>
                </c:pt>
                <c:pt idx="331">
                  <c:v>#N/A</c:v>
                </c:pt>
                <c:pt idx="332">
                  <c:v>#N/A</c:v>
                </c:pt>
                <c:pt idx="333">
                  <c:v>#N/A</c:v>
                </c:pt>
                <c:pt idx="334">
                  <c:v>#N/A</c:v>
                </c:pt>
                <c:pt idx="335">
                  <c:v>#N/A</c:v>
                </c:pt>
                <c:pt idx="336">
                  <c:v>#N/A</c:v>
                </c:pt>
                <c:pt idx="337">
                  <c:v>#N/A</c:v>
                </c:pt>
                <c:pt idx="338">
                  <c:v>#N/A</c:v>
                </c:pt>
                <c:pt idx="339">
                  <c:v>#N/A</c:v>
                </c:pt>
                <c:pt idx="340">
                  <c:v>#N/A</c:v>
                </c:pt>
                <c:pt idx="341">
                  <c:v>#N/A</c:v>
                </c:pt>
                <c:pt idx="342">
                  <c:v>#N/A</c:v>
                </c:pt>
                <c:pt idx="343">
                  <c:v>#N/A</c:v>
                </c:pt>
                <c:pt idx="344">
                  <c:v>#N/A</c:v>
                </c:pt>
                <c:pt idx="345">
                  <c:v>#N/A</c:v>
                </c:pt>
                <c:pt idx="346">
                  <c:v>#N/A</c:v>
                </c:pt>
                <c:pt idx="347">
                  <c:v>#N/A</c:v>
                </c:pt>
                <c:pt idx="348">
                  <c:v>#N/A</c:v>
                </c:pt>
                <c:pt idx="349">
                  <c:v>#N/A</c:v>
                </c:pt>
                <c:pt idx="350">
                  <c:v>#N/A</c:v>
                </c:pt>
                <c:pt idx="351">
                  <c:v>#N/A</c:v>
                </c:pt>
                <c:pt idx="352">
                  <c:v>35</c:v>
                </c:pt>
                <c:pt idx="353">
                  <c:v>#N/A</c:v>
                </c:pt>
                <c:pt idx="354">
                  <c:v>45</c:v>
                </c:pt>
                <c:pt idx="355">
                  <c:v>45</c:v>
                </c:pt>
                <c:pt idx="356">
                  <c:v>46</c:v>
                </c:pt>
                <c:pt idx="357">
                  <c:v>50</c:v>
                </c:pt>
                <c:pt idx="358">
                  <c:v>54</c:v>
                </c:pt>
                <c:pt idx="359">
                  <c:v>48</c:v>
                </c:pt>
                <c:pt idx="360">
                  <c:v>41</c:v>
                </c:pt>
                <c:pt idx="361">
                  <c:v>43</c:v>
                </c:pt>
                <c:pt idx="362">
                  <c:v>45</c:v>
                </c:pt>
                <c:pt idx="363">
                  <c:v>42</c:v>
                </c:pt>
                <c:pt idx="364">
                  <c:v>41</c:v>
                </c:pt>
                <c:pt idx="365">
                  <c:v>43</c:v>
                </c:pt>
                <c:pt idx="366">
                  <c:v>46</c:v>
                </c:pt>
                <c:pt idx="367">
                  <c:v>46</c:v>
                </c:pt>
                <c:pt idx="368">
                  <c:v>45</c:v>
                </c:pt>
                <c:pt idx="369">
                  <c:v>55</c:v>
                </c:pt>
                <c:pt idx="370">
                  <c:v>48</c:v>
                </c:pt>
                <c:pt idx="371">
                  <c:v>45</c:v>
                </c:pt>
                <c:pt idx="372">
                  <c:v>48</c:v>
                </c:pt>
                <c:pt idx="373">
                  <c:v>44</c:v>
                </c:pt>
                <c:pt idx="374">
                  <c:v>45</c:v>
                </c:pt>
                <c:pt idx="375">
                  <c:v>42</c:v>
                </c:pt>
                <c:pt idx="376">
                  <c:v>43</c:v>
                </c:pt>
                <c:pt idx="377">
                  <c:v>42</c:v>
                </c:pt>
                <c:pt idx="378">
                  <c:v>43</c:v>
                </c:pt>
                <c:pt idx="379">
                  <c:v>44</c:v>
                </c:pt>
                <c:pt idx="380">
                  <c:v>44</c:v>
                </c:pt>
                <c:pt idx="381">
                  <c:v>45</c:v>
                </c:pt>
                <c:pt idx="382">
                  <c:v>38</c:v>
                </c:pt>
                <c:pt idx="383">
                  <c:v>44</c:v>
                </c:pt>
                <c:pt idx="384">
                  <c:v>42</c:v>
                </c:pt>
                <c:pt idx="385">
                  <c:v>43</c:v>
                </c:pt>
                <c:pt idx="386">
                  <c:v>44</c:v>
                </c:pt>
                <c:pt idx="387">
                  <c:v>49</c:v>
                </c:pt>
                <c:pt idx="388">
                  <c:v>41</c:v>
                </c:pt>
                <c:pt idx="389">
                  <c:v>45</c:v>
                </c:pt>
                <c:pt idx="390">
                  <c:v>50</c:v>
                </c:pt>
                <c:pt idx="391">
                  <c:v>47</c:v>
                </c:pt>
                <c:pt idx="392">
                  <c:v>51</c:v>
                </c:pt>
                <c:pt idx="393">
                  <c:v>53</c:v>
                </c:pt>
                <c:pt idx="394">
                  <c:v>51</c:v>
                </c:pt>
                <c:pt idx="395">
                  <c:v>50</c:v>
                </c:pt>
                <c:pt idx="396">
                  <c:v>47</c:v>
                </c:pt>
                <c:pt idx="397">
                  <c:v>45</c:v>
                </c:pt>
                <c:pt idx="398">
                  <c:v>46</c:v>
                </c:pt>
                <c:pt idx="399">
                  <c:v>45</c:v>
                </c:pt>
                <c:pt idx="400">
                  <c:v>46</c:v>
                </c:pt>
                <c:pt idx="401">
                  <c:v>48</c:v>
                </c:pt>
                <c:pt idx="402">
                  <c:v>45</c:v>
                </c:pt>
                <c:pt idx="403">
                  <c:v>47</c:v>
                </c:pt>
                <c:pt idx="404">
                  <c:v>45</c:v>
                </c:pt>
                <c:pt idx="405">
                  <c:v>44</c:v>
                </c:pt>
                <c:pt idx="406">
                  <c:v>46</c:v>
                </c:pt>
                <c:pt idx="407">
                  <c:v>49</c:v>
                </c:pt>
                <c:pt idx="408">
                  <c:v>50</c:v>
                </c:pt>
                <c:pt idx="409">
                  <c:v>47</c:v>
                </c:pt>
                <c:pt idx="410">
                  <c:v>45</c:v>
                </c:pt>
                <c:pt idx="411">
                  <c:v>46</c:v>
                </c:pt>
                <c:pt idx="412">
                  <c:v>46</c:v>
                </c:pt>
                <c:pt idx="413">
                  <c:v>50</c:v>
                </c:pt>
                <c:pt idx="414">
                  <c:v>49</c:v>
                </c:pt>
                <c:pt idx="415">
                  <c:v>48</c:v>
                </c:pt>
                <c:pt idx="416">
                  <c:v>46</c:v>
                </c:pt>
                <c:pt idx="417">
                  <c:v>47</c:v>
                </c:pt>
                <c:pt idx="418">
                  <c:v>48</c:v>
                </c:pt>
                <c:pt idx="419">
                  <c:v>52</c:v>
                </c:pt>
                <c:pt idx="420">
                  <c:v>57</c:v>
                </c:pt>
                <c:pt idx="421">
                  <c:v>49</c:v>
                </c:pt>
                <c:pt idx="422">
                  <c:v>47</c:v>
                </c:pt>
                <c:pt idx="423">
                  <c:v>44</c:v>
                </c:pt>
                <c:pt idx="424">
                  <c:v>42</c:v>
                </c:pt>
                <c:pt idx="425">
                  <c:v>41</c:v>
                </c:pt>
                <c:pt idx="426">
                  <c:v>40</c:v>
                </c:pt>
                <c:pt idx="427">
                  <c:v>41</c:v>
                </c:pt>
                <c:pt idx="428">
                  <c:v>41</c:v>
                </c:pt>
                <c:pt idx="429">
                  <c:v>48</c:v>
                </c:pt>
                <c:pt idx="430">
                  <c:v>51</c:v>
                </c:pt>
                <c:pt idx="431">
                  <c:v>52</c:v>
                </c:pt>
                <c:pt idx="432">
                  <c:v>#N/A</c:v>
                </c:pt>
                <c:pt idx="433">
                  <c:v>#N/A</c:v>
                </c:pt>
                <c:pt idx="434">
                  <c:v>#N/A</c:v>
                </c:pt>
                <c:pt idx="435">
                  <c:v>#N/A</c:v>
                </c:pt>
                <c:pt idx="436">
                  <c:v>#N/A</c:v>
                </c:pt>
                <c:pt idx="437">
                  <c:v>#N/A</c:v>
                </c:pt>
                <c:pt idx="438">
                  <c:v>44</c:v>
                </c:pt>
                <c:pt idx="439">
                  <c:v>41</c:v>
                </c:pt>
                <c:pt idx="440">
                  <c:v>40</c:v>
                </c:pt>
                <c:pt idx="441">
                  <c:v>42</c:v>
                </c:pt>
                <c:pt idx="442">
                  <c:v>44</c:v>
                </c:pt>
                <c:pt idx="443">
                  <c:v>41</c:v>
                </c:pt>
                <c:pt idx="444">
                  <c:v>40</c:v>
                </c:pt>
                <c:pt idx="445">
                  <c:v>39</c:v>
                </c:pt>
                <c:pt idx="446">
                  <c:v>38</c:v>
                </c:pt>
                <c:pt idx="447">
                  <c:v>41</c:v>
                </c:pt>
                <c:pt idx="448">
                  <c:v>43</c:v>
                </c:pt>
                <c:pt idx="449">
                  <c:v>43</c:v>
                </c:pt>
                <c:pt idx="450">
                  <c:v>39</c:v>
                </c:pt>
                <c:pt idx="451">
                  <c:v>36</c:v>
                </c:pt>
                <c:pt idx="452">
                  <c:v>35</c:v>
                </c:pt>
                <c:pt idx="453">
                  <c:v>40</c:v>
                </c:pt>
                <c:pt idx="454">
                  <c:v>40</c:v>
                </c:pt>
                <c:pt idx="455">
                  <c:v>34</c:v>
                </c:pt>
                <c:pt idx="456">
                  <c:v>41</c:v>
                </c:pt>
                <c:pt idx="457">
                  <c:v>43</c:v>
                </c:pt>
                <c:pt idx="458">
                  <c:v>43</c:v>
                </c:pt>
                <c:pt idx="459">
                  <c:v>43</c:v>
                </c:pt>
                <c:pt idx="460">
                  <c:v>39</c:v>
                </c:pt>
                <c:pt idx="461">
                  <c:v>42</c:v>
                </c:pt>
                <c:pt idx="462">
                  <c:v>43</c:v>
                </c:pt>
                <c:pt idx="463">
                  <c:v>44</c:v>
                </c:pt>
                <c:pt idx="464">
                  <c:v>48</c:v>
                </c:pt>
                <c:pt idx="465">
                  <c:v>42</c:v>
                </c:pt>
                <c:pt idx="466">
                  <c:v>42</c:v>
                </c:pt>
                <c:pt idx="467">
                  <c:v>43</c:v>
                </c:pt>
                <c:pt idx="468">
                  <c:v>39</c:v>
                </c:pt>
                <c:pt idx="469">
                  <c:v>45</c:v>
                </c:pt>
                <c:pt idx="470">
                  <c:v>47</c:v>
                </c:pt>
                <c:pt idx="471">
                  <c:v>43</c:v>
                </c:pt>
                <c:pt idx="472">
                  <c:v>42</c:v>
                </c:pt>
                <c:pt idx="473">
                  <c:v>42</c:v>
                </c:pt>
                <c:pt idx="474">
                  <c:v>45</c:v>
                </c:pt>
                <c:pt idx="475">
                  <c:v>49</c:v>
                </c:pt>
                <c:pt idx="476">
                  <c:v>42</c:v>
                </c:pt>
                <c:pt idx="477">
                  <c:v>45</c:v>
                </c:pt>
                <c:pt idx="478">
                  <c:v>44</c:v>
                </c:pt>
                <c:pt idx="479">
                  <c:v>43</c:v>
                </c:pt>
                <c:pt idx="480">
                  <c:v>#N/A</c:v>
                </c:pt>
                <c:pt idx="481">
                  <c:v>46</c:v>
                </c:pt>
                <c:pt idx="482">
                  <c:v>41</c:v>
                </c:pt>
                <c:pt idx="483">
                  <c:v>42</c:v>
                </c:pt>
                <c:pt idx="484">
                  <c:v>48</c:v>
                </c:pt>
                <c:pt idx="485">
                  <c:v>46</c:v>
                </c:pt>
                <c:pt idx="486">
                  <c:v>37</c:v>
                </c:pt>
                <c:pt idx="487">
                  <c:v>62</c:v>
                </c:pt>
                <c:pt idx="488">
                  <c:v>52</c:v>
                </c:pt>
                <c:pt idx="489">
                  <c:v>46</c:v>
                </c:pt>
                <c:pt idx="490">
                  <c:v>45</c:v>
                </c:pt>
                <c:pt idx="491">
                  <c:v>46</c:v>
                </c:pt>
                <c:pt idx="492">
                  <c:v>46</c:v>
                </c:pt>
                <c:pt idx="493">
                  <c:v>45</c:v>
                </c:pt>
                <c:pt idx="494">
                  <c:v>43</c:v>
                </c:pt>
                <c:pt idx="495">
                  <c:v>45</c:v>
                </c:pt>
                <c:pt idx="496">
                  <c:v>44</c:v>
                </c:pt>
                <c:pt idx="497">
                  <c:v>46</c:v>
                </c:pt>
                <c:pt idx="498">
                  <c:v>47</c:v>
                </c:pt>
                <c:pt idx="499">
                  <c:v>50</c:v>
                </c:pt>
                <c:pt idx="500">
                  <c:v>48</c:v>
                </c:pt>
                <c:pt idx="501">
                  <c:v>52</c:v>
                </c:pt>
                <c:pt idx="502">
                  <c:v>51</c:v>
                </c:pt>
                <c:pt idx="503">
                  <c:v>59</c:v>
                </c:pt>
                <c:pt idx="504">
                  <c:v>58</c:v>
                </c:pt>
                <c:pt idx="505">
                  <c:v>56</c:v>
                </c:pt>
                <c:pt idx="506">
                  <c:v>56</c:v>
                </c:pt>
                <c:pt idx="507">
                  <c:v>43</c:v>
                </c:pt>
                <c:pt idx="508">
                  <c:v>45</c:v>
                </c:pt>
                <c:pt idx="509">
                  <c:v>44</c:v>
                </c:pt>
                <c:pt idx="510">
                  <c:v>40</c:v>
                </c:pt>
                <c:pt idx="511">
                  <c:v>45</c:v>
                </c:pt>
                <c:pt idx="512">
                  <c:v>49</c:v>
                </c:pt>
                <c:pt idx="513">
                  <c:v>49</c:v>
                </c:pt>
                <c:pt idx="514">
                  <c:v>44</c:v>
                </c:pt>
                <c:pt idx="515">
                  <c:v>39</c:v>
                </c:pt>
                <c:pt idx="516">
                  <c:v>37</c:v>
                </c:pt>
                <c:pt idx="517">
                  <c:v>35</c:v>
                </c:pt>
                <c:pt idx="518">
                  <c:v>43</c:v>
                </c:pt>
                <c:pt idx="519">
                  <c:v>46</c:v>
                </c:pt>
                <c:pt idx="520">
                  <c:v>43</c:v>
                </c:pt>
                <c:pt idx="521">
                  <c:v>46</c:v>
                </c:pt>
                <c:pt idx="522">
                  <c:v>46</c:v>
                </c:pt>
                <c:pt idx="523">
                  <c:v>41</c:v>
                </c:pt>
                <c:pt idx="524">
                  <c:v>42</c:v>
                </c:pt>
                <c:pt idx="525">
                  <c:v>46</c:v>
                </c:pt>
                <c:pt idx="526">
                  <c:v>44</c:v>
                </c:pt>
                <c:pt idx="527">
                  <c:v>39</c:v>
                </c:pt>
                <c:pt idx="528">
                  <c:v>45</c:v>
                </c:pt>
                <c:pt idx="529">
                  <c:v>50</c:v>
                </c:pt>
                <c:pt idx="530">
                  <c:v>41</c:v>
                </c:pt>
                <c:pt idx="531">
                  <c:v>43</c:v>
                </c:pt>
                <c:pt idx="532">
                  <c:v>51</c:v>
                </c:pt>
                <c:pt idx="533">
                  <c:v>55</c:v>
                </c:pt>
                <c:pt idx="534">
                  <c:v>36</c:v>
                </c:pt>
                <c:pt idx="535">
                  <c:v>46</c:v>
                </c:pt>
                <c:pt idx="536">
                  <c:v>49</c:v>
                </c:pt>
                <c:pt idx="537">
                  <c:v>49</c:v>
                </c:pt>
                <c:pt idx="538">
                  <c:v>49</c:v>
                </c:pt>
                <c:pt idx="539">
                  <c:v>49</c:v>
                </c:pt>
                <c:pt idx="540">
                  <c:v>51</c:v>
                </c:pt>
                <c:pt idx="541">
                  <c:v>50</c:v>
                </c:pt>
                <c:pt idx="542">
                  <c:v>41</c:v>
                </c:pt>
                <c:pt idx="543">
                  <c:v>48</c:v>
                </c:pt>
                <c:pt idx="544">
                  <c:v>47</c:v>
                </c:pt>
                <c:pt idx="545">
                  <c:v>46</c:v>
                </c:pt>
                <c:pt idx="546">
                  <c:v>49</c:v>
                </c:pt>
                <c:pt idx="547">
                  <c:v>52</c:v>
                </c:pt>
                <c:pt idx="548">
                  <c:v>48</c:v>
                </c:pt>
                <c:pt idx="549">
                  <c:v>53.934012810625006</c:v>
                </c:pt>
                <c:pt idx="550">
                  <c:v>56.808694659305566</c:v>
                </c:pt>
                <c:pt idx="551">
                  <c:v>57.30372097673613</c:v>
                </c:pt>
                <c:pt idx="552">
                  <c:v>56.194562459513918</c:v>
                </c:pt>
                <c:pt idx="553">
                  <c:v>57.743274684930533</c:v>
                </c:pt>
                <c:pt idx="554">
                  <c:v>54.309070592361117</c:v>
                </c:pt>
                <c:pt idx="555">
                  <c:v>47.66462580152777</c:v>
                </c:pt>
                <c:pt idx="556">
                  <c:v>48.1103801</c:v>
                </c:pt>
                <c:pt idx="557">
                  <c:v>50.219782045138885</c:v>
                </c:pt>
                <c:pt idx="558">
                  <c:v>57.26291504368055</c:v>
                </c:pt>
                <c:pt idx="559">
                  <c:v>62.803515386969679</c:v>
                </c:pt>
                <c:pt idx="560">
                  <c:v>98.399586252528721</c:v>
                </c:pt>
                <c:pt idx="561">
                  <c:v>98.210673121126732</c:v>
                </c:pt>
                <c:pt idx="562">
                  <c:v>91.788903305666636</c:v>
                </c:pt>
                <c:pt idx="563">
                  <c:v>87.167658698943626</c:v>
                </c:pt>
                <c:pt idx="564">
                  <c:v>66.759876631398583</c:v>
                </c:pt>
                <c:pt idx="565">
                  <c:v>83.577632173958335</c:v>
                </c:pt>
                <c:pt idx="566">
                  <c:v>67.547878420624983</c:v>
                </c:pt>
                <c:pt idx="567">
                  <c:v>55.039123874861097</c:v>
                </c:pt>
                <c:pt idx="568">
                  <c:v>50.419588882777767</c:v>
                </c:pt>
                <c:pt idx="569">
                  <c:v>51.081235454791646</c:v>
                </c:pt>
                <c:pt idx="570">
                  <c:v>50.579670471985821</c:v>
                </c:pt>
                <c:pt idx="571">
                  <c:v>51.027364881388891</c:v>
                </c:pt>
                <c:pt idx="572">
                  <c:v>52.217299326805566</c:v>
                </c:pt>
                <c:pt idx="573">
                  <c:v>54.877485284305557</c:v>
                </c:pt>
                <c:pt idx="574">
                  <c:v>56.297434933819424</c:v>
                </c:pt>
                <c:pt idx="575">
                  <c:v>60.112363150694406</c:v>
                </c:pt>
                <c:pt idx="576">
                  <c:v>58.156068942499964</c:v>
                </c:pt>
                <c:pt idx="577">
                  <c:v>58.521020920694468</c:v>
                </c:pt>
                <c:pt idx="578">
                  <c:v>57.69464059590279</c:v>
                </c:pt>
                <c:pt idx="579">
                  <c:v>61.885496967430555</c:v>
                </c:pt>
                <c:pt idx="580">
                  <c:v>63.380208120763875</c:v>
                </c:pt>
                <c:pt idx="581">
                  <c:v>53.789720689652796</c:v>
                </c:pt>
                <c:pt idx="582">
                  <c:v>48.28315016131944</c:v>
                </c:pt>
                <c:pt idx="583">
                  <c:v>48.403113690000005</c:v>
                </c:pt>
                <c:pt idx="584">
                  <c:v>32.006091546666674</c:v>
                </c:pt>
                <c:pt idx="585">
                  <c:v>59.846955546315797</c:v>
                </c:pt>
                <c:pt idx="586">
                  <c:v>48.428357524444465</c:v>
                </c:pt>
                <c:pt idx="587">
                  <c:v>50.72355524999999</c:v>
                </c:pt>
                <c:pt idx="588">
                  <c:v>52.972716795763866</c:v>
                </c:pt>
                <c:pt idx="589">
                  <c:v>53.718621110972236</c:v>
                </c:pt>
                <c:pt idx="590">
                  <c:v>54.624592205833345</c:v>
                </c:pt>
                <c:pt idx="591">
                  <c:v>55.544875489027788</c:v>
                </c:pt>
                <c:pt idx="592">
                  <c:v>47.75871875868058</c:v>
                </c:pt>
                <c:pt idx="593">
                  <c:v>40.214531990694475</c:v>
                </c:pt>
                <c:pt idx="594">
                  <c:v>36.403769405138881</c:v>
                </c:pt>
                <c:pt idx="595">
                  <c:v>38.348619344513899</c:v>
                </c:pt>
                <c:pt idx="596">
                  <c:v>43.621178221597212</c:v>
                </c:pt>
                <c:pt idx="597">
                  <c:v>46.970718538402778</c:v>
                </c:pt>
                <c:pt idx="598">
                  <c:v>47.130436771458342</c:v>
                </c:pt>
                <c:pt idx="599">
                  <c:v>48.919315224027805</c:v>
                </c:pt>
                <c:pt idx="600">
                  <c:v>64.29296524178082</c:v>
                </c:pt>
                <c:pt idx="601">
                  <c:v>60.259912274366222</c:v>
                </c:pt>
                <c:pt idx="602">
                  <c:v>53.143928019930577</c:v>
                </c:pt>
                <c:pt idx="603">
                  <c:v>55.563614285833346</c:v>
                </c:pt>
                <c:pt idx="604">
                  <c:v>55.818238032916689</c:v>
                </c:pt>
                <c:pt idx="605">
                  <c:v>40.306319655277782</c:v>
                </c:pt>
                <c:pt idx="606">
                  <c:v>36.997891899305557</c:v>
                </c:pt>
                <c:pt idx="607">
                  <c:v>39.887811678548402</c:v>
                </c:pt>
                <c:pt idx="608">
                  <c:v>44.741190917569448</c:v>
                </c:pt>
                <c:pt idx="609">
                  <c:v>47.56470142419851</c:v>
                </c:pt>
                <c:pt idx="610">
                  <c:v>40.534863551249998</c:v>
                </c:pt>
                <c:pt idx="611">
                  <c:v>38.656228890277802</c:v>
                </c:pt>
                <c:pt idx="612">
                  <c:v>44.18646672479165</c:v>
                </c:pt>
                <c:pt idx="613">
                  <c:v>45.009127091844007</c:v>
                </c:pt>
                <c:pt idx="614">
                  <c:v>37.622697783749985</c:v>
                </c:pt>
                <c:pt idx="615">
                  <c:v>42.044276603888868</c:v>
                </c:pt>
                <c:pt idx="616">
                  <c:v>46.514833101874999</c:v>
                </c:pt>
                <c:pt idx="617">
                  <c:v>74.318227406131385</c:v>
                </c:pt>
                <c:pt idx="618">
                  <c:v>45.442068230208342</c:v>
                </c:pt>
                <c:pt idx="619">
                  <c:v>51.191422456597216</c:v>
                </c:pt>
                <c:pt idx="620">
                  <c:v>51.556131382430543</c:v>
                </c:pt>
                <c:pt idx="621">
                  <c:v>57.020164864513866</c:v>
                </c:pt>
                <c:pt idx="622">
                  <c:v>57.922083009722193</c:v>
                </c:pt>
                <c:pt idx="623">
                  <c:v>79.667279418958316</c:v>
                </c:pt>
                <c:pt idx="624">
                  <c:v>76.234982171249996</c:v>
                </c:pt>
                <c:pt idx="625">
                  <c:v>57.882132805277756</c:v>
                </c:pt>
                <c:pt idx="626">
                  <c:v>61.117800059652787</c:v>
                </c:pt>
                <c:pt idx="627">
                  <c:v>54.28669940152777</c:v>
                </c:pt>
                <c:pt idx="628">
                  <c:v>57.066388146527785</c:v>
                </c:pt>
                <c:pt idx="629">
                  <c:v>59.642279494097224</c:v>
                </c:pt>
                <c:pt idx="630">
                  <c:v>45.569532252291673</c:v>
                </c:pt>
                <c:pt idx="631">
                  <c:v>51.267949360416651</c:v>
                </c:pt>
                <c:pt idx="632">
                  <c:v>53.106063813958343</c:v>
                </c:pt>
                <c:pt idx="633">
                  <c:v>40.294225117762238</c:v>
                </c:pt>
                <c:pt idx="634">
                  <c:v>42.559323014027797</c:v>
                </c:pt>
                <c:pt idx="635">
                  <c:v>53.680979129305555</c:v>
                </c:pt>
                <c:pt idx="636">
                  <c:v>95.076723540458005</c:v>
                </c:pt>
                <c:pt idx="637">
                  <c:v>97.082016139672135</c:v>
                </c:pt>
                <c:pt idx="638">
                  <c:v>85.442796547762271</c:v>
                </c:pt>
                <c:pt idx="639">
                  <c:v>73.805240959444447</c:v>
                </c:pt>
                <c:pt idx="640">
                  <c:v>58.879973482834636</c:v>
                </c:pt>
                <c:pt idx="641">
                  <c:v>53.00643452118053</c:v>
                </c:pt>
                <c:pt idx="642">
                  <c:v>55.447808148125013</c:v>
                </c:pt>
                <c:pt idx="643">
                  <c:v>61.787287707500006</c:v>
                </c:pt>
                <c:pt idx="644">
                  <c:v>50.978926973636369</c:v>
                </c:pt>
                <c:pt idx="645">
                  <c:v>56.219623224583323</c:v>
                </c:pt>
                <c:pt idx="646">
                  <c:v>55.738907707847218</c:v>
                </c:pt>
                <c:pt idx="647">
                  <c:v>52.091063237152781</c:v>
                </c:pt>
                <c:pt idx="648">
                  <c:v>55.140381743749984</c:v>
                </c:pt>
                <c:pt idx="649">
                  <c:v>54.67908237347222</c:v>
                </c:pt>
                <c:pt idx="650">
                  <c:v>53.964990824930553</c:v>
                </c:pt>
                <c:pt idx="651">
                  <c:v>58.300833487152765</c:v>
                </c:pt>
                <c:pt idx="652">
                  <c:v>60.050373926527755</c:v>
                </c:pt>
                <c:pt idx="653">
                  <c:v>59.570296615902784</c:v>
                </c:pt>
                <c:pt idx="654">
                  <c:v>62.146277594166662</c:v>
                </c:pt>
                <c:pt idx="655">
                  <c:v>61.80330828138888</c:v>
                </c:pt>
                <c:pt idx="656">
                  <c:v>53.042918854999996</c:v>
                </c:pt>
                <c:pt idx="657">
                  <c:v>55.919414314027811</c:v>
                </c:pt>
                <c:pt idx="658">
                  <c:v>60.650161914513887</c:v>
                </c:pt>
                <c:pt idx="659">
                  <c:v>60.573058433263874</c:v>
                </c:pt>
                <c:pt idx="660">
                  <c:v>68.247631838813518</c:v>
                </c:pt>
                <c:pt idx="661">
                  <c:v>61.282838921696417</c:v>
                </c:pt>
                <c:pt idx="662">
                  <c:v>58.369453988333333</c:v>
                </c:pt>
                <c:pt idx="663">
                  <c:v>52.381200678124991</c:v>
                </c:pt>
                <c:pt idx="664">
                  <c:v>59.828448354027756</c:v>
                </c:pt>
                <c:pt idx="665">
                  <c:v>57.416904773333314</c:v>
                </c:pt>
                <c:pt idx="666">
                  <c:v>55.243592337152734</c:v>
                </c:pt>
                <c:pt idx="667">
                  <c:v>53.289659822986124</c:v>
                </c:pt>
                <c:pt idx="668">
                  <c:v>48.138379123055536</c:v>
                </c:pt>
                <c:pt idx="669">
                  <c:v>50.490988371007177</c:v>
                </c:pt>
                <c:pt idx="670">
                  <c:v>60.465122188472243</c:v>
                </c:pt>
                <c:pt idx="671">
                  <c:v>56.671902221319471</c:v>
                </c:pt>
                <c:pt idx="672">
                  <c:v>62.312773830492965</c:v>
                </c:pt>
                <c:pt idx="673">
                  <c:v>63.228382402536226</c:v>
                </c:pt>
                <c:pt idx="674">
                  <c:v>59.735615352777792</c:v>
                </c:pt>
                <c:pt idx="675">
                  <c:v>57.086256683472222</c:v>
                </c:pt>
                <c:pt idx="676">
                  <c:v>53.861753253402796</c:v>
                </c:pt>
                <c:pt idx="677">
                  <c:v>57.085244643402781</c:v>
                </c:pt>
                <c:pt idx="678">
                  <c:v>54.292925629444426</c:v>
                </c:pt>
                <c:pt idx="679">
                  <c:v>54.503122750069423</c:v>
                </c:pt>
                <c:pt idx="680">
                  <c:v>56.551575324513891</c:v>
                </c:pt>
                <c:pt idx="681">
                  <c:v>55.872634487777766</c:v>
                </c:pt>
                <c:pt idx="682">
                  <c:v>56.548513182708341</c:v>
                </c:pt>
                <c:pt idx="683">
                  <c:v>54.266084402430536</c:v>
                </c:pt>
                <c:pt idx="684">
                  <c:v>44.356590909027766</c:v>
                </c:pt>
                <c:pt idx="685">
                  <c:v>52.55258194194446</c:v>
                </c:pt>
                <c:pt idx="686">
                  <c:v>54.566164395454543</c:v>
                </c:pt>
                <c:pt idx="687">
                  <c:v>42.307289537430563</c:v>
                </c:pt>
                <c:pt idx="688">
                  <c:v>46.009366681180559</c:v>
                </c:pt>
                <c:pt idx="689">
                  <c:v>51.885616913819447</c:v>
                </c:pt>
                <c:pt idx="690">
                  <c:v>64.671647232556396</c:v>
                </c:pt>
                <c:pt idx="691">
                  <c:v>59.560055416527803</c:v>
                </c:pt>
                <c:pt idx="692">
                  <c:v>53.913469968749986</c:v>
                </c:pt>
                <c:pt idx="693">
                  <c:v>59.688148456666688</c:v>
                </c:pt>
                <c:pt idx="694">
                  <c:v>53.76494047687499</c:v>
                </c:pt>
                <c:pt idx="695">
                  <c:v>51.888964740833352</c:v>
                </c:pt>
                <c:pt idx="696">
                  <c:v>49.65421243055556</c:v>
                </c:pt>
                <c:pt idx="697">
                  <c:v>48.457994075384605</c:v>
                </c:pt>
                <c:pt idx="698">
                  <c:v>61.925175052608687</c:v>
                </c:pt>
                <c:pt idx="699">
                  <c:v>51.620709826249957</c:v>
                </c:pt>
                <c:pt idx="700">
                  <c:v>53.149303591527769</c:v>
                </c:pt>
                <c:pt idx="701">
                  <c:v>55.733673432916667</c:v>
                </c:pt>
                <c:pt idx="702">
                  <c:v>62.471701381428574</c:v>
                </c:pt>
                <c:pt idx="703">
                  <c:v>47.567855752152767</c:v>
                </c:pt>
                <c:pt idx="704">
                  <c:v>48.006017840416689</c:v>
                </c:pt>
                <c:pt idx="705">
                  <c:v>51.360603794097258</c:v>
                </c:pt>
                <c:pt idx="706">
                  <c:v>55.760930722569441</c:v>
                </c:pt>
                <c:pt idx="707">
                  <c:v>56.296170559027793</c:v>
                </c:pt>
                <c:pt idx="708">
                  <c:v>52.756466268888907</c:v>
                </c:pt>
                <c:pt idx="709">
                  <c:v>52.759354740277757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B2F8-4AFD-8555-1C6FBD441CD3}"/>
            </c:ext>
          </c:extLst>
        </c:ser>
        <c:ser>
          <c:idx val="3"/>
          <c:order val="3"/>
          <c:tx>
            <c:v>Avg Influent TSS</c:v>
          </c:tx>
          <c:spPr>
            <a:ln w="19050" cap="rnd">
              <a:solidFill>
                <a:schemeClr val="accent4"/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DailyAvg!$O$68:$O$69</c:f>
              <c:numCache>
                <c:formatCode>m/d/yyyy</c:formatCode>
                <c:ptCount val="2"/>
                <c:pt idx="0">
                  <c:v>42917</c:v>
                </c:pt>
                <c:pt idx="1">
                  <c:v>43615</c:v>
                </c:pt>
              </c:numCache>
            </c:numRef>
          </c:xVal>
          <c:yVal>
            <c:numRef>
              <c:f>DailyAvg!$P$68:$P$69</c:f>
              <c:numCache>
                <c:formatCode>0.0</c:formatCode>
                <c:ptCount val="2"/>
                <c:pt idx="0">
                  <c:v>308.1844872170679</c:v>
                </c:pt>
                <c:pt idx="1">
                  <c:v>308.1844872170679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B2F8-4AFD-8555-1C6FBD441CD3}"/>
            </c:ext>
          </c:extLst>
        </c:ser>
        <c:ser>
          <c:idx val="4"/>
          <c:order val="4"/>
          <c:tx>
            <c:v>Avg Effluent TSS</c:v>
          </c:tx>
          <c:spPr>
            <a:ln w="19050" cap="rnd">
              <a:solidFill>
                <a:schemeClr val="accent1">
                  <a:lumMod val="75000"/>
                </a:schemeClr>
              </a:solidFill>
              <a:prstDash val="sysDot"/>
              <a:round/>
            </a:ln>
            <a:effectLst/>
          </c:spPr>
          <c:marker>
            <c:symbol val="none"/>
          </c:marker>
          <c:xVal>
            <c:numRef>
              <c:f>DailyAvg!$O$68:$O$69</c:f>
              <c:numCache>
                <c:formatCode>m/d/yyyy</c:formatCode>
                <c:ptCount val="2"/>
                <c:pt idx="0">
                  <c:v>42917</c:v>
                </c:pt>
                <c:pt idx="1">
                  <c:v>43615</c:v>
                </c:pt>
              </c:numCache>
            </c:numRef>
          </c:xVal>
          <c:yVal>
            <c:numRef>
              <c:f>DailyAvg!$Q$68:$Q$69</c:f>
              <c:numCache>
                <c:formatCode>0.0</c:formatCode>
                <c:ptCount val="2"/>
                <c:pt idx="0">
                  <c:v>48.945138352661751</c:v>
                </c:pt>
                <c:pt idx="1">
                  <c:v>48.945138352661751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B2F8-4AFD-8555-1C6FBD441C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39610880"/>
        <c:axId val="939613832"/>
      </c:scatterChart>
      <c:scatterChart>
        <c:scatterStyle val="lineMarker"/>
        <c:varyColors val="0"/>
        <c:ser>
          <c:idx val="5"/>
          <c:order val="5"/>
          <c:tx>
            <c:v>Avg Removal (%)</c:v>
          </c:tx>
          <c:spPr>
            <a:ln w="15875" cap="rnd">
              <a:solidFill>
                <a:schemeClr val="accent3">
                  <a:lumMod val="60000"/>
                  <a:lumOff val="40000"/>
                </a:schemeClr>
              </a:solidFill>
              <a:prstDash val="dash"/>
              <a:round/>
            </a:ln>
            <a:effectLst/>
          </c:spPr>
          <c:marker>
            <c:symbol val="none"/>
          </c:marker>
          <c:dPt>
            <c:idx val="1"/>
            <c:marker>
              <c:symbol val="none"/>
            </c:marker>
            <c:bubble3D val="0"/>
            <c:spPr>
              <a:ln w="15875" cap="rnd">
                <a:solidFill>
                  <a:schemeClr val="accent6"/>
                </a:solidFill>
                <a:prstDash val="dash"/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0-A8C6-4D46-A6D9-9B83FB7216B0}"/>
              </c:ext>
            </c:extLst>
          </c:dPt>
          <c:xVal>
            <c:numRef>
              <c:f>DailyAvg!$O$68:$O$69</c:f>
              <c:numCache>
                <c:formatCode>m/d/yyyy</c:formatCode>
                <c:ptCount val="2"/>
                <c:pt idx="0">
                  <c:v>42917</c:v>
                </c:pt>
                <c:pt idx="1">
                  <c:v>43615</c:v>
                </c:pt>
              </c:numCache>
            </c:numRef>
          </c:xVal>
          <c:yVal>
            <c:numRef>
              <c:f>DailyAvg!$R$68:$R$69</c:f>
              <c:numCache>
                <c:formatCode>0.0</c:formatCode>
                <c:ptCount val="2"/>
                <c:pt idx="0">
                  <c:v>84.118234245130083</c:v>
                </c:pt>
                <c:pt idx="1">
                  <c:v>84.118234245130083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B2F8-4AFD-8555-1C6FBD441C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41366600"/>
        <c:axId val="941365616"/>
      </c:scatterChart>
      <c:valAx>
        <c:axId val="939610880"/>
        <c:scaling>
          <c:orientation val="minMax"/>
          <c:max val="43630"/>
          <c:min val="42913"/>
        </c:scaling>
        <c:delete val="0"/>
        <c:axPos val="b"/>
        <c:numFmt formatCode="m/yy;@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939613832"/>
        <c:crosses val="autoZero"/>
        <c:crossBetween val="midCat"/>
        <c:majorUnit val="90"/>
      </c:valAx>
      <c:valAx>
        <c:axId val="93961383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TSS (mg/L)</a:t>
                </a:r>
              </a:p>
            </c:rich>
          </c:tx>
          <c:layout>
            <c:manualLayout>
              <c:xMode val="edge"/>
              <c:yMode val="edge"/>
              <c:x val="3.5214436901794412E-2"/>
              <c:y val="0.3226657760122327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ysClr val="windowText" lastClr="000000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939610880"/>
        <c:crosses val="autoZero"/>
        <c:crossBetween val="midCat"/>
        <c:majorUnit val="100"/>
      </c:valAx>
      <c:valAx>
        <c:axId val="941365616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Removal Efficiency (%)</a:t>
                </a:r>
              </a:p>
            </c:rich>
          </c:tx>
          <c:layout>
            <c:manualLayout>
              <c:xMode val="edge"/>
              <c:yMode val="edge"/>
              <c:x val="0.93557009497524146"/>
              <c:y val="0.1700846341575724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ysClr val="windowText" lastClr="000000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0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941366600"/>
        <c:crosses val="max"/>
        <c:crossBetween val="between"/>
      </c:valAx>
      <c:dateAx>
        <c:axId val="941366600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941365616"/>
        <c:crosses val="autoZero"/>
        <c:auto val="1"/>
        <c:lblOffset val="100"/>
        <c:baseTimeUnit val="days"/>
      </c:dateAx>
      <c:spPr>
        <a:noFill/>
        <a:ln>
          <a:solidFill>
            <a:schemeClr val="tx1"/>
          </a:solidFill>
        </a:ln>
        <a:effectLst/>
      </c:spPr>
    </c:plotArea>
    <c:legend>
      <c:legendPos val="b"/>
      <c:layout>
        <c:manualLayout>
          <c:xMode val="edge"/>
          <c:yMode val="edge"/>
          <c:x val="1.5923009623797026E-2"/>
          <c:y val="0.81320100612423452"/>
          <c:w val="0.968153980752406"/>
          <c:h val="0.159021216097987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800">
          <a:solidFill>
            <a:sysClr val="windowText" lastClr="000000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Influent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BOD!$G$5:$G$49</c:f>
              <c:numCache>
                <c:formatCode>m/d/yy;@</c:formatCode>
                <c:ptCount val="45"/>
                <c:pt idx="0">
                  <c:v>43112.3</c:v>
                </c:pt>
                <c:pt idx="1">
                  <c:v>43117.3</c:v>
                </c:pt>
                <c:pt idx="2">
                  <c:v>43124.3</c:v>
                </c:pt>
                <c:pt idx="3">
                  <c:v>43131.3</c:v>
                </c:pt>
                <c:pt idx="4">
                  <c:v>43138.3</c:v>
                </c:pt>
                <c:pt idx="5">
                  <c:v>43145.3</c:v>
                </c:pt>
                <c:pt idx="6">
                  <c:v>43152.3</c:v>
                </c:pt>
                <c:pt idx="7">
                  <c:v>43187.3</c:v>
                </c:pt>
                <c:pt idx="8">
                  <c:v>43194.3</c:v>
                </c:pt>
                <c:pt idx="9">
                  <c:v>43201.3</c:v>
                </c:pt>
                <c:pt idx="10">
                  <c:v>43215.3</c:v>
                </c:pt>
                <c:pt idx="11">
                  <c:v>43222.3</c:v>
                </c:pt>
                <c:pt idx="12">
                  <c:v>43278.3</c:v>
                </c:pt>
                <c:pt idx="13">
                  <c:v>43292.3</c:v>
                </c:pt>
                <c:pt idx="14">
                  <c:v>43306.3</c:v>
                </c:pt>
                <c:pt idx="15">
                  <c:v>43313.3</c:v>
                </c:pt>
                <c:pt idx="16">
                  <c:v>43320.3</c:v>
                </c:pt>
                <c:pt idx="17">
                  <c:v>43327.3</c:v>
                </c:pt>
                <c:pt idx="18">
                  <c:v>43341.3</c:v>
                </c:pt>
                <c:pt idx="19">
                  <c:v>43369.3</c:v>
                </c:pt>
                <c:pt idx="20">
                  <c:v>43376.3</c:v>
                </c:pt>
                <c:pt idx="21">
                  <c:v>43383.3</c:v>
                </c:pt>
                <c:pt idx="22">
                  <c:v>43390.3</c:v>
                </c:pt>
                <c:pt idx="23">
                  <c:v>43397.3</c:v>
                </c:pt>
                <c:pt idx="24">
                  <c:v>43404.3</c:v>
                </c:pt>
                <c:pt idx="25">
                  <c:v>43411.3</c:v>
                </c:pt>
                <c:pt idx="26">
                  <c:v>43418.3</c:v>
                </c:pt>
                <c:pt idx="27">
                  <c:v>43424.3</c:v>
                </c:pt>
                <c:pt idx="28">
                  <c:v>43432.3</c:v>
                </c:pt>
                <c:pt idx="29">
                  <c:v>43446.3</c:v>
                </c:pt>
                <c:pt idx="30">
                  <c:v>43453.3</c:v>
                </c:pt>
                <c:pt idx="31">
                  <c:v>43460.3</c:v>
                </c:pt>
                <c:pt idx="32">
                  <c:v>43474.3</c:v>
                </c:pt>
                <c:pt idx="33">
                  <c:v>43481.3</c:v>
                </c:pt>
                <c:pt idx="34">
                  <c:v>43488.3</c:v>
                </c:pt>
                <c:pt idx="35">
                  <c:v>43495.3</c:v>
                </c:pt>
                <c:pt idx="36">
                  <c:v>43509.3</c:v>
                </c:pt>
                <c:pt idx="37">
                  <c:v>43516.3</c:v>
                </c:pt>
                <c:pt idx="38">
                  <c:v>43530.3</c:v>
                </c:pt>
                <c:pt idx="39">
                  <c:v>43538.3</c:v>
                </c:pt>
                <c:pt idx="40">
                  <c:v>43551.3</c:v>
                </c:pt>
                <c:pt idx="41">
                  <c:v>43565.3</c:v>
                </c:pt>
                <c:pt idx="42">
                  <c:v>43572.3</c:v>
                </c:pt>
                <c:pt idx="43">
                  <c:v>43586.3</c:v>
                </c:pt>
                <c:pt idx="44">
                  <c:v>43593.3</c:v>
                </c:pt>
              </c:numCache>
            </c:numRef>
          </c:cat>
          <c:val>
            <c:numRef>
              <c:f>BOD!$H$5:$H$49</c:f>
              <c:numCache>
                <c:formatCode>General</c:formatCode>
                <c:ptCount val="45"/>
                <c:pt idx="0">
                  <c:v>490</c:v>
                </c:pt>
                <c:pt idx="1">
                  <c:v>375</c:v>
                </c:pt>
                <c:pt idx="2">
                  <c:v>250</c:v>
                </c:pt>
                <c:pt idx="3">
                  <c:v>290</c:v>
                </c:pt>
                <c:pt idx="4">
                  <c:v>310</c:v>
                </c:pt>
                <c:pt idx="5">
                  <c:v>420</c:v>
                </c:pt>
                <c:pt idx="6">
                  <c:v>385</c:v>
                </c:pt>
                <c:pt idx="7">
                  <c:v>500</c:v>
                </c:pt>
                <c:pt idx="8">
                  <c:v>320</c:v>
                </c:pt>
                <c:pt idx="9">
                  <c:v>350</c:v>
                </c:pt>
                <c:pt idx="10">
                  <c:v>290</c:v>
                </c:pt>
                <c:pt idx="11">
                  <c:v>320</c:v>
                </c:pt>
                <c:pt idx="12">
                  <c:v>290</c:v>
                </c:pt>
                <c:pt idx="13">
                  <c:v>250</c:v>
                </c:pt>
                <c:pt idx="14">
                  <c:v>250</c:v>
                </c:pt>
                <c:pt idx="15">
                  <c:v>410</c:v>
                </c:pt>
                <c:pt idx="16">
                  <c:v>380</c:v>
                </c:pt>
                <c:pt idx="17">
                  <c:v>390</c:v>
                </c:pt>
                <c:pt idx="18">
                  <c:v>300</c:v>
                </c:pt>
                <c:pt idx="19">
                  <c:v>240</c:v>
                </c:pt>
                <c:pt idx="20">
                  <c:v>230</c:v>
                </c:pt>
                <c:pt idx="21">
                  <c:v>340</c:v>
                </c:pt>
                <c:pt idx="22">
                  <c:v>270</c:v>
                </c:pt>
                <c:pt idx="23">
                  <c:v>510</c:v>
                </c:pt>
                <c:pt idx="24">
                  <c:v>340</c:v>
                </c:pt>
                <c:pt idx="25">
                  <c:v>270</c:v>
                </c:pt>
                <c:pt idx="26">
                  <c:v>260</c:v>
                </c:pt>
                <c:pt idx="27">
                  <c:v>350</c:v>
                </c:pt>
                <c:pt idx="28">
                  <c:v>210</c:v>
                </c:pt>
                <c:pt idx="29">
                  <c:v>210</c:v>
                </c:pt>
                <c:pt idx="30">
                  <c:v>220</c:v>
                </c:pt>
                <c:pt idx="31">
                  <c:v>270</c:v>
                </c:pt>
                <c:pt idx="32">
                  <c:v>270</c:v>
                </c:pt>
                <c:pt idx="33">
                  <c:v>180</c:v>
                </c:pt>
                <c:pt idx="34">
                  <c:v>410</c:v>
                </c:pt>
                <c:pt idx="35">
                  <c:v>240</c:v>
                </c:pt>
                <c:pt idx="36">
                  <c:v>220</c:v>
                </c:pt>
                <c:pt idx="37">
                  <c:v>200</c:v>
                </c:pt>
                <c:pt idx="38">
                  <c:v>210</c:v>
                </c:pt>
                <c:pt idx="39">
                  <c:v>230</c:v>
                </c:pt>
                <c:pt idx="40">
                  <c:v>190</c:v>
                </c:pt>
                <c:pt idx="41">
                  <c:v>260</c:v>
                </c:pt>
                <c:pt idx="42">
                  <c:v>290</c:v>
                </c:pt>
                <c:pt idx="43">
                  <c:v>390</c:v>
                </c:pt>
                <c:pt idx="44">
                  <c:v>340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C7-41D6-92EC-074894340353}"/>
            </c:ext>
          </c:extLst>
        </c:ser>
        <c:ser>
          <c:idx val="1"/>
          <c:order val="1"/>
          <c:tx>
            <c:v>Effluent</c:v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numRef>
              <c:f>BOD!$G$5:$G$49</c:f>
              <c:numCache>
                <c:formatCode>m/d/yy;@</c:formatCode>
                <c:ptCount val="45"/>
                <c:pt idx="0">
                  <c:v>43112.3</c:v>
                </c:pt>
                <c:pt idx="1">
                  <c:v>43117.3</c:v>
                </c:pt>
                <c:pt idx="2">
                  <c:v>43124.3</c:v>
                </c:pt>
                <c:pt idx="3">
                  <c:v>43131.3</c:v>
                </c:pt>
                <c:pt idx="4">
                  <c:v>43138.3</c:v>
                </c:pt>
                <c:pt idx="5">
                  <c:v>43145.3</c:v>
                </c:pt>
                <c:pt idx="6">
                  <c:v>43152.3</c:v>
                </c:pt>
                <c:pt idx="7">
                  <c:v>43187.3</c:v>
                </c:pt>
                <c:pt idx="8">
                  <c:v>43194.3</c:v>
                </c:pt>
                <c:pt idx="9">
                  <c:v>43201.3</c:v>
                </c:pt>
                <c:pt idx="10">
                  <c:v>43215.3</c:v>
                </c:pt>
                <c:pt idx="11">
                  <c:v>43222.3</c:v>
                </c:pt>
                <c:pt idx="12">
                  <c:v>43278.3</c:v>
                </c:pt>
                <c:pt idx="13">
                  <c:v>43292.3</c:v>
                </c:pt>
                <c:pt idx="14">
                  <c:v>43306.3</c:v>
                </c:pt>
                <c:pt idx="15">
                  <c:v>43313.3</c:v>
                </c:pt>
                <c:pt idx="16">
                  <c:v>43320.3</c:v>
                </c:pt>
                <c:pt idx="17">
                  <c:v>43327.3</c:v>
                </c:pt>
                <c:pt idx="18">
                  <c:v>43341.3</c:v>
                </c:pt>
                <c:pt idx="19">
                  <c:v>43369.3</c:v>
                </c:pt>
                <c:pt idx="20">
                  <c:v>43376.3</c:v>
                </c:pt>
                <c:pt idx="21">
                  <c:v>43383.3</c:v>
                </c:pt>
                <c:pt idx="22">
                  <c:v>43390.3</c:v>
                </c:pt>
                <c:pt idx="23">
                  <c:v>43397.3</c:v>
                </c:pt>
                <c:pt idx="24">
                  <c:v>43404.3</c:v>
                </c:pt>
                <c:pt idx="25">
                  <c:v>43411.3</c:v>
                </c:pt>
                <c:pt idx="26">
                  <c:v>43418.3</c:v>
                </c:pt>
                <c:pt idx="27">
                  <c:v>43424.3</c:v>
                </c:pt>
                <c:pt idx="28">
                  <c:v>43432.3</c:v>
                </c:pt>
                <c:pt idx="29">
                  <c:v>43446.3</c:v>
                </c:pt>
                <c:pt idx="30">
                  <c:v>43453.3</c:v>
                </c:pt>
                <c:pt idx="31">
                  <c:v>43460.3</c:v>
                </c:pt>
                <c:pt idx="32">
                  <c:v>43474.3</c:v>
                </c:pt>
                <c:pt idx="33">
                  <c:v>43481.3</c:v>
                </c:pt>
                <c:pt idx="34">
                  <c:v>43488.3</c:v>
                </c:pt>
                <c:pt idx="35">
                  <c:v>43495.3</c:v>
                </c:pt>
                <c:pt idx="36">
                  <c:v>43509.3</c:v>
                </c:pt>
                <c:pt idx="37">
                  <c:v>43516.3</c:v>
                </c:pt>
                <c:pt idx="38">
                  <c:v>43530.3</c:v>
                </c:pt>
                <c:pt idx="39">
                  <c:v>43538.3</c:v>
                </c:pt>
                <c:pt idx="40">
                  <c:v>43551.3</c:v>
                </c:pt>
                <c:pt idx="41">
                  <c:v>43565.3</c:v>
                </c:pt>
                <c:pt idx="42">
                  <c:v>43572.3</c:v>
                </c:pt>
                <c:pt idx="43">
                  <c:v>43586.3</c:v>
                </c:pt>
                <c:pt idx="44">
                  <c:v>43593.3</c:v>
                </c:pt>
              </c:numCache>
            </c:numRef>
          </c:cat>
          <c:val>
            <c:numRef>
              <c:f>BOD!$I$5:$I$49</c:f>
              <c:numCache>
                <c:formatCode>General</c:formatCode>
                <c:ptCount val="45"/>
                <c:pt idx="0">
                  <c:v>120</c:v>
                </c:pt>
                <c:pt idx="1">
                  <c:v>125</c:v>
                </c:pt>
                <c:pt idx="2">
                  <c:v>135</c:v>
                </c:pt>
                <c:pt idx="3">
                  <c:v>160</c:v>
                </c:pt>
                <c:pt idx="4">
                  <c:v>110</c:v>
                </c:pt>
                <c:pt idx="5">
                  <c:v>160</c:v>
                </c:pt>
                <c:pt idx="6">
                  <c:v>135</c:v>
                </c:pt>
                <c:pt idx="7">
                  <c:v>120</c:v>
                </c:pt>
                <c:pt idx="8">
                  <c:v>100</c:v>
                </c:pt>
                <c:pt idx="9">
                  <c:v>140</c:v>
                </c:pt>
                <c:pt idx="10">
                  <c:v>100</c:v>
                </c:pt>
                <c:pt idx="11">
                  <c:v>130</c:v>
                </c:pt>
                <c:pt idx="12">
                  <c:v>99</c:v>
                </c:pt>
                <c:pt idx="13">
                  <c:v>120</c:v>
                </c:pt>
                <c:pt idx="14">
                  <c:v>85</c:v>
                </c:pt>
                <c:pt idx="15">
                  <c:v>76</c:v>
                </c:pt>
                <c:pt idx="16">
                  <c:v>120</c:v>
                </c:pt>
                <c:pt idx="17">
                  <c:v>150</c:v>
                </c:pt>
                <c:pt idx="18">
                  <c:v>120</c:v>
                </c:pt>
                <c:pt idx="19">
                  <c:v>99</c:v>
                </c:pt>
                <c:pt idx="20">
                  <c:v>100</c:v>
                </c:pt>
                <c:pt idx="21">
                  <c:v>110</c:v>
                </c:pt>
                <c:pt idx="22">
                  <c:v>150</c:v>
                </c:pt>
                <c:pt idx="23">
                  <c:v>190</c:v>
                </c:pt>
                <c:pt idx="24">
                  <c:v>130</c:v>
                </c:pt>
                <c:pt idx="25">
                  <c:v>110</c:v>
                </c:pt>
                <c:pt idx="26">
                  <c:v>68</c:v>
                </c:pt>
                <c:pt idx="27">
                  <c:v>120</c:v>
                </c:pt>
                <c:pt idx="28">
                  <c:v>120</c:v>
                </c:pt>
                <c:pt idx="29">
                  <c:v>160</c:v>
                </c:pt>
                <c:pt idx="30">
                  <c:v>100</c:v>
                </c:pt>
                <c:pt idx="31">
                  <c:v>95</c:v>
                </c:pt>
                <c:pt idx="32">
                  <c:v>90</c:v>
                </c:pt>
                <c:pt idx="33">
                  <c:v>110</c:v>
                </c:pt>
                <c:pt idx="34">
                  <c:v>130</c:v>
                </c:pt>
                <c:pt idx="35">
                  <c:v>130</c:v>
                </c:pt>
                <c:pt idx="36">
                  <c:v>150</c:v>
                </c:pt>
                <c:pt idx="37">
                  <c:v>130</c:v>
                </c:pt>
                <c:pt idx="38">
                  <c:v>88</c:v>
                </c:pt>
                <c:pt idx="39">
                  <c:v>150</c:v>
                </c:pt>
                <c:pt idx="40">
                  <c:v>95</c:v>
                </c:pt>
                <c:pt idx="41">
                  <c:v>110</c:v>
                </c:pt>
                <c:pt idx="42">
                  <c:v>150</c:v>
                </c:pt>
                <c:pt idx="43">
                  <c:v>160</c:v>
                </c:pt>
                <c:pt idx="44">
                  <c:v>180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5C7-41D6-92EC-0748943403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36531792"/>
        <c:axId val="1336533104"/>
      </c:barChart>
      <c:lineChart>
        <c:grouping val="standard"/>
        <c:varyColors val="0"/>
        <c:ser>
          <c:idx val="2"/>
          <c:order val="2"/>
          <c:tx>
            <c:strRef>
              <c:f>BOD!$J$4</c:f>
              <c:strCache>
                <c:ptCount val="1"/>
                <c:pt idx="0">
                  <c:v>Avg. Influent BOD</c:v>
                </c:pt>
              </c:strCache>
            </c:strRef>
          </c:tx>
          <c:spPr>
            <a:ln w="15875" cap="rnd">
              <a:solidFill>
                <a:schemeClr val="accent3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BOD!$G$5:$G$49</c:f>
              <c:numCache>
                <c:formatCode>m/d/yy;@</c:formatCode>
                <c:ptCount val="45"/>
                <c:pt idx="0">
                  <c:v>43112.3</c:v>
                </c:pt>
                <c:pt idx="1">
                  <c:v>43117.3</c:v>
                </c:pt>
                <c:pt idx="2">
                  <c:v>43124.3</c:v>
                </c:pt>
                <c:pt idx="3">
                  <c:v>43131.3</c:v>
                </c:pt>
                <c:pt idx="4">
                  <c:v>43138.3</c:v>
                </c:pt>
                <c:pt idx="5">
                  <c:v>43145.3</c:v>
                </c:pt>
                <c:pt idx="6">
                  <c:v>43152.3</c:v>
                </c:pt>
                <c:pt idx="7">
                  <c:v>43187.3</c:v>
                </c:pt>
                <c:pt idx="8">
                  <c:v>43194.3</c:v>
                </c:pt>
                <c:pt idx="9">
                  <c:v>43201.3</c:v>
                </c:pt>
                <c:pt idx="10">
                  <c:v>43215.3</c:v>
                </c:pt>
                <c:pt idx="11">
                  <c:v>43222.3</c:v>
                </c:pt>
                <c:pt idx="12">
                  <c:v>43278.3</c:v>
                </c:pt>
                <c:pt idx="13">
                  <c:v>43292.3</c:v>
                </c:pt>
                <c:pt idx="14">
                  <c:v>43306.3</c:v>
                </c:pt>
                <c:pt idx="15">
                  <c:v>43313.3</c:v>
                </c:pt>
                <c:pt idx="16">
                  <c:v>43320.3</c:v>
                </c:pt>
                <c:pt idx="17">
                  <c:v>43327.3</c:v>
                </c:pt>
                <c:pt idx="18">
                  <c:v>43341.3</c:v>
                </c:pt>
                <c:pt idx="19">
                  <c:v>43369.3</c:v>
                </c:pt>
                <c:pt idx="20">
                  <c:v>43376.3</c:v>
                </c:pt>
                <c:pt idx="21">
                  <c:v>43383.3</c:v>
                </c:pt>
                <c:pt idx="22">
                  <c:v>43390.3</c:v>
                </c:pt>
                <c:pt idx="23">
                  <c:v>43397.3</c:v>
                </c:pt>
                <c:pt idx="24">
                  <c:v>43404.3</c:v>
                </c:pt>
                <c:pt idx="25">
                  <c:v>43411.3</c:v>
                </c:pt>
                <c:pt idx="26">
                  <c:v>43418.3</c:v>
                </c:pt>
                <c:pt idx="27">
                  <c:v>43424.3</c:v>
                </c:pt>
                <c:pt idx="28">
                  <c:v>43432.3</c:v>
                </c:pt>
                <c:pt idx="29">
                  <c:v>43446.3</c:v>
                </c:pt>
                <c:pt idx="30">
                  <c:v>43453.3</c:v>
                </c:pt>
                <c:pt idx="31">
                  <c:v>43460.3</c:v>
                </c:pt>
                <c:pt idx="32">
                  <c:v>43474.3</c:v>
                </c:pt>
                <c:pt idx="33">
                  <c:v>43481.3</c:v>
                </c:pt>
                <c:pt idx="34">
                  <c:v>43488.3</c:v>
                </c:pt>
                <c:pt idx="35">
                  <c:v>43495.3</c:v>
                </c:pt>
                <c:pt idx="36">
                  <c:v>43509.3</c:v>
                </c:pt>
                <c:pt idx="37">
                  <c:v>43516.3</c:v>
                </c:pt>
                <c:pt idx="38">
                  <c:v>43530.3</c:v>
                </c:pt>
                <c:pt idx="39">
                  <c:v>43538.3</c:v>
                </c:pt>
                <c:pt idx="40">
                  <c:v>43551.3</c:v>
                </c:pt>
                <c:pt idx="41">
                  <c:v>43565.3</c:v>
                </c:pt>
                <c:pt idx="42">
                  <c:v>43572.3</c:v>
                </c:pt>
                <c:pt idx="43">
                  <c:v>43586.3</c:v>
                </c:pt>
                <c:pt idx="44">
                  <c:v>43593.3</c:v>
                </c:pt>
              </c:numCache>
            </c:numRef>
          </c:cat>
          <c:val>
            <c:numRef>
              <c:f>BOD!$J$5:$J$49</c:f>
              <c:numCache>
                <c:formatCode>0.00</c:formatCode>
                <c:ptCount val="45"/>
                <c:pt idx="0">
                  <c:v>304.88888888888891</c:v>
                </c:pt>
                <c:pt idx="1">
                  <c:v>304.88888888888891</c:v>
                </c:pt>
                <c:pt idx="2">
                  <c:v>304.88888888888891</c:v>
                </c:pt>
                <c:pt idx="3">
                  <c:v>304.88888888888891</c:v>
                </c:pt>
                <c:pt idx="4">
                  <c:v>304.88888888888891</c:v>
                </c:pt>
                <c:pt idx="5">
                  <c:v>304.88888888888891</c:v>
                </c:pt>
                <c:pt idx="6">
                  <c:v>304.88888888888891</c:v>
                </c:pt>
                <c:pt idx="7">
                  <c:v>304.88888888888891</c:v>
                </c:pt>
                <c:pt idx="8">
                  <c:v>304.88888888888891</c:v>
                </c:pt>
                <c:pt idx="9">
                  <c:v>304.88888888888891</c:v>
                </c:pt>
                <c:pt idx="10">
                  <c:v>304.88888888888891</c:v>
                </c:pt>
                <c:pt idx="11">
                  <c:v>304.88888888888891</c:v>
                </c:pt>
                <c:pt idx="12">
                  <c:v>304.88888888888891</c:v>
                </c:pt>
                <c:pt idx="13">
                  <c:v>304.88888888888891</c:v>
                </c:pt>
                <c:pt idx="14">
                  <c:v>304.88888888888891</c:v>
                </c:pt>
                <c:pt idx="15">
                  <c:v>304.88888888888891</c:v>
                </c:pt>
                <c:pt idx="16">
                  <c:v>304.88888888888891</c:v>
                </c:pt>
                <c:pt idx="17">
                  <c:v>304.88888888888891</c:v>
                </c:pt>
                <c:pt idx="18">
                  <c:v>304.88888888888891</c:v>
                </c:pt>
                <c:pt idx="19">
                  <c:v>304.88888888888891</c:v>
                </c:pt>
                <c:pt idx="20">
                  <c:v>304.88888888888891</c:v>
                </c:pt>
                <c:pt idx="21">
                  <c:v>304.88888888888891</c:v>
                </c:pt>
                <c:pt idx="22">
                  <c:v>304.88888888888891</c:v>
                </c:pt>
                <c:pt idx="23">
                  <c:v>304.88888888888891</c:v>
                </c:pt>
                <c:pt idx="24">
                  <c:v>304.88888888888891</c:v>
                </c:pt>
                <c:pt idx="25">
                  <c:v>304.88888888888891</c:v>
                </c:pt>
                <c:pt idx="26">
                  <c:v>304.88888888888891</c:v>
                </c:pt>
                <c:pt idx="27">
                  <c:v>304.88888888888891</c:v>
                </c:pt>
                <c:pt idx="28">
                  <c:v>304.88888888888891</c:v>
                </c:pt>
                <c:pt idx="29">
                  <c:v>304.88888888888891</c:v>
                </c:pt>
                <c:pt idx="30">
                  <c:v>304.88888888888891</c:v>
                </c:pt>
                <c:pt idx="31">
                  <c:v>304.88888888888891</c:v>
                </c:pt>
                <c:pt idx="32">
                  <c:v>304.88888888888891</c:v>
                </c:pt>
                <c:pt idx="33">
                  <c:v>304.88888888888891</c:v>
                </c:pt>
                <c:pt idx="34">
                  <c:v>304.88888888888891</c:v>
                </c:pt>
                <c:pt idx="35">
                  <c:v>304.88888888888891</c:v>
                </c:pt>
                <c:pt idx="36">
                  <c:v>304.88888888888891</c:v>
                </c:pt>
                <c:pt idx="37">
                  <c:v>304.88888888888891</c:v>
                </c:pt>
                <c:pt idx="38">
                  <c:v>304.88888888888891</c:v>
                </c:pt>
                <c:pt idx="39">
                  <c:v>304.88888888888891</c:v>
                </c:pt>
                <c:pt idx="40">
                  <c:v>304.88888888888891</c:v>
                </c:pt>
                <c:pt idx="41">
                  <c:v>304.88888888888891</c:v>
                </c:pt>
                <c:pt idx="42">
                  <c:v>304.88888888888891</c:v>
                </c:pt>
                <c:pt idx="43">
                  <c:v>304.88888888888891</c:v>
                </c:pt>
                <c:pt idx="44">
                  <c:v>304.88888888888891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5C7-41D6-92EC-074894340353}"/>
            </c:ext>
          </c:extLst>
        </c:ser>
        <c:ser>
          <c:idx val="3"/>
          <c:order val="3"/>
          <c:tx>
            <c:strRef>
              <c:f>BOD!$K$4</c:f>
              <c:strCache>
                <c:ptCount val="1"/>
                <c:pt idx="0">
                  <c:v>Avg. Effluent BOD</c:v>
                </c:pt>
              </c:strCache>
            </c:strRef>
          </c:tx>
          <c:spPr>
            <a:ln w="15875" cap="rnd">
              <a:solidFill>
                <a:schemeClr val="tx1">
                  <a:lumMod val="65000"/>
                  <a:lumOff val="35000"/>
                </a:schemeClr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BOD!$G$5:$G$49</c:f>
              <c:numCache>
                <c:formatCode>m/d/yy;@</c:formatCode>
                <c:ptCount val="45"/>
                <c:pt idx="0">
                  <c:v>43112.3</c:v>
                </c:pt>
                <c:pt idx="1">
                  <c:v>43117.3</c:v>
                </c:pt>
                <c:pt idx="2">
                  <c:v>43124.3</c:v>
                </c:pt>
                <c:pt idx="3">
                  <c:v>43131.3</c:v>
                </c:pt>
                <c:pt idx="4">
                  <c:v>43138.3</c:v>
                </c:pt>
                <c:pt idx="5">
                  <c:v>43145.3</c:v>
                </c:pt>
                <c:pt idx="6">
                  <c:v>43152.3</c:v>
                </c:pt>
                <c:pt idx="7">
                  <c:v>43187.3</c:v>
                </c:pt>
                <c:pt idx="8">
                  <c:v>43194.3</c:v>
                </c:pt>
                <c:pt idx="9">
                  <c:v>43201.3</c:v>
                </c:pt>
                <c:pt idx="10">
                  <c:v>43215.3</c:v>
                </c:pt>
                <c:pt idx="11">
                  <c:v>43222.3</c:v>
                </c:pt>
                <c:pt idx="12">
                  <c:v>43278.3</c:v>
                </c:pt>
                <c:pt idx="13">
                  <c:v>43292.3</c:v>
                </c:pt>
                <c:pt idx="14">
                  <c:v>43306.3</c:v>
                </c:pt>
                <c:pt idx="15">
                  <c:v>43313.3</c:v>
                </c:pt>
                <c:pt idx="16">
                  <c:v>43320.3</c:v>
                </c:pt>
                <c:pt idx="17">
                  <c:v>43327.3</c:v>
                </c:pt>
                <c:pt idx="18">
                  <c:v>43341.3</c:v>
                </c:pt>
                <c:pt idx="19">
                  <c:v>43369.3</c:v>
                </c:pt>
                <c:pt idx="20">
                  <c:v>43376.3</c:v>
                </c:pt>
                <c:pt idx="21">
                  <c:v>43383.3</c:v>
                </c:pt>
                <c:pt idx="22">
                  <c:v>43390.3</c:v>
                </c:pt>
                <c:pt idx="23">
                  <c:v>43397.3</c:v>
                </c:pt>
                <c:pt idx="24">
                  <c:v>43404.3</c:v>
                </c:pt>
                <c:pt idx="25">
                  <c:v>43411.3</c:v>
                </c:pt>
                <c:pt idx="26">
                  <c:v>43418.3</c:v>
                </c:pt>
                <c:pt idx="27">
                  <c:v>43424.3</c:v>
                </c:pt>
                <c:pt idx="28">
                  <c:v>43432.3</c:v>
                </c:pt>
                <c:pt idx="29">
                  <c:v>43446.3</c:v>
                </c:pt>
                <c:pt idx="30">
                  <c:v>43453.3</c:v>
                </c:pt>
                <c:pt idx="31">
                  <c:v>43460.3</c:v>
                </c:pt>
                <c:pt idx="32">
                  <c:v>43474.3</c:v>
                </c:pt>
                <c:pt idx="33">
                  <c:v>43481.3</c:v>
                </c:pt>
                <c:pt idx="34">
                  <c:v>43488.3</c:v>
                </c:pt>
                <c:pt idx="35">
                  <c:v>43495.3</c:v>
                </c:pt>
                <c:pt idx="36">
                  <c:v>43509.3</c:v>
                </c:pt>
                <c:pt idx="37">
                  <c:v>43516.3</c:v>
                </c:pt>
                <c:pt idx="38">
                  <c:v>43530.3</c:v>
                </c:pt>
                <c:pt idx="39">
                  <c:v>43538.3</c:v>
                </c:pt>
                <c:pt idx="40">
                  <c:v>43551.3</c:v>
                </c:pt>
                <c:pt idx="41">
                  <c:v>43565.3</c:v>
                </c:pt>
                <c:pt idx="42">
                  <c:v>43572.3</c:v>
                </c:pt>
                <c:pt idx="43">
                  <c:v>43586.3</c:v>
                </c:pt>
                <c:pt idx="44">
                  <c:v>43593.3</c:v>
                </c:pt>
              </c:numCache>
            </c:numRef>
          </c:cat>
          <c:val>
            <c:numRef>
              <c:f>BOD!$K$5:$K$49</c:f>
              <c:numCache>
                <c:formatCode>0.00</c:formatCode>
                <c:ptCount val="45"/>
                <c:pt idx="0">
                  <c:v>122.88888888888889</c:v>
                </c:pt>
                <c:pt idx="1">
                  <c:v>122.88888888888889</c:v>
                </c:pt>
                <c:pt idx="2">
                  <c:v>122.88888888888889</c:v>
                </c:pt>
                <c:pt idx="3">
                  <c:v>122.88888888888889</c:v>
                </c:pt>
                <c:pt idx="4">
                  <c:v>122.88888888888889</c:v>
                </c:pt>
                <c:pt idx="5">
                  <c:v>122.88888888888889</c:v>
                </c:pt>
                <c:pt idx="6">
                  <c:v>122.88888888888889</c:v>
                </c:pt>
                <c:pt idx="7">
                  <c:v>122.88888888888889</c:v>
                </c:pt>
                <c:pt idx="8">
                  <c:v>122.88888888888889</c:v>
                </c:pt>
                <c:pt idx="9">
                  <c:v>122.88888888888889</c:v>
                </c:pt>
                <c:pt idx="10">
                  <c:v>122.88888888888889</c:v>
                </c:pt>
                <c:pt idx="11">
                  <c:v>122.88888888888889</c:v>
                </c:pt>
                <c:pt idx="12">
                  <c:v>122.88888888888889</c:v>
                </c:pt>
                <c:pt idx="13">
                  <c:v>122.88888888888889</c:v>
                </c:pt>
                <c:pt idx="14">
                  <c:v>122.88888888888889</c:v>
                </c:pt>
                <c:pt idx="15">
                  <c:v>122.88888888888889</c:v>
                </c:pt>
                <c:pt idx="16">
                  <c:v>122.88888888888889</c:v>
                </c:pt>
                <c:pt idx="17">
                  <c:v>122.88888888888889</c:v>
                </c:pt>
                <c:pt idx="18">
                  <c:v>122.88888888888889</c:v>
                </c:pt>
                <c:pt idx="19">
                  <c:v>122.88888888888889</c:v>
                </c:pt>
                <c:pt idx="20">
                  <c:v>122.88888888888889</c:v>
                </c:pt>
                <c:pt idx="21">
                  <c:v>122.88888888888889</c:v>
                </c:pt>
                <c:pt idx="22">
                  <c:v>122.88888888888889</c:v>
                </c:pt>
                <c:pt idx="23">
                  <c:v>122.88888888888889</c:v>
                </c:pt>
                <c:pt idx="24">
                  <c:v>122.88888888888889</c:v>
                </c:pt>
                <c:pt idx="25">
                  <c:v>122.88888888888889</c:v>
                </c:pt>
                <c:pt idx="26">
                  <c:v>122.88888888888889</c:v>
                </c:pt>
                <c:pt idx="27">
                  <c:v>122.88888888888889</c:v>
                </c:pt>
                <c:pt idx="28">
                  <c:v>122.88888888888889</c:v>
                </c:pt>
                <c:pt idx="29">
                  <c:v>122.88888888888889</c:v>
                </c:pt>
                <c:pt idx="30">
                  <c:v>122.88888888888889</c:v>
                </c:pt>
                <c:pt idx="31">
                  <c:v>122.88888888888889</c:v>
                </c:pt>
                <c:pt idx="32">
                  <c:v>122.88888888888889</c:v>
                </c:pt>
                <c:pt idx="33">
                  <c:v>122.88888888888889</c:v>
                </c:pt>
                <c:pt idx="34">
                  <c:v>122.88888888888889</c:v>
                </c:pt>
                <c:pt idx="35">
                  <c:v>122.88888888888889</c:v>
                </c:pt>
                <c:pt idx="36">
                  <c:v>122.88888888888889</c:v>
                </c:pt>
                <c:pt idx="37">
                  <c:v>122.88888888888889</c:v>
                </c:pt>
                <c:pt idx="38">
                  <c:v>122.88888888888889</c:v>
                </c:pt>
                <c:pt idx="39">
                  <c:v>122.88888888888889</c:v>
                </c:pt>
                <c:pt idx="40">
                  <c:v>122.88888888888889</c:v>
                </c:pt>
                <c:pt idx="41">
                  <c:v>122.88888888888889</c:v>
                </c:pt>
                <c:pt idx="42">
                  <c:v>122.88888888888889</c:v>
                </c:pt>
                <c:pt idx="43">
                  <c:v>122.88888888888889</c:v>
                </c:pt>
                <c:pt idx="44">
                  <c:v>122.88888888888889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A5C7-41D6-92EC-0748943403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36531792"/>
        <c:axId val="1336533104"/>
      </c:lineChart>
      <c:catAx>
        <c:axId val="1336531792"/>
        <c:scaling>
          <c:orientation val="minMax"/>
        </c:scaling>
        <c:delete val="0"/>
        <c:axPos val="b"/>
        <c:numFmt formatCode="m/d/yy;@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336533104"/>
        <c:crosses val="autoZero"/>
        <c:auto val="0"/>
        <c:lblAlgn val="ctr"/>
        <c:lblOffset val="100"/>
        <c:noMultiLvlLbl val="0"/>
      </c:catAx>
      <c:valAx>
        <c:axId val="133653310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BOD (mg/L)</a:t>
                </a:r>
              </a:p>
            </c:rich>
          </c:tx>
          <c:layout>
            <c:manualLayout>
              <c:xMode val="edge"/>
              <c:yMode val="edge"/>
              <c:x val="1.2626262626262627E-3"/>
              <c:y val="0.2389573490813648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out"/>
        <c:tickLblPos val="nextTo"/>
        <c:spPr>
          <a:noFill/>
          <a:ln>
            <a:solidFill>
              <a:schemeClr val="bg1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336531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Sheet1!$C$21</c:f>
              <c:strCache>
                <c:ptCount val="1"/>
                <c:pt idx="0">
                  <c:v>TSS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Sheet1!$B$22:$B$27</c:f>
              <c:strCache>
                <c:ptCount val="6"/>
                <c:pt idx="0">
                  <c:v>Linda</c:v>
                </c:pt>
                <c:pt idx="1">
                  <c:v>Manteca</c:v>
                </c:pt>
                <c:pt idx="2">
                  <c:v>Lancaster</c:v>
                </c:pt>
                <c:pt idx="3">
                  <c:v>Sand Island</c:v>
                </c:pt>
                <c:pt idx="4">
                  <c:v>Village Creek</c:v>
                </c:pt>
                <c:pt idx="5">
                  <c:v>Wailua</c:v>
                </c:pt>
              </c:strCache>
            </c:strRef>
          </c:cat>
          <c:val>
            <c:numRef>
              <c:f>Sheet1!$C$22:$C$27</c:f>
              <c:numCache>
                <c:formatCode>General</c:formatCode>
                <c:ptCount val="6"/>
                <c:pt idx="0">
                  <c:v>83</c:v>
                </c:pt>
                <c:pt idx="1">
                  <c:v>85</c:v>
                </c:pt>
                <c:pt idx="2">
                  <c:v>83</c:v>
                </c:pt>
                <c:pt idx="3">
                  <c:v>78</c:v>
                </c:pt>
                <c:pt idx="4">
                  <c:v>88</c:v>
                </c:pt>
                <c:pt idx="5">
                  <c:v>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EA-48CC-AD7F-EF203009C557}"/>
            </c:ext>
          </c:extLst>
        </c:ser>
        <c:ser>
          <c:idx val="1"/>
          <c:order val="1"/>
          <c:tx>
            <c:strRef>
              <c:f>Sheet1!$D$21</c:f>
              <c:strCache>
                <c:ptCount val="1"/>
                <c:pt idx="0">
                  <c:v>BOD</c:v>
                </c:pt>
              </c:strCache>
            </c:strRef>
          </c:tx>
          <c:spPr>
            <a:solidFill>
              <a:schemeClr val="bg2"/>
            </a:solidFill>
            <a:ln>
              <a:noFill/>
            </a:ln>
            <a:effectLst/>
          </c:spPr>
          <c:invertIfNegative val="0"/>
          <c:cat>
            <c:strRef>
              <c:f>Sheet1!$B$22:$B$27</c:f>
              <c:strCache>
                <c:ptCount val="6"/>
                <c:pt idx="0">
                  <c:v>Linda</c:v>
                </c:pt>
                <c:pt idx="1">
                  <c:v>Manteca</c:v>
                </c:pt>
                <c:pt idx="2">
                  <c:v>Lancaster</c:v>
                </c:pt>
                <c:pt idx="3">
                  <c:v>Sand Island</c:v>
                </c:pt>
                <c:pt idx="4">
                  <c:v>Village Creek</c:v>
                </c:pt>
                <c:pt idx="5">
                  <c:v>Wailua</c:v>
                </c:pt>
              </c:strCache>
            </c:strRef>
          </c:cat>
          <c:val>
            <c:numRef>
              <c:f>Sheet1!$D$22:$D$27</c:f>
              <c:numCache>
                <c:formatCode>General</c:formatCode>
                <c:ptCount val="6"/>
                <c:pt idx="0">
                  <c:v>58</c:v>
                </c:pt>
                <c:pt idx="1">
                  <c:v>56</c:v>
                </c:pt>
                <c:pt idx="2">
                  <c:v>46</c:v>
                </c:pt>
                <c:pt idx="3">
                  <c:v>53</c:v>
                </c:pt>
                <c:pt idx="4">
                  <c:v>64</c:v>
                </c:pt>
                <c:pt idx="5">
                  <c:v>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5EA-48CC-AD7F-EF203009C5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84825792"/>
        <c:axId val="784822184"/>
      </c:barChart>
      <c:catAx>
        <c:axId val="784825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784822184"/>
        <c:crosses val="autoZero"/>
        <c:auto val="1"/>
        <c:lblAlgn val="ctr"/>
        <c:lblOffset val="100"/>
        <c:noMultiLvlLbl val="0"/>
      </c:catAx>
      <c:valAx>
        <c:axId val="78482218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Removal Efficiency (%)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784825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8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9-19T09:22:04.074" idx="1">
    <p:pos x="10" y="10"/>
    <p:text>update co-authors based on WEFTEC 19 paper but include your name</p:text>
    <p:extLst>
      <p:ext uri="{C676402C-5697-4E1C-873F-D02D1690AC5C}">
        <p15:threadingInfo xmlns:p15="http://schemas.microsoft.com/office/powerpoint/2012/main" timeZoneBias="42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74EFF32-2EEB-4D97-BAAE-C88691B0F4D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5838ED-C300-4462-B809-4D2FCAA9F7F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021B67-2B34-41A6-B51D-B11D4319A3C8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4D3397-F20C-43FE-8EFF-C06626859C3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C8E22F-301F-4F8E-9951-B697D3FE97C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6A0A81-CCDE-494B-B83F-34B34129DD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374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35E9A6-249F-B947-BDFB-3FFE23E6B6AD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9A1BE3-E43D-5342-8265-2F5590608E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888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Take tertiary effluent out and make everything bigger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43363F-0265-4B17-93D1-89C70663DD1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681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Can'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A1BE3-E43D-5342-8265-2F5590608E7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278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Turbidity_by_month_filter_jan19-july19</a:t>
            </a:r>
          </a:p>
          <a:p>
            <a:endParaRPr lang="en-US" dirty="0"/>
          </a:p>
          <a:p>
            <a:r>
              <a:rPr lang="en-US" dirty="0"/>
              <a:t>J:\2015\1548002.00_CEC_Raw_WW_Filtration\09-Reports\9.01_Field Investigations-Pilot Studies\Linda\Linda Turbidity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3CA33E-F0F8-45C9-B80E-16EC5F9DBDA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531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Linda_RawWWFiltration_LabResults_v4 (BOD Tab)</a:t>
            </a:r>
          </a:p>
          <a:p>
            <a:endParaRPr lang="en-US" dirty="0"/>
          </a:p>
          <a:p>
            <a:r>
              <a:rPr lang="en-US" dirty="0"/>
              <a:t>J:\2015\1548002.00_CEC_Raw_WW_Filtration\09-Reports\9.04_Lab Analyses\Linda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3CA33E-F0F8-45C9-B80E-16EC5F9DBDA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547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A1BE3-E43D-5342-8265-2F5590608E7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93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3CA33E-F0F8-45C9-B80E-16EC5F9DBDA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7529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J:\2015\1548002.00_CEC_Raw_WW_Filtration\09-Reports\9.09_Report\Technology Transfer</a:t>
            </a:r>
          </a:p>
          <a:p>
            <a:endParaRPr lang="en-US" dirty="0"/>
          </a:p>
          <a:p>
            <a:r>
              <a:rPr lang="en-US" dirty="0"/>
              <a:t>J:\2015\1548002.00_CEC_Raw_WW_Filtration\09-Reports\9.09_Report\Final Report\Figures</a:t>
            </a:r>
          </a:p>
          <a:p>
            <a:r>
              <a:rPr lang="en-US" dirty="0"/>
              <a:t>Lancaster (83% TSS, 55% COD, 46% BOD, 16% TKN)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Manteca (83% TSS, 47% COD, 50% BOD, 16% TKN)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3CA33E-F0F8-45C9-B80E-16EC5F9DBDA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54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43363F-0265-4B17-93D1-89C70663DD1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78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44639" y="1057707"/>
            <a:ext cx="8689976" cy="1637732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44639" y="5343103"/>
            <a:ext cx="8689976" cy="1061113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DBB7F92F-ED26-46C3-8E6A-51083AEA69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3705371"/>
            <a:ext cx="4358850" cy="14534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49FDBAE-B2EF-4B0F-8AD3-82339A353D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163149" y="4170349"/>
            <a:ext cx="3017014" cy="63366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87B97AD7-3602-4B14-8B4F-AD739B4A103B}"/>
              </a:ext>
            </a:extLst>
          </p:cNvPr>
          <p:cNvSpPr txBox="1"/>
          <p:nvPr userDrawn="1"/>
        </p:nvSpPr>
        <p:spPr>
          <a:xfrm>
            <a:off x="4276770" y="4055043"/>
            <a:ext cx="45583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95D4DD"/>
                </a:solidFill>
              </a:rPr>
              <a:t>«««««««««««««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F11471D5-303C-430F-8C3E-B10F9FF29D49}"/>
              </a:ext>
            </a:extLst>
          </p:cNvPr>
          <p:cNvSpPr/>
          <p:nvPr userDrawn="1"/>
        </p:nvSpPr>
        <p:spPr>
          <a:xfrm flipV="1">
            <a:off x="3059983" y="3548451"/>
            <a:ext cx="9468662" cy="163743"/>
          </a:xfrm>
          <a:custGeom>
            <a:avLst/>
            <a:gdLst>
              <a:gd name="connsiteX0" fmla="*/ 0 w 9103056"/>
              <a:gd name="connsiteY0" fmla="*/ 0 h 354842"/>
              <a:gd name="connsiteX1" fmla="*/ 354841 w 9103056"/>
              <a:gd name="connsiteY1" fmla="*/ 354842 h 354842"/>
              <a:gd name="connsiteX2" fmla="*/ 9103056 w 9103056"/>
              <a:gd name="connsiteY2" fmla="*/ 320723 h 354842"/>
              <a:gd name="connsiteX0" fmla="*/ 0 w 20504477"/>
              <a:gd name="connsiteY0" fmla="*/ 0 h 354842"/>
              <a:gd name="connsiteX1" fmla="*/ 354841 w 20504477"/>
              <a:gd name="connsiteY1" fmla="*/ 354842 h 354842"/>
              <a:gd name="connsiteX2" fmla="*/ 20504477 w 20504477"/>
              <a:gd name="connsiteY2" fmla="*/ 320724 h 354842"/>
              <a:gd name="connsiteX0" fmla="*/ 0 w 20519265"/>
              <a:gd name="connsiteY0" fmla="*/ 0 h 354842"/>
              <a:gd name="connsiteX1" fmla="*/ 354841 w 20519265"/>
              <a:gd name="connsiteY1" fmla="*/ 354842 h 354842"/>
              <a:gd name="connsiteX2" fmla="*/ 20519265 w 20519265"/>
              <a:gd name="connsiteY2" fmla="*/ 320724 h 354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0519265" h="354842">
                <a:moveTo>
                  <a:pt x="0" y="0"/>
                </a:moveTo>
                <a:lnTo>
                  <a:pt x="354841" y="354842"/>
                </a:lnTo>
                <a:lnTo>
                  <a:pt x="20519265" y="320724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B5E88112-A61E-47E5-9B71-B07621B3FC4A}"/>
              </a:ext>
            </a:extLst>
          </p:cNvPr>
          <p:cNvSpPr/>
          <p:nvPr userDrawn="1"/>
        </p:nvSpPr>
        <p:spPr>
          <a:xfrm flipV="1">
            <a:off x="4276770" y="3712194"/>
            <a:ext cx="8213069" cy="163743"/>
          </a:xfrm>
          <a:custGeom>
            <a:avLst/>
            <a:gdLst>
              <a:gd name="connsiteX0" fmla="*/ 0 w 9103056"/>
              <a:gd name="connsiteY0" fmla="*/ 0 h 354842"/>
              <a:gd name="connsiteX1" fmla="*/ 354841 w 9103056"/>
              <a:gd name="connsiteY1" fmla="*/ 354842 h 354842"/>
              <a:gd name="connsiteX2" fmla="*/ 9103056 w 9103056"/>
              <a:gd name="connsiteY2" fmla="*/ 320723 h 354842"/>
              <a:gd name="connsiteX0" fmla="*/ 0 w 20504477"/>
              <a:gd name="connsiteY0" fmla="*/ 0 h 354842"/>
              <a:gd name="connsiteX1" fmla="*/ 354841 w 20504477"/>
              <a:gd name="connsiteY1" fmla="*/ 354842 h 354842"/>
              <a:gd name="connsiteX2" fmla="*/ 20504477 w 20504477"/>
              <a:gd name="connsiteY2" fmla="*/ 320724 h 354842"/>
              <a:gd name="connsiteX0" fmla="*/ 0 w 17753939"/>
              <a:gd name="connsiteY0" fmla="*/ 0 h 354842"/>
              <a:gd name="connsiteX1" fmla="*/ 354841 w 17753939"/>
              <a:gd name="connsiteY1" fmla="*/ 354842 h 354842"/>
              <a:gd name="connsiteX2" fmla="*/ 17753939 w 17753939"/>
              <a:gd name="connsiteY2" fmla="*/ 320724 h 354842"/>
              <a:gd name="connsiteX0" fmla="*/ 0 w 17798305"/>
              <a:gd name="connsiteY0" fmla="*/ 0 h 354842"/>
              <a:gd name="connsiteX1" fmla="*/ 354841 w 17798305"/>
              <a:gd name="connsiteY1" fmla="*/ 354842 h 354842"/>
              <a:gd name="connsiteX2" fmla="*/ 17798305 w 17798305"/>
              <a:gd name="connsiteY2" fmla="*/ 350300 h 354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98305" h="354842">
                <a:moveTo>
                  <a:pt x="0" y="0"/>
                </a:moveTo>
                <a:lnTo>
                  <a:pt x="354841" y="354842"/>
                </a:lnTo>
                <a:lnTo>
                  <a:pt x="17798305" y="35030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6C261DBC-A919-4EF7-A5A7-BF45956593BE}"/>
              </a:ext>
            </a:extLst>
          </p:cNvPr>
          <p:cNvSpPr/>
          <p:nvPr userDrawn="1"/>
        </p:nvSpPr>
        <p:spPr>
          <a:xfrm>
            <a:off x="4276770" y="4995115"/>
            <a:ext cx="8192596" cy="163743"/>
          </a:xfrm>
          <a:custGeom>
            <a:avLst/>
            <a:gdLst>
              <a:gd name="connsiteX0" fmla="*/ 0 w 9103056"/>
              <a:gd name="connsiteY0" fmla="*/ 0 h 354842"/>
              <a:gd name="connsiteX1" fmla="*/ 354841 w 9103056"/>
              <a:gd name="connsiteY1" fmla="*/ 354842 h 354842"/>
              <a:gd name="connsiteX2" fmla="*/ 9103056 w 9103056"/>
              <a:gd name="connsiteY2" fmla="*/ 320723 h 354842"/>
              <a:gd name="connsiteX0" fmla="*/ 0 w 20504477"/>
              <a:gd name="connsiteY0" fmla="*/ 0 h 354842"/>
              <a:gd name="connsiteX1" fmla="*/ 354841 w 20504477"/>
              <a:gd name="connsiteY1" fmla="*/ 354842 h 354842"/>
              <a:gd name="connsiteX2" fmla="*/ 20504477 w 20504477"/>
              <a:gd name="connsiteY2" fmla="*/ 320724 h 354842"/>
              <a:gd name="connsiteX0" fmla="*/ 0 w 17753939"/>
              <a:gd name="connsiteY0" fmla="*/ 0 h 354842"/>
              <a:gd name="connsiteX1" fmla="*/ 354841 w 17753939"/>
              <a:gd name="connsiteY1" fmla="*/ 354842 h 354842"/>
              <a:gd name="connsiteX2" fmla="*/ 17753939 w 17753939"/>
              <a:gd name="connsiteY2" fmla="*/ 320724 h 354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753939" h="354842">
                <a:moveTo>
                  <a:pt x="0" y="0"/>
                </a:moveTo>
                <a:lnTo>
                  <a:pt x="354841" y="354842"/>
                </a:lnTo>
                <a:lnTo>
                  <a:pt x="17753939" y="320724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3158" y="419001"/>
            <a:ext cx="11133198" cy="365125"/>
          </a:xfrm>
          <a:ln>
            <a:noFill/>
          </a:ln>
        </p:spPr>
        <p:txBody>
          <a:bodyPr>
            <a:normAutofit/>
          </a:bodyPr>
          <a:lstStyle>
            <a:lvl1pPr algn="l">
              <a:defRPr sz="18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45AA87E-317C-416D-92BB-459FAB79D7C3}"/>
              </a:ext>
            </a:extLst>
          </p:cNvPr>
          <p:cNvSpPr txBox="1">
            <a:spLocks/>
          </p:cNvSpPr>
          <p:nvPr userDrawn="1"/>
        </p:nvSpPr>
        <p:spPr>
          <a:xfrm>
            <a:off x="1004031" y="2346095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Click to edit Master title style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762C51B-20BC-43B0-9EAE-62F93A5DC48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22821" y="800955"/>
            <a:ext cx="11133560" cy="577850"/>
          </a:xfrm>
        </p:spPr>
        <p:txBody>
          <a:bodyPr>
            <a:noAutofit/>
          </a:bodyPr>
          <a:lstStyle>
            <a:lvl1pPr marL="0" indent="0">
              <a:buNone/>
              <a:defRPr sz="3600" cap="none">
                <a:solidFill>
                  <a:schemeClr val="tx2"/>
                </a:solidFill>
              </a:defRPr>
            </a:lvl1pPr>
            <a:lvl2pPr>
              <a:defRPr sz="3200">
                <a:solidFill>
                  <a:schemeClr val="tx2"/>
                </a:solidFill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48075669-9D04-4904-A28A-28FFBCD2A0E2}"/>
              </a:ext>
            </a:extLst>
          </p:cNvPr>
          <p:cNvSpPr/>
          <p:nvPr userDrawn="1"/>
        </p:nvSpPr>
        <p:spPr>
          <a:xfrm>
            <a:off x="2202532" y="2129055"/>
            <a:ext cx="7942997" cy="1473959"/>
          </a:xfrm>
          <a:custGeom>
            <a:avLst/>
            <a:gdLst>
              <a:gd name="connsiteX0" fmla="*/ 730155 w 9867331"/>
              <a:gd name="connsiteY0" fmla="*/ 0 h 1473959"/>
              <a:gd name="connsiteX1" fmla="*/ 0 w 9867331"/>
              <a:gd name="connsiteY1" fmla="*/ 730156 h 1473959"/>
              <a:gd name="connsiteX2" fmla="*/ 730155 w 9867331"/>
              <a:gd name="connsiteY2" fmla="*/ 1473959 h 1473959"/>
              <a:gd name="connsiteX3" fmla="*/ 9867331 w 9867331"/>
              <a:gd name="connsiteY3" fmla="*/ 1473959 h 1473959"/>
              <a:gd name="connsiteX4" fmla="*/ 9867331 w 9867331"/>
              <a:gd name="connsiteY4" fmla="*/ 6824 h 1473959"/>
              <a:gd name="connsiteX5" fmla="*/ 730155 w 9867331"/>
              <a:gd name="connsiteY5" fmla="*/ 0 h 1473959"/>
              <a:gd name="connsiteX0" fmla="*/ 730155 w 9867331"/>
              <a:gd name="connsiteY0" fmla="*/ 13648 h 1487607"/>
              <a:gd name="connsiteX1" fmla="*/ 0 w 9867331"/>
              <a:gd name="connsiteY1" fmla="*/ 743804 h 1487607"/>
              <a:gd name="connsiteX2" fmla="*/ 730155 w 9867331"/>
              <a:gd name="connsiteY2" fmla="*/ 1487607 h 1487607"/>
              <a:gd name="connsiteX3" fmla="*/ 9867331 w 9867331"/>
              <a:gd name="connsiteY3" fmla="*/ 1487607 h 1487607"/>
              <a:gd name="connsiteX4" fmla="*/ 7895230 w 9867331"/>
              <a:gd name="connsiteY4" fmla="*/ 0 h 1487607"/>
              <a:gd name="connsiteX5" fmla="*/ 730155 w 9867331"/>
              <a:gd name="connsiteY5" fmla="*/ 13648 h 1487607"/>
              <a:gd name="connsiteX0" fmla="*/ 730155 w 9867331"/>
              <a:gd name="connsiteY0" fmla="*/ 6824 h 1480783"/>
              <a:gd name="connsiteX1" fmla="*/ 0 w 9867331"/>
              <a:gd name="connsiteY1" fmla="*/ 736980 h 1480783"/>
              <a:gd name="connsiteX2" fmla="*/ 730155 w 9867331"/>
              <a:gd name="connsiteY2" fmla="*/ 1480783 h 1480783"/>
              <a:gd name="connsiteX3" fmla="*/ 9867331 w 9867331"/>
              <a:gd name="connsiteY3" fmla="*/ 1480783 h 1480783"/>
              <a:gd name="connsiteX4" fmla="*/ 7929349 w 9867331"/>
              <a:gd name="connsiteY4" fmla="*/ 0 h 1480783"/>
              <a:gd name="connsiteX5" fmla="*/ 730155 w 9867331"/>
              <a:gd name="connsiteY5" fmla="*/ 6824 h 1480783"/>
              <a:gd name="connsiteX0" fmla="*/ 730155 w 7942997"/>
              <a:gd name="connsiteY0" fmla="*/ 6824 h 1480783"/>
              <a:gd name="connsiteX1" fmla="*/ 0 w 7942997"/>
              <a:gd name="connsiteY1" fmla="*/ 736980 h 1480783"/>
              <a:gd name="connsiteX2" fmla="*/ 730155 w 7942997"/>
              <a:gd name="connsiteY2" fmla="*/ 1480783 h 1480783"/>
              <a:gd name="connsiteX3" fmla="*/ 7942997 w 7942997"/>
              <a:gd name="connsiteY3" fmla="*/ 1480783 h 1480783"/>
              <a:gd name="connsiteX4" fmla="*/ 7929349 w 7942997"/>
              <a:gd name="connsiteY4" fmla="*/ 0 h 1480783"/>
              <a:gd name="connsiteX5" fmla="*/ 730155 w 7942997"/>
              <a:gd name="connsiteY5" fmla="*/ 6824 h 1480783"/>
              <a:gd name="connsiteX0" fmla="*/ 730155 w 7942997"/>
              <a:gd name="connsiteY0" fmla="*/ 0 h 1473959"/>
              <a:gd name="connsiteX1" fmla="*/ 0 w 7942997"/>
              <a:gd name="connsiteY1" fmla="*/ 730156 h 1473959"/>
              <a:gd name="connsiteX2" fmla="*/ 730155 w 7942997"/>
              <a:gd name="connsiteY2" fmla="*/ 1473959 h 1473959"/>
              <a:gd name="connsiteX3" fmla="*/ 7942997 w 7942997"/>
              <a:gd name="connsiteY3" fmla="*/ 1473959 h 1473959"/>
              <a:gd name="connsiteX4" fmla="*/ 7936173 w 7942997"/>
              <a:gd name="connsiteY4" fmla="*/ 0 h 1473959"/>
              <a:gd name="connsiteX5" fmla="*/ 730155 w 7942997"/>
              <a:gd name="connsiteY5" fmla="*/ 0 h 1473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42997" h="1473959">
                <a:moveTo>
                  <a:pt x="730155" y="0"/>
                </a:moveTo>
                <a:lnTo>
                  <a:pt x="0" y="730156"/>
                </a:lnTo>
                <a:lnTo>
                  <a:pt x="730155" y="1473959"/>
                </a:lnTo>
                <a:lnTo>
                  <a:pt x="7942997" y="1473959"/>
                </a:lnTo>
                <a:cubicBezTo>
                  <a:pt x="7940722" y="982639"/>
                  <a:pt x="7938448" y="491320"/>
                  <a:pt x="7936173" y="0"/>
                </a:cubicBezTo>
                <a:lnTo>
                  <a:pt x="730155" y="0"/>
                </a:lnTo>
                <a:close/>
              </a:path>
            </a:pathLst>
          </a:custGeom>
          <a:solidFill>
            <a:srgbClr val="95D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65E25A9-3AF5-487C-AF7C-858B4D927BD8}"/>
              </a:ext>
            </a:extLst>
          </p:cNvPr>
          <p:cNvGrpSpPr/>
          <p:nvPr userDrawn="1"/>
        </p:nvGrpSpPr>
        <p:grpSpPr>
          <a:xfrm>
            <a:off x="2401028" y="2122308"/>
            <a:ext cx="1266450" cy="1480706"/>
            <a:chOff x="4474795" y="3432488"/>
            <a:chExt cx="1266450" cy="1480706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E803CF68-B263-486C-965A-74F6FA4B9860}"/>
                </a:ext>
              </a:extLst>
            </p:cNvPr>
            <p:cNvSpPr/>
            <p:nvPr userDrawn="1"/>
          </p:nvSpPr>
          <p:spPr>
            <a:xfrm>
              <a:off x="4474795" y="3432488"/>
              <a:ext cx="838815" cy="1480705"/>
            </a:xfrm>
            <a:custGeom>
              <a:avLst/>
              <a:gdLst>
                <a:gd name="connsiteX0" fmla="*/ 729962 w 945573"/>
                <a:gd name="connsiteY0" fmla="*/ 0 h 1470313"/>
                <a:gd name="connsiteX1" fmla="*/ 929987 w 945573"/>
                <a:gd name="connsiteY1" fmla="*/ 2597 h 1470313"/>
                <a:gd name="connsiteX2" fmla="*/ 200025 w 945573"/>
                <a:gd name="connsiteY2" fmla="*/ 714375 h 1470313"/>
                <a:gd name="connsiteX3" fmla="*/ 945573 w 945573"/>
                <a:gd name="connsiteY3" fmla="*/ 1470313 h 1470313"/>
                <a:gd name="connsiteX4" fmla="*/ 722168 w 945573"/>
                <a:gd name="connsiteY4" fmla="*/ 1467716 h 1470313"/>
                <a:gd name="connsiteX5" fmla="*/ 0 w 945573"/>
                <a:gd name="connsiteY5" fmla="*/ 727363 h 1470313"/>
                <a:gd name="connsiteX6" fmla="*/ 729962 w 945573"/>
                <a:gd name="connsiteY6" fmla="*/ 0 h 1470313"/>
                <a:gd name="connsiteX0" fmla="*/ 729962 w 945573"/>
                <a:gd name="connsiteY0" fmla="*/ 0 h 1470313"/>
                <a:gd name="connsiteX1" fmla="*/ 929987 w 945573"/>
                <a:gd name="connsiteY1" fmla="*/ 2597 h 1470313"/>
                <a:gd name="connsiteX2" fmla="*/ 202622 w 945573"/>
                <a:gd name="connsiteY2" fmla="*/ 727364 h 1470313"/>
                <a:gd name="connsiteX3" fmla="*/ 945573 w 945573"/>
                <a:gd name="connsiteY3" fmla="*/ 1470313 h 1470313"/>
                <a:gd name="connsiteX4" fmla="*/ 722168 w 945573"/>
                <a:gd name="connsiteY4" fmla="*/ 1467716 h 1470313"/>
                <a:gd name="connsiteX5" fmla="*/ 0 w 945573"/>
                <a:gd name="connsiteY5" fmla="*/ 727363 h 1470313"/>
                <a:gd name="connsiteX6" fmla="*/ 729962 w 945573"/>
                <a:gd name="connsiteY6" fmla="*/ 0 h 1470313"/>
                <a:gd name="connsiteX0" fmla="*/ 729962 w 937780"/>
                <a:gd name="connsiteY0" fmla="*/ 0 h 1467716"/>
                <a:gd name="connsiteX1" fmla="*/ 929987 w 937780"/>
                <a:gd name="connsiteY1" fmla="*/ 2597 h 1467716"/>
                <a:gd name="connsiteX2" fmla="*/ 202622 w 937780"/>
                <a:gd name="connsiteY2" fmla="*/ 727364 h 1467716"/>
                <a:gd name="connsiteX3" fmla="*/ 937780 w 937780"/>
                <a:gd name="connsiteY3" fmla="*/ 1467715 h 1467716"/>
                <a:gd name="connsiteX4" fmla="*/ 722168 w 937780"/>
                <a:gd name="connsiteY4" fmla="*/ 1467716 h 1467716"/>
                <a:gd name="connsiteX5" fmla="*/ 0 w 937780"/>
                <a:gd name="connsiteY5" fmla="*/ 727363 h 1467716"/>
                <a:gd name="connsiteX6" fmla="*/ 729962 w 937780"/>
                <a:gd name="connsiteY6" fmla="*/ 0 h 1467716"/>
                <a:gd name="connsiteX0" fmla="*/ 729962 w 948171"/>
                <a:gd name="connsiteY0" fmla="*/ 12989 h 1480705"/>
                <a:gd name="connsiteX1" fmla="*/ 948171 w 948171"/>
                <a:gd name="connsiteY1" fmla="*/ 0 h 1480705"/>
                <a:gd name="connsiteX2" fmla="*/ 202622 w 948171"/>
                <a:gd name="connsiteY2" fmla="*/ 740353 h 1480705"/>
                <a:gd name="connsiteX3" fmla="*/ 937780 w 948171"/>
                <a:gd name="connsiteY3" fmla="*/ 1480704 h 1480705"/>
                <a:gd name="connsiteX4" fmla="*/ 722168 w 948171"/>
                <a:gd name="connsiteY4" fmla="*/ 1480705 h 1480705"/>
                <a:gd name="connsiteX5" fmla="*/ 0 w 948171"/>
                <a:gd name="connsiteY5" fmla="*/ 740352 h 1480705"/>
                <a:gd name="connsiteX6" fmla="*/ 729962 w 948171"/>
                <a:gd name="connsiteY6" fmla="*/ 12989 h 1480705"/>
                <a:gd name="connsiteX0" fmla="*/ 748146 w 948171"/>
                <a:gd name="connsiteY0" fmla="*/ 1 h 1480705"/>
                <a:gd name="connsiteX1" fmla="*/ 948171 w 948171"/>
                <a:gd name="connsiteY1" fmla="*/ 0 h 1480705"/>
                <a:gd name="connsiteX2" fmla="*/ 202622 w 948171"/>
                <a:gd name="connsiteY2" fmla="*/ 740353 h 1480705"/>
                <a:gd name="connsiteX3" fmla="*/ 937780 w 948171"/>
                <a:gd name="connsiteY3" fmla="*/ 1480704 h 1480705"/>
                <a:gd name="connsiteX4" fmla="*/ 722168 w 948171"/>
                <a:gd name="connsiteY4" fmla="*/ 1480705 h 1480705"/>
                <a:gd name="connsiteX5" fmla="*/ 0 w 948171"/>
                <a:gd name="connsiteY5" fmla="*/ 740352 h 1480705"/>
                <a:gd name="connsiteX6" fmla="*/ 748146 w 948171"/>
                <a:gd name="connsiteY6" fmla="*/ 1 h 1480705"/>
                <a:gd name="connsiteX0" fmla="*/ 748146 w 948171"/>
                <a:gd name="connsiteY0" fmla="*/ 1 h 1480705"/>
                <a:gd name="connsiteX1" fmla="*/ 948171 w 948171"/>
                <a:gd name="connsiteY1" fmla="*/ 0 h 1480705"/>
                <a:gd name="connsiteX2" fmla="*/ 100247 w 948171"/>
                <a:gd name="connsiteY2" fmla="*/ 742679 h 1480705"/>
                <a:gd name="connsiteX3" fmla="*/ 937780 w 948171"/>
                <a:gd name="connsiteY3" fmla="*/ 1480704 h 1480705"/>
                <a:gd name="connsiteX4" fmla="*/ 722168 w 948171"/>
                <a:gd name="connsiteY4" fmla="*/ 1480705 h 1480705"/>
                <a:gd name="connsiteX5" fmla="*/ 0 w 948171"/>
                <a:gd name="connsiteY5" fmla="*/ 740352 h 1480705"/>
                <a:gd name="connsiteX6" fmla="*/ 748146 w 948171"/>
                <a:gd name="connsiteY6" fmla="*/ 1 h 1480705"/>
                <a:gd name="connsiteX0" fmla="*/ 748146 w 937780"/>
                <a:gd name="connsiteY0" fmla="*/ 1 h 1480705"/>
                <a:gd name="connsiteX1" fmla="*/ 838815 w 937780"/>
                <a:gd name="connsiteY1" fmla="*/ 0 h 1480705"/>
                <a:gd name="connsiteX2" fmla="*/ 100247 w 937780"/>
                <a:gd name="connsiteY2" fmla="*/ 742679 h 1480705"/>
                <a:gd name="connsiteX3" fmla="*/ 937780 w 937780"/>
                <a:gd name="connsiteY3" fmla="*/ 1480704 h 1480705"/>
                <a:gd name="connsiteX4" fmla="*/ 722168 w 937780"/>
                <a:gd name="connsiteY4" fmla="*/ 1480705 h 1480705"/>
                <a:gd name="connsiteX5" fmla="*/ 0 w 937780"/>
                <a:gd name="connsiteY5" fmla="*/ 740352 h 1480705"/>
                <a:gd name="connsiteX6" fmla="*/ 748146 w 937780"/>
                <a:gd name="connsiteY6" fmla="*/ 1 h 1480705"/>
                <a:gd name="connsiteX0" fmla="*/ 748146 w 838815"/>
                <a:gd name="connsiteY0" fmla="*/ 1 h 1480705"/>
                <a:gd name="connsiteX1" fmla="*/ 838815 w 838815"/>
                <a:gd name="connsiteY1" fmla="*/ 0 h 1480705"/>
                <a:gd name="connsiteX2" fmla="*/ 100247 w 838815"/>
                <a:gd name="connsiteY2" fmla="*/ 742679 h 1480705"/>
                <a:gd name="connsiteX3" fmla="*/ 828424 w 838815"/>
                <a:gd name="connsiteY3" fmla="*/ 1480704 h 1480705"/>
                <a:gd name="connsiteX4" fmla="*/ 722168 w 838815"/>
                <a:gd name="connsiteY4" fmla="*/ 1480705 h 1480705"/>
                <a:gd name="connsiteX5" fmla="*/ 0 w 838815"/>
                <a:gd name="connsiteY5" fmla="*/ 740352 h 1480705"/>
                <a:gd name="connsiteX6" fmla="*/ 748146 w 838815"/>
                <a:gd name="connsiteY6" fmla="*/ 1 h 1480705"/>
                <a:gd name="connsiteX0" fmla="*/ 748146 w 838815"/>
                <a:gd name="connsiteY0" fmla="*/ 1 h 1480705"/>
                <a:gd name="connsiteX1" fmla="*/ 838815 w 838815"/>
                <a:gd name="connsiteY1" fmla="*/ 0 h 1480705"/>
                <a:gd name="connsiteX2" fmla="*/ 100247 w 838815"/>
                <a:gd name="connsiteY2" fmla="*/ 742679 h 1480705"/>
                <a:gd name="connsiteX3" fmla="*/ 823771 w 838815"/>
                <a:gd name="connsiteY3" fmla="*/ 1480704 h 1480705"/>
                <a:gd name="connsiteX4" fmla="*/ 722168 w 838815"/>
                <a:gd name="connsiteY4" fmla="*/ 1480705 h 1480705"/>
                <a:gd name="connsiteX5" fmla="*/ 0 w 838815"/>
                <a:gd name="connsiteY5" fmla="*/ 740352 h 1480705"/>
                <a:gd name="connsiteX6" fmla="*/ 748146 w 838815"/>
                <a:gd name="connsiteY6" fmla="*/ 1 h 1480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8815" h="1480705">
                  <a:moveTo>
                    <a:pt x="748146" y="1"/>
                  </a:moveTo>
                  <a:lnTo>
                    <a:pt x="838815" y="0"/>
                  </a:lnTo>
                  <a:lnTo>
                    <a:pt x="100247" y="742679"/>
                  </a:lnTo>
                  <a:lnTo>
                    <a:pt x="823771" y="1480704"/>
                  </a:lnTo>
                  <a:lnTo>
                    <a:pt x="722168" y="1480705"/>
                  </a:lnTo>
                  <a:lnTo>
                    <a:pt x="0" y="740352"/>
                  </a:lnTo>
                  <a:lnTo>
                    <a:pt x="748146" y="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22E030E3-3755-4D29-8461-F60BB201686B}"/>
                </a:ext>
              </a:extLst>
            </p:cNvPr>
            <p:cNvSpPr/>
            <p:nvPr userDrawn="1"/>
          </p:nvSpPr>
          <p:spPr>
            <a:xfrm>
              <a:off x="4688613" y="3432489"/>
              <a:ext cx="838815" cy="1480705"/>
            </a:xfrm>
            <a:custGeom>
              <a:avLst/>
              <a:gdLst>
                <a:gd name="connsiteX0" fmla="*/ 729962 w 945573"/>
                <a:gd name="connsiteY0" fmla="*/ 0 h 1470313"/>
                <a:gd name="connsiteX1" fmla="*/ 929987 w 945573"/>
                <a:gd name="connsiteY1" fmla="*/ 2597 h 1470313"/>
                <a:gd name="connsiteX2" fmla="*/ 200025 w 945573"/>
                <a:gd name="connsiteY2" fmla="*/ 714375 h 1470313"/>
                <a:gd name="connsiteX3" fmla="*/ 945573 w 945573"/>
                <a:gd name="connsiteY3" fmla="*/ 1470313 h 1470313"/>
                <a:gd name="connsiteX4" fmla="*/ 722168 w 945573"/>
                <a:gd name="connsiteY4" fmla="*/ 1467716 h 1470313"/>
                <a:gd name="connsiteX5" fmla="*/ 0 w 945573"/>
                <a:gd name="connsiteY5" fmla="*/ 727363 h 1470313"/>
                <a:gd name="connsiteX6" fmla="*/ 729962 w 945573"/>
                <a:gd name="connsiteY6" fmla="*/ 0 h 1470313"/>
                <a:gd name="connsiteX0" fmla="*/ 729962 w 945573"/>
                <a:gd name="connsiteY0" fmla="*/ 0 h 1470313"/>
                <a:gd name="connsiteX1" fmla="*/ 929987 w 945573"/>
                <a:gd name="connsiteY1" fmla="*/ 2597 h 1470313"/>
                <a:gd name="connsiteX2" fmla="*/ 202622 w 945573"/>
                <a:gd name="connsiteY2" fmla="*/ 727364 h 1470313"/>
                <a:gd name="connsiteX3" fmla="*/ 945573 w 945573"/>
                <a:gd name="connsiteY3" fmla="*/ 1470313 h 1470313"/>
                <a:gd name="connsiteX4" fmla="*/ 722168 w 945573"/>
                <a:gd name="connsiteY4" fmla="*/ 1467716 h 1470313"/>
                <a:gd name="connsiteX5" fmla="*/ 0 w 945573"/>
                <a:gd name="connsiteY5" fmla="*/ 727363 h 1470313"/>
                <a:gd name="connsiteX6" fmla="*/ 729962 w 945573"/>
                <a:gd name="connsiteY6" fmla="*/ 0 h 1470313"/>
                <a:gd name="connsiteX0" fmla="*/ 729962 w 937780"/>
                <a:gd name="connsiteY0" fmla="*/ 0 h 1467716"/>
                <a:gd name="connsiteX1" fmla="*/ 929987 w 937780"/>
                <a:gd name="connsiteY1" fmla="*/ 2597 h 1467716"/>
                <a:gd name="connsiteX2" fmla="*/ 202622 w 937780"/>
                <a:gd name="connsiteY2" fmla="*/ 727364 h 1467716"/>
                <a:gd name="connsiteX3" fmla="*/ 937780 w 937780"/>
                <a:gd name="connsiteY3" fmla="*/ 1467715 h 1467716"/>
                <a:gd name="connsiteX4" fmla="*/ 722168 w 937780"/>
                <a:gd name="connsiteY4" fmla="*/ 1467716 h 1467716"/>
                <a:gd name="connsiteX5" fmla="*/ 0 w 937780"/>
                <a:gd name="connsiteY5" fmla="*/ 727363 h 1467716"/>
                <a:gd name="connsiteX6" fmla="*/ 729962 w 937780"/>
                <a:gd name="connsiteY6" fmla="*/ 0 h 1467716"/>
                <a:gd name="connsiteX0" fmla="*/ 729962 w 948171"/>
                <a:gd name="connsiteY0" fmla="*/ 12989 h 1480705"/>
                <a:gd name="connsiteX1" fmla="*/ 948171 w 948171"/>
                <a:gd name="connsiteY1" fmla="*/ 0 h 1480705"/>
                <a:gd name="connsiteX2" fmla="*/ 202622 w 948171"/>
                <a:gd name="connsiteY2" fmla="*/ 740353 h 1480705"/>
                <a:gd name="connsiteX3" fmla="*/ 937780 w 948171"/>
                <a:gd name="connsiteY3" fmla="*/ 1480704 h 1480705"/>
                <a:gd name="connsiteX4" fmla="*/ 722168 w 948171"/>
                <a:gd name="connsiteY4" fmla="*/ 1480705 h 1480705"/>
                <a:gd name="connsiteX5" fmla="*/ 0 w 948171"/>
                <a:gd name="connsiteY5" fmla="*/ 740352 h 1480705"/>
                <a:gd name="connsiteX6" fmla="*/ 729962 w 948171"/>
                <a:gd name="connsiteY6" fmla="*/ 12989 h 1480705"/>
                <a:gd name="connsiteX0" fmla="*/ 748146 w 948171"/>
                <a:gd name="connsiteY0" fmla="*/ 1 h 1480705"/>
                <a:gd name="connsiteX1" fmla="*/ 948171 w 948171"/>
                <a:gd name="connsiteY1" fmla="*/ 0 h 1480705"/>
                <a:gd name="connsiteX2" fmla="*/ 202622 w 948171"/>
                <a:gd name="connsiteY2" fmla="*/ 740353 h 1480705"/>
                <a:gd name="connsiteX3" fmla="*/ 937780 w 948171"/>
                <a:gd name="connsiteY3" fmla="*/ 1480704 h 1480705"/>
                <a:gd name="connsiteX4" fmla="*/ 722168 w 948171"/>
                <a:gd name="connsiteY4" fmla="*/ 1480705 h 1480705"/>
                <a:gd name="connsiteX5" fmla="*/ 0 w 948171"/>
                <a:gd name="connsiteY5" fmla="*/ 740352 h 1480705"/>
                <a:gd name="connsiteX6" fmla="*/ 748146 w 948171"/>
                <a:gd name="connsiteY6" fmla="*/ 1 h 1480705"/>
                <a:gd name="connsiteX0" fmla="*/ 748146 w 948171"/>
                <a:gd name="connsiteY0" fmla="*/ 1 h 1480705"/>
                <a:gd name="connsiteX1" fmla="*/ 948171 w 948171"/>
                <a:gd name="connsiteY1" fmla="*/ 0 h 1480705"/>
                <a:gd name="connsiteX2" fmla="*/ 100247 w 948171"/>
                <a:gd name="connsiteY2" fmla="*/ 742679 h 1480705"/>
                <a:gd name="connsiteX3" fmla="*/ 937780 w 948171"/>
                <a:gd name="connsiteY3" fmla="*/ 1480704 h 1480705"/>
                <a:gd name="connsiteX4" fmla="*/ 722168 w 948171"/>
                <a:gd name="connsiteY4" fmla="*/ 1480705 h 1480705"/>
                <a:gd name="connsiteX5" fmla="*/ 0 w 948171"/>
                <a:gd name="connsiteY5" fmla="*/ 740352 h 1480705"/>
                <a:gd name="connsiteX6" fmla="*/ 748146 w 948171"/>
                <a:gd name="connsiteY6" fmla="*/ 1 h 1480705"/>
                <a:gd name="connsiteX0" fmla="*/ 748146 w 937780"/>
                <a:gd name="connsiteY0" fmla="*/ 1 h 1480705"/>
                <a:gd name="connsiteX1" fmla="*/ 838815 w 937780"/>
                <a:gd name="connsiteY1" fmla="*/ 0 h 1480705"/>
                <a:gd name="connsiteX2" fmla="*/ 100247 w 937780"/>
                <a:gd name="connsiteY2" fmla="*/ 742679 h 1480705"/>
                <a:gd name="connsiteX3" fmla="*/ 937780 w 937780"/>
                <a:gd name="connsiteY3" fmla="*/ 1480704 h 1480705"/>
                <a:gd name="connsiteX4" fmla="*/ 722168 w 937780"/>
                <a:gd name="connsiteY4" fmla="*/ 1480705 h 1480705"/>
                <a:gd name="connsiteX5" fmla="*/ 0 w 937780"/>
                <a:gd name="connsiteY5" fmla="*/ 740352 h 1480705"/>
                <a:gd name="connsiteX6" fmla="*/ 748146 w 937780"/>
                <a:gd name="connsiteY6" fmla="*/ 1 h 1480705"/>
                <a:gd name="connsiteX0" fmla="*/ 748146 w 838815"/>
                <a:gd name="connsiteY0" fmla="*/ 1 h 1480705"/>
                <a:gd name="connsiteX1" fmla="*/ 838815 w 838815"/>
                <a:gd name="connsiteY1" fmla="*/ 0 h 1480705"/>
                <a:gd name="connsiteX2" fmla="*/ 100247 w 838815"/>
                <a:gd name="connsiteY2" fmla="*/ 742679 h 1480705"/>
                <a:gd name="connsiteX3" fmla="*/ 828424 w 838815"/>
                <a:gd name="connsiteY3" fmla="*/ 1480704 h 1480705"/>
                <a:gd name="connsiteX4" fmla="*/ 722168 w 838815"/>
                <a:gd name="connsiteY4" fmla="*/ 1480705 h 1480705"/>
                <a:gd name="connsiteX5" fmla="*/ 0 w 838815"/>
                <a:gd name="connsiteY5" fmla="*/ 740352 h 1480705"/>
                <a:gd name="connsiteX6" fmla="*/ 748146 w 838815"/>
                <a:gd name="connsiteY6" fmla="*/ 1 h 1480705"/>
                <a:gd name="connsiteX0" fmla="*/ 748146 w 838815"/>
                <a:gd name="connsiteY0" fmla="*/ 1 h 1480705"/>
                <a:gd name="connsiteX1" fmla="*/ 838815 w 838815"/>
                <a:gd name="connsiteY1" fmla="*/ 0 h 1480705"/>
                <a:gd name="connsiteX2" fmla="*/ 100247 w 838815"/>
                <a:gd name="connsiteY2" fmla="*/ 742679 h 1480705"/>
                <a:gd name="connsiteX3" fmla="*/ 823771 w 838815"/>
                <a:gd name="connsiteY3" fmla="*/ 1480704 h 1480705"/>
                <a:gd name="connsiteX4" fmla="*/ 722168 w 838815"/>
                <a:gd name="connsiteY4" fmla="*/ 1480705 h 1480705"/>
                <a:gd name="connsiteX5" fmla="*/ 0 w 838815"/>
                <a:gd name="connsiteY5" fmla="*/ 740352 h 1480705"/>
                <a:gd name="connsiteX6" fmla="*/ 748146 w 838815"/>
                <a:gd name="connsiteY6" fmla="*/ 1 h 1480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8815" h="1480705">
                  <a:moveTo>
                    <a:pt x="748146" y="1"/>
                  </a:moveTo>
                  <a:lnTo>
                    <a:pt x="838815" y="0"/>
                  </a:lnTo>
                  <a:lnTo>
                    <a:pt x="100247" y="742679"/>
                  </a:lnTo>
                  <a:lnTo>
                    <a:pt x="823771" y="1480704"/>
                  </a:lnTo>
                  <a:lnTo>
                    <a:pt x="722168" y="1480705"/>
                  </a:lnTo>
                  <a:lnTo>
                    <a:pt x="0" y="740352"/>
                  </a:lnTo>
                  <a:lnTo>
                    <a:pt x="748146" y="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3C856D16-796C-4E64-A05A-9BAA8E9B1A4F}"/>
                </a:ext>
              </a:extLst>
            </p:cNvPr>
            <p:cNvSpPr/>
            <p:nvPr userDrawn="1"/>
          </p:nvSpPr>
          <p:spPr>
            <a:xfrm>
              <a:off x="4902430" y="3432488"/>
              <a:ext cx="838815" cy="1480705"/>
            </a:xfrm>
            <a:custGeom>
              <a:avLst/>
              <a:gdLst>
                <a:gd name="connsiteX0" fmla="*/ 729962 w 945573"/>
                <a:gd name="connsiteY0" fmla="*/ 0 h 1470313"/>
                <a:gd name="connsiteX1" fmla="*/ 929987 w 945573"/>
                <a:gd name="connsiteY1" fmla="*/ 2597 h 1470313"/>
                <a:gd name="connsiteX2" fmla="*/ 200025 w 945573"/>
                <a:gd name="connsiteY2" fmla="*/ 714375 h 1470313"/>
                <a:gd name="connsiteX3" fmla="*/ 945573 w 945573"/>
                <a:gd name="connsiteY3" fmla="*/ 1470313 h 1470313"/>
                <a:gd name="connsiteX4" fmla="*/ 722168 w 945573"/>
                <a:gd name="connsiteY4" fmla="*/ 1467716 h 1470313"/>
                <a:gd name="connsiteX5" fmla="*/ 0 w 945573"/>
                <a:gd name="connsiteY5" fmla="*/ 727363 h 1470313"/>
                <a:gd name="connsiteX6" fmla="*/ 729962 w 945573"/>
                <a:gd name="connsiteY6" fmla="*/ 0 h 1470313"/>
                <a:gd name="connsiteX0" fmla="*/ 729962 w 945573"/>
                <a:gd name="connsiteY0" fmla="*/ 0 h 1470313"/>
                <a:gd name="connsiteX1" fmla="*/ 929987 w 945573"/>
                <a:gd name="connsiteY1" fmla="*/ 2597 h 1470313"/>
                <a:gd name="connsiteX2" fmla="*/ 202622 w 945573"/>
                <a:gd name="connsiteY2" fmla="*/ 727364 h 1470313"/>
                <a:gd name="connsiteX3" fmla="*/ 945573 w 945573"/>
                <a:gd name="connsiteY3" fmla="*/ 1470313 h 1470313"/>
                <a:gd name="connsiteX4" fmla="*/ 722168 w 945573"/>
                <a:gd name="connsiteY4" fmla="*/ 1467716 h 1470313"/>
                <a:gd name="connsiteX5" fmla="*/ 0 w 945573"/>
                <a:gd name="connsiteY5" fmla="*/ 727363 h 1470313"/>
                <a:gd name="connsiteX6" fmla="*/ 729962 w 945573"/>
                <a:gd name="connsiteY6" fmla="*/ 0 h 1470313"/>
                <a:gd name="connsiteX0" fmla="*/ 729962 w 937780"/>
                <a:gd name="connsiteY0" fmla="*/ 0 h 1467716"/>
                <a:gd name="connsiteX1" fmla="*/ 929987 w 937780"/>
                <a:gd name="connsiteY1" fmla="*/ 2597 h 1467716"/>
                <a:gd name="connsiteX2" fmla="*/ 202622 w 937780"/>
                <a:gd name="connsiteY2" fmla="*/ 727364 h 1467716"/>
                <a:gd name="connsiteX3" fmla="*/ 937780 w 937780"/>
                <a:gd name="connsiteY3" fmla="*/ 1467715 h 1467716"/>
                <a:gd name="connsiteX4" fmla="*/ 722168 w 937780"/>
                <a:gd name="connsiteY4" fmla="*/ 1467716 h 1467716"/>
                <a:gd name="connsiteX5" fmla="*/ 0 w 937780"/>
                <a:gd name="connsiteY5" fmla="*/ 727363 h 1467716"/>
                <a:gd name="connsiteX6" fmla="*/ 729962 w 937780"/>
                <a:gd name="connsiteY6" fmla="*/ 0 h 1467716"/>
                <a:gd name="connsiteX0" fmla="*/ 729962 w 948171"/>
                <a:gd name="connsiteY0" fmla="*/ 12989 h 1480705"/>
                <a:gd name="connsiteX1" fmla="*/ 948171 w 948171"/>
                <a:gd name="connsiteY1" fmla="*/ 0 h 1480705"/>
                <a:gd name="connsiteX2" fmla="*/ 202622 w 948171"/>
                <a:gd name="connsiteY2" fmla="*/ 740353 h 1480705"/>
                <a:gd name="connsiteX3" fmla="*/ 937780 w 948171"/>
                <a:gd name="connsiteY3" fmla="*/ 1480704 h 1480705"/>
                <a:gd name="connsiteX4" fmla="*/ 722168 w 948171"/>
                <a:gd name="connsiteY4" fmla="*/ 1480705 h 1480705"/>
                <a:gd name="connsiteX5" fmla="*/ 0 w 948171"/>
                <a:gd name="connsiteY5" fmla="*/ 740352 h 1480705"/>
                <a:gd name="connsiteX6" fmla="*/ 729962 w 948171"/>
                <a:gd name="connsiteY6" fmla="*/ 12989 h 1480705"/>
                <a:gd name="connsiteX0" fmla="*/ 748146 w 948171"/>
                <a:gd name="connsiteY0" fmla="*/ 1 h 1480705"/>
                <a:gd name="connsiteX1" fmla="*/ 948171 w 948171"/>
                <a:gd name="connsiteY1" fmla="*/ 0 h 1480705"/>
                <a:gd name="connsiteX2" fmla="*/ 202622 w 948171"/>
                <a:gd name="connsiteY2" fmla="*/ 740353 h 1480705"/>
                <a:gd name="connsiteX3" fmla="*/ 937780 w 948171"/>
                <a:gd name="connsiteY3" fmla="*/ 1480704 h 1480705"/>
                <a:gd name="connsiteX4" fmla="*/ 722168 w 948171"/>
                <a:gd name="connsiteY4" fmla="*/ 1480705 h 1480705"/>
                <a:gd name="connsiteX5" fmla="*/ 0 w 948171"/>
                <a:gd name="connsiteY5" fmla="*/ 740352 h 1480705"/>
                <a:gd name="connsiteX6" fmla="*/ 748146 w 948171"/>
                <a:gd name="connsiteY6" fmla="*/ 1 h 1480705"/>
                <a:gd name="connsiteX0" fmla="*/ 748146 w 948171"/>
                <a:gd name="connsiteY0" fmla="*/ 1 h 1480705"/>
                <a:gd name="connsiteX1" fmla="*/ 948171 w 948171"/>
                <a:gd name="connsiteY1" fmla="*/ 0 h 1480705"/>
                <a:gd name="connsiteX2" fmla="*/ 100247 w 948171"/>
                <a:gd name="connsiteY2" fmla="*/ 742679 h 1480705"/>
                <a:gd name="connsiteX3" fmla="*/ 937780 w 948171"/>
                <a:gd name="connsiteY3" fmla="*/ 1480704 h 1480705"/>
                <a:gd name="connsiteX4" fmla="*/ 722168 w 948171"/>
                <a:gd name="connsiteY4" fmla="*/ 1480705 h 1480705"/>
                <a:gd name="connsiteX5" fmla="*/ 0 w 948171"/>
                <a:gd name="connsiteY5" fmla="*/ 740352 h 1480705"/>
                <a:gd name="connsiteX6" fmla="*/ 748146 w 948171"/>
                <a:gd name="connsiteY6" fmla="*/ 1 h 1480705"/>
                <a:gd name="connsiteX0" fmla="*/ 748146 w 937780"/>
                <a:gd name="connsiteY0" fmla="*/ 1 h 1480705"/>
                <a:gd name="connsiteX1" fmla="*/ 838815 w 937780"/>
                <a:gd name="connsiteY1" fmla="*/ 0 h 1480705"/>
                <a:gd name="connsiteX2" fmla="*/ 100247 w 937780"/>
                <a:gd name="connsiteY2" fmla="*/ 742679 h 1480705"/>
                <a:gd name="connsiteX3" fmla="*/ 937780 w 937780"/>
                <a:gd name="connsiteY3" fmla="*/ 1480704 h 1480705"/>
                <a:gd name="connsiteX4" fmla="*/ 722168 w 937780"/>
                <a:gd name="connsiteY4" fmla="*/ 1480705 h 1480705"/>
                <a:gd name="connsiteX5" fmla="*/ 0 w 937780"/>
                <a:gd name="connsiteY5" fmla="*/ 740352 h 1480705"/>
                <a:gd name="connsiteX6" fmla="*/ 748146 w 937780"/>
                <a:gd name="connsiteY6" fmla="*/ 1 h 1480705"/>
                <a:gd name="connsiteX0" fmla="*/ 748146 w 838815"/>
                <a:gd name="connsiteY0" fmla="*/ 1 h 1480705"/>
                <a:gd name="connsiteX1" fmla="*/ 838815 w 838815"/>
                <a:gd name="connsiteY1" fmla="*/ 0 h 1480705"/>
                <a:gd name="connsiteX2" fmla="*/ 100247 w 838815"/>
                <a:gd name="connsiteY2" fmla="*/ 742679 h 1480705"/>
                <a:gd name="connsiteX3" fmla="*/ 828424 w 838815"/>
                <a:gd name="connsiteY3" fmla="*/ 1480704 h 1480705"/>
                <a:gd name="connsiteX4" fmla="*/ 722168 w 838815"/>
                <a:gd name="connsiteY4" fmla="*/ 1480705 h 1480705"/>
                <a:gd name="connsiteX5" fmla="*/ 0 w 838815"/>
                <a:gd name="connsiteY5" fmla="*/ 740352 h 1480705"/>
                <a:gd name="connsiteX6" fmla="*/ 748146 w 838815"/>
                <a:gd name="connsiteY6" fmla="*/ 1 h 1480705"/>
                <a:gd name="connsiteX0" fmla="*/ 748146 w 838815"/>
                <a:gd name="connsiteY0" fmla="*/ 1 h 1480705"/>
                <a:gd name="connsiteX1" fmla="*/ 838815 w 838815"/>
                <a:gd name="connsiteY1" fmla="*/ 0 h 1480705"/>
                <a:gd name="connsiteX2" fmla="*/ 100247 w 838815"/>
                <a:gd name="connsiteY2" fmla="*/ 742679 h 1480705"/>
                <a:gd name="connsiteX3" fmla="*/ 823771 w 838815"/>
                <a:gd name="connsiteY3" fmla="*/ 1480704 h 1480705"/>
                <a:gd name="connsiteX4" fmla="*/ 722168 w 838815"/>
                <a:gd name="connsiteY4" fmla="*/ 1480705 h 1480705"/>
                <a:gd name="connsiteX5" fmla="*/ 0 w 838815"/>
                <a:gd name="connsiteY5" fmla="*/ 740352 h 1480705"/>
                <a:gd name="connsiteX6" fmla="*/ 748146 w 838815"/>
                <a:gd name="connsiteY6" fmla="*/ 1 h 14807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8815" h="1480705">
                  <a:moveTo>
                    <a:pt x="748146" y="1"/>
                  </a:moveTo>
                  <a:lnTo>
                    <a:pt x="838815" y="0"/>
                  </a:lnTo>
                  <a:lnTo>
                    <a:pt x="100247" y="742679"/>
                  </a:lnTo>
                  <a:lnTo>
                    <a:pt x="823771" y="1480704"/>
                  </a:lnTo>
                  <a:lnTo>
                    <a:pt x="722168" y="1480705"/>
                  </a:lnTo>
                  <a:lnTo>
                    <a:pt x="0" y="740352"/>
                  </a:lnTo>
                  <a:lnTo>
                    <a:pt x="748146" y="1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dirty="0"/>
              <a:t>12/18/2019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1C2CF71-A384-8B49-9207-51FD6CC19425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8800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81C2CF71-A384-8B49-9207-51FD6CC19425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E4237DA1-314B-604E-B0EF-FD8F06BFA9CB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7556A01-90E1-4CAA-8876-C1737A9A43A7}"/>
              </a:ext>
            </a:extLst>
          </p:cNvPr>
          <p:cNvGrpSpPr/>
          <p:nvPr userDrawn="1"/>
        </p:nvGrpSpPr>
        <p:grpSpPr>
          <a:xfrm>
            <a:off x="1" y="6057900"/>
            <a:ext cx="11087100" cy="800101"/>
            <a:chOff x="0" y="6057899"/>
            <a:chExt cx="8315325" cy="800101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C0D4DC02-94A5-4DA6-BC9E-8329887D89FC}"/>
                </a:ext>
              </a:extLst>
            </p:cNvPr>
            <p:cNvSpPr/>
            <p:nvPr userDrawn="1"/>
          </p:nvSpPr>
          <p:spPr>
            <a:xfrm>
              <a:off x="123825" y="6353174"/>
              <a:ext cx="1457325" cy="295275"/>
            </a:xfrm>
            <a:prstGeom prst="roundRect">
              <a:avLst>
                <a:gd name="adj" fmla="val 50000"/>
              </a:avLst>
            </a:prstGeom>
            <a:solidFill>
              <a:srgbClr val="77BD43"/>
            </a:solidFill>
            <a:ln>
              <a:solidFill>
                <a:srgbClr val="77BD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B420959-F685-4E50-AAB8-E780BB806BD6}"/>
                </a:ext>
              </a:extLst>
            </p:cNvPr>
            <p:cNvSpPr txBox="1"/>
            <p:nvPr userDrawn="1"/>
          </p:nvSpPr>
          <p:spPr>
            <a:xfrm>
              <a:off x="5848349" y="6305549"/>
              <a:ext cx="2466975" cy="400110"/>
            </a:xfrm>
            <a:prstGeom prst="rect">
              <a:avLst/>
            </a:prstGeom>
            <a:solidFill>
              <a:srgbClr val="77BD43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0" dirty="0">
                  <a:solidFill>
                    <a:schemeClr val="bg1"/>
                  </a:solidFill>
                  <a:latin typeface="+mj-lt"/>
                </a:rPr>
                <a:t>PNCWA 2019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0DE0131B-232C-46FF-9C1F-DF5A69311416}"/>
                </a:ext>
              </a:extLst>
            </p:cNvPr>
            <p:cNvSpPr/>
            <p:nvPr userDrawn="1"/>
          </p:nvSpPr>
          <p:spPr>
            <a:xfrm>
              <a:off x="0" y="6057899"/>
              <a:ext cx="8315325" cy="29527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EA596718-4E87-4159-A06A-B2E3680FC5AC}"/>
                </a:ext>
              </a:extLst>
            </p:cNvPr>
            <p:cNvSpPr/>
            <p:nvPr userDrawn="1"/>
          </p:nvSpPr>
          <p:spPr>
            <a:xfrm>
              <a:off x="0" y="6648449"/>
              <a:ext cx="8315325" cy="209551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161650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0C063B5-D998-43F8-A081-95C6280B6067}"/>
              </a:ext>
            </a:extLst>
          </p:cNvPr>
          <p:cNvSpPr txBox="1"/>
          <p:nvPr userDrawn="1"/>
        </p:nvSpPr>
        <p:spPr>
          <a:xfrm>
            <a:off x="470517" y="346229"/>
            <a:ext cx="11407805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</a:rPr>
              <a:t>SLIDE TOPIC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FFF7D1-0120-4012-A3B6-67AC133CB0A4}"/>
              </a:ext>
            </a:extLst>
          </p:cNvPr>
          <p:cNvSpPr txBox="1"/>
          <p:nvPr userDrawn="1"/>
        </p:nvSpPr>
        <p:spPr>
          <a:xfrm>
            <a:off x="470517" y="709929"/>
            <a:ext cx="11407805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tx2"/>
                </a:solidFill>
              </a:rPr>
              <a:t>Slide Title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D03B4-F151-C74D-84F4-F4E75B75FFE7}" type="datetimeFigureOut">
              <a:rPr lang="en-US" smtClean="0"/>
              <a:t>12/18/2019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BF185F-CF05-B040-AC9C-18DD7E4C32E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jp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7F4C2A-5B8E-4336-9AF9-A20E033EF750}"/>
              </a:ext>
            </a:extLst>
          </p:cNvPr>
          <p:cNvSpPr txBox="1"/>
          <p:nvPr userDrawn="1"/>
        </p:nvSpPr>
        <p:spPr>
          <a:xfrm>
            <a:off x="1744201" y="6296417"/>
            <a:ext cx="10661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dirty="0">
                <a:solidFill>
                  <a:srgbClr val="C9E9ED"/>
                </a:solidFill>
              </a:rPr>
              <a:t>««««««««««««««««««««««««««««««««««««««««««««««««««««««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769A0A1-AA33-4916-AB77-F6AE1F4490AC}"/>
              </a:ext>
            </a:extLst>
          </p:cNvPr>
          <p:cNvGrpSpPr/>
          <p:nvPr userDrawn="1"/>
        </p:nvGrpSpPr>
        <p:grpSpPr>
          <a:xfrm>
            <a:off x="1" y="6185091"/>
            <a:ext cx="12278966" cy="642235"/>
            <a:chOff x="0" y="6086591"/>
            <a:chExt cx="13770803" cy="720264"/>
          </a:xfrm>
        </p:grpSpPr>
        <p:pic>
          <p:nvPicPr>
            <p:cNvPr id="8" name="Picture 7" descr="A close up of a sign&#10;&#10;Description automatically generated">
              <a:extLst>
                <a:ext uri="{FF2B5EF4-FFF2-40B4-BE49-F238E27FC236}">
                  <a16:creationId xmlns:a16="http://schemas.microsoft.com/office/drawing/2014/main" id="{6FB6825B-5A7E-4F80-B96F-D5008C1169B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1"/>
            <a:stretch>
              <a:fillRect/>
            </a:stretch>
          </p:blipFill>
          <p:spPr>
            <a:xfrm>
              <a:off x="0" y="6154577"/>
              <a:ext cx="1956112" cy="652278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7E8AB73-061F-4979-89D5-5A61CEA80E3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2"/>
            <a:stretch>
              <a:fillRect/>
            </a:stretch>
          </p:blipFill>
          <p:spPr>
            <a:xfrm>
              <a:off x="11456718" y="6304337"/>
              <a:ext cx="1652534" cy="347081"/>
            </a:xfrm>
            <a:prstGeom prst="rect">
              <a:avLst/>
            </a:prstGeom>
          </p:spPr>
        </p:pic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2E1056E-02CA-4D81-84C2-1E94AE4F34CE}"/>
                </a:ext>
              </a:extLst>
            </p:cNvPr>
            <p:cNvSpPr/>
            <p:nvPr userDrawn="1"/>
          </p:nvSpPr>
          <p:spPr>
            <a:xfrm flipV="1">
              <a:off x="1353943" y="6086591"/>
              <a:ext cx="12358341" cy="79064"/>
            </a:xfrm>
            <a:custGeom>
              <a:avLst/>
              <a:gdLst>
                <a:gd name="connsiteX0" fmla="*/ 0 w 9103056"/>
                <a:gd name="connsiteY0" fmla="*/ 0 h 354842"/>
                <a:gd name="connsiteX1" fmla="*/ 354841 w 9103056"/>
                <a:gd name="connsiteY1" fmla="*/ 354842 h 354842"/>
                <a:gd name="connsiteX2" fmla="*/ 9103056 w 9103056"/>
                <a:gd name="connsiteY2" fmla="*/ 320723 h 354842"/>
                <a:gd name="connsiteX0" fmla="*/ 0 w 20504477"/>
                <a:gd name="connsiteY0" fmla="*/ 0 h 354842"/>
                <a:gd name="connsiteX1" fmla="*/ 354841 w 20504477"/>
                <a:gd name="connsiteY1" fmla="*/ 354842 h 354842"/>
                <a:gd name="connsiteX2" fmla="*/ 20504477 w 20504477"/>
                <a:gd name="connsiteY2" fmla="*/ 320724 h 354842"/>
                <a:gd name="connsiteX0" fmla="*/ 0 w 36898439"/>
                <a:gd name="connsiteY0" fmla="*/ 0 h 354842"/>
                <a:gd name="connsiteX1" fmla="*/ 354841 w 36898439"/>
                <a:gd name="connsiteY1" fmla="*/ 354842 h 354842"/>
                <a:gd name="connsiteX2" fmla="*/ 36898439 w 36898439"/>
                <a:gd name="connsiteY2" fmla="*/ 296687 h 354842"/>
                <a:gd name="connsiteX0" fmla="*/ 0 w 43786725"/>
                <a:gd name="connsiteY0" fmla="*/ 0 h 354842"/>
                <a:gd name="connsiteX1" fmla="*/ 354841 w 43786725"/>
                <a:gd name="connsiteY1" fmla="*/ 354842 h 354842"/>
                <a:gd name="connsiteX2" fmla="*/ 43786725 w 43786725"/>
                <a:gd name="connsiteY2" fmla="*/ 240915 h 354842"/>
                <a:gd name="connsiteX0" fmla="*/ 0 w 53241397"/>
                <a:gd name="connsiteY0" fmla="*/ 0 h 354842"/>
                <a:gd name="connsiteX1" fmla="*/ 354841 w 53241397"/>
                <a:gd name="connsiteY1" fmla="*/ 354842 h 354842"/>
                <a:gd name="connsiteX2" fmla="*/ 53241397 w 53241397"/>
                <a:gd name="connsiteY2" fmla="*/ 274204 h 354842"/>
                <a:gd name="connsiteX0" fmla="*/ 0 w 53318603"/>
                <a:gd name="connsiteY0" fmla="*/ 0 h 385722"/>
                <a:gd name="connsiteX1" fmla="*/ 432047 w 53318603"/>
                <a:gd name="connsiteY1" fmla="*/ 385722 h 385722"/>
                <a:gd name="connsiteX2" fmla="*/ 53318603 w 53318603"/>
                <a:gd name="connsiteY2" fmla="*/ 305084 h 385722"/>
                <a:gd name="connsiteX0" fmla="*/ 0 w 53318603"/>
                <a:gd name="connsiteY0" fmla="*/ 0 h 385722"/>
                <a:gd name="connsiteX1" fmla="*/ 385719 w 53318603"/>
                <a:gd name="connsiteY1" fmla="*/ 385722 h 385722"/>
                <a:gd name="connsiteX2" fmla="*/ 53318603 w 53318603"/>
                <a:gd name="connsiteY2" fmla="*/ 305084 h 385722"/>
                <a:gd name="connsiteX0" fmla="*/ 0 w 60267213"/>
                <a:gd name="connsiteY0" fmla="*/ 0 h 385722"/>
                <a:gd name="connsiteX1" fmla="*/ 385719 w 60267213"/>
                <a:gd name="connsiteY1" fmla="*/ 385722 h 385722"/>
                <a:gd name="connsiteX2" fmla="*/ 60267213 w 60267213"/>
                <a:gd name="connsiteY2" fmla="*/ 335966 h 385722"/>
                <a:gd name="connsiteX0" fmla="*/ 0 w 60291615"/>
                <a:gd name="connsiteY0" fmla="*/ 0 h 385722"/>
                <a:gd name="connsiteX1" fmla="*/ 385719 w 60291615"/>
                <a:gd name="connsiteY1" fmla="*/ 385722 h 385722"/>
                <a:gd name="connsiteX2" fmla="*/ 60291615 w 60291615"/>
                <a:gd name="connsiteY2" fmla="*/ 384775 h 385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0291615" h="385722">
                  <a:moveTo>
                    <a:pt x="0" y="0"/>
                  </a:moveTo>
                  <a:lnTo>
                    <a:pt x="385719" y="385722"/>
                  </a:lnTo>
                  <a:lnTo>
                    <a:pt x="60291615" y="384775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158B2FE-0082-4661-9BD8-0D59A5D9D119}"/>
                </a:ext>
              </a:extLst>
            </p:cNvPr>
            <p:cNvSpPr/>
            <p:nvPr userDrawn="1"/>
          </p:nvSpPr>
          <p:spPr>
            <a:xfrm flipV="1">
              <a:off x="1910265" y="6159326"/>
              <a:ext cx="11860538" cy="72735"/>
            </a:xfrm>
            <a:custGeom>
              <a:avLst/>
              <a:gdLst>
                <a:gd name="connsiteX0" fmla="*/ 0 w 9103056"/>
                <a:gd name="connsiteY0" fmla="*/ 0 h 354842"/>
                <a:gd name="connsiteX1" fmla="*/ 354841 w 9103056"/>
                <a:gd name="connsiteY1" fmla="*/ 354842 h 354842"/>
                <a:gd name="connsiteX2" fmla="*/ 9103056 w 9103056"/>
                <a:gd name="connsiteY2" fmla="*/ 320723 h 354842"/>
                <a:gd name="connsiteX0" fmla="*/ 0 w 20504477"/>
                <a:gd name="connsiteY0" fmla="*/ 0 h 354842"/>
                <a:gd name="connsiteX1" fmla="*/ 354841 w 20504477"/>
                <a:gd name="connsiteY1" fmla="*/ 354842 h 354842"/>
                <a:gd name="connsiteX2" fmla="*/ 20504477 w 20504477"/>
                <a:gd name="connsiteY2" fmla="*/ 320724 h 354842"/>
                <a:gd name="connsiteX0" fmla="*/ 0 w 17753939"/>
                <a:gd name="connsiteY0" fmla="*/ 0 h 354842"/>
                <a:gd name="connsiteX1" fmla="*/ 354841 w 17753939"/>
                <a:gd name="connsiteY1" fmla="*/ 354842 h 354842"/>
                <a:gd name="connsiteX2" fmla="*/ 17753939 w 17753939"/>
                <a:gd name="connsiteY2" fmla="*/ 320724 h 354842"/>
                <a:gd name="connsiteX0" fmla="*/ 0 w 34388285"/>
                <a:gd name="connsiteY0" fmla="*/ 0 h 354842"/>
                <a:gd name="connsiteX1" fmla="*/ 354841 w 34388285"/>
                <a:gd name="connsiteY1" fmla="*/ 354842 h 354842"/>
                <a:gd name="connsiteX2" fmla="*/ 34388285 w 34388285"/>
                <a:gd name="connsiteY2" fmla="*/ 296690 h 354842"/>
                <a:gd name="connsiteX0" fmla="*/ 0 w 40941916"/>
                <a:gd name="connsiteY0" fmla="*/ 0 h 354842"/>
                <a:gd name="connsiteX1" fmla="*/ 354841 w 40941916"/>
                <a:gd name="connsiteY1" fmla="*/ 354842 h 354842"/>
                <a:gd name="connsiteX2" fmla="*/ 40941916 w 40941916"/>
                <a:gd name="connsiteY2" fmla="*/ 268803 h 354842"/>
                <a:gd name="connsiteX0" fmla="*/ 0 w 40941916"/>
                <a:gd name="connsiteY0" fmla="*/ 0 h 354842"/>
                <a:gd name="connsiteX1" fmla="*/ 354841 w 40941916"/>
                <a:gd name="connsiteY1" fmla="*/ 354842 h 354842"/>
                <a:gd name="connsiteX2" fmla="*/ 40941916 w 40941916"/>
                <a:gd name="connsiteY2" fmla="*/ 268803 h 354842"/>
                <a:gd name="connsiteX0" fmla="*/ 0 w 40941916"/>
                <a:gd name="connsiteY0" fmla="*/ 0 h 354842"/>
                <a:gd name="connsiteX1" fmla="*/ 354841 w 40941916"/>
                <a:gd name="connsiteY1" fmla="*/ 354842 h 354842"/>
                <a:gd name="connsiteX2" fmla="*/ 40941916 w 40941916"/>
                <a:gd name="connsiteY2" fmla="*/ 268803 h 354842"/>
                <a:gd name="connsiteX0" fmla="*/ 0 w 50429880"/>
                <a:gd name="connsiteY0" fmla="*/ 0 h 354842"/>
                <a:gd name="connsiteX1" fmla="*/ 354841 w 50429880"/>
                <a:gd name="connsiteY1" fmla="*/ 354842 h 354842"/>
                <a:gd name="connsiteX2" fmla="*/ 50429880 w 50429880"/>
                <a:gd name="connsiteY2" fmla="*/ 235512 h 354842"/>
                <a:gd name="connsiteX0" fmla="*/ 0 w 50463172"/>
                <a:gd name="connsiteY0" fmla="*/ 0 h 354842"/>
                <a:gd name="connsiteX1" fmla="*/ 354841 w 50463172"/>
                <a:gd name="connsiteY1" fmla="*/ 354842 h 354842"/>
                <a:gd name="connsiteX2" fmla="*/ 50463172 w 50463172"/>
                <a:gd name="connsiteY2" fmla="*/ 302095 h 354842"/>
                <a:gd name="connsiteX0" fmla="*/ 0 w 50529755"/>
                <a:gd name="connsiteY0" fmla="*/ 0 h 354842"/>
                <a:gd name="connsiteX1" fmla="*/ 354841 w 50529755"/>
                <a:gd name="connsiteY1" fmla="*/ 354842 h 354842"/>
                <a:gd name="connsiteX2" fmla="*/ 50529755 w 50529755"/>
                <a:gd name="connsiteY2" fmla="*/ 268804 h 354842"/>
                <a:gd name="connsiteX0" fmla="*/ 0 w 57847577"/>
                <a:gd name="connsiteY0" fmla="*/ 0 h 354842"/>
                <a:gd name="connsiteX1" fmla="*/ 354841 w 57847577"/>
                <a:gd name="connsiteY1" fmla="*/ 354842 h 354842"/>
                <a:gd name="connsiteX2" fmla="*/ 57847577 w 57847577"/>
                <a:gd name="connsiteY2" fmla="*/ 268806 h 354842"/>
                <a:gd name="connsiteX0" fmla="*/ 0 w 57863023"/>
                <a:gd name="connsiteY0" fmla="*/ 0 h 354842"/>
                <a:gd name="connsiteX1" fmla="*/ 354841 w 57863023"/>
                <a:gd name="connsiteY1" fmla="*/ 354842 h 354842"/>
                <a:gd name="connsiteX2" fmla="*/ 57863023 w 57863023"/>
                <a:gd name="connsiteY2" fmla="*/ 330571 h 354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863023" h="354842">
                  <a:moveTo>
                    <a:pt x="0" y="0"/>
                  </a:moveTo>
                  <a:lnTo>
                    <a:pt x="354841" y="354842"/>
                  </a:lnTo>
                  <a:lnTo>
                    <a:pt x="57863023" y="330571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8FE4A0B-37BF-48E8-8E04-39954522ED9B}"/>
                </a:ext>
              </a:extLst>
            </p:cNvPr>
            <p:cNvSpPr/>
            <p:nvPr userDrawn="1"/>
          </p:nvSpPr>
          <p:spPr>
            <a:xfrm>
              <a:off x="1910264" y="6729198"/>
              <a:ext cx="11785559" cy="76997"/>
            </a:xfrm>
            <a:custGeom>
              <a:avLst/>
              <a:gdLst>
                <a:gd name="connsiteX0" fmla="*/ 0 w 9103056"/>
                <a:gd name="connsiteY0" fmla="*/ 0 h 354842"/>
                <a:gd name="connsiteX1" fmla="*/ 354841 w 9103056"/>
                <a:gd name="connsiteY1" fmla="*/ 354842 h 354842"/>
                <a:gd name="connsiteX2" fmla="*/ 9103056 w 9103056"/>
                <a:gd name="connsiteY2" fmla="*/ 320723 h 354842"/>
                <a:gd name="connsiteX0" fmla="*/ 0 w 20504477"/>
                <a:gd name="connsiteY0" fmla="*/ 0 h 354842"/>
                <a:gd name="connsiteX1" fmla="*/ 354841 w 20504477"/>
                <a:gd name="connsiteY1" fmla="*/ 354842 h 354842"/>
                <a:gd name="connsiteX2" fmla="*/ 20504477 w 20504477"/>
                <a:gd name="connsiteY2" fmla="*/ 320724 h 354842"/>
                <a:gd name="connsiteX0" fmla="*/ 0 w 17753939"/>
                <a:gd name="connsiteY0" fmla="*/ 0 h 354842"/>
                <a:gd name="connsiteX1" fmla="*/ 354841 w 17753939"/>
                <a:gd name="connsiteY1" fmla="*/ 354842 h 354842"/>
                <a:gd name="connsiteX2" fmla="*/ 17753939 w 17753939"/>
                <a:gd name="connsiteY2" fmla="*/ 320724 h 354842"/>
                <a:gd name="connsiteX0" fmla="*/ 0 w 34003679"/>
                <a:gd name="connsiteY0" fmla="*/ 0 h 354842"/>
                <a:gd name="connsiteX1" fmla="*/ 354841 w 34003679"/>
                <a:gd name="connsiteY1" fmla="*/ 354842 h 354842"/>
                <a:gd name="connsiteX2" fmla="*/ 34003679 w 34003679"/>
                <a:gd name="connsiteY2" fmla="*/ 296687 h 354842"/>
                <a:gd name="connsiteX0" fmla="*/ 0 w 34051756"/>
                <a:gd name="connsiteY0" fmla="*/ 0 h 354842"/>
                <a:gd name="connsiteX1" fmla="*/ 354841 w 34051756"/>
                <a:gd name="connsiteY1" fmla="*/ 354842 h 354842"/>
                <a:gd name="connsiteX2" fmla="*/ 34051756 w 34051756"/>
                <a:gd name="connsiteY2" fmla="*/ 344760 h 354842"/>
                <a:gd name="connsiteX0" fmla="*/ 0 w 40661163"/>
                <a:gd name="connsiteY0" fmla="*/ 0 h 354842"/>
                <a:gd name="connsiteX1" fmla="*/ 354841 w 40661163"/>
                <a:gd name="connsiteY1" fmla="*/ 354842 h 354842"/>
                <a:gd name="connsiteX2" fmla="*/ 40661163 w 40661163"/>
                <a:gd name="connsiteY2" fmla="*/ 344760 h 354842"/>
                <a:gd name="connsiteX0" fmla="*/ 0 w 50548617"/>
                <a:gd name="connsiteY0" fmla="*/ 0 h 354842"/>
                <a:gd name="connsiteX1" fmla="*/ 354841 w 50548617"/>
                <a:gd name="connsiteY1" fmla="*/ 354842 h 354842"/>
                <a:gd name="connsiteX2" fmla="*/ 50548617 w 50548617"/>
                <a:gd name="connsiteY2" fmla="*/ 344758 h 354842"/>
                <a:gd name="connsiteX0" fmla="*/ 0 w 57497226"/>
                <a:gd name="connsiteY0" fmla="*/ 0 h 375638"/>
                <a:gd name="connsiteX1" fmla="*/ 354841 w 57497226"/>
                <a:gd name="connsiteY1" fmla="*/ 354842 h 375638"/>
                <a:gd name="connsiteX2" fmla="*/ 57497226 w 57497226"/>
                <a:gd name="connsiteY2" fmla="*/ 375638 h 375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7497226" h="375638">
                  <a:moveTo>
                    <a:pt x="0" y="0"/>
                  </a:moveTo>
                  <a:lnTo>
                    <a:pt x="354841" y="354842"/>
                  </a:lnTo>
                  <a:lnTo>
                    <a:pt x="57497226" y="375638"/>
                  </a:ln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99" r:id="rId18"/>
    <p:sldLayoutId id="2147483700" r:id="rId19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888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8A87A34-81AB-432B-8DAE-1953F412C126}" type="datetimeFigureOut">
              <a:rPr lang="en-US" smtClean="0"/>
              <a:pPr/>
              <a:t>12/18/2019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4844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6872" y="1644556"/>
            <a:ext cx="8689976" cy="1637732"/>
          </a:xfrm>
        </p:spPr>
        <p:txBody>
          <a:bodyPr>
            <a:normAutofit fontScale="90000"/>
          </a:bodyPr>
          <a:lstStyle/>
          <a:p>
            <a:r>
              <a:rPr lang="en-US" i="1" dirty="0"/>
              <a:t>Raw Wastewater Filtration to Increase Organic Removal Efficiency and Achieve Significant Electrical Savings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5151" y="5386148"/>
            <a:ext cx="3179930" cy="675564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i="1" dirty="0">
                <a:solidFill>
                  <a:schemeClr val="tx1"/>
                </a:solidFill>
              </a:rPr>
              <a:t>Presented by</a:t>
            </a:r>
            <a:r>
              <a:rPr lang="en-US" sz="1800" dirty="0"/>
              <a:t/>
            </a:r>
            <a:br>
              <a:rPr lang="en-US" sz="1800" dirty="0"/>
            </a:br>
            <a:r>
              <a:rPr lang="en-US" sz="1800" dirty="0"/>
              <a:t>Onder Caliskaner, Ph.D., P.E.</a:t>
            </a:r>
          </a:p>
        </p:txBody>
      </p:sp>
    </p:spTree>
    <p:extLst>
      <p:ext uri="{BB962C8B-B14F-4D97-AF65-F5344CB8AC3E}">
        <p14:creationId xmlns:p14="http://schemas.microsoft.com/office/powerpoint/2010/main" val="1519427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8069" y="365125"/>
            <a:ext cx="10775731" cy="1325563"/>
          </a:xfrm>
        </p:spPr>
        <p:txBody>
          <a:bodyPr/>
          <a:lstStyle/>
          <a:p>
            <a:r>
              <a:rPr lang="en-US" dirty="0"/>
              <a:t>Acknowledgements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069" y="1678700"/>
            <a:ext cx="11035862" cy="4367092"/>
          </a:xfrm>
        </p:spPr>
        <p:txBody>
          <a:bodyPr>
            <a:normAutofit fontScale="92500"/>
          </a:bodyPr>
          <a:lstStyle/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California Energy Commission</a:t>
            </a:r>
            <a:r>
              <a:rPr lang="en-US" sz="2000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Project Sponsor and Funding Agency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Linda County Water District  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Full Scale System Deployment Site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Angeles County Sanitation District  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Demonstration System Site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City of Manteca  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Demonstration System Site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George Tchobanoglous / University of California, Davis  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Project Advisor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Aqua-Aerobics Systems, Inc.  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Primary Filtration System Supplier</a:t>
            </a:r>
            <a:endParaRPr lang="en-US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Wastewater Technologies, LLC  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Thickening Equipment Supplier </a:t>
            </a:r>
          </a:p>
          <a:p>
            <a:pPr>
              <a:lnSpc>
                <a:spcPct val="100000"/>
              </a:lnSpc>
            </a:pPr>
            <a:r>
              <a:rPr lang="en-US" sz="2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 Energy, LLC   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Third Party Energy Measurement and Verification Firm </a:t>
            </a:r>
            <a:endParaRPr lang="en-US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281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 title="rectangle">
            <a:extLst>
              <a:ext uri="{FF2B5EF4-FFF2-40B4-BE49-F238E27FC236}">
                <a16:creationId xmlns:a16="http://schemas.microsoft.com/office/drawing/2014/main" id="{F329A593-DB1C-446C-9DCD-037D75DCB09B}"/>
              </a:ext>
            </a:extLst>
          </p:cNvPr>
          <p:cNvSpPr/>
          <p:nvPr/>
        </p:nvSpPr>
        <p:spPr>
          <a:xfrm>
            <a:off x="3331028" y="3114427"/>
            <a:ext cx="8542099" cy="295880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 title="rectangle">
            <a:extLst>
              <a:ext uri="{FF2B5EF4-FFF2-40B4-BE49-F238E27FC236}">
                <a16:creationId xmlns:a16="http://schemas.microsoft.com/office/drawing/2014/main" id="{F3055A26-CF7E-4098-8855-AFF1A47D9F5A}"/>
              </a:ext>
            </a:extLst>
          </p:cNvPr>
          <p:cNvSpPr/>
          <p:nvPr/>
        </p:nvSpPr>
        <p:spPr>
          <a:xfrm>
            <a:off x="3483632" y="249074"/>
            <a:ext cx="8391844" cy="271980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50E4A44-9FE3-402E-B14B-7C614BA95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Process flow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E1A591-D83A-4460-B12E-FB58BA4106B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2820" y="800954"/>
            <a:ext cx="2350299" cy="31973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cap="none" dirty="0">
                <a:latin typeface="+mj-lt"/>
                <a:cs typeface="Arial" panose="020B0604020202020204" pitchFamily="34" charset="0"/>
              </a:rPr>
              <a:t>Replacing Primary Clarifier with Primary Filter</a:t>
            </a:r>
            <a:endParaRPr lang="en-US" sz="3200" cap="none" dirty="0">
              <a:latin typeface="+mj-lt"/>
            </a:endParaRPr>
          </a:p>
        </p:txBody>
      </p:sp>
      <p:sp>
        <p:nvSpPr>
          <p:cNvPr id="50" name="Freeform 12" descr="e7d195523061f1c021b92b3d25e54ab5e788c0576048880950C3AFFA1066A7153250F1349197BA8C5246BA9D557EC0274B8DA272D2431748978789E76D2CD7D1F11E7447C1D163F5D9CA1CD35DC7B6F096B7A38B9C3525983B2B77439F1285C365EA81D408993612645F8A478CCF9C16AA3E8E047590B26DB001D65FE24FC50453EBB250C89AD5DD50277A40C914E0C0">
            <a:extLst>
              <a:ext uri="{FF2B5EF4-FFF2-40B4-BE49-F238E27FC236}">
                <a16:creationId xmlns:a16="http://schemas.microsoft.com/office/drawing/2014/main" id="{A7CE9F82-968F-4BE7-8AE7-2C691794B35A}"/>
              </a:ext>
            </a:extLst>
          </p:cNvPr>
          <p:cNvSpPr/>
          <p:nvPr/>
        </p:nvSpPr>
        <p:spPr>
          <a:xfrm rot="5400000">
            <a:off x="1978542" y="1302223"/>
            <a:ext cx="2719806" cy="613514"/>
          </a:xfrm>
          <a:custGeom>
            <a:avLst/>
            <a:gdLst>
              <a:gd name="connsiteX0" fmla="*/ 583018 w 1166037"/>
              <a:gd name="connsiteY0" fmla="*/ 0 h 488863"/>
              <a:gd name="connsiteX1" fmla="*/ 654417 w 1166037"/>
              <a:gd name="connsiteY1" fmla="*/ 123103 h 488863"/>
              <a:gd name="connsiteX2" fmla="*/ 1117289 w 1166037"/>
              <a:gd name="connsiteY2" fmla="*/ 123103 h 488863"/>
              <a:gd name="connsiteX3" fmla="*/ 1166037 w 1166037"/>
              <a:gd name="connsiteY3" fmla="*/ 123103 h 488863"/>
              <a:gd name="connsiteX4" fmla="*/ 1166037 w 1166037"/>
              <a:gd name="connsiteY4" fmla="*/ 171851 h 488863"/>
              <a:gd name="connsiteX5" fmla="*/ 1166037 w 1166037"/>
              <a:gd name="connsiteY5" fmla="*/ 216486 h 488863"/>
              <a:gd name="connsiteX6" fmla="*/ 1166037 w 1166037"/>
              <a:gd name="connsiteY6" fmla="*/ 440115 h 488863"/>
              <a:gd name="connsiteX7" fmla="*/ 1117289 w 1166037"/>
              <a:gd name="connsiteY7" fmla="*/ 488863 h 488863"/>
              <a:gd name="connsiteX8" fmla="*/ 48748 w 1166037"/>
              <a:gd name="connsiteY8" fmla="*/ 488863 h 488863"/>
              <a:gd name="connsiteX9" fmla="*/ 0 w 1166037"/>
              <a:gd name="connsiteY9" fmla="*/ 440115 h 488863"/>
              <a:gd name="connsiteX10" fmla="*/ 0 w 1166037"/>
              <a:gd name="connsiteY10" fmla="*/ 216486 h 488863"/>
              <a:gd name="connsiteX11" fmla="*/ 0 w 1166037"/>
              <a:gd name="connsiteY11" fmla="*/ 171851 h 488863"/>
              <a:gd name="connsiteX12" fmla="*/ 0 w 1166037"/>
              <a:gd name="connsiteY12" fmla="*/ 123103 h 488863"/>
              <a:gd name="connsiteX13" fmla="*/ 48748 w 1166037"/>
              <a:gd name="connsiteY13" fmla="*/ 123103 h 488863"/>
              <a:gd name="connsiteX14" fmla="*/ 511618 w 1166037"/>
              <a:gd name="connsiteY14" fmla="*/ 123103 h 488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66037" h="488863">
                <a:moveTo>
                  <a:pt x="583018" y="0"/>
                </a:moveTo>
                <a:lnTo>
                  <a:pt x="654417" y="123103"/>
                </a:lnTo>
                <a:lnTo>
                  <a:pt x="1117289" y="123103"/>
                </a:lnTo>
                <a:lnTo>
                  <a:pt x="1166037" y="123103"/>
                </a:lnTo>
                <a:lnTo>
                  <a:pt x="1166037" y="171851"/>
                </a:lnTo>
                <a:lnTo>
                  <a:pt x="1166037" y="216486"/>
                </a:lnTo>
                <a:lnTo>
                  <a:pt x="1166037" y="440115"/>
                </a:lnTo>
                <a:cubicBezTo>
                  <a:pt x="1166037" y="467038"/>
                  <a:pt x="1144212" y="488863"/>
                  <a:pt x="1117289" y="488863"/>
                </a:cubicBezTo>
                <a:lnTo>
                  <a:pt x="48748" y="488863"/>
                </a:lnTo>
                <a:cubicBezTo>
                  <a:pt x="21825" y="488863"/>
                  <a:pt x="0" y="467038"/>
                  <a:pt x="0" y="440115"/>
                </a:cubicBezTo>
                <a:lnTo>
                  <a:pt x="0" y="216486"/>
                </a:lnTo>
                <a:lnTo>
                  <a:pt x="0" y="171851"/>
                </a:lnTo>
                <a:lnTo>
                  <a:pt x="0" y="123103"/>
                </a:lnTo>
                <a:lnTo>
                  <a:pt x="48748" y="123103"/>
                </a:lnTo>
                <a:lnTo>
                  <a:pt x="511618" y="123103"/>
                </a:lnTo>
                <a:close/>
              </a:path>
            </a:pathLst>
          </a:custGeom>
          <a:solidFill>
            <a:srgbClr val="77BD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F5FC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4A3349-E25B-45F7-8793-8724F7AB49AE}"/>
              </a:ext>
            </a:extLst>
          </p:cNvPr>
          <p:cNvSpPr/>
          <p:nvPr/>
        </p:nvSpPr>
        <p:spPr>
          <a:xfrm rot="16200000">
            <a:off x="2399469" y="1400914"/>
            <a:ext cx="17163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fontAlgn="auto">
              <a:spcAft>
                <a:spcPts val="0"/>
              </a:spcAft>
              <a:buNone/>
              <a:defRPr/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Conventional</a:t>
            </a:r>
          </a:p>
        </p:txBody>
      </p:sp>
      <p:sp>
        <p:nvSpPr>
          <p:cNvPr id="52" name="Freeform 12" descr="e7d195523061f1c021b92b3d25e54ab5e788c0576048880950C3AFFA1066A7153250F1349197BA8C5246BA9D557EC0274B8DA272D2431748978789E76D2CD7D1F11E7447C1D163F5D9CA1CD35DC7B6F096B7A38B9C3525983B2B77439F1285C365EA81D408993612645F8A478CCF9C16AA3E8E047590B26DB001D65FE24FC50453EBB250C89AD5DD50277A40C914E0C0">
            <a:extLst>
              <a:ext uri="{FF2B5EF4-FFF2-40B4-BE49-F238E27FC236}">
                <a16:creationId xmlns:a16="http://schemas.microsoft.com/office/drawing/2014/main" id="{B2572394-36BF-4FF2-A5B1-C098A4821586}"/>
              </a:ext>
            </a:extLst>
          </p:cNvPr>
          <p:cNvSpPr/>
          <p:nvPr/>
        </p:nvSpPr>
        <p:spPr>
          <a:xfrm rot="5400000">
            <a:off x="1842052" y="4287075"/>
            <a:ext cx="2958804" cy="613514"/>
          </a:xfrm>
          <a:custGeom>
            <a:avLst/>
            <a:gdLst>
              <a:gd name="connsiteX0" fmla="*/ 583018 w 1166037"/>
              <a:gd name="connsiteY0" fmla="*/ 0 h 488863"/>
              <a:gd name="connsiteX1" fmla="*/ 654417 w 1166037"/>
              <a:gd name="connsiteY1" fmla="*/ 123103 h 488863"/>
              <a:gd name="connsiteX2" fmla="*/ 1117289 w 1166037"/>
              <a:gd name="connsiteY2" fmla="*/ 123103 h 488863"/>
              <a:gd name="connsiteX3" fmla="*/ 1166037 w 1166037"/>
              <a:gd name="connsiteY3" fmla="*/ 123103 h 488863"/>
              <a:gd name="connsiteX4" fmla="*/ 1166037 w 1166037"/>
              <a:gd name="connsiteY4" fmla="*/ 171851 h 488863"/>
              <a:gd name="connsiteX5" fmla="*/ 1166037 w 1166037"/>
              <a:gd name="connsiteY5" fmla="*/ 216486 h 488863"/>
              <a:gd name="connsiteX6" fmla="*/ 1166037 w 1166037"/>
              <a:gd name="connsiteY6" fmla="*/ 440115 h 488863"/>
              <a:gd name="connsiteX7" fmla="*/ 1117289 w 1166037"/>
              <a:gd name="connsiteY7" fmla="*/ 488863 h 488863"/>
              <a:gd name="connsiteX8" fmla="*/ 48748 w 1166037"/>
              <a:gd name="connsiteY8" fmla="*/ 488863 h 488863"/>
              <a:gd name="connsiteX9" fmla="*/ 0 w 1166037"/>
              <a:gd name="connsiteY9" fmla="*/ 440115 h 488863"/>
              <a:gd name="connsiteX10" fmla="*/ 0 w 1166037"/>
              <a:gd name="connsiteY10" fmla="*/ 216486 h 488863"/>
              <a:gd name="connsiteX11" fmla="*/ 0 w 1166037"/>
              <a:gd name="connsiteY11" fmla="*/ 171851 h 488863"/>
              <a:gd name="connsiteX12" fmla="*/ 0 w 1166037"/>
              <a:gd name="connsiteY12" fmla="*/ 123103 h 488863"/>
              <a:gd name="connsiteX13" fmla="*/ 48748 w 1166037"/>
              <a:gd name="connsiteY13" fmla="*/ 123103 h 488863"/>
              <a:gd name="connsiteX14" fmla="*/ 511618 w 1166037"/>
              <a:gd name="connsiteY14" fmla="*/ 123103 h 488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66037" h="488863">
                <a:moveTo>
                  <a:pt x="583018" y="0"/>
                </a:moveTo>
                <a:lnTo>
                  <a:pt x="654417" y="123103"/>
                </a:lnTo>
                <a:lnTo>
                  <a:pt x="1117289" y="123103"/>
                </a:lnTo>
                <a:lnTo>
                  <a:pt x="1166037" y="123103"/>
                </a:lnTo>
                <a:lnTo>
                  <a:pt x="1166037" y="171851"/>
                </a:lnTo>
                <a:lnTo>
                  <a:pt x="1166037" y="216486"/>
                </a:lnTo>
                <a:lnTo>
                  <a:pt x="1166037" y="440115"/>
                </a:lnTo>
                <a:cubicBezTo>
                  <a:pt x="1166037" y="467038"/>
                  <a:pt x="1144212" y="488863"/>
                  <a:pt x="1117289" y="488863"/>
                </a:cubicBezTo>
                <a:lnTo>
                  <a:pt x="48748" y="488863"/>
                </a:lnTo>
                <a:cubicBezTo>
                  <a:pt x="21825" y="488863"/>
                  <a:pt x="0" y="467038"/>
                  <a:pt x="0" y="440115"/>
                </a:cubicBezTo>
                <a:lnTo>
                  <a:pt x="0" y="216486"/>
                </a:lnTo>
                <a:lnTo>
                  <a:pt x="0" y="171851"/>
                </a:lnTo>
                <a:lnTo>
                  <a:pt x="0" y="123103"/>
                </a:lnTo>
                <a:lnTo>
                  <a:pt x="48748" y="123103"/>
                </a:lnTo>
                <a:lnTo>
                  <a:pt x="511618" y="123103"/>
                </a:lnTo>
                <a:close/>
              </a:path>
            </a:pathLst>
          </a:custGeom>
          <a:solidFill>
            <a:srgbClr val="77BD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4F5FC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596EC6C-08C6-4A29-9A37-ECC804EA83A1}"/>
              </a:ext>
            </a:extLst>
          </p:cNvPr>
          <p:cNvSpPr/>
          <p:nvPr/>
        </p:nvSpPr>
        <p:spPr>
          <a:xfrm rot="16200000">
            <a:off x="2528531" y="4327546"/>
            <a:ext cx="14242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fontAlgn="auto">
              <a:spcAft>
                <a:spcPts val="0"/>
              </a:spcAft>
              <a:buNone/>
              <a:defRPr/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Modified</a:t>
            </a:r>
          </a:p>
        </p:txBody>
      </p:sp>
      <p:grpSp>
        <p:nvGrpSpPr>
          <p:cNvPr id="68" name="Group 67" descr="A conventional process uses a primary clarifier at the beginning of the process, discharing primary effluent and primary sludge." title="Conventional Wastewater Treatment Process">
            <a:extLst>
              <a:ext uri="{FF2B5EF4-FFF2-40B4-BE49-F238E27FC236}">
                <a16:creationId xmlns:a16="http://schemas.microsoft.com/office/drawing/2014/main" id="{EB9759B4-E7F6-459B-BDDE-7054B7545C51}"/>
              </a:ext>
            </a:extLst>
          </p:cNvPr>
          <p:cNvGrpSpPr/>
          <p:nvPr/>
        </p:nvGrpSpPr>
        <p:grpSpPr>
          <a:xfrm>
            <a:off x="3628211" y="282073"/>
            <a:ext cx="7845330" cy="2667643"/>
            <a:chOff x="1440025" y="830263"/>
            <a:chExt cx="7526636" cy="2490458"/>
          </a:xfrm>
        </p:grpSpPr>
        <p:pic>
          <p:nvPicPr>
            <p:cNvPr id="69" name="Picture 68" descr="A conventional wastewater treatment process uses a primary clarifier at the beginning of the process, discharging primary effluent and primary sludge." title="Conventional Wastewater Treatment process">
              <a:extLst>
                <a:ext uri="{FF2B5EF4-FFF2-40B4-BE49-F238E27FC236}">
                  <a16:creationId xmlns:a16="http://schemas.microsoft.com/office/drawing/2014/main" id="{B91D39CD-4C1F-4426-AF46-088C8A932F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212"/>
                </a:clrFrom>
                <a:clrTo>
                  <a:srgbClr val="FFF212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4535" y="848519"/>
              <a:ext cx="7174222" cy="2419061"/>
            </a:xfrm>
            <a:prstGeom prst="rect">
              <a:avLst/>
            </a:prstGeom>
          </p:spPr>
        </p:pic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2409E3AC-81DD-4495-884C-E57AAFE38B4D}"/>
                </a:ext>
              </a:extLst>
            </p:cNvPr>
            <p:cNvSpPr txBox="1"/>
            <p:nvPr/>
          </p:nvSpPr>
          <p:spPr>
            <a:xfrm>
              <a:off x="1440025" y="1364066"/>
              <a:ext cx="1252692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Raw Wastewater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BA31830B-CF27-4AF1-AB73-437159D712A4}"/>
                </a:ext>
              </a:extLst>
            </p:cNvPr>
            <p:cNvSpPr txBox="1"/>
            <p:nvPr/>
          </p:nvSpPr>
          <p:spPr>
            <a:xfrm>
              <a:off x="2960032" y="1192013"/>
              <a:ext cx="1252692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Primary Clarifier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25D6A710-39AE-45AD-AB1B-B168089FB630}"/>
                </a:ext>
              </a:extLst>
            </p:cNvPr>
            <p:cNvSpPr txBox="1"/>
            <p:nvPr/>
          </p:nvSpPr>
          <p:spPr>
            <a:xfrm>
              <a:off x="4185939" y="1392879"/>
              <a:ext cx="1252692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Primary Effluent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72BD4C6B-493B-4D8C-8C70-C913A320506C}"/>
                </a:ext>
              </a:extLst>
            </p:cNvPr>
            <p:cNvSpPr txBox="1"/>
            <p:nvPr/>
          </p:nvSpPr>
          <p:spPr>
            <a:xfrm>
              <a:off x="5075257" y="952017"/>
              <a:ext cx="1252692" cy="3600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Aerated Activated Sludge Basin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00BD051C-C86F-4045-9AAF-CC91DBC5E181}"/>
                </a:ext>
              </a:extLst>
            </p:cNvPr>
            <p:cNvSpPr txBox="1"/>
            <p:nvPr/>
          </p:nvSpPr>
          <p:spPr>
            <a:xfrm>
              <a:off x="6511440" y="830263"/>
              <a:ext cx="526663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Blower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79B2D230-98A2-4480-B1BB-144742427C62}"/>
                </a:ext>
              </a:extLst>
            </p:cNvPr>
            <p:cNvSpPr txBox="1"/>
            <p:nvPr/>
          </p:nvSpPr>
          <p:spPr>
            <a:xfrm>
              <a:off x="5730178" y="2058049"/>
              <a:ext cx="1725382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Return Activated Sludge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6B89E63E-2961-4334-8879-5757AFE07CA8}"/>
                </a:ext>
              </a:extLst>
            </p:cNvPr>
            <p:cNvSpPr txBox="1"/>
            <p:nvPr/>
          </p:nvSpPr>
          <p:spPr>
            <a:xfrm>
              <a:off x="5815903" y="2333528"/>
              <a:ext cx="1725382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Waste Activated Sludge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F784BEEC-000D-43B8-8A3D-A864FCE28002}"/>
                </a:ext>
              </a:extLst>
            </p:cNvPr>
            <p:cNvSpPr txBox="1"/>
            <p:nvPr/>
          </p:nvSpPr>
          <p:spPr>
            <a:xfrm>
              <a:off x="4322107" y="2713498"/>
              <a:ext cx="1252692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Primary Sludge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6772302B-6961-4B60-8B04-1C7AA36D7563}"/>
                </a:ext>
              </a:extLst>
            </p:cNvPr>
            <p:cNvSpPr txBox="1"/>
            <p:nvPr/>
          </p:nvSpPr>
          <p:spPr>
            <a:xfrm>
              <a:off x="5866852" y="3093738"/>
              <a:ext cx="984947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Thickener</a:t>
              </a:r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F0FC5F4E-3F30-4409-A10A-308E4F407D23}"/>
                </a:ext>
              </a:extLst>
            </p:cNvPr>
            <p:cNvSpPr txBox="1"/>
            <p:nvPr/>
          </p:nvSpPr>
          <p:spPr>
            <a:xfrm>
              <a:off x="6864985" y="3140672"/>
              <a:ext cx="1475330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Anaerobic Digester</a:t>
              </a: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A96DFCF6-8FDA-4A7D-BB46-99604092EE21}"/>
                </a:ext>
              </a:extLst>
            </p:cNvPr>
            <p:cNvSpPr txBox="1"/>
            <p:nvPr/>
          </p:nvSpPr>
          <p:spPr>
            <a:xfrm>
              <a:off x="7713969" y="2686325"/>
              <a:ext cx="1252692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Digested Sludge</a:t>
              </a: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9263D01D-982A-4C73-A477-503E29B2517A}"/>
                </a:ext>
              </a:extLst>
            </p:cNvPr>
            <p:cNvSpPr txBox="1"/>
            <p:nvPr/>
          </p:nvSpPr>
          <p:spPr>
            <a:xfrm>
              <a:off x="7713969" y="2372491"/>
              <a:ext cx="1252692" cy="18004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Digester Gas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F32C7AF-1C64-4EC8-92A2-C0940309762C}"/>
                </a:ext>
              </a:extLst>
            </p:cNvPr>
            <p:cNvSpPr txBox="1"/>
            <p:nvPr/>
          </p:nvSpPr>
          <p:spPr>
            <a:xfrm>
              <a:off x="7856618" y="1262023"/>
              <a:ext cx="1110043" cy="3600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Secondary Effluent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B70DD0DF-2857-4A15-B001-B717580EF6C1}"/>
                </a:ext>
              </a:extLst>
            </p:cNvPr>
            <p:cNvSpPr txBox="1"/>
            <p:nvPr/>
          </p:nvSpPr>
          <p:spPr>
            <a:xfrm>
              <a:off x="7246010" y="1043343"/>
              <a:ext cx="702111" cy="3600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1300" b="1" i="1" dirty="0">
                  <a:latin typeface="Arial Narrow" panose="020B0606020202030204" pitchFamily="34" charset="0"/>
                </a:rPr>
                <a:t>Secondary Clarifier</a:t>
              </a:r>
            </a:p>
          </p:txBody>
        </p:sp>
      </p:grpSp>
      <p:grpSp>
        <p:nvGrpSpPr>
          <p:cNvPr id="87" name="Group 86" title="group">
            <a:extLst>
              <a:ext uri="{FF2B5EF4-FFF2-40B4-BE49-F238E27FC236}">
                <a16:creationId xmlns:a16="http://schemas.microsoft.com/office/drawing/2014/main" id="{9596B9B3-3F38-4F1B-882A-B5646770B94D}"/>
              </a:ext>
            </a:extLst>
          </p:cNvPr>
          <p:cNvGrpSpPr/>
          <p:nvPr/>
        </p:nvGrpSpPr>
        <p:grpSpPr>
          <a:xfrm>
            <a:off x="3640657" y="3178660"/>
            <a:ext cx="8234819" cy="2870951"/>
            <a:chOff x="1751210" y="3539914"/>
            <a:chExt cx="7883084" cy="2738481"/>
          </a:xfrm>
        </p:grpSpPr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FB9CD3C4-8BB7-4BD3-B726-3E1619EBF804}"/>
                </a:ext>
              </a:extLst>
            </p:cNvPr>
            <p:cNvGrpSpPr/>
            <p:nvPr/>
          </p:nvGrpSpPr>
          <p:grpSpPr>
            <a:xfrm>
              <a:off x="1751210" y="3539914"/>
              <a:ext cx="7883084" cy="2738481"/>
              <a:chOff x="1440025" y="582240"/>
              <a:chExt cx="7883084" cy="2738481"/>
            </a:xfrm>
          </p:grpSpPr>
          <p:pic>
            <p:nvPicPr>
              <p:cNvPr id="101" name="Picture 100" descr="The modified process uses a primary filter at the initial stage of the process, discharging filtered effluent and backwash reject water." title="Modified Wastewater Treatment Process">
                <a:extLst>
                  <a:ext uri="{FF2B5EF4-FFF2-40B4-BE49-F238E27FC236}">
                    <a16:creationId xmlns:a16="http://schemas.microsoft.com/office/drawing/2014/main" id="{DD377CB8-45C1-45C7-B70C-F1506497D9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212"/>
                  </a:clrFrom>
                  <a:clrTo>
                    <a:srgbClr val="FFF212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84535" y="848519"/>
                <a:ext cx="7174222" cy="2419061"/>
              </a:xfrm>
              <a:prstGeom prst="rect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</p:pic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3EBC01D6-6B7C-451E-874D-D7E7EF2192DC}"/>
                  </a:ext>
                </a:extLst>
              </p:cNvPr>
              <p:cNvSpPr txBox="1"/>
              <p:nvPr/>
            </p:nvSpPr>
            <p:spPr>
              <a:xfrm>
                <a:off x="1440025" y="1364066"/>
                <a:ext cx="1252692" cy="1800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Raw Wastewater</a:t>
                </a:r>
              </a:p>
            </p:txBody>
          </p:sp>
          <p:sp>
            <p:nvSpPr>
              <p:cNvPr id="104" name="TextBox 103">
                <a:extLst>
                  <a:ext uri="{FF2B5EF4-FFF2-40B4-BE49-F238E27FC236}">
                    <a16:creationId xmlns:a16="http://schemas.microsoft.com/office/drawing/2014/main" id="{043C02AC-10B7-4687-8817-AA7D4E63D608}"/>
                  </a:ext>
                </a:extLst>
              </p:cNvPr>
              <p:cNvSpPr txBox="1"/>
              <p:nvPr/>
            </p:nvSpPr>
            <p:spPr>
              <a:xfrm>
                <a:off x="3007657" y="1249163"/>
                <a:ext cx="1252692" cy="1800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Primary Filter</a:t>
                </a:r>
              </a:p>
            </p:txBody>
          </p:sp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779A345E-1051-4F2D-86F0-3F0636CB5100}"/>
                  </a:ext>
                </a:extLst>
              </p:cNvPr>
              <p:cNvSpPr txBox="1"/>
              <p:nvPr/>
            </p:nvSpPr>
            <p:spPr>
              <a:xfrm>
                <a:off x="5071801" y="754169"/>
                <a:ext cx="1252692" cy="51522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Aerated Activated Sludge Basin</a:t>
                </a:r>
              </a:p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solidFill>
                      <a:schemeClr val="accent4"/>
                    </a:solidFill>
                    <a:latin typeface="Arial Narrow" panose="020B0606020202030204" pitchFamily="34" charset="0"/>
                  </a:rPr>
                  <a:t>(Reduced Size)</a:t>
                </a:r>
              </a:p>
            </p:txBody>
          </p:sp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47916114-E03C-4E7B-BFF8-CF59DB6C5BFD}"/>
                  </a:ext>
                </a:extLst>
              </p:cNvPr>
              <p:cNvSpPr txBox="1"/>
              <p:nvPr/>
            </p:nvSpPr>
            <p:spPr>
              <a:xfrm>
                <a:off x="6359325" y="582240"/>
                <a:ext cx="1584365" cy="3434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Smaller Blower</a:t>
                </a:r>
              </a:p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solidFill>
                      <a:schemeClr val="accent4"/>
                    </a:solidFill>
                    <a:latin typeface="Arial Narrow" panose="020B0606020202030204" pitchFamily="34" charset="0"/>
                  </a:rPr>
                  <a:t>(Reduced Air Demand)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38823212-CC87-4979-AA08-A31CA5DA8D13}"/>
                  </a:ext>
                </a:extLst>
              </p:cNvPr>
              <p:cNvSpPr txBox="1"/>
              <p:nvPr/>
            </p:nvSpPr>
            <p:spPr>
              <a:xfrm>
                <a:off x="5730178" y="2058049"/>
                <a:ext cx="1725382" cy="1800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Return Activated Sludge</a:t>
                </a:r>
              </a:p>
            </p:txBody>
          </p:sp>
          <p:sp>
            <p:nvSpPr>
              <p:cNvPr id="108" name="TextBox 107">
                <a:extLst>
                  <a:ext uri="{FF2B5EF4-FFF2-40B4-BE49-F238E27FC236}">
                    <a16:creationId xmlns:a16="http://schemas.microsoft.com/office/drawing/2014/main" id="{A08C7E68-A0C6-4DB3-84FB-012E5F8F0347}"/>
                  </a:ext>
                </a:extLst>
              </p:cNvPr>
              <p:cNvSpPr txBox="1"/>
              <p:nvPr/>
            </p:nvSpPr>
            <p:spPr>
              <a:xfrm>
                <a:off x="5815903" y="2333528"/>
                <a:ext cx="1725382" cy="1800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Waste Activated Sludge</a:t>
                </a:r>
              </a:p>
            </p:txBody>
          </p:sp>
          <p:sp>
            <p:nvSpPr>
              <p:cNvPr id="109" name="TextBox 108">
                <a:extLst>
                  <a:ext uri="{FF2B5EF4-FFF2-40B4-BE49-F238E27FC236}">
                    <a16:creationId xmlns:a16="http://schemas.microsoft.com/office/drawing/2014/main" id="{A76E32FD-3CBA-4822-9FC1-B1AD91B3BC9E}"/>
                  </a:ext>
                </a:extLst>
              </p:cNvPr>
              <p:cNvSpPr txBox="1"/>
              <p:nvPr/>
            </p:nvSpPr>
            <p:spPr>
              <a:xfrm>
                <a:off x="3968214" y="2732548"/>
                <a:ext cx="1606585" cy="3600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Filtered Backwash Reject Water</a:t>
                </a:r>
              </a:p>
            </p:txBody>
          </p:sp>
          <p:sp>
            <p:nvSpPr>
              <p:cNvPr id="110" name="TextBox 109">
                <a:extLst>
                  <a:ext uri="{FF2B5EF4-FFF2-40B4-BE49-F238E27FC236}">
                    <a16:creationId xmlns:a16="http://schemas.microsoft.com/office/drawing/2014/main" id="{262F301D-8A3E-4964-8978-3320C3AA51D1}"/>
                  </a:ext>
                </a:extLst>
              </p:cNvPr>
              <p:cNvSpPr txBox="1"/>
              <p:nvPr/>
            </p:nvSpPr>
            <p:spPr>
              <a:xfrm>
                <a:off x="5866852" y="3093738"/>
                <a:ext cx="984947" cy="1800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Thickener</a:t>
                </a:r>
              </a:p>
            </p:txBody>
          </p:sp>
          <p:sp>
            <p:nvSpPr>
              <p:cNvPr id="111" name="TextBox 110">
                <a:extLst>
                  <a:ext uri="{FF2B5EF4-FFF2-40B4-BE49-F238E27FC236}">
                    <a16:creationId xmlns:a16="http://schemas.microsoft.com/office/drawing/2014/main" id="{27194127-6595-4032-ABFD-8EC3329F3A4E}"/>
                  </a:ext>
                </a:extLst>
              </p:cNvPr>
              <p:cNvSpPr txBox="1"/>
              <p:nvPr/>
            </p:nvSpPr>
            <p:spPr>
              <a:xfrm>
                <a:off x="6864985" y="3140672"/>
                <a:ext cx="1475330" cy="1800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Anaerobic Digester</a:t>
                </a:r>
              </a:p>
            </p:txBody>
          </p:sp>
          <p:sp>
            <p:nvSpPr>
              <p:cNvPr id="112" name="TextBox 111">
                <a:extLst>
                  <a:ext uri="{FF2B5EF4-FFF2-40B4-BE49-F238E27FC236}">
                    <a16:creationId xmlns:a16="http://schemas.microsoft.com/office/drawing/2014/main" id="{E76EFC21-E560-4A74-B1A0-22340FB99083}"/>
                  </a:ext>
                </a:extLst>
              </p:cNvPr>
              <p:cNvSpPr txBox="1"/>
              <p:nvPr/>
            </p:nvSpPr>
            <p:spPr>
              <a:xfrm>
                <a:off x="7713969" y="2686325"/>
                <a:ext cx="1252692" cy="18004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Digested Sludge</a:t>
                </a:r>
              </a:p>
            </p:txBody>
          </p:sp>
          <p:sp>
            <p:nvSpPr>
              <p:cNvPr id="113" name="TextBox 112">
                <a:extLst>
                  <a:ext uri="{FF2B5EF4-FFF2-40B4-BE49-F238E27FC236}">
                    <a16:creationId xmlns:a16="http://schemas.microsoft.com/office/drawing/2014/main" id="{D8C3CCC2-AE69-4141-9110-3FA01FC18C6F}"/>
                  </a:ext>
                </a:extLst>
              </p:cNvPr>
              <p:cNvSpPr txBox="1"/>
              <p:nvPr/>
            </p:nvSpPr>
            <p:spPr>
              <a:xfrm>
                <a:off x="7713968" y="2372491"/>
                <a:ext cx="1609141" cy="17174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solidFill>
                      <a:schemeClr val="accent4"/>
                    </a:solidFill>
                    <a:latin typeface="Arial Narrow" panose="020B0606020202030204" pitchFamily="34" charset="0"/>
                  </a:rPr>
                  <a:t>Increased </a:t>
                </a:r>
                <a:r>
                  <a:rPr lang="en-US" sz="1300" b="1" i="1" dirty="0">
                    <a:latin typeface="Arial Narrow" panose="020B0606020202030204" pitchFamily="34" charset="0"/>
                  </a:rPr>
                  <a:t>Digester Gas</a:t>
                </a:r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8A4CCCF8-8277-4EE1-AA4F-AD92FA9000D8}"/>
                  </a:ext>
                </a:extLst>
              </p:cNvPr>
              <p:cNvSpPr txBox="1"/>
              <p:nvPr/>
            </p:nvSpPr>
            <p:spPr>
              <a:xfrm>
                <a:off x="7856618" y="1262023"/>
                <a:ext cx="1110043" cy="3600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Secondary Effluent</a:t>
                </a:r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B8BAAA11-574D-45CE-8A0F-10FFB6349358}"/>
                  </a:ext>
                </a:extLst>
              </p:cNvPr>
              <p:cNvSpPr txBox="1"/>
              <p:nvPr/>
            </p:nvSpPr>
            <p:spPr>
              <a:xfrm>
                <a:off x="7246010" y="1043343"/>
                <a:ext cx="702111" cy="3600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Secondary Clarifier</a:t>
                </a:r>
              </a:p>
            </p:txBody>
          </p:sp>
          <p:sp>
            <p:nvSpPr>
              <p:cNvPr id="116" name="TextBox 115" descr="A modified process uses a filter in place of a primary clarifier." title="Modified Wastewater Treatment Process">
                <a:extLst>
                  <a:ext uri="{FF2B5EF4-FFF2-40B4-BE49-F238E27FC236}">
                    <a16:creationId xmlns:a16="http://schemas.microsoft.com/office/drawing/2014/main" id="{DEFE0A42-5490-438A-B97C-616200F216C7}"/>
                  </a:ext>
                </a:extLst>
              </p:cNvPr>
              <p:cNvSpPr txBox="1"/>
              <p:nvPr/>
            </p:nvSpPr>
            <p:spPr>
              <a:xfrm>
                <a:off x="4110380" y="1268029"/>
                <a:ext cx="1252692" cy="3600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Filtered </a:t>
                </a:r>
              </a:p>
              <a:p>
                <a:pPr algn="ctr">
                  <a:lnSpc>
                    <a:spcPct val="90000"/>
                  </a:lnSpc>
                </a:pPr>
                <a:r>
                  <a:rPr lang="en-US" sz="1300" b="1" i="1" dirty="0">
                    <a:latin typeface="Arial Narrow" panose="020B0606020202030204" pitchFamily="34" charset="0"/>
                  </a:rPr>
                  <a:t>Primary Effluent</a:t>
                </a:r>
              </a:p>
            </p:txBody>
          </p:sp>
        </p:grp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04F95E57-77B3-4F8A-A24A-5F112AF8D6A0}"/>
                </a:ext>
              </a:extLst>
            </p:cNvPr>
            <p:cNvSpPr/>
            <p:nvPr/>
          </p:nvSpPr>
          <p:spPr>
            <a:xfrm>
              <a:off x="3170757" y="4379209"/>
              <a:ext cx="1353415" cy="58804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0" name="Straight Arrow Connector 89">
              <a:extLst>
                <a:ext uri="{FF2B5EF4-FFF2-40B4-BE49-F238E27FC236}">
                  <a16:creationId xmlns:a16="http://schemas.microsoft.com/office/drawing/2014/main" id="{5C198781-F8A6-49DC-9AD8-3B86E173FE3A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27" y="4609182"/>
              <a:ext cx="1248491" cy="0"/>
            </a:xfrm>
            <a:prstGeom prst="straightConnector1">
              <a:avLst/>
            </a:prstGeom>
            <a:ln w="38100">
              <a:solidFill>
                <a:srgbClr val="ECBD4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1" name="Picture 90" descr="same as other" title="Modified Wastewater Treatment Process">
              <a:extLst>
                <a:ext uri="{FF2B5EF4-FFF2-40B4-BE49-F238E27FC236}">
                  <a16:creationId xmlns:a16="http://schemas.microsoft.com/office/drawing/2014/main" id="{29AAFAD3-C5C3-4819-A58C-F3BDB823A5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3718" y="4471980"/>
              <a:ext cx="312857" cy="273750"/>
            </a:xfrm>
            <a:prstGeom prst="rect">
              <a:avLst/>
            </a:prstGeom>
          </p:spPr>
        </p:pic>
        <p:cxnSp>
          <p:nvCxnSpPr>
            <p:cNvPr id="92" name="Straight Arrow Connector 91">
              <a:extLst>
                <a:ext uri="{FF2B5EF4-FFF2-40B4-BE49-F238E27FC236}">
                  <a16:creationId xmlns:a16="http://schemas.microsoft.com/office/drawing/2014/main" id="{419842CC-3D85-4A9E-BA02-C6AD4BCDFB38}"/>
                </a:ext>
              </a:extLst>
            </p:cNvPr>
            <p:cNvCxnSpPr>
              <a:cxnSpLocks/>
            </p:cNvCxnSpPr>
            <p:nvPr/>
          </p:nvCxnSpPr>
          <p:spPr>
            <a:xfrm>
              <a:off x="4201950" y="4606950"/>
              <a:ext cx="1581912" cy="2232"/>
            </a:xfrm>
            <a:prstGeom prst="straightConnector1">
              <a:avLst/>
            </a:prstGeom>
            <a:ln w="38100">
              <a:solidFill>
                <a:srgbClr val="A7C5FF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Arrow Connector 92">
              <a:extLst>
                <a:ext uri="{FF2B5EF4-FFF2-40B4-BE49-F238E27FC236}">
                  <a16:creationId xmlns:a16="http://schemas.microsoft.com/office/drawing/2014/main" id="{61AE895A-4FDF-4891-82AC-CBFB84F1EF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023611" y="4765130"/>
              <a:ext cx="1" cy="182880"/>
            </a:xfrm>
            <a:prstGeom prst="straightConnector1">
              <a:avLst/>
            </a:prstGeom>
            <a:ln w="28575">
              <a:solidFill>
                <a:srgbClr val="D5C1AE"/>
              </a:solidFill>
              <a:prstDash val="sysDot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250757EB-FD88-4501-B11D-2A2DE70E8B2E}"/>
                </a:ext>
              </a:extLst>
            </p:cNvPr>
            <p:cNvSpPr/>
            <p:nvPr/>
          </p:nvSpPr>
          <p:spPr>
            <a:xfrm>
              <a:off x="5760374" y="4344155"/>
              <a:ext cx="1221993" cy="11765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5213CEB0-DE6A-4DA3-B501-81378AEEE3C3}"/>
                </a:ext>
              </a:extLst>
            </p:cNvPr>
            <p:cNvSpPr/>
            <p:nvPr/>
          </p:nvSpPr>
          <p:spPr>
            <a:xfrm>
              <a:off x="6822625" y="4344155"/>
              <a:ext cx="167362" cy="4846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6" name="Straight Arrow Connector 95">
              <a:extLst>
                <a:ext uri="{FF2B5EF4-FFF2-40B4-BE49-F238E27FC236}">
                  <a16:creationId xmlns:a16="http://schemas.microsoft.com/office/drawing/2014/main" id="{516F9038-F3AF-410B-BC4C-0A82374C52E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60072" y="4463115"/>
              <a:ext cx="1070173" cy="0"/>
            </a:xfrm>
            <a:prstGeom prst="straightConnector1">
              <a:avLst/>
            </a:prstGeom>
            <a:ln w="28575">
              <a:solidFill>
                <a:srgbClr val="B8FFFA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Arrow Connector 96">
              <a:extLst>
                <a:ext uri="{FF2B5EF4-FFF2-40B4-BE49-F238E27FC236}">
                  <a16:creationId xmlns:a16="http://schemas.microsoft.com/office/drawing/2014/main" id="{84671D27-D6DF-44B8-BEF1-7D6792D8ECA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14816" y="4447850"/>
              <a:ext cx="7342" cy="374904"/>
            </a:xfrm>
            <a:prstGeom prst="straightConnector1">
              <a:avLst/>
            </a:prstGeom>
            <a:ln w="28575">
              <a:solidFill>
                <a:srgbClr val="B8FFFA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Arrow Connector 97">
              <a:extLst>
                <a:ext uri="{FF2B5EF4-FFF2-40B4-BE49-F238E27FC236}">
                  <a16:creationId xmlns:a16="http://schemas.microsoft.com/office/drawing/2014/main" id="{BABF20A3-C061-459E-98D9-D9448B36DF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14721" y="4063448"/>
              <a:ext cx="12591" cy="457785"/>
            </a:xfrm>
            <a:prstGeom prst="straightConnector1">
              <a:avLst/>
            </a:prstGeom>
            <a:ln w="19050">
              <a:solidFill>
                <a:srgbClr val="B0FFCA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F9A87385-C5A3-4DEA-A542-763C3CBE7F68}"/>
                </a:ext>
              </a:extLst>
            </p:cNvPr>
            <p:cNvSpPr/>
            <p:nvPr/>
          </p:nvSpPr>
          <p:spPr>
            <a:xfrm>
              <a:off x="6895002" y="3952243"/>
              <a:ext cx="526663" cy="38552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0" name="Picture 99" descr="same as other" title="Modified Wastewater Treatment Process">
              <a:extLst>
                <a:ext uri="{FF2B5EF4-FFF2-40B4-BE49-F238E27FC236}">
                  <a16:creationId xmlns:a16="http://schemas.microsoft.com/office/drawing/2014/main" id="{09D9ED62-0471-4521-AFF4-5AE1753A289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7500" b="90000" l="7273" r="89091">
                          <a14:foregroundMark x1="21818" y1="15000" x2="21818" y2="15000"/>
                          <a14:foregroundMark x1="13505" y1="11370" x2="63636" y2="42500"/>
                          <a14:backgroundMark x1="3636" y1="10000" x2="1818" y2="0"/>
                          <a14:backgroundMark x1="9091" y1="2500" x2="18182" y2="0"/>
                          <a14:backgroundMark x1="27273" y1="0" x2="27273" y2="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01569" y="3972392"/>
              <a:ext cx="349268" cy="2540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63077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rrow: Down 11" title="Up arrow">
            <a:extLst>
              <a:ext uri="{FF2B5EF4-FFF2-40B4-BE49-F238E27FC236}">
                <a16:creationId xmlns:a16="http://schemas.microsoft.com/office/drawing/2014/main" id="{77E5F816-9CF2-4257-A546-12928BC1C960}"/>
              </a:ext>
            </a:extLst>
          </p:cNvPr>
          <p:cNvSpPr/>
          <p:nvPr/>
        </p:nvSpPr>
        <p:spPr>
          <a:xfrm flipV="1">
            <a:off x="1818286" y="1743684"/>
            <a:ext cx="5084064" cy="1262500"/>
          </a:xfrm>
          <a:prstGeom prst="downArrow">
            <a:avLst>
              <a:gd name="adj1" fmla="val 67015"/>
              <a:gd name="adj2" fmla="val 70591"/>
            </a:avLst>
          </a:prstGeom>
          <a:solidFill>
            <a:srgbClr val="9AD1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2517CB1-035E-4B82-84F9-F5BFCD5258D3}"/>
              </a:ext>
            </a:extLst>
          </p:cNvPr>
          <p:cNvSpPr/>
          <p:nvPr/>
        </p:nvSpPr>
        <p:spPr>
          <a:xfrm>
            <a:off x="6186325" y="3100005"/>
            <a:ext cx="3406337" cy="381771"/>
          </a:xfrm>
          <a:prstGeom prst="rect">
            <a:avLst/>
          </a:prstGeom>
          <a:solidFill>
            <a:srgbClr val="F2AB7F"/>
          </a:solidFill>
        </p:spPr>
        <p:txBody>
          <a:bodyPr wrap="square">
            <a:spAutoFit/>
          </a:bodyPr>
          <a:lstStyle/>
          <a:p>
            <a:pPr marL="0" lvl="1" algn="ctr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Clr>
                <a:srgbClr val="4067A2"/>
              </a:buClr>
            </a:pPr>
            <a:r>
              <a:rPr lang="en-US" altLang="en-US" b="1" dirty="0">
                <a:latin typeface="Arial Narrow" panose="020B0606020202030204" pitchFamily="34" charset="0"/>
                <a:cs typeface="Arial" panose="020B0604020202020204" pitchFamily="34" charset="0"/>
              </a:rPr>
              <a:t>Aeration Power Consumption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2A3F15-A7CF-4E5D-A276-20F8EA4A47A7}"/>
              </a:ext>
            </a:extLst>
          </p:cNvPr>
          <p:cNvSpPr/>
          <p:nvPr/>
        </p:nvSpPr>
        <p:spPr>
          <a:xfrm>
            <a:off x="2657151" y="3454631"/>
            <a:ext cx="3406337" cy="381771"/>
          </a:xfrm>
          <a:prstGeom prst="rect">
            <a:avLst/>
          </a:prstGeom>
          <a:solidFill>
            <a:srgbClr val="9AD1D4"/>
          </a:solidFill>
        </p:spPr>
        <p:txBody>
          <a:bodyPr wrap="square">
            <a:spAutoFit/>
          </a:bodyPr>
          <a:lstStyle/>
          <a:p>
            <a:pPr marL="0" lvl="1" algn="ctr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Clr>
                <a:srgbClr val="4067A2"/>
              </a:buClr>
            </a:pPr>
            <a:r>
              <a:rPr lang="en-US" altLang="en-US" b="1" dirty="0">
                <a:latin typeface="Arial Narrow" panose="020B0606020202030204" pitchFamily="34" charset="0"/>
                <a:cs typeface="Arial" panose="020B0604020202020204" pitchFamily="34" charset="0"/>
              </a:rPr>
              <a:t>Secondary Treatment Capacity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153932-DE3D-49E8-9396-808B50AE2FA9}"/>
              </a:ext>
            </a:extLst>
          </p:cNvPr>
          <p:cNvSpPr/>
          <p:nvPr/>
        </p:nvSpPr>
        <p:spPr>
          <a:xfrm>
            <a:off x="2657154" y="3864743"/>
            <a:ext cx="3406336" cy="381771"/>
          </a:xfrm>
          <a:prstGeom prst="rect">
            <a:avLst/>
          </a:prstGeom>
          <a:solidFill>
            <a:srgbClr val="9AD1D4"/>
          </a:solidFill>
        </p:spPr>
        <p:txBody>
          <a:bodyPr wrap="square">
            <a:spAutoFit/>
          </a:bodyPr>
          <a:lstStyle/>
          <a:p>
            <a:pPr marL="0" lvl="1" algn="ctr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Clr>
                <a:srgbClr val="4067A2"/>
              </a:buClr>
            </a:pPr>
            <a:r>
              <a:rPr lang="en-US" altLang="en-US" b="1" dirty="0">
                <a:latin typeface="Arial Narrow" panose="020B0606020202030204" pitchFamily="34" charset="0"/>
                <a:cs typeface="Arial" panose="020B0604020202020204" pitchFamily="34" charset="0"/>
              </a:rPr>
              <a:t>Digester Biogas Energy Production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71CBC8C-4611-41F2-A545-4893FF75D3DF}"/>
              </a:ext>
            </a:extLst>
          </p:cNvPr>
          <p:cNvSpPr/>
          <p:nvPr/>
        </p:nvSpPr>
        <p:spPr>
          <a:xfrm>
            <a:off x="2657154" y="4319364"/>
            <a:ext cx="3406336" cy="381771"/>
          </a:xfrm>
          <a:prstGeom prst="rect">
            <a:avLst/>
          </a:prstGeom>
          <a:solidFill>
            <a:srgbClr val="9AD1D4"/>
          </a:solidFill>
        </p:spPr>
        <p:txBody>
          <a:bodyPr wrap="square">
            <a:spAutoFit/>
          </a:bodyPr>
          <a:lstStyle/>
          <a:p>
            <a:pPr marL="0" lvl="1" algn="ctr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Clr>
                <a:srgbClr val="4067A2"/>
              </a:buClr>
            </a:pPr>
            <a:r>
              <a:rPr lang="en-US" altLang="en-US" b="1" dirty="0">
                <a:latin typeface="Arial Narrow" panose="020B0606020202030204" pitchFamily="34" charset="0"/>
                <a:cs typeface="Arial" panose="020B0604020202020204" pitchFamily="34" charset="0"/>
              </a:rPr>
              <a:t>Biological Treatment Efficiency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CD27203-BD07-48B5-B764-3B31FEFDBCA7}"/>
              </a:ext>
            </a:extLst>
          </p:cNvPr>
          <p:cNvSpPr/>
          <p:nvPr/>
        </p:nvSpPr>
        <p:spPr>
          <a:xfrm>
            <a:off x="6186325" y="3545187"/>
            <a:ext cx="3406337" cy="381771"/>
          </a:xfrm>
          <a:prstGeom prst="rect">
            <a:avLst/>
          </a:prstGeom>
          <a:solidFill>
            <a:srgbClr val="F2AB7F"/>
          </a:solidFill>
        </p:spPr>
        <p:txBody>
          <a:bodyPr wrap="square">
            <a:spAutoFit/>
          </a:bodyPr>
          <a:lstStyle/>
          <a:p>
            <a:pPr marL="0" lvl="1" algn="ctr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Clr>
                <a:srgbClr val="4067A2"/>
              </a:buClr>
            </a:pPr>
            <a:r>
              <a:rPr lang="en-US" altLang="en-US" b="1" dirty="0">
                <a:latin typeface="Arial Narrow" panose="020B0606020202030204" pitchFamily="34" charset="0"/>
                <a:cs typeface="Arial" panose="020B0604020202020204" pitchFamily="34" charset="0"/>
              </a:rPr>
              <a:t>Primary Treatment Footprint</a:t>
            </a:r>
          </a:p>
        </p:txBody>
      </p:sp>
      <p:sp>
        <p:nvSpPr>
          <p:cNvPr id="13" name="Arrow: Down 12" title="Down Arrow">
            <a:extLst>
              <a:ext uri="{FF2B5EF4-FFF2-40B4-BE49-F238E27FC236}">
                <a16:creationId xmlns:a16="http://schemas.microsoft.com/office/drawing/2014/main" id="{CF331168-B9A3-4202-88DC-6BA10F91B01E}"/>
              </a:ext>
            </a:extLst>
          </p:cNvPr>
          <p:cNvSpPr/>
          <p:nvPr/>
        </p:nvSpPr>
        <p:spPr>
          <a:xfrm>
            <a:off x="5342889" y="4000550"/>
            <a:ext cx="5093208" cy="1689737"/>
          </a:xfrm>
          <a:prstGeom prst="downArrow">
            <a:avLst>
              <a:gd name="adj1" fmla="val 67015"/>
              <a:gd name="adj2" fmla="val 52756"/>
            </a:avLst>
          </a:prstGeom>
          <a:solidFill>
            <a:srgbClr val="F2A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 title="Primary Filtration Objective">
            <a:extLst>
              <a:ext uri="{FF2B5EF4-FFF2-40B4-BE49-F238E27FC236}">
                <a16:creationId xmlns:a16="http://schemas.microsoft.com/office/drawing/2014/main" id="{A6108A7C-2CBB-4691-9ADA-CECA9AAC23A8}"/>
              </a:ext>
            </a:extLst>
          </p:cNvPr>
          <p:cNvSpPr/>
          <p:nvPr/>
        </p:nvSpPr>
        <p:spPr>
          <a:xfrm>
            <a:off x="496564" y="402039"/>
            <a:ext cx="5838247" cy="389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5888" lvl="1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Clr>
                <a:srgbClr val="4067A2"/>
              </a:buClr>
            </a:pPr>
            <a:endParaRPr lang="en-US" altLang="en-US" b="1" cap="all" dirty="0">
              <a:solidFill>
                <a:srgbClr val="4A7659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8D9007-C9F1-44A7-8E96-FE8665D77B7D}"/>
              </a:ext>
            </a:extLst>
          </p:cNvPr>
          <p:cNvSpPr/>
          <p:nvPr/>
        </p:nvSpPr>
        <p:spPr>
          <a:xfrm>
            <a:off x="2657149" y="3036064"/>
            <a:ext cx="3406337" cy="380232"/>
          </a:xfrm>
          <a:prstGeom prst="rect">
            <a:avLst/>
          </a:prstGeom>
          <a:solidFill>
            <a:srgbClr val="9AD1D4"/>
          </a:solidFill>
        </p:spPr>
        <p:txBody>
          <a:bodyPr wrap="square">
            <a:spAutoFit/>
          </a:bodyPr>
          <a:lstStyle/>
          <a:p>
            <a:pPr marL="0" lvl="1" algn="ctr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buClr>
                <a:srgbClr val="4067A2"/>
              </a:buClr>
            </a:pPr>
            <a:r>
              <a:rPr lang="en-US" altLang="en-US" b="1" dirty="0">
                <a:latin typeface="Arial Narrow" panose="020B0606020202030204" pitchFamily="34" charset="0"/>
                <a:cs typeface="Arial" panose="020B0604020202020204" pitchFamily="34" charset="0"/>
              </a:rPr>
              <a:t>Primary Treatment Removal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C618B5C0-A51A-4743-B5E6-A3AFDE073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2400" dirty="0">
                <a:cs typeface="Arial" panose="020B0604020202020204" pitchFamily="34" charset="0"/>
              </a:rPr>
              <a:t>PRIMARY FILTRATION Objective</a:t>
            </a:r>
            <a:endParaRPr lang="en-US" sz="240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261FA9B-F998-42C1-8746-4CE7F247484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cap="none" dirty="0"/>
              <a:t>Improved Primary Treatment Efficiency</a:t>
            </a:r>
          </a:p>
        </p:txBody>
      </p:sp>
    </p:spTree>
    <p:extLst>
      <p:ext uri="{BB962C8B-B14F-4D97-AF65-F5344CB8AC3E}">
        <p14:creationId xmlns:p14="http://schemas.microsoft.com/office/powerpoint/2010/main" val="32489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66" y="3870425"/>
            <a:ext cx="3049672" cy="607744"/>
          </a:xfrm>
        </p:spPr>
        <p:txBody>
          <a:bodyPr>
            <a:noAutofit/>
          </a:bodyPr>
          <a:lstStyle/>
          <a:p>
            <a:r>
              <a:rPr lang="en-US" sz="2400" dirty="0"/>
              <a:t>CEC Primary Filtration Projects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300F4C-FD57-4563-8673-141FA472F1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74366" y="4602449"/>
            <a:ext cx="3549221" cy="1394929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cap="none" dirty="0"/>
              <a:t>Demonstration Locations</a:t>
            </a:r>
          </a:p>
        </p:txBody>
      </p:sp>
      <p:grpSp>
        <p:nvGrpSpPr>
          <p:cNvPr id="11" name="Group 10" title="group">
            <a:extLst>
              <a:ext uri="{FF2B5EF4-FFF2-40B4-BE49-F238E27FC236}">
                <a16:creationId xmlns:a16="http://schemas.microsoft.com/office/drawing/2014/main" id="{AA500EE5-F2BF-41E4-8D27-B1648A35E28E}"/>
              </a:ext>
            </a:extLst>
          </p:cNvPr>
          <p:cNvGrpSpPr>
            <a:grpSpLocks noChangeAspect="1"/>
          </p:cNvGrpSpPr>
          <p:nvPr/>
        </p:nvGrpSpPr>
        <p:grpSpPr>
          <a:xfrm>
            <a:off x="1246241" y="562844"/>
            <a:ext cx="10311490" cy="5549158"/>
            <a:chOff x="1283000" y="1492736"/>
            <a:chExt cx="7890615" cy="4246358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71E31B2-B98C-483F-8B85-798A3A91B607}"/>
                </a:ext>
              </a:extLst>
            </p:cNvPr>
            <p:cNvGrpSpPr/>
            <p:nvPr/>
          </p:nvGrpSpPr>
          <p:grpSpPr>
            <a:xfrm>
              <a:off x="1283000" y="1779453"/>
              <a:ext cx="3812725" cy="3959641"/>
              <a:chOff x="759275" y="1794933"/>
              <a:chExt cx="3812725" cy="3959641"/>
            </a:xfrm>
          </p:grpSpPr>
          <p:pic>
            <p:nvPicPr>
              <p:cNvPr id="14" name="Picture 13" descr="A full-scale plant was in Linda County Water District and two demonstration-scale sites were in City of Manteca and Los Angeles County Sanitation District." title="POroject Sites">
                <a:extLst>
                  <a:ext uri="{FF2B5EF4-FFF2-40B4-BE49-F238E27FC236}">
                    <a16:creationId xmlns:a16="http://schemas.microsoft.com/office/drawing/2014/main" id="{A1F8CB28-A6DB-428F-9DD9-A7EEE14ED4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24211" y="1794933"/>
                <a:ext cx="3547789" cy="3959641"/>
              </a:xfrm>
              <a:prstGeom prst="rect">
                <a:avLst/>
              </a:prstGeom>
            </p:spPr>
          </p:pic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BE6694B2-FADB-424A-B575-89D786EC1E76}"/>
                  </a:ext>
                </a:extLst>
              </p:cNvPr>
              <p:cNvSpPr/>
              <p:nvPr/>
            </p:nvSpPr>
            <p:spPr>
              <a:xfrm>
                <a:off x="2981270" y="4800601"/>
                <a:ext cx="203200" cy="203200"/>
              </a:xfrm>
              <a:prstGeom prst="ellipse">
                <a:avLst/>
              </a:prstGeom>
              <a:solidFill>
                <a:srgbClr val="52C0C0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2549A305-A2C8-43D6-9245-51F656C9C1E8}"/>
                  </a:ext>
                </a:extLst>
              </p:cNvPr>
              <p:cNvSpPr/>
              <p:nvPr/>
            </p:nvSpPr>
            <p:spPr>
              <a:xfrm>
                <a:off x="2074334" y="3429000"/>
                <a:ext cx="203200" cy="203200"/>
              </a:xfrm>
              <a:prstGeom prst="ellipse">
                <a:avLst/>
              </a:prstGeom>
              <a:solidFill>
                <a:srgbClr val="52C0C0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BD264E08-3D90-4DC4-93F1-8B54BB8C06D0}"/>
                  </a:ext>
                </a:extLst>
              </p:cNvPr>
              <p:cNvSpPr/>
              <p:nvPr/>
            </p:nvSpPr>
            <p:spPr>
              <a:xfrm>
                <a:off x="1972734" y="2802470"/>
                <a:ext cx="203200" cy="203200"/>
              </a:xfrm>
              <a:prstGeom prst="ellipse">
                <a:avLst/>
              </a:prstGeom>
              <a:solidFill>
                <a:srgbClr val="52C0C0"/>
              </a:solidFill>
              <a:ln w="571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Star: 5 Points 17">
                <a:extLst>
                  <a:ext uri="{FF2B5EF4-FFF2-40B4-BE49-F238E27FC236}">
                    <a16:creationId xmlns:a16="http://schemas.microsoft.com/office/drawing/2014/main" id="{33F8F6BD-7223-4A58-AA05-137D5D7DC84B}"/>
                  </a:ext>
                </a:extLst>
              </p:cNvPr>
              <p:cNvSpPr/>
              <p:nvPr/>
            </p:nvSpPr>
            <p:spPr>
              <a:xfrm>
                <a:off x="1989905" y="3116577"/>
                <a:ext cx="190629" cy="190629"/>
              </a:xfrm>
              <a:prstGeom prst="star5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TextBox 19" title="group">
                <a:extLst>
                  <a:ext uri="{FF2B5EF4-FFF2-40B4-BE49-F238E27FC236}">
                    <a16:creationId xmlns:a16="http://schemas.microsoft.com/office/drawing/2014/main" id="{171023B6-312F-4E18-873B-D4B41CAF9201}"/>
                  </a:ext>
                </a:extLst>
              </p:cNvPr>
              <p:cNvSpPr txBox="1"/>
              <p:nvPr/>
            </p:nvSpPr>
            <p:spPr>
              <a:xfrm>
                <a:off x="759275" y="3122826"/>
                <a:ext cx="1350818" cy="3061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 Narrow" panose="020B0606020202030204" pitchFamily="34" charset="0"/>
                  </a:rPr>
                  <a:t>SACRAMENTO</a:t>
                </a:r>
              </a:p>
            </p:txBody>
          </p:sp>
        </p:grp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80C68EE-FDAE-44E2-85C1-14385ADCB452}"/>
                </a:ext>
              </a:extLst>
            </p:cNvPr>
            <p:cNvSpPr/>
            <p:nvPr/>
          </p:nvSpPr>
          <p:spPr>
            <a:xfrm>
              <a:off x="5322859" y="1492736"/>
              <a:ext cx="3547789" cy="5467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indent="0" fontAlgn="auto">
                <a:lnSpc>
                  <a:spcPct val="105000"/>
                </a:lnSpc>
                <a:spcAft>
                  <a:spcPts val="0"/>
                </a:spcAft>
                <a:buNone/>
                <a:defRPr/>
              </a:pPr>
              <a:r>
                <a:rPr lang="en-US" sz="2000" b="1" dirty="0">
                  <a:solidFill>
                    <a:srgbClr val="52C0C0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Linda County Water District</a:t>
              </a:r>
            </a:p>
            <a:p>
              <a:pPr marL="0" indent="0" fontAlgn="auto">
                <a:lnSpc>
                  <a:spcPct val="105000"/>
                </a:lnSpc>
                <a:spcAft>
                  <a:spcPts val="0"/>
                </a:spcAft>
                <a:buNone/>
                <a:defRPr/>
              </a:pPr>
              <a:r>
                <a:rPr lang="en-US" sz="2000" b="1" dirty="0">
                  <a:solidFill>
                    <a:srgbClr val="52C0C0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Wastewater Treatment Plant (WWTP)</a:t>
              </a:r>
            </a:p>
          </p:txBody>
        </p:sp>
        <p:sp>
          <p:nvSpPr>
            <p:cNvPr id="22" name="Speech Bubble: Rectangle 21">
              <a:extLst>
                <a:ext uri="{FF2B5EF4-FFF2-40B4-BE49-F238E27FC236}">
                  <a16:creationId xmlns:a16="http://schemas.microsoft.com/office/drawing/2014/main" id="{CE2E70E1-2098-4601-8D67-DD185042E1F7}"/>
                </a:ext>
              </a:extLst>
            </p:cNvPr>
            <p:cNvSpPr/>
            <p:nvPr/>
          </p:nvSpPr>
          <p:spPr>
            <a:xfrm>
              <a:off x="5383591" y="2051084"/>
              <a:ext cx="3619203" cy="867376"/>
            </a:xfrm>
            <a:prstGeom prst="wedgeRectCallout">
              <a:avLst>
                <a:gd name="adj1" fmla="val -123517"/>
                <a:gd name="adj2" fmla="val 46843"/>
              </a:avLst>
            </a:prstGeom>
            <a:solidFill>
              <a:srgbClr val="52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Speech Bubble: Rectangle 22">
              <a:extLst>
                <a:ext uri="{FF2B5EF4-FFF2-40B4-BE49-F238E27FC236}">
                  <a16:creationId xmlns:a16="http://schemas.microsoft.com/office/drawing/2014/main" id="{FE243585-7D97-459B-B04F-41342F83D5E1}"/>
                </a:ext>
              </a:extLst>
            </p:cNvPr>
            <p:cNvSpPr/>
            <p:nvPr/>
          </p:nvSpPr>
          <p:spPr>
            <a:xfrm>
              <a:off x="5360662" y="4899000"/>
              <a:ext cx="3642132" cy="655250"/>
            </a:xfrm>
            <a:prstGeom prst="wedgeRectCallout">
              <a:avLst>
                <a:gd name="adj1" fmla="val -96422"/>
                <a:gd name="adj2" fmla="val -49191"/>
              </a:avLst>
            </a:prstGeom>
            <a:solidFill>
              <a:srgbClr val="52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Speech Bubble: Rectangle 23">
              <a:extLst>
                <a:ext uri="{FF2B5EF4-FFF2-40B4-BE49-F238E27FC236}">
                  <a16:creationId xmlns:a16="http://schemas.microsoft.com/office/drawing/2014/main" id="{4A26DF1C-A208-4CCB-994B-CE93E71883B8}"/>
                </a:ext>
              </a:extLst>
            </p:cNvPr>
            <p:cNvSpPr/>
            <p:nvPr/>
          </p:nvSpPr>
          <p:spPr>
            <a:xfrm>
              <a:off x="5383592" y="3586939"/>
              <a:ext cx="3619202" cy="637758"/>
            </a:xfrm>
            <a:prstGeom prst="wedgeRectCallout">
              <a:avLst>
                <a:gd name="adj1" fmla="val -120874"/>
                <a:gd name="adj2" fmla="val -61582"/>
              </a:avLst>
            </a:prstGeom>
            <a:solidFill>
              <a:srgbClr val="52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1119981-FFF8-4356-93A1-5260B24CD710}"/>
                </a:ext>
              </a:extLst>
            </p:cNvPr>
            <p:cNvSpPr/>
            <p:nvPr/>
          </p:nvSpPr>
          <p:spPr>
            <a:xfrm>
              <a:off x="5322859" y="3028018"/>
              <a:ext cx="3787238" cy="5467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indent="0" fontAlgn="auto">
                <a:lnSpc>
                  <a:spcPct val="105000"/>
                </a:lnSpc>
                <a:spcAft>
                  <a:spcPts val="0"/>
                </a:spcAft>
                <a:buNone/>
                <a:defRPr/>
              </a:pPr>
              <a:r>
                <a:rPr lang="en-US" sz="2000" b="1" dirty="0">
                  <a:solidFill>
                    <a:srgbClr val="52C0C0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City of Manteca </a:t>
              </a:r>
            </a:p>
            <a:p>
              <a:pPr marL="0" indent="0" fontAlgn="auto">
                <a:lnSpc>
                  <a:spcPct val="105000"/>
                </a:lnSpc>
                <a:spcAft>
                  <a:spcPts val="0"/>
                </a:spcAft>
                <a:buNone/>
                <a:defRPr/>
              </a:pPr>
              <a:r>
                <a:rPr lang="en-US" sz="2000" b="1" dirty="0">
                  <a:solidFill>
                    <a:srgbClr val="52C0C0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Wastewater Quality Control Facility (WQCF)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15C5928-CE52-428E-9052-C7293C5D6C6E}"/>
                </a:ext>
              </a:extLst>
            </p:cNvPr>
            <p:cNvSpPr/>
            <p:nvPr/>
          </p:nvSpPr>
          <p:spPr>
            <a:xfrm>
              <a:off x="5360662" y="4400913"/>
              <a:ext cx="3642132" cy="5467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indent="0" fontAlgn="auto">
                <a:lnSpc>
                  <a:spcPct val="105000"/>
                </a:lnSpc>
                <a:spcAft>
                  <a:spcPts val="0"/>
                </a:spcAft>
                <a:buNone/>
                <a:defRPr/>
              </a:pPr>
              <a:r>
                <a:rPr lang="en-US" sz="2000" b="1" dirty="0">
                  <a:solidFill>
                    <a:srgbClr val="52C0C0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Los Angeles County Sanitation District</a:t>
              </a:r>
            </a:p>
            <a:p>
              <a:pPr marL="0" indent="0" fontAlgn="auto">
                <a:lnSpc>
                  <a:spcPct val="105000"/>
                </a:lnSpc>
                <a:spcAft>
                  <a:spcPts val="0"/>
                </a:spcAft>
                <a:buNone/>
                <a:defRPr/>
              </a:pPr>
              <a:r>
                <a:rPr lang="en-US" sz="2000" b="1" dirty="0">
                  <a:solidFill>
                    <a:srgbClr val="52C0C0"/>
                  </a:solidFill>
                  <a:latin typeface="Arial Narrow" panose="020B0606020202030204" pitchFamily="34" charset="0"/>
                  <a:cs typeface="Arial" panose="020B0604020202020204" pitchFamily="34" charset="0"/>
                </a:rPr>
                <a:t>Lancaster Water Reclamation Plant (WRP)</a:t>
              </a:r>
            </a:p>
          </p:txBody>
        </p:sp>
        <p:sp>
          <p:nvSpPr>
            <p:cNvPr id="27" name="TextBox 26" descr="e7d195523061f1c021b92b3d25e54ab5e788c0576048880950C3AFFA1066A7153250F1349197BA8C5246BA9D557EC0274B8DA272D2431748978789E76D2CD7D1F11E7447C1D163F5D9CA1CD35DC7B6F096B7A38B9C3525983B2B77439F1285C365EA81D408993612645F8A478CCF9C16AA3E8E047590B26DB001D65FE24FC50453EBB250C89AD5DD50277A40C914E0C0">
              <a:extLst>
                <a:ext uri="{FF2B5EF4-FFF2-40B4-BE49-F238E27FC236}">
                  <a16:creationId xmlns:a16="http://schemas.microsoft.com/office/drawing/2014/main" id="{2B4F37AB-7F1F-4D22-8D54-962FF69FD0E3}"/>
                </a:ext>
              </a:extLst>
            </p:cNvPr>
            <p:cNvSpPr txBox="1"/>
            <p:nvPr/>
          </p:nvSpPr>
          <p:spPr>
            <a:xfrm>
              <a:off x="5396420" y="2082048"/>
              <a:ext cx="3679937" cy="77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7663" lvl="1" indent="-293688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buSzPct val="60000"/>
                <a:buFont typeface="Arial" panose="020B0604020202020204" pitchFamily="34" charset="0"/>
                <a:buChar char="►"/>
              </a:pPr>
              <a:r>
                <a:rPr lang="en-US" alt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Full-Scale (complete with solids handling)</a:t>
              </a:r>
            </a:p>
            <a:p>
              <a:pPr marL="347663" lvl="1" indent="-293688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buSzPct val="60000"/>
                <a:buFont typeface="Arial" panose="020B0604020202020204" pitchFamily="34" charset="0"/>
                <a:buChar char="►"/>
              </a:pPr>
              <a:r>
                <a:rPr lang="en-US" alt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Average Design Capacity of 1.5 MGD</a:t>
              </a:r>
            </a:p>
            <a:p>
              <a:pPr marL="347663" lvl="1" indent="-293688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buSzPct val="60000"/>
                <a:buFont typeface="Arial" panose="020B0604020202020204" pitchFamily="34" charset="0"/>
                <a:buChar char="►"/>
              </a:pPr>
              <a:r>
                <a:rPr lang="en-US" alt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Peak Design Capacity of 2.5 – 3 MGD</a:t>
              </a:r>
            </a:p>
          </p:txBody>
        </p:sp>
        <p:sp>
          <p:nvSpPr>
            <p:cNvPr id="28" name="TextBox 27" descr="e7d195523061f1c021b92b3d25e54ab5e788c0576048880950C3AFFA1066A7153250F1349197BA8C5246BA9D557EC0274B8DA272D2431748978789E76D2CD7D1F11E7447C1D163F5D9CA1CD35DC7B6F096B7A38B9C3525983B2B77439F1285C365EA81D408993612645F8A478CCF9C16AA3E8E047590B26DB001D65FE24FC50453EBB250C89AD5DD50277A40C914E0C0">
              <a:extLst>
                <a:ext uri="{FF2B5EF4-FFF2-40B4-BE49-F238E27FC236}">
                  <a16:creationId xmlns:a16="http://schemas.microsoft.com/office/drawing/2014/main" id="{10C2D48A-1F9D-472E-B546-4A37E247DB79}"/>
                </a:ext>
              </a:extLst>
            </p:cNvPr>
            <p:cNvSpPr txBox="1"/>
            <p:nvPr/>
          </p:nvSpPr>
          <p:spPr>
            <a:xfrm>
              <a:off x="5396420" y="3629455"/>
              <a:ext cx="3713677" cy="5337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7663" lvl="1" indent="-293688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buSzPct val="60000"/>
                <a:buFont typeface="Arial" panose="020B0604020202020204" pitchFamily="34" charset="0"/>
                <a:buChar char="►"/>
              </a:pPr>
              <a:r>
                <a:rPr lang="en-US" alt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Demonstration-Scale </a:t>
              </a:r>
            </a:p>
            <a:p>
              <a:pPr marL="347663" lvl="1" indent="-293688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buSzPct val="60000"/>
                <a:buFont typeface="Arial" panose="020B0604020202020204" pitchFamily="34" charset="0"/>
                <a:buChar char="►"/>
              </a:pPr>
              <a:r>
                <a:rPr lang="en-US" alt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Flow rate of 20 - 85 </a:t>
              </a:r>
              <a:r>
                <a:rPr lang="en-US" altLang="en-US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gpm</a:t>
              </a:r>
              <a:r>
                <a:rPr lang="en-US" alt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29" name="TextBox 28" descr="e7d195523061f1c021b92b3d25e54ab5e788c0576048880950C3AFFA1066A7153250F1349197BA8C5246BA9D557EC0274B8DA272D2431748978789E76D2CD7D1F11E7447C1D163F5D9CA1CD35DC7B6F096B7A38B9C3525983B2B77439F1285C365EA81D408993612645F8A478CCF9C16AA3E8E047590B26DB001D65FE24FC50453EBB250C89AD5DD50277A40C914E0C0">
              <a:extLst>
                <a:ext uri="{FF2B5EF4-FFF2-40B4-BE49-F238E27FC236}">
                  <a16:creationId xmlns:a16="http://schemas.microsoft.com/office/drawing/2014/main" id="{5D4917F1-E725-4497-8583-88D20B873507}"/>
                </a:ext>
              </a:extLst>
            </p:cNvPr>
            <p:cNvSpPr txBox="1"/>
            <p:nvPr/>
          </p:nvSpPr>
          <p:spPr>
            <a:xfrm>
              <a:off x="5380805" y="4924778"/>
              <a:ext cx="3792810" cy="5337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7663" lvl="1" indent="-293688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buSzPct val="60000"/>
                <a:buFont typeface="Arial" panose="020B0604020202020204" pitchFamily="34" charset="0"/>
                <a:buChar char="►"/>
              </a:pPr>
              <a:r>
                <a:rPr lang="en-US" alt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Demonstration-Scale </a:t>
              </a:r>
            </a:p>
            <a:p>
              <a:pPr marL="347663" lvl="1" indent="-293688">
                <a:lnSpc>
                  <a:spcPct val="114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bg1"/>
                </a:buClr>
                <a:buSzPct val="60000"/>
                <a:buFont typeface="Arial" panose="020B0604020202020204" pitchFamily="34" charset="0"/>
                <a:buChar char="►"/>
              </a:pPr>
              <a:r>
                <a:rPr lang="en-US" altLang="en-US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Flow rate of 20 - 45 gpm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69941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CEC Primary Filtration Projects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3AE33F-94D3-4917-A48F-2F8ADE279AB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2821" y="678404"/>
            <a:ext cx="11133560" cy="577850"/>
          </a:xfrm>
        </p:spPr>
        <p:txBody>
          <a:bodyPr/>
          <a:lstStyle/>
          <a:p>
            <a:r>
              <a:rPr lang="en-US" cap="none" dirty="0"/>
              <a:t>Demonstration Timelines</a:t>
            </a:r>
          </a:p>
        </p:txBody>
      </p:sp>
      <p:graphicFrame>
        <p:nvGraphicFramePr>
          <p:cNvPr id="30" name="Table 29" descr="The Linda plant was designed 5/2016 through June 2017 and has operate since.&#10;Lancaster was designed 7/2016-10/2016 and operated 10/2016-12/2017.&#10;Manteca was designed 1/2018 and operated 2/2018-7/2019." title="Demonstration Timelines">
            <a:extLst>
              <a:ext uri="{FF2B5EF4-FFF2-40B4-BE49-F238E27FC236}">
                <a16:creationId xmlns:a16="http://schemas.microsoft.com/office/drawing/2014/main" id="{4FFDDCBE-128D-44A5-8DBB-E3184335A2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27495"/>
              </p:ext>
            </p:extLst>
          </p:nvPr>
        </p:nvGraphicFramePr>
        <p:xfrm>
          <a:off x="424180" y="1813126"/>
          <a:ext cx="11343640" cy="27198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80">
                  <a:extLst>
                    <a:ext uri="{9D8B030D-6E8A-4147-A177-3AD203B41FA5}">
                      <a16:colId xmlns:a16="http://schemas.microsoft.com/office/drawing/2014/main" val="405711421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59901624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8879286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37943390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1783718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81079112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8849141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98293617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823335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8843361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3807632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4691748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5172655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24782998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5137042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7835614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89506324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09402473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513467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61045474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7101603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5511627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14432818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8793569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65360837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36954975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56855167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19351116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7270861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49525398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5997773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6184923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14964342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91875051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13257942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11670062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59590174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68857206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4176798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54783128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47738733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71574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10017689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9990636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81388581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06606651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64211936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340905996"/>
                    </a:ext>
                  </a:extLst>
                </a:gridCol>
              </a:tblGrid>
              <a:tr h="316148">
                <a:tc>
                  <a:txBody>
                    <a:bodyPr/>
                    <a:lstStyle/>
                    <a:p>
                      <a:pPr algn="r"/>
                      <a:endParaRPr lang="en-US" sz="1200" b="1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 gridSpan="8"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2016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vert="vert270" anchor="ctr">
                    <a:noFill/>
                  </a:tcPr>
                </a:tc>
                <a:tc gridSpan="12"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2017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gridSpan="12"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2018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gridSpan="12"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2019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chemeClr val="bg1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2020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6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6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463211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r"/>
                      <a:endParaRPr lang="en-US" sz="1200" b="1" dirty="0">
                        <a:solidFill>
                          <a:srgbClr val="4067A2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MAY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JUN</a:t>
                      </a:r>
                    </a:p>
                  </a:txBody>
                  <a:tcPr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JUL</a:t>
                      </a:r>
                    </a:p>
                  </a:txBody>
                  <a:tcPr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AUG</a:t>
                      </a:r>
                    </a:p>
                  </a:txBody>
                  <a:tcPr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SEP</a:t>
                      </a:r>
                    </a:p>
                  </a:txBody>
                  <a:tcPr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OCT</a:t>
                      </a:r>
                    </a:p>
                  </a:txBody>
                  <a:tcPr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NOV</a:t>
                      </a:r>
                    </a:p>
                  </a:txBody>
                  <a:tcPr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DEC</a:t>
                      </a:r>
                    </a:p>
                  </a:txBody>
                  <a:tcPr vert="vert27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JAN 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FEB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MAR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APR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MAY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JUN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JUL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AUG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SEP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OCT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NOV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DEC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JAN 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FEB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MAR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APR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MAY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JUN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JUL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AUG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SEP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OCT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NOV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DEC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JAN 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FEB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MAR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APR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MAY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JUN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JUL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AUG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SEP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OCT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NOV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DEC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JAN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FEB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dirty="0">
                          <a:solidFill>
                            <a:srgbClr val="4A7659"/>
                          </a:solidFill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MAR</a:t>
                      </a:r>
                    </a:p>
                  </a:txBody>
                  <a:tcPr vert="vert27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3218169"/>
                  </a:ext>
                </a:extLst>
              </a:tr>
              <a:tr h="632296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Linda WWTP </a:t>
                      </a:r>
                    </a:p>
                    <a:p>
                      <a:pPr algn="l"/>
                      <a:r>
                        <a:rPr lang="en-US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(Full-Scale)</a:t>
                      </a:r>
                      <a:endParaRPr lang="en-US" sz="14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14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AD1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3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2827404"/>
                  </a:ext>
                </a:extLst>
              </a:tr>
              <a:tr h="632296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Lancaster WRP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D1D4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ED393"/>
                    </a:solidFill>
                  </a:tcPr>
                </a:tc>
                <a:tc gridSpan="15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498754"/>
                  </a:ext>
                </a:extLst>
              </a:tr>
              <a:tr h="632296">
                <a:tc>
                  <a:txBody>
                    <a:bodyPr/>
                    <a:lstStyle/>
                    <a:p>
                      <a:pPr algn="l"/>
                      <a:r>
                        <a:rPr lang="en-US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Manteca WQCF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AD1D4"/>
                    </a:solidFill>
                  </a:tcPr>
                </a:tc>
                <a:tc gridSpan="18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2C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3687363"/>
                  </a:ext>
                </a:extLst>
              </a:tr>
            </a:tbl>
          </a:graphicData>
        </a:graphic>
      </p:graphicFrame>
      <p:sp>
        <p:nvSpPr>
          <p:cNvPr id="31" name="Rectangle 30" title="blue">
            <a:extLst>
              <a:ext uri="{FF2B5EF4-FFF2-40B4-BE49-F238E27FC236}">
                <a16:creationId xmlns:a16="http://schemas.microsoft.com/office/drawing/2014/main" id="{E636F8E0-901A-4F3E-98F8-280325BF0220}"/>
              </a:ext>
            </a:extLst>
          </p:cNvPr>
          <p:cNvSpPr/>
          <p:nvPr/>
        </p:nvSpPr>
        <p:spPr>
          <a:xfrm>
            <a:off x="3409922" y="5028587"/>
            <a:ext cx="274320" cy="274320"/>
          </a:xfrm>
          <a:prstGeom prst="rect">
            <a:avLst/>
          </a:prstGeom>
          <a:solidFill>
            <a:srgbClr val="9AD1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 title="darker blue">
            <a:extLst>
              <a:ext uri="{FF2B5EF4-FFF2-40B4-BE49-F238E27FC236}">
                <a16:creationId xmlns:a16="http://schemas.microsoft.com/office/drawing/2014/main" id="{2057C730-0BF9-4483-B964-E8ADFAA5E3C9}"/>
              </a:ext>
            </a:extLst>
          </p:cNvPr>
          <p:cNvSpPr/>
          <p:nvPr/>
        </p:nvSpPr>
        <p:spPr>
          <a:xfrm>
            <a:off x="3409922" y="5475880"/>
            <a:ext cx="274320" cy="274320"/>
          </a:xfrm>
          <a:prstGeom prst="rect">
            <a:avLst/>
          </a:prstGeom>
          <a:solidFill>
            <a:srgbClr val="52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BDDD6C0-EBD1-4DF2-BF9B-6519225D9473}"/>
              </a:ext>
            </a:extLst>
          </p:cNvPr>
          <p:cNvSpPr txBox="1"/>
          <p:nvPr/>
        </p:nvSpPr>
        <p:spPr>
          <a:xfrm>
            <a:off x="3946438" y="4976806"/>
            <a:ext cx="5025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Design, Construction/Installation, and Start-Up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841D66E-5D18-440D-9BB9-5521F208881B}"/>
              </a:ext>
            </a:extLst>
          </p:cNvPr>
          <p:cNvSpPr txBox="1"/>
          <p:nvPr/>
        </p:nvSpPr>
        <p:spPr>
          <a:xfrm>
            <a:off x="3946439" y="5414267"/>
            <a:ext cx="4496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Operation and Analysis</a:t>
            </a:r>
          </a:p>
        </p:txBody>
      </p:sp>
    </p:spTree>
    <p:extLst>
      <p:ext uri="{BB962C8B-B14F-4D97-AF65-F5344CB8AC3E}">
        <p14:creationId xmlns:p14="http://schemas.microsoft.com/office/powerpoint/2010/main" val="3038266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Linda Full-Scale Demonstration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E1ECEC-BF1E-4B91-813E-46C8691F08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2821" y="800955"/>
            <a:ext cx="11232404" cy="727190"/>
          </a:xfrm>
        </p:spPr>
        <p:txBody>
          <a:bodyPr/>
          <a:lstStyle/>
          <a:p>
            <a:r>
              <a:rPr lang="en-US" cap="none" dirty="0"/>
              <a:t>Full-scale System With 1.5 MGD (Average) Design Capacity</a:t>
            </a:r>
          </a:p>
        </p:txBody>
      </p:sp>
      <p:pic>
        <p:nvPicPr>
          <p:cNvPr id="11" name="Picture 10" title="Primary Filter Supplied by Aqua Aerobics Systems, Inc">
            <a:extLst>
              <a:ext uri="{FF2B5EF4-FFF2-40B4-BE49-F238E27FC236}">
                <a16:creationId xmlns:a16="http://schemas.microsoft.com/office/drawing/2014/main" id="{E1476694-B297-45AF-BEA7-4028BAE62D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" t="106" r="258" b="30"/>
          <a:stretch/>
        </p:blipFill>
        <p:spPr>
          <a:xfrm>
            <a:off x="2292437" y="1723122"/>
            <a:ext cx="4256536" cy="3873114"/>
          </a:xfrm>
          <a:prstGeom prst="rect">
            <a:avLst/>
          </a:prstGeom>
          <a:ln w="38100">
            <a:noFill/>
          </a:ln>
        </p:spPr>
      </p:pic>
      <p:grpSp>
        <p:nvGrpSpPr>
          <p:cNvPr id="3" name="Group 2" title="Sample Influent vs Effluent water">
            <a:extLst>
              <a:ext uri="{FF2B5EF4-FFF2-40B4-BE49-F238E27FC236}">
                <a16:creationId xmlns:a16="http://schemas.microsoft.com/office/drawing/2014/main" id="{70555A3E-36C3-46BC-B804-8C381D31C405}"/>
              </a:ext>
            </a:extLst>
          </p:cNvPr>
          <p:cNvGrpSpPr>
            <a:grpSpLocks noChangeAspect="1"/>
          </p:cNvGrpSpPr>
          <p:nvPr/>
        </p:nvGrpSpPr>
        <p:grpSpPr>
          <a:xfrm>
            <a:off x="7008189" y="3949385"/>
            <a:ext cx="2857024" cy="1646851"/>
            <a:chOff x="5004711" y="3860239"/>
            <a:chExt cx="3482104" cy="2007160"/>
          </a:xfrm>
        </p:grpSpPr>
        <p:pic>
          <p:nvPicPr>
            <p:cNvPr id="12" name="Picture 11" title="Influent vs Effluent">
              <a:extLst>
                <a:ext uri="{FF2B5EF4-FFF2-40B4-BE49-F238E27FC236}">
                  <a16:creationId xmlns:a16="http://schemas.microsoft.com/office/drawing/2014/main" id="{90220C55-5351-4090-B617-0611698C51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81" b="7526"/>
            <a:stretch/>
          </p:blipFill>
          <p:spPr>
            <a:xfrm>
              <a:off x="5004711" y="3860239"/>
              <a:ext cx="3482104" cy="2007160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195E6BD-2364-4198-8759-885F403C2747}"/>
                </a:ext>
              </a:extLst>
            </p:cNvPr>
            <p:cNvSpPr txBox="1"/>
            <p:nvPr/>
          </p:nvSpPr>
          <p:spPr>
            <a:xfrm>
              <a:off x="5633516" y="5454773"/>
              <a:ext cx="1263479" cy="412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Arial "/>
                </a:rPr>
                <a:t>Influent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CD4266A5-E4AC-4025-8BCA-F19D68338BC6}"/>
                </a:ext>
              </a:extLst>
            </p:cNvPr>
            <p:cNvSpPr txBox="1"/>
            <p:nvPr/>
          </p:nvSpPr>
          <p:spPr>
            <a:xfrm>
              <a:off x="6777567" y="5454774"/>
              <a:ext cx="1496465" cy="412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Arial "/>
                </a:rPr>
                <a:t>Effluent</a:t>
              </a:r>
            </a:p>
          </p:txBody>
        </p:sp>
      </p:grpSp>
      <p:pic>
        <p:nvPicPr>
          <p:cNvPr id="15" name="Picture 14" title="Facility">
            <a:extLst>
              <a:ext uri="{FF2B5EF4-FFF2-40B4-BE49-F238E27FC236}">
                <a16:creationId xmlns:a16="http://schemas.microsoft.com/office/drawing/2014/main" id="{D4424443-8C83-4BF2-96B1-7CFA1EF9EFD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08189" y="1723123"/>
            <a:ext cx="2862221" cy="186489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9474184-13A7-4036-B371-57F6B74CFDD0}"/>
              </a:ext>
            </a:extLst>
          </p:cNvPr>
          <p:cNvSpPr txBox="1"/>
          <p:nvPr/>
        </p:nvSpPr>
        <p:spPr>
          <a:xfrm>
            <a:off x="2292438" y="5637324"/>
            <a:ext cx="4256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Primary Filter Supplied by Aqua-Aerobics Systems, Inc.</a:t>
            </a:r>
          </a:p>
        </p:txBody>
      </p:sp>
    </p:spTree>
    <p:extLst>
      <p:ext uri="{BB962C8B-B14F-4D97-AF65-F5344CB8AC3E}">
        <p14:creationId xmlns:p14="http://schemas.microsoft.com/office/powerpoint/2010/main" val="506558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Chart 11" descr="Removal Efficiency varied between 20 and 80 percent throughout the project." title="Primary Filter TSS Removal">
            <a:extLst>
              <a:ext uri="{FF2B5EF4-FFF2-40B4-BE49-F238E27FC236}">
                <a16:creationId xmlns:a16="http://schemas.microsoft.com/office/drawing/2014/main" id="{60AFC529-AE4C-45FC-8353-2A8CF927919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9735708"/>
              </p:ext>
            </p:extLst>
          </p:nvPr>
        </p:nvGraphicFramePr>
        <p:xfrm>
          <a:off x="713287" y="1095748"/>
          <a:ext cx="11002577" cy="48153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Linda Full-Scale Demonstration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15D1E9-F98E-4B37-91C9-4DECF67D85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cap="none" dirty="0"/>
              <a:t>Primary Filter TSS Removal</a:t>
            </a:r>
          </a:p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3DC8BD0-97C4-471A-A74F-06F07605BBEA}"/>
              </a:ext>
            </a:extLst>
          </p:cNvPr>
          <p:cNvSpPr txBox="1">
            <a:spLocks/>
          </p:cNvSpPr>
          <p:nvPr/>
        </p:nvSpPr>
        <p:spPr>
          <a:xfrm>
            <a:off x="2177593" y="5831818"/>
            <a:ext cx="8277915" cy="4504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pPr algn="ctr"/>
            <a:r>
              <a:rPr lang="en-US" sz="1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anose="020B0606020202030204" pitchFamily="34" charset="0"/>
              </a:rPr>
              <a:t>Note: TSS values were estimated using established TSS/Turbidity correlations factors specific to this project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C9F9BE-0C7D-4414-A6C0-D0D640C0B191}"/>
              </a:ext>
            </a:extLst>
          </p:cNvPr>
          <p:cNvSpPr txBox="1"/>
          <p:nvPr/>
        </p:nvSpPr>
        <p:spPr>
          <a:xfrm>
            <a:off x="7914323" y="812581"/>
            <a:ext cx="25411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Avg. Inf TSS: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308 mg/L</a:t>
            </a:r>
          </a:p>
          <a:p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Avg. Eff TSS: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49 mg/L</a:t>
            </a:r>
          </a:p>
          <a:p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Avg Removal: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84%</a:t>
            </a:r>
          </a:p>
        </p:txBody>
      </p:sp>
      <p:sp>
        <p:nvSpPr>
          <p:cNvPr id="3" name="Rectangle 2" title="Rectangle">
            <a:extLst>
              <a:ext uri="{FF2B5EF4-FFF2-40B4-BE49-F238E27FC236}">
                <a16:creationId xmlns:a16="http://schemas.microsoft.com/office/drawing/2014/main" id="{89E4A8E9-6EFC-46BC-9EC0-4D557520B0D2}"/>
              </a:ext>
            </a:extLst>
          </p:cNvPr>
          <p:cNvSpPr/>
          <p:nvPr/>
        </p:nvSpPr>
        <p:spPr>
          <a:xfrm>
            <a:off x="8660043" y="5551548"/>
            <a:ext cx="344354" cy="67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 title="graphic">
            <a:extLst>
              <a:ext uri="{FF2B5EF4-FFF2-40B4-BE49-F238E27FC236}">
                <a16:creationId xmlns:a16="http://schemas.microsoft.com/office/drawing/2014/main" id="{5CEB2DAC-8D2F-419D-8128-D77F66AACDB0}"/>
              </a:ext>
            </a:extLst>
          </p:cNvPr>
          <p:cNvCxnSpPr>
            <a:stCxn id="3" idx="1"/>
            <a:endCxn id="3" idx="3"/>
          </p:cNvCxnSpPr>
          <p:nvPr/>
        </p:nvCxnSpPr>
        <p:spPr>
          <a:xfrm>
            <a:off x="8660043" y="5585286"/>
            <a:ext cx="344354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8251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Linda Full-Scale Demonstration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811A07-4CDD-420C-BC1D-09B2C78063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cap="none" dirty="0"/>
              <a:t>Primary Filter Performance - BOD</a:t>
            </a:r>
          </a:p>
          <a:p>
            <a:endParaRPr lang="en-US" dirty="0"/>
          </a:p>
        </p:txBody>
      </p:sp>
      <p:graphicFrame>
        <p:nvGraphicFramePr>
          <p:cNvPr id="11" name="Chart 10" descr="Graph of influent and effluent throughout the project." title="Primary Filter Performance- BOD">
            <a:extLst>
              <a:ext uri="{FF2B5EF4-FFF2-40B4-BE49-F238E27FC236}">
                <a16:creationId xmlns:a16="http://schemas.microsoft.com/office/drawing/2014/main" id="{C06074C2-362D-4DDC-8BDE-586D9A64471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0825011"/>
              </p:ext>
            </p:extLst>
          </p:nvPr>
        </p:nvGraphicFramePr>
        <p:xfrm>
          <a:off x="860990" y="1623919"/>
          <a:ext cx="10058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7597279-F477-41CE-83CA-7A4821CB2C9B}"/>
              </a:ext>
            </a:extLst>
          </p:cNvPr>
          <p:cNvSpPr txBox="1"/>
          <p:nvPr/>
        </p:nvSpPr>
        <p:spPr>
          <a:xfrm>
            <a:off x="8606805" y="1384191"/>
            <a:ext cx="25411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Avg. Inf BOD: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305 mg/L</a:t>
            </a:r>
          </a:p>
          <a:p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Avg. Eff BOD: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123 mg/L</a:t>
            </a:r>
          </a:p>
          <a:p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Avg Removal: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58%</a:t>
            </a:r>
          </a:p>
        </p:txBody>
      </p:sp>
    </p:spTree>
    <p:extLst>
      <p:ext uri="{BB962C8B-B14F-4D97-AF65-F5344CB8AC3E}">
        <p14:creationId xmlns:p14="http://schemas.microsoft.com/office/powerpoint/2010/main" val="114417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Manteca Demonstration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DC6A7C-2E29-4315-9F0A-2278DEB7B8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2821" y="800955"/>
            <a:ext cx="11133560" cy="171600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Demonstration-Scale System with 0.12 MGD Peak Design Capacity</a:t>
            </a:r>
          </a:p>
          <a:p>
            <a:pPr>
              <a:lnSpc>
                <a:spcPct val="100000"/>
              </a:lnSpc>
            </a:pPr>
            <a:endParaRPr lang="en-US" dirty="0"/>
          </a:p>
        </p:txBody>
      </p:sp>
      <p:pic>
        <p:nvPicPr>
          <p:cNvPr id="16" name="Picture 15" title="Picture of Equipment">
            <a:extLst>
              <a:ext uri="{FF2B5EF4-FFF2-40B4-BE49-F238E27FC236}">
                <a16:creationId xmlns:a16="http://schemas.microsoft.com/office/drawing/2014/main" id="{94CB7A79-DCB3-44C1-8051-2A3CB0D6A4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608" y="1989148"/>
            <a:ext cx="5664783" cy="40678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46868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Manteca Demonstration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867CCF-90AF-4D82-A03E-5BF4967222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Primary Filter Performance from Lab </a:t>
            </a:r>
            <a:r>
              <a:rPr lang="en-US" dirty="0" smtClean="0"/>
              <a:t>Analysis</a:t>
            </a:r>
          </a:p>
          <a:p>
            <a:endParaRPr lang="en-US" dirty="0"/>
          </a:p>
        </p:txBody>
      </p:sp>
      <p:graphicFrame>
        <p:nvGraphicFramePr>
          <p:cNvPr id="3" name="Table 2" descr="Table of filter performance." title="Primary Filter Performance from Lab Analysis">
            <a:extLst>
              <a:ext uri="{FF2B5EF4-FFF2-40B4-BE49-F238E27FC236}">
                <a16:creationId xmlns:a16="http://schemas.microsoft.com/office/drawing/2014/main" id="{11850841-3149-49EB-A07D-36762C5E5E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983320"/>
              </p:ext>
            </p:extLst>
          </p:nvPr>
        </p:nvGraphicFramePr>
        <p:xfrm>
          <a:off x="762000" y="1983957"/>
          <a:ext cx="9815571" cy="344229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484243">
                  <a:extLst>
                    <a:ext uri="{9D8B030D-6E8A-4147-A177-3AD203B41FA5}">
                      <a16:colId xmlns:a16="http://schemas.microsoft.com/office/drawing/2014/main" val="89999110"/>
                    </a:ext>
                  </a:extLst>
                </a:gridCol>
                <a:gridCol w="1661728">
                  <a:extLst>
                    <a:ext uri="{9D8B030D-6E8A-4147-A177-3AD203B41FA5}">
                      <a16:colId xmlns:a16="http://schemas.microsoft.com/office/drawing/2014/main" val="4109000755"/>
                    </a:ext>
                  </a:extLst>
                </a:gridCol>
                <a:gridCol w="1757333">
                  <a:extLst>
                    <a:ext uri="{9D8B030D-6E8A-4147-A177-3AD203B41FA5}">
                      <a16:colId xmlns:a16="http://schemas.microsoft.com/office/drawing/2014/main" val="1365218943"/>
                    </a:ext>
                  </a:extLst>
                </a:gridCol>
                <a:gridCol w="1341752">
                  <a:extLst>
                    <a:ext uri="{9D8B030D-6E8A-4147-A177-3AD203B41FA5}">
                      <a16:colId xmlns:a16="http://schemas.microsoft.com/office/drawing/2014/main" val="980199122"/>
                    </a:ext>
                  </a:extLst>
                </a:gridCol>
                <a:gridCol w="1394296">
                  <a:extLst>
                    <a:ext uri="{9D8B030D-6E8A-4147-A177-3AD203B41FA5}">
                      <a16:colId xmlns:a16="http://schemas.microsoft.com/office/drawing/2014/main" val="1533493938"/>
                    </a:ext>
                  </a:extLst>
                </a:gridCol>
                <a:gridCol w="25400">
                  <a:extLst>
                    <a:ext uri="{9D8B030D-6E8A-4147-A177-3AD203B41FA5}">
                      <a16:colId xmlns:a16="http://schemas.microsoft.com/office/drawing/2014/main" val="2510028390"/>
                    </a:ext>
                  </a:extLst>
                </a:gridCol>
                <a:gridCol w="2150819">
                  <a:extLst>
                    <a:ext uri="{9D8B030D-6E8A-4147-A177-3AD203B41FA5}">
                      <a16:colId xmlns:a16="http://schemas.microsoft.com/office/drawing/2014/main" val="2190684729"/>
                    </a:ext>
                  </a:extLst>
                </a:gridCol>
              </a:tblGrid>
              <a:tr h="5816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Constituent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R="9525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Primary Filter Influent (mg/L)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Primary Filter Effluent (mg/L)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8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Constituent Average Removal Efficiency (%)</a:t>
                      </a:r>
                      <a:endParaRPr lang="en-US" sz="18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6561567"/>
                  </a:ext>
                </a:extLst>
              </a:tr>
              <a:tr h="704831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 N/A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R="9525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Range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Average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Range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Average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</a:t>
                      </a:r>
                      <a:r>
                        <a:rPr lang="en-US" dirty="0" smtClean="0">
                          <a:solidFill>
                            <a:schemeClr val="bg1"/>
                          </a:solidFill>
                        </a:rPr>
                        <a:t>N/A</a:t>
                      </a:r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3635762"/>
                  </a:ext>
                </a:extLst>
              </a:tr>
              <a:tr h="4623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TSS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R="9525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63-880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365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34-100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55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85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452588"/>
                  </a:ext>
                </a:extLst>
              </a:tr>
              <a:tr h="46813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COD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R="9525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390-1300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757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320-420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371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51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5152894"/>
                  </a:ext>
                </a:extLst>
              </a:tr>
              <a:tr h="46813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BOD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R="9525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170-670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409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130-250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179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56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6447838"/>
                  </a:ext>
                </a:extLst>
              </a:tr>
              <a:tr h="46813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TKN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R="9525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52-77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68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44-69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59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marL="7620" marR="7620" marT="76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9050" cap="flat" cmpd="sng" algn="ctr">
                      <a:solidFill>
                        <a:srgbClr val="52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8014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8379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photo of Lancaster WRP Pilot System" title="Lancaster WRP Pilot System">
            <a:extLst>
              <a:ext uri="{FF2B5EF4-FFF2-40B4-BE49-F238E27FC236}">
                <a16:creationId xmlns:a16="http://schemas.microsoft.com/office/drawing/2014/main" id="{C6BAF614-F6A8-484F-8189-86A3DC7F09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3129" y="2025339"/>
            <a:ext cx="4235873" cy="3457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L:\Bruce\Lancaster WRP Projects\Primary Filtration and Biocatalyst Treatment Processes\Pictures\IMG_1697a.jpg" title="A">
            <a:extLst>
              <a:ext uri="{FF2B5EF4-FFF2-40B4-BE49-F238E27FC236}">
                <a16:creationId xmlns:a16="http://schemas.microsoft.com/office/drawing/2014/main" id="{330185AC-91CA-473D-96BA-8159E1F65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080" y="2025340"/>
            <a:ext cx="4177664" cy="34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0A1CFAA-11A4-4EFA-8258-82F47FFD30AF}"/>
              </a:ext>
            </a:extLst>
          </p:cNvPr>
          <p:cNvSpPr txBox="1"/>
          <p:nvPr/>
        </p:nvSpPr>
        <p:spPr>
          <a:xfrm>
            <a:off x="1593129" y="5631986"/>
            <a:ext cx="423587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1500" b="1" dirty="0">
                <a:latin typeface="Arial" panose="020B0604020202020204" pitchFamily="34" charset="0"/>
                <a:cs typeface="Arial" panose="020B0604020202020204" pitchFamily="34" charset="0"/>
              </a:rPr>
              <a:t>Lancaster WRP Pilot System</a:t>
            </a:r>
          </a:p>
        </p:txBody>
      </p:sp>
      <p:sp>
        <p:nvSpPr>
          <p:cNvPr id="18" name="TextBox 17" descr="Photo of Aqua MiniDisk® with &#10;5 µm OptiFiber® media." title="Aqua MiniDisk® ">
            <a:extLst>
              <a:ext uri="{FF2B5EF4-FFF2-40B4-BE49-F238E27FC236}">
                <a16:creationId xmlns:a16="http://schemas.microsoft.com/office/drawing/2014/main" id="{9AB7290D-DB30-4FB7-9C83-E64894FD1F46}"/>
              </a:ext>
            </a:extLst>
          </p:cNvPr>
          <p:cNvSpPr txBox="1"/>
          <p:nvPr/>
        </p:nvSpPr>
        <p:spPr>
          <a:xfrm>
            <a:off x="6429080" y="5499734"/>
            <a:ext cx="4177664" cy="5966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lnSpc>
                <a:spcPct val="114000"/>
              </a:lnSpc>
              <a:defRPr/>
            </a:pPr>
            <a:r>
              <a:rPr lang="en-US" sz="1500" b="1" dirty="0">
                <a:latin typeface="Arial" panose="020B0604020202020204" pitchFamily="34" charset="0"/>
                <a:cs typeface="Arial" panose="020B0604020202020204" pitchFamily="34" charset="0"/>
              </a:rPr>
              <a:t>Aqua </a:t>
            </a:r>
            <a:r>
              <a:rPr lang="en-US" sz="1500" b="1" dirty="0" err="1">
                <a:latin typeface="Arial" panose="020B0604020202020204" pitchFamily="34" charset="0"/>
                <a:cs typeface="Arial" panose="020B0604020202020204" pitchFamily="34" charset="0"/>
              </a:rPr>
              <a:t>MiniDisk</a:t>
            </a:r>
            <a:r>
              <a:rPr lang="en-US" sz="1500" b="1" dirty="0">
                <a:latin typeface="Arial" panose="020B0604020202020204" pitchFamily="34" charset="0"/>
                <a:cs typeface="Arial" panose="020B0604020202020204" pitchFamily="34" charset="0"/>
              </a:rPr>
              <a:t>® with </a:t>
            </a:r>
          </a:p>
          <a:p>
            <a:pPr algn="ctr" eaLnBrk="0" hangingPunct="0">
              <a:lnSpc>
                <a:spcPct val="114000"/>
              </a:lnSpc>
              <a:defRPr/>
            </a:pPr>
            <a:r>
              <a:rPr lang="en-US" sz="1500" b="1" dirty="0">
                <a:latin typeface="Arial" panose="020B0604020202020204" pitchFamily="34" charset="0"/>
                <a:cs typeface="Arial" panose="020B0604020202020204" pitchFamily="34" charset="0"/>
              </a:rPr>
              <a:t>5 µm </a:t>
            </a:r>
            <a:r>
              <a:rPr lang="en-US" sz="1500" b="1" dirty="0" err="1">
                <a:latin typeface="Arial" panose="020B0604020202020204" pitchFamily="34" charset="0"/>
                <a:cs typeface="Arial" panose="020B0604020202020204" pitchFamily="34" charset="0"/>
              </a:rPr>
              <a:t>OptiFiber</a:t>
            </a:r>
            <a:r>
              <a:rPr lang="en-US" sz="1500" b="1" dirty="0">
                <a:latin typeface="Arial" panose="020B0604020202020204" pitchFamily="34" charset="0"/>
                <a:cs typeface="Arial" panose="020B0604020202020204" pitchFamily="34" charset="0"/>
              </a:rPr>
              <a:t>® media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C500913-1481-45A7-8D44-28B2BEACB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 anchorCtr="0">
            <a:noAutofit/>
          </a:bodyPr>
          <a:lstStyle/>
          <a:p>
            <a:r>
              <a:rPr lang="en-US" sz="2400" dirty="0"/>
              <a:t>Lancaster Demonstration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F70F68F-0AE8-4282-A290-A4EAA7CA109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Demonstration-Scale System with 0.06 MGD Peak Capacity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823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 descr="Table of TSS results" title="Average TSS Results">
            <a:extLst>
              <a:ext uri="{FF2B5EF4-FFF2-40B4-BE49-F238E27FC236}">
                <a16:creationId xmlns:a16="http://schemas.microsoft.com/office/drawing/2014/main" id="{94984CE2-A8A2-4FD7-9AE1-0F66AA93A1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082158"/>
              </p:ext>
            </p:extLst>
          </p:nvPr>
        </p:nvGraphicFramePr>
        <p:xfrm>
          <a:off x="2519750" y="2167654"/>
          <a:ext cx="7152501" cy="13716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63873">
                  <a:extLst>
                    <a:ext uri="{9D8B030D-6E8A-4147-A177-3AD203B41FA5}">
                      <a16:colId xmlns:a16="http://schemas.microsoft.com/office/drawing/2014/main" val="4080213546"/>
                    </a:ext>
                  </a:extLst>
                </a:gridCol>
                <a:gridCol w="1478039">
                  <a:extLst>
                    <a:ext uri="{9D8B030D-6E8A-4147-A177-3AD203B41FA5}">
                      <a16:colId xmlns:a16="http://schemas.microsoft.com/office/drawing/2014/main" val="1604898043"/>
                    </a:ext>
                  </a:extLst>
                </a:gridCol>
                <a:gridCol w="1382962">
                  <a:extLst>
                    <a:ext uri="{9D8B030D-6E8A-4147-A177-3AD203B41FA5}">
                      <a16:colId xmlns:a16="http://schemas.microsoft.com/office/drawing/2014/main" val="4205666470"/>
                    </a:ext>
                  </a:extLst>
                </a:gridCol>
                <a:gridCol w="1443465">
                  <a:extLst>
                    <a:ext uri="{9D8B030D-6E8A-4147-A177-3AD203B41FA5}">
                      <a16:colId xmlns:a16="http://schemas.microsoft.com/office/drawing/2014/main" val="4188532729"/>
                    </a:ext>
                  </a:extLst>
                </a:gridCol>
                <a:gridCol w="1184162">
                  <a:extLst>
                    <a:ext uri="{9D8B030D-6E8A-4147-A177-3AD203B41FA5}">
                      <a16:colId xmlns:a16="http://schemas.microsoft.com/office/drawing/2014/main" val="4129075036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System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of Samples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Feed (mg/L)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Effluent (mg/L)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Removal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445356085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Primary Filter</a:t>
                      </a:r>
                      <a:endParaRPr lang="en-US" sz="15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396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584732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Primary Clarifiers</a:t>
                      </a:r>
                      <a:endParaRPr lang="en-US" sz="15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316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147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82097718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B967E302-30D9-4804-A7C3-C4572D3CB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2899" y="1786931"/>
            <a:ext cx="3142850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1500" b="1" i="1" dirty="0"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  Average TSS Results</a:t>
            </a:r>
          </a:p>
        </p:txBody>
      </p:sp>
      <p:graphicFrame>
        <p:nvGraphicFramePr>
          <p:cNvPr id="10" name="Table 9" descr="Table of COD results" title="Average COD results">
            <a:extLst>
              <a:ext uri="{FF2B5EF4-FFF2-40B4-BE49-F238E27FC236}">
                <a16:creationId xmlns:a16="http://schemas.microsoft.com/office/drawing/2014/main" id="{BF29D214-4727-4936-BFE8-A91A889738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27392"/>
              </p:ext>
            </p:extLst>
          </p:nvPr>
        </p:nvGraphicFramePr>
        <p:xfrm>
          <a:off x="2519749" y="4396036"/>
          <a:ext cx="7152500" cy="13716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63873">
                  <a:extLst>
                    <a:ext uri="{9D8B030D-6E8A-4147-A177-3AD203B41FA5}">
                      <a16:colId xmlns:a16="http://schemas.microsoft.com/office/drawing/2014/main" val="4080213546"/>
                    </a:ext>
                  </a:extLst>
                </a:gridCol>
                <a:gridCol w="1478039">
                  <a:extLst>
                    <a:ext uri="{9D8B030D-6E8A-4147-A177-3AD203B41FA5}">
                      <a16:colId xmlns:a16="http://schemas.microsoft.com/office/drawing/2014/main" val="1604898043"/>
                    </a:ext>
                  </a:extLst>
                </a:gridCol>
                <a:gridCol w="1382962">
                  <a:extLst>
                    <a:ext uri="{9D8B030D-6E8A-4147-A177-3AD203B41FA5}">
                      <a16:colId xmlns:a16="http://schemas.microsoft.com/office/drawing/2014/main" val="4205666470"/>
                    </a:ext>
                  </a:extLst>
                </a:gridCol>
                <a:gridCol w="1443464">
                  <a:extLst>
                    <a:ext uri="{9D8B030D-6E8A-4147-A177-3AD203B41FA5}">
                      <a16:colId xmlns:a16="http://schemas.microsoft.com/office/drawing/2014/main" val="4188532729"/>
                    </a:ext>
                  </a:extLst>
                </a:gridCol>
                <a:gridCol w="1184162">
                  <a:extLst>
                    <a:ext uri="{9D8B030D-6E8A-4147-A177-3AD203B41FA5}">
                      <a16:colId xmlns:a16="http://schemas.microsoft.com/office/drawing/2014/main" val="4129075036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System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of Samples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Feed (mg/L)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Effluent (mg/L)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Removal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445356085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Primary Filter</a:t>
                      </a:r>
                      <a:endParaRPr lang="en-US" sz="15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744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325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584732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Primary Clarifiers</a:t>
                      </a:r>
                      <a:endParaRPr lang="en-US" sz="15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747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471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  <a:endParaRPr lang="en-US" sz="1500" b="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82097718"/>
                  </a:ext>
                </a:extLst>
              </a:tr>
            </a:tbl>
          </a:graphicData>
        </a:graphic>
      </p:graphicFrame>
      <p:sp>
        <p:nvSpPr>
          <p:cNvPr id="11" name="Rectangle 1">
            <a:extLst>
              <a:ext uri="{FF2B5EF4-FFF2-40B4-BE49-F238E27FC236}">
                <a16:creationId xmlns:a16="http://schemas.microsoft.com/office/drawing/2014/main" id="{10A33DB9-2137-4357-83E3-DCAA22C69D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2897" y="4015313"/>
            <a:ext cx="3142850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US" altLang="en-US" sz="1500" b="1" i="1" dirty="0">
                <a:latin typeface="Arial" panose="020B0604020202020204" pitchFamily="34" charset="0"/>
                <a:ea typeface="ヒラギノ角ゴ Pro W3"/>
                <a:cs typeface="Arial" panose="020B0604020202020204" pitchFamily="34" charset="0"/>
              </a:rPr>
              <a:t>  Average COD Results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03D4C6F-C390-4099-A2D3-8F99B3E91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 anchorCtr="0">
            <a:noAutofit/>
          </a:bodyPr>
          <a:lstStyle/>
          <a:p>
            <a:r>
              <a:rPr lang="en-US" sz="2400" dirty="0"/>
              <a:t>Lancaster Demonstration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7FF3B12-E945-45F2-8AB0-9D04D911E42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Solids and Organics Removal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7507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CEC Projects Summary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2F29C7-73F4-4FCA-A3AB-48831A0242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Comparison of CDF Primary Filter Demonstrations</a:t>
            </a:r>
          </a:p>
          <a:p>
            <a:endParaRPr lang="en-US" dirty="0"/>
          </a:p>
        </p:txBody>
      </p:sp>
      <p:graphicFrame>
        <p:nvGraphicFramePr>
          <p:cNvPr id="12" name="Table 11" descr="Removal efficiencies compared across demonstration sites." title="Comparison of CDF Primary Filter Demonstrations">
            <a:extLst>
              <a:ext uri="{FF2B5EF4-FFF2-40B4-BE49-F238E27FC236}">
                <a16:creationId xmlns:a16="http://schemas.microsoft.com/office/drawing/2014/main" id="{6316284E-25DB-447F-9AF4-44C120BC6C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750944"/>
              </p:ext>
            </p:extLst>
          </p:nvPr>
        </p:nvGraphicFramePr>
        <p:xfrm>
          <a:off x="748909" y="2233981"/>
          <a:ext cx="10694181" cy="301752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844471">
                  <a:extLst>
                    <a:ext uri="{9D8B030D-6E8A-4147-A177-3AD203B41FA5}">
                      <a16:colId xmlns:a16="http://schemas.microsoft.com/office/drawing/2014/main" val="661150983"/>
                    </a:ext>
                  </a:extLst>
                </a:gridCol>
                <a:gridCol w="1807780">
                  <a:extLst>
                    <a:ext uri="{9D8B030D-6E8A-4147-A177-3AD203B41FA5}">
                      <a16:colId xmlns:a16="http://schemas.microsoft.com/office/drawing/2014/main" val="3757141512"/>
                    </a:ext>
                  </a:extLst>
                </a:gridCol>
                <a:gridCol w="1408386">
                  <a:extLst>
                    <a:ext uri="{9D8B030D-6E8A-4147-A177-3AD203B41FA5}">
                      <a16:colId xmlns:a16="http://schemas.microsoft.com/office/drawing/2014/main" val="3960220842"/>
                    </a:ext>
                  </a:extLst>
                </a:gridCol>
                <a:gridCol w="1397876">
                  <a:extLst>
                    <a:ext uri="{9D8B030D-6E8A-4147-A177-3AD203B41FA5}">
                      <a16:colId xmlns:a16="http://schemas.microsoft.com/office/drawing/2014/main" val="3147984941"/>
                    </a:ext>
                  </a:extLst>
                </a:gridCol>
                <a:gridCol w="1418896">
                  <a:extLst>
                    <a:ext uri="{9D8B030D-6E8A-4147-A177-3AD203B41FA5}">
                      <a16:colId xmlns:a16="http://schemas.microsoft.com/office/drawing/2014/main" val="2649584033"/>
                    </a:ext>
                  </a:extLst>
                </a:gridCol>
                <a:gridCol w="2816772">
                  <a:extLst>
                    <a:ext uri="{9D8B030D-6E8A-4147-A177-3AD203B41FA5}">
                      <a16:colId xmlns:a16="http://schemas.microsoft.com/office/drawing/2014/main" val="1508485478"/>
                    </a:ext>
                  </a:extLst>
                </a:gridCol>
              </a:tblGrid>
              <a:tr h="8229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Facility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Pilot Duration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 of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CDF disks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HLR (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gpm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/ft</a:t>
                      </a:r>
                      <a:r>
                        <a:rPr lang="en-US" sz="18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Removal Efficiencies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(%,TSS/BOD/COD)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55758751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Manteca WQCF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Manteca, CA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 2018 –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July 2019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– 5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 / 56% / 51%</a:t>
                      </a: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1244368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Lancaster WRP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Lancaster, CA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Nov 2016 –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 2017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 – 3.2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83% / 46% / 55%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4929670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Linda WRRF</a:t>
                      </a:r>
                      <a:endParaRPr lang="en-US" sz="18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Olivehurst, CA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July 2017 –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Ongoing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0.5 - 4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83% / 58% / 57%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43219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91309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PRIMARY FILTRATION PROJECTS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609AA4-C953-437A-90F6-D4C99D7DFC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z="3200" dirty="0"/>
              <a:t>Comparing TSS &amp; BOD Removal Efficiencies Across Demonstrations</a:t>
            </a:r>
          </a:p>
          <a:p>
            <a:endParaRPr lang="en-US" dirty="0"/>
          </a:p>
        </p:txBody>
      </p:sp>
      <p:sp>
        <p:nvSpPr>
          <p:cNvPr id="5" name="Title 1" descr="Legend of chart" title="Legend">
            <a:extLst>
              <a:ext uri="{FF2B5EF4-FFF2-40B4-BE49-F238E27FC236}">
                <a16:creationId xmlns:a16="http://schemas.microsoft.com/office/drawing/2014/main" id="{4510FEA1-FF16-4CA6-A36B-24848D6DF0CB}"/>
              </a:ext>
            </a:extLst>
          </p:cNvPr>
          <p:cNvSpPr txBox="1">
            <a:spLocks/>
          </p:cNvSpPr>
          <p:nvPr/>
        </p:nvSpPr>
        <p:spPr>
          <a:xfrm>
            <a:off x="770244" y="5778895"/>
            <a:ext cx="10888665" cy="4504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sz="1600" i="1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8" name="Chart 7" descr="Removal efficiencies were highest in Wailua and lowest in Lancaster." title="TSS&amp;BOD removal efficiencies">
            <a:extLst>
              <a:ext uri="{FF2B5EF4-FFF2-40B4-BE49-F238E27FC236}">
                <a16:creationId xmlns:a16="http://schemas.microsoft.com/office/drawing/2014/main" id="{F944022E-3D97-4340-976E-6BDB1B212C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7454718"/>
              </p:ext>
            </p:extLst>
          </p:nvPr>
        </p:nvGraphicFramePr>
        <p:xfrm>
          <a:off x="995083" y="1513602"/>
          <a:ext cx="10031506" cy="47157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20008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A6357B-EBFD-465F-A1C8-2B6E5ACBED7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Primary Filtration Increases Carbon Diversion</a:t>
            </a:r>
          </a:p>
          <a:p>
            <a:endParaRPr lang="en-US" dirty="0"/>
          </a:p>
        </p:txBody>
      </p:sp>
      <p:graphicFrame>
        <p:nvGraphicFramePr>
          <p:cNvPr id="25" name="Table 24" descr="Performance comparison " title="Primary Filtration Performance Comparison to Primary Clarification">
            <a:extLst>
              <a:ext uri="{FF2B5EF4-FFF2-40B4-BE49-F238E27FC236}">
                <a16:creationId xmlns:a16="http://schemas.microsoft.com/office/drawing/2014/main" id="{936EF968-900D-4DA8-A3F8-9AE4A02DC8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80860"/>
              </p:ext>
            </p:extLst>
          </p:nvPr>
        </p:nvGraphicFramePr>
        <p:xfrm>
          <a:off x="1963718" y="1761575"/>
          <a:ext cx="7852943" cy="37779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23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92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3646">
                <a:tc>
                  <a:txBody>
                    <a:bodyPr/>
                    <a:lstStyle/>
                    <a:p>
                      <a:pPr marL="23495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Primary Filtration Performance Comparison to Primary Clarification</a:t>
                      </a:r>
                      <a:endParaRPr lang="en-US" sz="2200" b="0" baseline="30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en-US" sz="2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% Range</a:t>
                      </a:r>
                    </a:p>
                  </a:txBody>
                  <a:tcPr marL="51435" marR="51435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7399261"/>
                  </a:ext>
                </a:extLst>
              </a:tr>
              <a:tr h="583646">
                <a:tc>
                  <a:txBody>
                    <a:bodyPr/>
                    <a:lstStyle/>
                    <a:p>
                      <a:pPr marL="23495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Increase in Treatment Removal Efficiency</a:t>
                      </a:r>
                      <a:endParaRPr lang="en-US" sz="2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b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40-60</a:t>
                      </a: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9696">
                <a:tc>
                  <a:txBody>
                    <a:bodyPr/>
                    <a:lstStyle/>
                    <a:p>
                      <a:pPr marL="23495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Reduction in Aeration Power</a:t>
                      </a:r>
                      <a:endParaRPr lang="en-US" sz="2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20-25</a:t>
                      </a:r>
                      <a:endParaRPr lang="en-US" sz="24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7824">
                <a:tc>
                  <a:txBody>
                    <a:bodyPr/>
                    <a:lstStyle/>
                    <a:p>
                      <a:pPr marL="23495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Reduction in Primary Treatment Footprint</a:t>
                      </a:r>
                      <a:endParaRPr lang="en-US" sz="2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75-80</a:t>
                      </a:r>
                      <a:endParaRPr lang="en-US" sz="2400" b="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7824">
                <a:tc>
                  <a:txBody>
                    <a:bodyPr/>
                    <a:lstStyle/>
                    <a:p>
                      <a:pPr marL="23495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Increase in Secondary Treatment Capacity</a:t>
                      </a:r>
                    </a:p>
                  </a:txBody>
                  <a:tcPr marL="51435" marR="51435" marT="0" marB="0" anchor="ctr">
                    <a:solidFill>
                      <a:schemeClr val="bg1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b="0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20-25</a:t>
                      </a:r>
                    </a:p>
                  </a:txBody>
                  <a:tcPr marL="51435" marR="51435" marT="0" marB="0" anchor="ctr">
                    <a:solidFill>
                      <a:schemeClr val="bg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8563833"/>
                  </a:ext>
                </a:extLst>
              </a:tr>
              <a:tr h="597824">
                <a:tc>
                  <a:txBody>
                    <a:bodyPr/>
                    <a:lstStyle/>
                    <a:p>
                      <a:pPr marL="23495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Increase in Digester Gas Energy Production</a:t>
                      </a: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400" b="1" dirty="0"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30-40</a:t>
                      </a: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3138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2526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FDCCF-8B1E-4399-83BA-55D53B964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CONCLUSION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F8BBFD-34E0-442A-B090-09ABB592F2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Estimated Range of Savings from Primary Filtration</a:t>
            </a:r>
          </a:p>
          <a:p>
            <a:endParaRPr lang="en-US" dirty="0"/>
          </a:p>
        </p:txBody>
      </p:sp>
      <p:graphicFrame>
        <p:nvGraphicFramePr>
          <p:cNvPr id="26" name="Table 25" descr="The project resulted in many savings." title="Savings">
            <a:extLst>
              <a:ext uri="{FF2B5EF4-FFF2-40B4-BE49-F238E27FC236}">
                <a16:creationId xmlns:a16="http://schemas.microsoft.com/office/drawing/2014/main" id="{B5EA48B4-C7C7-4D01-8F62-B4D43D76AA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485412"/>
              </p:ext>
            </p:extLst>
          </p:nvPr>
        </p:nvGraphicFramePr>
        <p:xfrm>
          <a:off x="1916604" y="1676582"/>
          <a:ext cx="8345994" cy="30242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15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01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370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000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Estimated Range of Savings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(per MGD of Average Plant Capacity)</a:t>
                      </a:r>
                      <a:endParaRPr lang="en-US" sz="2000" baseline="30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 Narrow" panose="020B060602020203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254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Construction Cost Saving</a:t>
                      </a:r>
                      <a:endParaRPr lang="en-US" sz="2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$640,000 to $1.1 million</a:t>
                      </a:r>
                      <a:endParaRPr lang="en-US" sz="28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5694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Annual O&amp;M Costs Saving</a:t>
                      </a:r>
                      <a:endParaRPr lang="en-US" sz="2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$6,000 to $35,000</a:t>
                      </a:r>
                      <a:endParaRPr lang="en-US" sz="28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896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Net Present Value</a:t>
                      </a:r>
                      <a:r>
                        <a:rPr lang="en-US" sz="2000" baseline="30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2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28600" algn="l"/>
                        </a:tabLst>
                      </a:pPr>
                      <a:r>
                        <a:rPr lang="en-US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$830,000 to $2.2 million</a:t>
                      </a:r>
                      <a:endParaRPr lang="en-US" sz="2800" b="1" dirty="0"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solidFill>
                      <a:schemeClr val="bg2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BA4ADEF-6FD6-484A-9814-7921A15C7AAC}"/>
              </a:ext>
            </a:extLst>
          </p:cNvPr>
          <p:cNvSpPr txBox="1"/>
          <p:nvPr/>
        </p:nvSpPr>
        <p:spPr>
          <a:xfrm>
            <a:off x="0" y="4998579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aseline="30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1</a:t>
            </a:r>
            <a:r>
              <a:rPr lang="en-US" dirty="0"/>
              <a:t>For a 30-year period with an interest rate of 3%</a:t>
            </a:r>
          </a:p>
        </p:txBody>
      </p:sp>
    </p:spTree>
    <p:extLst>
      <p:ext uri="{BB962C8B-B14F-4D97-AF65-F5344CB8AC3E}">
        <p14:creationId xmlns:p14="http://schemas.microsoft.com/office/powerpoint/2010/main" val="19181625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B1E05-523D-4A49-B2DB-AD8453734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Q&amp;A</a:t>
            </a:r>
          </a:p>
        </p:txBody>
      </p:sp>
      <p:pic>
        <p:nvPicPr>
          <p:cNvPr id="6" name="Picture 5" descr="photo of blue cube." title="Photo">
            <a:extLst>
              <a:ext uri="{FF2B5EF4-FFF2-40B4-BE49-F238E27FC236}">
                <a16:creationId xmlns:a16="http://schemas.microsoft.com/office/drawing/2014/main" id="{F9FC87EB-06E1-4AD8-868B-AB4E8F8982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" t="106" r="12251" b="5571"/>
          <a:stretch/>
        </p:blipFill>
        <p:spPr>
          <a:xfrm>
            <a:off x="809536" y="2065867"/>
            <a:ext cx="2980040" cy="2996952"/>
          </a:xfrm>
          <a:prstGeom prst="rect">
            <a:avLst/>
          </a:prstGeom>
          <a:ln w="38100">
            <a:noFill/>
          </a:ln>
        </p:spPr>
      </p:pic>
      <p:pic>
        <p:nvPicPr>
          <p:cNvPr id="7" name="Picture 6" descr="Photo of equipment in dusty field." title="Photo">
            <a:extLst>
              <a:ext uri="{FF2B5EF4-FFF2-40B4-BE49-F238E27FC236}">
                <a16:creationId xmlns:a16="http://schemas.microsoft.com/office/drawing/2014/main" id="{969D9F6A-4B5F-43FB-9C76-1996C16EE6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9" t="1023" r="20232" b="12249"/>
          <a:stretch/>
        </p:blipFill>
        <p:spPr>
          <a:xfrm>
            <a:off x="4020339" y="2065867"/>
            <a:ext cx="3796396" cy="2996952"/>
          </a:xfrm>
          <a:prstGeom prst="rect">
            <a:avLst/>
          </a:prstGeom>
          <a:noFill/>
          <a:ln w="38100">
            <a:noFill/>
          </a:ln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FDE885D-B3B9-4D83-9A85-A33AFB09A945}"/>
              </a:ext>
            </a:extLst>
          </p:cNvPr>
          <p:cNvSpPr txBox="1">
            <a:spLocks/>
          </p:cNvSpPr>
          <p:nvPr/>
        </p:nvSpPr>
        <p:spPr>
          <a:xfrm>
            <a:off x="1040299" y="3276989"/>
            <a:ext cx="10719062" cy="179975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spcBef>
                <a:spcPts val="600"/>
              </a:spcBef>
              <a:buFont typeface="Arial"/>
              <a:buNone/>
            </a:pPr>
            <a:r>
              <a:rPr lang="en-US" sz="2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Contact Info:</a:t>
            </a:r>
          </a:p>
          <a:p>
            <a:pPr marL="0" indent="0" algn="r">
              <a:spcBef>
                <a:spcPts val="600"/>
              </a:spcBef>
              <a:buFont typeface="Arial"/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Onder Caliskaner, Ph.D., P.E.</a:t>
            </a:r>
          </a:p>
          <a:p>
            <a:pPr marL="0" indent="0" algn="r">
              <a:spcBef>
                <a:spcPts val="600"/>
              </a:spcBef>
              <a:buFont typeface="Arial"/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(530) 219-0567</a:t>
            </a:r>
          </a:p>
          <a:p>
            <a:pPr marL="0" indent="0" algn="r">
              <a:spcBef>
                <a:spcPts val="600"/>
              </a:spcBef>
              <a:buFont typeface="Arial"/>
              <a:buNone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OnderCaliskaner@KennedyJenks.com</a:t>
            </a:r>
          </a:p>
        </p:txBody>
      </p:sp>
      <p:pic>
        <p:nvPicPr>
          <p:cNvPr id="10" name="Picture 9" descr="he did this presentation." title="Kennedy Jenks">
            <a:extLst>
              <a:ext uri="{FF2B5EF4-FFF2-40B4-BE49-F238E27FC236}">
                <a16:creationId xmlns:a16="http://schemas.microsoft.com/office/drawing/2014/main" id="{AEE2BB87-B721-4AD0-8CE6-D0F6EF650A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7845" y="6081431"/>
            <a:ext cx="2605271" cy="547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515668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512</TotalTime>
  <Words>914</Words>
  <Application>Microsoft Office PowerPoint</Application>
  <PresentationFormat>Widescreen</PresentationFormat>
  <Paragraphs>314</Paragraphs>
  <Slides>18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9" baseType="lpstr">
      <vt:lpstr>Arial</vt:lpstr>
      <vt:lpstr>Arial </vt:lpstr>
      <vt:lpstr>Arial Black</vt:lpstr>
      <vt:lpstr>Arial Narrow</vt:lpstr>
      <vt:lpstr>Calibri</vt:lpstr>
      <vt:lpstr>Calibri Light</vt:lpstr>
      <vt:lpstr>Times New Roman</vt:lpstr>
      <vt:lpstr>Tw Cen MT</vt:lpstr>
      <vt:lpstr>ヒラギノ角ゴ Pro W3</vt:lpstr>
      <vt:lpstr>Droplet</vt:lpstr>
      <vt:lpstr>Celestial</vt:lpstr>
      <vt:lpstr>Raw Wastewater Filtration to Increase Organic Removal Efficiency and Achieve Significant Electrical Savings</vt:lpstr>
      <vt:lpstr>Acknowledgements</vt:lpstr>
      <vt:lpstr>Process flow</vt:lpstr>
      <vt:lpstr>PRIMARY FILTRATION Objective</vt:lpstr>
      <vt:lpstr>CEC Primary Filtration Projects</vt:lpstr>
      <vt:lpstr>CEC Primary Filtration Projects</vt:lpstr>
      <vt:lpstr>Linda Full-Scale Demonstration</vt:lpstr>
      <vt:lpstr>Linda Full-Scale Demonstration</vt:lpstr>
      <vt:lpstr>Linda Full-Scale Demonstration</vt:lpstr>
      <vt:lpstr>Manteca Demonstration</vt:lpstr>
      <vt:lpstr>Manteca Demonstration</vt:lpstr>
      <vt:lpstr>Lancaster Demonstration</vt:lpstr>
      <vt:lpstr>Lancaster Demonstration</vt:lpstr>
      <vt:lpstr>CEC Projects Summary</vt:lpstr>
      <vt:lpstr>PRIMARY FILTRATION PROJECTS</vt:lpstr>
      <vt:lpstr>CONCLUSION</vt:lpstr>
      <vt:lpstr>CONCLUSION</vt:lpstr>
      <vt:lpstr>Q&amp;A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 Frederick</dc:creator>
  <cp:lastModifiedBy>Mori, Kevin@Energy</cp:lastModifiedBy>
  <cp:revision>47</cp:revision>
  <dcterms:created xsi:type="dcterms:W3CDTF">2019-04-05T13:57:42Z</dcterms:created>
  <dcterms:modified xsi:type="dcterms:W3CDTF">2019-12-18T21:46:03Z</dcterms:modified>
</cp:coreProperties>
</file>