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7" r:id="rId5"/>
    <p:sldMasterId id="2147483671" r:id="rId6"/>
    <p:sldMasterId id="2147483678" r:id="rId7"/>
    <p:sldMasterId id="2147483679" r:id="rId8"/>
  </p:sldMasterIdLst>
  <p:notesMasterIdLst>
    <p:notesMasterId r:id="rId16"/>
  </p:notesMasterIdLst>
  <p:handoutMasterIdLst>
    <p:handoutMasterId r:id="rId17"/>
  </p:handoutMasterIdLst>
  <p:sldIdLst>
    <p:sldId id="287" r:id="rId9"/>
    <p:sldId id="280" r:id="rId10"/>
    <p:sldId id="296" r:id="rId11"/>
    <p:sldId id="301" r:id="rId12"/>
    <p:sldId id="308" r:id="rId13"/>
    <p:sldId id="305" r:id="rId14"/>
    <p:sldId id="297" r:id="rId1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llardo, Noemi@Energy" initials="GN" lastIdx="21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Avalos, Rosemary@Energy" initials="AR" lastIdx="6" clrIdx="1">
    <p:extLst>
      <p:ext uri="{19B8F6BF-5375-455C-9EA6-DF929625EA0E}">
        <p15:presenceInfo xmlns:p15="http://schemas.microsoft.com/office/powerpoint/2012/main" userId="S-1-5-21-606747145-1060284298-682003330-90216" providerId="AD"/>
      </p:ext>
    </p:extLst>
  </p:cmAuthor>
  <p:cmAuthor id="3" name="Vaccaro, Kourtney@Energy" initials="VK" lastIdx="12" clrIdx="2">
    <p:extLst>
      <p:ext uri="{19B8F6BF-5375-455C-9EA6-DF929625EA0E}">
        <p15:presenceInfo xmlns:p15="http://schemas.microsoft.com/office/powerpoint/2012/main" userId="S::kourtney.vaccaro@energy.ca.gov::33978a93-f0b0-454e-9bfe-4898cf60db7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09D4C5-803A-A9B1-9BED-C437E7A629B1}" v="179" dt="2020-07-11T21:17:14.271"/>
    <p1510:client id="{069A8B75-8EAB-34DB-8CD2-A96CF2D38AE7}" v="40" dt="2021-02-05T22:21:14.539"/>
    <p1510:client id="{4C9E62F6-F47D-23B6-918F-74B359C22A51}" v="139" dt="2020-07-07T06:00:22.718"/>
    <p1510:client id="{68E8FE36-1E43-CC49-5B75-912803AC1A39}" v="49" dt="2020-07-08T07:57:57.344"/>
    <p1510:client id="{6FD1061D-8730-E04C-DC69-739D798785AC}" v="2" dt="2020-11-10T23:27:45.318"/>
    <p1510:client id="{730382FC-7608-3199-7042-FCCDD10E454B}" v="22" dt="2020-07-08T13:55:21.610"/>
    <p1510:client id="{7FA6BC8E-0423-62D8-63B7-C2F0ECF5FF00}" v="2094" dt="2020-04-25T00:54:15.320"/>
    <p1510:client id="{855F58FF-F25C-E541-35B3-F2AB26DBADDD}" v="91" dt="2020-07-10T18:30:01.575"/>
    <p1510:client id="{96A34E09-1BA4-9283-7537-FE0D7974D151}" v="100" dt="2020-11-13T01:15:12.223"/>
    <p1510:client id="{9F1F3B63-6165-4E67-8481-940444A88116}" v="17" dt="2020-04-24T17:34:42.353"/>
    <p1510:client id="{AAAE7E97-467F-B048-262F-2D2501AC44C4}" v="13" dt="2020-04-26T16:58:11.228"/>
    <p1510:client id="{BD276009-E871-F697-10BF-357813CC70E0}" v="5" dt="2020-04-27T18:24:07.947"/>
    <p1510:client id="{BDE581F8-8C97-F308-9349-0F1539B68B28}" v="29" dt="2020-11-10T04:52:46.560"/>
    <p1510:client id="{CF00B5F8-67B1-14F5-69FC-24910B54C71E}" v="138" dt="2021-02-05T23:06:25.811"/>
    <p1510:client id="{D1BF7096-C5B7-C103-28F9-45219A414456}" v="476" dt="2020-11-11T18:57:03.629"/>
    <p1510:client id="{E1D7CA1A-F732-C72F-8D0F-745804DBB5A7}" v="1215" dt="2020-04-27T06:50:48.029"/>
    <p1510:client id="{EA6A1695-1E54-DF04-D7B4-C1C71F8FFD49}" v="14" dt="2020-07-10T19:12:00.424"/>
    <p1510:client id="{F86115B2-6276-3DB8-0C30-689561B6C30C}" v="27" dt="2020-04-27T17:08:42.518"/>
    <p1510:client id="{FB81DC70-231D-A826-88E4-F6503275A68D}" v="1" dt="2020-11-17T16:10:43.466"/>
    <p1510:client id="{FCB6D8ED-F8B1-9629-646D-C80982FB2927}" v="12" dt="2021-02-05T23:31:13.579"/>
    <p1510:client id="{FF47A57E-E52F-9049-9B5E-263B40ABCDC7}" v="51" dt="2020-04-23T19:35:01.8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36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microsoft.com/office/2015/10/relationships/revisionInfo" Target="revisionInfo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833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362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3726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895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597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 </a:t>
            </a:r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339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491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7E1BDB5-A84B-414F-9B9E-031BF011572C}" type="datetimeFigureOut">
              <a:rPr lang="en-US" smtClean="0"/>
              <a:pPr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Presenter(s):</a:t>
            </a:r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2/6/2021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2/6/2021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47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A4234-D176-ED44-AA8C-8D9AB00D24D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35793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38077-3EE4-1448-9261-48B6643498B6}" type="datetimeFigureOut">
              <a:rPr lang="en-US" smtClean="0"/>
              <a:pPr/>
              <a:t>2/6/2021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FAD-7F5D-9E42-AC34-0D8D60045FEC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1BDB5-A84B-414F-9B9E-031BF011572C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  <p:sldLayoutId id="214748368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19AC-4595-BF44-A734-067B81C6BF15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4234-D176-ED44-AA8C-8D9AB00D2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6F3AAAF-5998-8E4C-9832-0988D2F0D4E0}" type="datetimeFigureOut">
              <a:rPr lang="en-US" smtClean="0"/>
              <a:pPr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CD738077-3EE4-1448-9261-48B6643498B6}" type="datetimeFigureOut">
              <a:rPr lang="en-US" smtClean="0"/>
              <a:pPr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14FAD-7F5D-9E42-AC34-0D8D60045FEC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sitingcases/sj2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sitingcases/sj2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PublicAdvisor@enegy.ca.gov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energy.ca.gov/about/divisions-and-offices/office-public-adviso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-2036" y="0"/>
            <a:ext cx="12197750" cy="3489774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4400" dirty="0"/>
              <a:t> Public Advisor’s Office</a:t>
            </a:r>
            <a:br>
              <a:rPr lang="en-US" sz="4400" dirty="0"/>
            </a:br>
            <a:br>
              <a:rPr lang="en-US" sz="4400" dirty="0"/>
            </a:br>
            <a:r>
              <a:rPr lang="en-US" sz="4400" b="1" dirty="0"/>
              <a:t> SPPE Public Scoping Meeting:</a:t>
            </a:r>
            <a:br>
              <a:rPr lang="en-US" sz="4400" dirty="0"/>
            </a:br>
            <a:r>
              <a:rPr lang="en-US" sz="4400" dirty="0"/>
              <a:t> San José Data Center 2/19/2021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2363788" y="5114880"/>
            <a:ext cx="5238795" cy="102235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US" sz="2000"/>
              <a:t>Noemi O. Gallardo</a:t>
            </a:r>
          </a:p>
          <a:p>
            <a:pPr>
              <a:spcBef>
                <a:spcPts val="0"/>
              </a:spcBef>
            </a:pPr>
            <a:r>
              <a:rPr lang="en-US" sz="2000"/>
              <a:t>Public Advisor</a:t>
            </a:r>
          </a:p>
          <a:p>
            <a:pPr>
              <a:spcBef>
                <a:spcPts val="0"/>
              </a:spcBef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42182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10464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“Informal” Participation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905"/>
            <a:ext cx="12155424" cy="483707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100"/>
              <a:t>Attend events (via Zoom </a:t>
            </a:r>
            <a:r>
              <a:rPr lang="en-US" sz="2700"/>
              <a:t>until further notice)</a:t>
            </a:r>
            <a:endParaRPr lang="en-US"/>
          </a:p>
          <a:p>
            <a:pPr marL="0" indent="0">
              <a:buNone/>
            </a:pPr>
            <a:endParaRPr lang="en-US" sz="2700"/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/>
              <a:t>Share public comment for the record: 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Speak during live public comment period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Email comments before event for Public Advisor to relate; and 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Submit written comments to Docket Unit </a:t>
            </a:r>
          </a:p>
        </p:txBody>
      </p:sp>
    </p:spTree>
    <p:extLst>
      <p:ext uri="{BB962C8B-B14F-4D97-AF65-F5344CB8AC3E}">
        <p14:creationId xmlns:p14="http://schemas.microsoft.com/office/powerpoint/2010/main" val="3398874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“Formal” Participation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3282"/>
            <a:ext cx="12192000" cy="474797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600" b="1" dirty="0"/>
              <a:t>Become Intervenor</a:t>
            </a:r>
            <a:r>
              <a:rPr lang="en-US" dirty="0"/>
              <a:t>: 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/>
              <a:t>Present evidence and witnesses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/>
              <a:t>Object to other parties’ evidence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/>
              <a:t>Cross-examine other witnesses, and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/>
              <a:t>File motions</a:t>
            </a:r>
          </a:p>
          <a:p>
            <a:pPr indent="0">
              <a:buNone/>
            </a:pPr>
            <a:endParaRPr lang="en-US" sz="3000" b="1"/>
          </a:p>
          <a:p>
            <a:pPr marL="457200">
              <a:buFont typeface="Arial" panose="020B0604020202020204" pitchFamily="34" charset="0"/>
              <a:buChar char="•"/>
            </a:pPr>
            <a:r>
              <a:rPr lang="en-US" sz="3000" b="1" dirty="0"/>
              <a:t>File Petition to Intervene </a:t>
            </a:r>
            <a:endParaRPr lang="en-US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Anyone may file; not necessary to be attorney or have legal representation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No specific form needed; file required information to Docket 19-SPPE-04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File early to meet filing and discovery deadlines set by Presiding Member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File in the relevant docket and include docket number 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297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1BC2D-7BBA-0A40-B512-C852E088A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9862" y="233515"/>
            <a:ext cx="4670278" cy="78888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/>
              <a:t>Project Info</a:t>
            </a:r>
            <a:br>
              <a:rPr lang="en-US" sz="2000"/>
            </a:br>
            <a:endParaRPr lang="en-US" sz="20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B1F631-0611-4A2E-A22D-479C51A5E304}"/>
              </a:ext>
            </a:extLst>
          </p:cNvPr>
          <p:cNvSpPr txBox="1"/>
          <p:nvPr/>
        </p:nvSpPr>
        <p:spPr>
          <a:xfrm>
            <a:off x="8736380" y="1679413"/>
            <a:ext cx="273091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/>
              <a:t>For anyone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4B9D57-0A92-4920-9B86-D1C18414008F}"/>
              </a:ext>
            </a:extLst>
          </p:cNvPr>
          <p:cNvSpPr txBox="1"/>
          <p:nvPr/>
        </p:nvSpPr>
        <p:spPr>
          <a:xfrm>
            <a:off x="8732204" y="2055310"/>
            <a:ext cx="345835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latin typeface="TW Cen MT"/>
              </a:rPr>
              <a:t>For parties to proceeding; staff</a:t>
            </a:r>
            <a:endParaRPr lang="en-US" sz="2000">
              <a:latin typeface="TW Cen MT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9D4B33-0C68-42C2-89DC-4041304C3630}"/>
              </a:ext>
            </a:extLst>
          </p:cNvPr>
          <p:cNvSpPr txBox="1"/>
          <p:nvPr/>
        </p:nvSpPr>
        <p:spPr>
          <a:xfrm>
            <a:off x="8734293" y="2441414"/>
            <a:ext cx="360584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latin typeface="TW Cen MT"/>
                <a:cs typeface="Calibri"/>
              </a:rPr>
              <a:t>All material docketed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5032FA-478C-47C3-864F-1139B3C1713A}"/>
              </a:ext>
            </a:extLst>
          </p:cNvPr>
          <p:cNvSpPr txBox="1"/>
          <p:nvPr/>
        </p:nvSpPr>
        <p:spPr>
          <a:xfrm>
            <a:off x="8286045" y="916717"/>
            <a:ext cx="4012113" cy="2923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300" b="1" dirty="0">
                <a:latin typeface="Tahoma"/>
                <a:ea typeface="+mn-lt"/>
                <a:cs typeface="+mn-lt"/>
                <a:hlinkClick r:id="rId3"/>
              </a:rPr>
              <a:t>https://ww2.energy.ca.gov/sitingcases/sj2/</a:t>
            </a:r>
            <a:r>
              <a:rPr lang="en-US" sz="1300" b="1" dirty="0">
                <a:latin typeface="Tahoma"/>
                <a:ea typeface="+mn-lt"/>
                <a:cs typeface="+mn-lt"/>
              </a:rPr>
              <a:t> </a:t>
            </a:r>
            <a:endParaRPr lang="en-US" b="1">
              <a:latin typeface="Tahom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2A1802-27F0-4875-8F8E-B9B259157476}"/>
              </a:ext>
            </a:extLst>
          </p:cNvPr>
          <p:cNvSpPr txBox="1"/>
          <p:nvPr/>
        </p:nvSpPr>
        <p:spPr>
          <a:xfrm>
            <a:off x="8289287" y="5350742"/>
            <a:ext cx="3286293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b="1">
                <a:latin typeface="TW Cen MT"/>
                <a:cs typeface="Calibri"/>
              </a:rPr>
              <a:t>Sign up for list serve</a:t>
            </a:r>
            <a:endParaRPr lang="en-US" sz="2200" b="1" err="1"/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579C25F5-9750-4385-8A4A-071DDEA78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3808" y="-5631"/>
            <a:ext cx="8352745" cy="6366949"/>
          </a:xfrm>
        </p:spPr>
      </p:pic>
      <p:sp>
        <p:nvSpPr>
          <p:cNvPr id="27" name="Left Arrow 26">
            <a:extLst>
              <a:ext uri="{FF2B5EF4-FFF2-40B4-BE49-F238E27FC236}">
                <a16:creationId xmlns:a16="http://schemas.microsoft.com/office/drawing/2014/main" id="{D466900D-362E-6D49-AE88-89A61DC63E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140151" y="1793164"/>
            <a:ext cx="1574734" cy="164715"/>
          </a:xfrm>
          <a:prstGeom prst="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Left Arrow 27">
            <a:extLst>
              <a:ext uri="{FF2B5EF4-FFF2-40B4-BE49-F238E27FC236}">
                <a16:creationId xmlns:a16="http://schemas.microsoft.com/office/drawing/2014/main" id="{803548F7-D767-6D44-805F-A8BFE7465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029761" y="2182259"/>
            <a:ext cx="1680340" cy="13163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3E51F3AD-4216-4FB2-BB72-64DC188CD0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719505" y="2541773"/>
            <a:ext cx="1001367" cy="186002"/>
          </a:xfrm>
          <a:prstGeom prst="lef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Left Arrow 2">
            <a:extLst>
              <a:ext uri="{FF2B5EF4-FFF2-40B4-BE49-F238E27FC236}">
                <a16:creationId xmlns:a16="http://schemas.microsoft.com/office/drawing/2014/main" id="{06E29827-98FF-6143-9119-3A9F6D244E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140895" y="5473826"/>
            <a:ext cx="1203611" cy="173971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i="1"/>
          </a:p>
        </p:txBody>
      </p:sp>
    </p:spTree>
    <p:extLst>
      <p:ext uri="{BB962C8B-B14F-4D97-AF65-F5344CB8AC3E}">
        <p14:creationId xmlns:p14="http://schemas.microsoft.com/office/powerpoint/2010/main" val="1289509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47108-0B18-C843-948C-4934A4395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712" y="0"/>
            <a:ext cx="10980576" cy="143691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/>
              <a:t>Listserv Signup Process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D565A-50F7-714C-BA4E-D8C57B0F6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4964" y="1436914"/>
            <a:ext cx="12202650" cy="48519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Step 1</a:t>
            </a:r>
            <a:r>
              <a:rPr lang="en-US" dirty="0"/>
              <a:t>: Go to </a:t>
            </a:r>
            <a:r>
              <a:rPr lang="en-US" dirty="0">
                <a:latin typeface="TW Cen MT"/>
                <a:hlinkClick r:id="rId3"/>
              </a:rPr>
              <a:t>https://ww2.energy.ca.gov/sitingcases/sj2/</a:t>
            </a:r>
            <a:endParaRPr lang="en-US"/>
          </a:p>
          <a:p>
            <a:pPr marL="0" indent="0">
              <a:buNone/>
            </a:pPr>
            <a:r>
              <a:rPr lang="en-US" b="1" dirty="0"/>
              <a:t>Step 2</a:t>
            </a:r>
            <a:r>
              <a:rPr lang="en-US" dirty="0"/>
              <a:t>: Enter your name, email address and click send</a:t>
            </a:r>
          </a:p>
          <a:p>
            <a:pPr marL="0" indent="0">
              <a:buNone/>
            </a:pPr>
            <a:r>
              <a:rPr lang="en-US" b="1" dirty="0"/>
              <a:t>Step 3: </a:t>
            </a:r>
            <a:r>
              <a:rPr lang="en-US" dirty="0"/>
              <a:t>Open "confirmation" email; click on link </a:t>
            </a:r>
          </a:p>
          <a:p>
            <a:pPr marL="0" indent="0">
              <a:buNone/>
            </a:pPr>
            <a:r>
              <a:rPr lang="en-US" dirty="0"/>
              <a:t>            to complete subscription</a:t>
            </a:r>
          </a:p>
          <a:p>
            <a:pPr marL="0" indent="0">
              <a:buNone/>
            </a:pPr>
            <a:r>
              <a:rPr lang="en-US" b="1" dirty="0"/>
              <a:t>Step 4: </a:t>
            </a:r>
            <a:r>
              <a:rPr lang="en-US" dirty="0"/>
              <a:t>Look out for email verifying subscription accepted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Once accepted, you'll receive email proceeding notifications and materials.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4" descr="List serve subscription for San Jose City Data Center">
            <a:extLst>
              <a:ext uri="{FF2B5EF4-FFF2-40B4-BE49-F238E27FC236}">
                <a16:creationId xmlns:a16="http://schemas.microsoft.com/office/drawing/2014/main" id="{3C1C1A31-EE3B-4AD7-A92B-6943588871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5080" y="539"/>
            <a:ext cx="3347048" cy="4844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24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EE64A-7601-3542-82A9-1E8ADA896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064" y="1"/>
            <a:ext cx="12183373" cy="1007706"/>
          </a:xfrm>
        </p:spPr>
        <p:txBody>
          <a:bodyPr>
            <a:noAutofit/>
          </a:bodyPr>
          <a:lstStyle/>
          <a:p>
            <a:pPr algn="ctr"/>
            <a:r>
              <a:rPr lang="en-US" sz="4200" b="1"/>
              <a:t>Upcoming Participation 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356301-9F1D-2B44-8945-085F7E1D9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481181"/>
            <a:ext cx="12168995" cy="41358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500"/>
              <a:t>Publication of the Staff's Environmental Assessment Document</a:t>
            </a:r>
          </a:p>
          <a:p>
            <a:r>
              <a:rPr lang="en-US" sz="3500"/>
              <a:t>Pre-hearing Conference and Evidentiary Hearing </a:t>
            </a:r>
          </a:p>
          <a:p>
            <a:r>
              <a:rPr lang="en-US" sz="3500"/>
              <a:t>Committee Proposed Decision</a:t>
            </a:r>
          </a:p>
          <a:p>
            <a:r>
              <a:rPr lang="en-US" sz="3500"/>
              <a:t>Commission Decision at CEC Business Meeting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315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/>
              <a:t>Public Advisor Contact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590" y="1524006"/>
            <a:ext cx="11628120" cy="4564003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r>
              <a:rPr lang="en-US" sz="3000" b="1"/>
              <a:t>Phone:</a:t>
            </a:r>
            <a:r>
              <a:rPr lang="en-US" sz="3000"/>
              <a:t> (916) 654-4489</a:t>
            </a:r>
            <a:endParaRPr lang="en-US"/>
          </a:p>
          <a:p>
            <a:pPr marL="0" indent="0">
              <a:buNone/>
            </a:pPr>
            <a:r>
              <a:rPr lang="en-US" sz="3000" b="1"/>
              <a:t>Email: </a:t>
            </a:r>
            <a:r>
              <a:rPr lang="en-US" sz="3000">
                <a:ea typeface="+mn-lt"/>
                <a:cs typeface="+mn-lt"/>
              </a:rPr>
              <a:t> </a:t>
            </a:r>
            <a:r>
              <a:rPr lang="en-US" sz="3000">
                <a:ea typeface="+mn-lt"/>
                <a:cs typeface="+mn-lt"/>
                <a:hlinkClick r:id="rId3"/>
              </a:rPr>
              <a:t>PublicAdvisor@enegy.ca.gov</a:t>
            </a:r>
            <a:endParaRPr lang="en-US" sz="3000">
              <a:ea typeface="+mn-lt"/>
              <a:cs typeface="+mn-lt"/>
            </a:endParaRPr>
          </a:p>
          <a:p>
            <a:pPr marL="0" indent="0">
              <a:buNone/>
            </a:pPr>
            <a:endParaRPr lang="en-US" sz="3000"/>
          </a:p>
          <a:p>
            <a:pPr marL="0" indent="0">
              <a:buNone/>
            </a:pPr>
            <a:r>
              <a:rPr lang="en-US" sz="3000" b="1"/>
              <a:t>Web:</a:t>
            </a:r>
            <a:r>
              <a:rPr lang="en-US" sz="3000"/>
              <a:t>   </a:t>
            </a:r>
            <a:r>
              <a:rPr lang="en-US">
                <a:hlinkClick r:id="rId4"/>
              </a:rPr>
              <a:t>https://www.energy.ca.gov/about/divisions-and-offices/office-public-advisor </a:t>
            </a:r>
            <a:endParaRPr lang="en-US"/>
          </a:p>
          <a:p>
            <a:pPr marL="0" indent="0">
              <a:buNone/>
            </a:pPr>
            <a:endParaRPr lang="en-US" sz="3000"/>
          </a:p>
          <a:p>
            <a:pPr marL="0" indent="0">
              <a:buNone/>
            </a:pPr>
            <a:r>
              <a:rPr lang="en-US" sz="3000" b="1"/>
              <a:t>Mail: </a:t>
            </a:r>
          </a:p>
          <a:p>
            <a:pPr marL="0" indent="0">
              <a:buNone/>
            </a:pPr>
            <a:r>
              <a:rPr lang="en-US" sz="3000"/>
              <a:t>California Energy Commission</a:t>
            </a:r>
            <a:endParaRPr lang="en-US"/>
          </a:p>
          <a:p>
            <a:pPr marL="0" indent="0">
              <a:buNone/>
            </a:pPr>
            <a:r>
              <a:rPr lang="en-US" sz="3000"/>
              <a:t>1516 Ninth Street, MS-10</a:t>
            </a:r>
          </a:p>
          <a:p>
            <a:pPr marL="0" indent="0">
              <a:buNone/>
            </a:pPr>
            <a:r>
              <a:rPr lang="en-US" sz="3000"/>
              <a:t>Sacramento, CA  95814-2950</a:t>
            </a:r>
          </a:p>
        </p:txBody>
      </p:sp>
    </p:spTree>
    <p:extLst>
      <p:ext uri="{BB962C8B-B14F-4D97-AF65-F5344CB8AC3E}">
        <p14:creationId xmlns:p14="http://schemas.microsoft.com/office/powerpoint/2010/main" val="170334673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FF95D885-D93B-DF44-B847-4036987F83B1}"/>
    </a:ext>
  </a:extLst>
</a:theme>
</file>

<file path=ppt/theme/theme2.xml><?xml version="1.0" encoding="utf-8"?>
<a:theme xmlns:a="http://schemas.openxmlformats.org/drawingml/2006/main" name="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E0B27E3C-E3F4-D248-9EC3-3BDDCC8463C8}"/>
    </a:ext>
  </a:extLst>
</a:theme>
</file>

<file path=ppt/theme/theme3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B74298E1-2931-B84D-82BD-3978191FCBED}"/>
    </a:ext>
  </a:extLst>
</a:theme>
</file>

<file path=ppt/theme/theme4.xml><?xml version="1.0" encoding="utf-8"?>
<a:theme xmlns:a="http://schemas.openxmlformats.org/drawingml/2006/main" name="Blank: Blac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E098878D-B113-274E-8C34-16D25C7A4280}"/>
    </a:ext>
  </a:extLst>
</a:theme>
</file>

<file path=ppt/theme/theme5.xml><?xml version="1.0" encoding="utf-8"?>
<a:theme xmlns:a="http://schemas.openxmlformats.org/drawingml/2006/main" name="Blank: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DF5F4698-E635-7D4F-B5DF-5999EC27BE49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0" ma:contentTypeDescription="Create a new document." ma:contentTypeScope="" ma:versionID="e9539efa9208a828bfd3b51046198c9c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6ded9116eae5f046106cfb7ad0d98464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DD20EFE-0F0D-4D19-8E41-74F8E735D84A}">
  <ds:schemaRefs>
    <ds:schemaRef ds:uri="5067c814-4b34-462c-a21d-c185ff6548d2"/>
    <ds:schemaRef ds:uri="785685f2-c2e1-4352-89aa-3faca8eaba5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CBE712C-AA5D-4482-92CD-A2117B2752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57FD81-135D-4050-B655-8F4106CFFCB0}">
  <ds:schemaRefs>
    <ds:schemaRef ds:uri="5067c814-4b34-462c-a21d-c185ff6548d2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Title 2</Template>
  <TotalTime>0</TotalTime>
  <Words>338</Words>
  <Application>Microsoft Office PowerPoint</Application>
  <PresentationFormat>Widescreen</PresentationFormat>
  <Paragraphs>60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7</vt:i4>
      </vt:variant>
    </vt:vector>
  </HeadingPairs>
  <TitlesOfParts>
    <vt:vector size="18" baseType="lpstr">
      <vt:lpstr>Arial</vt:lpstr>
      <vt:lpstr>Calibri</vt:lpstr>
      <vt:lpstr>Courier New</vt:lpstr>
      <vt:lpstr>Tahoma</vt:lpstr>
      <vt:lpstr>TW Cen MT</vt:lpstr>
      <vt:lpstr>TW Cen MT</vt:lpstr>
      <vt:lpstr>Title 2</vt:lpstr>
      <vt:lpstr>Title 3</vt:lpstr>
      <vt:lpstr>Content</vt:lpstr>
      <vt:lpstr>Blank: Black</vt:lpstr>
      <vt:lpstr>Blank: White</vt:lpstr>
      <vt:lpstr> Public Advisor’s Office   SPPE Public Scoping Meeting:  San José Data Center 2/19/2021</vt:lpstr>
      <vt:lpstr>“Informal” Participation</vt:lpstr>
      <vt:lpstr>“Formal” Participation</vt:lpstr>
      <vt:lpstr>Project Info </vt:lpstr>
      <vt:lpstr>Listserv Signup Process</vt:lpstr>
      <vt:lpstr>Upcoming Participation Opportunities</vt:lpstr>
      <vt:lpstr>Public Advisor 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Avalos, Rosemary@Energy</dc:creator>
  <cp:lastModifiedBy>Lundeen, Albert@Energy</cp:lastModifiedBy>
  <cp:revision>118</cp:revision>
  <cp:lastPrinted>2020-03-04T16:55:18Z</cp:lastPrinted>
  <dcterms:created xsi:type="dcterms:W3CDTF">2020-03-30T21:19:56Z</dcterms:created>
  <dcterms:modified xsi:type="dcterms:W3CDTF">2021-02-06T16:48:26Z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Order">
    <vt:r8>2473500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