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4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Override1.xml" ContentType="application/vnd.openxmlformats-officedocument.themeOverr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Override2.xml" ContentType="application/vnd.openxmlformats-officedocument.themeOverride+xml"/>
  <Override PartName="/ppt/tags/tag11.xml" ContentType="application/vnd.openxmlformats-officedocument.presentationml.tags+xml"/>
  <Override PartName="/ppt/theme/themeOverride3.xml" ContentType="application/vnd.openxmlformats-officedocument.themeOverr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Override4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Override5.xml" ContentType="application/vnd.openxmlformats-officedocument.themeOverr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heme/themeOverride6.xml" ContentType="application/vnd.openxmlformats-officedocument.themeOverr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heme/themeOverride7.xml" ContentType="application/vnd.openxmlformats-officedocument.themeOverr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heme/themeOverride8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heme/themeOverride9.xml" ContentType="application/vnd.openxmlformats-officedocument.themeOverr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heme/themeOverride10.xml" ContentType="application/vnd.openxmlformats-officedocument.themeOverr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heme/themeOverride11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heme/themeOverride12.xml" ContentType="application/vnd.openxmlformats-officedocument.themeOverr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heme/themeOverride13.xml" ContentType="application/vnd.openxmlformats-officedocument.themeOverr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heme/themeOverride14.xml" ContentType="application/vnd.openxmlformats-officedocument.themeOverr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heme/themeOverride15.xml" ContentType="application/vnd.openxmlformats-officedocument.themeOverr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heme/themeOverride16.xml" ContentType="application/vnd.openxmlformats-officedocument.themeOverr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heme/themeOverride17.xml" ContentType="application/vnd.openxmlformats-officedocument.themeOverr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heme/themeOverride18.xml" ContentType="application/vnd.openxmlformats-officedocument.themeOverr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heme/themeOverride19.xml" ContentType="application/vnd.openxmlformats-officedocument.themeOverr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heme/themeOverride20.xml" ContentType="application/vnd.openxmlformats-officedocument.themeOverr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Override21.xml" ContentType="application/vnd.openxmlformats-officedocument.themeOverrid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heme/themeOverride22.xml" ContentType="application/vnd.openxmlformats-officedocument.themeOverr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heme/themeOverride23.xml" ContentType="application/vnd.openxmlformats-officedocument.themeOverride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heme/themeOverride24.xml" ContentType="application/vnd.openxmlformats-officedocument.themeOverride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heme/themeOverride25.xml" ContentType="application/vnd.openxmlformats-officedocument.themeOverr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heme/themeOverride26.xml" ContentType="application/vnd.openxmlformats-officedocument.themeOverrid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heme/themeOverride27.xml" ContentType="application/vnd.openxmlformats-officedocument.themeOverride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heme/themeOverride28.xml" ContentType="application/vnd.openxmlformats-officedocument.themeOverride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heme/themeOverride29.xml" ContentType="application/vnd.openxmlformats-officedocument.themeOverr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heme/themeOverride30.xml" ContentType="application/vnd.openxmlformats-officedocument.themeOverride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heme/themeOverride31.xml" ContentType="application/vnd.openxmlformats-officedocument.themeOverride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heme/themeOverride32.xml" ContentType="application/vnd.openxmlformats-officedocument.themeOverr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heme/themeOverride33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heme/themeOverride34.xml" ContentType="application/vnd.openxmlformats-officedocument.themeOverride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heme/themeOverride35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heme/themeOverride36.xml" ContentType="application/vnd.openxmlformats-officedocument.themeOverrid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heme/themeOverride37.xml" ContentType="application/vnd.openxmlformats-officedocument.themeOverride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heme/themeOverride38.xml" ContentType="application/vnd.openxmlformats-officedocument.themeOverride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heme/themeOverride39.xml" ContentType="application/vnd.openxmlformats-officedocument.themeOverride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slideLayouts/slideLayout101.xml" ContentType="application/vnd.openxmlformats-officedocument.presentationml.slideLayout+xml"/>
  <Override PartName="/ppt/theme/theme5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6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7.xml" ContentType="application/vnd.openxmlformats-officedocument.theme+xml"/>
  <Override PartName="/ppt/tags/tag142.xml" ContentType="application/vnd.openxmlformats-officedocument.presentationml.tags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0.xml" ContentType="application/vnd.openxmlformats-officedocument.theme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  <p:sldMasterId id="2147483751" r:id="rId5"/>
    <p:sldMasterId id="2147483765" r:id="rId6"/>
    <p:sldMasterId id="2147483768" r:id="rId7"/>
    <p:sldMasterId id="2147483844" r:id="rId8"/>
    <p:sldMasterId id="2147483848" r:id="rId9"/>
    <p:sldMasterId id="2147483855" r:id="rId10"/>
    <p:sldMasterId id="2147483874" r:id="rId11"/>
    <p:sldMasterId id="2147483904" r:id="rId12"/>
    <p:sldMasterId id="2147483906" r:id="rId13"/>
  </p:sldMasterIdLst>
  <p:notesMasterIdLst>
    <p:notesMasterId r:id="rId20"/>
  </p:notesMasterIdLst>
  <p:sldIdLst>
    <p:sldId id="277" r:id="rId14"/>
    <p:sldId id="4295" r:id="rId15"/>
    <p:sldId id="4303" r:id="rId16"/>
    <p:sldId id="4294" r:id="rId17"/>
    <p:sldId id="4293" r:id="rId18"/>
    <p:sldId id="4301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waya, David" initials="SD" lastIdx="5" clrIdx="0">
    <p:extLst>
      <p:ext uri="{19B8F6BF-5375-455C-9EA6-DF929625EA0E}">
        <p15:presenceInfo xmlns:p15="http://schemas.microsoft.com/office/powerpoint/2012/main" userId="S-1-5-21-115761338-343289930-1325754085-380640" providerId="AD"/>
      </p:ext>
    </p:extLst>
  </p:cmAuthor>
  <p:cmAuthor id="2" name="Bhat, Suncheth" initials="BS" lastIdx="1" clrIdx="1">
    <p:extLst>
      <p:ext uri="{19B8F6BF-5375-455C-9EA6-DF929625EA0E}">
        <p15:presenceInfo xmlns:p15="http://schemas.microsoft.com/office/powerpoint/2012/main" userId="S::s2b9@pge.com::8c58c921-0c33-4c79-9c4a-dc03451ffc4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D0FF"/>
    <a:srgbClr val="FF9F00"/>
    <a:srgbClr val="303C4F"/>
    <a:srgbClr val="D9D9D9"/>
    <a:srgbClr val="000000"/>
    <a:srgbClr val="C7E6A4"/>
    <a:srgbClr val="E46C0A"/>
    <a:srgbClr val="E2EFDA"/>
    <a:srgbClr val="F2F2F2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58" autoAdjust="0"/>
    <p:restoredTop sz="87662" autoAdjust="0"/>
  </p:normalViewPr>
  <p:slideViewPr>
    <p:cSldViewPr snapToGrid="0">
      <p:cViewPr varScale="1">
        <p:scale>
          <a:sx n="100" d="100"/>
          <a:sy n="100" d="100"/>
        </p:scale>
        <p:origin x="220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5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2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1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E116C-54A3-41F9-BFA3-A57D3A51DF51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1F1D0-4575-423D-9C69-AFCCE2856A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204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855" indent="-2857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2853" indent="-22857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599993" indent="-22857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135" indent="-22857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276" indent="-228571" defTabSz="4571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417" indent="-228571" defTabSz="4571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8558" indent="-228571" defTabSz="4571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5699" indent="-228571" defTabSz="4571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9A6B48-E611-4EFE-82AF-5D58DBEE06B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888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32131F-3CAE-4F48-9C9D-549A84DD92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2398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32131F-3CAE-4F48-9C9D-549A84DD92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487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32131F-3CAE-4F48-9C9D-549A84DD92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24740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32131F-3CAE-4F48-9C9D-549A84DD92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6435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32131F-3CAE-4F48-9C9D-549A84DD92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4334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12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jp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4.bin"/><Relationship Id="rId9" Type="http://schemas.microsoft.com/office/2007/relationships/hdphoto" Target="../media/hdphoto1.wdp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4.jpeg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.bin"/><Relationship Id="rId4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.bin"/><Relationship Id="rId4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7.vml"/><Relationship Id="rId1" Type="http://schemas.openxmlformats.org/officeDocument/2006/relationships/themeOverride" Target="../theme/themeOverride1.xml"/><Relationship Id="rId6" Type="http://schemas.openxmlformats.org/officeDocument/2006/relationships/oleObject" Target="../embeddings/oleObject7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0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vmlDrawing" Target="../drawings/vmlDrawing8.v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.bin"/><Relationship Id="rId4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2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9.vml"/><Relationship Id="rId1" Type="http://schemas.openxmlformats.org/officeDocument/2006/relationships/themeOverride" Target="../theme/themeOverride3.xml"/><Relationship Id="rId6" Type="http://schemas.openxmlformats.org/officeDocument/2006/relationships/oleObject" Target="../embeddings/oleObject9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3.xml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4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0.vml"/><Relationship Id="rId1" Type="http://schemas.openxmlformats.org/officeDocument/2006/relationships/themeOverride" Target="../theme/themeOverride4.xml"/><Relationship Id="rId6" Type="http://schemas.openxmlformats.org/officeDocument/2006/relationships/oleObject" Target="../embeddings/oleObject10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5.xml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6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1.vml"/><Relationship Id="rId1" Type="http://schemas.openxmlformats.org/officeDocument/2006/relationships/themeOverride" Target="../theme/themeOverride5.xml"/><Relationship Id="rId6" Type="http://schemas.openxmlformats.org/officeDocument/2006/relationships/oleObject" Target="../embeddings/oleObject11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7.xml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8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2.vml"/><Relationship Id="rId1" Type="http://schemas.openxmlformats.org/officeDocument/2006/relationships/themeOverride" Target="../theme/themeOverride6.xml"/><Relationship Id="rId6" Type="http://schemas.openxmlformats.org/officeDocument/2006/relationships/oleObject" Target="../embeddings/oleObject12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9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20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3.vml"/><Relationship Id="rId1" Type="http://schemas.openxmlformats.org/officeDocument/2006/relationships/themeOverride" Target="../theme/themeOverride7.xml"/><Relationship Id="rId6" Type="http://schemas.openxmlformats.org/officeDocument/2006/relationships/oleObject" Target="../embeddings/oleObject13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1.xml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22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4.vml"/><Relationship Id="rId1" Type="http://schemas.openxmlformats.org/officeDocument/2006/relationships/themeOverride" Target="../theme/themeOverride8.xml"/><Relationship Id="rId6" Type="http://schemas.openxmlformats.org/officeDocument/2006/relationships/oleObject" Target="../embeddings/oleObject14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3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24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5.vml"/><Relationship Id="rId1" Type="http://schemas.openxmlformats.org/officeDocument/2006/relationships/themeOverride" Target="../theme/themeOverride9.xml"/><Relationship Id="rId6" Type="http://schemas.openxmlformats.org/officeDocument/2006/relationships/oleObject" Target="../embeddings/oleObject15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5.xml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26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6.vml"/><Relationship Id="rId1" Type="http://schemas.openxmlformats.org/officeDocument/2006/relationships/themeOverride" Target="../theme/themeOverride10.xml"/><Relationship Id="rId6" Type="http://schemas.openxmlformats.org/officeDocument/2006/relationships/oleObject" Target="../embeddings/oleObject16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7.xml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28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7.vml"/><Relationship Id="rId1" Type="http://schemas.openxmlformats.org/officeDocument/2006/relationships/themeOverride" Target="../theme/themeOverride11.xml"/><Relationship Id="rId6" Type="http://schemas.openxmlformats.org/officeDocument/2006/relationships/oleObject" Target="../embeddings/oleObject17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9.xml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30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8.vml"/><Relationship Id="rId1" Type="http://schemas.openxmlformats.org/officeDocument/2006/relationships/themeOverride" Target="../theme/themeOverride12.xml"/><Relationship Id="rId6" Type="http://schemas.openxmlformats.org/officeDocument/2006/relationships/oleObject" Target="../embeddings/oleObject18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31.xml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32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9.vml"/><Relationship Id="rId1" Type="http://schemas.openxmlformats.org/officeDocument/2006/relationships/themeOverride" Target="../theme/themeOverride13.xml"/><Relationship Id="rId6" Type="http://schemas.openxmlformats.org/officeDocument/2006/relationships/oleObject" Target="../embeddings/oleObject19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33.xml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34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0.vml"/><Relationship Id="rId1" Type="http://schemas.openxmlformats.org/officeDocument/2006/relationships/themeOverride" Target="../theme/themeOverride14.xml"/><Relationship Id="rId6" Type="http://schemas.openxmlformats.org/officeDocument/2006/relationships/oleObject" Target="../embeddings/oleObject20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35.xml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36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1.vml"/><Relationship Id="rId1" Type="http://schemas.openxmlformats.org/officeDocument/2006/relationships/themeOverride" Target="../theme/themeOverride15.xml"/><Relationship Id="rId6" Type="http://schemas.openxmlformats.org/officeDocument/2006/relationships/oleObject" Target="../embeddings/oleObject21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37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2.vml"/><Relationship Id="rId1" Type="http://schemas.openxmlformats.org/officeDocument/2006/relationships/themeOverride" Target="../theme/themeOverride16.xml"/><Relationship Id="rId6" Type="http://schemas.openxmlformats.org/officeDocument/2006/relationships/oleObject" Target="../embeddings/oleObject22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39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3.vml"/><Relationship Id="rId1" Type="http://schemas.openxmlformats.org/officeDocument/2006/relationships/themeOverride" Target="../theme/themeOverride17.xml"/><Relationship Id="rId6" Type="http://schemas.openxmlformats.org/officeDocument/2006/relationships/oleObject" Target="../embeddings/oleObject23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4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4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5.pn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24.bin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25.bin"/><Relationship Id="rId4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6.vml"/><Relationship Id="rId1" Type="http://schemas.openxmlformats.org/officeDocument/2006/relationships/themeOverride" Target="../theme/themeOverride18.xml"/><Relationship Id="rId6" Type="http://schemas.openxmlformats.org/officeDocument/2006/relationships/oleObject" Target="../embeddings/oleObject26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4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7.vml"/><Relationship Id="rId1" Type="http://schemas.openxmlformats.org/officeDocument/2006/relationships/themeOverride" Target="../theme/themeOverride19.xml"/><Relationship Id="rId6" Type="http://schemas.openxmlformats.org/officeDocument/2006/relationships/oleObject" Target="../embeddings/oleObject27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48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28.vml"/><Relationship Id="rId1" Type="http://schemas.openxmlformats.org/officeDocument/2006/relationships/themeOverride" Target="../theme/themeOverride20.xml"/><Relationship Id="rId6" Type="http://schemas.openxmlformats.org/officeDocument/2006/relationships/oleObject" Target="../embeddings/oleObject28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50.xml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12.png"/><Relationship Id="rId2" Type="http://schemas.openxmlformats.org/officeDocument/2006/relationships/tags" Target="../tags/tag51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jp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29.bin"/><Relationship Id="rId9" Type="http://schemas.microsoft.com/office/2007/relationships/hdphoto" Target="../media/hdphoto1.wdp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0.bin"/><Relationship Id="rId4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12.png"/><Relationship Id="rId2" Type="http://schemas.openxmlformats.org/officeDocument/2006/relationships/tags" Target="../tags/tag54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jp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31.bin"/><Relationship Id="rId9" Type="http://schemas.microsoft.com/office/2007/relationships/hdphoto" Target="../media/hdphoto1.wdp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7" Type="http://schemas.openxmlformats.org/officeDocument/2006/relationships/image" Target="../media/image14.jpeg"/><Relationship Id="rId2" Type="http://schemas.openxmlformats.org/officeDocument/2006/relationships/tags" Target="../tags/tag55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32.bin"/><Relationship Id="rId4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7" Type="http://schemas.openxmlformats.org/officeDocument/2006/relationships/image" Target="../media/image14.jpeg"/><Relationship Id="rId2" Type="http://schemas.openxmlformats.org/officeDocument/2006/relationships/tags" Target="../tags/tag5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33.bin"/><Relationship Id="rId4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34.bin"/><Relationship Id="rId4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35.bin"/><Relationship Id="rId4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63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36.bin"/></Relationships>
</file>

<file path=ppt/slideLayouts/_rels/slideLayout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64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37.vml"/><Relationship Id="rId1" Type="http://schemas.openxmlformats.org/officeDocument/2006/relationships/themeOverride" Target="../theme/themeOverride21.xml"/><Relationship Id="rId6" Type="http://schemas.openxmlformats.org/officeDocument/2006/relationships/oleObject" Target="../embeddings/oleObject37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65.xml"/></Relationships>
</file>

<file path=ppt/slideLayouts/_rels/slideLayout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66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38.vml"/><Relationship Id="rId1" Type="http://schemas.openxmlformats.org/officeDocument/2006/relationships/themeOverride" Target="../theme/themeOverride22.xml"/><Relationship Id="rId6" Type="http://schemas.openxmlformats.org/officeDocument/2006/relationships/oleObject" Target="../embeddings/oleObject38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67.xml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68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39.vml"/><Relationship Id="rId1" Type="http://schemas.openxmlformats.org/officeDocument/2006/relationships/themeOverride" Target="../theme/themeOverride23.xml"/><Relationship Id="rId6" Type="http://schemas.openxmlformats.org/officeDocument/2006/relationships/oleObject" Target="../embeddings/oleObject39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69.xml"/></Relationships>
</file>

<file path=ppt/slideLayouts/_rels/slideLayout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70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0.vml"/><Relationship Id="rId1" Type="http://schemas.openxmlformats.org/officeDocument/2006/relationships/themeOverride" Target="../theme/themeOverride24.xml"/><Relationship Id="rId6" Type="http://schemas.openxmlformats.org/officeDocument/2006/relationships/oleObject" Target="../embeddings/oleObject40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71.xml"/></Relationships>
</file>

<file path=ppt/slideLayouts/_rels/slideLayout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72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1.vml"/><Relationship Id="rId1" Type="http://schemas.openxmlformats.org/officeDocument/2006/relationships/themeOverride" Target="../theme/themeOverride25.xml"/><Relationship Id="rId6" Type="http://schemas.openxmlformats.org/officeDocument/2006/relationships/oleObject" Target="../embeddings/oleObject41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73.xml"/></Relationships>
</file>

<file path=ppt/slideLayouts/_rels/slideLayout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74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2.vml"/><Relationship Id="rId1" Type="http://schemas.openxmlformats.org/officeDocument/2006/relationships/themeOverride" Target="../theme/themeOverride26.xml"/><Relationship Id="rId6" Type="http://schemas.openxmlformats.org/officeDocument/2006/relationships/oleObject" Target="../embeddings/oleObject42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75.xml"/></Relationships>
</file>

<file path=ppt/slideLayouts/_rels/slideLayout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76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3.vml"/><Relationship Id="rId1" Type="http://schemas.openxmlformats.org/officeDocument/2006/relationships/themeOverride" Target="../theme/themeOverride27.xml"/><Relationship Id="rId6" Type="http://schemas.openxmlformats.org/officeDocument/2006/relationships/oleObject" Target="../embeddings/oleObject43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77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tags" Target="../tags/tag79.xml"/><Relationship Id="rId7" Type="http://schemas.openxmlformats.org/officeDocument/2006/relationships/image" Target="../media/image17.png"/><Relationship Id="rId2" Type="http://schemas.openxmlformats.org/officeDocument/2006/relationships/tags" Target="../tags/tag78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4.bin"/><Relationship Id="rId4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80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5.vml"/><Relationship Id="rId1" Type="http://schemas.openxmlformats.org/officeDocument/2006/relationships/themeOverride" Target="../theme/themeOverride28.xml"/><Relationship Id="rId6" Type="http://schemas.openxmlformats.org/officeDocument/2006/relationships/oleObject" Target="../embeddings/oleObject45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81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7" Type="http://schemas.openxmlformats.org/officeDocument/2006/relationships/image" Target="../media/image17.png"/><Relationship Id="rId2" Type="http://schemas.openxmlformats.org/officeDocument/2006/relationships/tags" Target="../tags/tag82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6.bin"/><Relationship Id="rId4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84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7.vml"/><Relationship Id="rId1" Type="http://schemas.openxmlformats.org/officeDocument/2006/relationships/themeOverride" Target="../theme/themeOverride29.xml"/><Relationship Id="rId6" Type="http://schemas.openxmlformats.org/officeDocument/2006/relationships/oleObject" Target="../embeddings/oleObject47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85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image" Target="../media/image17.png"/><Relationship Id="rId2" Type="http://schemas.openxmlformats.org/officeDocument/2006/relationships/tags" Target="../tags/tag86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8.bin"/><Relationship Id="rId4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88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9.vml"/><Relationship Id="rId1" Type="http://schemas.openxmlformats.org/officeDocument/2006/relationships/themeOverride" Target="../theme/themeOverride30.xml"/><Relationship Id="rId6" Type="http://schemas.openxmlformats.org/officeDocument/2006/relationships/oleObject" Target="../embeddings/oleObject49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89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7" Type="http://schemas.openxmlformats.org/officeDocument/2006/relationships/image" Target="../media/image17.png"/><Relationship Id="rId2" Type="http://schemas.openxmlformats.org/officeDocument/2006/relationships/tags" Target="../tags/tag90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0.bin"/><Relationship Id="rId4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51.vml"/><Relationship Id="rId1" Type="http://schemas.openxmlformats.org/officeDocument/2006/relationships/themeOverride" Target="../theme/themeOverride31.xml"/><Relationship Id="rId6" Type="http://schemas.openxmlformats.org/officeDocument/2006/relationships/oleObject" Target="../embeddings/oleObject51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93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2.bin"/><Relationship Id="rId4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96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5.pn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53.bin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4.bin"/><Relationship Id="rId4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99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55.vml"/><Relationship Id="rId1" Type="http://schemas.openxmlformats.org/officeDocument/2006/relationships/themeOverride" Target="../theme/themeOverride32.xml"/><Relationship Id="rId6" Type="http://schemas.openxmlformats.org/officeDocument/2006/relationships/oleObject" Target="../embeddings/oleObject55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00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56.vml"/><Relationship Id="rId1" Type="http://schemas.openxmlformats.org/officeDocument/2006/relationships/themeOverride" Target="../theme/themeOverride33.xml"/><Relationship Id="rId6" Type="http://schemas.openxmlformats.org/officeDocument/2006/relationships/oleObject" Target="../embeddings/oleObject56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02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7.bin"/><Relationship Id="rId4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vmlDrawing" Target="../drawings/vmlDrawing58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8.bin"/><Relationship Id="rId4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12.png"/><Relationship Id="rId2" Type="http://schemas.openxmlformats.org/officeDocument/2006/relationships/tags" Target="../tags/tag107.xml"/><Relationship Id="rId1" Type="http://schemas.openxmlformats.org/officeDocument/2006/relationships/vmlDrawing" Target="../drawings/vmlDrawing59.vml"/><Relationship Id="rId6" Type="http://schemas.openxmlformats.org/officeDocument/2006/relationships/image" Target="../media/image11.jp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59.bin"/><Relationship Id="rId9" Type="http://schemas.microsoft.com/office/2007/relationships/hdphoto" Target="../media/hdphoto1.wdp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vmlDrawing" Target="../drawings/vmlDrawing60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0.bin"/><Relationship Id="rId4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110.xml"/><Relationship Id="rId7" Type="http://schemas.openxmlformats.org/officeDocument/2006/relationships/tags" Target="../tags/tag114.xml"/><Relationship Id="rId2" Type="http://schemas.openxmlformats.org/officeDocument/2006/relationships/vmlDrawing" Target="../drawings/vmlDrawing61.vml"/><Relationship Id="rId1" Type="http://schemas.openxmlformats.org/officeDocument/2006/relationships/themeOverride" Target="../theme/themeOverride34.xml"/><Relationship Id="rId6" Type="http://schemas.openxmlformats.org/officeDocument/2006/relationships/tags" Target="../tags/tag113.xml"/><Relationship Id="rId5" Type="http://schemas.openxmlformats.org/officeDocument/2006/relationships/tags" Target="../tags/tag112.xml"/><Relationship Id="rId10" Type="http://schemas.openxmlformats.org/officeDocument/2006/relationships/image" Target="../media/image9.emf"/><Relationship Id="rId4" Type="http://schemas.openxmlformats.org/officeDocument/2006/relationships/tags" Target="../tags/tag111.xml"/><Relationship Id="rId9" Type="http://schemas.openxmlformats.org/officeDocument/2006/relationships/oleObject" Target="../embeddings/oleObject61.bin"/></Relationships>
</file>

<file path=ppt/slideLayouts/_rels/slideLayout9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3" Type="http://schemas.openxmlformats.org/officeDocument/2006/relationships/tags" Target="../tags/tag115.xml"/><Relationship Id="rId7" Type="http://schemas.openxmlformats.org/officeDocument/2006/relationships/slideMaster" Target="../slideMasters/slideMaster4.xml"/><Relationship Id="rId2" Type="http://schemas.openxmlformats.org/officeDocument/2006/relationships/vmlDrawing" Target="../drawings/vmlDrawing62.vml"/><Relationship Id="rId1" Type="http://schemas.openxmlformats.org/officeDocument/2006/relationships/themeOverride" Target="../theme/themeOverride35.xml"/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9" Type="http://schemas.openxmlformats.org/officeDocument/2006/relationships/image" Target="../media/image9.emf"/></Relationships>
</file>

<file path=ppt/slideLayouts/_rels/slideLayout9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3" Type="http://schemas.openxmlformats.org/officeDocument/2006/relationships/tags" Target="../tags/tag119.xml"/><Relationship Id="rId7" Type="http://schemas.openxmlformats.org/officeDocument/2006/relationships/slideMaster" Target="../slideMasters/slideMaster4.xml"/><Relationship Id="rId2" Type="http://schemas.openxmlformats.org/officeDocument/2006/relationships/vmlDrawing" Target="../drawings/vmlDrawing63.vml"/><Relationship Id="rId1" Type="http://schemas.openxmlformats.org/officeDocument/2006/relationships/themeOverride" Target="../theme/themeOverride36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9" Type="http://schemas.openxmlformats.org/officeDocument/2006/relationships/image" Target="../media/image9.emf"/></Relationships>
</file>

<file path=ppt/slideLayouts/_rels/slideLayout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23.xml"/><Relationship Id="rId7" Type="http://schemas.openxmlformats.org/officeDocument/2006/relationships/image" Target="../media/image9.emf"/><Relationship Id="rId2" Type="http://schemas.openxmlformats.org/officeDocument/2006/relationships/vmlDrawing" Target="../drawings/vmlDrawing64.vml"/><Relationship Id="rId1" Type="http://schemas.openxmlformats.org/officeDocument/2006/relationships/themeOverride" Target="../theme/themeOverride37.xml"/><Relationship Id="rId6" Type="http://schemas.openxmlformats.org/officeDocument/2006/relationships/oleObject" Target="../embeddings/oleObject64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24.xml"/></Relationships>
</file>

<file path=ppt/slideLayouts/_rels/slideLayout9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tags" Target="../tags/tag126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125.xml"/><Relationship Id="rId1" Type="http://schemas.openxmlformats.org/officeDocument/2006/relationships/vmlDrawing" Target="../drawings/vmlDrawing65.vml"/><Relationship Id="rId6" Type="http://schemas.openxmlformats.org/officeDocument/2006/relationships/tags" Target="../tags/tag129.xml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9" Type="http://schemas.openxmlformats.org/officeDocument/2006/relationships/image" Target="../media/image9.emf"/></Relationships>
</file>

<file path=ppt/slideLayouts/_rels/slideLayout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tags" Target="../tags/tag131.xml"/><Relationship Id="rId7" Type="http://schemas.openxmlformats.org/officeDocument/2006/relationships/oleObject" Target="../embeddings/oleObject66.bin"/><Relationship Id="rId2" Type="http://schemas.openxmlformats.org/officeDocument/2006/relationships/tags" Target="../tags/tag130.xml"/><Relationship Id="rId1" Type="http://schemas.openxmlformats.org/officeDocument/2006/relationships/vmlDrawing" Target="../drawings/vmlDrawing66.v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133.xml"/><Relationship Id="rId4" Type="http://schemas.openxmlformats.org/officeDocument/2006/relationships/tags" Target="../tags/tag132.xml"/></Relationships>
</file>

<file path=ppt/slideLayouts/_rels/slideLayout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tags" Target="../tags/tag135.xml"/><Relationship Id="rId7" Type="http://schemas.openxmlformats.org/officeDocument/2006/relationships/oleObject" Target="../embeddings/oleObject67.bin"/><Relationship Id="rId2" Type="http://schemas.openxmlformats.org/officeDocument/2006/relationships/tags" Target="../tags/tag134.xml"/><Relationship Id="rId1" Type="http://schemas.openxmlformats.org/officeDocument/2006/relationships/vmlDrawing" Target="../drawings/vmlDrawing67.v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137.xml"/><Relationship Id="rId4" Type="http://schemas.openxmlformats.org/officeDocument/2006/relationships/tags" Target="../tags/tag136.xml"/></Relationships>
</file>

<file path=ppt/slideLayouts/_rels/slideLayout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38.xml"/><Relationship Id="rId7" Type="http://schemas.openxmlformats.org/officeDocument/2006/relationships/image" Target="../media/image9.emf"/><Relationship Id="rId2" Type="http://schemas.openxmlformats.org/officeDocument/2006/relationships/vmlDrawing" Target="../drawings/vmlDrawing68.vml"/><Relationship Id="rId1" Type="http://schemas.openxmlformats.org/officeDocument/2006/relationships/themeOverride" Target="../theme/themeOverride38.xml"/><Relationship Id="rId6" Type="http://schemas.openxmlformats.org/officeDocument/2006/relationships/oleObject" Target="../embeddings/oleObject68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39.xml"/></Relationships>
</file>

<file path=ppt/slideLayouts/_rels/slideLayout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140.xml"/><Relationship Id="rId7" Type="http://schemas.openxmlformats.org/officeDocument/2006/relationships/image" Target="../media/image9.emf"/><Relationship Id="rId2" Type="http://schemas.openxmlformats.org/officeDocument/2006/relationships/vmlDrawing" Target="../drawings/vmlDrawing69.vml"/><Relationship Id="rId1" Type="http://schemas.openxmlformats.org/officeDocument/2006/relationships/themeOverride" Target="../theme/themeOverride39.xml"/><Relationship Id="rId6" Type="http://schemas.openxmlformats.org/officeDocument/2006/relationships/oleObject" Target="../embeddings/oleObject69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41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8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8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8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0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0651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 userDrawn="1"/>
        </p:nvSpPr>
        <p:spPr bwMode="auto">
          <a:xfrm rot="19742967">
            <a:off x="2357438" y="2112873"/>
            <a:ext cx="7620000" cy="113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8000" b="1">
                <a:solidFill>
                  <a:schemeClr val="bg1">
                    <a:lumMod val="85000"/>
                  </a:schemeClr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9pPr>
          </a:lstStyle>
          <a:p>
            <a:pPr defTabSz="900834">
              <a:defRPr/>
            </a:pPr>
            <a:r>
              <a:rPr lang="en-US">
                <a:solidFill>
                  <a:srgbClr val="FFFFFF">
                    <a:lumMod val="85000"/>
                  </a:srgbClr>
                </a:solidFill>
              </a:rPr>
              <a:t>D R A F 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1857033">
            <a:off x="2205060" y="1971681"/>
            <a:ext cx="7620000" cy="11080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2286000"/>
            <a:ext cx="3009900" cy="1117229"/>
          </a:xfrm>
          <a:prstGeom prst="rect">
            <a:avLst/>
          </a:prstGeom>
        </p:spPr>
        <p:txBody>
          <a:bodyPr lIns="90088" tIns="45048" rIns="90088" bIns="45048"/>
          <a:lstStyle>
            <a:lvl1pPr marL="0" indent="0"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76900" y="2286000"/>
            <a:ext cx="3009900" cy="1117229"/>
          </a:xfrm>
          <a:prstGeom prst="rect">
            <a:avLst/>
          </a:prstGeom>
        </p:spPr>
        <p:txBody>
          <a:bodyPr lIns="90088" tIns="45048" rIns="90088" bIns="45048"/>
          <a:lstStyle>
            <a:lvl1pPr marL="0" indent="0"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1911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3358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8523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2751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 userDrawn="1"/>
        </p:nvSpPr>
        <p:spPr bwMode="auto">
          <a:xfrm rot="19742967">
            <a:off x="2205060" y="1960468"/>
            <a:ext cx="7620000" cy="113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8000" b="1">
                <a:solidFill>
                  <a:schemeClr val="bg1">
                    <a:lumMod val="85000"/>
                  </a:schemeClr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9pPr>
          </a:lstStyle>
          <a:p>
            <a:pPr defTabSz="900834">
              <a:defRPr/>
            </a:pPr>
            <a:r>
              <a:rPr lang="en-US">
                <a:solidFill>
                  <a:srgbClr val="FFFFFF">
                    <a:lumMod val="85000"/>
                  </a:srgbClr>
                </a:solidFill>
              </a:rPr>
              <a:t>D R A F 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6" y="1371600"/>
            <a:ext cx="6248400" cy="566738"/>
          </a:xfrm>
          <a:prstGeom prst="rect">
            <a:avLst/>
          </a:prstGeom>
        </p:spPr>
        <p:txBody>
          <a:bodyPr lIns="90088" tIns="45048" rIns="90088" bIns="45048"/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7088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14"/>
            <a:ext cx="6172200" cy="762000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2286000"/>
            <a:ext cx="3009900" cy="415290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6900" y="2286000"/>
            <a:ext cx="3009900" cy="415290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1913467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14"/>
            <a:ext cx="6172200" cy="762000"/>
          </a:xfrm>
          <a:prstGeom prst="rect">
            <a:avLst/>
          </a:prstGeom>
        </p:spPr>
        <p:txBody>
          <a:bodyPr lIns="90088" tIns="45048" rIns="90088" bIns="45048"/>
          <a:lstStyle>
            <a:lvl1pPr>
              <a:defRPr sz="2400">
                <a:solidFill>
                  <a:srgbClr val="0082A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14600" y="2286000"/>
            <a:ext cx="6172200" cy="415290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8299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00"/>
            <a:ext cx="6172200" cy="735012"/>
          </a:xfrm>
          <a:prstGeom prst="rect">
            <a:avLst/>
          </a:prstGeom>
        </p:spPr>
        <p:txBody>
          <a:bodyPr lIns="90088" tIns="45048" rIns="90088" bIns="45048"/>
          <a:lstStyle>
            <a:lvl1pPr>
              <a:defRPr sz="2400">
                <a:solidFill>
                  <a:srgbClr val="0082A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2514600" y="2286001"/>
            <a:ext cx="3009900" cy="146304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6900" y="2286000"/>
            <a:ext cx="3009900" cy="1117229"/>
          </a:xfrm>
          <a:prstGeom prst="rect">
            <a:avLst/>
          </a:prstGeom>
        </p:spPr>
        <p:txBody>
          <a:bodyPr lIns="90088" tIns="45048" rIns="90088" bIns="45048"/>
          <a:lstStyle>
            <a:lvl1pPr marL="0" indent="0">
              <a:defRPr sz="1800"/>
            </a:lvl1pPr>
            <a:lvl2pPr marL="395682" indent="-175162">
              <a:defRPr sz="1800"/>
            </a:lvl2pPr>
            <a:lvl3pPr marL="561456" indent="-165780">
              <a:defRPr sz="1800"/>
            </a:lvl3pPr>
            <a:lvl4pPr marL="736622" indent="-175162">
              <a:defRPr sz="1800"/>
            </a:lvl4pPr>
            <a:lvl5pPr marL="900834" indent="-164218">
              <a:buFont typeface="Lucida Grande"/>
              <a:buChar char="–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7 2012</a:t>
            </a:r>
          </a:p>
        </p:txBody>
      </p:sp>
    </p:spTree>
    <p:extLst>
      <p:ext uri="{BB962C8B-B14F-4D97-AF65-F5344CB8AC3E}">
        <p14:creationId xmlns:p14="http://schemas.microsoft.com/office/powerpoint/2010/main" val="634443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344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219200" y="1143000"/>
            <a:ext cx="746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413827607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344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26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67016271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219200" y="457344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1143000"/>
            <a:ext cx="3657600" cy="1730375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029226" y="1143000"/>
            <a:ext cx="3657600" cy="1730375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219200" y="3025775"/>
            <a:ext cx="3657600" cy="1731963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26" y="3025775"/>
            <a:ext cx="3657600" cy="1731963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282844586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344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29226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74440038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1857033">
            <a:off x="2205060" y="1971681"/>
            <a:ext cx="7620000" cy="11080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Box 3"/>
          <p:cNvSpPr txBox="1">
            <a:spLocks noChangeArrowheads="1"/>
          </p:cNvSpPr>
          <p:nvPr userDrawn="1"/>
        </p:nvSpPr>
        <p:spPr bwMode="auto">
          <a:xfrm>
            <a:off x="5638800" y="0"/>
            <a:ext cx="3505200" cy="28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88" tIns="45048" rIns="90088" bIns="4504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0834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02472858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0025"/>
            <a:ext cx="8001000" cy="492578"/>
          </a:xfrm>
          <a:prstGeom prst="rect">
            <a:avLst/>
          </a:prstGeom>
        </p:spPr>
        <p:txBody>
          <a:bodyPr lIns="90088" tIns="45048" rIns="90088" bIns="45048"/>
          <a:lstStyle>
            <a:lvl1pPr algn="r">
              <a:defRPr sz="36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64655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6825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2"/>
          </p:nvPr>
        </p:nvSpPr>
        <p:spPr>
          <a:xfrm>
            <a:off x="7458218" y="6503669"/>
            <a:ext cx="1685925" cy="365125"/>
          </a:xfrm>
          <a:prstGeom prst="rect">
            <a:avLst/>
          </a:prstGeom>
        </p:spPr>
        <p:txBody>
          <a:bodyPr vert="horz" lIns="90088" tIns="45048" rIns="90088" bIns="45048" rtlCol="0" anchor="ctr"/>
          <a:lstStyle>
            <a:lvl1pPr algn="l">
              <a:defRPr sz="1000">
                <a:solidFill>
                  <a:srgbClr val="FF0000"/>
                </a:solidFill>
              </a:defRPr>
            </a:lvl1pPr>
          </a:lstStyle>
          <a:p>
            <a:pPr defTabSz="876622"/>
            <a:fld id="{0C6861B9-53AB-4970-BDD6-EA12885DFB7C}" type="datetime9">
              <a:rPr lang="en-US" smtClean="0">
                <a:ea typeface="MS PGothic" pitchFamily="34" charset="-128"/>
              </a:rPr>
              <a:pPr defTabSz="876622"/>
              <a:t>1/25/2021 8:23:01 AM</a:t>
            </a:fld>
            <a:endParaRPr lang="en-US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634432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509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7828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4436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812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1800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7503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103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3402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2604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883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6481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557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_PPT_cover-03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65725"/>
            <a:ext cx="9144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97633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ueBar_DoubleLine-02.jpg">
            <a:extLst>
              <a:ext uri="{FF2B5EF4-FFF2-40B4-BE49-F238E27FC236}">
                <a16:creationId xmlns:a16="http://schemas.microsoft.com/office/drawing/2014/main" id="{9F9F8B5C-9DD8-498B-AE8E-AD10238F7B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1">
            <a:extLst>
              <a:ext uri="{FF2B5EF4-FFF2-40B4-BE49-F238E27FC236}">
                <a16:creationId xmlns:a16="http://schemas.microsoft.com/office/drawing/2014/main" id="{6584CF8F-72A7-46BF-BC5F-1F442BB0B0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09163" y="6485655"/>
            <a:ext cx="1626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1251B-06BF-41AB-BC0D-11972EDC1BF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9910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193158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548" y="365760"/>
            <a:ext cx="7643842" cy="57227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928" y="1293780"/>
            <a:ext cx="8296072" cy="304699"/>
          </a:xfrm>
        </p:spPr>
        <p:txBody>
          <a:bodyPr/>
          <a:lstStyle>
            <a:lvl1pPr marL="0" indent="0">
              <a:defRPr>
                <a:solidFill>
                  <a:srgbClr val="000000"/>
                </a:solidFill>
                <a:latin typeface="+mj-lt"/>
              </a:defRPr>
            </a:lvl1pPr>
            <a:lvl2pPr marL="0" indent="0">
              <a:buNone/>
              <a:defRPr sz="2400">
                <a:solidFill>
                  <a:srgbClr val="000000"/>
                </a:solidFill>
                <a:latin typeface="+mj-lt"/>
                <a:cs typeface="Calibri" pitchFamily="34" charset="0"/>
              </a:defRPr>
            </a:lvl2pPr>
            <a:lvl3pPr marL="0" indent="0">
              <a:buNone/>
              <a:defRPr sz="1800">
                <a:solidFill>
                  <a:srgbClr val="000000"/>
                </a:solidFill>
                <a:latin typeface="+mj-lt"/>
                <a:cs typeface="Calibri" pitchFamily="34" charset="0"/>
              </a:defRPr>
            </a:lvl3pPr>
            <a:lvl4pPr marL="0" indent="0">
              <a:buNone/>
              <a:defRPr>
                <a:solidFill>
                  <a:srgbClr val="000000"/>
                </a:solidFill>
                <a:latin typeface="+mj-lt"/>
                <a:cs typeface="Calibri" pitchFamily="34" charset="0"/>
              </a:defRPr>
            </a:lvl4pPr>
            <a:lvl5pPr marL="0" indent="0">
              <a:buFont typeface="Arial" panose="020B0604020202020204" pitchFamily="34" charset="0"/>
              <a:buNone/>
              <a:defRPr>
                <a:solidFill>
                  <a:srgbClr val="000000"/>
                </a:solidFill>
                <a:latin typeface="+mj-lt"/>
                <a:cs typeface="Calibri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42745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11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" b="24762"/>
          <a:stretch/>
        </p:blipFill>
        <p:spPr>
          <a:xfrm>
            <a:off x="0" y="-25400"/>
            <a:ext cx="9144000" cy="6883400"/>
          </a:xfrm>
          <a:prstGeom prst="rect">
            <a:avLst/>
          </a:prstGeom>
        </p:spPr>
      </p:pic>
      <p:sp>
        <p:nvSpPr>
          <p:cNvPr id="15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1239557" y="1524000"/>
            <a:ext cx="7104777" cy="1498600"/>
          </a:xfrm>
        </p:spPr>
        <p:txBody>
          <a:bodyPr>
            <a:noAutofit/>
          </a:bodyPr>
          <a:lstStyle>
            <a:lvl1pPr>
              <a:defRPr sz="419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1239558" y="3204394"/>
            <a:ext cx="7104777" cy="473976"/>
          </a:xfrm>
        </p:spPr>
        <p:txBody>
          <a:bodyPr>
            <a:noAutofit/>
          </a:bodyPr>
          <a:lstStyle>
            <a:lvl1pPr>
              <a:defRPr sz="2285">
                <a:solidFill>
                  <a:schemeClr val="tx2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1239556" y="5049890"/>
            <a:ext cx="1043042" cy="1095375"/>
            <a:chOff x="2054225" y="4757789"/>
            <a:chExt cx="1584325" cy="1584325"/>
          </a:xfrm>
        </p:grpSpPr>
        <p:pic>
          <p:nvPicPr>
            <p:cNvPr id="18" name="Picture 38" descr="Image result for pg&amp;e logo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689C5"/>
                </a:clrFrom>
                <a:clrTo>
                  <a:srgbClr val="1689C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4225" y="4757789"/>
              <a:ext cx="1584325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38" descr="Image result for pg&amp;e logo"/>
            <p:cNvPicPr>
              <a:picLocks noChangeAspect="1" noChangeArrowheads="1"/>
            </p:cNvPicPr>
            <p:nvPr userDrawn="1"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575"/>
            <a:stretch/>
          </p:blipFill>
          <p:spPr bwMode="auto">
            <a:xfrm>
              <a:off x="3441700" y="4757789"/>
              <a:ext cx="196850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0596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35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pic>
        <p:nvPicPr>
          <p:cNvPr id="6" name="Picture 5" descr="ColorBlue_bar_top-12.jpg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7" b="5062"/>
          <a:stretch/>
        </p:blipFill>
        <p:spPr bwMode="auto">
          <a:xfrm>
            <a:off x="-1" y="0"/>
            <a:ext cx="914248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7"/>
          <p:cNvSpPr>
            <a:spLocks noGrp="1"/>
          </p:cNvSpPr>
          <p:nvPr>
            <p:ph type="title" hasCustomPrompt="1"/>
          </p:nvPr>
        </p:nvSpPr>
        <p:spPr>
          <a:xfrm>
            <a:off x="1378629" y="533160"/>
            <a:ext cx="7219663" cy="422039"/>
          </a:xfrm>
        </p:spPr>
        <p:txBody>
          <a:bodyPr anchor="b"/>
          <a:lstStyle>
            <a:lvl1pPr>
              <a:defRPr sz="3047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28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 slice 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59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PanelGray"/>
          <p:cNvSpPr/>
          <p:nvPr userDrawn="1"/>
        </p:nvSpPr>
        <p:spPr bwMode="ltGray">
          <a:xfrm>
            <a:off x="1" y="2"/>
            <a:ext cx="3551098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ltGray">
          <a:xfrm>
            <a:off x="599902" y="1544274"/>
            <a:ext cx="2505077" cy="1495794"/>
          </a:xfrm>
          <a:noFill/>
        </p:spPr>
        <p:txBody>
          <a:bodyPr wrap="square" lIns="0" tIns="0" rIns="320040" bIns="0" anchor="b">
            <a:noAutofit/>
          </a:bodyPr>
          <a:lstStyle>
            <a:lvl1pPr>
              <a:defRPr sz="2666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7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box">
    <p:bg bwMode="grayWhite"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5" name="Object 4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 bwMode="blackWhite">
          <a:xfrm>
            <a:off x="833291" y="2668041"/>
            <a:ext cx="7477419" cy="3201026"/>
          </a:xfrm>
          <a:prstGeom prst="rect">
            <a:avLst/>
          </a:prstGeom>
          <a:ln w="9525">
            <a:solidFill>
              <a:schemeClr val="bg1"/>
            </a:solidFill>
          </a:ln>
        </p:spPr>
        <p:txBody>
          <a:bodyPr lIns="274320" tIns="274320" rIns="274320" bIns="137160" anchor="b">
            <a:noAutofit/>
          </a:bodyPr>
          <a:lstStyle>
            <a:lvl1pPr marL="0" algn="l" defTabSz="870692" rtl="0" eaLnBrk="1" fontAlgn="auto" latinLnBrk="0" hangingPunct="1">
              <a:lnSpc>
                <a:spcPts val="5713"/>
              </a:lnSpc>
              <a:spcBef>
                <a:spcPts val="0"/>
              </a:spcBef>
              <a:spcAft>
                <a:spcPts val="0"/>
              </a:spcAft>
              <a:defRPr lang="en-US" sz="4190" kern="1200" baseline="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section title</a:t>
            </a:r>
          </a:p>
        </p:txBody>
      </p:sp>
      <p:sp>
        <p:nvSpPr>
          <p:cNvPr id="56" name="Square"/>
          <p:cNvSpPr>
            <a:spLocks noChangeAspect="1"/>
          </p:cNvSpPr>
          <p:nvPr userDrawn="1"/>
        </p:nvSpPr>
        <p:spPr bwMode="white">
          <a:xfrm>
            <a:off x="833005" y="1457803"/>
            <a:ext cx="874141" cy="91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6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890475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line">
    <p:bg bwMode="blackWhite"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7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00657" y="3826800"/>
            <a:ext cx="7942686" cy="2041200"/>
          </a:xfrm>
        </p:spPr>
        <p:txBody>
          <a:bodyPr anchor="t">
            <a:noAutofit/>
          </a:bodyPr>
          <a:lstStyle>
            <a:lvl1pPr>
              <a:defRPr sz="419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section title</a:t>
            </a:r>
          </a:p>
        </p:txBody>
      </p:sp>
      <p:cxnSp>
        <p:nvCxnSpPr>
          <p:cNvPr id="148" name="Line"/>
          <p:cNvCxnSpPr/>
          <p:nvPr userDrawn="1"/>
        </p:nvCxnSpPr>
        <p:spPr bwMode="white">
          <a:xfrm>
            <a:off x="599901" y="3679200"/>
            <a:ext cx="8544099" cy="0"/>
          </a:xfrm>
          <a:prstGeom prst="line">
            <a:avLst/>
          </a:prstGeom>
          <a:ln w="19050" cmpd="sng">
            <a:solidFill>
              <a:schemeClr val="bg1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41265425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one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1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3092352" y="0"/>
            <a:ext cx="397649" cy="6858000"/>
          </a:xfrm>
          <a:prstGeom prst="rect">
            <a:avLst/>
          </a:prstGeom>
        </p:spPr>
      </p:pic>
      <p:sp>
        <p:nvSpPr>
          <p:cNvPr id="65" name="PanelGray"/>
          <p:cNvSpPr/>
          <p:nvPr userDrawn="1"/>
        </p:nvSpPr>
        <p:spPr bwMode="white">
          <a:xfrm>
            <a:off x="0" y="0"/>
            <a:ext cx="3103581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" name="Title 4"/>
          <p:cNvSpPr>
            <a:spLocks noGrp="1"/>
          </p:cNvSpPr>
          <p:nvPr userDrawn="1">
            <p:ph type="title" hasCustomPrompt="1"/>
          </p:nvPr>
        </p:nvSpPr>
        <p:spPr>
          <a:xfrm>
            <a:off x="599902" y="2681103"/>
            <a:ext cx="227240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666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563606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highlight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5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5345447" y="0"/>
            <a:ext cx="397649" cy="6858000"/>
          </a:xfrm>
          <a:prstGeom prst="rect">
            <a:avLst/>
          </a:prstGeom>
        </p:spPr>
      </p:pic>
      <p:sp>
        <p:nvSpPr>
          <p:cNvPr id="65" name="PanelGray"/>
          <p:cNvSpPr/>
          <p:nvPr userDrawn="1"/>
        </p:nvSpPr>
        <p:spPr bwMode="white">
          <a:xfrm>
            <a:off x="1" y="0"/>
            <a:ext cx="535667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" name="Title 3"/>
          <p:cNvSpPr>
            <a:spLocks noGrp="1"/>
          </p:cNvSpPr>
          <p:nvPr>
            <p:ph type="title" hasCustomPrompt="1"/>
          </p:nvPr>
        </p:nvSpPr>
        <p:spPr>
          <a:xfrm>
            <a:off x="599901" y="622800"/>
            <a:ext cx="4544559" cy="369204"/>
          </a:xfrm>
          <a:prstGeom prst="rect">
            <a:avLst/>
          </a:prstGeom>
        </p:spPr>
        <p:txBody>
          <a:bodyPr/>
          <a:lstStyle>
            <a:lvl1pPr>
              <a:defRPr sz="2666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90730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one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2708124" y="0"/>
            <a:ext cx="397031" cy="6858000"/>
          </a:xfrm>
          <a:prstGeom prst="rect">
            <a:avLst/>
          </a:prstGeom>
        </p:spPr>
      </p:pic>
      <p:sp>
        <p:nvSpPr>
          <p:cNvPr id="63" name="PanelGray"/>
          <p:cNvSpPr/>
          <p:nvPr userDrawn="1"/>
        </p:nvSpPr>
        <p:spPr bwMode="white">
          <a:xfrm>
            <a:off x="3106195" y="-1309"/>
            <a:ext cx="6037805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Title 4"/>
          <p:cNvSpPr>
            <a:spLocks noGrp="1"/>
          </p:cNvSpPr>
          <p:nvPr>
            <p:ph type="title" hasCustomPrompt="1"/>
          </p:nvPr>
        </p:nvSpPr>
        <p:spPr>
          <a:xfrm>
            <a:off x="599901" y="2681103"/>
            <a:ext cx="2272402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666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3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Box 16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02716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half">
    <p:bg bwMode="grayWhite"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0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4175310" y="0"/>
            <a:ext cx="397031" cy="6858000"/>
          </a:xfrm>
          <a:prstGeom prst="rect">
            <a:avLst/>
          </a:prstGeom>
        </p:spPr>
      </p:pic>
      <p:sp>
        <p:nvSpPr>
          <p:cNvPr id="66" name="PanelGray"/>
          <p:cNvSpPr/>
          <p:nvPr userDrawn="1"/>
        </p:nvSpPr>
        <p:spPr bwMode="white">
          <a:xfrm>
            <a:off x="4573381" y="-1309"/>
            <a:ext cx="4570619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4574470" y="-654"/>
            <a:ext cx="4569530" cy="6858000"/>
          </a:xfrm>
          <a:prstGeom prst="rect">
            <a:avLst/>
          </a:prstGeom>
          <a:noFill/>
        </p:spPr>
        <p:txBody>
          <a:bodyPr lIns="914400" tIns="914400" rIns="914400" bIns="914400"/>
          <a:lstStyle>
            <a:lvl1pPr algn="ctr">
              <a:defRPr sz="1714" baseline="0"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599901" y="1785600"/>
            <a:ext cx="3190374" cy="3286800"/>
          </a:xfrm>
          <a:prstGeom prst="rect">
            <a:avLst/>
          </a:prstGeom>
          <a:noFill/>
        </p:spPr>
        <p:txBody>
          <a:bodyPr wrap="square" lIns="0" tIns="0" rIns="320040" bIns="0" anchor="ctr">
            <a:noAutofit/>
          </a:bodyPr>
          <a:lstStyle>
            <a:lvl1pPr>
              <a:defRPr sz="3047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6249647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two third">
    <p:bg bwMode="grayWhite"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27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5426531" y="0"/>
            <a:ext cx="397031" cy="6858000"/>
          </a:xfrm>
          <a:prstGeom prst="rect">
            <a:avLst/>
          </a:prstGeom>
        </p:spPr>
      </p:pic>
      <p:sp>
        <p:nvSpPr>
          <p:cNvPr id="65" name="PanelGray"/>
          <p:cNvSpPr/>
          <p:nvPr userDrawn="1"/>
        </p:nvSpPr>
        <p:spPr bwMode="white">
          <a:xfrm>
            <a:off x="5824602" y="-1309"/>
            <a:ext cx="3319398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Picture Placeholder 5"/>
          <p:cNvSpPr>
            <a:spLocks noGrp="1"/>
          </p:cNvSpPr>
          <p:nvPr userDrawn="1">
            <p:ph type="pic" sz="quarter" idx="11" hasCustomPrompt="1"/>
          </p:nvPr>
        </p:nvSpPr>
        <p:spPr>
          <a:xfrm>
            <a:off x="5825692" y="-654"/>
            <a:ext cx="3318308" cy="6858000"/>
          </a:xfrm>
          <a:prstGeom prst="rect">
            <a:avLst/>
          </a:prstGeom>
          <a:noFill/>
        </p:spPr>
        <p:txBody>
          <a:bodyPr lIns="182880" tIns="914400" rIns="182880" bIns="914400"/>
          <a:lstStyle>
            <a:lvl1pPr algn="ctr">
              <a:defRPr sz="1714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4" name="Title 1"/>
          <p:cNvSpPr>
            <a:spLocks noGrp="1"/>
          </p:cNvSpPr>
          <p:nvPr userDrawn="1">
            <p:ph type="title" hasCustomPrompt="1"/>
          </p:nvPr>
        </p:nvSpPr>
        <p:spPr bwMode="blackWhite">
          <a:xfrm>
            <a:off x="599901" y="1785600"/>
            <a:ext cx="454480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047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7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418705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arrow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1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480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ArrowPanelGray"/>
          <p:cNvSpPr/>
          <p:nvPr userDrawn="1"/>
        </p:nvSpPr>
        <p:spPr bwMode="ltGray">
          <a:xfrm>
            <a:off x="1" y="0"/>
            <a:ext cx="3102800" cy="6859310"/>
          </a:xfrm>
          <a:custGeom>
            <a:avLst/>
            <a:gdLst>
              <a:gd name="connsiteX0" fmla="*/ 0 w 3258479"/>
              <a:gd name="connsiteY0" fmla="*/ 0 h 6859310"/>
              <a:gd name="connsiteX1" fmla="*/ 156629 w 3258479"/>
              <a:gd name="connsiteY1" fmla="*/ 0 h 6859310"/>
              <a:gd name="connsiteX2" fmla="*/ 156629 w 3258479"/>
              <a:gd name="connsiteY2" fmla="*/ 1310 h 6859310"/>
              <a:gd name="connsiteX3" fmla="*/ 2435100 w 3258479"/>
              <a:gd name="connsiteY3" fmla="*/ 1310 h 6859310"/>
              <a:gd name="connsiteX4" fmla="*/ 3258479 w 3258479"/>
              <a:gd name="connsiteY4" fmla="*/ 3430310 h 6859310"/>
              <a:gd name="connsiteX5" fmla="*/ 2435100 w 3258479"/>
              <a:gd name="connsiteY5" fmla="*/ 6859310 h 6859310"/>
              <a:gd name="connsiteX6" fmla="*/ 0 w 3258479"/>
              <a:gd name="connsiteY6" fmla="*/ 6859310 h 685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8479" h="6859310">
                <a:moveTo>
                  <a:pt x="0" y="0"/>
                </a:moveTo>
                <a:lnTo>
                  <a:pt x="156629" y="0"/>
                </a:lnTo>
                <a:lnTo>
                  <a:pt x="156629" y="1310"/>
                </a:lnTo>
                <a:lnTo>
                  <a:pt x="2435100" y="1310"/>
                </a:lnTo>
                <a:lnTo>
                  <a:pt x="3258479" y="3430310"/>
                </a:lnTo>
                <a:lnTo>
                  <a:pt x="2435100" y="6859310"/>
                </a:lnTo>
                <a:lnTo>
                  <a:pt x="0" y="685931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99902" y="2680200"/>
            <a:ext cx="1823173" cy="1497600"/>
          </a:xfrm>
        </p:spPr>
        <p:txBody>
          <a:bodyPr anchor="ctr" anchorCtr="0">
            <a:noAutofit/>
          </a:bodyPr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853640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left arrow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5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" name="ArrowPanelGray"/>
          <p:cNvSpPr/>
          <p:nvPr userDrawn="1"/>
        </p:nvSpPr>
        <p:spPr bwMode="ltGray">
          <a:xfrm>
            <a:off x="1" y="0"/>
            <a:ext cx="3102800" cy="6859310"/>
          </a:xfrm>
          <a:custGeom>
            <a:avLst/>
            <a:gdLst>
              <a:gd name="connsiteX0" fmla="*/ 0 w 3258479"/>
              <a:gd name="connsiteY0" fmla="*/ 0 h 6859310"/>
              <a:gd name="connsiteX1" fmla="*/ 156629 w 3258479"/>
              <a:gd name="connsiteY1" fmla="*/ 0 h 6859310"/>
              <a:gd name="connsiteX2" fmla="*/ 156629 w 3258479"/>
              <a:gd name="connsiteY2" fmla="*/ 1310 h 6859310"/>
              <a:gd name="connsiteX3" fmla="*/ 2435100 w 3258479"/>
              <a:gd name="connsiteY3" fmla="*/ 1310 h 6859310"/>
              <a:gd name="connsiteX4" fmla="*/ 3258479 w 3258479"/>
              <a:gd name="connsiteY4" fmla="*/ 3430310 h 6859310"/>
              <a:gd name="connsiteX5" fmla="*/ 2435100 w 3258479"/>
              <a:gd name="connsiteY5" fmla="*/ 6859310 h 6859310"/>
              <a:gd name="connsiteX6" fmla="*/ 0 w 3258479"/>
              <a:gd name="connsiteY6" fmla="*/ 6859310 h 685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8479" h="6859310">
                <a:moveTo>
                  <a:pt x="0" y="0"/>
                </a:moveTo>
                <a:lnTo>
                  <a:pt x="156629" y="0"/>
                </a:lnTo>
                <a:lnTo>
                  <a:pt x="156629" y="1310"/>
                </a:lnTo>
                <a:lnTo>
                  <a:pt x="2435100" y="1310"/>
                </a:lnTo>
                <a:lnTo>
                  <a:pt x="3258479" y="3430310"/>
                </a:lnTo>
                <a:lnTo>
                  <a:pt x="2435100" y="6859310"/>
                </a:lnTo>
                <a:lnTo>
                  <a:pt x="0" y="6859310"/>
                </a:lnTo>
                <a:close/>
              </a:path>
            </a:pathLst>
          </a:custGeom>
          <a:gradFill>
            <a:gsLst>
              <a:gs pos="0">
                <a:srgbClr val="00BFF3"/>
              </a:gs>
              <a:gs pos="10000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15" name="Title 2"/>
          <p:cNvSpPr>
            <a:spLocks noGrp="1"/>
          </p:cNvSpPr>
          <p:nvPr>
            <p:ph type="title" hasCustomPrompt="1"/>
          </p:nvPr>
        </p:nvSpPr>
        <p:spPr>
          <a:xfrm>
            <a:off x="599902" y="2680200"/>
            <a:ext cx="1823173" cy="1497600"/>
          </a:xfrm>
        </p:spPr>
        <p:txBody>
          <a:bodyPr anchor="ctr" anchorCtr="0">
            <a:noAutofit/>
          </a:bodyPr>
          <a:lstStyle>
            <a:lvl1pPr>
              <a:defRPr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1249014" y="3402829"/>
            <a:ext cx="2565924" cy="3461745"/>
          </a:xfrm>
          <a:prstGeom prst="rect">
            <a:avLst/>
          </a:prstGeom>
        </p:spPr>
      </p:pic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3614162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ow one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9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393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ArrowPanelGray"/>
          <p:cNvSpPr/>
          <p:nvPr userDrawn="1"/>
        </p:nvSpPr>
        <p:spPr>
          <a:xfrm flipH="1" flipV="1">
            <a:off x="1" y="0"/>
            <a:ext cx="4110713" cy="6859311"/>
          </a:xfrm>
          <a:custGeom>
            <a:avLst/>
            <a:gdLst>
              <a:gd name="connsiteX0" fmla="*/ 4316963 w 4316963"/>
              <a:gd name="connsiteY0" fmla="*/ 6859311 h 6859311"/>
              <a:gd name="connsiteX1" fmla="*/ 2973131 w 4316963"/>
              <a:gd name="connsiteY1" fmla="*/ 6859311 h 6859311"/>
              <a:gd name="connsiteX2" fmla="*/ 2973131 w 4316963"/>
              <a:gd name="connsiteY2" fmla="*/ 6858000 h 6859311"/>
              <a:gd name="connsiteX3" fmla="*/ 823379 w 4316963"/>
              <a:gd name="connsiteY3" fmla="*/ 6858000 h 6859311"/>
              <a:gd name="connsiteX4" fmla="*/ 0 w 4316963"/>
              <a:gd name="connsiteY4" fmla="*/ 3429000 h 6859311"/>
              <a:gd name="connsiteX5" fmla="*/ 823379 w 4316963"/>
              <a:gd name="connsiteY5" fmla="*/ 0 h 6859311"/>
              <a:gd name="connsiteX6" fmla="*/ 3258479 w 4316963"/>
              <a:gd name="connsiteY6" fmla="*/ 0 h 6859311"/>
              <a:gd name="connsiteX7" fmla="*/ 3258479 w 4316963"/>
              <a:gd name="connsiteY7" fmla="*/ 1311 h 6859311"/>
              <a:gd name="connsiteX8" fmla="*/ 4316963 w 4316963"/>
              <a:gd name="connsiteY8" fmla="*/ 1311 h 685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16963" h="6859311">
                <a:moveTo>
                  <a:pt x="4316963" y="6859311"/>
                </a:moveTo>
                <a:lnTo>
                  <a:pt x="2973131" y="6859311"/>
                </a:lnTo>
                <a:lnTo>
                  <a:pt x="2973131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3258479" y="0"/>
                </a:lnTo>
                <a:lnTo>
                  <a:pt x="3258479" y="1311"/>
                </a:lnTo>
                <a:lnTo>
                  <a:pt x="4316963" y="1311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599901" y="1785600"/>
            <a:ext cx="2952093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047" b="0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2366503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arrow one third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2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ArrowPanelGray"/>
          <p:cNvSpPr/>
          <p:nvPr userDrawn="1"/>
        </p:nvSpPr>
        <p:spPr>
          <a:xfrm flipH="1" flipV="1">
            <a:off x="1" y="0"/>
            <a:ext cx="4110713" cy="6859311"/>
          </a:xfrm>
          <a:custGeom>
            <a:avLst/>
            <a:gdLst>
              <a:gd name="connsiteX0" fmla="*/ 4316963 w 4316963"/>
              <a:gd name="connsiteY0" fmla="*/ 6859311 h 6859311"/>
              <a:gd name="connsiteX1" fmla="*/ 2973131 w 4316963"/>
              <a:gd name="connsiteY1" fmla="*/ 6859311 h 6859311"/>
              <a:gd name="connsiteX2" fmla="*/ 2973131 w 4316963"/>
              <a:gd name="connsiteY2" fmla="*/ 6858000 h 6859311"/>
              <a:gd name="connsiteX3" fmla="*/ 823379 w 4316963"/>
              <a:gd name="connsiteY3" fmla="*/ 6858000 h 6859311"/>
              <a:gd name="connsiteX4" fmla="*/ 0 w 4316963"/>
              <a:gd name="connsiteY4" fmla="*/ 3429000 h 6859311"/>
              <a:gd name="connsiteX5" fmla="*/ 823379 w 4316963"/>
              <a:gd name="connsiteY5" fmla="*/ 0 h 6859311"/>
              <a:gd name="connsiteX6" fmla="*/ 3258479 w 4316963"/>
              <a:gd name="connsiteY6" fmla="*/ 0 h 6859311"/>
              <a:gd name="connsiteX7" fmla="*/ 3258479 w 4316963"/>
              <a:gd name="connsiteY7" fmla="*/ 1311 h 6859311"/>
              <a:gd name="connsiteX8" fmla="*/ 4316963 w 4316963"/>
              <a:gd name="connsiteY8" fmla="*/ 1311 h 685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16963" h="6859311">
                <a:moveTo>
                  <a:pt x="4316963" y="6859311"/>
                </a:moveTo>
                <a:lnTo>
                  <a:pt x="2973131" y="6859311"/>
                </a:lnTo>
                <a:lnTo>
                  <a:pt x="2973131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3258479" y="0"/>
                </a:lnTo>
                <a:lnTo>
                  <a:pt x="3258479" y="1311"/>
                </a:lnTo>
                <a:lnTo>
                  <a:pt x="4316963" y="1311"/>
                </a:lnTo>
                <a:close/>
              </a:path>
            </a:pathLst>
          </a:custGeom>
          <a:gradFill>
            <a:gsLst>
              <a:gs pos="100000">
                <a:srgbClr val="00BFF3"/>
              </a:gs>
              <a:gs pos="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599901" y="1785600"/>
            <a:ext cx="2952093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047" b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 rotWithShape="1"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2258210" y="3405670"/>
            <a:ext cx="2565924" cy="3461745"/>
          </a:xfrm>
          <a:prstGeom prst="rect">
            <a:avLst/>
          </a:prstGeom>
        </p:spPr>
      </p:pic>
      <p:sp>
        <p:nvSpPr>
          <p:cNvPr id="15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6229968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ow half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47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751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ArrowPanelGray"/>
          <p:cNvSpPr/>
          <p:nvPr userDrawn="1"/>
        </p:nvSpPr>
        <p:spPr bwMode="white">
          <a:xfrm>
            <a:off x="1" y="0"/>
            <a:ext cx="4826490" cy="6858000"/>
          </a:xfrm>
          <a:custGeom>
            <a:avLst/>
            <a:gdLst>
              <a:gd name="connsiteX0" fmla="*/ 0 w 5068653"/>
              <a:gd name="connsiteY0" fmla="*/ 0 h 6858000"/>
              <a:gd name="connsiteX1" fmla="*/ 4245274 w 5068653"/>
              <a:gd name="connsiteY1" fmla="*/ 0 h 6858000"/>
              <a:gd name="connsiteX2" fmla="*/ 5068653 w 5068653"/>
              <a:gd name="connsiteY2" fmla="*/ 3429000 h 6858000"/>
              <a:gd name="connsiteX3" fmla="*/ 4245274 w 5068653"/>
              <a:gd name="connsiteY3" fmla="*/ 6858000 h 6858000"/>
              <a:gd name="connsiteX4" fmla="*/ 0 w 506865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68653" h="6858000">
                <a:moveTo>
                  <a:pt x="0" y="0"/>
                </a:moveTo>
                <a:lnTo>
                  <a:pt x="4245274" y="0"/>
                </a:lnTo>
                <a:lnTo>
                  <a:pt x="5068653" y="3429000"/>
                </a:lnTo>
                <a:lnTo>
                  <a:pt x="424527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599901" y="622801"/>
            <a:ext cx="3398638" cy="36920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66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628896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arrow half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1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ArrowPanelGray"/>
          <p:cNvSpPr/>
          <p:nvPr userDrawn="1"/>
        </p:nvSpPr>
        <p:spPr bwMode="white">
          <a:xfrm>
            <a:off x="1" y="0"/>
            <a:ext cx="4826490" cy="6858000"/>
          </a:xfrm>
          <a:custGeom>
            <a:avLst/>
            <a:gdLst>
              <a:gd name="connsiteX0" fmla="*/ 0 w 5068653"/>
              <a:gd name="connsiteY0" fmla="*/ 0 h 6858000"/>
              <a:gd name="connsiteX1" fmla="*/ 4245274 w 5068653"/>
              <a:gd name="connsiteY1" fmla="*/ 0 h 6858000"/>
              <a:gd name="connsiteX2" fmla="*/ 5068653 w 5068653"/>
              <a:gd name="connsiteY2" fmla="*/ 3429000 h 6858000"/>
              <a:gd name="connsiteX3" fmla="*/ 4245274 w 5068653"/>
              <a:gd name="connsiteY3" fmla="*/ 6858000 h 6858000"/>
              <a:gd name="connsiteX4" fmla="*/ 0 w 506865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68653" h="6858000">
                <a:moveTo>
                  <a:pt x="0" y="0"/>
                </a:moveTo>
                <a:lnTo>
                  <a:pt x="4245274" y="0"/>
                </a:lnTo>
                <a:lnTo>
                  <a:pt x="5068653" y="3429000"/>
                </a:lnTo>
                <a:lnTo>
                  <a:pt x="4245274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rgbClr val="00BFF3"/>
              </a:gs>
              <a:gs pos="10000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599901" y="622801"/>
            <a:ext cx="3398638" cy="36920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66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2971711" y="3405670"/>
            <a:ext cx="2565924" cy="3461745"/>
          </a:xfrm>
          <a:prstGeom prst="rect">
            <a:avLst/>
          </a:prstGeom>
        </p:spPr>
      </p:pic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88280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ow two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95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6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755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ArrowPanelGray"/>
          <p:cNvSpPr/>
          <p:nvPr userDrawn="1"/>
        </p:nvSpPr>
        <p:spPr>
          <a:xfrm flipH="1" flipV="1">
            <a:off x="-3" y="0"/>
            <a:ext cx="6270496" cy="6858000"/>
          </a:xfrm>
          <a:custGeom>
            <a:avLst/>
            <a:gdLst>
              <a:gd name="connsiteX0" fmla="*/ 6585110 w 6585110"/>
              <a:gd name="connsiteY0" fmla="*/ 6858000 h 6858000"/>
              <a:gd name="connsiteX1" fmla="*/ 5068653 w 6585110"/>
              <a:gd name="connsiteY1" fmla="*/ 6858000 h 6858000"/>
              <a:gd name="connsiteX2" fmla="*/ 4839565 w 6585110"/>
              <a:gd name="connsiteY2" fmla="*/ 6858000 h 6858000"/>
              <a:gd name="connsiteX3" fmla="*/ 823379 w 6585110"/>
              <a:gd name="connsiteY3" fmla="*/ 6858000 h 6858000"/>
              <a:gd name="connsiteX4" fmla="*/ 0 w 6585110"/>
              <a:gd name="connsiteY4" fmla="*/ 3429000 h 6858000"/>
              <a:gd name="connsiteX5" fmla="*/ 823379 w 6585110"/>
              <a:gd name="connsiteY5" fmla="*/ 0 h 6858000"/>
              <a:gd name="connsiteX6" fmla="*/ 4839565 w 6585110"/>
              <a:gd name="connsiteY6" fmla="*/ 0 h 6858000"/>
              <a:gd name="connsiteX7" fmla="*/ 5068653 w 6585110"/>
              <a:gd name="connsiteY7" fmla="*/ 0 h 6858000"/>
              <a:gd name="connsiteX8" fmla="*/ 6585110 w 658511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85110" h="6858000">
                <a:moveTo>
                  <a:pt x="6585110" y="6858000"/>
                </a:moveTo>
                <a:lnTo>
                  <a:pt x="5068653" y="6858000"/>
                </a:lnTo>
                <a:lnTo>
                  <a:pt x="4839565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4839565" y="0"/>
                </a:lnTo>
                <a:lnTo>
                  <a:pt x="5068653" y="0"/>
                </a:lnTo>
                <a:lnTo>
                  <a:pt x="6585110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599901" y="622800"/>
            <a:ext cx="4544802" cy="369204"/>
          </a:xfrm>
        </p:spPr>
        <p:txBody>
          <a:bodyPr/>
          <a:lstStyle>
            <a:lvl1pPr>
              <a:defRPr sz="2666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0811888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arrow two third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1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" name="ArrowPanelGray"/>
          <p:cNvSpPr/>
          <p:nvPr userDrawn="1"/>
        </p:nvSpPr>
        <p:spPr>
          <a:xfrm flipH="1" flipV="1">
            <a:off x="-3" y="0"/>
            <a:ext cx="6270496" cy="6858000"/>
          </a:xfrm>
          <a:custGeom>
            <a:avLst/>
            <a:gdLst>
              <a:gd name="connsiteX0" fmla="*/ 6585110 w 6585110"/>
              <a:gd name="connsiteY0" fmla="*/ 6858000 h 6858000"/>
              <a:gd name="connsiteX1" fmla="*/ 5068653 w 6585110"/>
              <a:gd name="connsiteY1" fmla="*/ 6858000 h 6858000"/>
              <a:gd name="connsiteX2" fmla="*/ 4839565 w 6585110"/>
              <a:gd name="connsiteY2" fmla="*/ 6858000 h 6858000"/>
              <a:gd name="connsiteX3" fmla="*/ 823379 w 6585110"/>
              <a:gd name="connsiteY3" fmla="*/ 6858000 h 6858000"/>
              <a:gd name="connsiteX4" fmla="*/ 0 w 6585110"/>
              <a:gd name="connsiteY4" fmla="*/ 3429000 h 6858000"/>
              <a:gd name="connsiteX5" fmla="*/ 823379 w 6585110"/>
              <a:gd name="connsiteY5" fmla="*/ 0 h 6858000"/>
              <a:gd name="connsiteX6" fmla="*/ 4839565 w 6585110"/>
              <a:gd name="connsiteY6" fmla="*/ 0 h 6858000"/>
              <a:gd name="connsiteX7" fmla="*/ 5068653 w 6585110"/>
              <a:gd name="connsiteY7" fmla="*/ 0 h 6858000"/>
              <a:gd name="connsiteX8" fmla="*/ 6585110 w 658511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85110" h="6858000">
                <a:moveTo>
                  <a:pt x="6585110" y="6858000"/>
                </a:moveTo>
                <a:lnTo>
                  <a:pt x="5068653" y="6858000"/>
                </a:lnTo>
                <a:lnTo>
                  <a:pt x="4839565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4839565" y="0"/>
                </a:lnTo>
                <a:lnTo>
                  <a:pt x="5068653" y="0"/>
                </a:lnTo>
                <a:lnTo>
                  <a:pt x="6585110" y="0"/>
                </a:lnTo>
                <a:close/>
              </a:path>
            </a:pathLst>
          </a:custGeom>
          <a:gradFill>
            <a:gsLst>
              <a:gs pos="100000">
                <a:srgbClr val="00BFF3"/>
              </a:gs>
              <a:gs pos="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599901" y="622800"/>
            <a:ext cx="4544802" cy="369204"/>
          </a:xfrm>
        </p:spPr>
        <p:txBody>
          <a:bodyPr/>
          <a:lstStyle>
            <a:lvl1pPr>
              <a:defRPr sz="2666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4415989" y="3405670"/>
            <a:ext cx="2565924" cy="3461745"/>
          </a:xfrm>
          <a:prstGeom prst="rect">
            <a:avLst/>
          </a:prstGeom>
        </p:spPr>
      </p:pic>
      <p:sp>
        <p:nvSpPr>
          <p:cNvPr id="17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3745240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statement green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4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3826333"/>
            <a:ext cx="7942686" cy="1606550"/>
          </a:xfrm>
        </p:spPr>
        <p:txBody>
          <a:bodyPr anchor="b">
            <a:noAutofit/>
          </a:bodyPr>
          <a:lstStyle>
            <a:lvl1pPr marL="0" algn="l" defTabSz="870692" rtl="0" eaLnBrk="1" fontAlgn="auto" latinLnBrk="0" hangingPunct="1">
              <a:lnSpc>
                <a:spcPts val="5713"/>
              </a:lnSpc>
              <a:spcBef>
                <a:spcPts val="0"/>
              </a:spcBef>
              <a:spcAft>
                <a:spcPts val="0"/>
              </a:spcAft>
              <a:defRPr lang="en-US" sz="4190" kern="1200" baseline="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131412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statement icon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67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599902" y="3826333"/>
            <a:ext cx="7943442" cy="16065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algn="l" defTabSz="870692" rtl="0" eaLnBrk="1" fontAlgn="auto" latinLnBrk="0" hangingPunct="1">
              <a:lnSpc>
                <a:spcPts val="5713"/>
              </a:lnSpc>
              <a:spcBef>
                <a:spcPts val="0"/>
              </a:spcBef>
              <a:spcAft>
                <a:spcPts val="0"/>
              </a:spcAft>
              <a:defRPr lang="en-US" sz="4190" kern="1200" baseline="0" dirty="0">
                <a:solidFill>
                  <a:schemeClr val="accent4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  <p:sp>
        <p:nvSpPr>
          <p:cNvPr id="6" name="Square"/>
          <p:cNvSpPr>
            <a:spLocks noChangeAspect="1"/>
          </p:cNvSpPr>
          <p:nvPr userDrawn="1"/>
        </p:nvSpPr>
        <p:spPr bwMode="white">
          <a:xfrm>
            <a:off x="599901" y="625475"/>
            <a:ext cx="874141" cy="918000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22871052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1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Shadow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633" b="26071"/>
          <a:stretch/>
        </p:blipFill>
        <p:spPr>
          <a:xfrm rot="16200000" flipH="1">
            <a:off x="5187625" y="1597257"/>
            <a:ext cx="769257" cy="7143495"/>
          </a:xfrm>
          <a:prstGeom prst="rect">
            <a:avLst/>
          </a:prstGeom>
        </p:spPr>
      </p:pic>
      <p:grpSp>
        <p:nvGrpSpPr>
          <p:cNvPr id="13" name="Bubble"/>
          <p:cNvGrpSpPr/>
          <p:nvPr userDrawn="1"/>
        </p:nvGrpSpPr>
        <p:grpSpPr>
          <a:xfrm>
            <a:off x="1" y="1"/>
            <a:ext cx="9142488" cy="5859885"/>
            <a:chOff x="1" y="0"/>
            <a:chExt cx="9601200" cy="5859885"/>
          </a:xfrm>
          <a:solidFill>
            <a:srgbClr val="00BFF3"/>
          </a:solidFill>
        </p:grpSpPr>
        <p:sp>
          <p:nvSpPr>
            <p:cNvPr id="14" name="Rectangle 13"/>
            <p:cNvSpPr/>
            <p:nvPr userDrawn="1"/>
          </p:nvSpPr>
          <p:spPr>
            <a:xfrm>
              <a:off x="1" y="0"/>
              <a:ext cx="9601200" cy="498960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sz="1714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" name="Right Triangle 14"/>
            <p:cNvSpPr/>
            <p:nvPr userDrawn="1"/>
          </p:nvSpPr>
          <p:spPr>
            <a:xfrm rot="5400000">
              <a:off x="2109600" y="4820336"/>
              <a:ext cx="1039549" cy="1039549"/>
            </a:xfrm>
            <a:prstGeom prst="rtTriangle">
              <a:avLst/>
            </a:pr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sz="1714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11358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cial gray">
    <p:bg>
      <p:bgPr>
        <a:solidFill>
          <a:srgbClr val="2B2B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15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99902" y="622800"/>
            <a:ext cx="7942686" cy="369204"/>
          </a:xfrm>
        </p:spPr>
        <p:txBody>
          <a:bodyPr/>
          <a:lstStyle>
            <a:lvl1pPr>
              <a:defRPr sz="2666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9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8524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3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718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green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6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620995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claimer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87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743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1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" b="24762"/>
          <a:stretch/>
        </p:blipFill>
        <p:spPr>
          <a:xfrm>
            <a:off x="0" y="-25400"/>
            <a:ext cx="9144000" cy="6883400"/>
          </a:xfrm>
          <a:prstGeom prst="rect">
            <a:avLst/>
          </a:prstGeom>
        </p:spPr>
      </p:pic>
      <p:grpSp>
        <p:nvGrpSpPr>
          <p:cNvPr id="20" name="Group 19"/>
          <p:cNvGrpSpPr/>
          <p:nvPr userDrawn="1"/>
        </p:nvGrpSpPr>
        <p:grpSpPr>
          <a:xfrm>
            <a:off x="3467736" y="2269331"/>
            <a:ext cx="2208528" cy="2319338"/>
            <a:chOff x="2054225" y="4757789"/>
            <a:chExt cx="1584325" cy="1584325"/>
          </a:xfrm>
        </p:grpSpPr>
        <p:pic>
          <p:nvPicPr>
            <p:cNvPr id="21" name="Picture 38" descr="Image result for pg&amp;e logo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689C5"/>
                </a:clrFrom>
                <a:clrTo>
                  <a:srgbClr val="1689C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4225" y="4757789"/>
              <a:ext cx="1584325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38" descr="Image result for pg&amp;e logo"/>
            <p:cNvPicPr>
              <a:picLocks noChangeAspect="1" noChangeArrowheads="1"/>
            </p:cNvPicPr>
            <p:nvPr userDrawn="1"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575"/>
            <a:stretch/>
          </p:blipFill>
          <p:spPr bwMode="auto">
            <a:xfrm>
              <a:off x="3441700" y="4757789"/>
              <a:ext cx="196850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87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guide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grpSp>
        <p:nvGrpSpPr>
          <p:cNvPr id="148" name="USLetterGrid"/>
          <p:cNvGrpSpPr/>
          <p:nvPr userDrawn="1"/>
        </p:nvGrpSpPr>
        <p:grpSpPr>
          <a:xfrm>
            <a:off x="0" y="1"/>
            <a:ext cx="9144000" cy="6858001"/>
            <a:chOff x="0" y="0"/>
            <a:chExt cx="9602788" cy="6858001"/>
          </a:xfrm>
        </p:grpSpPr>
        <p:sp>
          <p:nvSpPr>
            <p:cNvPr id="149" name="Slide edges"/>
            <p:cNvSpPr>
              <a:spLocks noChangeAspect="1"/>
            </p:cNvSpPr>
            <p:nvPr/>
          </p:nvSpPr>
          <p:spPr bwMode="auto">
            <a:xfrm>
              <a:off x="795" y="1"/>
              <a:ext cx="9601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43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0" name="No-fly zone"/>
            <p:cNvSpPr/>
            <p:nvPr/>
          </p:nvSpPr>
          <p:spPr>
            <a:xfrm>
              <a:off x="0" y="0"/>
              <a:ext cx="9602788" cy="6858000"/>
            </a:xfrm>
            <a:custGeom>
              <a:avLst/>
              <a:gdLst>
                <a:gd name="connsiteX0" fmla="*/ 630001 w 9602788"/>
                <a:gd name="connsiteY0" fmla="*/ 622800 h 6858000"/>
                <a:gd name="connsiteX1" fmla="*/ 630001 w 9602788"/>
                <a:gd name="connsiteY1" fmla="*/ 6156000 h 6858000"/>
                <a:gd name="connsiteX2" fmla="*/ 8972788 w 9602788"/>
                <a:gd name="connsiteY2" fmla="*/ 6156000 h 6858000"/>
                <a:gd name="connsiteX3" fmla="*/ 8972788 w 9602788"/>
                <a:gd name="connsiteY3" fmla="*/ 622800 h 6858000"/>
                <a:gd name="connsiteX4" fmla="*/ 8972788 w 9602788"/>
                <a:gd name="connsiteY4" fmla="*/ 0 h 6858000"/>
                <a:gd name="connsiteX5" fmla="*/ 9602788 w 9602788"/>
                <a:gd name="connsiteY5" fmla="*/ 0 h 6858000"/>
                <a:gd name="connsiteX6" fmla="*/ 9602788 w 9602788"/>
                <a:gd name="connsiteY6" fmla="*/ 0 h 6858000"/>
                <a:gd name="connsiteX7" fmla="*/ 9602788 w 9602788"/>
                <a:gd name="connsiteY7" fmla="*/ 622800 h 6858000"/>
                <a:gd name="connsiteX8" fmla="*/ 9602788 w 9602788"/>
                <a:gd name="connsiteY8" fmla="*/ 6156000 h 6858000"/>
                <a:gd name="connsiteX9" fmla="*/ 9602788 w 9602788"/>
                <a:gd name="connsiteY9" fmla="*/ 6858000 h 6858000"/>
                <a:gd name="connsiteX10" fmla="*/ 8972788 w 9602788"/>
                <a:gd name="connsiteY10" fmla="*/ 6858000 h 6858000"/>
                <a:gd name="connsiteX11" fmla="*/ 630001 w 9602788"/>
                <a:gd name="connsiteY11" fmla="*/ 6858000 h 6858000"/>
                <a:gd name="connsiteX12" fmla="*/ 0 w 9602788"/>
                <a:gd name="connsiteY12" fmla="*/ 6858000 h 6858000"/>
                <a:gd name="connsiteX13" fmla="*/ 0 w 9602788"/>
                <a:gd name="connsiteY13" fmla="*/ 6858000 h 6858000"/>
                <a:gd name="connsiteX14" fmla="*/ 0 w 9602788"/>
                <a:gd name="connsiteY14" fmla="*/ 6156000 h 6858000"/>
                <a:gd name="connsiteX15" fmla="*/ 0 w 9602788"/>
                <a:gd name="connsiteY15" fmla="*/ 6156000 h 6858000"/>
                <a:gd name="connsiteX16" fmla="*/ 0 w 9602788"/>
                <a:gd name="connsiteY16" fmla="*/ 622800 h 6858000"/>
                <a:gd name="connsiteX17" fmla="*/ 0 w 9602788"/>
                <a:gd name="connsiteY17" fmla="*/ 0 h 6858000"/>
                <a:gd name="connsiteX18" fmla="*/ 630001 w 9602788"/>
                <a:gd name="connsiteY18" fmla="*/ 0 h 6858000"/>
                <a:gd name="connsiteX19" fmla="*/ 8972788 w 9602788"/>
                <a:gd name="connsiteY19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602788" h="6858000">
                  <a:moveTo>
                    <a:pt x="630001" y="622800"/>
                  </a:moveTo>
                  <a:lnTo>
                    <a:pt x="630001" y="6156000"/>
                  </a:lnTo>
                  <a:lnTo>
                    <a:pt x="8972788" y="6156000"/>
                  </a:lnTo>
                  <a:lnTo>
                    <a:pt x="8972788" y="622800"/>
                  </a:lnTo>
                  <a:close/>
                  <a:moveTo>
                    <a:pt x="8972788" y="0"/>
                  </a:moveTo>
                  <a:lnTo>
                    <a:pt x="9602788" y="0"/>
                  </a:lnTo>
                  <a:lnTo>
                    <a:pt x="9602788" y="0"/>
                  </a:lnTo>
                  <a:lnTo>
                    <a:pt x="9602788" y="622800"/>
                  </a:lnTo>
                  <a:lnTo>
                    <a:pt x="9602788" y="6156000"/>
                  </a:lnTo>
                  <a:lnTo>
                    <a:pt x="9602788" y="6858000"/>
                  </a:lnTo>
                  <a:lnTo>
                    <a:pt x="8972788" y="6858000"/>
                  </a:lnTo>
                  <a:lnTo>
                    <a:pt x="630001" y="6858000"/>
                  </a:lnTo>
                  <a:lnTo>
                    <a:pt x="0" y="6858000"/>
                  </a:lnTo>
                  <a:lnTo>
                    <a:pt x="0" y="6858000"/>
                  </a:lnTo>
                  <a:lnTo>
                    <a:pt x="0" y="6156000"/>
                  </a:lnTo>
                  <a:lnTo>
                    <a:pt x="0" y="6156000"/>
                  </a:lnTo>
                  <a:lnTo>
                    <a:pt x="0" y="622800"/>
                  </a:lnTo>
                  <a:lnTo>
                    <a:pt x="0" y="0"/>
                  </a:lnTo>
                  <a:lnTo>
                    <a:pt x="630001" y="0"/>
                  </a:lnTo>
                  <a:lnTo>
                    <a:pt x="8972788" y="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1143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1" name="Footnote measure"/>
            <p:cNvSpPr>
              <a:spLocks noChangeAspect="1" noChangeArrowheads="1"/>
            </p:cNvSpPr>
            <p:nvPr/>
          </p:nvSpPr>
          <p:spPr bwMode="auto">
            <a:xfrm>
              <a:off x="630794" y="6156017"/>
              <a:ext cx="8341200" cy="377278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43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2" name="Whitespace measure"/>
            <p:cNvSpPr>
              <a:spLocks noChangeAspect="1" noChangeArrowheads="1"/>
            </p:cNvSpPr>
            <p:nvPr/>
          </p:nvSpPr>
          <p:spPr bwMode="auto">
            <a:xfrm>
              <a:off x="630600" y="1497600"/>
              <a:ext cx="8341394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43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grpSp>
          <p:nvGrpSpPr>
            <p:cNvPr id="153" name="Gutter space"/>
            <p:cNvGrpSpPr/>
            <p:nvPr userDrawn="1"/>
          </p:nvGrpSpPr>
          <p:grpSpPr>
            <a:xfrm>
              <a:off x="1120632" y="623087"/>
              <a:ext cx="7361520" cy="5532930"/>
              <a:chOff x="1120632" y="623087"/>
              <a:chExt cx="7361520" cy="5532930"/>
            </a:xfrm>
          </p:grpSpPr>
          <p:sp>
            <p:nvSpPr>
              <p:cNvPr id="183" name="Gutter 11"/>
              <p:cNvSpPr>
                <a:spLocks noChangeArrowheads="1"/>
              </p:cNvSpPr>
              <p:nvPr/>
            </p:nvSpPr>
            <p:spPr bwMode="auto">
              <a:xfrm>
                <a:off x="8258952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4" name="Gutter 10"/>
              <p:cNvSpPr>
                <a:spLocks noChangeArrowheads="1"/>
              </p:cNvSpPr>
              <p:nvPr/>
            </p:nvSpPr>
            <p:spPr bwMode="auto">
              <a:xfrm>
                <a:off x="7545120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5" name="Gutter 9"/>
              <p:cNvSpPr>
                <a:spLocks noChangeArrowheads="1"/>
              </p:cNvSpPr>
              <p:nvPr/>
            </p:nvSpPr>
            <p:spPr bwMode="auto">
              <a:xfrm>
                <a:off x="6831288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6" name="Gutter 8"/>
              <p:cNvSpPr>
                <a:spLocks noChangeArrowheads="1"/>
              </p:cNvSpPr>
              <p:nvPr/>
            </p:nvSpPr>
            <p:spPr bwMode="auto">
              <a:xfrm>
                <a:off x="6117456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7" name="Gutter 7"/>
              <p:cNvSpPr>
                <a:spLocks noChangeArrowheads="1"/>
              </p:cNvSpPr>
              <p:nvPr/>
            </p:nvSpPr>
            <p:spPr bwMode="auto">
              <a:xfrm>
                <a:off x="5403624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8" name="Gutter 6"/>
              <p:cNvSpPr>
                <a:spLocks noChangeArrowheads="1"/>
              </p:cNvSpPr>
              <p:nvPr/>
            </p:nvSpPr>
            <p:spPr bwMode="auto">
              <a:xfrm>
                <a:off x="4689792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9" name="Gutter 5"/>
              <p:cNvSpPr>
                <a:spLocks noChangeArrowheads="1"/>
              </p:cNvSpPr>
              <p:nvPr/>
            </p:nvSpPr>
            <p:spPr bwMode="auto">
              <a:xfrm>
                <a:off x="3975960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90" name="Gutter 4"/>
              <p:cNvSpPr>
                <a:spLocks noChangeArrowheads="1"/>
              </p:cNvSpPr>
              <p:nvPr/>
            </p:nvSpPr>
            <p:spPr bwMode="auto">
              <a:xfrm>
                <a:off x="3262128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91" name="Gutter 3"/>
              <p:cNvSpPr>
                <a:spLocks noChangeArrowheads="1"/>
              </p:cNvSpPr>
              <p:nvPr/>
            </p:nvSpPr>
            <p:spPr bwMode="auto">
              <a:xfrm>
                <a:off x="2548296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92" name="Gutter 2"/>
              <p:cNvSpPr>
                <a:spLocks noChangeArrowheads="1"/>
              </p:cNvSpPr>
              <p:nvPr/>
            </p:nvSpPr>
            <p:spPr bwMode="auto">
              <a:xfrm>
                <a:off x="1834464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93" name="Gutter 1"/>
              <p:cNvSpPr>
                <a:spLocks noChangeArrowheads="1"/>
              </p:cNvSpPr>
              <p:nvPr/>
            </p:nvSpPr>
            <p:spPr bwMode="auto">
              <a:xfrm>
                <a:off x="1120632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154" name="Baselines/Anchors"/>
            <p:cNvGrpSpPr/>
            <p:nvPr userDrawn="1"/>
          </p:nvGrpSpPr>
          <p:grpSpPr>
            <a:xfrm>
              <a:off x="794" y="623087"/>
              <a:ext cx="9601200" cy="5532931"/>
              <a:chOff x="794" y="623087"/>
              <a:chExt cx="9601200" cy="5532931"/>
            </a:xfrm>
          </p:grpSpPr>
          <p:sp>
            <p:nvSpPr>
              <p:cNvPr id="163" name="Line 20"/>
              <p:cNvSpPr>
                <a:spLocks noChangeShapeType="1"/>
              </p:cNvSpPr>
              <p:nvPr/>
            </p:nvSpPr>
            <p:spPr bwMode="auto">
              <a:xfrm>
                <a:off x="1739" y="6156018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4" name="Line 19"/>
              <p:cNvSpPr>
                <a:spLocks noChangeShapeType="1"/>
              </p:cNvSpPr>
              <p:nvPr/>
            </p:nvSpPr>
            <p:spPr bwMode="auto">
              <a:xfrm>
                <a:off x="1739" y="5864813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5" name="Line 18"/>
              <p:cNvSpPr>
                <a:spLocks noChangeShapeType="1"/>
              </p:cNvSpPr>
              <p:nvPr/>
            </p:nvSpPr>
            <p:spPr bwMode="auto">
              <a:xfrm>
                <a:off x="1739" y="5573606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6" name="Line 17"/>
              <p:cNvSpPr>
                <a:spLocks noChangeShapeType="1"/>
              </p:cNvSpPr>
              <p:nvPr/>
            </p:nvSpPr>
            <p:spPr bwMode="auto">
              <a:xfrm>
                <a:off x="1739" y="5282399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7" name="Line 16"/>
              <p:cNvSpPr>
                <a:spLocks noChangeShapeType="1"/>
              </p:cNvSpPr>
              <p:nvPr/>
            </p:nvSpPr>
            <p:spPr bwMode="auto">
              <a:xfrm>
                <a:off x="1739" y="4991192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8" name="Line 15"/>
              <p:cNvSpPr>
                <a:spLocks noChangeShapeType="1"/>
              </p:cNvSpPr>
              <p:nvPr/>
            </p:nvSpPr>
            <p:spPr bwMode="auto">
              <a:xfrm>
                <a:off x="1739" y="4699985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9" name="Line 14"/>
              <p:cNvSpPr>
                <a:spLocks noChangeShapeType="1"/>
              </p:cNvSpPr>
              <p:nvPr/>
            </p:nvSpPr>
            <p:spPr bwMode="auto">
              <a:xfrm>
                <a:off x="1739" y="4408778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0" name="Line 13"/>
              <p:cNvSpPr>
                <a:spLocks noChangeShapeType="1"/>
              </p:cNvSpPr>
              <p:nvPr/>
            </p:nvSpPr>
            <p:spPr bwMode="auto">
              <a:xfrm>
                <a:off x="1739" y="4117571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1" name="Line 12"/>
              <p:cNvSpPr>
                <a:spLocks noChangeShapeType="1"/>
              </p:cNvSpPr>
              <p:nvPr/>
            </p:nvSpPr>
            <p:spPr bwMode="auto">
              <a:xfrm>
                <a:off x="1739" y="3826364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2" name="Line 11"/>
              <p:cNvSpPr>
                <a:spLocks noChangeShapeType="1"/>
              </p:cNvSpPr>
              <p:nvPr/>
            </p:nvSpPr>
            <p:spPr bwMode="auto">
              <a:xfrm>
                <a:off x="1739" y="3535157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3" name="Line 10"/>
              <p:cNvSpPr>
                <a:spLocks noChangeShapeType="1"/>
              </p:cNvSpPr>
              <p:nvPr/>
            </p:nvSpPr>
            <p:spPr bwMode="auto">
              <a:xfrm>
                <a:off x="1739" y="3243950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4" name="Line 9"/>
              <p:cNvSpPr>
                <a:spLocks noChangeShapeType="1"/>
              </p:cNvSpPr>
              <p:nvPr/>
            </p:nvSpPr>
            <p:spPr bwMode="auto">
              <a:xfrm>
                <a:off x="1739" y="2952743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5" name="Line 8"/>
              <p:cNvSpPr>
                <a:spLocks noChangeShapeType="1"/>
              </p:cNvSpPr>
              <p:nvPr/>
            </p:nvSpPr>
            <p:spPr bwMode="auto">
              <a:xfrm>
                <a:off x="1739" y="2661536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6" name="Line 7"/>
              <p:cNvSpPr>
                <a:spLocks noChangeShapeType="1"/>
              </p:cNvSpPr>
              <p:nvPr/>
            </p:nvSpPr>
            <p:spPr bwMode="auto">
              <a:xfrm>
                <a:off x="1739" y="2370329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7" name="Line 6"/>
              <p:cNvSpPr>
                <a:spLocks noChangeShapeType="1"/>
              </p:cNvSpPr>
              <p:nvPr/>
            </p:nvSpPr>
            <p:spPr bwMode="auto">
              <a:xfrm>
                <a:off x="1739" y="2079122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8" name="Line 5"/>
              <p:cNvSpPr>
                <a:spLocks noChangeShapeType="1"/>
              </p:cNvSpPr>
              <p:nvPr/>
            </p:nvSpPr>
            <p:spPr bwMode="auto">
              <a:xfrm>
                <a:off x="1739" y="1787915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79" name="Line 4"/>
              <p:cNvSpPr>
                <a:spLocks noChangeShapeType="1"/>
              </p:cNvSpPr>
              <p:nvPr/>
            </p:nvSpPr>
            <p:spPr bwMode="auto">
              <a:xfrm>
                <a:off x="1739" y="1496708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0" name="Line 3"/>
              <p:cNvSpPr>
                <a:spLocks noChangeShapeType="1"/>
              </p:cNvSpPr>
              <p:nvPr/>
            </p:nvSpPr>
            <p:spPr bwMode="auto">
              <a:xfrm>
                <a:off x="1739" y="1205501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1" name="Line 2"/>
              <p:cNvSpPr>
                <a:spLocks noChangeShapeType="1"/>
              </p:cNvSpPr>
              <p:nvPr/>
            </p:nvSpPr>
            <p:spPr bwMode="auto">
              <a:xfrm>
                <a:off x="1739" y="914294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82" name="Line 1"/>
              <p:cNvSpPr>
                <a:spLocks noChangeShapeType="1"/>
              </p:cNvSpPr>
              <p:nvPr/>
            </p:nvSpPr>
            <p:spPr bwMode="auto">
              <a:xfrm>
                <a:off x="794" y="623087"/>
                <a:ext cx="9601200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155" name="Five column measure"/>
            <p:cNvGrpSpPr/>
            <p:nvPr/>
          </p:nvGrpSpPr>
          <p:grpSpPr>
            <a:xfrm>
              <a:off x="630600" y="5977078"/>
              <a:ext cx="8341588" cy="66674"/>
              <a:chOff x="630600" y="5977078"/>
              <a:chExt cx="8341588" cy="66674"/>
            </a:xfrm>
          </p:grpSpPr>
          <p:sp>
            <p:nvSpPr>
              <p:cNvPr id="158" name="Column 5"/>
              <p:cNvSpPr>
                <a:spLocks/>
              </p:cNvSpPr>
              <p:nvPr/>
            </p:nvSpPr>
            <p:spPr bwMode="auto">
              <a:xfrm>
                <a:off x="7488988" y="5977078"/>
                <a:ext cx="1483200" cy="66674"/>
              </a:xfrm>
              <a:custGeom>
                <a:avLst/>
                <a:gdLst>
                  <a:gd name="T0" fmla="*/ 0 w 1104"/>
                  <a:gd name="T1" fmla="*/ 0 h 42"/>
                  <a:gd name="T2" fmla="*/ 0 w 1104"/>
                  <a:gd name="T3" fmla="*/ 42 h 42"/>
                  <a:gd name="T4" fmla="*/ 1104 w 1104"/>
                  <a:gd name="T5" fmla="*/ 42 h 42"/>
                  <a:gd name="T6" fmla="*/ 1104 w 1104"/>
                  <a:gd name="T7" fmla="*/ 0 h 42"/>
                  <a:gd name="T8" fmla="*/ 0 w 1104"/>
                  <a:gd name="T9" fmla="*/ 0 h 42"/>
                  <a:gd name="T10" fmla="*/ 0 w 1104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4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4" y="42"/>
                    </a:lnTo>
                    <a:lnTo>
                      <a:pt x="110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59" name="Column 4"/>
              <p:cNvSpPr>
                <a:spLocks/>
              </p:cNvSpPr>
              <p:nvPr/>
            </p:nvSpPr>
            <p:spPr bwMode="auto">
              <a:xfrm>
                <a:off x="5774391" y="5977078"/>
                <a:ext cx="1483200" cy="66674"/>
              </a:xfrm>
              <a:custGeom>
                <a:avLst/>
                <a:gdLst>
                  <a:gd name="T0" fmla="*/ 0 w 1104"/>
                  <a:gd name="T1" fmla="*/ 0 h 42"/>
                  <a:gd name="T2" fmla="*/ 0 w 1104"/>
                  <a:gd name="T3" fmla="*/ 42 h 42"/>
                  <a:gd name="T4" fmla="*/ 1104 w 1104"/>
                  <a:gd name="T5" fmla="*/ 42 h 42"/>
                  <a:gd name="T6" fmla="*/ 1104 w 1104"/>
                  <a:gd name="T7" fmla="*/ 0 h 42"/>
                  <a:gd name="T8" fmla="*/ 0 w 1104"/>
                  <a:gd name="T9" fmla="*/ 0 h 42"/>
                  <a:gd name="T10" fmla="*/ 0 w 1104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4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4" y="42"/>
                    </a:lnTo>
                    <a:lnTo>
                      <a:pt x="110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0" name="Column 3"/>
              <p:cNvSpPr>
                <a:spLocks/>
              </p:cNvSpPr>
              <p:nvPr/>
            </p:nvSpPr>
            <p:spPr bwMode="auto">
              <a:xfrm>
                <a:off x="4059794" y="5977078"/>
                <a:ext cx="1483200" cy="66674"/>
              </a:xfrm>
              <a:custGeom>
                <a:avLst/>
                <a:gdLst>
                  <a:gd name="T0" fmla="*/ 0 w 1102"/>
                  <a:gd name="T1" fmla="*/ 0 h 42"/>
                  <a:gd name="T2" fmla="*/ 0 w 1102"/>
                  <a:gd name="T3" fmla="*/ 42 h 42"/>
                  <a:gd name="T4" fmla="*/ 1102 w 1102"/>
                  <a:gd name="T5" fmla="*/ 42 h 42"/>
                  <a:gd name="T6" fmla="*/ 1102 w 1102"/>
                  <a:gd name="T7" fmla="*/ 0 h 42"/>
                  <a:gd name="T8" fmla="*/ 0 w 1102"/>
                  <a:gd name="T9" fmla="*/ 0 h 42"/>
                  <a:gd name="T10" fmla="*/ 0 w 1102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2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2" y="42"/>
                    </a:lnTo>
                    <a:lnTo>
                      <a:pt x="110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1" name="Column 2"/>
              <p:cNvSpPr>
                <a:spLocks/>
              </p:cNvSpPr>
              <p:nvPr/>
            </p:nvSpPr>
            <p:spPr bwMode="auto">
              <a:xfrm>
                <a:off x="2345197" y="5977078"/>
                <a:ext cx="1483200" cy="66674"/>
              </a:xfrm>
              <a:custGeom>
                <a:avLst/>
                <a:gdLst>
                  <a:gd name="T0" fmla="*/ 0 w 1103"/>
                  <a:gd name="T1" fmla="*/ 0 h 42"/>
                  <a:gd name="T2" fmla="*/ 1103 w 1103"/>
                  <a:gd name="T3" fmla="*/ 0 h 42"/>
                  <a:gd name="T4" fmla="*/ 1103 w 1103"/>
                  <a:gd name="T5" fmla="*/ 42 h 42"/>
                  <a:gd name="T6" fmla="*/ 0 w 1103"/>
                  <a:gd name="T7" fmla="*/ 42 h 42"/>
                  <a:gd name="T8" fmla="*/ 0 w 1103"/>
                  <a:gd name="T9" fmla="*/ 0 h 42"/>
                  <a:gd name="T10" fmla="*/ 0 w 1103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3" h="42">
                    <a:moveTo>
                      <a:pt x="0" y="0"/>
                    </a:moveTo>
                    <a:lnTo>
                      <a:pt x="1103" y="0"/>
                    </a:lnTo>
                    <a:lnTo>
                      <a:pt x="1103" y="42"/>
                    </a:lnTo>
                    <a:lnTo>
                      <a:pt x="0" y="4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62" name="Column 1"/>
              <p:cNvSpPr>
                <a:spLocks/>
              </p:cNvSpPr>
              <p:nvPr/>
            </p:nvSpPr>
            <p:spPr bwMode="auto">
              <a:xfrm>
                <a:off x="630600" y="5977078"/>
                <a:ext cx="1483200" cy="66674"/>
              </a:xfrm>
              <a:custGeom>
                <a:avLst/>
                <a:gdLst>
                  <a:gd name="T0" fmla="*/ 0 w 1103"/>
                  <a:gd name="T1" fmla="*/ 0 h 42"/>
                  <a:gd name="T2" fmla="*/ 0 w 1103"/>
                  <a:gd name="T3" fmla="*/ 42 h 42"/>
                  <a:gd name="T4" fmla="*/ 1103 w 1103"/>
                  <a:gd name="T5" fmla="*/ 42 h 42"/>
                  <a:gd name="T6" fmla="*/ 1103 w 1103"/>
                  <a:gd name="T7" fmla="*/ 0 h 42"/>
                  <a:gd name="T8" fmla="*/ 0 w 1103"/>
                  <a:gd name="T9" fmla="*/ 0 h 42"/>
                  <a:gd name="T10" fmla="*/ 0 w 1103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3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3" y="42"/>
                    </a:lnTo>
                    <a:lnTo>
                      <a:pt x="110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sp>
          <p:nvSpPr>
            <p:cNvPr id="156" name="Live space"/>
            <p:cNvSpPr>
              <a:spLocks noChangeAspect="1"/>
            </p:cNvSpPr>
            <p:nvPr/>
          </p:nvSpPr>
          <p:spPr>
            <a:xfrm>
              <a:off x="630794" y="2080799"/>
              <a:ext cx="8341200" cy="4078800"/>
            </a:xfrm>
            <a:prstGeom prst="rect">
              <a:avLst/>
            </a:pr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952"/>
                </a:spcAft>
              </a:pPr>
              <a:endParaRPr lang="en-US" sz="1143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7" name="Footnote example"/>
            <p:cNvSpPr txBox="1">
              <a:spLocks noChangeAspect="1"/>
            </p:cNvSpPr>
            <p:nvPr/>
          </p:nvSpPr>
          <p:spPr>
            <a:xfrm>
              <a:off x="629999" y="6165286"/>
              <a:ext cx="7182000" cy="395686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87069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52" b="0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Calibri" panose="020F0502020204030204" pitchFamily="34" charset="0"/>
                </a:rPr>
                <a:t>1. xxxx  2. xxxx  3. xxxx Note: List footnotes in numerical order. Footnote numbers are not bracketed. Use 10pt font. Do not put a period at the end of the note or the source</a:t>
              </a:r>
            </a:p>
            <a:p>
              <a:pPr marL="0" marR="0" lvl="0" indent="0" algn="l" defTabSz="87069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52" b="0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Calibri" panose="020F0502020204030204" pitchFamily="3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5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75991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59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" b="24762"/>
          <a:stretch/>
        </p:blipFill>
        <p:spPr>
          <a:xfrm>
            <a:off x="0" y="-25400"/>
            <a:ext cx="9144000" cy="6883400"/>
          </a:xfrm>
          <a:prstGeom prst="rect">
            <a:avLst/>
          </a:prstGeom>
        </p:spPr>
      </p:pic>
      <p:sp>
        <p:nvSpPr>
          <p:cNvPr id="15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1239557" y="1524000"/>
            <a:ext cx="7104777" cy="1498600"/>
          </a:xfrm>
        </p:spPr>
        <p:txBody>
          <a:bodyPr>
            <a:noAutofit/>
          </a:bodyPr>
          <a:lstStyle>
            <a:lvl1pPr>
              <a:defRPr sz="419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1239558" y="3204394"/>
            <a:ext cx="7104777" cy="473976"/>
          </a:xfrm>
        </p:spPr>
        <p:txBody>
          <a:bodyPr>
            <a:noAutofit/>
          </a:bodyPr>
          <a:lstStyle>
            <a:lvl1pPr>
              <a:defRPr sz="2285">
                <a:solidFill>
                  <a:schemeClr val="tx2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1239556" y="5049890"/>
            <a:ext cx="1043042" cy="1095375"/>
            <a:chOff x="2054225" y="4757789"/>
            <a:chExt cx="1584325" cy="1584325"/>
          </a:xfrm>
        </p:grpSpPr>
        <p:pic>
          <p:nvPicPr>
            <p:cNvPr id="18" name="Picture 38" descr="Image result for pg&amp;e logo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689C5"/>
                </a:clrFrom>
                <a:clrTo>
                  <a:srgbClr val="1689C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4225" y="4757789"/>
              <a:ext cx="1584325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38" descr="Image result for pg&amp;e logo"/>
            <p:cNvPicPr>
              <a:picLocks noChangeAspect="1" noChangeArrowheads="1"/>
            </p:cNvPicPr>
            <p:nvPr userDrawn="1"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575"/>
            <a:stretch/>
          </p:blipFill>
          <p:spPr bwMode="auto">
            <a:xfrm>
              <a:off x="3441700" y="4757789"/>
              <a:ext cx="196850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8129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3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 descr="ColorBlue_bar_top-12.jpg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7" b="5062"/>
          <a:stretch/>
        </p:blipFill>
        <p:spPr bwMode="auto">
          <a:xfrm>
            <a:off x="-1" y="0"/>
            <a:ext cx="914248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9" name="Title 7"/>
          <p:cNvSpPr>
            <a:spLocks noGrp="1"/>
          </p:cNvSpPr>
          <p:nvPr>
            <p:ph type="title" hasCustomPrompt="1"/>
          </p:nvPr>
        </p:nvSpPr>
        <p:spPr>
          <a:xfrm>
            <a:off x="1378629" y="638703"/>
            <a:ext cx="7219663" cy="316497"/>
          </a:xfrm>
        </p:spPr>
        <p:txBody>
          <a:bodyPr anchor="b"/>
          <a:lstStyle>
            <a:lvl1pPr>
              <a:defRPr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7051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only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07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 descr="ColorBlue_bar_top-12.jpg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226" b="5062"/>
          <a:stretch/>
        </p:blipFill>
        <p:spPr bwMode="auto">
          <a:xfrm>
            <a:off x="-1" y="0"/>
            <a:ext cx="90699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-1" y="1143000"/>
            <a:ext cx="9142489" cy="0"/>
          </a:xfrm>
          <a:prstGeom prst="line">
            <a:avLst/>
          </a:prstGeom>
          <a:ln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8629" y="622801"/>
            <a:ext cx="7219663" cy="332399"/>
          </a:xfrm>
        </p:spPr>
        <p:txBody>
          <a:bodyPr vert="horz" wrap="square" lIns="0" tIns="0" rIns="0" bIns="0" rtlCol="0" anchor="b">
            <a:noAutofit/>
          </a:bodyPr>
          <a:lstStyle>
            <a:lvl1pPr>
              <a:defRPr lang="en-US" sz="2285" baseline="0" dirty="0"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 marL="0" lvl="0">
              <a:spcBef>
                <a:spcPts val="0"/>
              </a:spcBef>
              <a:buFont typeface="Arial" pitchFamily="34" charset="0"/>
            </a:pPr>
            <a:r>
              <a:rPr lang="en-US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192569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ay slice 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31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anelGray"/>
          <p:cNvSpPr/>
          <p:nvPr userDrawn="1"/>
        </p:nvSpPr>
        <p:spPr bwMode="white">
          <a:xfrm>
            <a:off x="1" y="-1309"/>
            <a:ext cx="3551413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599902" y="2158990"/>
            <a:ext cx="2718909" cy="541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24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  <a:lvl2pPr marL="435346" indent="0" algn="ctr">
              <a:buNone/>
              <a:defRPr sz="1904"/>
            </a:lvl2pPr>
            <a:lvl3pPr marL="870692" indent="0" algn="ctr">
              <a:buNone/>
              <a:defRPr sz="1714"/>
            </a:lvl3pPr>
            <a:lvl4pPr marL="1306038" indent="0" algn="ctr">
              <a:buNone/>
              <a:defRPr sz="1524"/>
            </a:lvl4pPr>
            <a:lvl5pPr marL="1741383" indent="0" algn="ctr">
              <a:buNone/>
              <a:defRPr sz="1524"/>
            </a:lvl5pPr>
            <a:lvl6pPr marL="2176729" indent="0" algn="ctr">
              <a:buNone/>
              <a:defRPr sz="1524"/>
            </a:lvl6pPr>
            <a:lvl7pPr marL="2612075" indent="0" algn="ctr">
              <a:buNone/>
              <a:defRPr sz="1524"/>
            </a:lvl7pPr>
            <a:lvl8pPr marL="3047421" indent="0" algn="ctr">
              <a:buNone/>
              <a:defRPr sz="1524"/>
            </a:lvl8pPr>
            <a:lvl9pPr marL="3482767" indent="0" algn="ctr">
              <a:buNone/>
              <a:defRPr sz="1524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599902" y="1227051"/>
            <a:ext cx="2718909" cy="664797"/>
          </a:xfrm>
        </p:spPr>
        <p:txBody>
          <a:bodyPr anchor="t">
            <a:noAutofit/>
          </a:bodyPr>
          <a:lstStyle>
            <a:lvl1pPr>
              <a:defRPr sz="2285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265408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55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833005" y="2668041"/>
            <a:ext cx="7476478" cy="3201026"/>
          </a:xfrm>
          <a:prstGeom prst="rect">
            <a:avLst/>
          </a:prstGeom>
          <a:ln w="9525"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</a14:hiddenLine>
            </a:ext>
          </a:extLst>
        </p:spPr>
        <p:txBody>
          <a:bodyPr lIns="274320" tIns="274320" rIns="274320" bIns="137160" anchor="b">
            <a:noAutofit/>
          </a:bodyPr>
          <a:lstStyle>
            <a:lvl1pPr marL="0" algn="l" defTabSz="870692" rtl="0" eaLnBrk="1" fontAlgn="auto" latinLnBrk="0" hangingPunct="1">
              <a:lnSpc>
                <a:spcPts val="5713"/>
              </a:lnSpc>
              <a:spcBef>
                <a:spcPts val="0"/>
              </a:spcBef>
              <a:spcAft>
                <a:spcPts val="0"/>
              </a:spcAft>
              <a:defRPr lang="en-US" sz="4190" kern="1200" baseline="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section title</a:t>
            </a:r>
          </a:p>
        </p:txBody>
      </p:sp>
      <p:sp>
        <p:nvSpPr>
          <p:cNvPr id="11" name="Square"/>
          <p:cNvSpPr>
            <a:spLocks noChangeAspect="1"/>
          </p:cNvSpPr>
          <p:nvPr userDrawn="1"/>
        </p:nvSpPr>
        <p:spPr bwMode="white">
          <a:xfrm>
            <a:off x="833005" y="1457803"/>
            <a:ext cx="874141" cy="91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303847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line">
    <p:bg bwMode="black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79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599901" y="3826800"/>
            <a:ext cx="7942686" cy="2041200"/>
          </a:xfrm>
        </p:spPr>
        <p:txBody>
          <a:bodyPr anchor="t">
            <a:noAutofit/>
          </a:bodyPr>
          <a:lstStyle>
            <a:lvl1pPr>
              <a:defRPr sz="4190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section title</a:t>
            </a:r>
          </a:p>
        </p:txBody>
      </p:sp>
      <p:cxnSp>
        <p:nvCxnSpPr>
          <p:cNvPr id="10" name="Line"/>
          <p:cNvCxnSpPr/>
          <p:nvPr userDrawn="1"/>
        </p:nvCxnSpPr>
        <p:spPr bwMode="white">
          <a:xfrm>
            <a:off x="599901" y="3682800"/>
            <a:ext cx="8544099" cy="0"/>
          </a:xfrm>
          <a:prstGeom prst="line">
            <a:avLst/>
          </a:prstGeom>
          <a:ln w="19050" cmpd="sng">
            <a:solidFill>
              <a:schemeClr val="tx1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4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White one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0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3092352" y="0"/>
            <a:ext cx="397649" cy="6858000"/>
          </a:xfrm>
          <a:prstGeom prst="rect">
            <a:avLst/>
          </a:prstGeom>
        </p:spPr>
      </p:pic>
      <p:sp>
        <p:nvSpPr>
          <p:cNvPr id="63" name="PanelWhite"/>
          <p:cNvSpPr/>
          <p:nvPr userDrawn="1"/>
        </p:nvSpPr>
        <p:spPr bwMode="white">
          <a:xfrm>
            <a:off x="0" y="0"/>
            <a:ext cx="310358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" name="Title 4"/>
          <p:cNvSpPr>
            <a:spLocks noGrp="1"/>
          </p:cNvSpPr>
          <p:nvPr>
            <p:ph type="title" hasCustomPrompt="1"/>
          </p:nvPr>
        </p:nvSpPr>
        <p:spPr>
          <a:xfrm>
            <a:off x="599901" y="2681103"/>
            <a:ext cx="2272767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285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280693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highlight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27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5345447" y="0"/>
            <a:ext cx="397649" cy="6858000"/>
          </a:xfrm>
          <a:prstGeom prst="rect">
            <a:avLst/>
          </a:prstGeom>
        </p:spPr>
      </p:pic>
      <p:sp>
        <p:nvSpPr>
          <p:cNvPr id="62" name="PanelWhite"/>
          <p:cNvSpPr/>
          <p:nvPr userDrawn="1"/>
        </p:nvSpPr>
        <p:spPr bwMode="white">
          <a:xfrm>
            <a:off x="1" y="0"/>
            <a:ext cx="53566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622802"/>
            <a:ext cx="4545534" cy="31649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036199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Four column green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1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6704472" y="0"/>
            <a:ext cx="397649" cy="6858000"/>
          </a:xfrm>
          <a:prstGeom prst="rect">
            <a:avLst/>
          </a:prstGeom>
        </p:spPr>
      </p:pic>
      <p:sp>
        <p:nvSpPr>
          <p:cNvPr id="61" name="PanelWhite"/>
          <p:cNvSpPr/>
          <p:nvPr userDrawn="1"/>
        </p:nvSpPr>
        <p:spPr bwMode="white">
          <a:xfrm>
            <a:off x="0" y="0"/>
            <a:ext cx="671570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599901" y="622802"/>
            <a:ext cx="5904257" cy="31649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4648032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one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5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2708124" y="0"/>
            <a:ext cx="397031" cy="6858000"/>
          </a:xfrm>
          <a:prstGeom prst="rect">
            <a:avLst/>
          </a:prstGeom>
        </p:spPr>
      </p:pic>
      <p:sp>
        <p:nvSpPr>
          <p:cNvPr id="63" name="PanelWhite"/>
          <p:cNvSpPr/>
          <p:nvPr userDrawn="1"/>
        </p:nvSpPr>
        <p:spPr bwMode="white">
          <a:xfrm>
            <a:off x="3106195" y="-1309"/>
            <a:ext cx="6037805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Title 4"/>
          <p:cNvSpPr>
            <a:spLocks noGrp="1"/>
          </p:cNvSpPr>
          <p:nvPr>
            <p:ph type="title" hasCustomPrompt="1"/>
          </p:nvPr>
        </p:nvSpPr>
        <p:spPr>
          <a:xfrm>
            <a:off x="599901" y="2681103"/>
            <a:ext cx="2272767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285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40704352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half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9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4175310" y="0"/>
            <a:ext cx="397031" cy="6858000"/>
          </a:xfrm>
          <a:prstGeom prst="rect">
            <a:avLst/>
          </a:prstGeom>
        </p:spPr>
      </p:pic>
      <p:sp>
        <p:nvSpPr>
          <p:cNvPr id="66" name="PanelWhite"/>
          <p:cNvSpPr/>
          <p:nvPr userDrawn="1"/>
        </p:nvSpPr>
        <p:spPr bwMode="white">
          <a:xfrm>
            <a:off x="4573381" y="-1309"/>
            <a:ext cx="4570619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4574470" y="0"/>
            <a:ext cx="4569530" cy="6858000"/>
          </a:xfrm>
          <a:prstGeom prst="rect">
            <a:avLst/>
          </a:prstGeom>
          <a:noFill/>
        </p:spPr>
        <p:txBody>
          <a:bodyPr lIns="914400" tIns="914400" rIns="914400" bIns="914400"/>
          <a:lstStyle>
            <a:lvl1pPr algn="ctr">
              <a:defRPr sz="1714" baseline="0"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599900" y="1785600"/>
            <a:ext cx="3191472" cy="3286800"/>
          </a:xfrm>
          <a:prstGeom prst="rect">
            <a:avLst/>
          </a:prstGeom>
          <a:noFill/>
        </p:spPr>
        <p:txBody>
          <a:bodyPr wrap="square" lIns="0" tIns="0" rIns="320040" bIns="0" anchor="ctr">
            <a:noAutofit/>
          </a:bodyPr>
          <a:lstStyle>
            <a:lvl1pPr>
              <a:defRPr sz="3047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6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008850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two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2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5426531" y="0"/>
            <a:ext cx="397031" cy="6858000"/>
          </a:xfrm>
          <a:prstGeom prst="rect">
            <a:avLst/>
          </a:prstGeom>
        </p:spPr>
      </p:pic>
      <p:sp>
        <p:nvSpPr>
          <p:cNvPr id="61" name="PanelWhite"/>
          <p:cNvSpPr/>
          <p:nvPr userDrawn="1"/>
        </p:nvSpPr>
        <p:spPr bwMode="white">
          <a:xfrm>
            <a:off x="5824602" y="-1309"/>
            <a:ext cx="3319398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6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5825692" y="-1309"/>
            <a:ext cx="3318308" cy="6858000"/>
          </a:xfrm>
          <a:prstGeom prst="rect">
            <a:avLst/>
          </a:prstGeom>
          <a:noFill/>
        </p:spPr>
        <p:txBody>
          <a:bodyPr lIns="182880" tIns="914400" rIns="182880" bIns="914400"/>
          <a:lstStyle>
            <a:lvl1pPr algn="ctr">
              <a:defRPr sz="1714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599900" y="1785600"/>
            <a:ext cx="4545534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047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Box 16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2931647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Left arrow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47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480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ArrowPanelWhite"/>
          <p:cNvSpPr/>
          <p:nvPr userDrawn="1"/>
        </p:nvSpPr>
        <p:spPr bwMode="ltGray">
          <a:xfrm>
            <a:off x="1" y="0"/>
            <a:ext cx="3102800" cy="6859310"/>
          </a:xfrm>
          <a:custGeom>
            <a:avLst/>
            <a:gdLst>
              <a:gd name="connsiteX0" fmla="*/ 0 w 3258479"/>
              <a:gd name="connsiteY0" fmla="*/ 0 h 6859310"/>
              <a:gd name="connsiteX1" fmla="*/ 156629 w 3258479"/>
              <a:gd name="connsiteY1" fmla="*/ 0 h 6859310"/>
              <a:gd name="connsiteX2" fmla="*/ 156629 w 3258479"/>
              <a:gd name="connsiteY2" fmla="*/ 1310 h 6859310"/>
              <a:gd name="connsiteX3" fmla="*/ 2435100 w 3258479"/>
              <a:gd name="connsiteY3" fmla="*/ 1310 h 6859310"/>
              <a:gd name="connsiteX4" fmla="*/ 3258479 w 3258479"/>
              <a:gd name="connsiteY4" fmla="*/ 3430310 h 6859310"/>
              <a:gd name="connsiteX5" fmla="*/ 2435100 w 3258479"/>
              <a:gd name="connsiteY5" fmla="*/ 6859310 h 6859310"/>
              <a:gd name="connsiteX6" fmla="*/ 0 w 3258479"/>
              <a:gd name="connsiteY6" fmla="*/ 6859310 h 685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8479" h="6859310">
                <a:moveTo>
                  <a:pt x="0" y="0"/>
                </a:moveTo>
                <a:lnTo>
                  <a:pt x="156629" y="0"/>
                </a:lnTo>
                <a:lnTo>
                  <a:pt x="156629" y="1310"/>
                </a:lnTo>
                <a:lnTo>
                  <a:pt x="2435100" y="1310"/>
                </a:lnTo>
                <a:lnTo>
                  <a:pt x="3258479" y="3430310"/>
                </a:lnTo>
                <a:lnTo>
                  <a:pt x="2435100" y="6859310"/>
                </a:lnTo>
                <a:lnTo>
                  <a:pt x="0" y="68593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Title 2"/>
          <p:cNvSpPr>
            <a:spLocks noGrp="1"/>
          </p:cNvSpPr>
          <p:nvPr>
            <p:ph type="title" hasCustomPrompt="1"/>
          </p:nvPr>
        </p:nvSpPr>
        <p:spPr>
          <a:xfrm>
            <a:off x="599901" y="2771847"/>
            <a:ext cx="1823698" cy="1314311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285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1116173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left arro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71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ArrowPanelWhite"/>
          <p:cNvSpPr/>
          <p:nvPr userDrawn="1"/>
        </p:nvSpPr>
        <p:spPr bwMode="ltGray">
          <a:xfrm>
            <a:off x="1" y="0"/>
            <a:ext cx="3102800" cy="6859310"/>
          </a:xfrm>
          <a:custGeom>
            <a:avLst/>
            <a:gdLst>
              <a:gd name="connsiteX0" fmla="*/ 0 w 3258479"/>
              <a:gd name="connsiteY0" fmla="*/ 0 h 6859310"/>
              <a:gd name="connsiteX1" fmla="*/ 156629 w 3258479"/>
              <a:gd name="connsiteY1" fmla="*/ 0 h 6859310"/>
              <a:gd name="connsiteX2" fmla="*/ 156629 w 3258479"/>
              <a:gd name="connsiteY2" fmla="*/ 1310 h 6859310"/>
              <a:gd name="connsiteX3" fmla="*/ 2435100 w 3258479"/>
              <a:gd name="connsiteY3" fmla="*/ 1310 h 6859310"/>
              <a:gd name="connsiteX4" fmla="*/ 3258479 w 3258479"/>
              <a:gd name="connsiteY4" fmla="*/ 3430310 h 6859310"/>
              <a:gd name="connsiteX5" fmla="*/ 2435100 w 3258479"/>
              <a:gd name="connsiteY5" fmla="*/ 6859310 h 6859310"/>
              <a:gd name="connsiteX6" fmla="*/ 0 w 3258479"/>
              <a:gd name="connsiteY6" fmla="*/ 6859310 h 685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8479" h="6859310">
                <a:moveTo>
                  <a:pt x="0" y="0"/>
                </a:moveTo>
                <a:lnTo>
                  <a:pt x="156629" y="0"/>
                </a:lnTo>
                <a:lnTo>
                  <a:pt x="156629" y="1310"/>
                </a:lnTo>
                <a:lnTo>
                  <a:pt x="2435100" y="1310"/>
                </a:lnTo>
                <a:lnTo>
                  <a:pt x="3258479" y="3430310"/>
                </a:lnTo>
                <a:lnTo>
                  <a:pt x="2435100" y="6859310"/>
                </a:lnTo>
                <a:lnTo>
                  <a:pt x="0" y="6859310"/>
                </a:lnTo>
                <a:close/>
              </a:path>
            </a:pathLst>
          </a:custGeom>
          <a:gradFill>
            <a:gsLst>
              <a:gs pos="0">
                <a:srgbClr val="00BFF3"/>
              </a:gs>
              <a:gs pos="10000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599902" y="2771847"/>
            <a:ext cx="1823698" cy="1314311"/>
          </a:xfrm>
        </p:spPr>
        <p:txBody>
          <a:bodyPr anchor="ctr" anchorCtr="0">
            <a:noAutofit/>
          </a:bodyPr>
          <a:lstStyle>
            <a:lvl1pPr>
              <a:defRPr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1248663" y="3405670"/>
            <a:ext cx="2565924" cy="3461745"/>
          </a:xfrm>
          <a:prstGeom prst="rect">
            <a:avLst/>
          </a:prstGeom>
        </p:spPr>
      </p:pic>
      <p:sp>
        <p:nvSpPr>
          <p:cNvPr id="1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52691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Arrow one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95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393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ArrowPanelWhite"/>
          <p:cNvSpPr/>
          <p:nvPr userDrawn="1"/>
        </p:nvSpPr>
        <p:spPr>
          <a:xfrm flipH="1" flipV="1">
            <a:off x="1" y="0"/>
            <a:ext cx="4110713" cy="6859311"/>
          </a:xfrm>
          <a:custGeom>
            <a:avLst/>
            <a:gdLst>
              <a:gd name="connsiteX0" fmla="*/ 4316963 w 4316963"/>
              <a:gd name="connsiteY0" fmla="*/ 6859311 h 6859311"/>
              <a:gd name="connsiteX1" fmla="*/ 2973131 w 4316963"/>
              <a:gd name="connsiteY1" fmla="*/ 6859311 h 6859311"/>
              <a:gd name="connsiteX2" fmla="*/ 2973131 w 4316963"/>
              <a:gd name="connsiteY2" fmla="*/ 6858000 h 6859311"/>
              <a:gd name="connsiteX3" fmla="*/ 823379 w 4316963"/>
              <a:gd name="connsiteY3" fmla="*/ 6858000 h 6859311"/>
              <a:gd name="connsiteX4" fmla="*/ 0 w 4316963"/>
              <a:gd name="connsiteY4" fmla="*/ 3429000 h 6859311"/>
              <a:gd name="connsiteX5" fmla="*/ 823379 w 4316963"/>
              <a:gd name="connsiteY5" fmla="*/ 0 h 6859311"/>
              <a:gd name="connsiteX6" fmla="*/ 3258479 w 4316963"/>
              <a:gd name="connsiteY6" fmla="*/ 0 h 6859311"/>
              <a:gd name="connsiteX7" fmla="*/ 3258479 w 4316963"/>
              <a:gd name="connsiteY7" fmla="*/ 1311 h 6859311"/>
              <a:gd name="connsiteX8" fmla="*/ 4316963 w 4316963"/>
              <a:gd name="connsiteY8" fmla="*/ 1311 h 685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16963" h="6859311">
                <a:moveTo>
                  <a:pt x="4316963" y="6859311"/>
                </a:moveTo>
                <a:lnTo>
                  <a:pt x="2973131" y="6859311"/>
                </a:lnTo>
                <a:lnTo>
                  <a:pt x="2973131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3258479" y="0"/>
                </a:lnTo>
                <a:lnTo>
                  <a:pt x="3258479" y="1311"/>
                </a:lnTo>
                <a:lnTo>
                  <a:pt x="4316963" y="13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1785600"/>
            <a:ext cx="295151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047" b="0">
                <a:solidFill>
                  <a:schemeClr val="tx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10576481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arrow one thi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19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ArrowPanelWhite"/>
          <p:cNvSpPr/>
          <p:nvPr userDrawn="1"/>
        </p:nvSpPr>
        <p:spPr>
          <a:xfrm flipH="1" flipV="1">
            <a:off x="1" y="0"/>
            <a:ext cx="4110713" cy="6859311"/>
          </a:xfrm>
          <a:custGeom>
            <a:avLst/>
            <a:gdLst>
              <a:gd name="connsiteX0" fmla="*/ 4316963 w 4316963"/>
              <a:gd name="connsiteY0" fmla="*/ 6859311 h 6859311"/>
              <a:gd name="connsiteX1" fmla="*/ 2973131 w 4316963"/>
              <a:gd name="connsiteY1" fmla="*/ 6859311 h 6859311"/>
              <a:gd name="connsiteX2" fmla="*/ 2973131 w 4316963"/>
              <a:gd name="connsiteY2" fmla="*/ 6858000 h 6859311"/>
              <a:gd name="connsiteX3" fmla="*/ 823379 w 4316963"/>
              <a:gd name="connsiteY3" fmla="*/ 6858000 h 6859311"/>
              <a:gd name="connsiteX4" fmla="*/ 0 w 4316963"/>
              <a:gd name="connsiteY4" fmla="*/ 3429000 h 6859311"/>
              <a:gd name="connsiteX5" fmla="*/ 823379 w 4316963"/>
              <a:gd name="connsiteY5" fmla="*/ 0 h 6859311"/>
              <a:gd name="connsiteX6" fmla="*/ 3258479 w 4316963"/>
              <a:gd name="connsiteY6" fmla="*/ 0 h 6859311"/>
              <a:gd name="connsiteX7" fmla="*/ 3258479 w 4316963"/>
              <a:gd name="connsiteY7" fmla="*/ 1311 h 6859311"/>
              <a:gd name="connsiteX8" fmla="*/ 4316963 w 4316963"/>
              <a:gd name="connsiteY8" fmla="*/ 1311 h 685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16963" h="6859311">
                <a:moveTo>
                  <a:pt x="4316963" y="6859311"/>
                </a:moveTo>
                <a:lnTo>
                  <a:pt x="2973131" y="6859311"/>
                </a:lnTo>
                <a:lnTo>
                  <a:pt x="2973131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3258479" y="0"/>
                </a:lnTo>
                <a:lnTo>
                  <a:pt x="3258479" y="1311"/>
                </a:lnTo>
                <a:lnTo>
                  <a:pt x="4316963" y="1311"/>
                </a:lnTo>
                <a:close/>
              </a:path>
            </a:pathLst>
          </a:custGeom>
          <a:gradFill>
            <a:gsLst>
              <a:gs pos="100000">
                <a:srgbClr val="00BFF3"/>
              </a:gs>
              <a:gs pos="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1785600"/>
            <a:ext cx="295151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047" b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2259566" y="3405670"/>
            <a:ext cx="2565924" cy="3461745"/>
          </a:xfrm>
          <a:prstGeom prst="rect">
            <a:avLst/>
          </a:prstGeom>
        </p:spPr>
      </p:pic>
      <p:sp>
        <p:nvSpPr>
          <p:cNvPr id="15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Box 16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57166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Arrow half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3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751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ArrowPanelWhite"/>
          <p:cNvSpPr/>
          <p:nvPr userDrawn="1"/>
        </p:nvSpPr>
        <p:spPr bwMode="white">
          <a:xfrm>
            <a:off x="1" y="0"/>
            <a:ext cx="4826490" cy="6858000"/>
          </a:xfrm>
          <a:custGeom>
            <a:avLst/>
            <a:gdLst>
              <a:gd name="connsiteX0" fmla="*/ 0 w 5068653"/>
              <a:gd name="connsiteY0" fmla="*/ 0 h 6858000"/>
              <a:gd name="connsiteX1" fmla="*/ 4245274 w 5068653"/>
              <a:gd name="connsiteY1" fmla="*/ 0 h 6858000"/>
              <a:gd name="connsiteX2" fmla="*/ 5068653 w 5068653"/>
              <a:gd name="connsiteY2" fmla="*/ 3429000 h 6858000"/>
              <a:gd name="connsiteX3" fmla="*/ 4245274 w 5068653"/>
              <a:gd name="connsiteY3" fmla="*/ 6858000 h 6858000"/>
              <a:gd name="connsiteX4" fmla="*/ 0 w 506865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68653" h="6858000">
                <a:moveTo>
                  <a:pt x="0" y="0"/>
                </a:moveTo>
                <a:lnTo>
                  <a:pt x="4245274" y="0"/>
                </a:lnTo>
                <a:lnTo>
                  <a:pt x="5068653" y="3429000"/>
                </a:lnTo>
                <a:lnTo>
                  <a:pt x="424527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599901" y="622802"/>
            <a:ext cx="3397152" cy="31649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7448222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arrow half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67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" name="ArrowPanelWhite"/>
          <p:cNvSpPr/>
          <p:nvPr userDrawn="1"/>
        </p:nvSpPr>
        <p:spPr bwMode="white">
          <a:xfrm>
            <a:off x="1" y="0"/>
            <a:ext cx="4826490" cy="6858000"/>
          </a:xfrm>
          <a:custGeom>
            <a:avLst/>
            <a:gdLst>
              <a:gd name="connsiteX0" fmla="*/ 0 w 5068653"/>
              <a:gd name="connsiteY0" fmla="*/ 0 h 6858000"/>
              <a:gd name="connsiteX1" fmla="*/ 4245274 w 5068653"/>
              <a:gd name="connsiteY1" fmla="*/ 0 h 6858000"/>
              <a:gd name="connsiteX2" fmla="*/ 5068653 w 5068653"/>
              <a:gd name="connsiteY2" fmla="*/ 3429000 h 6858000"/>
              <a:gd name="connsiteX3" fmla="*/ 4245274 w 5068653"/>
              <a:gd name="connsiteY3" fmla="*/ 6858000 h 6858000"/>
              <a:gd name="connsiteX4" fmla="*/ 0 w 506865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68653" h="6858000">
                <a:moveTo>
                  <a:pt x="0" y="0"/>
                </a:moveTo>
                <a:lnTo>
                  <a:pt x="4245274" y="0"/>
                </a:lnTo>
                <a:lnTo>
                  <a:pt x="5068653" y="3429000"/>
                </a:lnTo>
                <a:lnTo>
                  <a:pt x="4245274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rgbClr val="00BFF3"/>
              </a:gs>
              <a:gs pos="10000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599901" y="622802"/>
            <a:ext cx="3397152" cy="3164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2970649" y="3405670"/>
            <a:ext cx="2565924" cy="3461745"/>
          </a:xfrm>
          <a:prstGeom prst="rect">
            <a:avLst/>
          </a:prstGeom>
        </p:spPr>
      </p:pic>
      <p:sp>
        <p:nvSpPr>
          <p:cNvPr id="15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83535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Arrow two third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1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755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ArrowPanelWhite"/>
          <p:cNvSpPr/>
          <p:nvPr userDrawn="1"/>
        </p:nvSpPr>
        <p:spPr>
          <a:xfrm flipH="1" flipV="1">
            <a:off x="-3" y="0"/>
            <a:ext cx="6270496" cy="6858000"/>
          </a:xfrm>
          <a:custGeom>
            <a:avLst/>
            <a:gdLst>
              <a:gd name="connsiteX0" fmla="*/ 6585110 w 6585110"/>
              <a:gd name="connsiteY0" fmla="*/ 6858000 h 6858000"/>
              <a:gd name="connsiteX1" fmla="*/ 5068653 w 6585110"/>
              <a:gd name="connsiteY1" fmla="*/ 6858000 h 6858000"/>
              <a:gd name="connsiteX2" fmla="*/ 4839565 w 6585110"/>
              <a:gd name="connsiteY2" fmla="*/ 6858000 h 6858000"/>
              <a:gd name="connsiteX3" fmla="*/ 823379 w 6585110"/>
              <a:gd name="connsiteY3" fmla="*/ 6858000 h 6858000"/>
              <a:gd name="connsiteX4" fmla="*/ 0 w 6585110"/>
              <a:gd name="connsiteY4" fmla="*/ 3429000 h 6858000"/>
              <a:gd name="connsiteX5" fmla="*/ 823379 w 6585110"/>
              <a:gd name="connsiteY5" fmla="*/ 0 h 6858000"/>
              <a:gd name="connsiteX6" fmla="*/ 4839565 w 6585110"/>
              <a:gd name="connsiteY6" fmla="*/ 0 h 6858000"/>
              <a:gd name="connsiteX7" fmla="*/ 5068653 w 6585110"/>
              <a:gd name="connsiteY7" fmla="*/ 0 h 6858000"/>
              <a:gd name="connsiteX8" fmla="*/ 6585110 w 658511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85110" h="6858000">
                <a:moveTo>
                  <a:pt x="6585110" y="6858000"/>
                </a:moveTo>
                <a:lnTo>
                  <a:pt x="5068653" y="6858000"/>
                </a:lnTo>
                <a:lnTo>
                  <a:pt x="4839565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4839565" y="0"/>
                </a:lnTo>
                <a:lnTo>
                  <a:pt x="5068653" y="0"/>
                </a:lnTo>
                <a:lnTo>
                  <a:pt x="658511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622802"/>
            <a:ext cx="4545534" cy="31649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0505823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arrow two thi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15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ArrowPanelWhite"/>
          <p:cNvSpPr/>
          <p:nvPr userDrawn="1"/>
        </p:nvSpPr>
        <p:spPr>
          <a:xfrm flipH="1" flipV="1">
            <a:off x="-3" y="0"/>
            <a:ext cx="6270496" cy="6858000"/>
          </a:xfrm>
          <a:custGeom>
            <a:avLst/>
            <a:gdLst>
              <a:gd name="connsiteX0" fmla="*/ 6585110 w 6585110"/>
              <a:gd name="connsiteY0" fmla="*/ 6858000 h 6858000"/>
              <a:gd name="connsiteX1" fmla="*/ 5068653 w 6585110"/>
              <a:gd name="connsiteY1" fmla="*/ 6858000 h 6858000"/>
              <a:gd name="connsiteX2" fmla="*/ 4839565 w 6585110"/>
              <a:gd name="connsiteY2" fmla="*/ 6858000 h 6858000"/>
              <a:gd name="connsiteX3" fmla="*/ 823379 w 6585110"/>
              <a:gd name="connsiteY3" fmla="*/ 6858000 h 6858000"/>
              <a:gd name="connsiteX4" fmla="*/ 0 w 6585110"/>
              <a:gd name="connsiteY4" fmla="*/ 3429000 h 6858000"/>
              <a:gd name="connsiteX5" fmla="*/ 823379 w 6585110"/>
              <a:gd name="connsiteY5" fmla="*/ 0 h 6858000"/>
              <a:gd name="connsiteX6" fmla="*/ 4839565 w 6585110"/>
              <a:gd name="connsiteY6" fmla="*/ 0 h 6858000"/>
              <a:gd name="connsiteX7" fmla="*/ 5068653 w 6585110"/>
              <a:gd name="connsiteY7" fmla="*/ 0 h 6858000"/>
              <a:gd name="connsiteX8" fmla="*/ 6585110 w 658511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85110" h="6858000">
                <a:moveTo>
                  <a:pt x="6585110" y="6858000"/>
                </a:moveTo>
                <a:lnTo>
                  <a:pt x="5068653" y="6858000"/>
                </a:lnTo>
                <a:lnTo>
                  <a:pt x="4839565" y="6858000"/>
                </a:lnTo>
                <a:lnTo>
                  <a:pt x="823379" y="6858000"/>
                </a:lnTo>
                <a:lnTo>
                  <a:pt x="0" y="3429000"/>
                </a:lnTo>
                <a:lnTo>
                  <a:pt x="823379" y="0"/>
                </a:lnTo>
                <a:lnTo>
                  <a:pt x="4839565" y="0"/>
                </a:lnTo>
                <a:lnTo>
                  <a:pt x="5068653" y="0"/>
                </a:lnTo>
                <a:lnTo>
                  <a:pt x="6585110" y="0"/>
                </a:lnTo>
                <a:close/>
              </a:path>
            </a:pathLst>
          </a:custGeom>
          <a:gradFill>
            <a:gsLst>
              <a:gs pos="100000">
                <a:srgbClr val="00BFF3"/>
              </a:gs>
              <a:gs pos="0">
                <a:schemeClr val="tx1"/>
              </a:gs>
            </a:gsLst>
            <a:lin ang="8100000" scaled="1"/>
          </a:gradFill>
          <a:ln w="9525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7071" tIns="43536" rIns="87071" bIns="4353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622802"/>
            <a:ext cx="4545534" cy="3164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4417545" y="3405670"/>
            <a:ext cx="2565924" cy="3461745"/>
          </a:xfrm>
          <a:prstGeom prst="rect">
            <a:avLst/>
          </a:prstGeom>
        </p:spPr>
      </p:pic>
      <p:sp>
        <p:nvSpPr>
          <p:cNvPr id="1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15179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Big statement green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3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599902" y="3826333"/>
            <a:ext cx="7942686" cy="1606550"/>
          </a:xfrm>
        </p:spPr>
        <p:txBody>
          <a:bodyPr anchor="b">
            <a:noAutofit/>
          </a:bodyPr>
          <a:lstStyle>
            <a:lvl1pPr marL="0" algn="l" defTabSz="870692" rtl="0" eaLnBrk="1" fontAlgn="auto" latinLnBrk="0" hangingPunct="1">
              <a:lnSpc>
                <a:spcPts val="5713"/>
              </a:lnSpc>
              <a:spcBef>
                <a:spcPts val="0"/>
              </a:spcBef>
              <a:spcAft>
                <a:spcPts val="0"/>
              </a:spcAft>
              <a:defRPr lang="en-US" sz="4190" kern="1200" baseline="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8687463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Big statement ic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63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3826333"/>
            <a:ext cx="7942686" cy="16065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algn="l" defTabSz="870692" rtl="0" eaLnBrk="1" fontAlgn="auto" latinLnBrk="0" hangingPunct="1">
              <a:lnSpc>
                <a:spcPts val="5713"/>
              </a:lnSpc>
              <a:spcBef>
                <a:spcPts val="0"/>
              </a:spcBef>
              <a:spcAft>
                <a:spcPts val="0"/>
              </a:spcAft>
              <a:defRPr lang="en-US" sz="4190" kern="1200" baseline="0" dirty="0">
                <a:solidFill>
                  <a:schemeClr val="accent4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  <p:sp>
        <p:nvSpPr>
          <p:cNvPr id="6" name="Square"/>
          <p:cNvSpPr>
            <a:spLocks noChangeAspect="1"/>
          </p:cNvSpPr>
          <p:nvPr userDrawn="1"/>
        </p:nvSpPr>
        <p:spPr bwMode="white">
          <a:xfrm>
            <a:off x="599900" y="622800"/>
            <a:ext cx="874141" cy="918000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175431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Quot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87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Shadow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633" b="26071"/>
          <a:stretch/>
        </p:blipFill>
        <p:spPr>
          <a:xfrm rot="16200000" flipH="1">
            <a:off x="5187625" y="1597257"/>
            <a:ext cx="769257" cy="7143495"/>
          </a:xfrm>
          <a:prstGeom prst="rect">
            <a:avLst/>
          </a:prstGeom>
        </p:spPr>
      </p:pic>
      <p:grpSp>
        <p:nvGrpSpPr>
          <p:cNvPr id="14" name="Bubble"/>
          <p:cNvGrpSpPr/>
          <p:nvPr userDrawn="1"/>
        </p:nvGrpSpPr>
        <p:grpSpPr>
          <a:xfrm>
            <a:off x="1" y="1"/>
            <a:ext cx="9142488" cy="5859885"/>
            <a:chOff x="1" y="0"/>
            <a:chExt cx="9601200" cy="5859885"/>
          </a:xfrm>
          <a:solidFill>
            <a:srgbClr val="00BFF3"/>
          </a:solidFill>
        </p:grpSpPr>
        <p:sp>
          <p:nvSpPr>
            <p:cNvPr id="15" name="Rectangle 14"/>
            <p:cNvSpPr/>
            <p:nvPr userDrawn="1"/>
          </p:nvSpPr>
          <p:spPr>
            <a:xfrm>
              <a:off x="1" y="0"/>
              <a:ext cx="9601200" cy="498960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sz="1714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" name="Right Triangle 15"/>
            <p:cNvSpPr/>
            <p:nvPr userDrawn="1"/>
          </p:nvSpPr>
          <p:spPr>
            <a:xfrm rot="5400000">
              <a:off x="2109600" y="4820336"/>
              <a:ext cx="1039549" cy="1039549"/>
            </a:xfrm>
            <a:prstGeom prst="rtTriangle">
              <a:avLst/>
            </a:pr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sz="1714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64402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Special gray">
    <p:bg>
      <p:bgPr>
        <a:solidFill>
          <a:srgbClr val="2B2B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11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9901" y="622802"/>
            <a:ext cx="7942686" cy="3164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9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30019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Table of contents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535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480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ArrowPanelWhite"/>
          <p:cNvSpPr/>
          <p:nvPr userDrawn="1"/>
        </p:nvSpPr>
        <p:spPr bwMode="ltGray">
          <a:xfrm>
            <a:off x="1" y="0"/>
            <a:ext cx="3102800" cy="6859310"/>
          </a:xfrm>
          <a:custGeom>
            <a:avLst/>
            <a:gdLst>
              <a:gd name="connsiteX0" fmla="*/ 0 w 3258479"/>
              <a:gd name="connsiteY0" fmla="*/ 0 h 6859310"/>
              <a:gd name="connsiteX1" fmla="*/ 156629 w 3258479"/>
              <a:gd name="connsiteY1" fmla="*/ 0 h 6859310"/>
              <a:gd name="connsiteX2" fmla="*/ 156629 w 3258479"/>
              <a:gd name="connsiteY2" fmla="*/ 1310 h 6859310"/>
              <a:gd name="connsiteX3" fmla="*/ 2435100 w 3258479"/>
              <a:gd name="connsiteY3" fmla="*/ 1310 h 6859310"/>
              <a:gd name="connsiteX4" fmla="*/ 3258479 w 3258479"/>
              <a:gd name="connsiteY4" fmla="*/ 3430310 h 6859310"/>
              <a:gd name="connsiteX5" fmla="*/ 2435100 w 3258479"/>
              <a:gd name="connsiteY5" fmla="*/ 6859310 h 6859310"/>
              <a:gd name="connsiteX6" fmla="*/ 0 w 3258479"/>
              <a:gd name="connsiteY6" fmla="*/ 6859310 h 685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8479" h="6859310">
                <a:moveTo>
                  <a:pt x="0" y="0"/>
                </a:moveTo>
                <a:lnTo>
                  <a:pt x="156629" y="0"/>
                </a:lnTo>
                <a:lnTo>
                  <a:pt x="156629" y="1310"/>
                </a:lnTo>
                <a:lnTo>
                  <a:pt x="2435100" y="1310"/>
                </a:lnTo>
                <a:lnTo>
                  <a:pt x="3258479" y="3430310"/>
                </a:lnTo>
                <a:lnTo>
                  <a:pt x="2435100" y="6859310"/>
                </a:lnTo>
                <a:lnTo>
                  <a:pt x="0" y="68593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599902" y="3006963"/>
            <a:ext cx="1823172" cy="8440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 algn="l" defTabSz="870692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667"/>
              </a:spcAft>
              <a:buFontTx/>
              <a:buNone/>
            </a:pPr>
            <a:r>
              <a:rPr lang="en-US" sz="3047" b="0" kern="120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 panose="020F0502020204030204" pitchFamily="34" charset="0"/>
              </a:rPr>
              <a:t>Table of contents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37270535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. Blank green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559" name="think-cell Slide" r:id="rId6" imgW="352" imgH="355" progId="TCLayout.ActiveDocument.1">
                  <p:embed/>
                </p:oleObj>
              </mc:Choice>
              <mc:Fallback>
                <p:oleObj name="think-cell Slide" r:id="rId6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7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4001199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83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128921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07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7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D.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1" name="think-cell Slide" r:id="rId4" imgW="352" imgH="355" progId="TCLayout.ActiveDocument.1">
                  <p:embed/>
                </p:oleObj>
              </mc:Choice>
              <mc:Fallback>
                <p:oleObj name="think-cell Slide" r:id="rId4" imgW="352" imgH="355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" b="24762"/>
          <a:stretch/>
        </p:blipFill>
        <p:spPr>
          <a:xfrm>
            <a:off x="0" y="-25400"/>
            <a:ext cx="9144000" cy="688340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3467736" y="2269331"/>
            <a:ext cx="2208528" cy="2319338"/>
            <a:chOff x="2054225" y="4757789"/>
            <a:chExt cx="1584325" cy="1584325"/>
          </a:xfrm>
        </p:grpSpPr>
        <p:pic>
          <p:nvPicPr>
            <p:cNvPr id="12" name="Picture 38" descr="Image result for pg&amp;e logo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689C5"/>
                </a:clrFrom>
                <a:clrTo>
                  <a:srgbClr val="1689C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4225" y="4757789"/>
              <a:ext cx="1584325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8" descr="Image result for pg&amp;e logo"/>
            <p:cNvPicPr>
              <a:picLocks noChangeAspect="1" noChangeArrowheads="1"/>
            </p:cNvPicPr>
            <p:nvPr userDrawn="1"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575"/>
            <a:stretch/>
          </p:blipFill>
          <p:spPr bwMode="auto">
            <a:xfrm>
              <a:off x="3441700" y="4757789"/>
              <a:ext cx="196850" cy="1584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053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13" y="1589"/>
          <a:ext cx="1511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55" name="think-cell Slide" r:id="rId5" imgW="352" imgH="355" progId="TCLayout.ActiveDocument.1">
                  <p:embed/>
                </p:oleObj>
              </mc:Choice>
              <mc:Fallback>
                <p:oleObj name="think-cell Slide" r:id="rId5" imgW="352" imgH="355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3" y="1589"/>
                        <a:ext cx="1511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USLetterGrid"/>
          <p:cNvGrpSpPr/>
          <p:nvPr userDrawn="1"/>
        </p:nvGrpSpPr>
        <p:grpSpPr>
          <a:xfrm>
            <a:off x="0" y="1"/>
            <a:ext cx="9144000" cy="6858001"/>
            <a:chOff x="0" y="0"/>
            <a:chExt cx="9602788" cy="6858001"/>
          </a:xfrm>
        </p:grpSpPr>
        <p:sp>
          <p:nvSpPr>
            <p:cNvPr id="53" name="Slide edges"/>
            <p:cNvSpPr>
              <a:spLocks noChangeAspect="1"/>
            </p:cNvSpPr>
            <p:nvPr/>
          </p:nvSpPr>
          <p:spPr bwMode="auto">
            <a:xfrm>
              <a:off x="795" y="1"/>
              <a:ext cx="9601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43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4" name="No-fly zone"/>
            <p:cNvSpPr/>
            <p:nvPr/>
          </p:nvSpPr>
          <p:spPr>
            <a:xfrm>
              <a:off x="0" y="0"/>
              <a:ext cx="9602788" cy="6858000"/>
            </a:xfrm>
            <a:custGeom>
              <a:avLst/>
              <a:gdLst>
                <a:gd name="connsiteX0" fmla="*/ 630001 w 9602788"/>
                <a:gd name="connsiteY0" fmla="*/ 622800 h 6858000"/>
                <a:gd name="connsiteX1" fmla="*/ 630001 w 9602788"/>
                <a:gd name="connsiteY1" fmla="*/ 6156000 h 6858000"/>
                <a:gd name="connsiteX2" fmla="*/ 8972788 w 9602788"/>
                <a:gd name="connsiteY2" fmla="*/ 6156000 h 6858000"/>
                <a:gd name="connsiteX3" fmla="*/ 8972788 w 9602788"/>
                <a:gd name="connsiteY3" fmla="*/ 622800 h 6858000"/>
                <a:gd name="connsiteX4" fmla="*/ 8972788 w 9602788"/>
                <a:gd name="connsiteY4" fmla="*/ 0 h 6858000"/>
                <a:gd name="connsiteX5" fmla="*/ 9602788 w 9602788"/>
                <a:gd name="connsiteY5" fmla="*/ 0 h 6858000"/>
                <a:gd name="connsiteX6" fmla="*/ 9602788 w 9602788"/>
                <a:gd name="connsiteY6" fmla="*/ 0 h 6858000"/>
                <a:gd name="connsiteX7" fmla="*/ 9602788 w 9602788"/>
                <a:gd name="connsiteY7" fmla="*/ 622800 h 6858000"/>
                <a:gd name="connsiteX8" fmla="*/ 9602788 w 9602788"/>
                <a:gd name="connsiteY8" fmla="*/ 6156000 h 6858000"/>
                <a:gd name="connsiteX9" fmla="*/ 9602788 w 9602788"/>
                <a:gd name="connsiteY9" fmla="*/ 6858000 h 6858000"/>
                <a:gd name="connsiteX10" fmla="*/ 8972788 w 9602788"/>
                <a:gd name="connsiteY10" fmla="*/ 6858000 h 6858000"/>
                <a:gd name="connsiteX11" fmla="*/ 630001 w 9602788"/>
                <a:gd name="connsiteY11" fmla="*/ 6858000 h 6858000"/>
                <a:gd name="connsiteX12" fmla="*/ 0 w 9602788"/>
                <a:gd name="connsiteY12" fmla="*/ 6858000 h 6858000"/>
                <a:gd name="connsiteX13" fmla="*/ 0 w 9602788"/>
                <a:gd name="connsiteY13" fmla="*/ 6858000 h 6858000"/>
                <a:gd name="connsiteX14" fmla="*/ 0 w 9602788"/>
                <a:gd name="connsiteY14" fmla="*/ 6156000 h 6858000"/>
                <a:gd name="connsiteX15" fmla="*/ 0 w 9602788"/>
                <a:gd name="connsiteY15" fmla="*/ 6156000 h 6858000"/>
                <a:gd name="connsiteX16" fmla="*/ 0 w 9602788"/>
                <a:gd name="connsiteY16" fmla="*/ 622800 h 6858000"/>
                <a:gd name="connsiteX17" fmla="*/ 0 w 9602788"/>
                <a:gd name="connsiteY17" fmla="*/ 0 h 6858000"/>
                <a:gd name="connsiteX18" fmla="*/ 630001 w 9602788"/>
                <a:gd name="connsiteY18" fmla="*/ 0 h 6858000"/>
                <a:gd name="connsiteX19" fmla="*/ 8972788 w 9602788"/>
                <a:gd name="connsiteY19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602788" h="6858000">
                  <a:moveTo>
                    <a:pt x="630001" y="622800"/>
                  </a:moveTo>
                  <a:lnTo>
                    <a:pt x="630001" y="6156000"/>
                  </a:lnTo>
                  <a:lnTo>
                    <a:pt x="8972788" y="6156000"/>
                  </a:lnTo>
                  <a:lnTo>
                    <a:pt x="8972788" y="622800"/>
                  </a:lnTo>
                  <a:close/>
                  <a:moveTo>
                    <a:pt x="8972788" y="0"/>
                  </a:moveTo>
                  <a:lnTo>
                    <a:pt x="9602788" y="0"/>
                  </a:lnTo>
                  <a:lnTo>
                    <a:pt x="9602788" y="0"/>
                  </a:lnTo>
                  <a:lnTo>
                    <a:pt x="9602788" y="622800"/>
                  </a:lnTo>
                  <a:lnTo>
                    <a:pt x="9602788" y="6156000"/>
                  </a:lnTo>
                  <a:lnTo>
                    <a:pt x="9602788" y="6858000"/>
                  </a:lnTo>
                  <a:lnTo>
                    <a:pt x="8972788" y="6858000"/>
                  </a:lnTo>
                  <a:lnTo>
                    <a:pt x="630001" y="6858000"/>
                  </a:lnTo>
                  <a:lnTo>
                    <a:pt x="0" y="6858000"/>
                  </a:lnTo>
                  <a:lnTo>
                    <a:pt x="0" y="6858000"/>
                  </a:lnTo>
                  <a:lnTo>
                    <a:pt x="0" y="6156000"/>
                  </a:lnTo>
                  <a:lnTo>
                    <a:pt x="0" y="6156000"/>
                  </a:lnTo>
                  <a:lnTo>
                    <a:pt x="0" y="622800"/>
                  </a:lnTo>
                  <a:lnTo>
                    <a:pt x="0" y="0"/>
                  </a:lnTo>
                  <a:lnTo>
                    <a:pt x="630001" y="0"/>
                  </a:lnTo>
                  <a:lnTo>
                    <a:pt x="8972788" y="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1143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7" name="Footnote measure"/>
            <p:cNvSpPr>
              <a:spLocks noChangeAspect="1" noChangeArrowheads="1"/>
            </p:cNvSpPr>
            <p:nvPr/>
          </p:nvSpPr>
          <p:spPr bwMode="auto">
            <a:xfrm>
              <a:off x="630794" y="6156017"/>
              <a:ext cx="8341200" cy="377278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43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8" name="Whitespace measure"/>
            <p:cNvSpPr>
              <a:spLocks noChangeAspect="1" noChangeArrowheads="1"/>
            </p:cNvSpPr>
            <p:nvPr/>
          </p:nvSpPr>
          <p:spPr bwMode="auto">
            <a:xfrm>
              <a:off x="630600" y="1497600"/>
              <a:ext cx="8341394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43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grpSp>
          <p:nvGrpSpPr>
            <p:cNvPr id="59" name="Gutter space"/>
            <p:cNvGrpSpPr/>
            <p:nvPr userDrawn="1"/>
          </p:nvGrpSpPr>
          <p:grpSpPr>
            <a:xfrm>
              <a:off x="1120632" y="623087"/>
              <a:ext cx="7361520" cy="5532930"/>
              <a:chOff x="1120632" y="623087"/>
              <a:chExt cx="7361520" cy="5532930"/>
            </a:xfrm>
          </p:grpSpPr>
          <p:sp>
            <p:nvSpPr>
              <p:cNvPr id="89" name="Gutter 11"/>
              <p:cNvSpPr>
                <a:spLocks noChangeArrowheads="1"/>
              </p:cNvSpPr>
              <p:nvPr/>
            </p:nvSpPr>
            <p:spPr bwMode="auto">
              <a:xfrm>
                <a:off x="8258952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0" name="Gutter 10"/>
              <p:cNvSpPr>
                <a:spLocks noChangeArrowheads="1"/>
              </p:cNvSpPr>
              <p:nvPr/>
            </p:nvSpPr>
            <p:spPr bwMode="auto">
              <a:xfrm>
                <a:off x="7545120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1" name="Gutter 9"/>
              <p:cNvSpPr>
                <a:spLocks noChangeArrowheads="1"/>
              </p:cNvSpPr>
              <p:nvPr/>
            </p:nvSpPr>
            <p:spPr bwMode="auto">
              <a:xfrm>
                <a:off x="6831288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2" name="Gutter 8"/>
              <p:cNvSpPr>
                <a:spLocks noChangeArrowheads="1"/>
              </p:cNvSpPr>
              <p:nvPr/>
            </p:nvSpPr>
            <p:spPr bwMode="auto">
              <a:xfrm>
                <a:off x="6117456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3" name="Gutter 7"/>
              <p:cNvSpPr>
                <a:spLocks noChangeArrowheads="1"/>
              </p:cNvSpPr>
              <p:nvPr/>
            </p:nvSpPr>
            <p:spPr bwMode="auto">
              <a:xfrm>
                <a:off x="5403624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4" name="Gutter 6"/>
              <p:cNvSpPr>
                <a:spLocks noChangeArrowheads="1"/>
              </p:cNvSpPr>
              <p:nvPr/>
            </p:nvSpPr>
            <p:spPr bwMode="auto">
              <a:xfrm>
                <a:off x="4689792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5" name="Gutter 5"/>
              <p:cNvSpPr>
                <a:spLocks noChangeArrowheads="1"/>
              </p:cNvSpPr>
              <p:nvPr/>
            </p:nvSpPr>
            <p:spPr bwMode="auto">
              <a:xfrm>
                <a:off x="3975960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6" name="Gutter 4"/>
              <p:cNvSpPr>
                <a:spLocks noChangeArrowheads="1"/>
              </p:cNvSpPr>
              <p:nvPr/>
            </p:nvSpPr>
            <p:spPr bwMode="auto">
              <a:xfrm>
                <a:off x="3262128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7" name="Gutter 3"/>
              <p:cNvSpPr>
                <a:spLocks noChangeArrowheads="1"/>
              </p:cNvSpPr>
              <p:nvPr/>
            </p:nvSpPr>
            <p:spPr bwMode="auto">
              <a:xfrm>
                <a:off x="2548296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8" name="Gutter 2"/>
              <p:cNvSpPr>
                <a:spLocks noChangeArrowheads="1"/>
              </p:cNvSpPr>
              <p:nvPr/>
            </p:nvSpPr>
            <p:spPr bwMode="auto">
              <a:xfrm>
                <a:off x="1834464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99" name="Gutter 1"/>
              <p:cNvSpPr>
                <a:spLocks noChangeArrowheads="1"/>
              </p:cNvSpPr>
              <p:nvPr/>
            </p:nvSpPr>
            <p:spPr bwMode="auto">
              <a:xfrm>
                <a:off x="1120632" y="623087"/>
                <a:ext cx="223200" cy="5532930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8" name="Baselines/Anchors"/>
            <p:cNvGrpSpPr/>
            <p:nvPr userDrawn="1"/>
          </p:nvGrpSpPr>
          <p:grpSpPr>
            <a:xfrm>
              <a:off x="794" y="623087"/>
              <a:ext cx="9601200" cy="5532931"/>
              <a:chOff x="794" y="623087"/>
              <a:chExt cx="9601200" cy="5532931"/>
            </a:xfrm>
          </p:grpSpPr>
          <p:sp>
            <p:nvSpPr>
              <p:cNvPr id="69" name="Line 20"/>
              <p:cNvSpPr>
                <a:spLocks noChangeShapeType="1"/>
              </p:cNvSpPr>
              <p:nvPr/>
            </p:nvSpPr>
            <p:spPr bwMode="auto">
              <a:xfrm>
                <a:off x="1739" y="6156018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0" name="Line 19"/>
              <p:cNvSpPr>
                <a:spLocks noChangeShapeType="1"/>
              </p:cNvSpPr>
              <p:nvPr/>
            </p:nvSpPr>
            <p:spPr bwMode="auto">
              <a:xfrm>
                <a:off x="1739" y="5864813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1" name="Line 18"/>
              <p:cNvSpPr>
                <a:spLocks noChangeShapeType="1"/>
              </p:cNvSpPr>
              <p:nvPr/>
            </p:nvSpPr>
            <p:spPr bwMode="auto">
              <a:xfrm>
                <a:off x="1739" y="5573606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2" name="Line 17"/>
              <p:cNvSpPr>
                <a:spLocks noChangeShapeType="1"/>
              </p:cNvSpPr>
              <p:nvPr/>
            </p:nvSpPr>
            <p:spPr bwMode="auto">
              <a:xfrm>
                <a:off x="1739" y="5282399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3" name="Line 16"/>
              <p:cNvSpPr>
                <a:spLocks noChangeShapeType="1"/>
              </p:cNvSpPr>
              <p:nvPr/>
            </p:nvSpPr>
            <p:spPr bwMode="auto">
              <a:xfrm>
                <a:off x="1739" y="4991192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4" name="Line 15"/>
              <p:cNvSpPr>
                <a:spLocks noChangeShapeType="1"/>
              </p:cNvSpPr>
              <p:nvPr/>
            </p:nvSpPr>
            <p:spPr bwMode="auto">
              <a:xfrm>
                <a:off x="1739" y="4699985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5" name="Line 14"/>
              <p:cNvSpPr>
                <a:spLocks noChangeShapeType="1"/>
              </p:cNvSpPr>
              <p:nvPr/>
            </p:nvSpPr>
            <p:spPr bwMode="auto">
              <a:xfrm>
                <a:off x="1739" y="4408778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6" name="Line 13"/>
              <p:cNvSpPr>
                <a:spLocks noChangeShapeType="1"/>
              </p:cNvSpPr>
              <p:nvPr/>
            </p:nvSpPr>
            <p:spPr bwMode="auto">
              <a:xfrm>
                <a:off x="1739" y="4117571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7" name="Line 12"/>
              <p:cNvSpPr>
                <a:spLocks noChangeShapeType="1"/>
              </p:cNvSpPr>
              <p:nvPr/>
            </p:nvSpPr>
            <p:spPr bwMode="auto">
              <a:xfrm>
                <a:off x="1739" y="3826364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8" name="Line 11"/>
              <p:cNvSpPr>
                <a:spLocks noChangeShapeType="1"/>
              </p:cNvSpPr>
              <p:nvPr/>
            </p:nvSpPr>
            <p:spPr bwMode="auto">
              <a:xfrm>
                <a:off x="1739" y="3535157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79" name="Line 10"/>
              <p:cNvSpPr>
                <a:spLocks noChangeShapeType="1"/>
              </p:cNvSpPr>
              <p:nvPr/>
            </p:nvSpPr>
            <p:spPr bwMode="auto">
              <a:xfrm>
                <a:off x="1739" y="3243950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0" name="Line 9"/>
              <p:cNvSpPr>
                <a:spLocks noChangeShapeType="1"/>
              </p:cNvSpPr>
              <p:nvPr/>
            </p:nvSpPr>
            <p:spPr bwMode="auto">
              <a:xfrm>
                <a:off x="1739" y="2952743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1" name="Line 8"/>
              <p:cNvSpPr>
                <a:spLocks noChangeShapeType="1"/>
              </p:cNvSpPr>
              <p:nvPr/>
            </p:nvSpPr>
            <p:spPr bwMode="auto">
              <a:xfrm>
                <a:off x="1739" y="2661536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2" name="Line 7"/>
              <p:cNvSpPr>
                <a:spLocks noChangeShapeType="1"/>
              </p:cNvSpPr>
              <p:nvPr/>
            </p:nvSpPr>
            <p:spPr bwMode="auto">
              <a:xfrm>
                <a:off x="1739" y="2370329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3" name="Line 6"/>
              <p:cNvSpPr>
                <a:spLocks noChangeShapeType="1"/>
              </p:cNvSpPr>
              <p:nvPr/>
            </p:nvSpPr>
            <p:spPr bwMode="auto">
              <a:xfrm>
                <a:off x="1739" y="2079122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4" name="Line 5"/>
              <p:cNvSpPr>
                <a:spLocks noChangeShapeType="1"/>
              </p:cNvSpPr>
              <p:nvPr/>
            </p:nvSpPr>
            <p:spPr bwMode="auto">
              <a:xfrm>
                <a:off x="1739" y="1787915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5" name="Line 4"/>
              <p:cNvSpPr>
                <a:spLocks noChangeShapeType="1"/>
              </p:cNvSpPr>
              <p:nvPr/>
            </p:nvSpPr>
            <p:spPr bwMode="auto">
              <a:xfrm>
                <a:off x="1739" y="1496708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6" name="Line 3"/>
              <p:cNvSpPr>
                <a:spLocks noChangeShapeType="1"/>
              </p:cNvSpPr>
              <p:nvPr/>
            </p:nvSpPr>
            <p:spPr bwMode="auto">
              <a:xfrm>
                <a:off x="1739" y="1205501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7" name="Line 2"/>
              <p:cNvSpPr>
                <a:spLocks noChangeShapeType="1"/>
              </p:cNvSpPr>
              <p:nvPr/>
            </p:nvSpPr>
            <p:spPr bwMode="auto">
              <a:xfrm>
                <a:off x="1739" y="914294"/>
                <a:ext cx="9600255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88" name="Line 1"/>
              <p:cNvSpPr>
                <a:spLocks noChangeShapeType="1"/>
              </p:cNvSpPr>
              <p:nvPr/>
            </p:nvSpPr>
            <p:spPr bwMode="auto">
              <a:xfrm>
                <a:off x="794" y="623087"/>
                <a:ext cx="9601200" cy="0"/>
              </a:xfrm>
              <a:prstGeom prst="line">
                <a:avLst/>
              </a:prstGeom>
              <a:noFill/>
              <a:ln w="6350" cap="flat">
                <a:solidFill>
                  <a:srgbClr val="30C1D7">
                    <a:alpha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61" name="Five column measure"/>
            <p:cNvGrpSpPr/>
            <p:nvPr/>
          </p:nvGrpSpPr>
          <p:grpSpPr>
            <a:xfrm>
              <a:off x="630600" y="5977078"/>
              <a:ext cx="8341588" cy="66674"/>
              <a:chOff x="630600" y="5977078"/>
              <a:chExt cx="8341588" cy="66674"/>
            </a:xfrm>
          </p:grpSpPr>
          <p:sp>
            <p:nvSpPr>
              <p:cNvPr id="64" name="Column 5"/>
              <p:cNvSpPr>
                <a:spLocks/>
              </p:cNvSpPr>
              <p:nvPr/>
            </p:nvSpPr>
            <p:spPr bwMode="auto">
              <a:xfrm>
                <a:off x="7488988" y="5977078"/>
                <a:ext cx="1483200" cy="66674"/>
              </a:xfrm>
              <a:custGeom>
                <a:avLst/>
                <a:gdLst>
                  <a:gd name="T0" fmla="*/ 0 w 1104"/>
                  <a:gd name="T1" fmla="*/ 0 h 42"/>
                  <a:gd name="T2" fmla="*/ 0 w 1104"/>
                  <a:gd name="T3" fmla="*/ 42 h 42"/>
                  <a:gd name="T4" fmla="*/ 1104 w 1104"/>
                  <a:gd name="T5" fmla="*/ 42 h 42"/>
                  <a:gd name="T6" fmla="*/ 1104 w 1104"/>
                  <a:gd name="T7" fmla="*/ 0 h 42"/>
                  <a:gd name="T8" fmla="*/ 0 w 1104"/>
                  <a:gd name="T9" fmla="*/ 0 h 42"/>
                  <a:gd name="T10" fmla="*/ 0 w 1104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4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4" y="42"/>
                    </a:lnTo>
                    <a:lnTo>
                      <a:pt x="110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65" name="Column 4"/>
              <p:cNvSpPr>
                <a:spLocks/>
              </p:cNvSpPr>
              <p:nvPr/>
            </p:nvSpPr>
            <p:spPr bwMode="auto">
              <a:xfrm>
                <a:off x="5774391" y="5977078"/>
                <a:ext cx="1483200" cy="66674"/>
              </a:xfrm>
              <a:custGeom>
                <a:avLst/>
                <a:gdLst>
                  <a:gd name="T0" fmla="*/ 0 w 1104"/>
                  <a:gd name="T1" fmla="*/ 0 h 42"/>
                  <a:gd name="T2" fmla="*/ 0 w 1104"/>
                  <a:gd name="T3" fmla="*/ 42 h 42"/>
                  <a:gd name="T4" fmla="*/ 1104 w 1104"/>
                  <a:gd name="T5" fmla="*/ 42 h 42"/>
                  <a:gd name="T6" fmla="*/ 1104 w 1104"/>
                  <a:gd name="T7" fmla="*/ 0 h 42"/>
                  <a:gd name="T8" fmla="*/ 0 w 1104"/>
                  <a:gd name="T9" fmla="*/ 0 h 42"/>
                  <a:gd name="T10" fmla="*/ 0 w 1104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4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4" y="42"/>
                    </a:lnTo>
                    <a:lnTo>
                      <a:pt x="110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66" name="Column 3"/>
              <p:cNvSpPr>
                <a:spLocks/>
              </p:cNvSpPr>
              <p:nvPr/>
            </p:nvSpPr>
            <p:spPr bwMode="auto">
              <a:xfrm>
                <a:off x="4059794" y="5977078"/>
                <a:ext cx="1483200" cy="66674"/>
              </a:xfrm>
              <a:custGeom>
                <a:avLst/>
                <a:gdLst>
                  <a:gd name="T0" fmla="*/ 0 w 1102"/>
                  <a:gd name="T1" fmla="*/ 0 h 42"/>
                  <a:gd name="T2" fmla="*/ 0 w 1102"/>
                  <a:gd name="T3" fmla="*/ 42 h 42"/>
                  <a:gd name="T4" fmla="*/ 1102 w 1102"/>
                  <a:gd name="T5" fmla="*/ 42 h 42"/>
                  <a:gd name="T6" fmla="*/ 1102 w 1102"/>
                  <a:gd name="T7" fmla="*/ 0 h 42"/>
                  <a:gd name="T8" fmla="*/ 0 w 1102"/>
                  <a:gd name="T9" fmla="*/ 0 h 42"/>
                  <a:gd name="T10" fmla="*/ 0 w 1102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2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2" y="42"/>
                    </a:lnTo>
                    <a:lnTo>
                      <a:pt x="110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67" name="Column 2"/>
              <p:cNvSpPr>
                <a:spLocks/>
              </p:cNvSpPr>
              <p:nvPr/>
            </p:nvSpPr>
            <p:spPr bwMode="auto">
              <a:xfrm>
                <a:off x="2345197" y="5977078"/>
                <a:ext cx="1483200" cy="66674"/>
              </a:xfrm>
              <a:custGeom>
                <a:avLst/>
                <a:gdLst>
                  <a:gd name="T0" fmla="*/ 0 w 1103"/>
                  <a:gd name="T1" fmla="*/ 0 h 42"/>
                  <a:gd name="T2" fmla="*/ 1103 w 1103"/>
                  <a:gd name="T3" fmla="*/ 0 h 42"/>
                  <a:gd name="T4" fmla="*/ 1103 w 1103"/>
                  <a:gd name="T5" fmla="*/ 42 h 42"/>
                  <a:gd name="T6" fmla="*/ 0 w 1103"/>
                  <a:gd name="T7" fmla="*/ 42 h 42"/>
                  <a:gd name="T8" fmla="*/ 0 w 1103"/>
                  <a:gd name="T9" fmla="*/ 0 h 42"/>
                  <a:gd name="T10" fmla="*/ 0 w 1103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3" h="42">
                    <a:moveTo>
                      <a:pt x="0" y="0"/>
                    </a:moveTo>
                    <a:lnTo>
                      <a:pt x="1103" y="0"/>
                    </a:lnTo>
                    <a:lnTo>
                      <a:pt x="1103" y="42"/>
                    </a:lnTo>
                    <a:lnTo>
                      <a:pt x="0" y="4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68" name="Column 1"/>
              <p:cNvSpPr>
                <a:spLocks/>
              </p:cNvSpPr>
              <p:nvPr/>
            </p:nvSpPr>
            <p:spPr bwMode="auto">
              <a:xfrm>
                <a:off x="630600" y="5977078"/>
                <a:ext cx="1483200" cy="66674"/>
              </a:xfrm>
              <a:custGeom>
                <a:avLst/>
                <a:gdLst>
                  <a:gd name="T0" fmla="*/ 0 w 1103"/>
                  <a:gd name="T1" fmla="*/ 0 h 42"/>
                  <a:gd name="T2" fmla="*/ 0 w 1103"/>
                  <a:gd name="T3" fmla="*/ 42 h 42"/>
                  <a:gd name="T4" fmla="*/ 1103 w 1103"/>
                  <a:gd name="T5" fmla="*/ 42 h 42"/>
                  <a:gd name="T6" fmla="*/ 1103 w 1103"/>
                  <a:gd name="T7" fmla="*/ 0 h 42"/>
                  <a:gd name="T8" fmla="*/ 0 w 1103"/>
                  <a:gd name="T9" fmla="*/ 0 h 42"/>
                  <a:gd name="T10" fmla="*/ 0 w 1103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3" h="42">
                    <a:moveTo>
                      <a:pt x="0" y="0"/>
                    </a:moveTo>
                    <a:lnTo>
                      <a:pt x="0" y="42"/>
                    </a:lnTo>
                    <a:lnTo>
                      <a:pt x="1103" y="42"/>
                    </a:lnTo>
                    <a:lnTo>
                      <a:pt x="110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1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143">
                  <a:latin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sp>
          <p:nvSpPr>
            <p:cNvPr id="62" name="Live space"/>
            <p:cNvSpPr>
              <a:spLocks noChangeAspect="1"/>
            </p:cNvSpPr>
            <p:nvPr/>
          </p:nvSpPr>
          <p:spPr>
            <a:xfrm>
              <a:off x="630794" y="2080799"/>
              <a:ext cx="8341200" cy="4078800"/>
            </a:xfrm>
            <a:prstGeom prst="rect">
              <a:avLst/>
            </a:pr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952"/>
                </a:spcAft>
              </a:pPr>
              <a:endParaRPr lang="en-US" sz="1143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3" name="Footnote example"/>
            <p:cNvSpPr txBox="1">
              <a:spLocks noChangeAspect="1"/>
            </p:cNvSpPr>
            <p:nvPr/>
          </p:nvSpPr>
          <p:spPr>
            <a:xfrm>
              <a:off x="629999" y="6165286"/>
              <a:ext cx="7182000" cy="395686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87069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52" b="0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Calibri" panose="020F0502020204030204" pitchFamily="34" charset="0"/>
                </a:rPr>
                <a:t>1. xxxx  2. xxxx  3. xxxx Note: List footnotes in numerical order. Footnote numbers are not bracketed. Use 10pt font. Do not put a period at the end of the note or the source</a:t>
              </a:r>
            </a:p>
            <a:p>
              <a:pPr marL="0" marR="0" lvl="0" indent="0" algn="l" defTabSz="87069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52" b="0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Calibri" panose="020F0502020204030204" pitchFamily="3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52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</p:spTree>
    <p:extLst>
      <p:ext uri="{BB962C8B-B14F-4D97-AF65-F5344CB8AC3E}">
        <p14:creationId xmlns:p14="http://schemas.microsoft.com/office/powerpoint/2010/main" val="14646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Section Header Overview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79" name="think-cell Slide" r:id="rId9" imgW="270" imgH="270" progId="TCLayout.ActiveDocument.1">
                  <p:embed/>
                </p:oleObj>
              </mc:Choice>
              <mc:Fallback>
                <p:oleObj name="think-cell Slide" r:id="rId9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Rectangle 9"/>
          <p:cNvSpPr/>
          <p:nvPr userDrawn="1">
            <p:custDataLst>
              <p:tags r:id="rId5"/>
            </p:custDataLst>
          </p:nvPr>
        </p:nvSpPr>
        <p:spPr>
          <a:xfrm>
            <a:off x="1683652" y="4552779"/>
            <a:ext cx="829577" cy="872423"/>
          </a:xfrm>
          <a:prstGeom prst="rect">
            <a:avLst/>
          </a:prstGeom>
          <a:noFill/>
          <a:ln w="9525" cmpd="sng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sz="1904">
              <a:solidFill>
                <a:srgbClr val="FFFFFF">
                  <a:lumMod val="10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 userDrawn="1">
            <p:custDataLst>
              <p:tags r:id="rId6"/>
            </p:custDataLst>
          </p:nvPr>
        </p:nvSpPr>
        <p:spPr>
          <a:xfrm>
            <a:off x="2649709" y="4552778"/>
            <a:ext cx="1251222" cy="1312672"/>
          </a:xfrm>
          <a:prstGeom prst="rect">
            <a:avLst/>
          </a:prstGeom>
          <a:noFill/>
          <a:ln w="9525" cmpd="sng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840" tIns="1714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sz="1904">
              <a:solidFill>
                <a:srgbClr val="FFFFFF">
                  <a:lumMod val="10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Rectangle 11"/>
          <p:cNvSpPr/>
          <p:nvPr userDrawn="1">
            <p:custDataLst>
              <p:tags r:id="rId7"/>
            </p:custDataLst>
          </p:nvPr>
        </p:nvSpPr>
        <p:spPr>
          <a:xfrm>
            <a:off x="599901" y="914400"/>
            <a:ext cx="3301030" cy="3494377"/>
          </a:xfrm>
          <a:prstGeom prst="rect">
            <a:avLst/>
          </a:prstGeom>
          <a:noFill/>
          <a:ln w="9525" cmpd="sng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3428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5000"/>
              </a:lnSpc>
            </a:pPr>
            <a:r>
              <a:rPr lang="en-US" sz="4190">
                <a:solidFill>
                  <a:srgbClr val="FFFFFF">
                    <a:lumMod val="10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Agenda</a:t>
            </a:r>
          </a:p>
        </p:txBody>
      </p:sp>
      <p:sp>
        <p:nvSpPr>
          <p:cNvPr id="13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803027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Section Header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03" name="think-cell Slide" r:id="rId8" imgW="270" imgH="270" progId="TCLayout.ActiveDocument.1">
                  <p:embed/>
                </p:oleObj>
              </mc:Choice>
              <mc:Fallback>
                <p:oleObj name="think-cell Slide" r:id="rId8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0" name="Rectangle 9"/>
          <p:cNvSpPr/>
          <p:nvPr userDrawn="1">
            <p:custDataLst>
              <p:tags r:id="rId5"/>
            </p:custDataLst>
          </p:nvPr>
        </p:nvSpPr>
        <p:spPr>
          <a:xfrm>
            <a:off x="843290" y="2668041"/>
            <a:ext cx="7455907" cy="3201026"/>
          </a:xfrm>
          <a:prstGeom prst="rect">
            <a:avLst/>
          </a:prstGeom>
          <a:noFill/>
          <a:ln w="9525" cmpd="sng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61214" tIns="261214" rIns="261214" bIns="130607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5713"/>
              </a:lnSpc>
            </a:pPr>
            <a:endParaRPr lang="en-US" sz="4190">
              <a:solidFill>
                <a:srgbClr val="FFFFFF">
                  <a:lumMod val="10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 userDrawn="1">
            <p:custDataLst>
              <p:tags r:id="rId6"/>
            </p:custDataLst>
          </p:nvPr>
        </p:nvSpPr>
        <p:spPr>
          <a:xfrm>
            <a:off x="843290" y="1457802"/>
            <a:ext cx="873337" cy="918000"/>
          </a:xfrm>
          <a:prstGeom prst="rect">
            <a:avLst/>
          </a:prstGeom>
          <a:noFill/>
          <a:ln w="9525" cmpd="sng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sz="1904">
              <a:solidFill>
                <a:srgbClr val="FFFFFF">
                  <a:lumMod val="10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8768364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Full Width Overview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27" name="think-cell Slide" r:id="rId8" imgW="270" imgH="270" progId="TCLayout.ActiveDocument.1">
                  <p:embed/>
                </p:oleObj>
              </mc:Choice>
              <mc:Fallback>
                <p:oleObj name="think-cell Slide" r:id="rId8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cxnSp>
        <p:nvCxnSpPr>
          <p:cNvPr id="10" name="Straight Connector 9"/>
          <p:cNvCxnSpPr/>
          <p:nvPr userDrawn="1">
            <p:custDataLst>
              <p:tags r:id="rId5"/>
            </p:custDataLst>
          </p:nvPr>
        </p:nvCxnSpPr>
        <p:spPr>
          <a:xfrm>
            <a:off x="598615" y="1206001"/>
            <a:ext cx="8545385" cy="0"/>
          </a:xfrm>
          <a:prstGeom prst="line">
            <a:avLst/>
          </a:prstGeom>
          <a:noFill/>
          <a:ln w="9525" cap="rnd" cmpd="sng" algn="ctr">
            <a:solidFill>
              <a:srgbClr val="FFFFFF"/>
            </a:solidFill>
            <a:prstDash val="solid"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>
            <p:custDataLst>
              <p:tags r:id="rId6"/>
            </p:custDataLst>
          </p:nvPr>
        </p:nvSpPr>
        <p:spPr>
          <a:xfrm>
            <a:off x="598615" y="622800"/>
            <a:ext cx="6846485" cy="470898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666">
                <a:solidFill>
                  <a:schemeClr val="bg1">
                    <a:lumMod val="10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Agenda</a:t>
            </a:r>
          </a:p>
        </p:txBody>
      </p:sp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4266055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Two-Thirds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51"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2708124" y="0"/>
            <a:ext cx="397031" cy="6858000"/>
          </a:xfrm>
          <a:prstGeom prst="rect">
            <a:avLst/>
          </a:prstGeom>
        </p:spPr>
      </p:pic>
      <p:sp>
        <p:nvSpPr>
          <p:cNvPr id="63" name="PanelGray"/>
          <p:cNvSpPr/>
          <p:nvPr userDrawn="1"/>
        </p:nvSpPr>
        <p:spPr bwMode="white">
          <a:xfrm>
            <a:off x="3106195" y="-1309"/>
            <a:ext cx="6037805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599901" y="2682000"/>
            <a:ext cx="2272767" cy="1497600"/>
          </a:xfrm>
          <a:prstGeom prst="rect">
            <a:avLst/>
          </a:prstGeom>
          <a:noFill/>
          <a:ln cap="rnd">
            <a:noFill/>
            <a:prstDash val="sysDot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lnSpc>
                <a:spcPct val="90000"/>
              </a:lnSpc>
              <a:spcAft>
                <a:spcPts val="571"/>
              </a:spcAft>
            </a:pPr>
            <a:r>
              <a:rPr lang="en-US" sz="2666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Agenda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0832341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 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75" name="think-cell Slide" r:id="rId8" imgW="270" imgH="270" progId="TCLayout.ActiveDocument.1">
                  <p:embed/>
                </p:oleObj>
              </mc:Choice>
              <mc:Fallback>
                <p:oleObj name="think-cell Slide" r:id="rId8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8" name="Rectangle 7"/>
          <p:cNvSpPr/>
          <p:nvPr userDrawn="1">
            <p:custDataLst>
              <p:tags r:id="rId4"/>
            </p:custDataLst>
          </p:nvPr>
        </p:nvSpPr>
        <p:spPr>
          <a:xfrm>
            <a:off x="1683649" y="4552779"/>
            <a:ext cx="829577" cy="872423"/>
          </a:xfrm>
          <a:prstGeom prst="rect">
            <a:avLst/>
          </a:prstGeom>
          <a:noFill/>
          <a:ln w="9525" cmpd="sng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sz="1143">
              <a:solidFill>
                <a:schemeClr val="tx1">
                  <a:lumMod val="10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Rectangle 8"/>
          <p:cNvSpPr/>
          <p:nvPr userDrawn="1">
            <p:custDataLst>
              <p:tags r:id="rId5"/>
            </p:custDataLst>
          </p:nvPr>
        </p:nvSpPr>
        <p:spPr>
          <a:xfrm>
            <a:off x="2649707" y="4552778"/>
            <a:ext cx="1251222" cy="1312672"/>
          </a:xfrm>
          <a:prstGeom prst="rect">
            <a:avLst/>
          </a:prstGeom>
          <a:noFill/>
          <a:ln w="9525" cmpd="sng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840" tIns="1714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sz="1143">
              <a:solidFill>
                <a:schemeClr val="tx1">
                  <a:lumMod val="10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 userDrawn="1">
            <p:custDataLst>
              <p:tags r:id="rId6"/>
            </p:custDataLst>
          </p:nvPr>
        </p:nvSpPr>
        <p:spPr>
          <a:xfrm>
            <a:off x="599899" y="914400"/>
            <a:ext cx="3301030" cy="3494377"/>
          </a:xfrm>
          <a:prstGeom prst="rect">
            <a:avLst/>
          </a:prstGeom>
          <a:noFill/>
          <a:ln w="9525" cmpd="sng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3428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5000"/>
              </a:lnSpc>
            </a:pPr>
            <a:r>
              <a:rPr lang="en-US" sz="4190">
                <a:solidFill>
                  <a:schemeClr val="accent4">
                    <a:lumMod val="10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Agenda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66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99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8" name="Rectangle 7"/>
          <p:cNvSpPr/>
          <p:nvPr userDrawn="1">
            <p:custDataLst>
              <p:tags r:id="rId4"/>
            </p:custDataLst>
          </p:nvPr>
        </p:nvSpPr>
        <p:spPr>
          <a:xfrm>
            <a:off x="843288" y="2668041"/>
            <a:ext cx="7455907" cy="3201026"/>
          </a:xfrm>
          <a:prstGeom prst="rect">
            <a:avLst/>
          </a:prstGeom>
          <a:noFill/>
          <a:ln w="9525" cmpd="sng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61214" tIns="261214" rIns="261214" bIns="130607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5713"/>
              </a:lnSpc>
            </a:pPr>
            <a:endParaRPr lang="en-US" sz="4190">
              <a:solidFill>
                <a:schemeClr val="accent4">
                  <a:lumMod val="10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Rectangle 8"/>
          <p:cNvSpPr/>
          <p:nvPr userDrawn="1">
            <p:custDataLst>
              <p:tags r:id="rId5"/>
            </p:custDataLst>
          </p:nvPr>
        </p:nvSpPr>
        <p:spPr>
          <a:xfrm>
            <a:off x="843287" y="1457802"/>
            <a:ext cx="873337" cy="918000"/>
          </a:xfrm>
          <a:prstGeom prst="rect">
            <a:avLst/>
          </a:prstGeom>
          <a:noFill/>
          <a:ln w="9525" cmpd="sng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US" sz="1143">
              <a:solidFill>
                <a:schemeClr val="tx1">
                  <a:lumMod val="10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85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Full Width 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823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cxnSp>
        <p:nvCxnSpPr>
          <p:cNvPr id="8" name="Straight Connector 7"/>
          <p:cNvCxnSpPr/>
          <p:nvPr userDrawn="1">
            <p:custDataLst>
              <p:tags r:id="rId4"/>
            </p:custDataLst>
          </p:nvPr>
        </p:nvCxnSpPr>
        <p:spPr>
          <a:xfrm>
            <a:off x="598615" y="1205999"/>
            <a:ext cx="8545385" cy="0"/>
          </a:xfrm>
          <a:prstGeom prst="line">
            <a:avLst/>
          </a:prstGeom>
          <a:noFill/>
          <a:ln w="9525" cap="rnd" cmpd="sng" algn="ctr">
            <a:solidFill>
              <a:schemeClr val="accent4"/>
            </a:solidFill>
            <a:prstDash val="solid"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 userDrawn="1">
            <p:custDataLst>
              <p:tags r:id="rId5"/>
            </p:custDataLst>
          </p:nvPr>
        </p:nvSpPr>
        <p:spPr>
          <a:xfrm>
            <a:off x="598615" y="622799"/>
            <a:ext cx="6846485" cy="470898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285">
                <a:solidFill>
                  <a:schemeClr val="accent4">
                    <a:lumMod val="10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Agenda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80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D. Two-Thirds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847"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2708124" y="0"/>
            <a:ext cx="397031" cy="6858000"/>
          </a:xfrm>
          <a:prstGeom prst="rect">
            <a:avLst/>
          </a:prstGeom>
        </p:spPr>
      </p:pic>
      <p:sp>
        <p:nvSpPr>
          <p:cNvPr id="63" name="PanelWhite"/>
          <p:cNvSpPr/>
          <p:nvPr userDrawn="1"/>
        </p:nvSpPr>
        <p:spPr bwMode="white">
          <a:xfrm>
            <a:off x="3106195" y="-1309"/>
            <a:ext cx="6037805" cy="6859309"/>
          </a:xfrm>
          <a:custGeom>
            <a:avLst/>
            <a:gdLst>
              <a:gd name="connsiteX0" fmla="*/ 0 w 6553548"/>
              <a:gd name="connsiteY0" fmla="*/ 0 h 6859309"/>
              <a:gd name="connsiteX1" fmla="*/ 6553548 w 6553548"/>
              <a:gd name="connsiteY1" fmla="*/ 0 h 6859309"/>
              <a:gd name="connsiteX2" fmla="*/ 6553548 w 6553548"/>
              <a:gd name="connsiteY2" fmla="*/ 6859309 h 6859309"/>
              <a:gd name="connsiteX3" fmla="*/ 0 w 6553548"/>
              <a:gd name="connsiteY3" fmla="*/ 6859309 h 6859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53548" h="6859309">
                <a:moveTo>
                  <a:pt x="0" y="0"/>
                </a:moveTo>
                <a:lnTo>
                  <a:pt x="6553548" y="0"/>
                </a:lnTo>
                <a:lnTo>
                  <a:pt x="6553548" y="6859309"/>
                </a:lnTo>
                <a:lnTo>
                  <a:pt x="0" y="68593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143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71"/>
              </a:spcAft>
            </a:pPr>
            <a:r>
              <a:rPr lang="en-US" sz="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599901" y="2682000"/>
            <a:ext cx="2272767" cy="1497600"/>
          </a:xfrm>
          <a:prstGeom prst="rect">
            <a:avLst/>
          </a:prstGeom>
          <a:noFill/>
          <a:ln cap="rnd">
            <a:noFill/>
            <a:prstDash val="sysDot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lnSpc>
                <a:spcPct val="90000"/>
              </a:lnSpc>
              <a:spcAft>
                <a:spcPts val="571"/>
              </a:spcAft>
            </a:pPr>
            <a:r>
              <a:rPr lang="en-US" sz="2285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Agenda</a:t>
            </a:r>
          </a:p>
        </p:txBody>
      </p:sp>
      <p:sp>
        <p:nvSpPr>
          <p:cNvPr id="10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21613371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D. Table of Contents">
    <p:bg>
      <p:bgPr>
        <a:gradFill flip="none" rotWithShape="1">
          <a:gsLst>
            <a:gs pos="0">
              <a:srgbClr val="00BFF3"/>
            </a:gs>
            <a:gs pos="100000">
              <a:srgbClr val="0082A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1"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" name="Shadow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480" y="3594368"/>
            <a:ext cx="1300023" cy="338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ArrowPanelWhite"/>
          <p:cNvSpPr/>
          <p:nvPr userDrawn="1"/>
        </p:nvSpPr>
        <p:spPr bwMode="ltGray">
          <a:xfrm>
            <a:off x="1" y="0"/>
            <a:ext cx="3102800" cy="6859310"/>
          </a:xfrm>
          <a:custGeom>
            <a:avLst/>
            <a:gdLst>
              <a:gd name="connsiteX0" fmla="*/ 0 w 3258479"/>
              <a:gd name="connsiteY0" fmla="*/ 0 h 6859310"/>
              <a:gd name="connsiteX1" fmla="*/ 156629 w 3258479"/>
              <a:gd name="connsiteY1" fmla="*/ 0 h 6859310"/>
              <a:gd name="connsiteX2" fmla="*/ 156629 w 3258479"/>
              <a:gd name="connsiteY2" fmla="*/ 1310 h 6859310"/>
              <a:gd name="connsiteX3" fmla="*/ 2435100 w 3258479"/>
              <a:gd name="connsiteY3" fmla="*/ 1310 h 6859310"/>
              <a:gd name="connsiteX4" fmla="*/ 3258479 w 3258479"/>
              <a:gd name="connsiteY4" fmla="*/ 3430310 h 6859310"/>
              <a:gd name="connsiteX5" fmla="*/ 2435100 w 3258479"/>
              <a:gd name="connsiteY5" fmla="*/ 6859310 h 6859310"/>
              <a:gd name="connsiteX6" fmla="*/ 0 w 3258479"/>
              <a:gd name="connsiteY6" fmla="*/ 6859310 h 685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8479" h="6859310">
                <a:moveTo>
                  <a:pt x="0" y="0"/>
                </a:moveTo>
                <a:lnTo>
                  <a:pt x="156629" y="0"/>
                </a:lnTo>
                <a:lnTo>
                  <a:pt x="156629" y="1310"/>
                </a:lnTo>
                <a:lnTo>
                  <a:pt x="2435100" y="1310"/>
                </a:lnTo>
                <a:lnTo>
                  <a:pt x="3258479" y="3430310"/>
                </a:lnTo>
                <a:lnTo>
                  <a:pt x="2435100" y="6859310"/>
                </a:lnTo>
                <a:lnTo>
                  <a:pt x="0" y="68593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952"/>
              </a:spcAft>
            </a:pPr>
            <a:endParaRPr lang="en-US" sz="1143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599902" y="3006963"/>
            <a:ext cx="1823172" cy="8440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 algn="l" defTabSz="870692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667"/>
              </a:spcAft>
              <a:buFontTx/>
              <a:buNone/>
            </a:pPr>
            <a:r>
              <a:rPr lang="en-US" sz="3047" b="0" kern="120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 panose="020F0502020204030204" pitchFamily="34" charset="0"/>
              </a:rPr>
              <a:t>Table of contents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7525064" y="5120161"/>
            <a:ext cx="2743200" cy="923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spcAft>
                <a:spcPts val="600"/>
              </a:spcAft>
              <a:defRPr sz="7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en-US" sz="667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FleetReady Fast Charge update for Steve - 2018Nov7_06Nov18_LP_v03.pptx</a:t>
            </a:r>
          </a:p>
        </p:txBody>
      </p:sp>
      <p:sp>
        <p:nvSpPr>
          <p:cNvPr id="11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rgbClr val="FFFFFF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>
                <a:solidFill>
                  <a:srgbClr val="FFFFFF"/>
                </a:solidFill>
              </a:rPr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907074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63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24649-47A3-4D8C-8D15-E9AEA95F4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DDDA27-A151-4E23-8652-F976CB7097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87550443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67766"/>
            <a:ext cx="9144000" cy="1095935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9144000" cy="973668"/>
          </a:xfrm>
          <a:prstGeom prst="rect">
            <a:avLst/>
          </a:prstGeom>
          <a:solidFill>
            <a:srgbClr val="00BF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941"/>
          </a:p>
        </p:txBody>
      </p:sp>
      <p:sp>
        <p:nvSpPr>
          <p:cNvPr id="10" name="Rectangle 9"/>
          <p:cNvSpPr/>
          <p:nvPr userDrawn="1"/>
        </p:nvSpPr>
        <p:spPr>
          <a:xfrm>
            <a:off x="0" y="5884332"/>
            <a:ext cx="9144000" cy="973668"/>
          </a:xfrm>
          <a:prstGeom prst="rect">
            <a:avLst/>
          </a:prstGeom>
          <a:solidFill>
            <a:srgbClr val="00BF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94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56901"/>
            <a:ext cx="7772400" cy="2387600"/>
          </a:xfrm>
        </p:spPr>
        <p:txBody>
          <a:bodyPr anchor="b"/>
          <a:lstStyle>
            <a:lvl1pPr algn="ctr">
              <a:defRPr sz="2718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736575"/>
            <a:ext cx="6858000" cy="1655762"/>
          </a:xfrm>
        </p:spPr>
        <p:txBody>
          <a:bodyPr/>
          <a:lstStyle>
            <a:lvl1pPr marL="0" indent="0" algn="ctr">
              <a:buNone/>
              <a:defRPr sz="2330"/>
            </a:lvl1pPr>
            <a:lvl2pPr marL="443777" indent="0" algn="ctr">
              <a:buNone/>
              <a:defRPr sz="1941"/>
            </a:lvl2pPr>
            <a:lvl3pPr marL="887553" indent="0" algn="ctr">
              <a:buNone/>
              <a:defRPr sz="1747"/>
            </a:lvl3pPr>
            <a:lvl4pPr marL="1331330" indent="0" algn="ctr">
              <a:buNone/>
              <a:defRPr sz="1553"/>
            </a:lvl4pPr>
            <a:lvl5pPr marL="1775106" indent="0" algn="ctr">
              <a:buNone/>
              <a:defRPr sz="1553"/>
            </a:lvl5pPr>
            <a:lvl6pPr marL="2218883" indent="0" algn="ctr">
              <a:buNone/>
              <a:defRPr sz="1553"/>
            </a:lvl6pPr>
            <a:lvl7pPr marL="2662660" indent="0" algn="ctr">
              <a:buNone/>
              <a:defRPr sz="1553"/>
            </a:lvl7pPr>
            <a:lvl8pPr marL="3106436" indent="0" algn="ctr">
              <a:buNone/>
              <a:defRPr sz="1553"/>
            </a:lvl8pPr>
            <a:lvl9pPr marL="3550213" indent="0" algn="ctr">
              <a:buNone/>
              <a:defRPr sz="1553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03687352"/>
      </p:ext>
    </p:extLst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87279"/>
            <a:ext cx="8001000" cy="72396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EBB6-D8A3-430D-BC41-FBCBB6B36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88753"/>
      </p:ext>
    </p:extLst>
  </p:cSld>
  <p:clrMapOvr>
    <a:masterClrMapping/>
  </p:clrMapOvr>
  <p:transition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EBB6-D8A3-430D-BC41-FBCBB6B36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607853"/>
      </p:ext>
    </p:extLst>
  </p:cSld>
  <p:clrMapOvr>
    <a:masterClrMapping/>
  </p:clrMapOvr>
  <p:transition>
    <p:fad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EBB6-D8A3-430D-BC41-FBCBB6B36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638418"/>
      </p:ext>
    </p:extLst>
  </p:cSld>
  <p:clrMapOvr>
    <a:masterClrMapping/>
  </p:clrMapOvr>
  <p:transition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638212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 userDrawn="1"/>
        </p:nvSpPr>
        <p:spPr bwMode="auto">
          <a:xfrm rot="19742967">
            <a:off x="2357438" y="2262629"/>
            <a:ext cx="7620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8000" b="1">
                <a:solidFill>
                  <a:schemeClr val="bg1">
                    <a:lumMod val="85000"/>
                  </a:schemeClr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9pPr>
          </a:lstStyle>
          <a:p>
            <a:pPr defTabSz="675626">
              <a:defRPr/>
            </a:pPr>
            <a:r>
              <a:rPr lang="en-US" sz="6000">
                <a:solidFill>
                  <a:srgbClr val="FFFFFF">
                    <a:lumMod val="85000"/>
                  </a:srgbClr>
                </a:solidFill>
              </a:rPr>
              <a:t>D R A F 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1857033">
            <a:off x="2205060" y="1971685"/>
            <a:ext cx="7620000" cy="11080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2286004"/>
            <a:ext cx="3009900" cy="1117229"/>
          </a:xfrm>
          <a:prstGeom prst="rect">
            <a:avLst/>
          </a:prstGeom>
        </p:spPr>
        <p:txBody>
          <a:bodyPr lIns="90088" tIns="45048" rIns="90088" bIns="45048"/>
          <a:lstStyle>
            <a:lvl1pPr marL="0" indent="0">
              <a:defRPr sz="135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76900" y="2286004"/>
            <a:ext cx="3009900" cy="1117229"/>
          </a:xfrm>
          <a:prstGeom prst="rect">
            <a:avLst/>
          </a:prstGeom>
        </p:spPr>
        <p:txBody>
          <a:bodyPr lIns="90088" tIns="45048" rIns="90088" bIns="45048"/>
          <a:lstStyle>
            <a:lvl1pPr marL="0" indent="0">
              <a:defRPr sz="135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1420173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73486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34589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48431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 userDrawn="1"/>
        </p:nvSpPr>
        <p:spPr bwMode="auto">
          <a:xfrm rot="19742967">
            <a:off x="2205060" y="2110224"/>
            <a:ext cx="7620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8000" b="1">
                <a:solidFill>
                  <a:schemeClr val="bg1">
                    <a:lumMod val="85000"/>
                  </a:schemeClr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A100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FCB131"/>
                </a:solidFill>
                <a:latin typeface="Franklin Gothic Medium" pitchFamily="34" charset="0"/>
              </a:defRPr>
            </a:lvl9pPr>
          </a:lstStyle>
          <a:p>
            <a:pPr defTabSz="675626">
              <a:defRPr/>
            </a:pPr>
            <a:r>
              <a:rPr lang="en-US" sz="6000">
                <a:solidFill>
                  <a:srgbClr val="FFFFFF">
                    <a:lumMod val="85000"/>
                  </a:srgbClr>
                </a:solidFill>
              </a:rPr>
              <a:t>D R A F 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6" y="1371600"/>
            <a:ext cx="6248400" cy="566738"/>
          </a:xfrm>
          <a:prstGeom prst="rect">
            <a:avLst/>
          </a:prstGeom>
        </p:spPr>
        <p:txBody>
          <a:bodyPr lIns="90088" tIns="45048" rIns="90088" bIns="45048"/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464650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14"/>
            <a:ext cx="6172200" cy="762000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2286000"/>
            <a:ext cx="3009900" cy="415290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6900" y="2286000"/>
            <a:ext cx="3009900" cy="415290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54835063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14"/>
            <a:ext cx="6172200" cy="762000"/>
          </a:xfrm>
          <a:prstGeom prst="rect">
            <a:avLst/>
          </a:prstGeom>
        </p:spPr>
        <p:txBody>
          <a:bodyPr lIns="90088" tIns="45048" rIns="90088" bIns="45048"/>
          <a:lstStyle>
            <a:lvl1pPr>
              <a:defRPr sz="1800">
                <a:solidFill>
                  <a:srgbClr val="0082A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14600" y="2286000"/>
            <a:ext cx="6172200" cy="415290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52579114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00"/>
            <a:ext cx="6172200" cy="735012"/>
          </a:xfrm>
          <a:prstGeom prst="rect">
            <a:avLst/>
          </a:prstGeom>
        </p:spPr>
        <p:txBody>
          <a:bodyPr lIns="90088" tIns="45048" rIns="90088" bIns="45048"/>
          <a:lstStyle>
            <a:lvl1pPr>
              <a:defRPr sz="1800">
                <a:solidFill>
                  <a:srgbClr val="0082A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2514600" y="2286001"/>
            <a:ext cx="3009900" cy="1463040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6900" y="2286004"/>
            <a:ext cx="3009900" cy="1117229"/>
          </a:xfrm>
          <a:prstGeom prst="rect">
            <a:avLst/>
          </a:prstGeom>
        </p:spPr>
        <p:txBody>
          <a:bodyPr lIns="90088" tIns="45048" rIns="90088" bIns="45048"/>
          <a:lstStyle>
            <a:lvl1pPr marL="0" indent="0">
              <a:defRPr sz="1350"/>
            </a:lvl1pPr>
            <a:lvl2pPr marL="296762" indent="-131372">
              <a:defRPr sz="1350"/>
            </a:lvl2pPr>
            <a:lvl3pPr marL="421092" indent="-124335">
              <a:defRPr sz="1350"/>
            </a:lvl3pPr>
            <a:lvl4pPr marL="552467" indent="-131372">
              <a:defRPr sz="1350"/>
            </a:lvl4pPr>
            <a:lvl5pPr marL="675626" indent="-123164">
              <a:buFont typeface="Lucida Grande"/>
              <a:buChar char="–"/>
              <a:defRPr sz="13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7 2012</a:t>
            </a:r>
          </a:p>
        </p:txBody>
      </p:sp>
    </p:spTree>
    <p:extLst>
      <p:ext uri="{BB962C8B-B14F-4D97-AF65-F5344CB8AC3E}">
        <p14:creationId xmlns:p14="http://schemas.microsoft.com/office/powerpoint/2010/main" val="131374295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348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219200" y="1143000"/>
            <a:ext cx="746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999725885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348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26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093198971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219200" y="457348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1143001"/>
            <a:ext cx="3657600" cy="1730375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029226" y="1143001"/>
            <a:ext cx="3657600" cy="1730375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219200" y="3025779"/>
            <a:ext cx="3657600" cy="1731963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26" y="3025779"/>
            <a:ext cx="3657600" cy="1731963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676833352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348"/>
            <a:ext cx="7620000" cy="3841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29226" y="1143000"/>
            <a:ext cx="3657600" cy="3614738"/>
          </a:xfrm>
          <a:prstGeom prst="rect">
            <a:avLst/>
          </a:prstGeom>
        </p:spPr>
        <p:txBody>
          <a:bodyPr lIns="90088" tIns="45048" rIns="90088" bIns="45048"/>
          <a:lstStyle/>
          <a:p>
            <a:pPr lvl="0"/>
            <a:endParaRPr lang="en-US" noProof="0"/>
          </a:p>
        </p:txBody>
      </p:sp>
      <p:sp>
        <p:nvSpPr>
          <p:cNvPr id="5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326000197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1857033">
            <a:off x="2205060" y="1971685"/>
            <a:ext cx="7620000" cy="1108075"/>
          </a:xfrm>
          <a:prstGeom prst="rect">
            <a:avLst/>
          </a:prstGeom>
        </p:spPr>
        <p:txBody>
          <a:bodyPr lIns="90088" tIns="45048" rIns="90088" bIns="45048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Box 3"/>
          <p:cNvSpPr txBox="1">
            <a:spLocks noChangeArrowheads="1"/>
          </p:cNvSpPr>
          <p:nvPr userDrawn="1"/>
        </p:nvSpPr>
        <p:spPr bwMode="auto">
          <a:xfrm>
            <a:off x="5638800" y="1"/>
            <a:ext cx="3505200" cy="206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66" tIns="33786" rIns="67566" bIns="3378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675626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900" b="1">
                <a:solidFill>
                  <a:srgbClr val="FF0000"/>
                </a:solidFill>
              </a:rPr>
              <a:t>Draft Dec 19 2012</a:t>
            </a:r>
          </a:p>
        </p:txBody>
      </p:sp>
    </p:spTree>
    <p:extLst>
      <p:ext uri="{BB962C8B-B14F-4D97-AF65-F5344CB8AC3E}">
        <p14:creationId xmlns:p14="http://schemas.microsoft.com/office/powerpoint/2010/main" val="3789277685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0025"/>
            <a:ext cx="8001000" cy="492578"/>
          </a:xfrm>
          <a:prstGeom prst="rect">
            <a:avLst/>
          </a:prstGeom>
        </p:spPr>
        <p:txBody>
          <a:bodyPr lIns="90088" tIns="45048" rIns="90088" bIns="45048"/>
          <a:lstStyle>
            <a:lvl1pPr algn="r">
              <a:defRPr sz="27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111284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00258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2"/>
          </p:nvPr>
        </p:nvSpPr>
        <p:spPr>
          <a:xfrm>
            <a:off x="7458218" y="6503673"/>
            <a:ext cx="1685925" cy="365125"/>
          </a:xfrm>
          <a:prstGeom prst="rect">
            <a:avLst/>
          </a:prstGeom>
        </p:spPr>
        <p:txBody>
          <a:bodyPr vert="horz" lIns="90088" tIns="45048" rIns="90088" bIns="45048" rtlCol="0" anchor="ctr"/>
          <a:lstStyle>
            <a:lvl1pPr algn="l">
              <a:defRPr sz="750">
                <a:solidFill>
                  <a:srgbClr val="FF0000"/>
                </a:solidFill>
              </a:defRPr>
            </a:lvl1pPr>
          </a:lstStyle>
          <a:p>
            <a:pPr defTabSz="657467"/>
            <a:endParaRPr lang="en-US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00948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lor_PPT_template-01.jpg">
            <a:extLst>
              <a:ext uri="{FF2B5EF4-FFF2-40B4-BE49-F238E27FC236}">
                <a16:creationId xmlns:a16="http://schemas.microsoft.com/office/drawing/2014/main" id="{2F6215FE-7BB9-48C5-9AD2-2A705D7D43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5858" y="1590805"/>
            <a:ext cx="7089731" cy="1919158"/>
          </a:xfrm>
        </p:spPr>
        <p:txBody>
          <a:bodyPr anchor="ctr"/>
          <a:lstStyle>
            <a:lvl1pPr marL="253610" indent="-253610" algn="l"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5858" y="3602042"/>
            <a:ext cx="7089732" cy="681863"/>
          </a:xfrm>
        </p:spPr>
        <p:txBody>
          <a:bodyPr/>
          <a:lstStyle>
            <a:lvl1pPr marL="0" indent="0" algn="l">
              <a:buNone/>
              <a:defRPr lang="en-US" sz="1951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 algn="ctr">
              <a:buNone/>
              <a:defRPr sz="1500"/>
            </a:lvl2pPr>
            <a:lvl3pPr marL="685817" indent="0" algn="ctr">
              <a:buNone/>
              <a:defRPr sz="1351"/>
            </a:lvl3pPr>
            <a:lvl4pPr marL="1028726" indent="0" algn="ctr">
              <a:buNone/>
              <a:defRPr sz="1200"/>
            </a:lvl4pPr>
            <a:lvl5pPr marL="1371635" indent="0" algn="ctr">
              <a:buNone/>
              <a:defRPr sz="1200"/>
            </a:lvl5pPr>
            <a:lvl6pPr marL="1714543" indent="0" algn="ctr">
              <a:buNone/>
              <a:defRPr sz="1200"/>
            </a:lvl6pPr>
            <a:lvl7pPr marL="2057451" indent="0" algn="ctr">
              <a:buNone/>
              <a:defRPr sz="1200"/>
            </a:lvl7pPr>
            <a:lvl8pPr marL="2400361" indent="0" algn="ctr">
              <a:buNone/>
              <a:defRPr sz="1200"/>
            </a:lvl8pPr>
            <a:lvl9pPr marL="2743269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9511411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5858" y="1590805"/>
            <a:ext cx="7089731" cy="1919158"/>
          </a:xfrm>
        </p:spPr>
        <p:txBody>
          <a:bodyPr anchor="ctr"/>
          <a:lstStyle>
            <a:lvl1pPr marL="253610" indent="-253610" algn="l">
              <a:defRPr sz="4500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5858" y="3602042"/>
            <a:ext cx="7089732" cy="681863"/>
          </a:xfrm>
        </p:spPr>
        <p:txBody>
          <a:bodyPr/>
          <a:lstStyle>
            <a:lvl1pPr marL="0" indent="0" algn="l">
              <a:buNone/>
              <a:defRPr lang="en-US" sz="1951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 algn="ctr">
              <a:buNone/>
              <a:defRPr sz="1500"/>
            </a:lvl2pPr>
            <a:lvl3pPr marL="685817" indent="0" algn="ctr">
              <a:buNone/>
              <a:defRPr sz="1351"/>
            </a:lvl3pPr>
            <a:lvl4pPr marL="1028726" indent="0" algn="ctr">
              <a:buNone/>
              <a:defRPr sz="1200"/>
            </a:lvl4pPr>
            <a:lvl5pPr marL="1371635" indent="0" algn="ctr">
              <a:buNone/>
              <a:defRPr sz="1200"/>
            </a:lvl5pPr>
            <a:lvl6pPr marL="1714543" indent="0" algn="ctr">
              <a:buNone/>
              <a:defRPr sz="1200"/>
            </a:lvl6pPr>
            <a:lvl7pPr marL="2057451" indent="0" algn="ctr">
              <a:buNone/>
              <a:defRPr sz="1200"/>
            </a:lvl7pPr>
            <a:lvl8pPr marL="2400361" indent="0" algn="ctr">
              <a:buNone/>
              <a:defRPr sz="1200"/>
            </a:lvl8pPr>
            <a:lvl9pPr marL="2743269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6" name="Picture 5" descr="cover16x9-short-01.jpg">
            <a:extLst>
              <a:ext uri="{FF2B5EF4-FFF2-40B4-BE49-F238E27FC236}">
                <a16:creationId xmlns:a16="http://schemas.microsoft.com/office/drawing/2014/main" id="{E95D0B5D-DDAB-476E-A4D4-48CF099A73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24400"/>
            <a:ext cx="9144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47403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764" y="2267211"/>
            <a:ext cx="7903927" cy="3770333"/>
          </a:xfrm>
        </p:spPr>
        <p:txBody>
          <a:bodyPr/>
          <a:lstStyle>
            <a:lvl1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14363" indent="-171455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763" y="1022884"/>
            <a:ext cx="7903925" cy="1068967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627245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lueBar_DoubleLine-02.jpg">
            <a:extLst>
              <a:ext uri="{FF2B5EF4-FFF2-40B4-BE49-F238E27FC236}">
                <a16:creationId xmlns:a16="http://schemas.microsoft.com/office/drawing/2014/main" id="{C50011C2-61F4-4C3A-B993-7AB7CA5BB3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1896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7" y="0"/>
            <a:ext cx="7903924" cy="158675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767" y="2666863"/>
            <a:ext cx="7903924" cy="3532047"/>
          </a:xfrm>
        </p:spPr>
        <p:txBody>
          <a:bodyPr/>
          <a:lstStyle>
            <a:lvl1pPr>
              <a:lnSpc>
                <a:spcPct val="100000"/>
              </a:lnSpc>
              <a:spcBef>
                <a:spcPts val="451"/>
              </a:spcBef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14363" indent="-171455">
              <a:lnSpc>
                <a:spcPct val="100000"/>
              </a:lnSpc>
              <a:spcBef>
                <a:spcPts val="451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451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451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451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765" y="1778655"/>
            <a:ext cx="7903925" cy="730763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827321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766" y="1877998"/>
            <a:ext cx="4158641" cy="4159546"/>
          </a:xfrm>
        </p:spPr>
        <p:txBody>
          <a:bodyPr/>
          <a:lstStyle>
            <a:lvl1pPr marL="257182" indent="-257182">
              <a:buFont typeface="Arial" panose="020B0604020202020204" pitchFamily="34" charset="0"/>
              <a:buChar char="•"/>
              <a:defRPr lang="en-US" sz="18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70309" indent="-171455">
              <a:buFont typeface="Arial" panose="020B0604020202020204" pitchFamily="34" charset="0"/>
              <a:buChar char="•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764" y="1315388"/>
            <a:ext cx="7903927" cy="438259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86391" y="1878016"/>
            <a:ext cx="3607300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86391" y="5148263"/>
            <a:ext cx="3607300" cy="889000"/>
          </a:xfrm>
        </p:spPr>
        <p:txBody>
          <a:bodyPr>
            <a:no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2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351"/>
            </a:lvl2pPr>
            <a:lvl3pPr marL="685817" indent="0">
              <a:buNone/>
              <a:defRPr sz="1351"/>
            </a:lvl3pPr>
            <a:lvl4pPr marL="1028726" indent="0">
              <a:buNone/>
              <a:defRPr sz="1351"/>
            </a:lvl4pPr>
            <a:lvl5pPr marL="1371635" indent="0">
              <a:buNone/>
              <a:defRPr sz="1351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876600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lueBar_DoubleLine-02.jpg">
            <a:extLst>
              <a:ext uri="{FF2B5EF4-FFF2-40B4-BE49-F238E27FC236}">
                <a16:creationId xmlns:a16="http://schemas.microsoft.com/office/drawing/2014/main" id="{B1528430-B270-4799-84A4-2188D3F3B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1896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7" y="4"/>
            <a:ext cx="7903924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766" y="2341738"/>
            <a:ext cx="4158641" cy="3902001"/>
          </a:xfrm>
        </p:spPr>
        <p:txBody>
          <a:bodyPr/>
          <a:lstStyle>
            <a:lvl1pPr marL="257182" indent="-257182">
              <a:buFont typeface="Arial" panose="020B0604020202020204" pitchFamily="34" charset="0"/>
              <a:buChar char="•"/>
              <a:defRPr lang="en-US" sz="21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70309" indent="-171455">
              <a:buFont typeface="Arial" panose="020B0604020202020204" pitchFamily="34" charset="0"/>
              <a:buChar char="•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765" y="1699371"/>
            <a:ext cx="7903927" cy="529655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86391" y="2341735"/>
            <a:ext cx="3607300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86391" y="5354456"/>
            <a:ext cx="3607300" cy="889000"/>
          </a:xfrm>
        </p:spPr>
        <p:txBody>
          <a:bodyPr>
            <a:no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2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351"/>
            </a:lvl2pPr>
            <a:lvl3pPr marL="685817" indent="0">
              <a:buNone/>
              <a:defRPr sz="1351"/>
            </a:lvl3pPr>
            <a:lvl4pPr marL="1028726" indent="0">
              <a:buNone/>
              <a:defRPr sz="1351"/>
            </a:lvl4pPr>
            <a:lvl5pPr marL="1371635" indent="0">
              <a:buNone/>
              <a:defRPr sz="1351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22357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BlueBar_DoubleLine-02.jpg">
            <a:extLst>
              <a:ext uri="{FF2B5EF4-FFF2-40B4-BE49-F238E27FC236}">
                <a16:creationId xmlns:a16="http://schemas.microsoft.com/office/drawing/2014/main" id="{64784218-9674-4E9F-AEA0-B2D94146BB2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1896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7" y="4"/>
            <a:ext cx="7903924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5461001" y="1682005"/>
            <a:ext cx="3532689" cy="730763"/>
          </a:xfrm>
        </p:spPr>
        <p:txBody>
          <a:bodyPr anchor="ctr">
            <a:no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1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61001" y="2508020"/>
            <a:ext cx="3532188" cy="3753080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" y="1682004"/>
            <a:ext cx="5359400" cy="457909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21111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lueBar_DoubleLine-02.jpg">
            <a:extLst>
              <a:ext uri="{FF2B5EF4-FFF2-40B4-BE49-F238E27FC236}">
                <a16:creationId xmlns:a16="http://schemas.microsoft.com/office/drawing/2014/main" id="{1DF46E67-5D22-4984-B1BA-D5F8ED7A412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1896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7" y="1"/>
            <a:ext cx="7903924" cy="15867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5461001" y="1805831"/>
            <a:ext cx="3532689" cy="730763"/>
          </a:xfrm>
        </p:spPr>
        <p:txBody>
          <a:bodyPr anchor="ctr">
            <a:no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1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61001" y="2755670"/>
            <a:ext cx="3532188" cy="3381606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089027" y="1805829"/>
            <a:ext cx="4222749" cy="433144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0839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1295400"/>
            <a:ext cx="9144000" cy="55626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465729"/>
            <a:ext cx="9144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 algn="ctr">
              <a:buNone/>
              <a:defRPr b="1"/>
            </a:lvl2pPr>
            <a:lvl3pPr marL="685817" indent="0" algn="ctr">
              <a:buNone/>
              <a:defRPr b="1"/>
            </a:lvl3pPr>
            <a:lvl4pPr marL="1028726" indent="0" algn="ctr">
              <a:buNone/>
              <a:defRPr b="1"/>
            </a:lvl4pPr>
            <a:lvl5pPr marL="1371635" indent="0" algn="ctr">
              <a:buNone/>
              <a:defRPr b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180106"/>
            <a:ext cx="9144000" cy="517525"/>
          </a:xfrm>
        </p:spPr>
        <p:txBody>
          <a:bodyPr anchor="ctr"/>
          <a:lstStyle>
            <a:lvl1pPr marL="0" indent="0" algn="ctr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17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26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35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69900" y="2870203"/>
            <a:ext cx="82296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12455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58C7B01-3FCF-4660-B2C9-EACF2AD0F450}"/>
              </a:ext>
            </a:extLst>
          </p:cNvPr>
          <p:cNvSpPr/>
          <p:nvPr userDrawn="1"/>
        </p:nvSpPr>
        <p:spPr>
          <a:xfrm>
            <a:off x="0" y="1295400"/>
            <a:ext cx="9144000" cy="55626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2255" y="2163262"/>
            <a:ext cx="3632548" cy="1569450"/>
          </a:xfrm>
        </p:spPr>
        <p:txBody>
          <a:bodyPr anchor="ctr"/>
          <a:lstStyle>
            <a:lvl1pPr marL="0" indent="0" algn="l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 algn="ctr">
              <a:buNone/>
              <a:defRPr b="1"/>
            </a:lvl2pPr>
            <a:lvl3pPr marL="685817" indent="0" algn="ctr">
              <a:buNone/>
              <a:defRPr b="1"/>
            </a:lvl3pPr>
            <a:lvl4pPr marL="1028726" indent="0" algn="ctr">
              <a:buNone/>
              <a:defRPr b="1"/>
            </a:lvl4pPr>
            <a:lvl5pPr marL="1371635" indent="0" algn="ctr">
              <a:buNone/>
              <a:defRPr b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1044" y="3911603"/>
            <a:ext cx="3632548" cy="1474593"/>
          </a:xfrm>
        </p:spPr>
        <p:txBody>
          <a:bodyPr anchor="ctr"/>
          <a:lstStyle>
            <a:lvl1pPr marL="0" indent="0" algn="l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17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26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35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597053" y="1295400"/>
            <a:ext cx="4546949" cy="5562600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46603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1308848"/>
            <a:ext cx="9144000" cy="5549153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7"/>
            <a:ext cx="9144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17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26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35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57200" y="1641826"/>
            <a:ext cx="82296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65414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1295403"/>
            <a:ext cx="9144000" cy="5562599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645857"/>
            <a:ext cx="9144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17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26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35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3675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649969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665231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680491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43675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649969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65231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680491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57265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2B27D4CB-00B2-48C6-B88A-9777714395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645857"/>
            <a:ext cx="9144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17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26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35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Picture Placeholder 6">
            <a:extLst>
              <a:ext uri="{FF2B5EF4-FFF2-40B4-BE49-F238E27FC236}">
                <a16:creationId xmlns:a16="http://schemas.microsoft.com/office/drawing/2014/main" id="{3910B348-7BAB-4CF6-A183-3DDB1334F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3675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1" name="Picture Placeholder 6">
            <a:extLst>
              <a:ext uri="{FF2B5EF4-FFF2-40B4-BE49-F238E27FC236}">
                <a16:creationId xmlns:a16="http://schemas.microsoft.com/office/drawing/2014/main" id="{F0F4DC99-EF4F-43C4-961A-CA258C2AF15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649969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Picture Placeholder 6">
            <a:extLst>
              <a:ext uri="{FF2B5EF4-FFF2-40B4-BE49-F238E27FC236}">
                <a16:creationId xmlns:a16="http://schemas.microsoft.com/office/drawing/2014/main" id="{C25C2F78-3B88-4BD9-A7B3-C6941D2D777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665231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Picture Placeholder 6">
            <a:extLst>
              <a:ext uri="{FF2B5EF4-FFF2-40B4-BE49-F238E27FC236}">
                <a16:creationId xmlns:a16="http://schemas.microsoft.com/office/drawing/2014/main" id="{6A50CF1F-2D88-4997-B4D4-8C4A8466A9E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680491" y="1529177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0D5061F5-564C-4EB5-9B72-00DE8640BB4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43675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5" name="Picture Placeholder 6">
            <a:extLst>
              <a:ext uri="{FF2B5EF4-FFF2-40B4-BE49-F238E27FC236}">
                <a16:creationId xmlns:a16="http://schemas.microsoft.com/office/drawing/2014/main" id="{7879C736-1E45-4B60-BD15-C9822CBA034A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649969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6" name="Picture Placeholder 6">
            <a:extLst>
              <a:ext uri="{FF2B5EF4-FFF2-40B4-BE49-F238E27FC236}">
                <a16:creationId xmlns:a16="http://schemas.microsoft.com/office/drawing/2014/main" id="{524EDC20-BB1E-4676-8652-E3D900B751F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65231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436CCF61-93D7-403A-8D6D-2935609813B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680491" y="3639965"/>
            <a:ext cx="1828800" cy="1828800"/>
          </a:xfrm>
        </p:spPr>
        <p:txBody>
          <a:bodyPr>
            <a:normAutofit/>
          </a:bodyPr>
          <a:lstStyle>
            <a:lvl1pPr>
              <a:defRPr sz="135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06253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764" y="1310624"/>
            <a:ext cx="7903927" cy="443020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89026" y="1892300"/>
            <a:ext cx="7904163" cy="1193800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85817" indent="0">
              <a:buNone/>
              <a:defRPr sz="1200"/>
            </a:lvl3pPr>
            <a:lvl4pPr>
              <a:defRPr sz="1051"/>
            </a:lvl4pPr>
            <a:lvl5pPr>
              <a:defRPr sz="9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38040" y="3206754"/>
            <a:ext cx="8867927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9101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027" y="1334435"/>
            <a:ext cx="7903927" cy="574534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8036" y="5969000"/>
            <a:ext cx="8855152" cy="387352"/>
          </a:xfrm>
        </p:spPr>
        <p:txBody>
          <a:bodyPr>
            <a:noAutofit/>
          </a:bodyPr>
          <a:lstStyle>
            <a:lvl1pPr marL="0" indent="0" algn="ctr">
              <a:buNone/>
              <a:defRPr sz="105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351"/>
            </a:lvl2pPr>
            <a:lvl3pPr marL="685817" indent="0">
              <a:buNone/>
              <a:defRPr sz="1351"/>
            </a:lvl3pPr>
            <a:lvl4pPr marL="1028726" indent="0">
              <a:buNone/>
              <a:defRPr sz="1351"/>
            </a:lvl4pPr>
            <a:lvl5pPr marL="1371635" indent="0">
              <a:buNone/>
              <a:defRPr sz="135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38038" y="2029623"/>
            <a:ext cx="8867930" cy="379491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14322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264" y="1310628"/>
            <a:ext cx="7903927" cy="526801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89026" y="5969000"/>
            <a:ext cx="7904163" cy="266700"/>
          </a:xfrm>
        </p:spPr>
        <p:txBody>
          <a:bodyPr>
            <a:noAutofit/>
          </a:bodyPr>
          <a:lstStyle>
            <a:lvl1pPr marL="0" indent="0">
              <a:buNone/>
              <a:defRPr sz="105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351"/>
            </a:lvl2pPr>
            <a:lvl3pPr marL="685817" indent="0">
              <a:buNone/>
              <a:defRPr sz="1351"/>
            </a:lvl3pPr>
            <a:lvl4pPr marL="1028726" indent="0">
              <a:buNone/>
              <a:defRPr sz="1351"/>
            </a:lvl4pPr>
            <a:lvl5pPr marL="1371635" indent="0">
              <a:buNone/>
              <a:defRPr sz="135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89025" y="1963273"/>
            <a:ext cx="2868614" cy="3848567"/>
          </a:xfrm>
        </p:spPr>
        <p:txBody>
          <a:bodyPr anchor="ctr">
            <a:normAutofit/>
          </a:bodyPr>
          <a:lstStyle>
            <a:lvl1pPr marL="0" indent="0">
              <a:buNone/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/>
            </a:lvl2pPr>
            <a:lvl3pPr>
              <a:defRPr sz="1351"/>
            </a:lvl3pPr>
            <a:lvl4pPr>
              <a:defRPr sz="1200"/>
            </a:lvl4pPr>
            <a:lvl5pPr>
              <a:defRPr sz="105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108449" y="1958079"/>
            <a:ext cx="4884739" cy="38537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59724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lueBar_DoubleLine-02.jpg">
            <a:extLst>
              <a:ext uri="{FF2B5EF4-FFF2-40B4-BE49-F238E27FC236}">
                <a16:creationId xmlns:a16="http://schemas.microsoft.com/office/drawing/2014/main" id="{2AC1FF59-EF7B-467C-844B-45B034B900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1896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7" y="4"/>
            <a:ext cx="7903924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089765" y="1682005"/>
            <a:ext cx="7903927" cy="730763"/>
          </a:xfrm>
        </p:spPr>
        <p:txBody>
          <a:bodyPr anchor="ctr">
            <a:normAutofit/>
          </a:bodyPr>
          <a:lstStyle>
            <a:lvl1pPr marL="0" indent="0" algn="l" defTabSz="342908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1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61001" y="2510118"/>
            <a:ext cx="3532188" cy="3750982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089027" y="2510118"/>
            <a:ext cx="4222749" cy="37509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93005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4589468"/>
            <a:ext cx="7886700" cy="1500187"/>
          </a:xfrm>
        </p:spPr>
        <p:txBody>
          <a:bodyPr>
            <a:normAutofit/>
          </a:bodyPr>
          <a:lstStyle>
            <a:lvl1pPr marL="0" indent="0">
              <a:buNone/>
              <a:defRPr sz="21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7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435261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4589468"/>
            <a:ext cx="7886700" cy="1500187"/>
          </a:xfrm>
        </p:spPr>
        <p:txBody>
          <a:bodyPr>
            <a:normAutofit/>
          </a:bodyPr>
          <a:lstStyle>
            <a:lvl1pPr marL="0" indent="0">
              <a:buNone/>
              <a:defRPr sz="21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7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70644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9763" y="1443320"/>
            <a:ext cx="3886200" cy="465848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263" y="1443320"/>
            <a:ext cx="3886200" cy="465848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12400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3" y="2"/>
            <a:ext cx="7903925" cy="85177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765" y="1255059"/>
            <a:ext cx="3868340" cy="598662"/>
          </a:xfrm>
        </p:spPr>
        <p:txBody>
          <a:bodyPr anchor="b">
            <a:noAutofit/>
          </a:bodyPr>
          <a:lstStyle>
            <a:lvl1pPr marL="0" indent="0">
              <a:buNone/>
              <a:defRPr sz="21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9765" y="1853722"/>
            <a:ext cx="3868340" cy="4334137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9071" y="1255059"/>
            <a:ext cx="3887391" cy="598662"/>
          </a:xfrm>
        </p:spPr>
        <p:txBody>
          <a:bodyPr anchor="b">
            <a:noAutofit/>
          </a:bodyPr>
          <a:lstStyle>
            <a:lvl1pPr marL="0" indent="0">
              <a:buNone/>
              <a:defRPr sz="21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500" b="1"/>
            </a:lvl2pPr>
            <a:lvl3pPr marL="685817" indent="0">
              <a:buNone/>
              <a:defRPr sz="1351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9071" y="1853722"/>
            <a:ext cx="3887391" cy="4334137"/>
          </a:xfrm>
        </p:spPr>
        <p:txBody>
          <a:bodyPr/>
          <a:lstStyle>
            <a:lvl1pPr marL="171455" indent="-171455">
              <a:defRPr lang="en-US" sz="18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15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171455" lvl="0" indent="-171455" algn="l" defTabSz="685817" rtl="0" eaLnBrk="1" latinLnBrk="0" hangingPunct="1">
              <a:lnSpc>
                <a:spcPct val="90000"/>
              </a:lnSpc>
              <a:spcBef>
                <a:spcPts val="751"/>
              </a:spcBef>
              <a:buFont typeface="Arial" panose="020B0604020202020204" pitchFamily="34" charset="0"/>
              <a:buChar char="•"/>
            </a:pPr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18219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64925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lueBar_DoubleLine-02.jpg">
            <a:extLst>
              <a:ext uri="{FF2B5EF4-FFF2-40B4-BE49-F238E27FC236}">
                <a16:creationId xmlns:a16="http://schemas.microsoft.com/office/drawing/2014/main" id="{110EA34B-EB37-4072-A9DA-F122D17AA1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1896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767" y="0"/>
            <a:ext cx="7903924" cy="158675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51552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01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9557" y="0"/>
            <a:ext cx="8004131" cy="851770"/>
          </a:xfrm>
        </p:spPr>
        <p:txBody>
          <a:bodyPr anchor="b"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2" y="1317812"/>
            <a:ext cx="5106296" cy="4882572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9557" y="1317812"/>
            <a:ext cx="2718149" cy="4882572"/>
          </a:xfrm>
        </p:spPr>
        <p:txBody>
          <a:bodyPr/>
          <a:lstStyle>
            <a:lvl1pPr marL="0" indent="0">
              <a:buNone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None/>
              <a:defRPr sz="1051"/>
            </a:lvl2pPr>
            <a:lvl3pPr marL="685817" indent="0">
              <a:buNone/>
              <a:defRPr sz="900"/>
            </a:lvl3pPr>
            <a:lvl4pPr marL="1028726" indent="0">
              <a:buNone/>
              <a:defRPr sz="751"/>
            </a:lvl4pPr>
            <a:lvl5pPr marL="1371635" indent="0">
              <a:buNone/>
              <a:defRPr sz="751"/>
            </a:lvl5pPr>
            <a:lvl6pPr marL="1714543" indent="0">
              <a:buNone/>
              <a:defRPr sz="751"/>
            </a:lvl6pPr>
            <a:lvl7pPr marL="2057451" indent="0">
              <a:buNone/>
              <a:defRPr sz="751"/>
            </a:lvl7pPr>
            <a:lvl8pPr marL="2400361" indent="0">
              <a:buNone/>
              <a:defRPr sz="751"/>
            </a:lvl8pPr>
            <a:lvl9pPr marL="2743269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0432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98714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ooter_blue_Artboard 17 copy.jpg">
            <a:extLst>
              <a:ext uri="{FF2B5EF4-FFF2-40B4-BE49-F238E27FC236}">
                <a16:creationId xmlns:a16="http://schemas.microsoft.com/office/drawing/2014/main" id="{663D51C5-F283-451E-9839-1EC785F650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5683624"/>
            <a:ext cx="9141083" cy="117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013976-554D-4523-878B-855D72571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F180095-7617-454D-9FDD-AB9FA717D9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89424" y="2017716"/>
            <a:ext cx="4544615" cy="949605"/>
          </a:xfrm>
        </p:spPr>
        <p:txBody>
          <a:bodyPr>
            <a:normAutofit/>
          </a:bodyPr>
          <a:lstStyle>
            <a:lvl1pPr marL="0" indent="0">
              <a:buNone/>
              <a:defRPr sz="27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F56092B-A048-4791-BF67-8F484F10E07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89424" y="3074521"/>
            <a:ext cx="4544615" cy="958850"/>
          </a:xfrm>
        </p:spPr>
        <p:txBody>
          <a:bodyPr/>
          <a:lstStyle>
            <a:lvl1pPr marL="0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8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85817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26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71635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04122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4"/>
          <p:cNvSpPr>
            <a:spLocks noGrp="1"/>
          </p:cNvSpPr>
          <p:nvPr>
            <p:ph sz="quarter" idx="15" hasCustomPrompt="1"/>
          </p:nvPr>
        </p:nvSpPr>
        <p:spPr>
          <a:xfrm>
            <a:off x="415638" y="1425389"/>
            <a:ext cx="3948545" cy="4426884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>
              <a:defRPr/>
            </a:lvl1pPr>
            <a:lvl2pPr indent="-151288">
              <a:buClr>
                <a:schemeClr val="accent1"/>
              </a:buClr>
              <a:buFont typeface="Symbol" panose="05050102010706020507" pitchFamily="18" charset="2"/>
              <a:buChar char="·"/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/>
            <a:r>
              <a:rPr lang="en-US"/>
              <a:t>Message Text</a:t>
            </a:r>
          </a:p>
          <a:p>
            <a:pPr lvl="1"/>
            <a:r>
              <a:rPr lang="en-US"/>
              <a:t>Bullet 1</a:t>
            </a:r>
          </a:p>
          <a:p>
            <a:pPr lvl="2"/>
            <a:r>
              <a:rPr lang="en-US"/>
              <a:t>Bullet 2</a:t>
            </a:r>
          </a:p>
          <a:p>
            <a:pPr lvl="3"/>
            <a:r>
              <a:rPr lang="en-US"/>
              <a:t>Bullet 3</a:t>
            </a:r>
          </a:p>
          <a:p>
            <a:pPr lvl="4"/>
            <a:r>
              <a:rPr lang="en-US"/>
              <a:t>Bullet 4</a:t>
            </a:r>
          </a:p>
          <a:p>
            <a:pPr lvl="5"/>
            <a:r>
              <a:rPr lang="en-US"/>
              <a:t>Bullet 5</a:t>
            </a:r>
          </a:p>
          <a:p>
            <a:pPr lvl="6"/>
            <a:r>
              <a:rPr lang="en-US"/>
              <a:t>Normal Text</a:t>
            </a:r>
          </a:p>
        </p:txBody>
      </p:sp>
      <p:sp>
        <p:nvSpPr>
          <p:cNvPr id="16" name="Content Placeholder 14"/>
          <p:cNvSpPr>
            <a:spLocks noGrp="1"/>
          </p:cNvSpPr>
          <p:nvPr>
            <p:ph sz="quarter" idx="16" hasCustomPrompt="1"/>
          </p:nvPr>
        </p:nvSpPr>
        <p:spPr>
          <a:xfrm>
            <a:off x="4779819" y="1425389"/>
            <a:ext cx="3948545" cy="4426884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>
              <a:defRPr/>
            </a:lvl1pPr>
            <a:lvl2pPr indent="-151288">
              <a:buClr>
                <a:schemeClr val="accent1"/>
              </a:buClr>
              <a:buFont typeface="Symbol" panose="05050102010706020507" pitchFamily="18" charset="2"/>
              <a:buChar char="·"/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/>
            <a:r>
              <a:rPr lang="en-US"/>
              <a:t>Message Text</a:t>
            </a:r>
          </a:p>
          <a:p>
            <a:pPr lvl="1"/>
            <a:r>
              <a:rPr lang="en-US"/>
              <a:t>Bullet 1</a:t>
            </a:r>
          </a:p>
          <a:p>
            <a:pPr lvl="2"/>
            <a:r>
              <a:rPr lang="en-US"/>
              <a:t>Bullet 2</a:t>
            </a:r>
          </a:p>
          <a:p>
            <a:pPr lvl="3"/>
            <a:r>
              <a:rPr lang="en-US"/>
              <a:t>Bullet 3</a:t>
            </a:r>
          </a:p>
          <a:p>
            <a:pPr lvl="4"/>
            <a:r>
              <a:rPr lang="en-US"/>
              <a:t>Bullet 4</a:t>
            </a:r>
          </a:p>
          <a:p>
            <a:pPr lvl="5"/>
            <a:r>
              <a:rPr lang="en-US"/>
              <a:t>Bullet 5</a:t>
            </a:r>
          </a:p>
          <a:p>
            <a:pPr lvl="6"/>
            <a:r>
              <a:rPr lang="en-US"/>
              <a:t>Normal Text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hp_SDPTitl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19 April 2016</a:t>
            </a:r>
          </a:p>
        </p:txBody>
      </p:sp>
      <p:sp>
        <p:nvSpPr>
          <p:cNvPr id="6" name="shp_Pres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</a:t>
            </a:r>
          </a:p>
        </p:txBody>
      </p:sp>
      <p:sp>
        <p:nvSpPr>
          <p:cNvPr id="7" name="shp_Foli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0FF2-FFFD-41B2-ABEF-2650AB17DA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799669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white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37931725" indent="-37474525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indent="1371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indent="18288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lnSpc>
                <a:spcPct val="90000"/>
              </a:lnSpc>
              <a:spcBef>
                <a:spcPct val="0"/>
              </a:spcBef>
              <a:defRPr/>
            </a:pPr>
            <a:fld id="{420B96FD-51ED-4AE7-B407-E9BFEE679996}" type="slidenum">
              <a:rPr lang="en-US" sz="900" b="1">
                <a:solidFill>
                  <a:srgbClr val="FFFFFF"/>
                </a:solidFill>
              </a:rPr>
              <a:pPr algn="r" eaLnBrk="1" hangingPunct="1">
                <a:lnSpc>
                  <a:spcPct val="90000"/>
                </a:lnSpc>
                <a:spcBef>
                  <a:spcPct val="0"/>
                </a:spcBef>
                <a:defRPr/>
              </a:pPr>
              <a:t>‹#›</a:t>
            </a:fld>
            <a:endParaRPr lang="en-US" sz="900" b="1">
              <a:solidFill>
                <a:srgbClr val="FFFFFF"/>
              </a:solidFill>
            </a:endParaRPr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97638443"/>
      </p:ext>
    </p:extLst>
  </p:cSld>
  <p:clrMapOvr>
    <a:masterClrMapping/>
  </p:clrMapOvr>
  <p:transition>
    <p:wipe dir="r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200"/>
            <a:ext cx="7620000" cy="3841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29200" y="1143000"/>
            <a:ext cx="3657600" cy="3614738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86427348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vmlDrawing" Target="../drawings/vmlDrawing1.v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theme" Target="../theme/theme3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7.jpeg"/><Relationship Id="rId5" Type="http://schemas.openxmlformats.org/officeDocument/2006/relationships/tags" Target="../tags/tag2.xml"/><Relationship Id="rId4" Type="http://schemas.openxmlformats.org/officeDocument/2006/relationships/vmlDrawing" Target="../drawings/vmlDrawing2.v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26" Type="http://schemas.openxmlformats.org/officeDocument/2006/relationships/slideLayout" Target="../slideLayouts/slideLayout59.xml"/><Relationship Id="rId39" Type="http://schemas.openxmlformats.org/officeDocument/2006/relationships/slideLayout" Target="../slideLayouts/slideLayout72.xml"/><Relationship Id="rId21" Type="http://schemas.openxmlformats.org/officeDocument/2006/relationships/slideLayout" Target="../slideLayouts/slideLayout54.xml"/><Relationship Id="rId34" Type="http://schemas.openxmlformats.org/officeDocument/2006/relationships/slideLayout" Target="../slideLayouts/slideLayout67.xml"/><Relationship Id="rId42" Type="http://schemas.openxmlformats.org/officeDocument/2006/relationships/slideLayout" Target="../slideLayouts/slideLayout75.xml"/><Relationship Id="rId47" Type="http://schemas.openxmlformats.org/officeDocument/2006/relationships/slideLayout" Target="../slideLayouts/slideLayout80.xml"/><Relationship Id="rId50" Type="http://schemas.openxmlformats.org/officeDocument/2006/relationships/slideLayout" Target="../slideLayouts/slideLayout83.xml"/><Relationship Id="rId55" Type="http://schemas.openxmlformats.org/officeDocument/2006/relationships/slideLayout" Target="../slideLayouts/slideLayout88.xml"/><Relationship Id="rId63" Type="http://schemas.openxmlformats.org/officeDocument/2006/relationships/slideLayout" Target="../slideLayouts/slideLayout96.xml"/><Relationship Id="rId68" Type="http://schemas.openxmlformats.org/officeDocument/2006/relationships/theme" Target="../theme/theme4.xml"/><Relationship Id="rId7" Type="http://schemas.openxmlformats.org/officeDocument/2006/relationships/slideLayout" Target="../slideLayouts/slideLayout40.xml"/><Relationship Id="rId71" Type="http://schemas.openxmlformats.org/officeDocument/2006/relationships/oleObject" Target="../embeddings/oleObject3.bin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9" Type="http://schemas.openxmlformats.org/officeDocument/2006/relationships/slideLayout" Target="../slideLayouts/slideLayout62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24" Type="http://schemas.openxmlformats.org/officeDocument/2006/relationships/slideLayout" Target="../slideLayouts/slideLayout57.xml"/><Relationship Id="rId32" Type="http://schemas.openxmlformats.org/officeDocument/2006/relationships/slideLayout" Target="../slideLayouts/slideLayout65.xml"/><Relationship Id="rId37" Type="http://schemas.openxmlformats.org/officeDocument/2006/relationships/slideLayout" Target="../slideLayouts/slideLayout70.xml"/><Relationship Id="rId40" Type="http://schemas.openxmlformats.org/officeDocument/2006/relationships/slideLayout" Target="../slideLayouts/slideLayout73.xml"/><Relationship Id="rId45" Type="http://schemas.openxmlformats.org/officeDocument/2006/relationships/slideLayout" Target="../slideLayouts/slideLayout78.xml"/><Relationship Id="rId53" Type="http://schemas.openxmlformats.org/officeDocument/2006/relationships/slideLayout" Target="../slideLayouts/slideLayout86.xml"/><Relationship Id="rId58" Type="http://schemas.openxmlformats.org/officeDocument/2006/relationships/slideLayout" Target="../slideLayouts/slideLayout91.xml"/><Relationship Id="rId66" Type="http://schemas.openxmlformats.org/officeDocument/2006/relationships/slideLayout" Target="../slideLayouts/slideLayout99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23" Type="http://schemas.openxmlformats.org/officeDocument/2006/relationships/slideLayout" Target="../slideLayouts/slideLayout56.xml"/><Relationship Id="rId28" Type="http://schemas.openxmlformats.org/officeDocument/2006/relationships/slideLayout" Target="../slideLayouts/slideLayout61.xml"/><Relationship Id="rId36" Type="http://schemas.openxmlformats.org/officeDocument/2006/relationships/slideLayout" Target="../slideLayouts/slideLayout69.xml"/><Relationship Id="rId49" Type="http://schemas.openxmlformats.org/officeDocument/2006/relationships/slideLayout" Target="../slideLayouts/slideLayout82.xml"/><Relationship Id="rId57" Type="http://schemas.openxmlformats.org/officeDocument/2006/relationships/slideLayout" Target="../slideLayouts/slideLayout90.xml"/><Relationship Id="rId61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31" Type="http://schemas.openxmlformats.org/officeDocument/2006/relationships/slideLayout" Target="../slideLayouts/slideLayout64.xml"/><Relationship Id="rId44" Type="http://schemas.openxmlformats.org/officeDocument/2006/relationships/slideLayout" Target="../slideLayouts/slideLayout77.xml"/><Relationship Id="rId52" Type="http://schemas.openxmlformats.org/officeDocument/2006/relationships/slideLayout" Target="../slideLayouts/slideLayout85.xml"/><Relationship Id="rId60" Type="http://schemas.openxmlformats.org/officeDocument/2006/relationships/slideLayout" Target="../slideLayouts/slideLayout93.xml"/><Relationship Id="rId65" Type="http://schemas.openxmlformats.org/officeDocument/2006/relationships/slideLayout" Target="../slideLayouts/slideLayout98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slideLayout" Target="../slideLayouts/slideLayout55.xml"/><Relationship Id="rId27" Type="http://schemas.openxmlformats.org/officeDocument/2006/relationships/slideLayout" Target="../slideLayouts/slideLayout60.xml"/><Relationship Id="rId30" Type="http://schemas.openxmlformats.org/officeDocument/2006/relationships/slideLayout" Target="../slideLayouts/slideLayout63.xml"/><Relationship Id="rId35" Type="http://schemas.openxmlformats.org/officeDocument/2006/relationships/slideLayout" Target="../slideLayouts/slideLayout68.xml"/><Relationship Id="rId43" Type="http://schemas.openxmlformats.org/officeDocument/2006/relationships/slideLayout" Target="../slideLayouts/slideLayout76.xml"/><Relationship Id="rId48" Type="http://schemas.openxmlformats.org/officeDocument/2006/relationships/slideLayout" Target="../slideLayouts/slideLayout81.xml"/><Relationship Id="rId56" Type="http://schemas.openxmlformats.org/officeDocument/2006/relationships/slideLayout" Target="../slideLayouts/slideLayout89.xml"/><Relationship Id="rId64" Type="http://schemas.openxmlformats.org/officeDocument/2006/relationships/slideLayout" Target="../slideLayouts/slideLayout97.xml"/><Relationship Id="rId69" Type="http://schemas.openxmlformats.org/officeDocument/2006/relationships/vmlDrawing" Target="../drawings/vmlDrawing3.vml"/><Relationship Id="rId8" Type="http://schemas.openxmlformats.org/officeDocument/2006/relationships/slideLayout" Target="../slideLayouts/slideLayout41.xml"/><Relationship Id="rId51" Type="http://schemas.openxmlformats.org/officeDocument/2006/relationships/slideLayout" Target="../slideLayouts/slideLayout84.xml"/><Relationship Id="rId72" Type="http://schemas.openxmlformats.org/officeDocument/2006/relationships/image" Target="../media/image9.emf"/><Relationship Id="rId3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5" Type="http://schemas.openxmlformats.org/officeDocument/2006/relationships/slideLayout" Target="../slideLayouts/slideLayout58.xml"/><Relationship Id="rId33" Type="http://schemas.openxmlformats.org/officeDocument/2006/relationships/slideLayout" Target="../slideLayouts/slideLayout66.xml"/><Relationship Id="rId38" Type="http://schemas.openxmlformats.org/officeDocument/2006/relationships/slideLayout" Target="../slideLayouts/slideLayout71.xml"/><Relationship Id="rId46" Type="http://schemas.openxmlformats.org/officeDocument/2006/relationships/slideLayout" Target="../slideLayouts/slideLayout79.xml"/><Relationship Id="rId59" Type="http://schemas.openxmlformats.org/officeDocument/2006/relationships/slideLayout" Target="../slideLayouts/slideLayout92.xml"/><Relationship Id="rId67" Type="http://schemas.openxmlformats.org/officeDocument/2006/relationships/slideLayout" Target="../slideLayouts/slideLayout100.xml"/><Relationship Id="rId20" Type="http://schemas.openxmlformats.org/officeDocument/2006/relationships/slideLayout" Target="../slideLayouts/slideLayout53.xml"/><Relationship Id="rId41" Type="http://schemas.openxmlformats.org/officeDocument/2006/relationships/slideLayout" Target="../slideLayouts/slideLayout74.xml"/><Relationship Id="rId54" Type="http://schemas.openxmlformats.org/officeDocument/2006/relationships/slideLayout" Target="../slideLayouts/slideLayout87.xml"/><Relationship Id="rId62" Type="http://schemas.openxmlformats.org/officeDocument/2006/relationships/slideLayout" Target="../slideLayouts/slideLayout95.xml"/><Relationship Id="rId70" Type="http://schemas.openxmlformats.org/officeDocument/2006/relationships/tags" Target="../tags/tag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01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19.jpe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0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13" Type="http://schemas.openxmlformats.org/officeDocument/2006/relationships/slideLayout" Target="../slideLayouts/slideLayout118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8.xml"/><Relationship Id="rId21" Type="http://schemas.openxmlformats.org/officeDocument/2006/relationships/oleObject" Target="../embeddings/oleObject70.bin"/><Relationship Id="rId7" Type="http://schemas.openxmlformats.org/officeDocument/2006/relationships/slideLayout" Target="../slideLayouts/slideLayout112.xml"/><Relationship Id="rId12" Type="http://schemas.openxmlformats.org/officeDocument/2006/relationships/slideLayout" Target="../slideLayouts/slideLayout117.xml"/><Relationship Id="rId17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07.xml"/><Relationship Id="rId16" Type="http://schemas.openxmlformats.org/officeDocument/2006/relationships/slideLayout" Target="../slideLayouts/slideLayout121.xml"/><Relationship Id="rId20" Type="http://schemas.openxmlformats.org/officeDocument/2006/relationships/tags" Target="../tags/tag142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5" Type="http://schemas.openxmlformats.org/officeDocument/2006/relationships/slideLayout" Target="../slideLayouts/slideLayout120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15.xml"/><Relationship Id="rId19" Type="http://schemas.openxmlformats.org/officeDocument/2006/relationships/vmlDrawing" Target="../drawings/vmlDrawing70.v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Relationship Id="rId14" Type="http://schemas.openxmlformats.org/officeDocument/2006/relationships/slideLayout" Target="../slideLayouts/slideLayout119.xml"/><Relationship Id="rId22" Type="http://schemas.openxmlformats.org/officeDocument/2006/relationships/image" Target="../media/image1.emf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13" Type="http://schemas.openxmlformats.org/officeDocument/2006/relationships/slideLayout" Target="../slideLayouts/slideLayout135.xml"/><Relationship Id="rId18" Type="http://schemas.openxmlformats.org/officeDocument/2006/relationships/slideLayout" Target="../slideLayouts/slideLayout140.xml"/><Relationship Id="rId26" Type="http://schemas.openxmlformats.org/officeDocument/2006/relationships/slideLayout" Target="../slideLayouts/slideLayout148.xml"/><Relationship Id="rId3" Type="http://schemas.openxmlformats.org/officeDocument/2006/relationships/slideLayout" Target="../slideLayouts/slideLayout125.xml"/><Relationship Id="rId21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29.xml"/><Relationship Id="rId12" Type="http://schemas.openxmlformats.org/officeDocument/2006/relationships/slideLayout" Target="../slideLayouts/slideLayout134.xml"/><Relationship Id="rId17" Type="http://schemas.openxmlformats.org/officeDocument/2006/relationships/slideLayout" Target="../slideLayouts/slideLayout139.xml"/><Relationship Id="rId25" Type="http://schemas.openxmlformats.org/officeDocument/2006/relationships/slideLayout" Target="../slideLayouts/slideLayout147.xml"/><Relationship Id="rId2" Type="http://schemas.openxmlformats.org/officeDocument/2006/relationships/slideLayout" Target="../slideLayouts/slideLayout124.xml"/><Relationship Id="rId16" Type="http://schemas.openxmlformats.org/officeDocument/2006/relationships/slideLayout" Target="../slideLayouts/slideLayout138.xml"/><Relationship Id="rId20" Type="http://schemas.openxmlformats.org/officeDocument/2006/relationships/slideLayout" Target="../slideLayouts/slideLayout142.xml"/><Relationship Id="rId29" Type="http://schemas.openxmlformats.org/officeDocument/2006/relationships/theme" Target="../theme/theme8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24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27.xml"/><Relationship Id="rId15" Type="http://schemas.openxmlformats.org/officeDocument/2006/relationships/slideLayout" Target="../slideLayouts/slideLayout137.xml"/><Relationship Id="rId23" Type="http://schemas.openxmlformats.org/officeDocument/2006/relationships/slideLayout" Target="../slideLayouts/slideLayout145.xml"/><Relationship Id="rId28" Type="http://schemas.openxmlformats.org/officeDocument/2006/relationships/slideLayout" Target="../slideLayouts/slideLayout150.xml"/><Relationship Id="rId10" Type="http://schemas.openxmlformats.org/officeDocument/2006/relationships/slideLayout" Target="../slideLayouts/slideLayout132.xml"/><Relationship Id="rId19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Relationship Id="rId14" Type="http://schemas.openxmlformats.org/officeDocument/2006/relationships/slideLayout" Target="../slideLayouts/slideLayout136.xml"/><Relationship Id="rId22" Type="http://schemas.openxmlformats.org/officeDocument/2006/relationships/slideLayout" Target="../slideLayouts/slideLayout144.xml"/><Relationship Id="rId27" Type="http://schemas.openxmlformats.org/officeDocument/2006/relationships/slideLayout" Target="../slideLayouts/slideLayout149.xml"/><Relationship Id="rId30" Type="http://schemas.openxmlformats.org/officeDocument/2006/relationships/image" Target="../media/image21.jpeg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heme" Target="../theme/theme10.xml"/><Relationship Id="rId21" Type="http://schemas.openxmlformats.org/officeDocument/2006/relationships/oleObject" Target="../embeddings/oleObject71.bin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slideLayout" Target="../slideLayouts/slideLayout152.xml"/><Relationship Id="rId16" Type="http://schemas.openxmlformats.org/officeDocument/2006/relationships/tags" Target="../tags/tag154.xml"/><Relationship Id="rId20" Type="http://schemas.openxmlformats.org/officeDocument/2006/relationships/tags" Target="../tags/tag158.xml"/><Relationship Id="rId1" Type="http://schemas.openxmlformats.org/officeDocument/2006/relationships/slideLayout" Target="../slideLayouts/slideLayout151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23" Type="http://schemas.openxmlformats.org/officeDocument/2006/relationships/image" Target="../media/image18.png"/><Relationship Id="rId10" Type="http://schemas.openxmlformats.org/officeDocument/2006/relationships/tags" Target="../tags/tag148.xml"/><Relationship Id="rId19" Type="http://schemas.openxmlformats.org/officeDocument/2006/relationships/tags" Target="../tags/tag157.xml"/><Relationship Id="rId4" Type="http://schemas.openxmlformats.org/officeDocument/2006/relationships/vmlDrawing" Target="../drawings/vmlDrawing71.vml"/><Relationship Id="rId9" Type="http://schemas.openxmlformats.org/officeDocument/2006/relationships/tags" Target="../tags/tag147.xml"/><Relationship Id="rId14" Type="http://schemas.openxmlformats.org/officeDocument/2006/relationships/tags" Target="../tags/tag152.xml"/><Relationship Id="rId22" Type="http://schemas.openxmlformats.org/officeDocument/2006/relationships/image" Target="../media/image2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1"/>
            </p:custDataLst>
          </p:nvPr>
        </p:nvGraphicFramePr>
        <p:xfrm>
          <a:off x="1685" y="1685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5" name="think-cell Slide" r:id="rId22" imgW="493" imgH="493" progId="TCLayout.ActiveDocument.1">
                  <p:embed/>
                </p:oleObj>
              </mc:Choice>
              <mc:Fallback>
                <p:oleObj name="think-cell Slide" r:id="rId22" imgW="493" imgH="493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685" y="1685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0" descr="PGE_SpotlightLogobl_PPT"/>
          <p:cNvPicPr>
            <a:picLocks noChangeAspect="1" noChangeArrowheads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13" y="70901"/>
            <a:ext cx="6096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 userDrawn="1"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28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7" r:id="rId17"/>
    <p:sldLayoutId id="2147483701" r:id="rId18"/>
  </p:sldLayoutIdLst>
  <p:transition/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5pPr>
      <a:lvl6pPr marL="450409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6pPr>
      <a:lvl7pPr marL="900834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7pPr>
      <a:lvl8pPr marL="1351251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8pPr>
      <a:lvl9pPr marL="1801667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9pPr>
    </p:titleStyle>
    <p:bodyStyle>
      <a:lvl1pPr marL="337814" indent="-337814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marL="398807" indent="-1736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2pPr>
      <a:lvl3pPr marL="736622" indent="-1736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3pPr>
      <a:lvl4pPr marL="1074435" indent="-1736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4pPr>
      <a:lvl5pPr marL="1412276" indent="-1736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5pPr>
      <a:lvl6pPr marL="2252088" indent="-225204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6pPr>
      <a:lvl7pPr marL="2702506" indent="-225204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7pPr>
      <a:lvl8pPr marL="3152923" indent="-225204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8pPr>
      <a:lvl9pPr marL="3603338" indent="-225204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9pPr>
    </p:bodyStyle>
    <p:otherStyle>
      <a:defPPr>
        <a:defRPr lang="en-US"/>
      </a:defPPr>
      <a:lvl1pPr marL="0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0409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0834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51251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1667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52088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02506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52923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03338" algn="l" defTabSz="9008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D5548-7BFD-415A-9F39-FE1A79FC961E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09B4D-09D4-4E35-9634-B70F5FA70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049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91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191548" y="274320"/>
            <a:ext cx="7643842" cy="807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466928" y="1293780"/>
            <a:ext cx="8296072" cy="304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black">
          <a:xfrm>
            <a:off x="7005537" y="6577519"/>
            <a:ext cx="19812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fld id="{68DD689F-C49E-42D9-B814-3359C76D0381}" type="slidenum">
              <a:rPr lang="en-US" sz="900" b="1">
                <a:solidFill>
                  <a:srgbClr val="0082AA"/>
                </a:solidFill>
              </a:rPr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900" b="1">
              <a:solidFill>
                <a:srgbClr val="008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17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0" indent="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0000"/>
          </a:solidFill>
          <a:latin typeface="+mj-lt"/>
          <a:ea typeface="+mn-ea"/>
          <a:cs typeface="Calibri" pitchFamily="34" charset="0"/>
        </a:defRPr>
      </a:lvl1pPr>
      <a:lvl2pPr marL="0" indent="0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400">
          <a:solidFill>
            <a:srgbClr val="000000"/>
          </a:solidFill>
          <a:latin typeface="+mj-lt"/>
          <a:ea typeface="+mn-ea"/>
          <a:cs typeface="Calibri" pitchFamily="34" charset="0"/>
        </a:defRPr>
      </a:lvl2pPr>
      <a:lvl3pPr marL="0" indent="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1800">
          <a:solidFill>
            <a:srgbClr val="000000"/>
          </a:solidFill>
          <a:latin typeface="+mj-lt"/>
          <a:ea typeface="+mn-ea"/>
          <a:cs typeface="Calibri" pitchFamily="34" charset="0"/>
        </a:defRPr>
      </a:lvl3pPr>
      <a:lvl4pPr marL="0" indent="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 baseline="0">
          <a:solidFill>
            <a:srgbClr val="000000"/>
          </a:solidFill>
          <a:latin typeface="+mj-lt"/>
          <a:ea typeface="+mn-ea"/>
          <a:cs typeface="Calibri" pitchFamily="34" charset="0"/>
        </a:defRPr>
      </a:lvl4pPr>
      <a:lvl5pPr marL="0" indent="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None/>
        <a:defRPr sz="2200" b="1" baseline="0">
          <a:solidFill>
            <a:srgbClr val="000000"/>
          </a:solidFill>
          <a:latin typeface="+mj-lt"/>
          <a:ea typeface="+mn-ea"/>
          <a:cs typeface="Calibri" pitchFamily="34" charset="0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70"/>
            </p:custDataLst>
          </p:nvPr>
        </p:nvGraphicFramePr>
        <p:xfrm>
          <a:off x="1192" y="1591"/>
          <a:ext cx="1190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8" name="think-cell Slide" r:id="rId71" imgW="270" imgH="270" progId="TCLayout.ActiveDocument.1">
                  <p:embed/>
                </p:oleObj>
              </mc:Choice>
              <mc:Fallback>
                <p:oleObj name="think-cell Slide" r:id="rId71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2"/>
                      <a:stretch>
                        <a:fillRect/>
                      </a:stretch>
                    </p:blipFill>
                    <p:spPr>
                      <a:xfrm>
                        <a:off x="1192" y="1591"/>
                        <a:ext cx="1190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Page"/>
          <p:cNvSpPr txBox="1"/>
          <p:nvPr userDrawn="1"/>
        </p:nvSpPr>
        <p:spPr>
          <a:xfrm>
            <a:off x="7596123" y="6412410"/>
            <a:ext cx="294808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8706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952" kern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indent="0" algn="r" defTabSz="8706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52" kern="120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938246" y="6412409"/>
            <a:ext cx="723309" cy="14651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952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99902" y="2080800"/>
            <a:ext cx="7942686" cy="3787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Level six</a:t>
            </a:r>
          </a:p>
          <a:p>
            <a:pPr lvl="6"/>
            <a:r>
              <a:rPr lang="en-US"/>
              <a:t>Level seven</a:t>
            </a:r>
          </a:p>
          <a:p>
            <a:pPr lvl="7"/>
            <a:r>
              <a:rPr lang="en-US"/>
              <a:t>Level eight</a:t>
            </a:r>
          </a:p>
          <a:p>
            <a:pPr lvl="8"/>
            <a:r>
              <a:rPr lang="en-US"/>
              <a:t>Level nine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99902" y="622802"/>
            <a:ext cx="7942686" cy="3164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7909071" y="6412410"/>
            <a:ext cx="633517" cy="14651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>
            <a:defPPr>
              <a:defRPr lang="en-US"/>
            </a:defPPr>
            <a:lvl1pPr marR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algn="l"/>
            <a:r>
              <a:rPr lang="en-US" sz="952"/>
              <a:t>• INTERNAL</a:t>
            </a:r>
          </a:p>
        </p:txBody>
      </p:sp>
    </p:spTree>
    <p:extLst>
      <p:ext uri="{BB962C8B-B14F-4D97-AF65-F5344CB8AC3E}">
        <p14:creationId xmlns:p14="http://schemas.microsoft.com/office/powerpoint/2010/main" val="64090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  <p:sldLayoutId id="2147483786" r:id="rId18"/>
    <p:sldLayoutId id="2147483787" r:id="rId19"/>
    <p:sldLayoutId id="2147483788" r:id="rId20"/>
    <p:sldLayoutId id="2147483789" r:id="rId21"/>
    <p:sldLayoutId id="2147483790" r:id="rId22"/>
    <p:sldLayoutId id="2147483791" r:id="rId23"/>
    <p:sldLayoutId id="2147483792" r:id="rId24"/>
    <p:sldLayoutId id="2147483793" r:id="rId25"/>
    <p:sldLayoutId id="2147483794" r:id="rId26"/>
    <p:sldLayoutId id="2147483795" r:id="rId27"/>
    <p:sldLayoutId id="2147483796" r:id="rId28"/>
    <p:sldLayoutId id="2147483797" r:id="rId29"/>
    <p:sldLayoutId id="2147483798" r:id="rId30"/>
    <p:sldLayoutId id="2147483799" r:id="rId31"/>
    <p:sldLayoutId id="2147483800" r:id="rId32"/>
    <p:sldLayoutId id="2147483801" r:id="rId33"/>
    <p:sldLayoutId id="2147483802" r:id="rId34"/>
    <p:sldLayoutId id="2147483803" r:id="rId35"/>
    <p:sldLayoutId id="2147483804" r:id="rId36"/>
    <p:sldLayoutId id="2147483805" r:id="rId37"/>
    <p:sldLayoutId id="2147483806" r:id="rId38"/>
    <p:sldLayoutId id="2147483807" r:id="rId39"/>
    <p:sldLayoutId id="2147483808" r:id="rId40"/>
    <p:sldLayoutId id="2147483809" r:id="rId41"/>
    <p:sldLayoutId id="2147483810" r:id="rId42"/>
    <p:sldLayoutId id="2147483811" r:id="rId43"/>
    <p:sldLayoutId id="2147483812" r:id="rId44"/>
    <p:sldLayoutId id="2147483813" r:id="rId45"/>
    <p:sldLayoutId id="2147483814" r:id="rId46"/>
    <p:sldLayoutId id="2147483815" r:id="rId47"/>
    <p:sldLayoutId id="2147483816" r:id="rId48"/>
    <p:sldLayoutId id="2147483817" r:id="rId49"/>
    <p:sldLayoutId id="2147483818" r:id="rId50"/>
    <p:sldLayoutId id="2147483819" r:id="rId51"/>
    <p:sldLayoutId id="2147483820" r:id="rId52"/>
    <p:sldLayoutId id="2147483821" r:id="rId53"/>
    <p:sldLayoutId id="2147483822" r:id="rId54"/>
    <p:sldLayoutId id="2147483823" r:id="rId55"/>
    <p:sldLayoutId id="2147483824" r:id="rId56"/>
    <p:sldLayoutId id="2147483825" r:id="rId57"/>
    <p:sldLayoutId id="2147483826" r:id="rId58"/>
    <p:sldLayoutId id="2147483827" r:id="rId59"/>
    <p:sldLayoutId id="2147483828" r:id="rId60"/>
    <p:sldLayoutId id="2147483829" r:id="rId61"/>
    <p:sldLayoutId id="2147483830" r:id="rId62"/>
    <p:sldLayoutId id="2147483831" r:id="rId63"/>
    <p:sldLayoutId id="2147483832" r:id="rId64"/>
    <p:sldLayoutId id="2147483833" r:id="rId65"/>
    <p:sldLayoutId id="2147483834" r:id="rId66"/>
    <p:sldLayoutId id="2147483835" r:id="rId67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lvl1pPr algn="l" defTabSz="870692" rtl="0" eaLnBrk="1" latinLnBrk="0" hangingPunct="1">
        <a:lnSpc>
          <a:spcPct val="90000"/>
        </a:lnSpc>
        <a:spcBef>
          <a:spcPct val="0"/>
        </a:spcBef>
        <a:buNone/>
        <a:defRPr sz="2285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  <a:sym typeface="Calibri" panose="020F0502020204030204" pitchFamily="34" charset="0"/>
        </a:defRPr>
      </a:lvl1pPr>
    </p:titleStyle>
    <p:bodyStyle>
      <a:lvl1pPr marL="0" indent="0" algn="l" defTabSz="870692" rtl="0" eaLnBrk="1" latinLnBrk="0" hangingPunct="1">
        <a:lnSpc>
          <a:spcPct val="110000"/>
        </a:lnSpc>
        <a:spcBef>
          <a:spcPts val="571"/>
        </a:spcBef>
        <a:spcAft>
          <a:spcPts val="286"/>
        </a:spcAft>
        <a:buClr>
          <a:schemeClr val="tx1"/>
        </a:buClr>
        <a:buFont typeface="Arial" panose="020B0604020202020204" pitchFamily="34" charset="0"/>
        <a:buChar char="​"/>
        <a:defRPr lang="en-US" sz="1143" kern="1200">
          <a:solidFill>
            <a:srgbClr val="000000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1pPr>
      <a:lvl2pPr marL="270806" indent="-164540" algn="l" defTabSz="870692" rtl="0" eaLnBrk="1" latinLnBrk="0" hangingPunct="1">
        <a:lnSpc>
          <a:spcPct val="90000"/>
        </a:lnSpc>
        <a:spcBef>
          <a:spcPts val="0"/>
        </a:spcBef>
        <a:spcAft>
          <a:spcPts val="286"/>
        </a:spcAft>
        <a:buClr>
          <a:schemeClr val="tx1"/>
        </a:buClr>
        <a:buFont typeface="Arial" panose="020B0604020202020204" pitchFamily="34" charset="0"/>
        <a:buChar char="•"/>
        <a:defRPr lang="en-US" sz="1143" kern="1200">
          <a:solidFill>
            <a:srgbClr val="000000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2pPr>
      <a:lvl3pPr marL="486765" indent="-157684" algn="l" defTabSz="870692" rtl="0" eaLnBrk="1" latinLnBrk="0" hangingPunct="1">
        <a:lnSpc>
          <a:spcPct val="90000"/>
        </a:lnSpc>
        <a:spcBef>
          <a:spcPts val="0"/>
        </a:spcBef>
        <a:spcAft>
          <a:spcPts val="286"/>
        </a:spcAft>
        <a:buClr>
          <a:schemeClr val="tx1"/>
        </a:buClr>
        <a:buFont typeface="Trebuchet MS" panose="020B0603020202020204" pitchFamily="34" charset="0"/>
        <a:buChar char="–"/>
        <a:defRPr lang="en-US" sz="1143" kern="1200">
          <a:solidFill>
            <a:srgbClr val="000000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3pPr>
      <a:lvl4pPr marL="0" indent="0" algn="l" defTabSz="870692" rtl="0" eaLnBrk="1" latinLnBrk="0" hangingPunct="1">
        <a:lnSpc>
          <a:spcPct val="110000"/>
        </a:lnSpc>
        <a:spcBef>
          <a:spcPts val="286"/>
        </a:spcBef>
        <a:spcAft>
          <a:spcPts val="286"/>
        </a:spcAft>
        <a:buClr>
          <a:schemeClr val="tx1"/>
        </a:buClr>
        <a:buFont typeface="Arial" panose="020B0604020202020204" pitchFamily="34" charset="0"/>
        <a:buChar char="​"/>
        <a:defRPr lang="en-US" sz="1524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4pPr>
      <a:lvl5pPr marL="0" indent="0" algn="l" defTabSz="870692" rtl="0" eaLnBrk="1" latinLnBrk="0" hangingPunct="1">
        <a:lnSpc>
          <a:spcPct val="100000"/>
        </a:lnSpc>
        <a:spcBef>
          <a:spcPts val="0"/>
        </a:spcBef>
        <a:spcAft>
          <a:spcPts val="286"/>
        </a:spcAft>
        <a:buClr>
          <a:schemeClr val="tx1"/>
        </a:buClr>
        <a:buFont typeface="Arial" panose="020B0604020202020204" pitchFamily="34" charset="0"/>
        <a:buChar char="​"/>
        <a:defRPr lang="en-US" sz="1524" b="1" kern="1200" smtClean="0">
          <a:solidFill>
            <a:srgbClr val="000000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5pPr>
      <a:lvl6pPr marL="256975" indent="-145115" algn="l" defTabSz="870692" rtl="0" eaLnBrk="1" latinLnBrk="0" hangingPunct="1">
        <a:lnSpc>
          <a:spcPct val="90000"/>
        </a:lnSpc>
        <a:spcBef>
          <a:spcPts val="0"/>
        </a:spcBef>
        <a:spcAft>
          <a:spcPts val="571"/>
        </a:spcAft>
        <a:buClr>
          <a:schemeClr val="tx1"/>
        </a:buClr>
        <a:buFont typeface="Arial" panose="020B0604020202020204" pitchFamily="34" charset="0"/>
        <a:buChar char="•"/>
        <a:defRPr lang="en-US" sz="1524" kern="1200" smtClean="0">
          <a:solidFill>
            <a:srgbClr val="000000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6pPr>
      <a:lvl7pPr marL="0" indent="0" algn="l" defTabSz="870692" rtl="0" eaLnBrk="1" latinLnBrk="0" hangingPunct="1">
        <a:lnSpc>
          <a:spcPct val="90000"/>
        </a:lnSpc>
        <a:spcBef>
          <a:spcPts val="857"/>
        </a:spcBef>
        <a:spcAft>
          <a:spcPts val="857"/>
        </a:spcAft>
        <a:buClr>
          <a:schemeClr val="tx1"/>
        </a:buClr>
        <a:buFont typeface="Arial" panose="020B0604020202020204" pitchFamily="34" charset="0"/>
        <a:buChar char="​"/>
        <a:defRPr lang="en-US" sz="4190" kern="1200" baseline="0" smtClean="0">
          <a:solidFill>
            <a:srgbClr val="000000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7pPr>
      <a:lvl8pPr marL="0" indent="0" algn="l" defTabSz="870692" rtl="0" eaLnBrk="1" latinLnBrk="0" hangingPunct="1">
        <a:lnSpc>
          <a:spcPct val="90000"/>
        </a:lnSpc>
        <a:spcBef>
          <a:spcPts val="857"/>
        </a:spcBef>
        <a:spcAft>
          <a:spcPts val="0"/>
        </a:spcAft>
        <a:buClr>
          <a:schemeClr val="tx1"/>
        </a:buClr>
        <a:buFont typeface="Arial" panose="020B0604020202020204" pitchFamily="34" charset="0"/>
        <a:buChar char="​"/>
        <a:defRPr lang="en-US" sz="5142" kern="1200" baseline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8pPr>
      <a:lvl9pPr marL="0" indent="0" algn="l" defTabSz="870692" rtl="0" eaLnBrk="1" latinLnBrk="0" hangingPunct="1">
        <a:lnSpc>
          <a:spcPct val="100000"/>
        </a:lnSpc>
        <a:spcBef>
          <a:spcPts val="0"/>
        </a:spcBef>
        <a:spcAft>
          <a:spcPts val="857"/>
        </a:spcAft>
        <a:buClr>
          <a:schemeClr val="tx1"/>
        </a:buClr>
        <a:buFont typeface="Arial" panose="020B0604020202020204" pitchFamily="34" charset="0"/>
        <a:buChar char="​"/>
        <a:defRPr lang="en-US" sz="2285" kern="1200" baseline="0" dirty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  <a:sym typeface="Calibri" panose="020F0502020204030204" pitchFamily="34" charset="0"/>
        </a:defRPr>
      </a:lvl9pPr>
    </p:bodyStyle>
    <p:otherStyle>
      <a:defPPr>
        <a:defRPr lang="en-US"/>
      </a:defPPr>
      <a:lvl1pPr marL="0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1pPr>
      <a:lvl2pPr marL="435346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2pPr>
      <a:lvl3pPr marL="870692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3pPr>
      <a:lvl4pPr marL="1306038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4pPr>
      <a:lvl5pPr marL="1741383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5pPr>
      <a:lvl6pPr marL="2176729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6pPr>
      <a:lvl7pPr marL="2612075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7pPr>
      <a:lvl8pPr marL="3047421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8pPr>
      <a:lvl9pPr marL="3482767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13">
          <p15:clr>
            <a:srgbClr val="F26B43"/>
          </p15:clr>
        </p15:guide>
        <p15:guide id="2" pos="396">
          <p15:clr>
            <a:srgbClr val="F26B43"/>
          </p15:clr>
        </p15:guide>
        <p15:guide id="3" pos="5652">
          <p15:clr>
            <a:srgbClr val="F26B43"/>
          </p15:clr>
        </p15:guide>
        <p15:guide id="4" orient="horz" pos="3879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PGE_SpotlightLogobl_PP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70759"/>
            <a:ext cx="6096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7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ransition/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5pPr>
      <a:lvl6pPr marL="435346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6pPr>
      <a:lvl7pPr marL="870692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7pPr>
      <a:lvl8pPr marL="1306038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8pPr>
      <a:lvl9pPr marL="1741383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9pPr>
    </p:titleStyle>
    <p:bodyStyle>
      <a:lvl1pPr marL="326509" indent="-326509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marL="385463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2pPr>
      <a:lvl3pPr marL="711972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3pPr>
      <a:lvl4pPr marL="1038482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4pPr>
      <a:lvl5pPr marL="1364991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5pPr>
      <a:lvl6pPr marL="2176729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6pPr>
      <a:lvl7pPr marL="2612075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7pPr>
      <a:lvl8pPr marL="3047421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8pPr>
      <a:lvl9pPr marL="3482767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9pPr>
    </p:bodyStyle>
    <p:otherStyle>
      <a:defPPr>
        <a:defRPr lang="en-US"/>
      </a:defPPr>
      <a:lvl1pPr marL="0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1pPr>
      <a:lvl2pPr marL="435346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2pPr>
      <a:lvl3pPr marL="870692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3pPr>
      <a:lvl4pPr marL="1306038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4pPr>
      <a:lvl5pPr marL="1741383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5pPr>
      <a:lvl6pPr marL="2176729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6pPr>
      <a:lvl7pPr marL="2612075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7pPr>
      <a:lvl8pPr marL="3047421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8pPr>
      <a:lvl9pPr marL="3482767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"/>
            <a:ext cx="9144000" cy="788020"/>
          </a:xfrm>
          <a:prstGeom prst="rect">
            <a:avLst/>
          </a:prstGeom>
          <a:solidFill>
            <a:srgbClr val="44C8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573" y="1317378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573" y="6216981"/>
            <a:ext cx="8013848" cy="247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38674" y="6474156"/>
            <a:ext cx="486278" cy="247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2EBB6-D8A3-430D-BC41-FBCBB6B363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6735193"/>
            <a:ext cx="9144000" cy="130241"/>
          </a:xfrm>
          <a:prstGeom prst="rect">
            <a:avLst/>
          </a:prstGeom>
          <a:solidFill>
            <a:srgbClr val="00BF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0" name="Picture 9" descr="ColorBlue_bar_top-12.jpg">
            <a:extLst>
              <a:ext uri="{FF2B5EF4-FFF2-40B4-BE49-F238E27FC236}">
                <a16:creationId xmlns:a16="http://schemas.microsoft.com/office/drawing/2014/main" id="{2DA3466F-A94F-4C79-863F-56DA9F8AEA6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87279"/>
            <a:ext cx="8001000" cy="7239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GS Doctop Placeholder" hidden="1"/>
          <p:cNvSpPr txBox="1"/>
          <p:nvPr userDrawn="1"/>
        </p:nvSpPr>
        <p:spPr>
          <a:xfrm>
            <a:off x="546100" y="0"/>
            <a:ext cx="56515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l"/>
            <a:r>
              <a:rPr lang="en-US" sz="800" b="0">
                <a:solidFill>
                  <a:schemeClr val="bg1"/>
                </a:solidFill>
                <a:latin typeface="Arial" panose="020B0604020202020204" pitchFamily="34" charset="0"/>
              </a:rPr>
              <a:t>IBDROOT\PROJECTS\IBD-NY\WOODS2019C\653233_1\01. Presentations\08. Investor Day\PLOVER Potential Investor Day Shell_v7Apr2020 v3.pptx</a:t>
            </a:r>
          </a:p>
        </p:txBody>
      </p:sp>
    </p:spTree>
    <p:extLst>
      <p:ext uri="{BB962C8B-B14F-4D97-AF65-F5344CB8AC3E}">
        <p14:creationId xmlns:p14="http://schemas.microsoft.com/office/powerpoint/2010/main" val="310971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</p:sldLayoutIdLst>
  <p:transition>
    <p:fad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bg1"/>
          </a:solidFill>
          <a:latin typeface="Bahnschrift SemiLight" panose="020B0502040204020203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Tx/>
        <a:buFont typeface="Wingdings" panose="05000000000000000000" pitchFamily="2" charset="2"/>
        <a:buChar char=""/>
        <a:defRPr sz="18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100"/>
        </a:spcBef>
        <a:buFont typeface="Arial" panose="020B0604020202020204" pitchFamily="34" charset="0"/>
        <a:buChar char="−"/>
        <a:defRPr sz="16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0"/>
            </p:custDataLst>
          </p:nvPr>
        </p:nvGraphicFramePr>
        <p:xfrm>
          <a:off x="1685" y="16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95" name="think-cell Slide" r:id="rId21" imgW="493" imgH="493" progId="TCLayout.ActiveDocument.1">
                  <p:embed/>
                </p:oleObj>
              </mc:Choice>
              <mc:Fallback>
                <p:oleObj name="think-cell Slide" r:id="rId21" imgW="493" imgH="493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685" y="16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0" descr="PGE_SpotlightLogobl_PPT"/>
          <p:cNvPicPr>
            <a:picLocks noChangeAspect="1" noChangeArrowheads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13" y="70905"/>
            <a:ext cx="6096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 userDrawn="1"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786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  <p:sldLayoutId id="2147483868" r:id="rId13"/>
    <p:sldLayoutId id="2147483869" r:id="rId14"/>
    <p:sldLayoutId id="2147483870" r:id="rId15"/>
    <p:sldLayoutId id="2147483871" r:id="rId16"/>
    <p:sldLayoutId id="2147483872" r:id="rId17"/>
  </p:sldLayoutIdLst>
  <p:transition/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5pPr>
      <a:lvl6pPr marL="337807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rgbClr val="FCB131"/>
          </a:solidFill>
          <a:latin typeface="Franklin Gothic Medium" pitchFamily="34" charset="0"/>
        </a:defRPr>
      </a:lvl6pPr>
      <a:lvl7pPr marL="675626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rgbClr val="FCB131"/>
          </a:solidFill>
          <a:latin typeface="Franklin Gothic Medium" pitchFamily="34" charset="0"/>
        </a:defRPr>
      </a:lvl7pPr>
      <a:lvl8pPr marL="1013438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rgbClr val="FCB131"/>
          </a:solidFill>
          <a:latin typeface="Franklin Gothic Medium" pitchFamily="34" charset="0"/>
        </a:defRPr>
      </a:lvl8pPr>
      <a:lvl9pPr marL="1351250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rgbClr val="FCB131"/>
          </a:solidFill>
          <a:latin typeface="Franklin Gothic Medium" pitchFamily="34" charset="0"/>
        </a:defRPr>
      </a:lvl9pPr>
    </p:titleStyle>
    <p:bodyStyle>
      <a:lvl1pPr marL="253361" indent="-25336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18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marL="299105" indent="-1302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18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2pPr>
      <a:lvl3pPr marL="552467" indent="-1302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18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3pPr>
      <a:lvl4pPr marL="805826" indent="-1302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18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4pPr>
      <a:lvl5pPr marL="1059207" indent="-13020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18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5pPr>
      <a:lvl6pPr marL="1689066" indent="-16890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1800">
          <a:solidFill>
            <a:srgbClr val="00A5D9"/>
          </a:solidFill>
          <a:latin typeface="+mn-lt"/>
        </a:defRPr>
      </a:lvl6pPr>
      <a:lvl7pPr marL="2026880" indent="-16890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1800">
          <a:solidFill>
            <a:srgbClr val="00A5D9"/>
          </a:solidFill>
          <a:latin typeface="+mn-lt"/>
        </a:defRPr>
      </a:lvl7pPr>
      <a:lvl8pPr marL="2364692" indent="-16890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1800">
          <a:solidFill>
            <a:srgbClr val="00A5D9"/>
          </a:solidFill>
          <a:latin typeface="+mn-lt"/>
        </a:defRPr>
      </a:lvl8pPr>
      <a:lvl9pPr marL="2702504" indent="-16890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1800">
          <a:solidFill>
            <a:srgbClr val="00A5D9"/>
          </a:solidFill>
          <a:latin typeface="+mn-lt"/>
        </a:defRPr>
      </a:lvl9pPr>
    </p:bodyStyle>
    <p:otherStyle>
      <a:defPPr>
        <a:defRPr lang="en-US"/>
      </a:defPPr>
      <a:lvl1pPr marL="0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37807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75626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13438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51250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689066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26880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64692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02504" algn="l" defTabSz="67562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lorBlue_bar_top-12.jpg">
            <a:extLst>
              <a:ext uri="{FF2B5EF4-FFF2-40B4-BE49-F238E27FC236}">
                <a16:creationId xmlns:a16="http://schemas.microsoft.com/office/drawing/2014/main" id="{2B7AFE69-1D19-4CF8-B271-F5250847ECD9}"/>
              </a:ext>
            </a:extLst>
          </p:cNvPr>
          <p:cNvPicPr>
            <a:picLocks noChangeAspect="1"/>
          </p:cNvPicPr>
          <p:nvPr userDrawn="1"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144002" cy="1198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9767" y="1"/>
            <a:ext cx="7903924" cy="1189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767" y="1317812"/>
            <a:ext cx="7903924" cy="4719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260" y="6356355"/>
            <a:ext cx="864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675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9764" y="6356355"/>
            <a:ext cx="5724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675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6288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675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</p:spTree>
    <p:extLst>
      <p:ext uri="{BB962C8B-B14F-4D97-AF65-F5344CB8AC3E}">
        <p14:creationId xmlns:p14="http://schemas.microsoft.com/office/powerpoint/2010/main" val="38202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  <p:sldLayoutId id="2147483886" r:id="rId12"/>
    <p:sldLayoutId id="2147483887" r:id="rId13"/>
    <p:sldLayoutId id="2147483888" r:id="rId14"/>
    <p:sldLayoutId id="2147483889" r:id="rId15"/>
    <p:sldLayoutId id="2147483890" r:id="rId16"/>
    <p:sldLayoutId id="2147483891" r:id="rId17"/>
    <p:sldLayoutId id="2147483892" r:id="rId18"/>
    <p:sldLayoutId id="2147483893" r:id="rId19"/>
    <p:sldLayoutId id="2147483894" r:id="rId20"/>
    <p:sldLayoutId id="2147483895" r:id="rId21"/>
    <p:sldLayoutId id="2147483896" r:id="rId22"/>
    <p:sldLayoutId id="2147483897" r:id="rId23"/>
    <p:sldLayoutId id="2147483898" r:id="rId24"/>
    <p:sldLayoutId id="2147483899" r:id="rId25"/>
    <p:sldLayoutId id="2147483900" r:id="rId26"/>
    <p:sldLayoutId id="2147483901" r:id="rId27"/>
    <p:sldLayoutId id="2147483902" r:id="rId28"/>
  </p:sldLayoutIdLst>
  <p:txStyles>
    <p:titleStyle>
      <a:lvl1pPr algn="l" defTabSz="685817" rtl="0" eaLnBrk="1" latinLnBrk="0" hangingPunct="1">
        <a:lnSpc>
          <a:spcPct val="90000"/>
        </a:lnSpc>
        <a:spcBef>
          <a:spcPct val="0"/>
        </a:spcBef>
        <a:buNone/>
        <a:defRPr lang="en-US" sz="27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171455" indent="-171455" algn="l" defTabSz="685817" rtl="0" eaLnBrk="1" latinLnBrk="0" hangingPunct="1">
        <a:lnSpc>
          <a:spcPct val="100000"/>
        </a:lnSpc>
        <a:spcBef>
          <a:spcPts val="451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63" indent="-171455" algn="l" defTabSz="685817" rtl="0" eaLnBrk="1" latinLnBrk="0" hangingPunct="1">
        <a:lnSpc>
          <a:spcPct val="100000"/>
        </a:lnSpc>
        <a:spcBef>
          <a:spcPts val="451"/>
        </a:spcBef>
        <a:buFont typeface="Arial" panose="020B0604020202020204" pitchFamily="34" charset="0"/>
        <a:buChar char="•"/>
        <a:defRPr sz="21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857271" indent="-171455" algn="l" defTabSz="685817" rtl="0" eaLnBrk="1" latinLnBrk="0" hangingPunct="1">
        <a:lnSpc>
          <a:spcPct val="100000"/>
        </a:lnSpc>
        <a:spcBef>
          <a:spcPts val="451"/>
        </a:spcBef>
        <a:buFont typeface="Arial" panose="020B0604020202020204" pitchFamily="34" charset="0"/>
        <a:buChar char="•"/>
        <a:defRPr sz="15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200180" indent="-171455" algn="l" defTabSz="685817" rtl="0" eaLnBrk="1" latinLnBrk="0" hangingPunct="1">
        <a:lnSpc>
          <a:spcPct val="100000"/>
        </a:lnSpc>
        <a:spcBef>
          <a:spcPts val="451"/>
        </a:spcBef>
        <a:buFont typeface="Arial" panose="020B0604020202020204" pitchFamily="34" charset="0"/>
        <a:buChar char="•"/>
        <a:defRPr sz="1351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1543088" indent="-171455" algn="l" defTabSz="685817" rtl="0" eaLnBrk="1" latinLnBrk="0" hangingPunct="1">
        <a:lnSpc>
          <a:spcPct val="100000"/>
        </a:lnSpc>
        <a:spcBef>
          <a:spcPts val="451"/>
        </a:spcBef>
        <a:buFont typeface="Arial" panose="020B0604020202020204" pitchFamily="34" charset="0"/>
        <a:buChar char="•"/>
        <a:defRPr sz="1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1885998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6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5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3" indent="-171455" algn="l" defTabSz="68581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8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817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6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5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3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1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1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7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PGE_SpotlightLogobl_PP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70759"/>
            <a:ext cx="6096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650034"/>
      </p:ext>
    </p:extLst>
  </p:cSld>
  <p:clrMap bg1="lt1" tx1="dk1" bg2="lt2" tx2="dk2" accent1="accent1" accent2="accent2" accent3="accent3" accent4="accent4" accent5="accent5" accent6="accent6" hlink="hlink" folHlink="folHlink"/>
  <p:transition/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618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5pPr>
      <a:lvl6pPr marL="435346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6pPr>
      <a:lvl7pPr marL="870692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7pPr>
      <a:lvl8pPr marL="1306038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8pPr>
      <a:lvl9pPr marL="1741383" algn="l" rtl="0" fontAlgn="base">
        <a:lnSpc>
          <a:spcPct val="80000"/>
        </a:lnSpc>
        <a:spcBef>
          <a:spcPct val="0"/>
        </a:spcBef>
        <a:spcAft>
          <a:spcPct val="0"/>
        </a:spcAft>
        <a:defRPr sz="4571">
          <a:solidFill>
            <a:srgbClr val="FCB131"/>
          </a:solidFill>
          <a:latin typeface="Franklin Gothic Medium" pitchFamily="34" charset="0"/>
        </a:defRPr>
      </a:lvl9pPr>
    </p:titleStyle>
    <p:bodyStyle>
      <a:lvl1pPr marL="326509" indent="-326509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marL="385463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2pPr>
      <a:lvl3pPr marL="711972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3pPr>
      <a:lvl4pPr marL="1038482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4pPr>
      <a:lvl5pPr marL="1364991" indent="-16779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85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5pPr>
      <a:lvl6pPr marL="2176729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6pPr>
      <a:lvl7pPr marL="2612075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7pPr>
      <a:lvl8pPr marL="3047421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8pPr>
      <a:lvl9pPr marL="3482767" indent="-217673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285">
          <a:solidFill>
            <a:srgbClr val="00A5D9"/>
          </a:solidFill>
          <a:latin typeface="+mn-lt"/>
        </a:defRPr>
      </a:lvl9pPr>
    </p:bodyStyle>
    <p:otherStyle>
      <a:defPPr>
        <a:defRPr lang="en-US"/>
      </a:defPPr>
      <a:lvl1pPr marL="0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1pPr>
      <a:lvl2pPr marL="435346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2pPr>
      <a:lvl3pPr marL="870692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3pPr>
      <a:lvl4pPr marL="1306038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4pPr>
      <a:lvl5pPr marL="1741383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5pPr>
      <a:lvl6pPr marL="2176729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6pPr>
      <a:lvl7pPr marL="2612075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7pPr>
      <a:lvl8pPr marL="3047421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8pPr>
      <a:lvl9pPr marL="3482767" algn="l" defTabSz="870692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21" name="think-cell Slide" r:id="rId21" imgW="270" imgH="270" progId="TCLayout.ActiveDocument.1">
                  <p:embed/>
                </p:oleObj>
              </mc:Choice>
              <mc:Fallback>
                <p:oleObj name="think-cell Slide" r:id="rId21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60" y="2994101"/>
            <a:ext cx="43897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940820" y="170769"/>
            <a:ext cx="801797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8527058" y="12078"/>
            <a:ext cx="386016" cy="12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r" defTabSz="913141"/>
            <a:r>
              <a:rPr lang="en-US" sz="80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161984" y="736131"/>
            <a:ext cx="8751089" cy="25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sz="1600">
                <a:solidFill>
                  <a:srgbClr val="808080"/>
                </a:solidFill>
                <a:latin typeface="Calibri"/>
              </a:rPr>
              <a:t>Unit of measure</a:t>
            </a:r>
          </a:p>
        </p:txBody>
      </p:sp>
      <p:grpSp>
        <p:nvGrpSpPr>
          <p:cNvPr id="12" name="Slide Elements" hidden="1"/>
          <p:cNvGrpSpPr>
            <a:grpSpLocks/>
          </p:cNvGrpSpPr>
          <p:nvPr/>
        </p:nvGrpSpPr>
        <p:grpSpPr bwMode="auto">
          <a:xfrm>
            <a:off x="161984" y="6233719"/>
            <a:ext cx="8751089" cy="366062"/>
            <a:chOff x="75" y="3925"/>
            <a:chExt cx="5385" cy="226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75" y="3925"/>
              <a:ext cx="5385" cy="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 anchorCtr="0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95444" indent="-95444">
                <a:defRPr/>
              </a:pPr>
              <a:r>
                <a:rPr lang="en-US" sz="1000">
                  <a:solidFill>
                    <a:srgbClr val="000000"/>
                  </a:solidFill>
                  <a:latin typeface="Calibri"/>
                </a:rPr>
                <a:t>1 Footnote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75" y="4054"/>
              <a:ext cx="5385" cy="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 anchorCtr="0">
              <a:spAutoFit/>
            </a:bodyPr>
            <a:lstStyle/>
            <a:p>
              <a:pPr marL="493393" indent="-493393" defTabSz="912362"/>
              <a:r>
                <a:rPr lang="en-US" sz="100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482160" y="2330004"/>
            <a:ext cx="4389768" cy="584728"/>
            <a:chOff x="915" y="669"/>
            <a:chExt cx="2686" cy="361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669"/>
              <a:ext cx="2686" cy="36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3141"/>
              <a:r>
                <a:rPr lang="en-US" b="1">
                  <a:solidFill>
                    <a:srgbClr val="000000"/>
                  </a:solidFill>
                </a:rPr>
                <a:t>Title</a:t>
              </a:r>
            </a:p>
            <a:p>
              <a:pPr defTabSz="913141"/>
              <a:r>
                <a:rPr lang="en-US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31" name="LegendBoxes" hidden="1"/>
          <p:cNvGrpSpPr>
            <a:grpSpLocks/>
          </p:cNvGrpSpPr>
          <p:nvPr/>
        </p:nvGrpSpPr>
        <p:grpSpPr bwMode="auto">
          <a:xfrm>
            <a:off x="161984" y="815528"/>
            <a:ext cx="717590" cy="1017202"/>
            <a:chOff x="4936" y="176"/>
            <a:chExt cx="443" cy="628"/>
          </a:xfrm>
        </p:grpSpPr>
        <p:sp>
          <p:nvSpPr>
            <p:cNvPr id="32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3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34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5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36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7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38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9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40" name="LegendLines" hidden="1"/>
          <p:cNvGrpSpPr>
            <a:grpSpLocks/>
          </p:cNvGrpSpPr>
          <p:nvPr/>
        </p:nvGrpSpPr>
        <p:grpSpPr bwMode="auto">
          <a:xfrm>
            <a:off x="161984" y="815528"/>
            <a:ext cx="1031839" cy="745084"/>
            <a:chOff x="4750" y="176"/>
            <a:chExt cx="637" cy="460"/>
          </a:xfrm>
        </p:grpSpPr>
        <p:sp>
          <p:nvSpPr>
            <p:cNvPr id="41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42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43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44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5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6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283" cy="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47" name="McKSticker" hidden="1"/>
          <p:cNvGrpSpPr/>
          <p:nvPr/>
        </p:nvGrpSpPr>
        <p:grpSpPr bwMode="auto">
          <a:xfrm>
            <a:off x="161984" y="815528"/>
            <a:ext cx="902688" cy="216680"/>
            <a:chOff x="7856109" y="285750"/>
            <a:chExt cx="884666" cy="212366"/>
          </a:xfrm>
        </p:grpSpPr>
        <p:sp>
          <p:nvSpPr>
            <p:cNvPr id="48" name="StickerRectangle"/>
            <p:cNvSpPr>
              <a:spLocks noChangeArrowheads="1"/>
            </p:cNvSpPr>
            <p:nvPr/>
          </p:nvSpPr>
          <p:spPr bwMode="auto">
            <a:xfrm>
              <a:off x="7856109" y="285750"/>
              <a:ext cx="884666" cy="212366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912362">
                <a:buClr>
                  <a:srgbClr val="0079B0"/>
                </a:buClr>
              </a:pPr>
              <a:r>
                <a:rPr lang="en-US" sz="120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49" name="AutoShape 31"/>
            <p:cNvCxnSpPr>
              <a:cxnSpLocks noChangeShapeType="1"/>
              <a:stCxn id="48" idx="2"/>
              <a:endCxn id="48" idx="4"/>
            </p:cNvCxnSpPr>
            <p:nvPr/>
          </p:nvCxnSpPr>
          <p:spPr bwMode="auto">
            <a:xfrm>
              <a:off x="7856109" y="285750"/>
              <a:ext cx="0" cy="212366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AutoShape 32"/>
            <p:cNvCxnSpPr>
              <a:cxnSpLocks noChangeShapeType="1"/>
              <a:stCxn id="48" idx="4"/>
              <a:endCxn id="48" idx="6"/>
            </p:cNvCxnSpPr>
            <p:nvPr/>
          </p:nvCxnSpPr>
          <p:spPr bwMode="auto">
            <a:xfrm>
              <a:off x="7856109" y="498116"/>
              <a:ext cx="884666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1" name="LegendMoons" hidden="1"/>
          <p:cNvGrpSpPr/>
          <p:nvPr/>
        </p:nvGrpSpPr>
        <p:grpSpPr bwMode="auto">
          <a:xfrm>
            <a:off x="161996" y="815527"/>
            <a:ext cx="785520" cy="1333054"/>
            <a:chOff x="6655594" y="273840"/>
            <a:chExt cx="769837" cy="1306516"/>
          </a:xfrm>
        </p:grpSpPr>
        <p:grpSp>
          <p:nvGrpSpPr>
            <p:cNvPr id="52" name="MoonLegend1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 bwMode="auto">
            <a:xfrm>
              <a:off x="6655594" y="273840"/>
              <a:ext cx="209550" cy="209551"/>
              <a:chOff x="4533" y="183"/>
              <a:chExt cx="144" cy="144"/>
            </a:xfrm>
          </p:grpSpPr>
          <p:sp>
            <p:nvSpPr>
              <p:cNvPr id="70" name="Oval 38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71" name="Arc 39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3" name="MoonLegend2"/>
            <p:cNvGrpSpPr>
              <a:grpSpLocks noChangeAspect="1"/>
            </p:cNvGrpSpPr>
            <p:nvPr>
              <p:custDataLst>
                <p:tags r:id="rId7"/>
              </p:custDataLst>
            </p:nvPr>
          </p:nvGrpSpPr>
          <p:grpSpPr bwMode="auto">
            <a:xfrm>
              <a:off x="6655594" y="548081"/>
              <a:ext cx="209550" cy="209551"/>
              <a:chOff x="1694" y="2044"/>
              <a:chExt cx="160" cy="160"/>
            </a:xfrm>
          </p:grpSpPr>
          <p:sp>
            <p:nvSpPr>
              <p:cNvPr id="68" name="Oval 4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9" name="Arc 42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4" name="MoonLegend4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auto">
            <a:xfrm>
              <a:off x="6655594" y="1096563"/>
              <a:ext cx="209550" cy="209551"/>
              <a:chOff x="4495" y="1198"/>
              <a:chExt cx="160" cy="160"/>
            </a:xfrm>
          </p:grpSpPr>
          <p:sp>
            <p:nvSpPr>
              <p:cNvPr id="66" name="Oval 47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7" name="Arc 48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5" name="MoonLegend5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auto">
            <a:xfrm>
              <a:off x="6655594" y="1370805"/>
              <a:ext cx="209550" cy="209551"/>
              <a:chOff x="4495" y="1440"/>
              <a:chExt cx="160" cy="160"/>
            </a:xfrm>
          </p:grpSpPr>
          <p:sp>
            <p:nvSpPr>
              <p:cNvPr id="64" name="Oval 50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" name="Oval 51"/>
              <p:cNvSpPr>
                <a:spLocks noChangeAspect="1"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6" name="Legend1"/>
            <p:cNvSpPr>
              <a:spLocks noChangeArrowheads="1"/>
            </p:cNvSpPr>
            <p:nvPr/>
          </p:nvSpPr>
          <p:spPr bwMode="auto">
            <a:xfrm>
              <a:off x="6976269" y="286540"/>
              <a:ext cx="449162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7" name="Legend2"/>
            <p:cNvSpPr>
              <a:spLocks noChangeArrowheads="1"/>
            </p:cNvSpPr>
            <p:nvPr/>
          </p:nvSpPr>
          <p:spPr bwMode="auto">
            <a:xfrm>
              <a:off x="6976269" y="561178"/>
              <a:ext cx="449162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8" name="Legend3"/>
            <p:cNvSpPr>
              <a:spLocks noChangeArrowheads="1"/>
            </p:cNvSpPr>
            <p:nvPr/>
          </p:nvSpPr>
          <p:spPr bwMode="auto">
            <a:xfrm>
              <a:off x="6976269" y="835817"/>
              <a:ext cx="449162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9" name="Legend4"/>
            <p:cNvSpPr>
              <a:spLocks noChangeArrowheads="1"/>
            </p:cNvSpPr>
            <p:nvPr/>
          </p:nvSpPr>
          <p:spPr bwMode="auto">
            <a:xfrm>
              <a:off x="6976269" y="1107280"/>
              <a:ext cx="449162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60" name="Legend5"/>
            <p:cNvSpPr>
              <a:spLocks noChangeArrowheads="1"/>
            </p:cNvSpPr>
            <p:nvPr/>
          </p:nvSpPr>
          <p:spPr bwMode="auto">
            <a:xfrm>
              <a:off x="6976269" y="1383505"/>
              <a:ext cx="449162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61" name="MoonLegend3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auto">
            <a:xfrm>
              <a:off x="6655594" y="822322"/>
              <a:ext cx="209550" cy="209551"/>
              <a:chOff x="4495" y="1198"/>
              <a:chExt cx="160" cy="160"/>
            </a:xfrm>
          </p:grpSpPr>
          <p:sp>
            <p:nvSpPr>
              <p:cNvPr id="62" name="Oval 47"/>
              <p:cNvSpPr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" name="Arc 48"/>
              <p:cNvSpPr>
                <a:spLocks noChangeAspect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75" name="Slide Number"/>
          <p:cNvSpPr txBox="1">
            <a:spLocks/>
          </p:cNvSpPr>
          <p:nvPr/>
        </p:nvSpPr>
        <p:spPr>
          <a:xfrm>
            <a:off x="8899041" y="6629373"/>
            <a:ext cx="137858" cy="138499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defTabSz="913141"/>
            <a:fld id="{42C328C1-A84F-4A39-A664-DBA00541A8C6}" type="slidenum">
              <a:rPr lang="en-US" sz="900" b="1" smtClean="0">
                <a:solidFill>
                  <a:srgbClr val="0082AA"/>
                </a:solidFill>
              </a:rPr>
              <a:pPr algn="r" defTabSz="913141"/>
              <a:t>‹#›</a:t>
            </a:fld>
            <a:endParaRPr lang="en-US" sz="800" b="1">
              <a:solidFill>
                <a:srgbClr val="0082AA"/>
              </a:solidFill>
            </a:endParaRPr>
          </a:p>
        </p:txBody>
      </p:sp>
      <p:pic>
        <p:nvPicPr>
          <p:cNvPr id="76" name="Picture 10" descr="PGE_SpotlightLogobl_PPT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47" y="87547"/>
            <a:ext cx="6096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7" name="Straight Connector 76"/>
          <p:cNvCxnSpPr/>
          <p:nvPr/>
        </p:nvCxnSpPr>
        <p:spPr>
          <a:xfrm>
            <a:off x="0" y="728948"/>
            <a:ext cx="9144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0D6B9C-13AB-45A2-920C-FD8A7F1721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7723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INTERNAL BUSINESS CONFIDENTIAL - Subject to Rule 26.</a:t>
            </a:r>
          </a:p>
        </p:txBody>
      </p:sp>
    </p:spTree>
    <p:extLst>
      <p:ext uri="{BB962C8B-B14F-4D97-AF65-F5344CB8AC3E}">
        <p14:creationId xmlns:p14="http://schemas.microsoft.com/office/powerpoint/2010/main" val="81569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10" r:id="rId2"/>
  </p:sldLayoutIdLst>
  <p:hf sldNum="0" hdr="0" dt="0"/>
  <p:txStyles>
    <p:titleStyle>
      <a:lvl1pPr algn="r" defTabSz="912362" rtl="0" eaLnBrk="1" fontAlgn="base" hangingPunct="1">
        <a:spcBef>
          <a:spcPct val="0"/>
        </a:spcBef>
        <a:spcAft>
          <a:spcPct val="0"/>
        </a:spcAft>
        <a:tabLst>
          <a:tab pos="275003" algn="l"/>
        </a:tabLst>
        <a:defRPr sz="2800" b="1" baseline="0">
          <a:solidFill>
            <a:schemeClr val="tx2"/>
          </a:solidFill>
          <a:latin typeface="+mj-lt"/>
          <a:ea typeface="Arial Unicode MS" pitchFamily="34" charset="-128"/>
          <a:cs typeface="Arial Unicode MS" pitchFamily="34" charset="-128"/>
        </a:defRPr>
      </a:lvl1pPr>
      <a:lvl2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5881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1779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7667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3550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1pPr>
      <a:lvl2pPr marL="173038" indent="-17145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itchFamily="34" charset="0"/>
        <a:buChar char="•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2pPr>
      <a:lvl3pPr marL="465138" indent="-180975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10000"/>
        <a:buFont typeface="Wingdings" panose="05000000000000000000" pitchFamily="2" charset="2"/>
        <a:buChar char="§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3pPr>
      <a:lvl4pPr marL="741363" indent="-16510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panose="020B0604020202020204" pitchFamily="34" charset="0"/>
        <a:buChar char="▫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4pPr>
      <a:lvl5pPr marL="1033463" indent="-174625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5pPr>
      <a:lvl6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6pPr>
      <a:lvl7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7pPr>
      <a:lvl8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8pPr>
      <a:lvl9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5881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1779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7667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3550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29441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5329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1215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7105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06516C1-57EE-4D2D-B54E-5748AEE39943}"/>
              </a:ext>
            </a:extLst>
          </p:cNvPr>
          <p:cNvGrpSpPr/>
          <p:nvPr/>
        </p:nvGrpSpPr>
        <p:grpSpPr>
          <a:xfrm>
            <a:off x="1329336" y="502919"/>
            <a:ext cx="7253138" cy="4242912"/>
            <a:chOff x="1329336" y="502919"/>
            <a:chExt cx="7253138" cy="4242912"/>
          </a:xfrm>
        </p:grpSpPr>
        <p:sp>
          <p:nvSpPr>
            <p:cNvPr id="6146" name="Rectangle 18"/>
            <p:cNvSpPr txBox="1">
              <a:spLocks noChangeArrowheads="1"/>
            </p:cNvSpPr>
            <p:nvPr/>
          </p:nvSpPr>
          <p:spPr bwMode="auto">
            <a:xfrm>
              <a:off x="1329336" y="502919"/>
              <a:ext cx="6866986" cy="1193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lv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3800" b="1" dirty="0">
                  <a:solidFill>
                    <a:srgbClr val="EEA420"/>
                  </a:solidFill>
                  <a:latin typeface="Bahnschrift" panose="020B0502040204020203" pitchFamily="34" charset="0"/>
                </a:rPr>
                <a:t>CEC Workshop </a:t>
              </a:r>
            </a:p>
            <a:p>
              <a:pPr lv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3800" b="1" dirty="0">
                <a:solidFill>
                  <a:srgbClr val="EEA420"/>
                </a:solidFill>
                <a:latin typeface="Bahnschrift" panose="020B0502040204020203" pitchFamily="34" charset="0"/>
              </a:endParaRPr>
            </a:p>
            <a:p>
              <a:pPr lv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3800" b="1" dirty="0">
                  <a:solidFill>
                    <a:srgbClr val="EEA420"/>
                  </a:solidFill>
                  <a:latin typeface="Bahnschrift" panose="020B0502040204020203" pitchFamily="34" charset="0"/>
                </a:rPr>
                <a:t>Vehicle-to-Building (V2B)</a:t>
              </a:r>
            </a:p>
            <a:p>
              <a:pPr lv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3800" b="1" dirty="0">
                  <a:solidFill>
                    <a:srgbClr val="EEA420"/>
                  </a:solidFill>
                  <a:latin typeface="Bahnschrift" panose="020B0502040204020203" pitchFamily="34" charset="0"/>
                </a:rPr>
                <a:t>for Resilient Backup Power</a:t>
              </a:r>
              <a:endParaRPr lang="en-US" altLang="en-US" sz="2400" b="1" dirty="0">
                <a:solidFill>
                  <a:srgbClr val="EEA420"/>
                </a:solidFill>
                <a:latin typeface="Bahnschrift" panose="020B0502040204020203" pitchFamily="34" charset="0"/>
              </a:endParaRPr>
            </a:p>
            <a:p>
              <a:pPr lv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2400" b="1" dirty="0">
                <a:solidFill>
                  <a:srgbClr val="EEA420"/>
                </a:solidFill>
                <a:latin typeface="Bahnschrift" panose="020B0502040204020203" pitchFamily="34" charset="0"/>
              </a:endParaRPr>
            </a:p>
            <a:p>
              <a:pPr lv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400" b="1" dirty="0">
                  <a:solidFill>
                    <a:srgbClr val="EEA420"/>
                  </a:solidFill>
                  <a:latin typeface="Bahnschrift" panose="020B0502040204020203" pitchFamily="34" charset="0"/>
                </a:rPr>
                <a:t>Customer Demand and Market Opportunity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EA420"/>
                </a:solidFill>
                <a:effectLst/>
                <a:uLnTx/>
                <a:uFillTx/>
                <a:latin typeface="Bahnschrift" panose="020B0502040204020203" pitchFamily="34" charset="0"/>
              </a:endParaRPr>
            </a:p>
          </p:txBody>
        </p:sp>
        <p:sp>
          <p:nvSpPr>
            <p:cNvPr id="6147" name="Rectangle 19"/>
            <p:cNvSpPr txBox="1">
              <a:spLocks noChangeArrowheads="1"/>
            </p:cNvSpPr>
            <p:nvPr/>
          </p:nvSpPr>
          <p:spPr bwMode="auto">
            <a:xfrm>
              <a:off x="1329336" y="3429000"/>
              <a:ext cx="7253138" cy="500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marL="0" marR="0" lvl="0" indent="0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Bahnschrift" panose="020B0502040204020203" pitchFamily="34" charset="0"/>
              </a:endParaRPr>
            </a:p>
            <a:p>
              <a:pPr marL="0" marR="0" lvl="0" indent="0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7F7F7F"/>
                  </a:solidFill>
                  <a:effectLst/>
                  <a:uLnTx/>
                  <a:uFillTx/>
                  <a:latin typeface="Bahnschrift" panose="020B0502040204020203" pitchFamily="34" charset="0"/>
                </a:rPr>
                <a:t>January 2021</a:t>
              </a:r>
            </a:p>
          </p:txBody>
        </p:sp>
        <p:sp>
          <p:nvSpPr>
            <p:cNvPr id="4" name="Rectangle 19">
              <a:extLst>
                <a:ext uri="{FF2B5EF4-FFF2-40B4-BE49-F238E27FC236}">
                  <a16:creationId xmlns:a16="http://schemas.microsoft.com/office/drawing/2014/main" id="{D73E78BA-9C3B-4150-980A-ED962F9122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9336" y="4245769"/>
              <a:ext cx="7253138" cy="500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marL="0" marR="0" lvl="0" indent="0" defTabSz="4572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7F7F7F"/>
                  </a:solidFill>
                  <a:effectLst/>
                  <a:uLnTx/>
                  <a:uFillTx/>
                  <a:latin typeface="Bahnschrift" panose="020B0502040204020203" pitchFamily="34" charset="0"/>
                </a:rPr>
                <a:t>Maria Sanz</a:t>
              </a:r>
            </a:p>
            <a:p>
              <a:pPr marL="0" marR="0" lvl="0" indent="0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7F7F7F"/>
                  </a:solidFill>
                  <a:effectLst/>
                  <a:uLnTx/>
                  <a:uFillTx/>
                  <a:latin typeface="Bahnschrift" panose="020B0502040204020203" pitchFamily="34" charset="0"/>
                </a:rPr>
                <a:t>Vehicle Grid Integration – Integrated Grid Planning and Innovation</a:t>
              </a:r>
            </a:p>
            <a:p>
              <a:pPr marL="0" marR="0" lvl="0" indent="0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endPara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Bahnschrift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4674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>
            <a:extLst>
              <a:ext uri="{FF2B5EF4-FFF2-40B4-BE49-F238E27FC236}">
                <a16:creationId xmlns:a16="http://schemas.microsoft.com/office/drawing/2014/main" id="{E5340632-0650-463A-B655-0DADA135FDC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25538" y="271463"/>
            <a:ext cx="8018462" cy="4318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Bidirectional electric vehicles can used as emission free temporary generation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9DFCBB-A2D9-404A-ABA5-053AD32999FE}"/>
              </a:ext>
            </a:extLst>
          </p:cNvPr>
          <p:cNvSpPr/>
          <p:nvPr/>
        </p:nvSpPr>
        <p:spPr>
          <a:xfrm rot="5400000">
            <a:off x="2719385" y="-788595"/>
            <a:ext cx="250370" cy="4580399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400" b="1" dirty="0"/>
              <a:t>Value of V2H/V2B for PG&amp;E’s PSPS Use Case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8C01A2-5B48-4AEF-BBE3-7B437F6870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0744" y="1272551"/>
            <a:ext cx="3320154" cy="507018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6F183F1-C0BC-4067-B855-43EF6E352528}"/>
              </a:ext>
            </a:extLst>
          </p:cNvPr>
          <p:cNvSpPr/>
          <p:nvPr/>
        </p:nvSpPr>
        <p:spPr>
          <a:xfrm>
            <a:off x="609771" y="1689889"/>
            <a:ext cx="4572000" cy="42206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b="1" dirty="0">
                <a:solidFill>
                  <a:srgbClr val="000000"/>
                </a:solidFill>
              </a:rPr>
              <a:t>Challenge:</a:t>
            </a:r>
          </a:p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High wildfire threat areas in PG&amp;E’s service territory</a:t>
            </a:r>
          </a:p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PG&amp;E may need to turn off power during severe weather to prevent major wildfires. This is called a Public Safety Power Shutoff (PSPS).</a:t>
            </a:r>
          </a:p>
          <a:p>
            <a:pPr marL="341312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Current temporary solution is largely diesel based</a:t>
            </a:r>
          </a:p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b="1" dirty="0">
                <a:solidFill>
                  <a:srgbClr val="000000"/>
                </a:solidFill>
              </a:rPr>
              <a:t>Value Proposition of V2H/V2B:</a:t>
            </a:r>
          </a:p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u="sng" dirty="0">
                <a:solidFill>
                  <a:srgbClr val="000000"/>
                </a:solidFill>
              </a:rPr>
              <a:t>Customer benefits:</a:t>
            </a:r>
          </a:p>
          <a:p>
            <a:pPr marL="341312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Bidirectional Electric Vehicles (EV) could mitigate the effects of power shutoffs by supplying energy to the homes (V2H) or buildings (V2B) affected during PSPS events</a:t>
            </a:r>
          </a:p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u="sng" dirty="0">
                <a:solidFill>
                  <a:srgbClr val="000000"/>
                </a:solidFill>
              </a:rPr>
              <a:t>Societal benefits: </a:t>
            </a:r>
          </a:p>
          <a:p>
            <a:pPr marL="341312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Utilizing Electric Vehicles as back up power could be zero emission alternative to temporary diesel generation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185F1D69-3A2F-4A35-BCB5-3079E9AF3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8110" y="6342738"/>
            <a:ext cx="3138720" cy="261610"/>
          </a:xfrm>
          <a:prstGeom prst="rect">
            <a:avLst/>
          </a:prstGeom>
          <a:solidFill>
            <a:srgbClr val="303C4F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100" i="1" dirty="0">
                <a:solidFill>
                  <a:schemeClr val="bg1"/>
                </a:solidFill>
                <a:latin typeface="Arial" panose="020B0604020202020204" pitchFamily="34" charset="0"/>
              </a:rPr>
              <a:t>Source: http://cpuc.ca.gov/FireThreatMaps</a:t>
            </a:r>
          </a:p>
        </p:txBody>
      </p:sp>
    </p:spTree>
    <p:extLst>
      <p:ext uri="{BB962C8B-B14F-4D97-AF65-F5344CB8AC3E}">
        <p14:creationId xmlns:p14="http://schemas.microsoft.com/office/powerpoint/2010/main" val="196344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>
            <a:extLst>
              <a:ext uri="{FF2B5EF4-FFF2-40B4-BE49-F238E27FC236}">
                <a16:creationId xmlns:a16="http://schemas.microsoft.com/office/drawing/2014/main" id="{E5340632-0650-463A-B655-0DADA135FDC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25538" y="271463"/>
            <a:ext cx="8018462" cy="4318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V2H/V2B creates more resilient communities and could unlock the value of V2G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70861B9-5F61-4981-813B-ADD4FE1B33A2}"/>
              </a:ext>
            </a:extLst>
          </p:cNvPr>
          <p:cNvGrpSpPr/>
          <p:nvPr/>
        </p:nvGrpSpPr>
        <p:grpSpPr>
          <a:xfrm>
            <a:off x="5163564" y="3676993"/>
            <a:ext cx="3497714" cy="2388510"/>
            <a:chOff x="665825" y="1803233"/>
            <a:chExt cx="3360733" cy="211121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09C7D8C7-0822-4F5D-88CA-EDD061090829}"/>
                </a:ext>
              </a:extLst>
            </p:cNvPr>
            <p:cNvGrpSpPr/>
            <p:nvPr/>
          </p:nvGrpSpPr>
          <p:grpSpPr>
            <a:xfrm>
              <a:off x="665825" y="1803233"/>
              <a:ext cx="3360733" cy="2111218"/>
              <a:chOff x="665825" y="1803233"/>
              <a:chExt cx="3360733" cy="2111218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5328CEBE-D6BB-44E7-8E93-0D1EB90F3532}"/>
                  </a:ext>
                </a:extLst>
              </p:cNvPr>
              <p:cNvGrpSpPr/>
              <p:nvPr/>
            </p:nvGrpSpPr>
            <p:grpSpPr>
              <a:xfrm>
                <a:off x="743773" y="2113287"/>
                <a:ext cx="3231471" cy="1801164"/>
                <a:chOff x="916562" y="1891946"/>
                <a:chExt cx="3231471" cy="1801164"/>
              </a:xfrm>
            </p:grpSpPr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AA7E96B7-977F-4E21-87DC-5BBFF8EA7640}"/>
                    </a:ext>
                  </a:extLst>
                </p:cNvPr>
                <p:cNvGrpSpPr/>
                <p:nvPr/>
              </p:nvGrpSpPr>
              <p:grpSpPr>
                <a:xfrm>
                  <a:off x="916562" y="1891946"/>
                  <a:ext cx="3231471" cy="1723355"/>
                  <a:chOff x="763479" y="2152095"/>
                  <a:chExt cx="3231471" cy="1723355"/>
                </a:xfrm>
              </p:grpSpPr>
              <p:pic>
                <p:nvPicPr>
                  <p:cNvPr id="16" name="Picture 15" descr="A close up of a device&#10;&#10;Description automatically generated">
                    <a:extLst>
                      <a:ext uri="{FF2B5EF4-FFF2-40B4-BE49-F238E27FC236}">
                        <a16:creationId xmlns:a16="http://schemas.microsoft.com/office/drawing/2014/main" id="{970F6EF9-F745-44AF-94F9-E6D486EE7E1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r="6659" b="19398"/>
                  <a:stretch/>
                </p:blipFill>
                <p:spPr>
                  <a:xfrm>
                    <a:off x="763479" y="2152095"/>
                    <a:ext cx="3231471" cy="1723355"/>
                  </a:xfrm>
                  <a:prstGeom prst="rect">
                    <a:avLst/>
                  </a:prstGeom>
                </p:spPr>
              </p:pic>
              <p:sp>
                <p:nvSpPr>
                  <p:cNvPr id="17" name="TextBox 16">
                    <a:extLst>
                      <a:ext uri="{FF2B5EF4-FFF2-40B4-BE49-F238E27FC236}">
                        <a16:creationId xmlns:a16="http://schemas.microsoft.com/office/drawing/2014/main" id="{2531E56F-5CAB-480D-BDDD-D6308EA0FA55}"/>
                      </a:ext>
                    </a:extLst>
                  </p:cNvPr>
                  <p:cNvSpPr txBox="1"/>
                  <p:nvPr/>
                </p:nvSpPr>
                <p:spPr>
                  <a:xfrm>
                    <a:off x="1988598" y="2556769"/>
                    <a:ext cx="843379" cy="903713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05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ea typeface="ＭＳ Ｐゴシック"/>
                      </a:rPr>
                      <a:t>Home Charging</a:t>
                    </a:r>
                  </a:p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05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ea typeface="ＭＳ Ｐゴシック"/>
                      </a:rPr>
                      <a:t>- Control system</a:t>
                    </a:r>
                  </a:p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05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ea typeface="ＭＳ Ｐゴシック"/>
                      </a:rPr>
                      <a:t>- Inverter</a:t>
                    </a:r>
                  </a:p>
                </p:txBody>
              </p:sp>
            </p:grpSp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21CD4CD8-8D6C-433C-BE4D-B08EE5C34A1B}"/>
                    </a:ext>
                  </a:extLst>
                </p:cNvPr>
                <p:cNvSpPr/>
                <p:nvPr/>
              </p:nvSpPr>
              <p:spPr>
                <a:xfrm>
                  <a:off x="3275861" y="3420122"/>
                  <a:ext cx="807868" cy="272988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 algn="ctr">
                  <a:solidFill>
                    <a:srgbClr val="FFFFFF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ＭＳ Ｐゴシック"/>
                    <a:cs typeface="+mn-cs"/>
                  </a:endParaRPr>
                </a:p>
              </p:txBody>
            </p:sp>
          </p:grp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6AAD34F-C269-41D1-8C4F-E8E7F1866BDF}"/>
                  </a:ext>
                </a:extLst>
              </p:cNvPr>
              <p:cNvSpPr txBox="1"/>
              <p:nvPr/>
            </p:nvSpPr>
            <p:spPr>
              <a:xfrm>
                <a:off x="665825" y="1803233"/>
                <a:ext cx="3360733" cy="276999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ea typeface="ＭＳ Ｐゴシック"/>
                  </a:rPr>
                  <a:t>Bidirectional Home Charging</a:t>
                </a: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AADD8E-DC51-4128-B663-813A75974B47}"/>
                </a:ext>
              </a:extLst>
            </p:cNvPr>
            <p:cNvSpPr txBox="1"/>
            <p:nvPr/>
          </p:nvSpPr>
          <p:spPr>
            <a:xfrm>
              <a:off x="994299" y="2432482"/>
              <a:ext cx="84337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ＭＳ Ｐゴシック"/>
                </a:rPr>
                <a:t>6.6 kW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515D7DE-3EEB-4229-9A5A-0F98D930BD48}"/>
                </a:ext>
              </a:extLst>
            </p:cNvPr>
            <p:cNvSpPr txBox="1"/>
            <p:nvPr/>
          </p:nvSpPr>
          <p:spPr>
            <a:xfrm>
              <a:off x="3214043" y="3607659"/>
              <a:ext cx="58592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ＭＳ Ｐゴシック"/>
                </a:rPr>
                <a:t>2 kW</a:t>
              </a: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1E2FAED-1A2F-4E98-82AD-B49B59B9003E}"/>
              </a:ext>
            </a:extLst>
          </p:cNvPr>
          <p:cNvSpPr/>
          <p:nvPr/>
        </p:nvSpPr>
        <p:spPr>
          <a:xfrm>
            <a:off x="294529" y="1215847"/>
            <a:ext cx="8720262" cy="1962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0000"/>
                </a:solidFill>
              </a:rPr>
              <a:t>Residential customers </a:t>
            </a:r>
            <a:r>
              <a:rPr lang="en-US" sz="1400" dirty="0">
                <a:solidFill>
                  <a:srgbClr val="000000"/>
                </a:solidFill>
              </a:rPr>
              <a:t>could use EVs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as back up power during emergency events for several days. </a:t>
            </a:r>
            <a:r>
              <a:rPr lang="en-US" sz="1400" b="1" dirty="0">
                <a:solidFill>
                  <a:srgbClr val="000000"/>
                </a:solidFill>
              </a:rPr>
              <a:t>Commercial customers </a:t>
            </a:r>
            <a:r>
              <a:rPr lang="en-US" sz="1400" dirty="0">
                <a:solidFill>
                  <a:srgbClr val="000000"/>
                </a:solidFill>
              </a:rPr>
              <a:t>could utilize EVs to keep their business running longer during those times.</a:t>
            </a:r>
          </a:p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Heavy and medium duty EVs for V2B are a prominent high value use case.</a:t>
            </a:r>
          </a:p>
          <a:p>
            <a:pPr marL="341312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V2H/V2B could unlock the value of V2G creating </a:t>
            </a:r>
            <a:r>
              <a:rPr lang="en-US" sz="1400" b="1" dirty="0">
                <a:solidFill>
                  <a:srgbClr val="000000"/>
                </a:solidFill>
              </a:rPr>
              <a:t>new revenue streams and reducing EV ownership cost</a:t>
            </a:r>
            <a:r>
              <a:rPr lang="en-US" sz="1400" dirty="0">
                <a:solidFill>
                  <a:srgbClr val="000000"/>
                </a:solidFill>
              </a:rPr>
              <a:t>.</a:t>
            </a:r>
          </a:p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0000"/>
                </a:solidFill>
              </a:rPr>
              <a:t>V2H/V2B is still a nascent technology</a:t>
            </a:r>
            <a:r>
              <a:rPr lang="en-US" sz="1400" dirty="0">
                <a:solidFill>
                  <a:srgbClr val="000000"/>
                </a:solidFill>
              </a:rPr>
              <a:t>. Adoption will likely increase as more EV models and certified V2G equipment are commercially available, customers awareness grows, and price decreases. </a:t>
            </a:r>
          </a:p>
          <a:p>
            <a:pPr marL="341312" lvl="0" indent="-285750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PG&amp;E continue research to ensure safe, reliable, and cost-effective utilization of these technologies.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B18DFE0-BD60-4B92-B07A-933821D1F9AE}"/>
              </a:ext>
            </a:extLst>
          </p:cNvPr>
          <p:cNvGrpSpPr/>
          <p:nvPr/>
        </p:nvGrpSpPr>
        <p:grpSpPr>
          <a:xfrm>
            <a:off x="446239" y="3213250"/>
            <a:ext cx="4599078" cy="3456668"/>
            <a:chOff x="446239" y="3142914"/>
            <a:chExt cx="4599078" cy="3456668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9852A9CA-DDCC-4A4B-8395-304A35094163}"/>
                </a:ext>
              </a:extLst>
            </p:cNvPr>
            <p:cNvGrpSpPr/>
            <p:nvPr/>
          </p:nvGrpSpPr>
          <p:grpSpPr>
            <a:xfrm>
              <a:off x="446239" y="3142914"/>
              <a:ext cx="4599078" cy="3456668"/>
              <a:chOff x="374419" y="2006992"/>
              <a:chExt cx="4944201" cy="3756246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8EE6DC87-731D-4B2E-92C2-C831E99826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b="8592"/>
              <a:stretch/>
            </p:blipFill>
            <p:spPr>
              <a:xfrm>
                <a:off x="374419" y="2006992"/>
                <a:ext cx="4944201" cy="3756246"/>
              </a:xfrm>
              <a:prstGeom prst="rect">
                <a:avLst/>
              </a:prstGeom>
            </p:spPr>
          </p:pic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200B192-4E84-4476-80C9-22400F9EA2C6}"/>
                  </a:ext>
                </a:extLst>
              </p:cNvPr>
              <p:cNvSpPr txBox="1"/>
              <p:nvPr/>
            </p:nvSpPr>
            <p:spPr>
              <a:xfrm>
                <a:off x="2949760" y="2206305"/>
                <a:ext cx="2159134" cy="46823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accent5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171450" indent="-171450">
                  <a:buSzPct val="200000"/>
                  <a:buFontTx/>
                  <a:buChar char="-"/>
                </a:pPr>
                <a:r>
                  <a:rPr lang="en-US" sz="1100" b="1" dirty="0">
                    <a:solidFill>
                      <a:srgbClr val="FF0000"/>
                    </a:solidFill>
                  </a:rPr>
                  <a:t>Interrupted Service</a:t>
                </a:r>
              </a:p>
              <a:p>
                <a:pPr marL="171450" indent="-171450">
                  <a:buSzPct val="200000"/>
                  <a:buFontTx/>
                  <a:buChar char="-"/>
                </a:pPr>
                <a:r>
                  <a:rPr lang="en-US" sz="1100" b="1" dirty="0">
                    <a:solidFill>
                      <a:srgbClr val="00B050"/>
                    </a:solidFill>
                  </a:rPr>
                  <a:t>Un-interrupted Service</a:t>
                </a: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3724E3E-63C2-4392-9DDE-96D5A028325F}"/>
                </a:ext>
              </a:extLst>
            </p:cNvPr>
            <p:cNvSpPr txBox="1"/>
            <p:nvPr/>
          </p:nvSpPr>
          <p:spPr>
            <a:xfrm>
              <a:off x="574809" y="6138878"/>
              <a:ext cx="2830641" cy="26161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/>
                <a:t>Emission free energy supply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0664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5">
            <a:extLst>
              <a:ext uri="{FF2B5EF4-FFF2-40B4-BE49-F238E27FC236}">
                <a16:creationId xmlns:a16="http://schemas.microsoft.com/office/drawing/2014/main" id="{27E20B1C-ACD1-43A9-A28F-7AD8F3E03AA9}"/>
              </a:ext>
            </a:extLst>
          </p:cNvPr>
          <p:cNvSpPr txBox="1">
            <a:spLocks/>
          </p:cNvSpPr>
          <p:nvPr/>
        </p:nvSpPr>
        <p:spPr>
          <a:xfrm>
            <a:off x="1125538" y="271463"/>
            <a:ext cx="8018462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chemeClr val="bg1"/>
                </a:solidFill>
              </a:rPr>
              <a:t>Research proves technical feasibility and high interest from customer in V2H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500A7CB-43AE-406E-915E-306C116EAA8E}"/>
              </a:ext>
            </a:extLst>
          </p:cNvPr>
          <p:cNvSpPr txBox="1"/>
          <p:nvPr/>
        </p:nvSpPr>
        <p:spPr>
          <a:xfrm>
            <a:off x="70155" y="6589175"/>
            <a:ext cx="863464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/>
              <a:t>Source: https://www.pge.com/pge_global/common/pdfs/about-pge/environment/what-we-are-doing/electric-program-investment-charge/PGE-EPIC-Project-2.03.pdf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96434EB-B814-4EC0-AFFB-6CCA0369EE0C}"/>
              </a:ext>
            </a:extLst>
          </p:cNvPr>
          <p:cNvGrpSpPr/>
          <p:nvPr/>
        </p:nvGrpSpPr>
        <p:grpSpPr>
          <a:xfrm>
            <a:off x="434124" y="1387671"/>
            <a:ext cx="8445622" cy="2321705"/>
            <a:chOff x="434124" y="1387671"/>
            <a:chExt cx="8445622" cy="2321705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81D84AE-A1B6-4BC8-973D-E81173F5F8D1}"/>
                </a:ext>
              </a:extLst>
            </p:cNvPr>
            <p:cNvSpPr/>
            <p:nvPr/>
          </p:nvSpPr>
          <p:spPr>
            <a:xfrm>
              <a:off x="434124" y="1980698"/>
              <a:ext cx="4572000" cy="172867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341312" lvl="0" indent="-285750"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</a:pPr>
              <a:r>
                <a:rPr lang="en-US" sz="1400" dirty="0"/>
                <a:t>Project focused on </a:t>
              </a:r>
              <a:r>
                <a:rPr lang="en-US" sz="1400" b="1" dirty="0"/>
                <a:t>charging and discharging of the EVs</a:t>
              </a:r>
              <a:r>
                <a:rPr lang="en-US" sz="1400" dirty="0">
                  <a:solidFill>
                    <a:srgbClr val="00B0F0"/>
                  </a:solidFill>
                </a:rPr>
                <a:t> </a:t>
              </a:r>
              <a:r>
                <a:rPr lang="en-US" sz="1400" dirty="0">
                  <a:solidFill>
                    <a:srgbClr val="000000"/>
                  </a:solidFill>
                </a:rPr>
                <a:t>in response to </a:t>
              </a:r>
              <a:r>
                <a:rPr lang="en-US" sz="1400" b="1" dirty="0">
                  <a:solidFill>
                    <a:srgbClr val="000000"/>
                  </a:solidFill>
                </a:rPr>
                <a:t>d</a:t>
              </a:r>
              <a:r>
                <a:rPr lang="en-US" sz="1400" b="1" dirty="0"/>
                <a:t>emand response (DR) event </a:t>
              </a:r>
              <a:r>
                <a:rPr lang="en-US" sz="1400" dirty="0">
                  <a:solidFill>
                    <a:srgbClr val="000000"/>
                  </a:solidFill>
                </a:rPr>
                <a:t>(providing load drop by islanding the house) or </a:t>
              </a:r>
              <a:r>
                <a:rPr lang="en-US" sz="1400" b="1" dirty="0"/>
                <a:t>hard islanding events </a:t>
              </a:r>
              <a:r>
                <a:rPr lang="en-US" sz="1400" dirty="0">
                  <a:solidFill>
                    <a:srgbClr val="000000"/>
                  </a:solidFill>
                </a:rPr>
                <a:t>in different configurations and scenarios. [2018]</a:t>
              </a:r>
            </a:p>
            <a:p>
              <a:pPr marL="341312" lvl="0" indent="-285750"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</a:pPr>
              <a:r>
                <a:rPr lang="en-US" sz="1400" dirty="0">
                  <a:solidFill>
                    <a:srgbClr val="000000"/>
                  </a:solidFill>
                </a:rPr>
                <a:t>Pilot tested V2H/V2G’s technical feasibility and cost-effectiveness in lab setting. PG&amp;E conducted survey to understand better customers’ interest in V2H.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36C82FF-F42E-458A-949F-DE83F28772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8067" t="8442"/>
            <a:stretch/>
          </p:blipFill>
          <p:spPr>
            <a:xfrm>
              <a:off x="5249008" y="1387671"/>
              <a:ext cx="3630738" cy="215331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F54946B3-E6D1-4235-8FD4-147EBB5D4F3C}"/>
              </a:ext>
            </a:extLst>
          </p:cNvPr>
          <p:cNvSpPr/>
          <p:nvPr/>
        </p:nvSpPr>
        <p:spPr>
          <a:xfrm rot="5400000">
            <a:off x="4431958" y="-214382"/>
            <a:ext cx="457200" cy="843837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en-US" sz="1600" b="1" dirty="0"/>
              <a:t> Outage Scenario – Days of resiliency for each configuration combined with PV system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0FB82A8-3086-4298-9640-525E6EC78C91}"/>
              </a:ext>
            </a:extLst>
          </p:cNvPr>
          <p:cNvSpPr/>
          <p:nvPr/>
        </p:nvSpPr>
        <p:spPr>
          <a:xfrm rot="5400000">
            <a:off x="2498770" y="-681199"/>
            <a:ext cx="457200" cy="4572001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en-US" sz="1600" b="1" dirty="0"/>
              <a:t> EPIC 2.03.b: Smart Inverter – Vehicle to Home (V2H)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AF1BDB9-E669-46EA-A495-22AED55C345B}"/>
              </a:ext>
            </a:extLst>
          </p:cNvPr>
          <p:cNvGrpSpPr/>
          <p:nvPr/>
        </p:nvGrpSpPr>
        <p:grpSpPr>
          <a:xfrm>
            <a:off x="560500" y="4263204"/>
            <a:ext cx="8393674" cy="2287522"/>
            <a:chOff x="560500" y="4263204"/>
            <a:chExt cx="8393674" cy="2287522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CEA0472-A51C-4938-9469-ED5F97423A5D}"/>
                </a:ext>
              </a:extLst>
            </p:cNvPr>
            <p:cNvGrpSpPr/>
            <p:nvPr/>
          </p:nvGrpSpPr>
          <p:grpSpPr>
            <a:xfrm>
              <a:off x="560500" y="4517120"/>
              <a:ext cx="3802903" cy="1795355"/>
              <a:chOff x="2428554" y="4734493"/>
              <a:chExt cx="3802903" cy="1795355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82A925D1-7E5C-45A2-99F4-B414C32E3482}"/>
                  </a:ext>
                </a:extLst>
              </p:cNvPr>
              <p:cNvGrpSpPr/>
              <p:nvPr/>
            </p:nvGrpSpPr>
            <p:grpSpPr>
              <a:xfrm>
                <a:off x="2428554" y="4734493"/>
                <a:ext cx="3802903" cy="1704698"/>
                <a:chOff x="2428554" y="4734493"/>
                <a:chExt cx="3802903" cy="1704698"/>
              </a:xfrm>
            </p:grpSpPr>
            <p:grpSp>
              <p:nvGrpSpPr>
                <p:cNvPr id="10" name="Group 9">
                  <a:extLst>
                    <a:ext uri="{FF2B5EF4-FFF2-40B4-BE49-F238E27FC236}">
                      <a16:creationId xmlns:a16="http://schemas.microsoft.com/office/drawing/2014/main" id="{2AEF84A0-810C-4AD7-B929-513C495A06D1}"/>
                    </a:ext>
                  </a:extLst>
                </p:cNvPr>
                <p:cNvGrpSpPr/>
                <p:nvPr/>
              </p:nvGrpSpPr>
              <p:grpSpPr>
                <a:xfrm>
                  <a:off x="2428554" y="4780685"/>
                  <a:ext cx="3802903" cy="1658506"/>
                  <a:chOff x="2428554" y="4780685"/>
                  <a:chExt cx="3802903" cy="1658506"/>
                </a:xfrm>
              </p:grpSpPr>
              <p:pic>
                <p:nvPicPr>
                  <p:cNvPr id="8" name="Picture 7">
                    <a:extLst>
                      <a:ext uri="{FF2B5EF4-FFF2-40B4-BE49-F238E27FC236}">
                        <a16:creationId xmlns:a16="http://schemas.microsoft.com/office/drawing/2014/main" id="{938EE61B-23F6-4A39-AFE8-C1D6168A28F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/>
                  <a:stretch>
                    <a:fillRect/>
                  </a:stretch>
                </p:blipFill>
                <p:spPr>
                  <a:xfrm>
                    <a:off x="2724325" y="4780685"/>
                    <a:ext cx="3507132" cy="1658506"/>
                  </a:xfrm>
                  <a:prstGeom prst="rect">
                    <a:avLst/>
                  </a:prstGeom>
                </p:spPr>
              </p:pic>
              <p:sp>
                <p:nvSpPr>
                  <p:cNvPr id="9" name="TextBox 8">
                    <a:extLst>
                      <a:ext uri="{FF2B5EF4-FFF2-40B4-BE49-F238E27FC236}">
                        <a16:creationId xmlns:a16="http://schemas.microsoft.com/office/drawing/2014/main" id="{3EA54FDF-3339-4E5C-AF47-7C5F473AFACB}"/>
                      </a:ext>
                    </a:extLst>
                  </p:cNvPr>
                  <p:cNvSpPr txBox="1"/>
                  <p:nvPr/>
                </p:nvSpPr>
                <p:spPr>
                  <a:xfrm rot="16200000">
                    <a:off x="1737802" y="5471438"/>
                    <a:ext cx="165850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/>
                      <a:t>Number of Days</a:t>
                    </a:r>
                  </a:p>
                </p:txBody>
              </p:sp>
            </p:grpSp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7005394D-6620-4534-9D72-836368032091}"/>
                    </a:ext>
                  </a:extLst>
                </p:cNvPr>
                <p:cNvSpPr txBox="1"/>
                <p:nvPr/>
              </p:nvSpPr>
              <p:spPr>
                <a:xfrm>
                  <a:off x="3296873" y="5437561"/>
                  <a:ext cx="478173" cy="26161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dirty="0"/>
                    <a:t>13.3</a:t>
                  </a:r>
                </a:p>
              </p:txBody>
            </p:sp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43FE32A9-FDA7-4050-AB10-D33E8A636136}"/>
                    </a:ext>
                  </a:extLst>
                </p:cNvPr>
                <p:cNvSpPr txBox="1"/>
                <p:nvPr/>
              </p:nvSpPr>
              <p:spPr>
                <a:xfrm>
                  <a:off x="4332913" y="5734656"/>
                  <a:ext cx="478173" cy="26161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050" dirty="0"/>
                    <a:t>5.3</a:t>
                  </a:r>
                </a:p>
              </p:txBody>
            </p:sp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E7702472-718F-4D93-A3FF-16CB54E0AF2F}"/>
                    </a:ext>
                  </a:extLst>
                </p:cNvPr>
                <p:cNvSpPr txBox="1"/>
                <p:nvPr/>
              </p:nvSpPr>
              <p:spPr>
                <a:xfrm>
                  <a:off x="5410794" y="4734493"/>
                  <a:ext cx="478173" cy="26161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050" dirty="0"/>
                    <a:t>31.2</a:t>
                  </a:r>
                </a:p>
              </p:txBody>
            </p:sp>
          </p:grp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75285C5-5A7D-45FF-BBD7-3A00A264C9D3}"/>
                  </a:ext>
                </a:extLst>
              </p:cNvPr>
              <p:cNvSpPr txBox="1"/>
              <p:nvPr/>
            </p:nvSpPr>
            <p:spPr>
              <a:xfrm>
                <a:off x="3296872" y="6252573"/>
                <a:ext cx="478173" cy="2616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50" dirty="0"/>
                  <a:t>EV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840166A-FA05-4B8C-A76D-5420431DB55F}"/>
                  </a:ext>
                </a:extLst>
              </p:cNvPr>
              <p:cNvSpPr txBox="1"/>
              <p:nvPr/>
            </p:nvSpPr>
            <p:spPr>
              <a:xfrm>
                <a:off x="4347592" y="6268238"/>
                <a:ext cx="478173" cy="2616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50" dirty="0"/>
                  <a:t>SS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B7D658C-4207-4FC6-A8A1-16F32E5C8B05}"/>
                  </a:ext>
                </a:extLst>
              </p:cNvPr>
              <p:cNvSpPr txBox="1"/>
              <p:nvPr/>
            </p:nvSpPr>
            <p:spPr>
              <a:xfrm>
                <a:off x="5271396" y="6252573"/>
                <a:ext cx="830890" cy="2539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50" dirty="0"/>
                  <a:t>SS + EV</a:t>
                </a:r>
              </a:p>
            </p:txBody>
          </p:sp>
        </p:grp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C5838B5-B086-4BCD-BF61-057756EB74AD}"/>
                </a:ext>
              </a:extLst>
            </p:cNvPr>
            <p:cNvSpPr/>
            <p:nvPr/>
          </p:nvSpPr>
          <p:spPr>
            <a:xfrm>
              <a:off x="4382174" y="4420337"/>
              <a:ext cx="4572000" cy="198515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71450" indent="-115888"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</a:pPr>
              <a:r>
                <a:rPr lang="en-US" sz="1400" dirty="0">
                  <a:solidFill>
                    <a:srgbClr val="000000"/>
                  </a:solidFill>
                </a:rPr>
                <a:t>Results successfully proved EV-only V2H system was able to supply home during DR events and outages. It was also able to safely export to the grid (V2G use case).</a:t>
              </a:r>
            </a:p>
            <a:p>
              <a:pPr marL="171450" indent="-115888"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</a:pPr>
              <a:endParaRPr lang="en-US" sz="1400" dirty="0">
                <a:solidFill>
                  <a:srgbClr val="000000"/>
                </a:solidFill>
              </a:endParaRPr>
            </a:p>
            <a:p>
              <a:pPr marL="171450" indent="-115888"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</a:pPr>
              <a:r>
                <a:rPr lang="en-US" sz="1400" dirty="0"/>
                <a:t>EV added significant incremental value when combined with stationary storage (SS) in long-term outage scenarios</a:t>
              </a:r>
              <a:r>
                <a:rPr lang="en-US" sz="1400" dirty="0">
                  <a:solidFill>
                    <a:srgbClr val="000000"/>
                  </a:solidFill>
                </a:rPr>
                <a:t>.</a:t>
              </a:r>
              <a:endParaRPr lang="en-US" sz="1400" dirty="0"/>
            </a:p>
            <a:p>
              <a:pPr marL="55562">
                <a:spcBef>
                  <a:spcPts val="500"/>
                </a:spcBef>
                <a:spcAft>
                  <a:spcPts val="500"/>
                </a:spcAft>
              </a:pP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7282048-1141-494E-B8FF-8045F59017F6}"/>
                </a:ext>
              </a:extLst>
            </p:cNvPr>
            <p:cNvSpPr txBox="1"/>
            <p:nvPr/>
          </p:nvSpPr>
          <p:spPr>
            <a:xfrm>
              <a:off x="625391" y="6289116"/>
              <a:ext cx="3673121" cy="26161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Summer long-term outage scenario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2991DE0-D6D7-4DC0-AF21-CDF7394B57A8}"/>
                </a:ext>
              </a:extLst>
            </p:cNvPr>
            <p:cNvSpPr txBox="1"/>
            <p:nvPr/>
          </p:nvSpPr>
          <p:spPr>
            <a:xfrm>
              <a:off x="856271" y="4263204"/>
              <a:ext cx="3442241" cy="26161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/>
                <a:t>Days of resiliency </a:t>
              </a:r>
              <a:r>
                <a:rPr lang="en-US" sz="1100" b="1" dirty="0"/>
                <a:t>combined with PV system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0374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69D497A-24F7-449B-97BD-B01598252AE3}"/>
              </a:ext>
            </a:extLst>
          </p:cNvPr>
          <p:cNvSpPr/>
          <p:nvPr/>
        </p:nvSpPr>
        <p:spPr>
          <a:xfrm>
            <a:off x="161625" y="1277255"/>
            <a:ext cx="8982375" cy="2863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b="1" dirty="0">
                <a:solidFill>
                  <a:srgbClr val="000000"/>
                </a:solidFill>
              </a:rPr>
              <a:t>Key Findings: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V2H and EV-export (V2G) were </a:t>
            </a:r>
            <a:r>
              <a:rPr lang="en-US" sz="1400" dirty="0">
                <a:solidFill>
                  <a:srgbClr val="00B0F0"/>
                </a:solidFill>
              </a:rPr>
              <a:t>technically feasible.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B0F0"/>
                </a:solidFill>
              </a:rPr>
              <a:t>High customer interest </a:t>
            </a:r>
            <a:r>
              <a:rPr lang="en-US" sz="1400" dirty="0"/>
              <a:t>in V2H (PG&amp;E survey) but discouraged by high cost (PCT) at the time (2018). 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u="sng" dirty="0"/>
              <a:t>Barriers</a:t>
            </a:r>
            <a:r>
              <a:rPr lang="en-US" sz="1400" b="1" dirty="0"/>
              <a:t>: </a:t>
            </a:r>
            <a:r>
              <a:rPr lang="en-US" sz="1400" dirty="0"/>
              <a:t>customers’ upfront cost, battery warranty issues, customer awareness of V2H’s value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u="sng" dirty="0"/>
              <a:t>Opportunity: </a:t>
            </a:r>
          </a:p>
          <a:p>
            <a:pPr marL="628650" lvl="1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V2H </a:t>
            </a:r>
            <a:r>
              <a:rPr lang="en-US" sz="1400" dirty="0">
                <a:solidFill>
                  <a:srgbClr val="00B0F0"/>
                </a:solidFill>
              </a:rPr>
              <a:t>proved to be cost-effective </a:t>
            </a:r>
            <a:r>
              <a:rPr lang="en-US" sz="1400" dirty="0"/>
              <a:t>from a program administrator standpoint (PACT). </a:t>
            </a:r>
            <a:endParaRPr lang="en-US" sz="1400" u="sng" dirty="0"/>
          </a:p>
          <a:p>
            <a:pPr marL="628650" lvl="1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As transportation electrification and markets evolve, incremental cost of bidirectional capabilities will decrease. </a:t>
            </a:r>
          </a:p>
          <a:p>
            <a:pPr marL="628650" lvl="1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Research data, customer awareness, vehicle-grid-integration (VGI) regulatory framework will reduce barriers. </a:t>
            </a:r>
          </a:p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78B4CC-639F-464B-92D4-A009B93BFC02}"/>
              </a:ext>
            </a:extLst>
          </p:cNvPr>
          <p:cNvSpPr txBox="1"/>
          <p:nvPr/>
        </p:nvSpPr>
        <p:spPr>
          <a:xfrm>
            <a:off x="70155" y="6589175"/>
            <a:ext cx="863464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/>
              <a:t>Source: https://www.pge.com/pge_global/common/pdfs/about-pge/environment/what-we-are-doing/electric-program-investment-charge/PGE-EPIC-Project-2.03.pdf</a:t>
            </a: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F2EA2CE-DF8D-4E38-88CB-158BA8C6ADFA}"/>
              </a:ext>
            </a:extLst>
          </p:cNvPr>
          <p:cNvSpPr txBox="1">
            <a:spLocks/>
          </p:cNvSpPr>
          <p:nvPr/>
        </p:nvSpPr>
        <p:spPr>
          <a:xfrm>
            <a:off x="1125538" y="271463"/>
            <a:ext cx="8018462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>
              <a:solidFill>
                <a:schemeClr val="bg1"/>
              </a:solidFill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681340C-3A24-4CF2-B669-7801B69AC0EB}"/>
              </a:ext>
            </a:extLst>
          </p:cNvPr>
          <p:cNvGrpSpPr/>
          <p:nvPr/>
        </p:nvGrpSpPr>
        <p:grpSpPr>
          <a:xfrm>
            <a:off x="1052359" y="3938993"/>
            <a:ext cx="7039282" cy="2564370"/>
            <a:chOff x="906139" y="3331683"/>
            <a:chExt cx="7798661" cy="3132934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E44CA8-28F0-45E7-B6C0-3AD11BEFF2BA}"/>
                </a:ext>
              </a:extLst>
            </p:cNvPr>
            <p:cNvSpPr/>
            <p:nvPr/>
          </p:nvSpPr>
          <p:spPr>
            <a:xfrm>
              <a:off x="906139" y="3331683"/>
              <a:ext cx="7798661" cy="376016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Cost – Effectiveness results, 2018 EPIC V2H pilot.</a:t>
              </a: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3FE4A321-DBE2-4B5A-80F2-9F60DF66A53D}"/>
                </a:ext>
              </a:extLst>
            </p:cNvPr>
            <p:cNvGrpSpPr/>
            <p:nvPr/>
          </p:nvGrpSpPr>
          <p:grpSpPr>
            <a:xfrm>
              <a:off x="946598" y="3814883"/>
              <a:ext cx="7717743" cy="2649734"/>
              <a:chOff x="906140" y="3814883"/>
              <a:chExt cx="7717743" cy="2649734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29E318A1-2C33-4294-9A7B-467D5A38A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06140" y="4058232"/>
                <a:ext cx="3077017" cy="2406385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ECF11913-DFF4-4CB1-95B4-8CAC43F2BC5E}"/>
                  </a:ext>
                </a:extLst>
              </p:cNvPr>
              <p:cNvSpPr/>
              <p:nvPr/>
            </p:nvSpPr>
            <p:spPr>
              <a:xfrm>
                <a:off x="974222" y="3814884"/>
                <a:ext cx="3077016" cy="3043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200" b="1" dirty="0"/>
                  <a:t>Program Administrator Cost Test (PACT)</a:t>
                </a:r>
              </a:p>
            </p:txBody>
          </p:sp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757B870C-9B78-4C8C-A16B-B5E301A867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940856" y="4058232"/>
                <a:ext cx="3683027" cy="2327905"/>
              </a:xfrm>
              <a:prstGeom prst="rect">
                <a:avLst/>
              </a:prstGeom>
            </p:spPr>
          </p:pic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9DC5587-BB8D-4DDA-BBAB-E2CAF1E63F87}"/>
                  </a:ext>
                </a:extLst>
              </p:cNvPr>
              <p:cNvSpPr/>
              <p:nvPr/>
            </p:nvSpPr>
            <p:spPr>
              <a:xfrm>
                <a:off x="6056851" y="3814883"/>
                <a:ext cx="2088859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200" b="1" dirty="0"/>
                  <a:t>Participant Cost Test (PCT)</a:t>
                </a:r>
              </a:p>
            </p:txBody>
          </p:sp>
        </p:grpSp>
      </p:grpSp>
      <p:sp>
        <p:nvSpPr>
          <p:cNvPr id="13" name="Title 5">
            <a:extLst>
              <a:ext uri="{FF2B5EF4-FFF2-40B4-BE49-F238E27FC236}">
                <a16:creationId xmlns:a16="http://schemas.microsoft.com/office/drawing/2014/main" id="{8DC5D242-FE4B-4AD9-8D3F-9B07264517A5}"/>
              </a:ext>
            </a:extLst>
          </p:cNvPr>
          <p:cNvSpPr txBox="1">
            <a:spLocks/>
          </p:cNvSpPr>
          <p:nvPr/>
        </p:nvSpPr>
        <p:spPr>
          <a:xfrm>
            <a:off x="1277938" y="423863"/>
            <a:ext cx="8018462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chemeClr val="bg1"/>
                </a:solidFill>
              </a:rPr>
              <a:t>Research proves technical feasibility and high interest from customer in V2H </a:t>
            </a:r>
          </a:p>
        </p:txBody>
      </p:sp>
    </p:spTree>
    <p:extLst>
      <p:ext uri="{BB962C8B-B14F-4D97-AF65-F5344CB8AC3E}">
        <p14:creationId xmlns:p14="http://schemas.microsoft.com/office/powerpoint/2010/main" val="459327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5">
            <a:extLst>
              <a:ext uri="{FF2B5EF4-FFF2-40B4-BE49-F238E27FC236}">
                <a16:creationId xmlns:a16="http://schemas.microsoft.com/office/drawing/2014/main" id="{FF2EA2CE-DF8D-4E38-88CB-158BA8C6ADFA}"/>
              </a:ext>
            </a:extLst>
          </p:cNvPr>
          <p:cNvSpPr txBox="1">
            <a:spLocks/>
          </p:cNvSpPr>
          <p:nvPr/>
        </p:nvSpPr>
        <p:spPr>
          <a:xfrm>
            <a:off x="1125538" y="271463"/>
            <a:ext cx="8018462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AA4E0C-23FC-4C22-8608-253827B1FC72}"/>
              </a:ext>
            </a:extLst>
          </p:cNvPr>
          <p:cNvSpPr/>
          <p:nvPr/>
        </p:nvSpPr>
        <p:spPr>
          <a:xfrm>
            <a:off x="370688" y="1237852"/>
            <a:ext cx="8634645" cy="2541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b="1" dirty="0">
                <a:solidFill>
                  <a:srgbClr val="000000"/>
                </a:solidFill>
              </a:rPr>
              <a:t>Key Takeaways</a:t>
            </a:r>
            <a:r>
              <a:rPr lang="en-US" sz="1400" dirty="0">
                <a:solidFill>
                  <a:srgbClr val="000000"/>
                </a:solidFill>
              </a:rPr>
              <a:t>: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Research proves that V2H/V2B are feasible and could mitigate the effects of power shutoffs. 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Opportunity to unlock the value of V2G creating new revenue streams and reducing EV ownership cost.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PG&amp;E’s survey shows</a:t>
            </a:r>
            <a:r>
              <a:rPr lang="en-US" sz="1400" dirty="0"/>
              <a:t> high customer interest but there are still technical and economic barriers to overcome.  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Data, customer awareness and increasingly available EVs and bidirectional devices will reduce barriers. </a:t>
            </a:r>
          </a:p>
          <a:p>
            <a:pPr marL="171450" indent="-115888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Utilities will continue research to ensure safe, reliable, and cost-effective integration of these technologies.</a:t>
            </a:r>
          </a:p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endParaRPr lang="en-US" sz="1400" b="1" dirty="0">
              <a:solidFill>
                <a:srgbClr val="000000"/>
              </a:solidFill>
            </a:endParaRPr>
          </a:p>
          <a:p>
            <a:pPr marL="55562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sz="1400" b="1" dirty="0">
                <a:solidFill>
                  <a:srgbClr val="000000"/>
                </a:solidFill>
              </a:rPr>
              <a:t>Developments</a:t>
            </a:r>
            <a:endParaRPr lang="en-US" sz="1400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6871430-017F-4162-9486-7F23DEFA4E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883987"/>
              </p:ext>
            </p:extLst>
          </p:nvPr>
        </p:nvGraphicFramePr>
        <p:xfrm>
          <a:off x="460513" y="3706908"/>
          <a:ext cx="8014256" cy="189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7134">
                  <a:extLst>
                    <a:ext uri="{9D8B030D-6E8A-4147-A177-3AD203B41FA5}">
                      <a16:colId xmlns:a16="http://schemas.microsoft.com/office/drawing/2014/main" val="2306068190"/>
                    </a:ext>
                  </a:extLst>
                </a:gridCol>
                <a:gridCol w="573741">
                  <a:extLst>
                    <a:ext uri="{9D8B030D-6E8A-4147-A177-3AD203B41FA5}">
                      <a16:colId xmlns:a16="http://schemas.microsoft.com/office/drawing/2014/main" val="1733335857"/>
                    </a:ext>
                  </a:extLst>
                </a:gridCol>
                <a:gridCol w="546847">
                  <a:extLst>
                    <a:ext uri="{9D8B030D-6E8A-4147-A177-3AD203B41FA5}">
                      <a16:colId xmlns:a16="http://schemas.microsoft.com/office/drawing/2014/main" val="3816555132"/>
                    </a:ext>
                  </a:extLst>
                </a:gridCol>
                <a:gridCol w="558934">
                  <a:extLst>
                    <a:ext uri="{9D8B030D-6E8A-4147-A177-3AD203B41FA5}">
                      <a16:colId xmlns:a16="http://schemas.microsoft.com/office/drawing/2014/main" val="3572908244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3060622641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925691439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10836838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87814777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7845781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59175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Interconnection Reg. V2G EVSE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513361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400" dirty="0"/>
                        <a:t>State’s VGI Decision and 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06325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400" dirty="0"/>
                        <a:t>Utilities VGI Pilot Programs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4236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400" dirty="0"/>
                        <a:t>CCS V2G Connectors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06805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V2X/V2G home EVSE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268780"/>
                  </a:ext>
                </a:extLst>
              </a:tr>
            </a:tbl>
          </a:graphicData>
        </a:graphic>
      </p:graphicFrame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6CBAB542-D843-4339-8790-93187A22042A}"/>
              </a:ext>
            </a:extLst>
          </p:cNvPr>
          <p:cNvSpPr/>
          <p:nvPr/>
        </p:nvSpPr>
        <p:spPr>
          <a:xfrm>
            <a:off x="3453360" y="4109978"/>
            <a:ext cx="208722" cy="200055"/>
          </a:xfrm>
          <a:prstGeom prst="flowChartDecisi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Decision 7">
            <a:extLst>
              <a:ext uri="{FF2B5EF4-FFF2-40B4-BE49-F238E27FC236}">
                <a16:creationId xmlns:a16="http://schemas.microsoft.com/office/drawing/2014/main" id="{91D21982-1ECB-4B4E-8C48-BD295EA2EA9D}"/>
              </a:ext>
            </a:extLst>
          </p:cNvPr>
          <p:cNvSpPr/>
          <p:nvPr/>
        </p:nvSpPr>
        <p:spPr>
          <a:xfrm>
            <a:off x="3898485" y="4116664"/>
            <a:ext cx="208722" cy="200055"/>
          </a:xfrm>
          <a:prstGeom prst="flowChartDecisi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175E84-0988-4249-AE82-1EC3A77BBE5A}"/>
              </a:ext>
            </a:extLst>
          </p:cNvPr>
          <p:cNvSpPr/>
          <p:nvPr/>
        </p:nvSpPr>
        <p:spPr>
          <a:xfrm>
            <a:off x="3715976" y="4439582"/>
            <a:ext cx="4029530" cy="15179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0F59DE-D9F4-420B-AC3E-3B16FF73B9E8}"/>
              </a:ext>
            </a:extLst>
          </p:cNvPr>
          <p:cNvSpPr/>
          <p:nvPr/>
        </p:nvSpPr>
        <p:spPr>
          <a:xfrm>
            <a:off x="3715976" y="4739703"/>
            <a:ext cx="4029530" cy="15179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lowchart: Decision 16">
            <a:extLst>
              <a:ext uri="{FF2B5EF4-FFF2-40B4-BE49-F238E27FC236}">
                <a16:creationId xmlns:a16="http://schemas.microsoft.com/office/drawing/2014/main" id="{CB976CAB-9CF6-4966-9902-C927F6DF847D}"/>
              </a:ext>
            </a:extLst>
          </p:cNvPr>
          <p:cNvSpPr/>
          <p:nvPr/>
        </p:nvSpPr>
        <p:spPr>
          <a:xfrm>
            <a:off x="3912037" y="5351366"/>
            <a:ext cx="208722" cy="200055"/>
          </a:xfrm>
          <a:prstGeom prst="flowChartDecisi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lowchart: Decision 17">
            <a:extLst>
              <a:ext uri="{FF2B5EF4-FFF2-40B4-BE49-F238E27FC236}">
                <a16:creationId xmlns:a16="http://schemas.microsoft.com/office/drawing/2014/main" id="{C87646DC-51D8-4C0F-BD97-838C48BAE538}"/>
              </a:ext>
            </a:extLst>
          </p:cNvPr>
          <p:cNvSpPr/>
          <p:nvPr/>
        </p:nvSpPr>
        <p:spPr>
          <a:xfrm>
            <a:off x="6546974" y="5051246"/>
            <a:ext cx="208722" cy="200055"/>
          </a:xfrm>
          <a:prstGeom prst="flowChartDecisi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577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139.2226/358.4865/68.59843/68.69473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219.1067/358.4865/103.4646/103.36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Agenda"/>
  <p:tag name="EE4P_AGENDAWIZARD_PROPERTIES" val="49.6063/71.99992/272.965/275.1478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Eins"/>
  <p:tag name="EE4P_AGENDAWIZARD_PROPERTIES" val="69.73236/210.082/616.5352/252.0493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69.73236/114.7876/72.21693/72.28346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49.5/94.96071/730.5/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Agenda"/>
  <p:tag name="EE4P_AGENDAWIZARD_PROPERTIES" val="49.5/49.03937/566.1416/37.07858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139.2224/358.4865/68.59843/68.69473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219.1065/358.4865/103.4646/103.36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Agenda"/>
  <p:tag name="EE4P_AGENDAWIZARD_PROPERTIES" val="49.60606/71.99992/272.965/275.1478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Eins"/>
  <p:tag name="EE4P_AGENDAWIZARD_PROPERTIES" val="69.73212/210.082/616.5352/252.0493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69.73212/114.7876/72.21693/72.2834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PROPERTIES" val="49.5/94.96055/730.5/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Agenda"/>
  <p:tag name="EE4P_AGENDAWIZARD_PROPERTIES" val="49.5/49.03929/566.1416/37.07858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heme/theme1.xml><?xml version="1.0" encoding="utf-8"?>
<a:theme xmlns:a="http://schemas.openxmlformats.org/drawingml/2006/main" name="11_PGE_PPT_BasicTempArial_042709">
  <a:themeElements>
    <a:clrScheme name="PGE_PPT_BasicTempArial_042709 4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A5D9"/>
        </a:dk1>
        <a:lt1>
          <a:srgbClr val="FFFFFF"/>
        </a:lt1>
        <a:dk2>
          <a:srgbClr val="00A5D9"/>
        </a:dk2>
        <a:lt2>
          <a:srgbClr val="808080"/>
        </a:lt2>
        <a:accent1>
          <a:srgbClr val="00A5D9"/>
        </a:accent1>
        <a:accent2>
          <a:srgbClr val="FCB131"/>
        </a:accent2>
        <a:accent3>
          <a:srgbClr val="FFFFFF"/>
        </a:accent3>
        <a:accent4>
          <a:srgbClr val="008CB9"/>
        </a:accent4>
        <a:accent5>
          <a:srgbClr val="AACFE9"/>
        </a:accent5>
        <a:accent6>
          <a:srgbClr val="E4A02B"/>
        </a:accent6>
        <a:hlink>
          <a:srgbClr val="000000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000000"/>
        </a:hlink>
        <a:folHlink>
          <a:srgbClr val="00CA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FFC766"/>
        </a:hlink>
        <a:folHlink>
          <a:srgbClr val="45C8F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2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3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4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BCG Grid LTR">
  <a:themeElements>
    <a:clrScheme name="Custom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82AA"/>
        </a:solidFill>
        <a:ln w="9525" cap="flat" cmpd="sng" algn="ctr">
          <a:solidFill>
            <a:srgbClr val="0082AA"/>
          </a:solidFill>
          <a:prstDash val="solid"/>
          <a:miter lim="800000"/>
          <a:headEnd type="none" w="med" len="med"/>
          <a:tailEnd type="none" w="med" len="med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spcAft>
            <a:spcPts val="1000"/>
          </a:spcAft>
          <a:defRPr sz="1200" dirty="0" err="1" smtClean="0">
            <a:solidFill>
              <a:srgbClr val="FFFFFF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 cap="rnd" cmpd="sng" algn="ctr">
          <a:solidFill>
            <a:srgbClr val="626262"/>
          </a:solidFill>
          <a:prstDash val="solid"/>
          <a:round/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cap="rnd">
          <a:noFill/>
          <a:prstDash val="sysDot"/>
        </a:ln>
      </a:spPr>
      <a:bodyPr wrap="none" lIns="0" tIns="0" rIns="0" bIns="0" rtlCol="0" anchor="ctr" anchorCtr="0">
        <a:noAutofit/>
      </a:bodyPr>
      <a:lstStyle>
        <a:defPPr algn="ctr">
          <a:lnSpc>
            <a:spcPct val="90000"/>
          </a:lnSpc>
          <a:spcAft>
            <a:spcPts val="600"/>
          </a:spcAft>
          <a:defRPr sz="1200" dirty="0" err="1" smtClean="0">
            <a:solidFill>
              <a:srgbClr val="000000"/>
            </a:solidFill>
          </a:defRPr>
        </a:defPPr>
      </a:lstStyle>
    </a:txDef>
  </a:objectDefaults>
  <a:extraClrSchemeLst/>
  <a:custClrLst>
    <a:custClr name="Custom Color">
      <a:srgbClr val="37373A"/>
    </a:custClr>
    <a:custClr name="Custom Color">
      <a:srgbClr val="2E3558"/>
    </a:custClr>
    <a:custClr name="Custom Color">
      <a:srgbClr val="30C1D7"/>
    </a:custClr>
    <a:custClr name="Custom Color">
      <a:srgbClr val="670F31"/>
    </a:custClr>
    <a:custClr name="Custom Color">
      <a:srgbClr val="E71C57"/>
    </a:custClr>
  </a:custClrLst>
  <a:extLst>
    <a:ext uri="{05A4C25C-085E-4340-85A3-A5531E510DB2}">
      <thm15:themeFamily xmlns:thm15="http://schemas.microsoft.com/office/thememl/2012/main" name="Blank_Letter.potx" id="{A1EBF4F3-C7E5-4A85-9933-83862322EE59}" vid="{4CE59DE5-7DBC-452B-97E5-0376318536E8}"/>
    </a:ext>
  </a:extLst>
</a:theme>
</file>

<file path=ppt/theme/theme5.xml><?xml version="1.0" encoding="utf-8"?>
<a:theme xmlns:a="http://schemas.openxmlformats.org/drawingml/2006/main" name="4_PGE_PPT_BasicTempArial_042709">
  <a:themeElements>
    <a:clrScheme name="PGE_PPT_BasicTempArial_042709 4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A5D9"/>
        </a:dk1>
        <a:lt1>
          <a:srgbClr val="FFFFFF"/>
        </a:lt1>
        <a:dk2>
          <a:srgbClr val="00A5D9"/>
        </a:dk2>
        <a:lt2>
          <a:srgbClr val="808080"/>
        </a:lt2>
        <a:accent1>
          <a:srgbClr val="00A5D9"/>
        </a:accent1>
        <a:accent2>
          <a:srgbClr val="FCB131"/>
        </a:accent2>
        <a:accent3>
          <a:srgbClr val="FFFFFF"/>
        </a:accent3>
        <a:accent4>
          <a:srgbClr val="008CB9"/>
        </a:accent4>
        <a:accent5>
          <a:srgbClr val="AACFE9"/>
        </a:accent5>
        <a:accent6>
          <a:srgbClr val="E4A02B"/>
        </a:accent6>
        <a:hlink>
          <a:srgbClr val="000000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000000"/>
        </a:hlink>
        <a:folHlink>
          <a:srgbClr val="00CA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FFC766"/>
        </a:hlink>
        <a:folHlink>
          <a:srgbClr val="45C8F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2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3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4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Office Theme">
  <a:themeElements>
    <a:clrScheme name="Custom 25">
      <a:dk1>
        <a:srgbClr val="000000"/>
      </a:dk1>
      <a:lt1>
        <a:srgbClr val="FFFFFF"/>
      </a:lt1>
      <a:dk2>
        <a:srgbClr val="FFFFFF"/>
      </a:dk2>
      <a:lt2>
        <a:srgbClr val="ABE1FA"/>
      </a:lt2>
      <a:accent1>
        <a:srgbClr val="0089C4"/>
      </a:accent1>
      <a:accent2>
        <a:srgbClr val="00A7C2"/>
      </a:accent2>
      <a:accent3>
        <a:srgbClr val="FFA100"/>
      </a:accent3>
      <a:accent4>
        <a:srgbClr val="00465C"/>
      </a:accent4>
      <a:accent5>
        <a:srgbClr val="A3A86B"/>
      </a:accent5>
      <a:accent6>
        <a:srgbClr val="CAB575"/>
      </a:accent6>
      <a:hlink>
        <a:srgbClr val="FF6633"/>
      </a:hlink>
      <a:folHlink>
        <a:srgbClr val="B6E3DC"/>
      </a:folHlink>
    </a:clrScheme>
    <a:fontScheme name="Custom 1">
      <a:majorFont>
        <a:latin typeface="Bahnschrift"/>
        <a:ea typeface=""/>
        <a:cs typeface=""/>
      </a:majorFont>
      <a:minorFont>
        <a:latin typeface="Bahnschrif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3_PGE_PPT_BasicTempArial_042709">
  <a:themeElements>
    <a:clrScheme name="PGE_PPT_BasicTempArial_042709 4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A5D9"/>
        </a:dk1>
        <a:lt1>
          <a:srgbClr val="FFFFFF"/>
        </a:lt1>
        <a:dk2>
          <a:srgbClr val="00A5D9"/>
        </a:dk2>
        <a:lt2>
          <a:srgbClr val="808080"/>
        </a:lt2>
        <a:accent1>
          <a:srgbClr val="00A5D9"/>
        </a:accent1>
        <a:accent2>
          <a:srgbClr val="FCB131"/>
        </a:accent2>
        <a:accent3>
          <a:srgbClr val="FFFFFF"/>
        </a:accent3>
        <a:accent4>
          <a:srgbClr val="008CB9"/>
        </a:accent4>
        <a:accent5>
          <a:srgbClr val="AACFE9"/>
        </a:accent5>
        <a:accent6>
          <a:srgbClr val="E4A02B"/>
        </a:accent6>
        <a:hlink>
          <a:srgbClr val="000000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000000"/>
        </a:hlink>
        <a:folHlink>
          <a:srgbClr val="00CA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FFC766"/>
        </a:hlink>
        <a:folHlink>
          <a:srgbClr val="45C8F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2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3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4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 9 Alt_Color_pge_presentation_template_2016-opt.potx" id="{53740241-B3AF-489A-9E73-1948C41092CE}" vid="{A31DAB9A-1AFA-4DBD-9E9B-F37FC5B359B9}"/>
    </a:ext>
  </a:extLst>
</a:theme>
</file>

<file path=ppt/theme/theme9.xml><?xml version="1.0" encoding="utf-8"?>
<a:theme xmlns:a="http://schemas.openxmlformats.org/drawingml/2006/main" name="5_PGE_PPT_BasicTempArial_042709">
  <a:themeElements>
    <a:clrScheme name="PGE_PPT_BasicTempArial_042709 4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A5D9"/>
        </a:dk1>
        <a:lt1>
          <a:srgbClr val="FFFFFF"/>
        </a:lt1>
        <a:dk2>
          <a:srgbClr val="00A5D9"/>
        </a:dk2>
        <a:lt2>
          <a:srgbClr val="808080"/>
        </a:lt2>
        <a:accent1>
          <a:srgbClr val="00A5D9"/>
        </a:accent1>
        <a:accent2>
          <a:srgbClr val="FCB131"/>
        </a:accent2>
        <a:accent3>
          <a:srgbClr val="FFFFFF"/>
        </a:accent3>
        <a:accent4>
          <a:srgbClr val="008CB9"/>
        </a:accent4>
        <a:accent5>
          <a:srgbClr val="AACFE9"/>
        </a:accent5>
        <a:accent6>
          <a:srgbClr val="E4A02B"/>
        </a:accent6>
        <a:hlink>
          <a:srgbClr val="000000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000000"/>
        </a:hlink>
        <a:folHlink>
          <a:srgbClr val="00CA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FFC766"/>
        </a:hlink>
        <a:folHlink>
          <a:srgbClr val="45C8F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2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3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4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33_Theme2">
  <a:themeElements>
    <a:clrScheme name="Current">
      <a:dk1>
        <a:srgbClr val="000000"/>
      </a:dk1>
      <a:lt1>
        <a:srgbClr val="FFFFFF"/>
      </a:lt1>
      <a:dk2>
        <a:srgbClr val="0082AA"/>
      </a:dk2>
      <a:lt2>
        <a:srgbClr val="FFFFFF"/>
      </a:lt2>
      <a:accent1>
        <a:srgbClr val="99DCE7"/>
      </a:accent1>
      <a:accent2>
        <a:srgbClr val="47C0D3"/>
      </a:accent2>
      <a:accent3>
        <a:srgbClr val="00A7C2"/>
      </a:accent3>
      <a:accent4>
        <a:srgbClr val="0082AA"/>
      </a:accent4>
      <a:accent5>
        <a:srgbClr val="FFA100"/>
      </a:accent5>
      <a:accent6>
        <a:srgbClr val="808080"/>
      </a:accent6>
      <a:hlink>
        <a:srgbClr val="00A7C2"/>
      </a:hlink>
      <a:folHlink>
        <a:srgbClr val="0082AA"/>
      </a:folHlink>
    </a:clrScheme>
    <a:fontScheme name="Custom 10">
      <a:majorFont>
        <a:latin typeface="Calibri"/>
        <a:ea typeface="ＭＳ Ｐゴシック"/>
        <a:cs typeface=""/>
      </a:majorFont>
      <a:minorFont>
        <a:latin typeface="Calibri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0082AA"/>
        </a:dk2>
        <a:lt2>
          <a:srgbClr val="FFFFFF"/>
        </a:lt2>
        <a:accent1>
          <a:srgbClr val="99DCE7"/>
        </a:accent1>
        <a:accent2>
          <a:srgbClr val="47C0D3"/>
        </a:accent2>
        <a:accent3>
          <a:srgbClr val="00A7C2"/>
        </a:accent3>
        <a:accent4>
          <a:srgbClr val="0082AA"/>
        </a:accent4>
        <a:accent5>
          <a:srgbClr val="FFA100"/>
        </a:accent5>
        <a:accent6>
          <a:srgbClr val="808080"/>
        </a:accent6>
        <a:hlink>
          <a:srgbClr val="00A7C2"/>
        </a:hlink>
        <a:folHlink>
          <a:srgbClr val="0082A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G&amp;E_CF_PGE127.potx" id="{66E45C4D-E6E3-4155-AE96-84DEBFF1A11D}" vid="{2CEF58DF-58E3-470E-9924-A79088CCA949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4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5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6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7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8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9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0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1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2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3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4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5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6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7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8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19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0.xml><?xml version="1.0" encoding="utf-8"?>
<a:themeOverride xmlns:a="http://schemas.openxmlformats.org/drawingml/2006/main">
  <a:clrScheme name="Custom 1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1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2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3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4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5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6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7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8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29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0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1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2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3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4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5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6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7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8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ppt/theme/themeOverride39.xml><?xml version="1.0" encoding="utf-8"?>
<a:themeOverride xmlns:a="http://schemas.openxmlformats.org/drawingml/2006/main">
  <a:clrScheme name="pg&amp;e">
    <a:dk1>
      <a:srgbClr val="0082AA"/>
    </a:dk1>
    <a:lt1>
      <a:srgbClr val="FFFFFF"/>
    </a:lt1>
    <a:dk2>
      <a:srgbClr val="FFA100"/>
    </a:dk2>
    <a:lt2>
      <a:srgbClr val="00A7C2"/>
    </a:lt2>
    <a:accent1>
      <a:srgbClr val="0082AA"/>
    </a:accent1>
    <a:accent2>
      <a:srgbClr val="70A489"/>
    </a:accent2>
    <a:accent3>
      <a:srgbClr val="FFFFFF"/>
    </a:accent3>
    <a:accent4>
      <a:srgbClr val="006E91"/>
    </a:accent4>
    <a:accent5>
      <a:srgbClr val="AAC1D2"/>
    </a:accent5>
    <a:accent6>
      <a:srgbClr val="65947C"/>
    </a:accent6>
    <a:hlink>
      <a:srgbClr val="A3A86B"/>
    </a:hlink>
    <a:folHlink>
      <a:srgbClr val="CAB575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1" ma:contentTypeDescription="Create a new document." ma:contentTypeScope="" ma:versionID="468f5ac4fc4e4bcb25e0b50045a3f21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40e67cf9f5b639718c202e487578dfe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9C59A2-5220-48CE-988B-14E49E4D9903}">
  <ds:schemaRefs>
    <ds:schemaRef ds:uri="6beb8acd-cfd5-46ef-ac9e-e7f385059d59"/>
    <ds:schemaRef ds:uri="97e57212-3e02-407f-8b2d-05f7d7f19b15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2231211-1B2C-4EED-83BF-BD0A4FE0E43A}"/>
</file>

<file path=customXml/itemProps3.xml><?xml version="1.0" encoding="utf-8"?>
<ds:datastoreItem xmlns:ds="http://schemas.openxmlformats.org/officeDocument/2006/customXml" ds:itemID="{624A1FFB-B6A6-4C15-874C-A977E4AD07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3495</TotalTime>
  <Words>817</Words>
  <Application>Microsoft Office PowerPoint</Application>
  <PresentationFormat>On-screen Show (4:3)</PresentationFormat>
  <Paragraphs>96</Paragraphs>
  <Slides>6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10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27" baseType="lpstr">
      <vt:lpstr>Arial</vt:lpstr>
      <vt:lpstr>Bahnschrift</vt:lpstr>
      <vt:lpstr>Bahnschrift SemiLight</vt:lpstr>
      <vt:lpstr>Calibri</vt:lpstr>
      <vt:lpstr>Franklin Gothic Book</vt:lpstr>
      <vt:lpstr>Franklin Gothic Medium</vt:lpstr>
      <vt:lpstr>Lucida Grande</vt:lpstr>
      <vt:lpstr>Symbol</vt:lpstr>
      <vt:lpstr>Trebuchet MS</vt:lpstr>
      <vt:lpstr>Wingdings</vt:lpstr>
      <vt:lpstr>11_PGE_PPT_BasicTempArial_042709</vt:lpstr>
      <vt:lpstr>2_Office Theme</vt:lpstr>
      <vt:lpstr>5_PG&amp;E Presentation Template</vt:lpstr>
      <vt:lpstr>2_BCG Grid LTR</vt:lpstr>
      <vt:lpstr>4_PGE_PPT_BasicTempArial_042709</vt:lpstr>
      <vt:lpstr>3_Office Theme</vt:lpstr>
      <vt:lpstr>13_PGE_PPT_BasicTempArial_042709</vt:lpstr>
      <vt:lpstr>PGE Tab Theme</vt:lpstr>
      <vt:lpstr>5_PGE_PPT_BasicTempArial_042709</vt:lpstr>
      <vt:lpstr>33_Theme2</vt:lpstr>
      <vt:lpstr>think-cell Slide</vt:lpstr>
      <vt:lpstr>PowerPoint Presentation</vt:lpstr>
      <vt:lpstr>Bidirectional electric vehicles can used as emission free temporary generation</vt:lpstr>
      <vt:lpstr>V2H/V2B creates more resilient communities and could unlock the value of V2G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Silcox, Cal</dc:creator>
  <cp:lastModifiedBy>Sanz, Maria</cp:lastModifiedBy>
  <cp:revision>295</cp:revision>
  <dcterms:created xsi:type="dcterms:W3CDTF">2018-06-11T17:31:29Z</dcterms:created>
  <dcterms:modified xsi:type="dcterms:W3CDTF">2021-01-25T16:24:35Z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pgeRecordCategory">
    <vt:lpwstr/>
  </property>
</Properties>
</file>