
<file path=[Content_Types].xml><?xml version="1.0" encoding="utf-8"?>
<Types xmlns="http://schemas.openxmlformats.org/package/2006/content-types">
  <Default Extension="png" ContentType="image/png"/>
  <Default Extension="emf" ContentType="image/x-emf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customXml/itemProps4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strictFirstAndLastChars="0" saveSubsetFonts="1">
  <p:sldMasterIdLst>
    <p:sldMasterId id="2147483651" r:id="rId5"/>
  </p:sldMasterIdLst>
  <p:notesMasterIdLst>
    <p:notesMasterId r:id="rId16"/>
  </p:notesMasterIdLst>
  <p:handoutMasterIdLst>
    <p:handoutMasterId r:id="rId17"/>
  </p:handoutMasterIdLst>
  <p:sldIdLst>
    <p:sldId id="284" r:id="rId6"/>
    <p:sldId id="337" r:id="rId7"/>
    <p:sldId id="324" r:id="rId8"/>
    <p:sldId id="334" r:id="rId9"/>
    <p:sldId id="336" r:id="rId10"/>
    <p:sldId id="327" r:id="rId11"/>
    <p:sldId id="326" r:id="rId12"/>
    <p:sldId id="301" r:id="rId13"/>
    <p:sldId id="325" r:id="rId14"/>
    <p:sldId id="333" r:id="rId15"/>
  </p:sldIdLst>
  <p:sldSz cx="9144000" cy="6858000" type="screen4x3"/>
  <p:notesSz cx="7010400" cy="9296400"/>
  <p:defaultTextStyle>
    <a:defPPr>
      <a:defRPr lang="en-US"/>
    </a:defPPr>
    <a:lvl1pPr algn="l" rtl="0" eaLnBrk="0" fontAlgn="base" hangingPunct="0">
      <a:spcBef>
        <a:spcPct val="0"/>
      </a:spcBef>
      <a:spcAft>
        <a:spcPct val="0"/>
      </a:spcAft>
      <a:defRPr sz="3600" kern="1200">
        <a:solidFill>
          <a:srgbClr val="3399FF"/>
        </a:solidFill>
        <a:latin typeface="Times" pitchFamily="1" charset="0"/>
        <a:ea typeface="+mn-ea"/>
        <a:cs typeface="+mn-cs"/>
      </a:defRPr>
    </a:lvl1pPr>
    <a:lvl2pPr marL="457200" algn="l" rtl="0" eaLnBrk="0" fontAlgn="base" hangingPunct="0">
      <a:spcBef>
        <a:spcPct val="0"/>
      </a:spcBef>
      <a:spcAft>
        <a:spcPct val="0"/>
      </a:spcAft>
      <a:defRPr sz="3600" kern="1200">
        <a:solidFill>
          <a:srgbClr val="3399FF"/>
        </a:solidFill>
        <a:latin typeface="Times" pitchFamily="1" charset="0"/>
        <a:ea typeface="+mn-ea"/>
        <a:cs typeface="+mn-cs"/>
      </a:defRPr>
    </a:lvl2pPr>
    <a:lvl3pPr marL="914400" algn="l" rtl="0" eaLnBrk="0" fontAlgn="base" hangingPunct="0">
      <a:spcBef>
        <a:spcPct val="0"/>
      </a:spcBef>
      <a:spcAft>
        <a:spcPct val="0"/>
      </a:spcAft>
      <a:defRPr sz="3600" kern="1200">
        <a:solidFill>
          <a:srgbClr val="3399FF"/>
        </a:solidFill>
        <a:latin typeface="Times" pitchFamily="1" charset="0"/>
        <a:ea typeface="+mn-ea"/>
        <a:cs typeface="+mn-cs"/>
      </a:defRPr>
    </a:lvl3pPr>
    <a:lvl4pPr marL="1371600" algn="l" rtl="0" eaLnBrk="0" fontAlgn="base" hangingPunct="0">
      <a:spcBef>
        <a:spcPct val="0"/>
      </a:spcBef>
      <a:spcAft>
        <a:spcPct val="0"/>
      </a:spcAft>
      <a:defRPr sz="3600" kern="1200">
        <a:solidFill>
          <a:srgbClr val="3399FF"/>
        </a:solidFill>
        <a:latin typeface="Times" pitchFamily="1" charset="0"/>
        <a:ea typeface="+mn-ea"/>
        <a:cs typeface="+mn-cs"/>
      </a:defRPr>
    </a:lvl4pPr>
    <a:lvl5pPr marL="1828800" algn="l" rtl="0" eaLnBrk="0" fontAlgn="base" hangingPunct="0">
      <a:spcBef>
        <a:spcPct val="0"/>
      </a:spcBef>
      <a:spcAft>
        <a:spcPct val="0"/>
      </a:spcAft>
      <a:defRPr sz="3600" kern="1200">
        <a:solidFill>
          <a:srgbClr val="3399FF"/>
        </a:solidFill>
        <a:latin typeface="Times" pitchFamily="1" charset="0"/>
        <a:ea typeface="+mn-ea"/>
        <a:cs typeface="+mn-cs"/>
      </a:defRPr>
    </a:lvl5pPr>
    <a:lvl6pPr marL="2286000" algn="l" defTabSz="914400" rtl="0" eaLnBrk="1" latinLnBrk="0" hangingPunct="1">
      <a:defRPr sz="3600" kern="1200">
        <a:solidFill>
          <a:srgbClr val="3399FF"/>
        </a:solidFill>
        <a:latin typeface="Times" pitchFamily="1" charset="0"/>
        <a:ea typeface="+mn-ea"/>
        <a:cs typeface="+mn-cs"/>
      </a:defRPr>
    </a:lvl6pPr>
    <a:lvl7pPr marL="2743200" algn="l" defTabSz="914400" rtl="0" eaLnBrk="1" latinLnBrk="0" hangingPunct="1">
      <a:defRPr sz="3600" kern="1200">
        <a:solidFill>
          <a:srgbClr val="3399FF"/>
        </a:solidFill>
        <a:latin typeface="Times" pitchFamily="1" charset="0"/>
        <a:ea typeface="+mn-ea"/>
        <a:cs typeface="+mn-cs"/>
      </a:defRPr>
    </a:lvl7pPr>
    <a:lvl8pPr marL="3200400" algn="l" defTabSz="914400" rtl="0" eaLnBrk="1" latinLnBrk="0" hangingPunct="1">
      <a:defRPr sz="3600" kern="1200">
        <a:solidFill>
          <a:srgbClr val="3399FF"/>
        </a:solidFill>
        <a:latin typeface="Times" pitchFamily="1" charset="0"/>
        <a:ea typeface="+mn-ea"/>
        <a:cs typeface="+mn-cs"/>
      </a:defRPr>
    </a:lvl8pPr>
    <a:lvl9pPr marL="3657600" algn="l" defTabSz="914400" rtl="0" eaLnBrk="1" latinLnBrk="0" hangingPunct="1">
      <a:defRPr sz="3600" kern="1200">
        <a:solidFill>
          <a:srgbClr val="3399FF"/>
        </a:solidFill>
        <a:latin typeface="Times" pitchFamily="1" charset="0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F0000"/>
    <a:srgbClr val="3399FF"/>
    <a:srgbClr val="0066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21E4AEA4-8DFA-4A89-87EB-49C32662AFE0}" styleName="Medium Style 2 - Accent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2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2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9200" autoAdjust="0"/>
    <p:restoredTop sz="94652" autoAdjust="0"/>
  </p:normalViewPr>
  <p:slideViewPr>
    <p:cSldViewPr>
      <p:cViewPr>
        <p:scale>
          <a:sx n="86" d="100"/>
          <a:sy n="86" d="100"/>
        </p:scale>
        <p:origin x="-178" y="-38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 varScale="1">
      <p:scale>
        <a:sx n="1" d="1"/>
        <a:sy n="1" d="1"/>
      </p:scale>
      <p:origin x="0" y="0"/>
    </p:cViewPr>
  </p:sorterViewPr>
  <p:notesViewPr>
    <p:cSldViewPr>
      <p:cViewPr varScale="1">
        <p:scale>
          <a:sx n="96" d="100"/>
          <a:sy n="96" d="100"/>
        </p:scale>
        <p:origin x="-3564" y="-102"/>
      </p:cViewPr>
      <p:guideLst>
        <p:guide orient="horz" pos="2928"/>
        <p:guide pos="2208"/>
      </p:guideLst>
    </p:cSldViewPr>
  </p:notes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3.xml"/><Relationship Id="rId13" Type="http://schemas.openxmlformats.org/officeDocument/2006/relationships/slide" Target="slides/slide8.xml"/><Relationship Id="rId18" Type="http://schemas.openxmlformats.org/officeDocument/2006/relationships/presProps" Target="presProps.xml"/><Relationship Id="rId3" Type="http://schemas.openxmlformats.org/officeDocument/2006/relationships/customXml" Target="../customXml/item3.xml"/><Relationship Id="rId21" Type="http://schemas.openxmlformats.org/officeDocument/2006/relationships/tableStyles" Target="tableStyles.xml"/><Relationship Id="rId7" Type="http://schemas.openxmlformats.org/officeDocument/2006/relationships/slide" Target="slides/slide2.xml"/><Relationship Id="rId12" Type="http://schemas.openxmlformats.org/officeDocument/2006/relationships/slide" Target="slides/slide7.xml"/><Relationship Id="rId17" Type="http://schemas.openxmlformats.org/officeDocument/2006/relationships/handoutMaster" Target="handoutMasters/handoutMaster1.xml"/><Relationship Id="rId2" Type="http://schemas.openxmlformats.org/officeDocument/2006/relationships/customXml" Target="../customXml/item2.xml"/><Relationship Id="rId16" Type="http://schemas.openxmlformats.org/officeDocument/2006/relationships/notesMaster" Target="notesMasters/notesMaster1.xml"/><Relationship Id="rId20" Type="http://schemas.openxmlformats.org/officeDocument/2006/relationships/theme" Target="theme/theme1.xml"/><Relationship Id="rId1" Type="http://schemas.openxmlformats.org/officeDocument/2006/relationships/customXml" Target="../customXml/item1.xml"/><Relationship Id="rId6" Type="http://schemas.openxmlformats.org/officeDocument/2006/relationships/slide" Target="slides/slide1.xml"/><Relationship Id="rId11" Type="http://schemas.openxmlformats.org/officeDocument/2006/relationships/slide" Target="slides/slide6.xml"/><Relationship Id="rId5" Type="http://schemas.openxmlformats.org/officeDocument/2006/relationships/slideMaster" Target="slideMasters/slideMaster1.xml"/><Relationship Id="rId15" Type="http://schemas.openxmlformats.org/officeDocument/2006/relationships/slide" Target="slides/slide10.xml"/><Relationship Id="rId10" Type="http://schemas.openxmlformats.org/officeDocument/2006/relationships/slide" Target="slides/slide5.xml"/><Relationship Id="rId19" Type="http://schemas.openxmlformats.org/officeDocument/2006/relationships/viewProps" Target="viewProps.xml"/><Relationship Id="rId4" Type="http://schemas.openxmlformats.org/officeDocument/2006/relationships/customXml" Target="../customXml/item4.xml"/><Relationship Id="rId9" Type="http://schemas.openxmlformats.org/officeDocument/2006/relationships/slide" Target="slides/slide4.xml"/><Relationship Id="rId14" Type="http://schemas.openxmlformats.org/officeDocument/2006/relationships/slide" Target="slides/slide9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770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3038475" cy="4651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3177" tIns="46589" rIns="93177" bIns="46589" numCol="1" anchor="t" anchorCtr="0" compatLnSpc="1">
            <a:prstTxWarp prst="textNoShape">
              <a:avLst/>
            </a:prstTxWarp>
          </a:bodyPr>
          <a:lstStyle>
            <a:lvl1pPr algn="l">
              <a:defRPr sz="1200">
                <a:solidFill>
                  <a:schemeClr val="tx1"/>
                </a:solidFill>
                <a:latin typeface="Times New Roman" pitchFamily="1" charset="-52"/>
              </a:defRPr>
            </a:lvl1pPr>
          </a:lstStyle>
          <a:p>
            <a:pPr>
              <a:defRPr/>
            </a:pPr>
            <a:endParaRPr lang="en-US" altLang="en-US"/>
          </a:p>
        </p:txBody>
      </p:sp>
      <p:sp>
        <p:nvSpPr>
          <p:cNvPr id="32771" name="Rectangle 3"/>
          <p:cNvSpPr>
            <a:spLocks noGrp="1" noChangeArrowheads="1"/>
          </p:cNvSpPr>
          <p:nvPr>
            <p:ph type="dt" sz="quarter" idx="1"/>
          </p:nvPr>
        </p:nvSpPr>
        <p:spPr bwMode="auto">
          <a:xfrm>
            <a:off x="3971925" y="0"/>
            <a:ext cx="3038475" cy="4651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3177" tIns="46589" rIns="93177" bIns="46589" numCol="1" anchor="t" anchorCtr="0" compatLnSpc="1">
            <a:prstTxWarp prst="textNoShape">
              <a:avLst/>
            </a:prstTxWarp>
          </a:bodyPr>
          <a:lstStyle>
            <a:lvl1pPr algn="r">
              <a:defRPr sz="1200">
                <a:solidFill>
                  <a:schemeClr val="tx1"/>
                </a:solidFill>
                <a:latin typeface="Times New Roman" pitchFamily="1" charset="-52"/>
              </a:defRPr>
            </a:lvl1pPr>
          </a:lstStyle>
          <a:p>
            <a:pPr>
              <a:defRPr/>
            </a:pPr>
            <a:endParaRPr lang="en-US" altLang="en-US"/>
          </a:p>
        </p:txBody>
      </p:sp>
      <p:sp>
        <p:nvSpPr>
          <p:cNvPr id="32772" name="Rectangle 4"/>
          <p:cNvSpPr>
            <a:spLocks noGrp="1" noChangeArrowheads="1"/>
          </p:cNvSpPr>
          <p:nvPr>
            <p:ph type="ftr" sz="quarter" idx="2"/>
          </p:nvPr>
        </p:nvSpPr>
        <p:spPr bwMode="auto">
          <a:xfrm>
            <a:off x="0" y="8831263"/>
            <a:ext cx="3038475" cy="4651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3177" tIns="46589" rIns="93177" bIns="46589" numCol="1" anchor="b" anchorCtr="0" compatLnSpc="1">
            <a:prstTxWarp prst="textNoShape">
              <a:avLst/>
            </a:prstTxWarp>
          </a:bodyPr>
          <a:lstStyle>
            <a:lvl1pPr algn="l">
              <a:defRPr sz="1200">
                <a:solidFill>
                  <a:schemeClr val="tx1"/>
                </a:solidFill>
                <a:latin typeface="Times New Roman" pitchFamily="1" charset="-52"/>
              </a:defRPr>
            </a:lvl1pPr>
          </a:lstStyle>
          <a:p>
            <a:pPr>
              <a:defRPr/>
            </a:pPr>
            <a:endParaRPr lang="en-US" altLang="en-US"/>
          </a:p>
        </p:txBody>
      </p:sp>
      <p:sp>
        <p:nvSpPr>
          <p:cNvPr id="32773" name="Rectangle 5"/>
          <p:cNvSpPr>
            <a:spLocks noGrp="1" noChangeArrowheads="1"/>
          </p:cNvSpPr>
          <p:nvPr>
            <p:ph type="sldNum" sz="quarter" idx="3"/>
          </p:nvPr>
        </p:nvSpPr>
        <p:spPr bwMode="auto">
          <a:xfrm>
            <a:off x="3971925" y="8831263"/>
            <a:ext cx="3038475" cy="4651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3177" tIns="46589" rIns="93177" bIns="46589" numCol="1" anchor="b" anchorCtr="0" compatLnSpc="1">
            <a:prstTxWarp prst="textNoShape">
              <a:avLst/>
            </a:prstTxWarp>
          </a:bodyPr>
          <a:lstStyle>
            <a:lvl1pPr algn="r">
              <a:defRPr sz="1200">
                <a:solidFill>
                  <a:schemeClr val="tx1"/>
                </a:solidFill>
                <a:latin typeface="Times New Roman" pitchFamily="18" charset="0"/>
              </a:defRPr>
            </a:lvl1pPr>
          </a:lstStyle>
          <a:p>
            <a:pPr>
              <a:defRPr/>
            </a:pPr>
            <a:fld id="{3E012559-C3C2-45E7-A255-560E357E2AC2}" type="slidenum">
              <a:rPr lang="en-US" altLang="en-US"/>
              <a:pPr>
                <a:defRPr/>
              </a:pPr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851091104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818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3038475" cy="4651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3177" tIns="46589" rIns="93177" bIns="46589" numCol="1" anchor="t" anchorCtr="0" compatLnSpc="1">
            <a:prstTxWarp prst="textNoShape">
              <a:avLst/>
            </a:prstTxWarp>
          </a:bodyPr>
          <a:lstStyle>
            <a:lvl1pPr algn="l">
              <a:defRPr sz="1200">
                <a:solidFill>
                  <a:schemeClr val="tx1"/>
                </a:solidFill>
                <a:latin typeface="Times New Roman" pitchFamily="1" charset="-52"/>
              </a:defRPr>
            </a:lvl1pPr>
          </a:lstStyle>
          <a:p>
            <a:pPr>
              <a:defRPr/>
            </a:pPr>
            <a:endParaRPr lang="en-US" altLang="en-US"/>
          </a:p>
        </p:txBody>
      </p:sp>
      <p:sp>
        <p:nvSpPr>
          <p:cNvPr id="34819" name="Rectangle 3"/>
          <p:cNvSpPr>
            <a:spLocks noGrp="1" noChangeArrowheads="1"/>
          </p:cNvSpPr>
          <p:nvPr>
            <p:ph type="dt" idx="1"/>
          </p:nvPr>
        </p:nvSpPr>
        <p:spPr bwMode="auto">
          <a:xfrm>
            <a:off x="3971925" y="0"/>
            <a:ext cx="3038475" cy="4651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3177" tIns="46589" rIns="93177" bIns="46589" numCol="1" anchor="t" anchorCtr="0" compatLnSpc="1">
            <a:prstTxWarp prst="textNoShape">
              <a:avLst/>
            </a:prstTxWarp>
          </a:bodyPr>
          <a:lstStyle>
            <a:lvl1pPr algn="r">
              <a:defRPr sz="1200">
                <a:solidFill>
                  <a:schemeClr val="tx1"/>
                </a:solidFill>
                <a:latin typeface="Times New Roman" pitchFamily="1" charset="-52"/>
              </a:defRPr>
            </a:lvl1pPr>
          </a:lstStyle>
          <a:p>
            <a:pPr>
              <a:defRPr/>
            </a:pPr>
            <a:endParaRPr lang="en-US" altLang="en-US"/>
          </a:p>
        </p:txBody>
      </p:sp>
      <p:sp>
        <p:nvSpPr>
          <p:cNvPr id="14340" name="Rectangle 4"/>
          <p:cNvSpPr>
            <a:spLocks noGrp="1" noRot="1" noChangeAspect="1" noChangeArrowheads="1" noTextEdit="1"/>
          </p:cNvSpPr>
          <p:nvPr>
            <p:ph type="sldImg" idx="2"/>
          </p:nvPr>
        </p:nvSpPr>
        <p:spPr bwMode="auto">
          <a:xfrm>
            <a:off x="1181100" y="696913"/>
            <a:ext cx="4648200" cy="3486150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  <a:ext uri="{53640926-AAD7-44D8-BBD7-CCE9431645EC}">
              <a14:shadowObscured xmlns:a14="http://schemas.microsoft.com/office/drawing/2010/main" val="1"/>
            </a:ext>
          </a:extLst>
        </p:spPr>
      </p:sp>
      <p:sp>
        <p:nvSpPr>
          <p:cNvPr id="34821" name="Rectangle 5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935038" y="4416425"/>
            <a:ext cx="5140325" cy="41830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3177" tIns="46589" rIns="93177" bIns="46589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 noProof="0" smtClean="0"/>
              <a:t>Click to edit Master text styles</a:t>
            </a:r>
          </a:p>
          <a:p>
            <a:pPr lvl="1"/>
            <a:r>
              <a:rPr lang="en-US" altLang="en-US" noProof="0" smtClean="0"/>
              <a:t>Second level</a:t>
            </a:r>
          </a:p>
          <a:p>
            <a:pPr lvl="2"/>
            <a:r>
              <a:rPr lang="en-US" altLang="en-US" noProof="0" smtClean="0"/>
              <a:t>Third level</a:t>
            </a:r>
          </a:p>
          <a:p>
            <a:pPr lvl="3"/>
            <a:r>
              <a:rPr lang="en-US" altLang="en-US" noProof="0" smtClean="0"/>
              <a:t>Fourth level</a:t>
            </a:r>
          </a:p>
          <a:p>
            <a:pPr lvl="4"/>
            <a:r>
              <a:rPr lang="en-US" altLang="en-US" noProof="0" smtClean="0"/>
              <a:t>Fifth level</a:t>
            </a:r>
          </a:p>
        </p:txBody>
      </p:sp>
      <p:sp>
        <p:nvSpPr>
          <p:cNvPr id="34822" name="Rectangle 6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8831263"/>
            <a:ext cx="3038475" cy="4651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3177" tIns="46589" rIns="93177" bIns="46589" numCol="1" anchor="b" anchorCtr="0" compatLnSpc="1">
            <a:prstTxWarp prst="textNoShape">
              <a:avLst/>
            </a:prstTxWarp>
          </a:bodyPr>
          <a:lstStyle>
            <a:lvl1pPr algn="l">
              <a:defRPr sz="1200">
                <a:solidFill>
                  <a:schemeClr val="tx1"/>
                </a:solidFill>
                <a:latin typeface="Times New Roman" pitchFamily="1" charset="-52"/>
              </a:defRPr>
            </a:lvl1pPr>
          </a:lstStyle>
          <a:p>
            <a:pPr>
              <a:defRPr/>
            </a:pPr>
            <a:endParaRPr lang="en-US" altLang="en-US"/>
          </a:p>
        </p:txBody>
      </p:sp>
      <p:sp>
        <p:nvSpPr>
          <p:cNvPr id="34823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3971925" y="8831263"/>
            <a:ext cx="3038475" cy="4651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3177" tIns="46589" rIns="93177" bIns="46589" numCol="1" anchor="b" anchorCtr="0" compatLnSpc="1">
            <a:prstTxWarp prst="textNoShape">
              <a:avLst/>
            </a:prstTxWarp>
          </a:bodyPr>
          <a:lstStyle>
            <a:lvl1pPr algn="r">
              <a:defRPr sz="1200">
                <a:solidFill>
                  <a:schemeClr val="tx1"/>
                </a:solidFill>
                <a:latin typeface="Times New Roman" pitchFamily="18" charset="0"/>
              </a:defRPr>
            </a:lvl1pPr>
          </a:lstStyle>
          <a:p>
            <a:pPr>
              <a:defRPr/>
            </a:pPr>
            <a:fld id="{9B80670F-EDB3-46AA-8711-EABCAA991B7E}" type="slidenum">
              <a:rPr lang="en-US" altLang="en-US"/>
              <a:pPr>
                <a:defRPr/>
              </a:pPr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797440914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pitchFamily="1" charset="-52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pitchFamily="1" charset="-52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pitchFamily="1" charset="-52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pitchFamily="1" charset="-52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pitchFamily="1" charset="-52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2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>
            <a:lvl1pPr>
              <a:defRPr sz="3600">
                <a:solidFill>
                  <a:srgbClr val="3399FF"/>
                </a:solidFill>
                <a:latin typeface="Times" pitchFamily="1" charset="0"/>
              </a:defRPr>
            </a:lvl1pPr>
            <a:lvl2pPr marL="755650" indent="-290513">
              <a:defRPr sz="3600">
                <a:solidFill>
                  <a:srgbClr val="3399FF"/>
                </a:solidFill>
                <a:latin typeface="Times" pitchFamily="1" charset="0"/>
              </a:defRPr>
            </a:lvl2pPr>
            <a:lvl3pPr marL="1163638" indent="-231775">
              <a:defRPr sz="3600">
                <a:solidFill>
                  <a:srgbClr val="3399FF"/>
                </a:solidFill>
                <a:latin typeface="Times" pitchFamily="1" charset="0"/>
              </a:defRPr>
            </a:lvl3pPr>
            <a:lvl4pPr marL="1630363" indent="-231775">
              <a:defRPr sz="3600">
                <a:solidFill>
                  <a:srgbClr val="3399FF"/>
                </a:solidFill>
                <a:latin typeface="Times" pitchFamily="1" charset="0"/>
              </a:defRPr>
            </a:lvl4pPr>
            <a:lvl5pPr marL="2095500" indent="-231775">
              <a:defRPr sz="3600">
                <a:solidFill>
                  <a:srgbClr val="3399FF"/>
                </a:solidFill>
                <a:latin typeface="Times" pitchFamily="1" charset="0"/>
              </a:defRPr>
            </a:lvl5pPr>
            <a:lvl6pPr marL="2552700" indent="-231775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rgbClr val="3399FF"/>
                </a:solidFill>
                <a:latin typeface="Times" pitchFamily="1" charset="0"/>
              </a:defRPr>
            </a:lvl6pPr>
            <a:lvl7pPr marL="3009900" indent="-231775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rgbClr val="3399FF"/>
                </a:solidFill>
                <a:latin typeface="Times" pitchFamily="1" charset="0"/>
              </a:defRPr>
            </a:lvl7pPr>
            <a:lvl8pPr marL="3467100" indent="-231775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rgbClr val="3399FF"/>
                </a:solidFill>
                <a:latin typeface="Times" pitchFamily="1" charset="0"/>
              </a:defRPr>
            </a:lvl8pPr>
            <a:lvl9pPr marL="3924300" indent="-231775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rgbClr val="3399FF"/>
                </a:solidFill>
                <a:latin typeface="Times" pitchFamily="1" charset="0"/>
              </a:defRPr>
            </a:lvl9pPr>
          </a:lstStyle>
          <a:p>
            <a:fld id="{FDABDE8F-5B66-434F-AF46-2F5A46965CEC}" type="slidenum">
              <a:rPr lang="en-US" altLang="en-US" sz="1200" smtClean="0">
                <a:solidFill>
                  <a:schemeClr val="tx1"/>
                </a:solidFill>
                <a:latin typeface="Times New Roman" pitchFamily="18" charset="0"/>
              </a:rPr>
              <a:pPr/>
              <a:t>1</a:t>
            </a:fld>
            <a:endParaRPr lang="en-US" altLang="en-US" sz="1200" smtClean="0">
              <a:solidFill>
                <a:schemeClr val="tx1"/>
              </a:solidFill>
              <a:latin typeface="Times New Roman" pitchFamily="18" charset="0"/>
            </a:endParaRPr>
          </a:p>
        </p:txBody>
      </p:sp>
      <p:sp>
        <p:nvSpPr>
          <p:cNvPr id="15363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5364" name="Rectangle 3"/>
          <p:cNvSpPr>
            <a:spLocks noGrp="1" noChangeArrowheads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endParaRPr lang="en-US" altLang="en-US" smtClean="0">
              <a:latin typeface="Times New Roman" pitchFamily="18" charset="0"/>
            </a:endParaRPr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0" name="Slide Image Placeholder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17411" name="Notes Placeholder 2"/>
          <p:cNvSpPr>
            <a:spLocks noGrp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pPr>
              <a:buClr>
                <a:srgbClr val="FFC000"/>
              </a:buClr>
            </a:pPr>
            <a:endParaRPr lang="en-US" altLang="en-US" smtClean="0">
              <a:latin typeface="Avenir LT Std 35 Light"/>
            </a:endParaRPr>
          </a:p>
        </p:txBody>
      </p:sp>
      <p:sp>
        <p:nvSpPr>
          <p:cNvPr id="17412" name="Slide Number Placeholder 3"/>
          <p:cNvSpPr>
            <a:spLocks noGrp="1"/>
          </p:cNvSpPr>
          <p:nvPr>
            <p:ph type="sldNum" sz="quarter" idx="5"/>
          </p:nvPr>
        </p:nvSpPr>
        <p:spPr>
          <a:noFill/>
        </p:spPr>
        <p:txBody>
          <a:bodyPr/>
          <a:lstStyle>
            <a:lvl1pPr>
              <a:defRPr sz="3600">
                <a:solidFill>
                  <a:srgbClr val="3399FF"/>
                </a:solidFill>
                <a:latin typeface="Times" pitchFamily="1" charset="0"/>
              </a:defRPr>
            </a:lvl1pPr>
            <a:lvl2pPr marL="742950" indent="-285750">
              <a:defRPr sz="3600">
                <a:solidFill>
                  <a:srgbClr val="3399FF"/>
                </a:solidFill>
                <a:latin typeface="Times" pitchFamily="1" charset="0"/>
              </a:defRPr>
            </a:lvl2pPr>
            <a:lvl3pPr marL="1143000" indent="-228600">
              <a:defRPr sz="3600">
                <a:solidFill>
                  <a:srgbClr val="3399FF"/>
                </a:solidFill>
                <a:latin typeface="Times" pitchFamily="1" charset="0"/>
              </a:defRPr>
            </a:lvl3pPr>
            <a:lvl4pPr marL="1600200" indent="-228600">
              <a:defRPr sz="3600">
                <a:solidFill>
                  <a:srgbClr val="3399FF"/>
                </a:solidFill>
                <a:latin typeface="Times" pitchFamily="1" charset="0"/>
              </a:defRPr>
            </a:lvl4pPr>
            <a:lvl5pPr marL="2057400" indent="-228600">
              <a:defRPr sz="3600">
                <a:solidFill>
                  <a:srgbClr val="3399FF"/>
                </a:solidFill>
                <a:latin typeface="Times" pitchFamily="1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rgbClr val="3399FF"/>
                </a:solidFill>
                <a:latin typeface="Times" pitchFamily="1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rgbClr val="3399FF"/>
                </a:solidFill>
                <a:latin typeface="Times" pitchFamily="1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rgbClr val="3399FF"/>
                </a:solidFill>
                <a:latin typeface="Times" pitchFamily="1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rgbClr val="3399FF"/>
                </a:solidFill>
                <a:latin typeface="Times" pitchFamily="1" charset="0"/>
              </a:defRPr>
            </a:lvl9pPr>
          </a:lstStyle>
          <a:p>
            <a:fld id="{38BCF794-2835-4748-BF4F-238783BF48C5}" type="slidenum">
              <a:rPr lang="en-US" altLang="en-US" sz="1200" smtClean="0">
                <a:solidFill>
                  <a:schemeClr val="tx1"/>
                </a:solidFill>
                <a:latin typeface="Times New Roman" pitchFamily="18" charset="0"/>
              </a:rPr>
              <a:pPr/>
              <a:t>2</a:t>
            </a:fld>
            <a:endParaRPr lang="en-US" altLang="en-US" sz="1200" smtClean="0">
              <a:solidFill>
                <a:schemeClr val="tx1"/>
              </a:solidFill>
              <a:latin typeface="Times New Roman" pitchFamily="18" charset="0"/>
            </a:endParaRPr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Slide Image Placeholder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16387" name="Notes Placeholder 2"/>
          <p:cNvSpPr>
            <a:spLocks noGrp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endParaRPr lang="en-US" altLang="en-US" smtClean="0">
              <a:latin typeface="Arial" pitchFamily="34" charset="0"/>
              <a:cs typeface="Arial" pitchFamily="34" charset="0"/>
            </a:endParaRPr>
          </a:p>
        </p:txBody>
      </p:sp>
      <p:sp>
        <p:nvSpPr>
          <p:cNvPr id="16388" name="Slide Number Placeholder 3"/>
          <p:cNvSpPr>
            <a:spLocks noGrp="1"/>
          </p:cNvSpPr>
          <p:nvPr>
            <p:ph type="sldNum" sz="quarter" idx="5"/>
          </p:nvPr>
        </p:nvSpPr>
        <p:spPr>
          <a:noFill/>
        </p:spPr>
        <p:txBody>
          <a:bodyPr/>
          <a:lstStyle>
            <a:lvl1pPr>
              <a:defRPr sz="3600">
                <a:solidFill>
                  <a:srgbClr val="3399FF"/>
                </a:solidFill>
                <a:latin typeface="Times" pitchFamily="1" charset="0"/>
              </a:defRPr>
            </a:lvl1pPr>
            <a:lvl2pPr marL="742950" indent="-285750">
              <a:defRPr sz="3600">
                <a:solidFill>
                  <a:srgbClr val="3399FF"/>
                </a:solidFill>
                <a:latin typeface="Times" pitchFamily="1" charset="0"/>
              </a:defRPr>
            </a:lvl2pPr>
            <a:lvl3pPr marL="1143000" indent="-228600">
              <a:defRPr sz="3600">
                <a:solidFill>
                  <a:srgbClr val="3399FF"/>
                </a:solidFill>
                <a:latin typeface="Times" pitchFamily="1" charset="0"/>
              </a:defRPr>
            </a:lvl3pPr>
            <a:lvl4pPr marL="1600200" indent="-228600">
              <a:defRPr sz="3600">
                <a:solidFill>
                  <a:srgbClr val="3399FF"/>
                </a:solidFill>
                <a:latin typeface="Times" pitchFamily="1" charset="0"/>
              </a:defRPr>
            </a:lvl4pPr>
            <a:lvl5pPr marL="2057400" indent="-228600">
              <a:defRPr sz="3600">
                <a:solidFill>
                  <a:srgbClr val="3399FF"/>
                </a:solidFill>
                <a:latin typeface="Times" pitchFamily="1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rgbClr val="3399FF"/>
                </a:solidFill>
                <a:latin typeface="Times" pitchFamily="1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rgbClr val="3399FF"/>
                </a:solidFill>
                <a:latin typeface="Times" pitchFamily="1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rgbClr val="3399FF"/>
                </a:solidFill>
                <a:latin typeface="Times" pitchFamily="1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rgbClr val="3399FF"/>
                </a:solidFill>
                <a:latin typeface="Times" pitchFamily="1" charset="0"/>
              </a:defRPr>
            </a:lvl9pPr>
          </a:lstStyle>
          <a:p>
            <a:fld id="{48E0B4CC-DE7D-4DCF-943A-2E50CA82BD4A}" type="slidenum">
              <a:rPr lang="en-US" altLang="en-US" sz="1200" smtClean="0">
                <a:solidFill>
                  <a:schemeClr val="tx1"/>
                </a:solidFill>
                <a:latin typeface="Times New Roman" pitchFamily="18" charset="0"/>
              </a:rPr>
              <a:pPr/>
              <a:t>3</a:t>
            </a:fld>
            <a:endParaRPr lang="en-US" altLang="en-US" sz="1200" smtClean="0">
              <a:solidFill>
                <a:schemeClr val="tx1"/>
              </a:solidFill>
              <a:latin typeface="Times New Roman" pitchFamily="18" charset="0"/>
            </a:endParaRPr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0" name="Slide Image Placeholder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17411" name="Notes Placeholder 2"/>
          <p:cNvSpPr>
            <a:spLocks noGrp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pPr>
              <a:buClr>
                <a:srgbClr val="FFC000"/>
              </a:buClr>
            </a:pPr>
            <a:endParaRPr lang="en-US" altLang="en-US" smtClean="0">
              <a:latin typeface="Avenir LT Std 35 Light"/>
            </a:endParaRPr>
          </a:p>
        </p:txBody>
      </p:sp>
      <p:sp>
        <p:nvSpPr>
          <p:cNvPr id="17412" name="Slide Number Placeholder 3"/>
          <p:cNvSpPr>
            <a:spLocks noGrp="1"/>
          </p:cNvSpPr>
          <p:nvPr>
            <p:ph type="sldNum" sz="quarter" idx="5"/>
          </p:nvPr>
        </p:nvSpPr>
        <p:spPr>
          <a:noFill/>
        </p:spPr>
        <p:txBody>
          <a:bodyPr/>
          <a:lstStyle>
            <a:lvl1pPr>
              <a:defRPr sz="3600">
                <a:solidFill>
                  <a:srgbClr val="3399FF"/>
                </a:solidFill>
                <a:latin typeface="Times" pitchFamily="1" charset="0"/>
              </a:defRPr>
            </a:lvl1pPr>
            <a:lvl2pPr marL="742950" indent="-285750">
              <a:defRPr sz="3600">
                <a:solidFill>
                  <a:srgbClr val="3399FF"/>
                </a:solidFill>
                <a:latin typeface="Times" pitchFamily="1" charset="0"/>
              </a:defRPr>
            </a:lvl2pPr>
            <a:lvl3pPr marL="1143000" indent="-228600">
              <a:defRPr sz="3600">
                <a:solidFill>
                  <a:srgbClr val="3399FF"/>
                </a:solidFill>
                <a:latin typeface="Times" pitchFamily="1" charset="0"/>
              </a:defRPr>
            </a:lvl3pPr>
            <a:lvl4pPr marL="1600200" indent="-228600">
              <a:defRPr sz="3600">
                <a:solidFill>
                  <a:srgbClr val="3399FF"/>
                </a:solidFill>
                <a:latin typeface="Times" pitchFamily="1" charset="0"/>
              </a:defRPr>
            </a:lvl4pPr>
            <a:lvl5pPr marL="2057400" indent="-228600">
              <a:defRPr sz="3600">
                <a:solidFill>
                  <a:srgbClr val="3399FF"/>
                </a:solidFill>
                <a:latin typeface="Times" pitchFamily="1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rgbClr val="3399FF"/>
                </a:solidFill>
                <a:latin typeface="Times" pitchFamily="1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rgbClr val="3399FF"/>
                </a:solidFill>
                <a:latin typeface="Times" pitchFamily="1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rgbClr val="3399FF"/>
                </a:solidFill>
                <a:latin typeface="Times" pitchFamily="1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rgbClr val="3399FF"/>
                </a:solidFill>
                <a:latin typeface="Times" pitchFamily="1" charset="0"/>
              </a:defRPr>
            </a:lvl9pPr>
          </a:lstStyle>
          <a:p>
            <a:fld id="{7DE20FAA-8417-485E-AE06-6B2073D8F1F7}" type="slidenum">
              <a:rPr lang="en-US" altLang="en-US" sz="1200" smtClean="0">
                <a:solidFill>
                  <a:schemeClr val="tx1"/>
                </a:solidFill>
                <a:latin typeface="Times New Roman" pitchFamily="18" charset="0"/>
              </a:rPr>
              <a:pPr/>
              <a:t>4</a:t>
            </a:fld>
            <a:endParaRPr lang="en-US" altLang="en-US" sz="1200" smtClean="0">
              <a:solidFill>
                <a:schemeClr val="tx1"/>
              </a:solidFill>
              <a:latin typeface="Times New Roman" pitchFamily="18" charset="0"/>
            </a:endParaRPr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4" name="Slide Image Placeholder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18435" name="Notes Placeholder 2"/>
          <p:cNvSpPr>
            <a:spLocks noGrp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pPr>
              <a:buClr>
                <a:srgbClr val="FFC000"/>
              </a:buClr>
            </a:pPr>
            <a:endParaRPr lang="en-US" altLang="en-US" smtClean="0">
              <a:latin typeface="Avenir LT Std 35 Light"/>
            </a:endParaRPr>
          </a:p>
        </p:txBody>
      </p:sp>
      <p:sp>
        <p:nvSpPr>
          <p:cNvPr id="18436" name="Slide Number Placeholder 3"/>
          <p:cNvSpPr>
            <a:spLocks noGrp="1"/>
          </p:cNvSpPr>
          <p:nvPr>
            <p:ph type="sldNum" sz="quarter" idx="5"/>
          </p:nvPr>
        </p:nvSpPr>
        <p:spPr>
          <a:noFill/>
        </p:spPr>
        <p:txBody>
          <a:bodyPr/>
          <a:lstStyle>
            <a:lvl1pPr>
              <a:defRPr sz="3600">
                <a:solidFill>
                  <a:srgbClr val="3399FF"/>
                </a:solidFill>
                <a:latin typeface="Times" pitchFamily="1" charset="0"/>
              </a:defRPr>
            </a:lvl1pPr>
            <a:lvl2pPr marL="742950" indent="-285750">
              <a:defRPr sz="3600">
                <a:solidFill>
                  <a:srgbClr val="3399FF"/>
                </a:solidFill>
                <a:latin typeface="Times" pitchFamily="1" charset="0"/>
              </a:defRPr>
            </a:lvl2pPr>
            <a:lvl3pPr marL="1143000" indent="-228600">
              <a:defRPr sz="3600">
                <a:solidFill>
                  <a:srgbClr val="3399FF"/>
                </a:solidFill>
                <a:latin typeface="Times" pitchFamily="1" charset="0"/>
              </a:defRPr>
            </a:lvl3pPr>
            <a:lvl4pPr marL="1600200" indent="-228600">
              <a:defRPr sz="3600">
                <a:solidFill>
                  <a:srgbClr val="3399FF"/>
                </a:solidFill>
                <a:latin typeface="Times" pitchFamily="1" charset="0"/>
              </a:defRPr>
            </a:lvl4pPr>
            <a:lvl5pPr marL="2057400" indent="-228600">
              <a:defRPr sz="3600">
                <a:solidFill>
                  <a:srgbClr val="3399FF"/>
                </a:solidFill>
                <a:latin typeface="Times" pitchFamily="1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rgbClr val="3399FF"/>
                </a:solidFill>
                <a:latin typeface="Times" pitchFamily="1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rgbClr val="3399FF"/>
                </a:solidFill>
                <a:latin typeface="Times" pitchFamily="1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rgbClr val="3399FF"/>
                </a:solidFill>
                <a:latin typeface="Times" pitchFamily="1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rgbClr val="3399FF"/>
                </a:solidFill>
                <a:latin typeface="Times" pitchFamily="1" charset="0"/>
              </a:defRPr>
            </a:lvl9pPr>
          </a:lstStyle>
          <a:p>
            <a:fld id="{CF5A2EFC-2D8E-4AA9-AD31-CF1DFFA876A9}" type="slidenum">
              <a:rPr lang="en-US" altLang="en-US" sz="1200" smtClean="0">
                <a:solidFill>
                  <a:schemeClr val="tx1"/>
                </a:solidFill>
                <a:latin typeface="Times New Roman" pitchFamily="18" charset="0"/>
              </a:rPr>
              <a:pPr/>
              <a:t>5</a:t>
            </a:fld>
            <a:endParaRPr lang="en-US" altLang="en-US" sz="1200" smtClean="0">
              <a:solidFill>
                <a:schemeClr val="tx1"/>
              </a:solidFill>
              <a:latin typeface="Times New Roman" pitchFamily="18" charset="0"/>
            </a:endParaRPr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Slide Image Placeholder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19459" name="Notes Placeholder 2"/>
          <p:cNvSpPr>
            <a:spLocks noGrp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endParaRPr lang="en-US" altLang="en-US" smtClean="0">
              <a:latin typeface="Arial" pitchFamily="34" charset="0"/>
              <a:cs typeface="Arial" pitchFamily="34" charset="0"/>
            </a:endParaRPr>
          </a:p>
        </p:txBody>
      </p:sp>
      <p:sp>
        <p:nvSpPr>
          <p:cNvPr id="19460" name="Slide Number Placeholder 3"/>
          <p:cNvSpPr>
            <a:spLocks noGrp="1"/>
          </p:cNvSpPr>
          <p:nvPr>
            <p:ph type="sldNum" sz="quarter" idx="5"/>
          </p:nvPr>
        </p:nvSpPr>
        <p:spPr>
          <a:noFill/>
        </p:spPr>
        <p:txBody>
          <a:bodyPr/>
          <a:lstStyle>
            <a:lvl1pPr>
              <a:defRPr sz="3600">
                <a:solidFill>
                  <a:srgbClr val="3399FF"/>
                </a:solidFill>
                <a:latin typeface="Times" pitchFamily="1" charset="0"/>
              </a:defRPr>
            </a:lvl1pPr>
            <a:lvl2pPr marL="742950" indent="-285750">
              <a:defRPr sz="3600">
                <a:solidFill>
                  <a:srgbClr val="3399FF"/>
                </a:solidFill>
                <a:latin typeface="Times" pitchFamily="1" charset="0"/>
              </a:defRPr>
            </a:lvl2pPr>
            <a:lvl3pPr marL="1143000" indent="-228600">
              <a:defRPr sz="3600">
                <a:solidFill>
                  <a:srgbClr val="3399FF"/>
                </a:solidFill>
                <a:latin typeface="Times" pitchFamily="1" charset="0"/>
              </a:defRPr>
            </a:lvl3pPr>
            <a:lvl4pPr marL="1600200" indent="-228600">
              <a:defRPr sz="3600">
                <a:solidFill>
                  <a:srgbClr val="3399FF"/>
                </a:solidFill>
                <a:latin typeface="Times" pitchFamily="1" charset="0"/>
              </a:defRPr>
            </a:lvl4pPr>
            <a:lvl5pPr marL="2057400" indent="-228600">
              <a:defRPr sz="3600">
                <a:solidFill>
                  <a:srgbClr val="3399FF"/>
                </a:solidFill>
                <a:latin typeface="Times" pitchFamily="1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rgbClr val="3399FF"/>
                </a:solidFill>
                <a:latin typeface="Times" pitchFamily="1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rgbClr val="3399FF"/>
                </a:solidFill>
                <a:latin typeface="Times" pitchFamily="1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rgbClr val="3399FF"/>
                </a:solidFill>
                <a:latin typeface="Times" pitchFamily="1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rgbClr val="3399FF"/>
                </a:solidFill>
                <a:latin typeface="Times" pitchFamily="1" charset="0"/>
              </a:defRPr>
            </a:lvl9pPr>
          </a:lstStyle>
          <a:p>
            <a:fld id="{0C2988FA-9F75-43E0-92D4-589D22782514}" type="slidenum">
              <a:rPr lang="en-US" altLang="en-US" sz="1200" smtClean="0">
                <a:solidFill>
                  <a:schemeClr val="tx1"/>
                </a:solidFill>
                <a:latin typeface="Times New Roman" pitchFamily="18" charset="0"/>
              </a:rPr>
              <a:pPr/>
              <a:t>6</a:t>
            </a:fld>
            <a:endParaRPr lang="en-US" altLang="en-US" sz="1200" smtClean="0">
              <a:solidFill>
                <a:schemeClr val="tx1"/>
              </a:solidFill>
              <a:latin typeface="Times New Roman" pitchFamily="18" charset="0"/>
            </a:endParaRPr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2" name="Slide Image Placeholder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20483" name="Notes Placeholder 2"/>
          <p:cNvSpPr>
            <a:spLocks noGrp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endParaRPr lang="en-US" altLang="en-US" smtClean="0">
              <a:latin typeface="Arial" pitchFamily="34" charset="0"/>
              <a:cs typeface="Arial" pitchFamily="34" charset="0"/>
            </a:endParaRPr>
          </a:p>
        </p:txBody>
      </p:sp>
      <p:sp>
        <p:nvSpPr>
          <p:cNvPr id="20484" name="Slide Number Placeholder 3"/>
          <p:cNvSpPr>
            <a:spLocks noGrp="1"/>
          </p:cNvSpPr>
          <p:nvPr>
            <p:ph type="sldNum" sz="quarter" idx="5"/>
          </p:nvPr>
        </p:nvSpPr>
        <p:spPr>
          <a:noFill/>
        </p:spPr>
        <p:txBody>
          <a:bodyPr/>
          <a:lstStyle>
            <a:lvl1pPr>
              <a:defRPr sz="3600">
                <a:solidFill>
                  <a:srgbClr val="3399FF"/>
                </a:solidFill>
                <a:latin typeface="Times" pitchFamily="1" charset="0"/>
              </a:defRPr>
            </a:lvl1pPr>
            <a:lvl2pPr marL="742950" indent="-285750">
              <a:defRPr sz="3600">
                <a:solidFill>
                  <a:srgbClr val="3399FF"/>
                </a:solidFill>
                <a:latin typeface="Times" pitchFamily="1" charset="0"/>
              </a:defRPr>
            </a:lvl2pPr>
            <a:lvl3pPr marL="1143000" indent="-228600">
              <a:defRPr sz="3600">
                <a:solidFill>
                  <a:srgbClr val="3399FF"/>
                </a:solidFill>
                <a:latin typeface="Times" pitchFamily="1" charset="0"/>
              </a:defRPr>
            </a:lvl3pPr>
            <a:lvl4pPr marL="1600200" indent="-228600">
              <a:defRPr sz="3600">
                <a:solidFill>
                  <a:srgbClr val="3399FF"/>
                </a:solidFill>
                <a:latin typeface="Times" pitchFamily="1" charset="0"/>
              </a:defRPr>
            </a:lvl4pPr>
            <a:lvl5pPr marL="2057400" indent="-228600">
              <a:defRPr sz="3600">
                <a:solidFill>
                  <a:srgbClr val="3399FF"/>
                </a:solidFill>
                <a:latin typeface="Times" pitchFamily="1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rgbClr val="3399FF"/>
                </a:solidFill>
                <a:latin typeface="Times" pitchFamily="1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rgbClr val="3399FF"/>
                </a:solidFill>
                <a:latin typeface="Times" pitchFamily="1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rgbClr val="3399FF"/>
                </a:solidFill>
                <a:latin typeface="Times" pitchFamily="1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rgbClr val="3399FF"/>
                </a:solidFill>
                <a:latin typeface="Times" pitchFamily="1" charset="0"/>
              </a:defRPr>
            </a:lvl9pPr>
          </a:lstStyle>
          <a:p>
            <a:fld id="{E5BE193A-3106-41B5-8277-9F64006FF378}" type="slidenum">
              <a:rPr lang="en-US" altLang="en-US" sz="1200" smtClean="0">
                <a:solidFill>
                  <a:schemeClr val="tx1"/>
                </a:solidFill>
                <a:latin typeface="Times New Roman" pitchFamily="18" charset="0"/>
              </a:rPr>
              <a:pPr/>
              <a:t>7</a:t>
            </a:fld>
            <a:endParaRPr lang="en-US" altLang="en-US" sz="1200" smtClean="0">
              <a:solidFill>
                <a:schemeClr val="tx1"/>
              </a:solidFill>
              <a:latin typeface="Times New Roman" pitchFamily="18" charset="0"/>
            </a:endParaRPr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6" name="Slide Image Placeholder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21507" name="Notes Placeholder 2"/>
          <p:cNvSpPr>
            <a:spLocks noGrp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endParaRPr lang="en-US" altLang="en-US" smtClean="0">
              <a:latin typeface="Arial" pitchFamily="34" charset="0"/>
              <a:cs typeface="Arial" pitchFamily="34" charset="0"/>
            </a:endParaRPr>
          </a:p>
        </p:txBody>
      </p:sp>
      <p:sp>
        <p:nvSpPr>
          <p:cNvPr id="21508" name="Slide Number Placeholder 3"/>
          <p:cNvSpPr>
            <a:spLocks noGrp="1"/>
          </p:cNvSpPr>
          <p:nvPr>
            <p:ph type="sldNum" sz="quarter" idx="5"/>
          </p:nvPr>
        </p:nvSpPr>
        <p:spPr>
          <a:noFill/>
        </p:spPr>
        <p:txBody>
          <a:bodyPr/>
          <a:lstStyle>
            <a:lvl1pPr>
              <a:defRPr sz="3600">
                <a:solidFill>
                  <a:srgbClr val="3399FF"/>
                </a:solidFill>
                <a:latin typeface="Times" pitchFamily="1" charset="0"/>
              </a:defRPr>
            </a:lvl1pPr>
            <a:lvl2pPr marL="742950" indent="-285750">
              <a:defRPr sz="3600">
                <a:solidFill>
                  <a:srgbClr val="3399FF"/>
                </a:solidFill>
                <a:latin typeface="Times" pitchFamily="1" charset="0"/>
              </a:defRPr>
            </a:lvl2pPr>
            <a:lvl3pPr marL="1143000" indent="-228600">
              <a:defRPr sz="3600">
                <a:solidFill>
                  <a:srgbClr val="3399FF"/>
                </a:solidFill>
                <a:latin typeface="Times" pitchFamily="1" charset="0"/>
              </a:defRPr>
            </a:lvl3pPr>
            <a:lvl4pPr marL="1600200" indent="-228600">
              <a:defRPr sz="3600">
                <a:solidFill>
                  <a:srgbClr val="3399FF"/>
                </a:solidFill>
                <a:latin typeface="Times" pitchFamily="1" charset="0"/>
              </a:defRPr>
            </a:lvl4pPr>
            <a:lvl5pPr marL="2057400" indent="-228600">
              <a:defRPr sz="3600">
                <a:solidFill>
                  <a:srgbClr val="3399FF"/>
                </a:solidFill>
                <a:latin typeface="Times" pitchFamily="1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rgbClr val="3399FF"/>
                </a:solidFill>
                <a:latin typeface="Times" pitchFamily="1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rgbClr val="3399FF"/>
                </a:solidFill>
                <a:latin typeface="Times" pitchFamily="1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rgbClr val="3399FF"/>
                </a:solidFill>
                <a:latin typeface="Times" pitchFamily="1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rgbClr val="3399FF"/>
                </a:solidFill>
                <a:latin typeface="Times" pitchFamily="1" charset="0"/>
              </a:defRPr>
            </a:lvl9pPr>
          </a:lstStyle>
          <a:p>
            <a:fld id="{7DB08F56-957F-4E4D-A90F-D397CA0BE0D5}" type="slidenum">
              <a:rPr lang="en-US" altLang="en-US" sz="1200" smtClean="0">
                <a:solidFill>
                  <a:schemeClr val="tx1"/>
                </a:solidFill>
                <a:latin typeface="Times New Roman" pitchFamily="18" charset="0"/>
              </a:rPr>
              <a:pPr/>
              <a:t>8</a:t>
            </a:fld>
            <a:endParaRPr lang="en-US" altLang="en-US" sz="1200" smtClean="0">
              <a:solidFill>
                <a:schemeClr val="tx1"/>
              </a:solidFill>
              <a:latin typeface="Times New Roman" pitchFamily="18" charset="0"/>
            </a:endParaRPr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30" name="Slide Image Placeholder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22531" name="Notes Placeholder 2"/>
          <p:cNvSpPr>
            <a:spLocks noGrp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endParaRPr lang="en-US" altLang="en-US" smtClean="0">
              <a:latin typeface="Arial" pitchFamily="34" charset="0"/>
              <a:cs typeface="Arial" pitchFamily="34" charset="0"/>
            </a:endParaRPr>
          </a:p>
        </p:txBody>
      </p:sp>
      <p:sp>
        <p:nvSpPr>
          <p:cNvPr id="22532" name="Slide Number Placeholder 3"/>
          <p:cNvSpPr>
            <a:spLocks noGrp="1"/>
          </p:cNvSpPr>
          <p:nvPr>
            <p:ph type="sldNum" sz="quarter" idx="5"/>
          </p:nvPr>
        </p:nvSpPr>
        <p:spPr>
          <a:noFill/>
        </p:spPr>
        <p:txBody>
          <a:bodyPr/>
          <a:lstStyle>
            <a:lvl1pPr>
              <a:defRPr sz="3600">
                <a:solidFill>
                  <a:srgbClr val="3399FF"/>
                </a:solidFill>
                <a:latin typeface="Times" pitchFamily="1" charset="0"/>
              </a:defRPr>
            </a:lvl1pPr>
            <a:lvl2pPr marL="742950" indent="-285750">
              <a:defRPr sz="3600">
                <a:solidFill>
                  <a:srgbClr val="3399FF"/>
                </a:solidFill>
                <a:latin typeface="Times" pitchFamily="1" charset="0"/>
              </a:defRPr>
            </a:lvl2pPr>
            <a:lvl3pPr marL="1143000" indent="-228600">
              <a:defRPr sz="3600">
                <a:solidFill>
                  <a:srgbClr val="3399FF"/>
                </a:solidFill>
                <a:latin typeface="Times" pitchFamily="1" charset="0"/>
              </a:defRPr>
            </a:lvl3pPr>
            <a:lvl4pPr marL="1600200" indent="-228600">
              <a:defRPr sz="3600">
                <a:solidFill>
                  <a:srgbClr val="3399FF"/>
                </a:solidFill>
                <a:latin typeface="Times" pitchFamily="1" charset="0"/>
              </a:defRPr>
            </a:lvl4pPr>
            <a:lvl5pPr marL="2057400" indent="-228600">
              <a:defRPr sz="3600">
                <a:solidFill>
                  <a:srgbClr val="3399FF"/>
                </a:solidFill>
                <a:latin typeface="Times" pitchFamily="1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rgbClr val="3399FF"/>
                </a:solidFill>
                <a:latin typeface="Times" pitchFamily="1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rgbClr val="3399FF"/>
                </a:solidFill>
                <a:latin typeface="Times" pitchFamily="1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rgbClr val="3399FF"/>
                </a:solidFill>
                <a:latin typeface="Times" pitchFamily="1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rgbClr val="3399FF"/>
                </a:solidFill>
                <a:latin typeface="Times" pitchFamily="1" charset="0"/>
              </a:defRPr>
            </a:lvl9pPr>
          </a:lstStyle>
          <a:p>
            <a:fld id="{1EFD1B13-A126-4470-8D75-15420F898797}" type="slidenum">
              <a:rPr lang="en-US" altLang="en-US" sz="1200" smtClean="0">
                <a:solidFill>
                  <a:schemeClr val="tx1"/>
                </a:solidFill>
                <a:latin typeface="Times New Roman" pitchFamily="18" charset="0"/>
              </a:rPr>
              <a:pPr/>
              <a:t>9</a:t>
            </a:fld>
            <a:endParaRPr lang="en-US" altLang="en-US" sz="1200" smtClean="0">
              <a:solidFill>
                <a:schemeClr val="tx1"/>
              </a:solidFill>
              <a:latin typeface="Times New Roman" pitchFamily="18" charset="0"/>
            </a:endParaRPr>
          </a:p>
        </p:txBody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2" name="Slide Image Placeholder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25603" name="Notes Placeholder 2"/>
          <p:cNvSpPr>
            <a:spLocks noGrp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endParaRPr lang="en-US" altLang="en-US" smtClean="0">
              <a:latin typeface="Arial" pitchFamily="34" charset="0"/>
              <a:cs typeface="Arial" pitchFamily="34" charset="0"/>
            </a:endParaRPr>
          </a:p>
        </p:txBody>
      </p:sp>
      <p:sp>
        <p:nvSpPr>
          <p:cNvPr id="25604" name="Slide Number Placeholder 3"/>
          <p:cNvSpPr>
            <a:spLocks noGrp="1"/>
          </p:cNvSpPr>
          <p:nvPr>
            <p:ph type="sldNum" sz="quarter" idx="5"/>
          </p:nvPr>
        </p:nvSpPr>
        <p:spPr>
          <a:noFill/>
        </p:spPr>
        <p:txBody>
          <a:bodyPr/>
          <a:lstStyle>
            <a:lvl1pPr>
              <a:defRPr sz="3600">
                <a:solidFill>
                  <a:srgbClr val="3399FF"/>
                </a:solidFill>
                <a:latin typeface="Times" pitchFamily="1" charset="0"/>
              </a:defRPr>
            </a:lvl1pPr>
            <a:lvl2pPr marL="742950" indent="-285750">
              <a:defRPr sz="3600">
                <a:solidFill>
                  <a:srgbClr val="3399FF"/>
                </a:solidFill>
                <a:latin typeface="Times" pitchFamily="1" charset="0"/>
              </a:defRPr>
            </a:lvl2pPr>
            <a:lvl3pPr marL="1143000" indent="-228600">
              <a:defRPr sz="3600">
                <a:solidFill>
                  <a:srgbClr val="3399FF"/>
                </a:solidFill>
                <a:latin typeface="Times" pitchFamily="1" charset="0"/>
              </a:defRPr>
            </a:lvl3pPr>
            <a:lvl4pPr marL="1600200" indent="-228600">
              <a:defRPr sz="3600">
                <a:solidFill>
                  <a:srgbClr val="3399FF"/>
                </a:solidFill>
                <a:latin typeface="Times" pitchFamily="1" charset="0"/>
              </a:defRPr>
            </a:lvl4pPr>
            <a:lvl5pPr marL="2057400" indent="-228600">
              <a:defRPr sz="3600">
                <a:solidFill>
                  <a:srgbClr val="3399FF"/>
                </a:solidFill>
                <a:latin typeface="Times" pitchFamily="1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rgbClr val="3399FF"/>
                </a:solidFill>
                <a:latin typeface="Times" pitchFamily="1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rgbClr val="3399FF"/>
                </a:solidFill>
                <a:latin typeface="Times" pitchFamily="1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rgbClr val="3399FF"/>
                </a:solidFill>
                <a:latin typeface="Times" pitchFamily="1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rgbClr val="3399FF"/>
                </a:solidFill>
                <a:latin typeface="Times" pitchFamily="1" charset="0"/>
              </a:defRPr>
            </a:lvl9pPr>
          </a:lstStyle>
          <a:p>
            <a:fld id="{59642A21-8889-4FF5-BB29-C87BC901C027}" type="slidenum">
              <a:rPr lang="en-US" altLang="en-US" sz="1200" smtClean="0">
                <a:solidFill>
                  <a:schemeClr val="tx1"/>
                </a:solidFill>
                <a:latin typeface="Times New Roman" pitchFamily="18" charset="0"/>
              </a:rPr>
              <a:pPr/>
              <a:t>10</a:t>
            </a:fld>
            <a:endParaRPr lang="en-US" altLang="en-US" sz="1200" smtClean="0">
              <a:solidFill>
                <a:schemeClr val="tx1"/>
              </a:solidFill>
              <a:latin typeface="Times New Roman" pitchFamily="18" charset="0"/>
            </a:endParaRPr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dirty="0" smtClean="0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n-US" dirty="0" smtClean="0"/>
              <a:t>Click to edit Master subtitle style</a:t>
            </a:r>
            <a:endParaRPr lang="en-US" dirty="0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 altLang="en-US"/>
              <a:t>Working Draft for Comment</a:t>
            </a: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78BB707-41EE-4A38-ABB3-8A2909337E7F}" type="slidenum">
              <a:rPr lang="en-US" altLang="en-US"/>
              <a:pPr>
                <a:defRPr/>
              </a:pPr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397920973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 altLang="en-US"/>
              <a:t>Working Draft for Comment</a:t>
            </a: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CA1F4AB-72BA-4BB4-89A7-5FDF2642D996}" type="slidenum">
              <a:rPr lang="en-US" altLang="en-US"/>
              <a:pPr>
                <a:defRPr/>
              </a:pPr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87569827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 altLang="en-US"/>
              <a:t>Working Draft for Comment</a:t>
            </a: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BD800C1-CCB8-4058-AFF3-574723D068DB}" type="slidenum">
              <a:rPr lang="en-US" altLang="en-US"/>
              <a:pPr>
                <a:defRPr/>
              </a:pPr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102060923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600200" y="2438400"/>
            <a:ext cx="3352800" cy="36576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105400" y="2438400"/>
            <a:ext cx="3352800" cy="36576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n-US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 altLang="en-US"/>
              <a:t>Working Draft for Comment</a:t>
            </a:r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B9D8B42-BD88-488D-9622-E0322470FAB4}" type="slidenum">
              <a:rPr lang="en-US" altLang="en-US"/>
              <a:pPr>
                <a:defRPr/>
              </a:pPr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327990542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n-US"/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 altLang="en-US"/>
              <a:t>Working Draft for Comment</a:t>
            </a:r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B0A5C2D-A666-4DE4-AFD2-A15264002B2C}" type="slidenum">
              <a:rPr lang="en-US" altLang="en-US"/>
              <a:pPr>
                <a:defRPr/>
              </a:pPr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305504476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n-US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 altLang="en-US"/>
              <a:t>Working Draft for Comment</a:t>
            </a:r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B113EDD-AE5B-48A1-9317-BE9380B237A0}" type="slidenum">
              <a:rPr lang="en-US" altLang="en-US"/>
              <a:pPr>
                <a:defRPr/>
              </a:pPr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128445352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n-US"/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 altLang="en-US"/>
              <a:t>Working Draft for Comment</a:t>
            </a:r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A724B6D-D6AA-474D-9952-049D092B7456}" type="slidenum">
              <a:rPr lang="en-US" altLang="en-US"/>
              <a:pPr>
                <a:defRPr/>
              </a:pPr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137690104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n-US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 altLang="en-US"/>
              <a:t>Working Draft for Comment</a:t>
            </a:r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6F626BE-B272-47E4-8D14-D93E1E1CA09A}" type="slidenum">
              <a:rPr lang="en-US" altLang="en-US"/>
              <a:pPr>
                <a:defRPr/>
              </a:pPr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241351343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n-US" noProof="0" smtClean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n-US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 altLang="en-US"/>
              <a:t>Working Draft for Comment</a:t>
            </a:r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D5B34CE-D2F6-4015-A0A6-7AE32EFDCC4E}" type="slidenum">
              <a:rPr lang="en-US" altLang="en-US"/>
              <a:pPr>
                <a:defRPr/>
              </a:pPr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289060178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 altLang="en-US"/>
              <a:t>Working Draft for Comment</a:t>
            </a: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07F5864-A1FB-46C0-B08C-A06CDC24EC18}" type="slidenum">
              <a:rPr lang="en-US" altLang="en-US"/>
              <a:pPr>
                <a:defRPr/>
              </a:pPr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176730034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743700" y="1066800"/>
            <a:ext cx="1714500" cy="5029200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600200" y="1066800"/>
            <a:ext cx="4991100" cy="5029200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 altLang="en-US"/>
              <a:t>Working Draft for Comment</a:t>
            </a: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63FFFBE-3967-4ED4-BA51-2AF2DC55CECF}" type="slidenum">
              <a:rPr lang="en-US" altLang="en-US"/>
              <a:pPr>
                <a:defRPr/>
              </a:pPr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290850905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pn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1600200" y="1066800"/>
            <a:ext cx="6858000" cy="1143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3399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 smtClean="0"/>
              <a:t>Click to edit Master title style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1600200" y="2438400"/>
            <a:ext cx="6858000" cy="36576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 smtClean="0"/>
              <a:t>Click to edit Master text styles</a:t>
            </a:r>
          </a:p>
          <a:p>
            <a:pPr lvl="1"/>
            <a:r>
              <a:rPr lang="en-US" altLang="en-US" smtClean="0"/>
              <a:t>Second level</a:t>
            </a:r>
          </a:p>
          <a:p>
            <a:pPr lvl="2"/>
            <a:r>
              <a:rPr lang="en-US" altLang="en-US" smtClean="0"/>
              <a:t>Third level</a:t>
            </a:r>
          </a:p>
          <a:p>
            <a:pPr lvl="3"/>
            <a:r>
              <a:rPr lang="en-US" altLang="en-US" smtClean="0"/>
              <a:t>Fourth level</a:t>
            </a:r>
          </a:p>
          <a:p>
            <a:pPr lvl="4"/>
            <a:r>
              <a:rPr lang="en-US" altLang="en-US" smtClean="0"/>
              <a:t>Fifth level</a:t>
            </a:r>
          </a:p>
        </p:txBody>
      </p:sp>
      <p:sp>
        <p:nvSpPr>
          <p:cNvPr id="3174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685800" y="6248400"/>
            <a:ext cx="1905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l">
              <a:defRPr sz="1400">
                <a:solidFill>
                  <a:schemeClr val="tx1"/>
                </a:solidFill>
                <a:latin typeface="Times New Roman" pitchFamily="1" charset="-52"/>
              </a:defRPr>
            </a:lvl1pPr>
          </a:lstStyle>
          <a:p>
            <a:pPr>
              <a:defRPr/>
            </a:pPr>
            <a:endParaRPr lang="en-US" altLang="en-US"/>
          </a:p>
        </p:txBody>
      </p:sp>
      <p:sp>
        <p:nvSpPr>
          <p:cNvPr id="3174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8400"/>
            <a:ext cx="28956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>
                <a:solidFill>
                  <a:schemeClr val="tx1"/>
                </a:solidFill>
                <a:latin typeface="Times New Roman" pitchFamily="1" charset="-52"/>
              </a:defRPr>
            </a:lvl1pPr>
          </a:lstStyle>
          <a:p>
            <a:pPr>
              <a:defRPr/>
            </a:pPr>
            <a:r>
              <a:rPr lang="en-US" altLang="en-US"/>
              <a:t>Working Draft for Comment</a:t>
            </a:r>
          </a:p>
        </p:txBody>
      </p:sp>
      <p:sp>
        <p:nvSpPr>
          <p:cNvPr id="3175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8400"/>
            <a:ext cx="1905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>
                <a:solidFill>
                  <a:schemeClr val="tx1"/>
                </a:solidFill>
                <a:latin typeface="Times New Roman" pitchFamily="18" charset="0"/>
              </a:defRPr>
            </a:lvl1pPr>
          </a:lstStyle>
          <a:p>
            <a:pPr>
              <a:defRPr/>
            </a:pPr>
            <a:fld id="{FBE7C3FA-C031-47BE-A945-BE92E07EBD38}" type="slidenum">
              <a:rPr lang="en-US" altLang="en-US"/>
              <a:pPr>
                <a:defRPr/>
              </a:pPr>
              <a:t>‹#›</a:t>
            </a:fld>
            <a:endParaRPr lang="en-US" altLang="en-US"/>
          </a:p>
        </p:txBody>
      </p:sp>
      <p:sp>
        <p:nvSpPr>
          <p:cNvPr id="1031" name="Rectangle 8"/>
          <p:cNvSpPr>
            <a:spLocks noChangeArrowheads="1"/>
          </p:cNvSpPr>
          <p:nvPr/>
        </p:nvSpPr>
        <p:spPr bwMode="auto">
          <a:xfrm>
            <a:off x="1676400" y="0"/>
            <a:ext cx="7467600" cy="685800"/>
          </a:xfrm>
          <a:prstGeom prst="rect">
            <a:avLst/>
          </a:prstGeom>
          <a:gradFill rotWithShape="0">
            <a:gsLst>
              <a:gs pos="0">
                <a:srgbClr val="3399FF"/>
              </a:gs>
              <a:gs pos="100000">
                <a:srgbClr val="1F5C99"/>
              </a:gs>
            </a:gsLst>
            <a:lin ang="5400000" scaled="1"/>
          </a:gra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defRPr sz="3600">
                <a:solidFill>
                  <a:srgbClr val="3399FF"/>
                </a:solidFill>
                <a:latin typeface="Times" pitchFamily="1" charset="0"/>
              </a:defRPr>
            </a:lvl1pPr>
            <a:lvl2pPr marL="742950" indent="-285750">
              <a:defRPr sz="3600">
                <a:solidFill>
                  <a:srgbClr val="3399FF"/>
                </a:solidFill>
                <a:latin typeface="Times" pitchFamily="1" charset="0"/>
              </a:defRPr>
            </a:lvl2pPr>
            <a:lvl3pPr marL="1143000" indent="-228600">
              <a:defRPr sz="3600">
                <a:solidFill>
                  <a:srgbClr val="3399FF"/>
                </a:solidFill>
                <a:latin typeface="Times" pitchFamily="1" charset="0"/>
              </a:defRPr>
            </a:lvl3pPr>
            <a:lvl4pPr marL="1600200" indent="-228600">
              <a:defRPr sz="3600">
                <a:solidFill>
                  <a:srgbClr val="3399FF"/>
                </a:solidFill>
                <a:latin typeface="Times" pitchFamily="1" charset="0"/>
              </a:defRPr>
            </a:lvl4pPr>
            <a:lvl5pPr marL="2057400" indent="-228600">
              <a:defRPr sz="3600">
                <a:solidFill>
                  <a:srgbClr val="3399FF"/>
                </a:solidFill>
                <a:latin typeface="Times" pitchFamily="1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rgbClr val="3399FF"/>
                </a:solidFill>
                <a:latin typeface="Times" pitchFamily="1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rgbClr val="3399FF"/>
                </a:solidFill>
                <a:latin typeface="Times" pitchFamily="1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rgbClr val="3399FF"/>
                </a:solidFill>
                <a:latin typeface="Times" pitchFamily="1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rgbClr val="3399FF"/>
                </a:solidFill>
                <a:latin typeface="Times" pitchFamily="1" charset="0"/>
              </a:defRPr>
            </a:lvl9pPr>
          </a:lstStyle>
          <a:p>
            <a:pPr algn="ctr">
              <a:defRPr/>
            </a:pPr>
            <a:endParaRPr lang="en-US" altLang="en-US" smtClean="0"/>
          </a:p>
        </p:txBody>
      </p:sp>
      <p:sp>
        <p:nvSpPr>
          <p:cNvPr id="1032" name="Text Box 10"/>
          <p:cNvSpPr txBox="1">
            <a:spLocks noChangeArrowheads="1"/>
          </p:cNvSpPr>
          <p:nvPr/>
        </p:nvSpPr>
        <p:spPr bwMode="auto">
          <a:xfrm>
            <a:off x="1752600" y="381000"/>
            <a:ext cx="7315200" cy="304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defRPr sz="3600">
                <a:solidFill>
                  <a:srgbClr val="3399FF"/>
                </a:solidFill>
                <a:latin typeface="Times" pitchFamily="1" charset="0"/>
              </a:defRPr>
            </a:lvl1pPr>
            <a:lvl2pPr marL="742950" indent="-285750">
              <a:defRPr sz="3600">
                <a:solidFill>
                  <a:srgbClr val="3399FF"/>
                </a:solidFill>
                <a:latin typeface="Times" pitchFamily="1" charset="0"/>
              </a:defRPr>
            </a:lvl2pPr>
            <a:lvl3pPr marL="1143000" indent="-228600">
              <a:defRPr sz="3600">
                <a:solidFill>
                  <a:srgbClr val="3399FF"/>
                </a:solidFill>
                <a:latin typeface="Times" pitchFamily="1" charset="0"/>
              </a:defRPr>
            </a:lvl3pPr>
            <a:lvl4pPr marL="1600200" indent="-228600">
              <a:defRPr sz="3600">
                <a:solidFill>
                  <a:srgbClr val="3399FF"/>
                </a:solidFill>
                <a:latin typeface="Times" pitchFamily="1" charset="0"/>
              </a:defRPr>
            </a:lvl4pPr>
            <a:lvl5pPr marL="2057400" indent="-228600">
              <a:defRPr sz="3600">
                <a:solidFill>
                  <a:srgbClr val="3399FF"/>
                </a:solidFill>
                <a:latin typeface="Times" pitchFamily="1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rgbClr val="3399FF"/>
                </a:solidFill>
                <a:latin typeface="Times" pitchFamily="1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rgbClr val="3399FF"/>
                </a:solidFill>
                <a:latin typeface="Times" pitchFamily="1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rgbClr val="3399FF"/>
                </a:solidFill>
                <a:latin typeface="Times" pitchFamily="1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rgbClr val="3399FF"/>
                </a:solidFill>
                <a:latin typeface="Times" pitchFamily="1" charset="0"/>
              </a:defRPr>
            </a:lvl9pPr>
          </a:lstStyle>
          <a:p>
            <a:pPr>
              <a:spcBef>
                <a:spcPct val="50000"/>
              </a:spcBef>
              <a:defRPr/>
            </a:pPr>
            <a:r>
              <a:rPr lang="en-US" altLang="en-US" sz="1400" b="1" smtClean="0">
                <a:solidFill>
                  <a:schemeClr val="bg1"/>
                </a:solidFill>
                <a:latin typeface="Times New Roman" pitchFamily="1" charset="-52"/>
              </a:rPr>
              <a:t>C  A  L  I  F  O  R  N  I  A     E  N  E  R  G  Y     C  O  M  M  I  S  S  I  O  N</a:t>
            </a:r>
            <a:endParaRPr lang="en-US" altLang="en-US" sz="1600" smtClean="0">
              <a:solidFill>
                <a:schemeClr val="tx1"/>
              </a:solidFill>
              <a:latin typeface="Helvetica" pitchFamily="1" charset="0"/>
            </a:endParaRPr>
          </a:p>
        </p:txBody>
      </p:sp>
      <p:sp>
        <p:nvSpPr>
          <p:cNvPr id="1033" name="Line 11"/>
          <p:cNvSpPr>
            <a:spLocks noChangeShapeType="1"/>
          </p:cNvSpPr>
          <p:nvPr/>
        </p:nvSpPr>
        <p:spPr bwMode="auto">
          <a:xfrm>
            <a:off x="1447800" y="838200"/>
            <a:ext cx="7467600" cy="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1034" name="Line 12"/>
          <p:cNvSpPr>
            <a:spLocks noChangeShapeType="1"/>
          </p:cNvSpPr>
          <p:nvPr/>
        </p:nvSpPr>
        <p:spPr bwMode="auto">
          <a:xfrm>
            <a:off x="8915400" y="838200"/>
            <a:ext cx="0" cy="586740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  <p:pic>
        <p:nvPicPr>
          <p:cNvPr id="1035" name="Picture 1"/>
          <p:cNvPicPr>
            <a:picLocks noChangeAspect="1"/>
          </p:cNvPicPr>
          <p:nvPr userDrawn="1"/>
        </p:nvPicPr>
        <p:blipFill>
          <a:blip r:embed="rId1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" y="152400"/>
            <a:ext cx="1143000" cy="10064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 bg1="lt1" tx1="dk1" bg2="lt2" tx2="dk2" accent1="accent1" accent2="accent2" accent3="accent3" accent4="accent4" accent5="accent5" accent6="accent6" hlink="hlink" folHlink="folHlink"/>
  <p:sldLayoutIdLst>
    <p:sldLayoutId id="2147483652" r:id="rId1"/>
    <p:sldLayoutId id="2147483653" r:id="rId2"/>
    <p:sldLayoutId id="2147483654" r:id="rId3"/>
    <p:sldLayoutId id="2147483655" r:id="rId4"/>
    <p:sldLayoutId id="2147483656" r:id="rId5"/>
    <p:sldLayoutId id="2147483657" r:id="rId6"/>
    <p:sldLayoutId id="2147483658" r:id="rId7"/>
    <p:sldLayoutId id="2147483659" r:id="rId8"/>
    <p:sldLayoutId id="2147483660" r:id="rId9"/>
    <p:sldLayoutId id="2147483661" r:id="rId10"/>
    <p:sldLayoutId id="2147483662" r:id="rId11"/>
  </p:sldLayoutIdLst>
  <p:timing>
    <p:tnLst>
      <p:par>
        <p:cTn id="1" dur="indefinite" restart="never" nodeType="tmRoot"/>
      </p:par>
    </p:tnLst>
  </p:timing>
  <p:hf hdr="0" ftr="0" dt="0"/>
  <p:txStyles>
    <p:titleStyle>
      <a:lvl1pPr algn="l" rtl="0" eaLnBrk="0" fontAlgn="base" hangingPunct="0">
        <a:spcBef>
          <a:spcPct val="0"/>
        </a:spcBef>
        <a:spcAft>
          <a:spcPct val="0"/>
        </a:spcAft>
        <a:defRPr sz="3600">
          <a:solidFill>
            <a:srgbClr val="3399FF"/>
          </a:solidFill>
          <a:latin typeface="+mj-lt"/>
          <a:ea typeface="+mj-ea"/>
          <a:cs typeface="+mj-cs"/>
        </a:defRPr>
      </a:lvl1pPr>
      <a:lvl2pPr algn="l" rtl="0" eaLnBrk="0" fontAlgn="base" hangingPunct="0">
        <a:spcBef>
          <a:spcPct val="0"/>
        </a:spcBef>
        <a:spcAft>
          <a:spcPct val="0"/>
        </a:spcAft>
        <a:defRPr sz="3600">
          <a:solidFill>
            <a:srgbClr val="3399FF"/>
          </a:solidFill>
          <a:latin typeface="Times" pitchFamily="1" charset="0"/>
        </a:defRPr>
      </a:lvl2pPr>
      <a:lvl3pPr algn="l" rtl="0" eaLnBrk="0" fontAlgn="base" hangingPunct="0">
        <a:spcBef>
          <a:spcPct val="0"/>
        </a:spcBef>
        <a:spcAft>
          <a:spcPct val="0"/>
        </a:spcAft>
        <a:defRPr sz="3600">
          <a:solidFill>
            <a:srgbClr val="3399FF"/>
          </a:solidFill>
          <a:latin typeface="Times" pitchFamily="1" charset="0"/>
        </a:defRPr>
      </a:lvl3pPr>
      <a:lvl4pPr algn="l" rtl="0" eaLnBrk="0" fontAlgn="base" hangingPunct="0">
        <a:spcBef>
          <a:spcPct val="0"/>
        </a:spcBef>
        <a:spcAft>
          <a:spcPct val="0"/>
        </a:spcAft>
        <a:defRPr sz="3600">
          <a:solidFill>
            <a:srgbClr val="3399FF"/>
          </a:solidFill>
          <a:latin typeface="Times" pitchFamily="1" charset="0"/>
        </a:defRPr>
      </a:lvl4pPr>
      <a:lvl5pPr algn="l" rtl="0" eaLnBrk="0" fontAlgn="base" hangingPunct="0">
        <a:spcBef>
          <a:spcPct val="0"/>
        </a:spcBef>
        <a:spcAft>
          <a:spcPct val="0"/>
        </a:spcAft>
        <a:defRPr sz="3600">
          <a:solidFill>
            <a:srgbClr val="3399FF"/>
          </a:solidFill>
          <a:latin typeface="Times" pitchFamily="1" charset="0"/>
        </a:defRPr>
      </a:lvl5pPr>
      <a:lvl6pPr marL="457200" algn="l" rtl="0" eaLnBrk="0" fontAlgn="base" hangingPunct="0">
        <a:spcBef>
          <a:spcPct val="0"/>
        </a:spcBef>
        <a:spcAft>
          <a:spcPct val="0"/>
        </a:spcAft>
        <a:defRPr sz="3600">
          <a:solidFill>
            <a:srgbClr val="3399FF"/>
          </a:solidFill>
          <a:latin typeface="Times" pitchFamily="1" charset="0"/>
        </a:defRPr>
      </a:lvl6pPr>
      <a:lvl7pPr marL="914400" algn="l" rtl="0" eaLnBrk="0" fontAlgn="base" hangingPunct="0">
        <a:spcBef>
          <a:spcPct val="0"/>
        </a:spcBef>
        <a:spcAft>
          <a:spcPct val="0"/>
        </a:spcAft>
        <a:defRPr sz="3600">
          <a:solidFill>
            <a:srgbClr val="3399FF"/>
          </a:solidFill>
          <a:latin typeface="Times" pitchFamily="1" charset="0"/>
        </a:defRPr>
      </a:lvl7pPr>
      <a:lvl8pPr marL="1371600" algn="l" rtl="0" eaLnBrk="0" fontAlgn="base" hangingPunct="0">
        <a:spcBef>
          <a:spcPct val="0"/>
        </a:spcBef>
        <a:spcAft>
          <a:spcPct val="0"/>
        </a:spcAft>
        <a:defRPr sz="3600">
          <a:solidFill>
            <a:srgbClr val="3399FF"/>
          </a:solidFill>
          <a:latin typeface="Times" pitchFamily="1" charset="0"/>
        </a:defRPr>
      </a:lvl8pPr>
      <a:lvl9pPr marL="1828800" algn="l" rtl="0" eaLnBrk="0" fontAlgn="base" hangingPunct="0">
        <a:spcBef>
          <a:spcPct val="0"/>
        </a:spcBef>
        <a:spcAft>
          <a:spcPct val="0"/>
        </a:spcAft>
        <a:defRPr sz="3600">
          <a:solidFill>
            <a:srgbClr val="3399FF"/>
          </a:solidFill>
          <a:latin typeface="Times" pitchFamily="1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28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400">
          <a:solidFill>
            <a:schemeClr val="tx1"/>
          </a:solidFill>
          <a:latin typeface="+mn-lt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000">
          <a:solidFill>
            <a:schemeClr val="tx1"/>
          </a:solidFill>
          <a:latin typeface="+mn-lt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>
          <a:solidFill>
            <a:schemeClr val="tx1"/>
          </a:solidFill>
          <a:latin typeface="+mn-lt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>
          <a:solidFill>
            <a:schemeClr val="tx1"/>
          </a:solidFill>
          <a:latin typeface="+mn-lt"/>
        </a:defRPr>
      </a:lvl5pPr>
      <a:lvl6pPr marL="2514600" indent="-228600" algn="l" rtl="0" eaLnBrk="0" fontAlgn="base" hangingPunct="0">
        <a:spcBef>
          <a:spcPct val="20000"/>
        </a:spcBef>
        <a:spcAft>
          <a:spcPct val="0"/>
        </a:spcAft>
        <a:buChar char="»"/>
        <a:defRPr>
          <a:solidFill>
            <a:schemeClr val="tx1"/>
          </a:solidFill>
          <a:latin typeface="+mn-lt"/>
        </a:defRPr>
      </a:lvl6pPr>
      <a:lvl7pPr marL="2971800" indent="-228600" algn="l" rtl="0" eaLnBrk="0" fontAlgn="base" hangingPunct="0">
        <a:spcBef>
          <a:spcPct val="20000"/>
        </a:spcBef>
        <a:spcAft>
          <a:spcPct val="0"/>
        </a:spcAft>
        <a:buChar char="»"/>
        <a:defRPr>
          <a:solidFill>
            <a:schemeClr val="tx1"/>
          </a:solidFill>
          <a:latin typeface="+mn-lt"/>
        </a:defRPr>
      </a:lvl7pPr>
      <a:lvl8pPr marL="3429000" indent="-228600" algn="l" rtl="0" eaLnBrk="0" fontAlgn="base" hangingPunct="0">
        <a:spcBef>
          <a:spcPct val="20000"/>
        </a:spcBef>
        <a:spcAft>
          <a:spcPct val="0"/>
        </a:spcAft>
        <a:buChar char="»"/>
        <a:defRPr>
          <a:solidFill>
            <a:schemeClr val="tx1"/>
          </a:solidFill>
          <a:latin typeface="+mn-lt"/>
        </a:defRPr>
      </a:lvl8pPr>
      <a:lvl9pPr marL="3886200" indent="-228600" algn="l" rtl="0" eaLnBrk="0" fontAlgn="base" hangingPunct="0">
        <a:spcBef>
          <a:spcPct val="20000"/>
        </a:spcBef>
        <a:spcAft>
          <a:spcPct val="0"/>
        </a:spcAft>
        <a:buChar char="»"/>
        <a:defRPr>
          <a:solidFill>
            <a:schemeClr val="tx1"/>
          </a:solidFill>
          <a:latin typeface="+mn-lt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emf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Rectangle 2"/>
          <p:cNvSpPr>
            <a:spLocks noGrp="1" noChangeArrowheads="1"/>
          </p:cNvSpPr>
          <p:nvPr>
            <p:ph type="ctrTitle"/>
          </p:nvPr>
        </p:nvSpPr>
        <p:spPr>
          <a:xfrm>
            <a:off x="609600" y="1295400"/>
            <a:ext cx="8077200" cy="1371600"/>
          </a:xfrm>
        </p:spPr>
        <p:txBody>
          <a:bodyPr/>
          <a:lstStyle/>
          <a:p>
            <a:pPr algn="ctr"/>
            <a:r>
              <a:rPr lang="en-US" altLang="en-US" sz="2800" b="1" dirty="0" smtClean="0">
                <a:cs typeface="Arial" pitchFamily="34" charset="0"/>
              </a:rPr>
              <a:t>SB 350 and POU Integrated Resource Plans</a:t>
            </a:r>
          </a:p>
        </p:txBody>
      </p:sp>
      <p:sp>
        <p:nvSpPr>
          <p:cNvPr id="2051" name="Rectangle 3"/>
          <p:cNvSpPr>
            <a:spLocks noGrp="1" noChangeArrowheads="1"/>
          </p:cNvSpPr>
          <p:nvPr>
            <p:ph type="subTitle" idx="1"/>
          </p:nvPr>
        </p:nvSpPr>
        <p:spPr>
          <a:xfrm>
            <a:off x="587375" y="2514600"/>
            <a:ext cx="7848600" cy="3429000"/>
          </a:xfrm>
        </p:spPr>
        <p:txBody>
          <a:bodyPr/>
          <a:lstStyle/>
          <a:p>
            <a:endParaRPr lang="en-US" altLang="en-US" sz="2400" dirty="0" smtClean="0">
              <a:latin typeface="Arial" pitchFamily="34" charset="0"/>
            </a:endParaRPr>
          </a:p>
          <a:p>
            <a:r>
              <a:rPr lang="en-US" altLang="en-US" sz="2400" dirty="0" smtClean="0">
                <a:latin typeface="Arial" pitchFamily="34" charset="0"/>
              </a:rPr>
              <a:t>Marc Pryor</a:t>
            </a:r>
          </a:p>
          <a:p>
            <a:r>
              <a:rPr lang="en-US" altLang="en-US" sz="2400" dirty="0" smtClean="0">
                <a:latin typeface="Arial" pitchFamily="34" charset="0"/>
              </a:rPr>
              <a:t>Supply Analysis Office</a:t>
            </a:r>
          </a:p>
          <a:p>
            <a:r>
              <a:rPr lang="en-US" altLang="en-US" sz="2400" dirty="0" smtClean="0">
                <a:latin typeface="Arial" pitchFamily="34" charset="0"/>
              </a:rPr>
              <a:t>Energy Assessments Division</a:t>
            </a:r>
          </a:p>
          <a:p>
            <a:endParaRPr lang="en-US" altLang="en-US" sz="1800" dirty="0" smtClean="0">
              <a:latin typeface="Arial" pitchFamily="34" charset="0"/>
            </a:endParaRPr>
          </a:p>
          <a:p>
            <a:r>
              <a:rPr lang="en-US" altLang="en-US" sz="1800" dirty="0" smtClean="0">
                <a:latin typeface="Arial" pitchFamily="34" charset="0"/>
              </a:rPr>
              <a:t> Lead Commissioner Workshop  Docket 16-OIR-01</a:t>
            </a:r>
          </a:p>
          <a:p>
            <a:r>
              <a:rPr lang="en-US" altLang="en-US" sz="1800" dirty="0" smtClean="0">
                <a:latin typeface="Arial" pitchFamily="34" charset="0"/>
              </a:rPr>
              <a:t>Developing Regulations, Guidelines, and Policies for </a:t>
            </a:r>
          </a:p>
          <a:p>
            <a:r>
              <a:rPr lang="en-US" altLang="en-US" sz="1800" dirty="0" smtClean="0">
                <a:latin typeface="Arial" pitchFamily="34" charset="0"/>
              </a:rPr>
              <a:t>Implementing SB 350 and AB 802 </a:t>
            </a:r>
          </a:p>
          <a:p>
            <a:r>
              <a:rPr lang="en-US" altLang="en-US" sz="1800" dirty="0" smtClean="0">
                <a:latin typeface="Arial" pitchFamily="34" charset="0"/>
              </a:rPr>
              <a:t>April 18, 2016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Title 1"/>
          <p:cNvSpPr>
            <a:spLocks noGrp="1"/>
          </p:cNvSpPr>
          <p:nvPr>
            <p:ph type="title"/>
          </p:nvPr>
        </p:nvSpPr>
        <p:spPr>
          <a:xfrm>
            <a:off x="1371600" y="1143000"/>
            <a:ext cx="6858000" cy="457200"/>
          </a:xfrm>
        </p:spPr>
        <p:txBody>
          <a:bodyPr/>
          <a:lstStyle/>
          <a:p>
            <a:pPr algn="ctr"/>
            <a:r>
              <a:rPr lang="en-US" altLang="en-US" sz="2800" b="1" dirty="0" smtClean="0">
                <a:cs typeface="Arial" pitchFamily="34" charset="0"/>
              </a:rPr>
              <a:t>Purpose of the Workshop</a:t>
            </a:r>
          </a:p>
        </p:txBody>
      </p:sp>
      <p:sp>
        <p:nvSpPr>
          <p:cNvPr id="4099" name="Content Placeholder 2"/>
          <p:cNvSpPr>
            <a:spLocks noGrp="1"/>
          </p:cNvSpPr>
          <p:nvPr>
            <p:ph idx="1"/>
          </p:nvPr>
        </p:nvSpPr>
        <p:spPr>
          <a:xfrm>
            <a:off x="533400" y="1981200"/>
            <a:ext cx="8077200" cy="3886200"/>
          </a:xfrm>
        </p:spPr>
        <p:txBody>
          <a:bodyPr/>
          <a:lstStyle/>
          <a:p>
            <a:pPr marL="0" indent="0">
              <a:buNone/>
            </a:pPr>
            <a:r>
              <a:rPr lang="en-US" altLang="en-US" sz="2000" dirty="0" smtClean="0">
                <a:latin typeface="Arial" pitchFamily="34" charset="0"/>
                <a:cs typeface="Arial" pitchFamily="34" charset="0"/>
              </a:rPr>
              <a:t>Receive presentations from POUs required to file IRPs. These presentations will discuss:</a:t>
            </a:r>
          </a:p>
          <a:p>
            <a:endParaRPr lang="en-US" altLang="en-US" sz="800" dirty="0" smtClean="0">
              <a:latin typeface="Arial" pitchFamily="34" charset="0"/>
              <a:cs typeface="Arial" pitchFamily="34" charset="0"/>
            </a:endParaRPr>
          </a:p>
          <a:p>
            <a:r>
              <a:rPr lang="en-US" altLang="en-US" sz="1800" dirty="0" smtClean="0">
                <a:latin typeface="Arial" pitchFamily="34" charset="0"/>
                <a:cs typeface="Arial" pitchFamily="34" charset="0"/>
              </a:rPr>
              <a:t>Current IRP efforts and processes </a:t>
            </a:r>
          </a:p>
          <a:p>
            <a:r>
              <a:rPr lang="en-US" altLang="en-US" sz="1800" dirty="0" smtClean="0">
                <a:latin typeface="Arial" pitchFamily="34" charset="0"/>
                <a:cs typeface="Arial" pitchFamily="34" charset="0"/>
              </a:rPr>
              <a:t>Incorporating </a:t>
            </a:r>
            <a:r>
              <a:rPr lang="en-US" altLang="en-US" sz="1800" dirty="0">
                <a:latin typeface="Arial" pitchFamily="34" charset="0"/>
                <a:cs typeface="Arial" pitchFamily="34" charset="0"/>
              </a:rPr>
              <a:t>energy and environmental policies </a:t>
            </a:r>
            <a:r>
              <a:rPr lang="en-US" altLang="en-US" sz="1800" dirty="0" smtClean="0">
                <a:latin typeface="Arial" pitchFamily="34" charset="0"/>
                <a:cs typeface="Arial" pitchFamily="34" charset="0"/>
              </a:rPr>
              <a:t>into </a:t>
            </a:r>
            <a:r>
              <a:rPr lang="en-US" altLang="en-US" sz="1800" dirty="0">
                <a:latin typeface="Arial" pitchFamily="34" charset="0"/>
                <a:cs typeface="Arial" pitchFamily="34" charset="0"/>
              </a:rPr>
              <a:t>IRPs and procurement </a:t>
            </a:r>
            <a:r>
              <a:rPr lang="en-US" altLang="en-US" sz="1800" dirty="0" smtClean="0">
                <a:latin typeface="Arial" pitchFamily="34" charset="0"/>
                <a:cs typeface="Arial" pitchFamily="34" charset="0"/>
              </a:rPr>
              <a:t>decisions – how is this being done?</a:t>
            </a:r>
          </a:p>
          <a:p>
            <a:r>
              <a:rPr lang="en-US" altLang="en-US" sz="1800" dirty="0" smtClean="0">
                <a:latin typeface="Arial" pitchFamily="34" charset="0"/>
                <a:cs typeface="Arial" pitchFamily="34" charset="0"/>
              </a:rPr>
              <a:t>Incorporating transportation electrification</a:t>
            </a:r>
          </a:p>
          <a:p>
            <a:pPr lvl="1">
              <a:buFont typeface="Wingdings" panose="05000000000000000000" pitchFamily="2" charset="2"/>
              <a:buChar char="Ø"/>
            </a:pPr>
            <a:r>
              <a:rPr lang="en-US" altLang="en-US" sz="1400" dirty="0">
                <a:latin typeface="Arial" pitchFamily="34" charset="0"/>
                <a:cs typeface="Arial" pitchFamily="34" charset="0"/>
              </a:rPr>
              <a:t>	</a:t>
            </a:r>
            <a:r>
              <a:rPr lang="en-US" altLang="en-US" sz="1800" dirty="0" smtClean="0">
                <a:latin typeface="Arial" pitchFamily="34" charset="0"/>
                <a:cs typeface="Arial" pitchFamily="34" charset="0"/>
              </a:rPr>
              <a:t>Included in previous IRPs?</a:t>
            </a:r>
          </a:p>
          <a:p>
            <a:pPr lvl="1">
              <a:buFont typeface="Wingdings" panose="05000000000000000000" pitchFamily="2" charset="2"/>
              <a:buChar char="Ø"/>
            </a:pPr>
            <a:r>
              <a:rPr lang="en-US" altLang="en-US" sz="1800" dirty="0" smtClean="0">
                <a:latin typeface="Arial" pitchFamily="34" charset="0"/>
                <a:cs typeface="Arial" pitchFamily="34" charset="0"/>
              </a:rPr>
              <a:t>   Changes needed to what has been done previously?</a:t>
            </a:r>
          </a:p>
          <a:p>
            <a:pPr lvl="1">
              <a:buFont typeface="Wingdings" panose="05000000000000000000" pitchFamily="2" charset="2"/>
              <a:buChar char="Ø"/>
            </a:pPr>
            <a:r>
              <a:rPr lang="en-US" altLang="en-US" sz="1800" i="1" dirty="0">
                <a:latin typeface="Arial" pitchFamily="34" charset="0"/>
                <a:cs typeface="Arial" pitchFamily="34" charset="0"/>
              </a:rPr>
              <a:t>	</a:t>
            </a:r>
            <a:r>
              <a:rPr lang="en-US" altLang="en-US" sz="1800" dirty="0" smtClean="0">
                <a:latin typeface="Arial" pitchFamily="34" charset="0"/>
                <a:cs typeface="Arial" pitchFamily="34" charset="0"/>
              </a:rPr>
              <a:t>Plans for doing so, if not included?</a:t>
            </a:r>
          </a:p>
          <a:p>
            <a:r>
              <a:rPr lang="en-US" altLang="en-US" sz="1800" dirty="0" smtClean="0">
                <a:latin typeface="Arial" pitchFamily="34" charset="0"/>
                <a:cs typeface="Arial" pitchFamily="34" charset="0"/>
              </a:rPr>
              <a:t>How </a:t>
            </a:r>
            <a:r>
              <a:rPr lang="en-US" altLang="en-US" sz="1800" dirty="0">
                <a:latin typeface="Arial" pitchFamily="34" charset="0"/>
                <a:cs typeface="Arial" pitchFamily="34" charset="0"/>
              </a:rPr>
              <a:t>the guidelines, filings and the review process can be designed and/or implemented </a:t>
            </a:r>
            <a:r>
              <a:rPr lang="en-US" altLang="en-US" sz="1800" dirty="0" smtClean="0">
                <a:latin typeface="Arial" pitchFamily="34" charset="0"/>
                <a:cs typeface="Arial" pitchFamily="34" charset="0"/>
              </a:rPr>
              <a:t>to </a:t>
            </a:r>
            <a:r>
              <a:rPr lang="en-US" altLang="en-US" sz="1800" dirty="0">
                <a:latin typeface="Arial" pitchFamily="34" charset="0"/>
                <a:cs typeface="Arial" pitchFamily="34" charset="0"/>
              </a:rPr>
              <a:t>both leverage ongoing and anticipated POU planning efforts and facilitate meeting the state’s energy and environmental </a:t>
            </a:r>
            <a:r>
              <a:rPr lang="en-US" altLang="en-US" sz="1800" dirty="0" smtClean="0">
                <a:latin typeface="Arial" pitchFamily="34" charset="0"/>
                <a:cs typeface="Arial" pitchFamily="34" charset="0"/>
              </a:rPr>
              <a:t>goals</a:t>
            </a:r>
            <a:endParaRPr lang="en-US" altLang="en-US" sz="18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4100" name="Slide Number Placeholder 1"/>
          <p:cNvSpPr>
            <a:spLocks noGrp="1"/>
          </p:cNvSpPr>
          <p:nvPr>
            <p:ph type="sldNum" sz="quarter" idx="12"/>
          </p:nvPr>
        </p:nvSpPr>
        <p:spPr>
          <a:noFill/>
        </p:spPr>
        <p:txBody>
          <a:bodyPr/>
          <a:lstStyle>
            <a:lvl1pPr>
              <a:spcBef>
                <a:spcPct val="20000"/>
              </a:spcBef>
              <a:buChar char="•"/>
              <a:defRPr sz="2800">
                <a:solidFill>
                  <a:schemeClr val="tx1"/>
                </a:solidFill>
                <a:latin typeface="Times" pitchFamily="1" charset="0"/>
              </a:defRPr>
            </a:lvl1pPr>
            <a:lvl2pPr marL="742950" indent="-285750">
              <a:spcBef>
                <a:spcPct val="20000"/>
              </a:spcBef>
              <a:buChar char="–"/>
              <a:defRPr sz="2400">
                <a:solidFill>
                  <a:schemeClr val="tx1"/>
                </a:solidFill>
                <a:latin typeface="Times" pitchFamily="1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000">
                <a:solidFill>
                  <a:schemeClr val="tx1"/>
                </a:solidFill>
                <a:latin typeface="Times" pitchFamily="1" charset="0"/>
              </a:defRPr>
            </a:lvl3pPr>
            <a:lvl4pPr marL="1600200" indent="-228600">
              <a:spcBef>
                <a:spcPct val="20000"/>
              </a:spcBef>
              <a:buChar char="–"/>
              <a:defRPr>
                <a:solidFill>
                  <a:schemeClr val="tx1"/>
                </a:solidFill>
                <a:latin typeface="Times" pitchFamily="1" charset="0"/>
              </a:defRPr>
            </a:lvl4pPr>
            <a:lvl5pPr marL="2057400" indent="-228600">
              <a:spcBef>
                <a:spcPct val="20000"/>
              </a:spcBef>
              <a:buChar char="»"/>
              <a:defRPr>
                <a:solidFill>
                  <a:schemeClr val="tx1"/>
                </a:solidFill>
                <a:latin typeface="Times" pitchFamily="1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>
                <a:solidFill>
                  <a:schemeClr val="tx1"/>
                </a:solidFill>
                <a:latin typeface="Times" pitchFamily="1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>
                <a:solidFill>
                  <a:schemeClr val="tx1"/>
                </a:solidFill>
                <a:latin typeface="Times" pitchFamily="1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>
                <a:solidFill>
                  <a:schemeClr val="tx1"/>
                </a:solidFill>
                <a:latin typeface="Times" pitchFamily="1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>
                <a:solidFill>
                  <a:schemeClr val="tx1"/>
                </a:solidFill>
                <a:latin typeface="Times" pitchFamily="1" charset="0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fld id="{2885C551-8A97-462E-98D2-0AE30BA39E14}" type="slidenum">
              <a:rPr lang="en-US" altLang="en-US" sz="1400" smtClean="0">
                <a:latin typeface="Times New Roman" pitchFamily="18" charset="0"/>
              </a:rPr>
              <a:pPr>
                <a:spcBef>
                  <a:spcPct val="0"/>
                </a:spcBef>
                <a:buFontTx/>
                <a:buNone/>
              </a:pPr>
              <a:t>2</a:t>
            </a:fld>
            <a:endParaRPr lang="en-US" altLang="en-US" sz="1400" smtClean="0">
              <a:latin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38027825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Title 1"/>
          <p:cNvSpPr>
            <a:spLocks noGrp="1"/>
          </p:cNvSpPr>
          <p:nvPr>
            <p:ph type="title"/>
          </p:nvPr>
        </p:nvSpPr>
        <p:spPr>
          <a:xfrm>
            <a:off x="1371600" y="1066800"/>
            <a:ext cx="7239000" cy="755650"/>
          </a:xfrm>
        </p:spPr>
        <p:txBody>
          <a:bodyPr/>
          <a:lstStyle/>
          <a:p>
            <a:pPr algn="ctr"/>
            <a:r>
              <a:rPr lang="en-US" altLang="en-US" sz="2800" b="1" dirty="0">
                <a:cs typeface="Arial" pitchFamily="34" charset="0"/>
              </a:rPr>
              <a:t>16 POUs must adopt IRPs and an updating process by January 1, 2019</a:t>
            </a:r>
          </a:p>
        </p:txBody>
      </p:sp>
      <p:sp>
        <p:nvSpPr>
          <p:cNvPr id="3075" name="Slide Number Placeholder 1"/>
          <p:cNvSpPr>
            <a:spLocks noGrp="1"/>
          </p:cNvSpPr>
          <p:nvPr>
            <p:ph type="sldNum" sz="quarter" idx="12"/>
          </p:nvPr>
        </p:nvSpPr>
        <p:spPr>
          <a:noFill/>
        </p:spPr>
        <p:txBody>
          <a:bodyPr/>
          <a:lstStyle>
            <a:lvl1pPr>
              <a:spcBef>
                <a:spcPct val="20000"/>
              </a:spcBef>
              <a:buChar char="•"/>
              <a:defRPr sz="2800">
                <a:solidFill>
                  <a:schemeClr val="tx1"/>
                </a:solidFill>
                <a:latin typeface="Times" pitchFamily="1" charset="0"/>
              </a:defRPr>
            </a:lvl1pPr>
            <a:lvl2pPr marL="742950" indent="-285750">
              <a:spcBef>
                <a:spcPct val="20000"/>
              </a:spcBef>
              <a:buChar char="–"/>
              <a:defRPr sz="2400">
                <a:solidFill>
                  <a:schemeClr val="tx1"/>
                </a:solidFill>
                <a:latin typeface="Times" pitchFamily="1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000">
                <a:solidFill>
                  <a:schemeClr val="tx1"/>
                </a:solidFill>
                <a:latin typeface="Times" pitchFamily="1" charset="0"/>
              </a:defRPr>
            </a:lvl3pPr>
            <a:lvl4pPr marL="1600200" indent="-228600">
              <a:spcBef>
                <a:spcPct val="20000"/>
              </a:spcBef>
              <a:buChar char="–"/>
              <a:defRPr>
                <a:solidFill>
                  <a:schemeClr val="tx1"/>
                </a:solidFill>
                <a:latin typeface="Times" pitchFamily="1" charset="0"/>
              </a:defRPr>
            </a:lvl4pPr>
            <a:lvl5pPr marL="2057400" indent="-228600">
              <a:spcBef>
                <a:spcPct val="20000"/>
              </a:spcBef>
              <a:buChar char="»"/>
              <a:defRPr>
                <a:solidFill>
                  <a:schemeClr val="tx1"/>
                </a:solidFill>
                <a:latin typeface="Times" pitchFamily="1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>
                <a:solidFill>
                  <a:schemeClr val="tx1"/>
                </a:solidFill>
                <a:latin typeface="Times" pitchFamily="1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>
                <a:solidFill>
                  <a:schemeClr val="tx1"/>
                </a:solidFill>
                <a:latin typeface="Times" pitchFamily="1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>
                <a:solidFill>
                  <a:schemeClr val="tx1"/>
                </a:solidFill>
                <a:latin typeface="Times" pitchFamily="1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>
                <a:solidFill>
                  <a:schemeClr val="tx1"/>
                </a:solidFill>
                <a:latin typeface="Times" pitchFamily="1" charset="0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fld id="{420980A8-9ADB-4ACD-9ECB-81A8260A5BCA}" type="slidenum">
              <a:rPr lang="en-US" altLang="en-US" sz="1400" smtClean="0">
                <a:latin typeface="Times New Roman" pitchFamily="18" charset="0"/>
              </a:rPr>
              <a:pPr>
                <a:spcBef>
                  <a:spcPct val="0"/>
                </a:spcBef>
                <a:buFontTx/>
                <a:buNone/>
              </a:pPr>
              <a:t>3</a:t>
            </a:fld>
            <a:endParaRPr lang="en-US" altLang="en-US" sz="1400" smtClean="0">
              <a:latin typeface="Times New Roman" pitchFamily="18" charset="0"/>
            </a:endParaRPr>
          </a:p>
        </p:txBody>
      </p:sp>
      <p:sp>
        <p:nvSpPr>
          <p:cNvPr id="8196" name="Rectangle 1"/>
          <p:cNvSpPr>
            <a:spLocks noChangeArrowheads="1"/>
          </p:cNvSpPr>
          <p:nvPr/>
        </p:nvSpPr>
        <p:spPr bwMode="auto">
          <a:xfrm>
            <a:off x="381000" y="1981200"/>
            <a:ext cx="8229600" cy="34004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marL="342900" indent="-342900">
              <a:spcBef>
                <a:spcPct val="20000"/>
              </a:spcBef>
              <a:buChar char="•"/>
              <a:defRPr sz="2800">
                <a:solidFill>
                  <a:schemeClr val="tx1"/>
                </a:solidFill>
                <a:latin typeface="Times" pitchFamily="1" charset="0"/>
              </a:defRPr>
            </a:lvl1pPr>
            <a:lvl2pPr marL="800100" indent="-342900">
              <a:spcBef>
                <a:spcPct val="20000"/>
              </a:spcBef>
              <a:buChar char="–"/>
              <a:defRPr sz="2400">
                <a:solidFill>
                  <a:schemeClr val="tx1"/>
                </a:solidFill>
                <a:latin typeface="Times" pitchFamily="1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000">
                <a:solidFill>
                  <a:schemeClr val="tx1"/>
                </a:solidFill>
                <a:latin typeface="Times" pitchFamily="1" charset="0"/>
              </a:defRPr>
            </a:lvl3pPr>
            <a:lvl4pPr marL="1600200" indent="-228600">
              <a:spcBef>
                <a:spcPct val="20000"/>
              </a:spcBef>
              <a:buChar char="–"/>
              <a:defRPr>
                <a:solidFill>
                  <a:schemeClr val="tx1"/>
                </a:solidFill>
                <a:latin typeface="Times" pitchFamily="1" charset="0"/>
              </a:defRPr>
            </a:lvl4pPr>
            <a:lvl5pPr marL="2057400" indent="-228600">
              <a:spcBef>
                <a:spcPct val="20000"/>
              </a:spcBef>
              <a:buChar char="»"/>
              <a:defRPr>
                <a:solidFill>
                  <a:schemeClr val="tx1"/>
                </a:solidFill>
                <a:latin typeface="Times" pitchFamily="1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>
                <a:solidFill>
                  <a:schemeClr val="tx1"/>
                </a:solidFill>
                <a:latin typeface="Times" pitchFamily="1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>
                <a:solidFill>
                  <a:schemeClr val="tx1"/>
                </a:solidFill>
                <a:latin typeface="Times" pitchFamily="1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>
                <a:solidFill>
                  <a:schemeClr val="tx1"/>
                </a:solidFill>
                <a:latin typeface="Times" pitchFamily="1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>
                <a:solidFill>
                  <a:schemeClr val="tx1"/>
                </a:solidFill>
                <a:latin typeface="Times" pitchFamily="1" charset="0"/>
              </a:defRPr>
            </a:lvl9pPr>
          </a:lstStyle>
          <a:p>
            <a:pPr>
              <a:spcBef>
                <a:spcPct val="0"/>
              </a:spcBef>
              <a:spcAft>
                <a:spcPts val="300"/>
              </a:spcAft>
              <a:defRPr/>
            </a:pPr>
            <a:endParaRPr lang="en-US" altLang="en-US" sz="1800" dirty="0" smtClean="0">
              <a:latin typeface="Arial" pitchFamily="34" charset="0"/>
              <a:cs typeface="Arial" pitchFamily="34" charset="0"/>
            </a:endParaRPr>
          </a:p>
          <a:p>
            <a:pPr marL="457200" lvl="1" indent="0" algn="ctr">
              <a:spcBef>
                <a:spcPct val="0"/>
              </a:spcBef>
              <a:buFontTx/>
              <a:buNone/>
              <a:defRPr/>
            </a:pPr>
            <a:r>
              <a:rPr lang="en-US" altLang="en-US" sz="2000" dirty="0" smtClean="0">
                <a:latin typeface="Arial" pitchFamily="34" charset="0"/>
                <a:cs typeface="Arial" pitchFamily="34" charset="0"/>
              </a:rPr>
              <a:t>POUs with an annual electrical demand exceeding 700 </a:t>
            </a:r>
            <a:r>
              <a:rPr lang="en-US" altLang="en-US" sz="2000" dirty="0" err="1" smtClean="0">
                <a:latin typeface="Arial" pitchFamily="34" charset="0"/>
                <a:cs typeface="Arial" pitchFamily="34" charset="0"/>
              </a:rPr>
              <a:t>GWh</a:t>
            </a:r>
            <a:r>
              <a:rPr lang="en-US" altLang="en-US" sz="2000" dirty="0" smtClean="0">
                <a:latin typeface="Arial" pitchFamily="34" charset="0"/>
                <a:cs typeface="Arial" pitchFamily="34" charset="0"/>
              </a:rPr>
              <a:t>, as determined on a three-year average commencing January 1, 2013</a:t>
            </a:r>
          </a:p>
          <a:p>
            <a:pPr marL="457200" lvl="1" indent="0" algn="ctr">
              <a:spcBef>
                <a:spcPct val="0"/>
              </a:spcBef>
              <a:buFontTx/>
              <a:buNone/>
              <a:defRPr/>
            </a:pPr>
            <a:endParaRPr lang="en-US" altLang="en-US" sz="1800" dirty="0">
              <a:latin typeface="Arial" pitchFamily="34" charset="0"/>
              <a:cs typeface="Arial" pitchFamily="34" charset="0"/>
            </a:endParaRPr>
          </a:p>
          <a:p>
            <a:pPr marL="457200" lvl="1" indent="0" algn="ctr">
              <a:spcBef>
                <a:spcPct val="0"/>
              </a:spcBef>
              <a:buFontTx/>
              <a:buNone/>
              <a:defRPr/>
            </a:pPr>
            <a:endParaRPr lang="en-US" altLang="en-US" sz="1800" dirty="0" smtClean="0">
              <a:latin typeface="Arial" pitchFamily="34" charset="0"/>
              <a:cs typeface="Arial" pitchFamily="34" charset="0"/>
            </a:endParaRPr>
          </a:p>
          <a:p>
            <a:pPr lvl="1" algn="ctr">
              <a:spcBef>
                <a:spcPct val="0"/>
              </a:spcBef>
              <a:buFontTx/>
              <a:buNone/>
              <a:defRPr/>
            </a:pPr>
            <a:endParaRPr lang="en-US" altLang="en-US" sz="2000" dirty="0" smtClean="0">
              <a:latin typeface="Arial" pitchFamily="34" charset="0"/>
              <a:cs typeface="Arial" pitchFamily="34" charset="0"/>
            </a:endParaRPr>
          </a:p>
          <a:p>
            <a:pPr lvl="1" algn="ctr">
              <a:spcBef>
                <a:spcPct val="0"/>
              </a:spcBef>
              <a:buFontTx/>
              <a:buNone/>
              <a:defRPr/>
            </a:pPr>
            <a:endParaRPr lang="en-US" altLang="en-US" sz="2000" dirty="0" smtClean="0">
              <a:latin typeface="Arial" pitchFamily="34" charset="0"/>
              <a:cs typeface="Arial" pitchFamily="34" charset="0"/>
            </a:endParaRPr>
          </a:p>
          <a:p>
            <a:pPr lvl="1">
              <a:spcBef>
                <a:spcPct val="0"/>
              </a:spcBef>
              <a:buFontTx/>
              <a:buNone/>
              <a:defRPr/>
            </a:pPr>
            <a:endParaRPr lang="en-US" altLang="en-US" sz="2000" dirty="0" smtClean="0">
              <a:latin typeface="Arial" pitchFamily="34" charset="0"/>
              <a:cs typeface="Arial" pitchFamily="34" charset="0"/>
            </a:endParaRPr>
          </a:p>
          <a:p>
            <a:pPr lvl="1">
              <a:spcBef>
                <a:spcPct val="0"/>
              </a:spcBef>
              <a:buFontTx/>
              <a:buNone/>
              <a:defRPr/>
            </a:pPr>
            <a:endParaRPr lang="en-US" altLang="en-US" sz="2000" dirty="0" smtClean="0">
              <a:latin typeface="Arial" pitchFamily="34" charset="0"/>
              <a:cs typeface="Arial" pitchFamily="34" charset="0"/>
            </a:endParaRPr>
          </a:p>
          <a:p>
            <a:pPr lvl="1">
              <a:spcBef>
                <a:spcPct val="0"/>
              </a:spcBef>
              <a:buFontTx/>
              <a:buNone/>
              <a:defRPr/>
            </a:pPr>
            <a:endParaRPr lang="en-US" altLang="en-US" sz="2000" dirty="0" smtClean="0">
              <a:latin typeface="Arial" pitchFamily="34" charset="0"/>
              <a:cs typeface="Arial" pitchFamily="34" charset="0"/>
            </a:endParaRPr>
          </a:p>
          <a:p>
            <a:pPr>
              <a:spcBef>
                <a:spcPts val="300"/>
              </a:spcBef>
              <a:defRPr/>
            </a:pPr>
            <a:endParaRPr lang="en-US" altLang="en-US" sz="1600" dirty="0" smtClean="0">
              <a:latin typeface="Arial" pitchFamily="34" charset="0"/>
              <a:cs typeface="Arial" pitchFamily="34" charset="0"/>
            </a:endParaRPr>
          </a:p>
        </p:txBody>
      </p:sp>
      <p:pic>
        <p:nvPicPr>
          <p:cNvPr id="3077" name="Picture 7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52600" y="3430588"/>
            <a:ext cx="5324475" cy="23717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3399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Title 1"/>
          <p:cNvSpPr>
            <a:spLocks noGrp="1"/>
          </p:cNvSpPr>
          <p:nvPr>
            <p:ph type="title"/>
          </p:nvPr>
        </p:nvSpPr>
        <p:spPr>
          <a:xfrm>
            <a:off x="1371600" y="1066800"/>
            <a:ext cx="6858000" cy="838200"/>
          </a:xfrm>
        </p:spPr>
        <p:txBody>
          <a:bodyPr/>
          <a:lstStyle/>
          <a:p>
            <a:pPr algn="ctr"/>
            <a:r>
              <a:rPr lang="en-US" altLang="en-US" sz="2800" b="1" smtClean="0">
                <a:cs typeface="Arial" pitchFamily="34" charset="0"/>
              </a:rPr>
              <a:t>Integrated Resource Plans</a:t>
            </a:r>
            <a:br>
              <a:rPr lang="en-US" altLang="en-US" sz="2800" b="1" smtClean="0">
                <a:cs typeface="Arial" pitchFamily="34" charset="0"/>
              </a:rPr>
            </a:br>
            <a:r>
              <a:rPr lang="en-US" altLang="en-US" sz="2800" b="1" smtClean="0">
                <a:cs typeface="Arial" pitchFamily="34" charset="0"/>
              </a:rPr>
              <a:t>in General</a:t>
            </a:r>
          </a:p>
        </p:txBody>
      </p:sp>
      <p:sp>
        <p:nvSpPr>
          <p:cNvPr id="4099" name="Content Placeholder 2"/>
          <p:cNvSpPr>
            <a:spLocks noGrp="1"/>
          </p:cNvSpPr>
          <p:nvPr>
            <p:ph idx="1"/>
          </p:nvPr>
        </p:nvSpPr>
        <p:spPr>
          <a:xfrm>
            <a:off x="609600" y="2362200"/>
            <a:ext cx="8077200" cy="2895600"/>
          </a:xfrm>
        </p:spPr>
        <p:txBody>
          <a:bodyPr/>
          <a:lstStyle/>
          <a:p>
            <a:r>
              <a:rPr lang="en-US" altLang="en-US" sz="2400" smtClean="0">
                <a:latin typeface="Arial" pitchFamily="34" charset="0"/>
                <a:cs typeface="Arial" pitchFamily="34" charset="0"/>
              </a:rPr>
              <a:t>Comprehensive planning documents that lay out:</a:t>
            </a:r>
          </a:p>
          <a:p>
            <a:endParaRPr lang="en-US" altLang="en-US" sz="800" smtClean="0">
              <a:latin typeface="Arial" pitchFamily="34" charset="0"/>
              <a:cs typeface="Arial" pitchFamily="34" charset="0"/>
            </a:endParaRPr>
          </a:p>
          <a:p>
            <a:pPr marL="627063" lvl="1">
              <a:buFont typeface="Wingdings" pitchFamily="2" charset="2"/>
              <a:buChar char="Ø"/>
            </a:pPr>
            <a:r>
              <a:rPr lang="en-US" altLang="en-US" smtClean="0">
                <a:latin typeface="Arial" pitchFamily="34" charset="0"/>
                <a:cs typeface="Arial" pitchFamily="34" charset="0"/>
              </a:rPr>
              <a:t>Resource needs</a:t>
            </a:r>
          </a:p>
          <a:p>
            <a:pPr marL="627063" lvl="1">
              <a:buFont typeface="Wingdings" pitchFamily="2" charset="2"/>
              <a:buChar char="Ø"/>
            </a:pPr>
            <a:endParaRPr lang="en-US" altLang="en-US" sz="800" smtClean="0">
              <a:latin typeface="Arial" pitchFamily="34" charset="0"/>
              <a:cs typeface="Arial" pitchFamily="34" charset="0"/>
            </a:endParaRPr>
          </a:p>
          <a:p>
            <a:pPr marL="627063" lvl="1">
              <a:buFont typeface="Wingdings" pitchFamily="2" charset="2"/>
              <a:buChar char="Ø"/>
            </a:pPr>
            <a:r>
              <a:rPr lang="en-US" altLang="en-US" smtClean="0">
                <a:latin typeface="Arial" pitchFamily="34" charset="0"/>
                <a:cs typeface="Arial" pitchFamily="34" charset="0"/>
              </a:rPr>
              <a:t>Policy goals</a:t>
            </a:r>
          </a:p>
          <a:p>
            <a:pPr marL="627063" lvl="1">
              <a:buFont typeface="Wingdings" pitchFamily="2" charset="2"/>
              <a:buChar char="Ø"/>
            </a:pPr>
            <a:endParaRPr lang="en-US" altLang="en-US" sz="800" smtClean="0">
              <a:latin typeface="Arial" pitchFamily="34" charset="0"/>
              <a:cs typeface="Arial" pitchFamily="34" charset="0"/>
            </a:endParaRPr>
          </a:p>
          <a:p>
            <a:pPr marL="627063" lvl="1">
              <a:buFont typeface="Wingdings" pitchFamily="2" charset="2"/>
              <a:buChar char="Ø"/>
            </a:pPr>
            <a:r>
              <a:rPr lang="en-US" altLang="en-US" smtClean="0">
                <a:latin typeface="Arial" pitchFamily="34" charset="0"/>
                <a:cs typeface="Arial" pitchFamily="34" charset="0"/>
              </a:rPr>
              <a:t>Physical and operational constraints</a:t>
            </a:r>
          </a:p>
          <a:p>
            <a:pPr marL="627063" lvl="1">
              <a:buFont typeface="Wingdings" pitchFamily="2" charset="2"/>
              <a:buChar char="Ø"/>
            </a:pPr>
            <a:endParaRPr lang="en-US" altLang="en-US" sz="800" smtClean="0">
              <a:latin typeface="Arial" pitchFamily="34" charset="0"/>
              <a:cs typeface="Arial" pitchFamily="34" charset="0"/>
            </a:endParaRPr>
          </a:p>
          <a:p>
            <a:pPr marL="627063" lvl="1">
              <a:buFont typeface="Wingdings" pitchFamily="2" charset="2"/>
              <a:buChar char="Ø"/>
            </a:pPr>
            <a:r>
              <a:rPr lang="en-US" altLang="en-US" smtClean="0">
                <a:latin typeface="Arial" pitchFamily="34" charset="0"/>
                <a:cs typeface="Arial" pitchFamily="34" charset="0"/>
              </a:rPr>
              <a:t>General priorities or proposed resource choices</a:t>
            </a:r>
          </a:p>
        </p:txBody>
      </p:sp>
      <p:sp>
        <p:nvSpPr>
          <p:cNvPr id="4100" name="Slide Number Placeholder 1"/>
          <p:cNvSpPr>
            <a:spLocks noGrp="1"/>
          </p:cNvSpPr>
          <p:nvPr>
            <p:ph type="sldNum" sz="quarter" idx="12"/>
          </p:nvPr>
        </p:nvSpPr>
        <p:spPr>
          <a:noFill/>
        </p:spPr>
        <p:txBody>
          <a:bodyPr/>
          <a:lstStyle>
            <a:lvl1pPr>
              <a:spcBef>
                <a:spcPct val="20000"/>
              </a:spcBef>
              <a:buChar char="•"/>
              <a:defRPr sz="2800">
                <a:solidFill>
                  <a:schemeClr val="tx1"/>
                </a:solidFill>
                <a:latin typeface="Times" pitchFamily="1" charset="0"/>
              </a:defRPr>
            </a:lvl1pPr>
            <a:lvl2pPr marL="742950" indent="-285750">
              <a:spcBef>
                <a:spcPct val="20000"/>
              </a:spcBef>
              <a:buChar char="–"/>
              <a:defRPr sz="2400">
                <a:solidFill>
                  <a:schemeClr val="tx1"/>
                </a:solidFill>
                <a:latin typeface="Times" pitchFamily="1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000">
                <a:solidFill>
                  <a:schemeClr val="tx1"/>
                </a:solidFill>
                <a:latin typeface="Times" pitchFamily="1" charset="0"/>
              </a:defRPr>
            </a:lvl3pPr>
            <a:lvl4pPr marL="1600200" indent="-228600">
              <a:spcBef>
                <a:spcPct val="20000"/>
              </a:spcBef>
              <a:buChar char="–"/>
              <a:defRPr>
                <a:solidFill>
                  <a:schemeClr val="tx1"/>
                </a:solidFill>
                <a:latin typeface="Times" pitchFamily="1" charset="0"/>
              </a:defRPr>
            </a:lvl4pPr>
            <a:lvl5pPr marL="2057400" indent="-228600">
              <a:spcBef>
                <a:spcPct val="20000"/>
              </a:spcBef>
              <a:buChar char="»"/>
              <a:defRPr>
                <a:solidFill>
                  <a:schemeClr val="tx1"/>
                </a:solidFill>
                <a:latin typeface="Times" pitchFamily="1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>
                <a:solidFill>
                  <a:schemeClr val="tx1"/>
                </a:solidFill>
                <a:latin typeface="Times" pitchFamily="1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>
                <a:solidFill>
                  <a:schemeClr val="tx1"/>
                </a:solidFill>
                <a:latin typeface="Times" pitchFamily="1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>
                <a:solidFill>
                  <a:schemeClr val="tx1"/>
                </a:solidFill>
                <a:latin typeface="Times" pitchFamily="1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>
                <a:solidFill>
                  <a:schemeClr val="tx1"/>
                </a:solidFill>
                <a:latin typeface="Times" pitchFamily="1" charset="0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fld id="{F263C5EF-A347-49DD-9996-86C5E85CDDE0}" type="slidenum">
              <a:rPr lang="en-US" altLang="en-US" sz="1400" smtClean="0">
                <a:latin typeface="Times New Roman" pitchFamily="18" charset="0"/>
              </a:rPr>
              <a:pPr>
                <a:spcBef>
                  <a:spcPct val="0"/>
                </a:spcBef>
                <a:buFontTx/>
                <a:buNone/>
              </a:pPr>
              <a:t>4</a:t>
            </a:fld>
            <a:endParaRPr lang="en-US" altLang="en-US" sz="1400" smtClean="0">
              <a:latin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Title 1"/>
          <p:cNvSpPr>
            <a:spLocks noGrp="1"/>
          </p:cNvSpPr>
          <p:nvPr>
            <p:ph type="title"/>
          </p:nvPr>
        </p:nvSpPr>
        <p:spPr>
          <a:xfrm>
            <a:off x="1371600" y="914400"/>
            <a:ext cx="6858000" cy="533400"/>
          </a:xfrm>
        </p:spPr>
        <p:txBody>
          <a:bodyPr/>
          <a:lstStyle/>
          <a:p>
            <a:pPr algn="ctr"/>
            <a:r>
              <a:rPr lang="en-US" altLang="en-US" sz="2800" b="1" smtClean="0">
                <a:cs typeface="Arial" pitchFamily="34" charset="0"/>
              </a:rPr>
              <a:t>SB 350 Integrated Resource Plans</a:t>
            </a:r>
          </a:p>
        </p:txBody>
      </p:sp>
      <p:sp>
        <p:nvSpPr>
          <p:cNvPr id="4099" name="Content Placeholder 2"/>
          <p:cNvSpPr>
            <a:spLocks noGrp="1"/>
          </p:cNvSpPr>
          <p:nvPr>
            <p:ph idx="1"/>
          </p:nvPr>
        </p:nvSpPr>
        <p:spPr>
          <a:xfrm>
            <a:off x="609600" y="1600200"/>
            <a:ext cx="8077200" cy="4495800"/>
          </a:xfrm>
        </p:spPr>
        <p:txBody>
          <a:bodyPr/>
          <a:lstStyle/>
          <a:p>
            <a:pPr marL="0" indent="0">
              <a:spcBef>
                <a:spcPts val="0"/>
              </a:spcBef>
              <a:buFontTx/>
              <a:buNone/>
              <a:defRPr/>
            </a:pPr>
            <a:r>
              <a:rPr lang="en-US" altLang="en-US" sz="2400" dirty="0" smtClean="0">
                <a:latin typeface="Arial" pitchFamily="34" charset="0"/>
                <a:cs typeface="Arial" pitchFamily="34" charset="0"/>
              </a:rPr>
              <a:t>A framework to evaluate how utilities have chosen to align with SB 350</a:t>
            </a:r>
          </a:p>
          <a:p>
            <a:pPr marL="0" indent="0">
              <a:spcBef>
                <a:spcPts val="0"/>
              </a:spcBef>
              <a:buFontTx/>
              <a:buNone/>
              <a:defRPr/>
            </a:pPr>
            <a:endParaRPr lang="en-US" altLang="en-US" sz="800" dirty="0" smtClean="0">
              <a:latin typeface="Arial" pitchFamily="34" charset="0"/>
              <a:cs typeface="Arial" pitchFamily="34" charset="0"/>
            </a:endParaRPr>
          </a:p>
          <a:p>
            <a:pPr marL="684213" lvl="1" indent="-342900">
              <a:spcBef>
                <a:spcPts val="0"/>
              </a:spcBef>
              <a:buFont typeface="Wingdings" panose="05000000000000000000" pitchFamily="2" charset="2"/>
              <a:buChar char="Ø"/>
              <a:defRPr/>
            </a:pPr>
            <a:r>
              <a:rPr lang="en-US" altLang="en-US" dirty="0" smtClean="0">
                <a:latin typeface="Arial" pitchFamily="34" charset="0"/>
                <a:cs typeface="Arial" pitchFamily="34" charset="0"/>
              </a:rPr>
              <a:t>GHG reduction targets</a:t>
            </a:r>
          </a:p>
          <a:p>
            <a:pPr marL="1085850" lvl="2" indent="-342900">
              <a:spcBef>
                <a:spcPts val="0"/>
              </a:spcBef>
              <a:buFont typeface="Arial" panose="020B0604020202020204" pitchFamily="34" charset="0"/>
              <a:buChar char="•"/>
              <a:defRPr/>
            </a:pPr>
            <a:r>
              <a:rPr lang="en-US" altLang="en-US" sz="2400" dirty="0" smtClean="0">
                <a:latin typeface="Arial" pitchFamily="34" charset="0"/>
                <a:cs typeface="Arial" pitchFamily="34" charset="0"/>
              </a:rPr>
              <a:t>Economy-wide reductions of 40 percent from 1990 levels by 2030</a:t>
            </a:r>
          </a:p>
          <a:p>
            <a:pPr marL="1085850" lvl="2" indent="-342900">
              <a:spcBef>
                <a:spcPts val="0"/>
              </a:spcBef>
              <a:buFont typeface="Arial" panose="020B0604020202020204" pitchFamily="34" charset="0"/>
              <a:buChar char="•"/>
              <a:defRPr/>
            </a:pPr>
            <a:r>
              <a:rPr lang="en-US" altLang="en-US" sz="2400" dirty="0">
                <a:latin typeface="Arial" pitchFamily="34" charset="0"/>
                <a:cs typeface="Arial" pitchFamily="34" charset="0"/>
              </a:rPr>
              <a:t>Reductions in electricity sector GHG </a:t>
            </a:r>
            <a:r>
              <a:rPr lang="en-US" altLang="en-US" sz="2400" dirty="0" smtClean="0">
                <a:latin typeface="Arial" pitchFamily="34" charset="0"/>
                <a:cs typeface="Arial" pitchFamily="34" charset="0"/>
              </a:rPr>
              <a:t>emissions</a:t>
            </a:r>
          </a:p>
          <a:p>
            <a:pPr marL="53975" lvl="2" indent="0">
              <a:spcBef>
                <a:spcPts val="0"/>
              </a:spcBef>
              <a:buFontTx/>
              <a:buNone/>
              <a:defRPr/>
            </a:pPr>
            <a:endParaRPr lang="en-US" altLang="en-US" sz="800" dirty="0">
              <a:latin typeface="Arial" pitchFamily="34" charset="0"/>
              <a:cs typeface="Arial" pitchFamily="34" charset="0"/>
            </a:endParaRPr>
          </a:p>
          <a:p>
            <a:pPr marL="627063" lvl="1">
              <a:spcBef>
                <a:spcPts val="0"/>
              </a:spcBef>
              <a:buFont typeface="Wingdings" pitchFamily="2" charset="2"/>
              <a:buChar char="Ø"/>
              <a:defRPr/>
            </a:pPr>
            <a:r>
              <a:rPr lang="en-US" altLang="en-US" dirty="0" smtClean="0">
                <a:latin typeface="Arial" pitchFamily="34" charset="0"/>
                <a:cs typeface="Arial" pitchFamily="34" charset="0"/>
              </a:rPr>
              <a:t>RPS of </a:t>
            </a:r>
            <a:r>
              <a:rPr lang="en-US" altLang="en-US" dirty="0">
                <a:latin typeface="Arial" pitchFamily="34" charset="0"/>
                <a:cs typeface="Arial" pitchFamily="34" charset="0"/>
              </a:rPr>
              <a:t>50 percent by </a:t>
            </a:r>
            <a:r>
              <a:rPr lang="en-US" altLang="en-US" dirty="0" smtClean="0">
                <a:latin typeface="Arial" pitchFamily="34" charset="0"/>
                <a:cs typeface="Arial" pitchFamily="34" charset="0"/>
              </a:rPr>
              <a:t>2030</a:t>
            </a:r>
          </a:p>
          <a:p>
            <a:pPr marL="341313" lvl="1" indent="0">
              <a:spcBef>
                <a:spcPts val="0"/>
              </a:spcBef>
              <a:buFontTx/>
              <a:buNone/>
              <a:defRPr/>
            </a:pPr>
            <a:endParaRPr lang="en-US" altLang="en-US" sz="800" dirty="0">
              <a:latin typeface="Arial" pitchFamily="34" charset="0"/>
              <a:cs typeface="Arial" pitchFamily="34" charset="0"/>
            </a:endParaRPr>
          </a:p>
          <a:p>
            <a:pPr marL="627063" lvl="1">
              <a:spcBef>
                <a:spcPts val="0"/>
              </a:spcBef>
              <a:buFont typeface="Wingdings" pitchFamily="2" charset="2"/>
              <a:buChar char="Ø"/>
              <a:defRPr/>
            </a:pPr>
            <a:r>
              <a:rPr lang="en-US" altLang="en-US" dirty="0" smtClean="0">
                <a:latin typeface="Arial" pitchFamily="34" charset="0"/>
                <a:cs typeface="Arial" pitchFamily="34" charset="0"/>
              </a:rPr>
              <a:t>Targets</a:t>
            </a:r>
          </a:p>
          <a:p>
            <a:pPr marL="1085850" lvl="2" indent="-342900">
              <a:spcBef>
                <a:spcPts val="0"/>
              </a:spcBef>
              <a:buFont typeface="Arial" panose="020B0604020202020204" pitchFamily="34" charset="0"/>
              <a:buChar char="•"/>
              <a:defRPr/>
            </a:pPr>
            <a:r>
              <a:rPr lang="en-US" altLang="en-US" sz="2400" dirty="0">
                <a:latin typeface="Arial" pitchFamily="34" charset="0"/>
                <a:cs typeface="Arial" pitchFamily="34" charset="0"/>
              </a:rPr>
              <a:t>Energy efficiency</a:t>
            </a:r>
          </a:p>
          <a:p>
            <a:pPr marL="1085850" lvl="2" indent="-342900">
              <a:spcBef>
                <a:spcPts val="0"/>
              </a:spcBef>
              <a:buFont typeface="Arial" panose="020B0604020202020204" pitchFamily="34" charset="0"/>
              <a:buChar char="•"/>
              <a:defRPr/>
            </a:pPr>
            <a:r>
              <a:rPr lang="en-US" altLang="en-US" sz="2400" dirty="0">
                <a:latin typeface="Arial" pitchFamily="34" charset="0"/>
                <a:cs typeface="Arial" pitchFamily="34" charset="0"/>
              </a:rPr>
              <a:t>Gas use efficiency</a:t>
            </a:r>
          </a:p>
          <a:p>
            <a:pPr marL="1085850" lvl="2" indent="-342900">
              <a:spcBef>
                <a:spcPts val="0"/>
              </a:spcBef>
              <a:buFont typeface="Arial" panose="020B0604020202020204" pitchFamily="34" charset="0"/>
              <a:buChar char="•"/>
              <a:defRPr/>
            </a:pPr>
            <a:r>
              <a:rPr lang="en-US" altLang="en-US" sz="2400" dirty="0" smtClean="0">
                <a:latin typeface="Arial" pitchFamily="34" charset="0"/>
                <a:cs typeface="Arial" pitchFamily="34" charset="0"/>
              </a:rPr>
              <a:t>Transportation electrification</a:t>
            </a:r>
            <a:endParaRPr lang="en-US" altLang="en-US" sz="24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5124" name="Slide Number Placeholder 1"/>
          <p:cNvSpPr>
            <a:spLocks noGrp="1"/>
          </p:cNvSpPr>
          <p:nvPr>
            <p:ph type="sldNum" sz="quarter" idx="12"/>
          </p:nvPr>
        </p:nvSpPr>
        <p:spPr>
          <a:noFill/>
        </p:spPr>
        <p:txBody>
          <a:bodyPr/>
          <a:lstStyle>
            <a:lvl1pPr>
              <a:spcBef>
                <a:spcPct val="20000"/>
              </a:spcBef>
              <a:buChar char="•"/>
              <a:defRPr sz="2800">
                <a:solidFill>
                  <a:schemeClr val="tx1"/>
                </a:solidFill>
                <a:latin typeface="Times" pitchFamily="1" charset="0"/>
              </a:defRPr>
            </a:lvl1pPr>
            <a:lvl2pPr marL="742950" indent="-285750">
              <a:spcBef>
                <a:spcPct val="20000"/>
              </a:spcBef>
              <a:buChar char="–"/>
              <a:defRPr sz="2400">
                <a:solidFill>
                  <a:schemeClr val="tx1"/>
                </a:solidFill>
                <a:latin typeface="Times" pitchFamily="1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000">
                <a:solidFill>
                  <a:schemeClr val="tx1"/>
                </a:solidFill>
                <a:latin typeface="Times" pitchFamily="1" charset="0"/>
              </a:defRPr>
            </a:lvl3pPr>
            <a:lvl4pPr marL="1600200" indent="-228600">
              <a:spcBef>
                <a:spcPct val="20000"/>
              </a:spcBef>
              <a:buChar char="–"/>
              <a:defRPr>
                <a:solidFill>
                  <a:schemeClr val="tx1"/>
                </a:solidFill>
                <a:latin typeface="Times" pitchFamily="1" charset="0"/>
              </a:defRPr>
            </a:lvl4pPr>
            <a:lvl5pPr marL="2057400" indent="-228600">
              <a:spcBef>
                <a:spcPct val="20000"/>
              </a:spcBef>
              <a:buChar char="»"/>
              <a:defRPr>
                <a:solidFill>
                  <a:schemeClr val="tx1"/>
                </a:solidFill>
                <a:latin typeface="Times" pitchFamily="1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>
                <a:solidFill>
                  <a:schemeClr val="tx1"/>
                </a:solidFill>
                <a:latin typeface="Times" pitchFamily="1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>
                <a:solidFill>
                  <a:schemeClr val="tx1"/>
                </a:solidFill>
                <a:latin typeface="Times" pitchFamily="1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>
                <a:solidFill>
                  <a:schemeClr val="tx1"/>
                </a:solidFill>
                <a:latin typeface="Times" pitchFamily="1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>
                <a:solidFill>
                  <a:schemeClr val="tx1"/>
                </a:solidFill>
                <a:latin typeface="Times" pitchFamily="1" charset="0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fld id="{93E6BD96-A3AD-494D-B4A6-05D9336DF24D}" type="slidenum">
              <a:rPr lang="en-US" altLang="en-US" sz="1400" smtClean="0">
                <a:latin typeface="Times New Roman" pitchFamily="18" charset="0"/>
              </a:rPr>
              <a:pPr>
                <a:spcBef>
                  <a:spcPct val="0"/>
                </a:spcBef>
                <a:buFontTx/>
                <a:buNone/>
              </a:pPr>
              <a:t>5</a:t>
            </a:fld>
            <a:endParaRPr lang="en-US" altLang="en-US" sz="1400" smtClean="0">
              <a:latin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Title 1"/>
          <p:cNvSpPr>
            <a:spLocks noGrp="1"/>
          </p:cNvSpPr>
          <p:nvPr>
            <p:ph type="title"/>
          </p:nvPr>
        </p:nvSpPr>
        <p:spPr>
          <a:xfrm>
            <a:off x="1371600" y="920750"/>
            <a:ext cx="7239000" cy="603250"/>
          </a:xfrm>
        </p:spPr>
        <p:txBody>
          <a:bodyPr/>
          <a:lstStyle/>
          <a:p>
            <a:pPr algn="ctr"/>
            <a:r>
              <a:rPr lang="en-US" altLang="en-US" sz="3200" b="1" smtClean="0"/>
              <a:t>SB 350 General IRP Requirements</a:t>
            </a:r>
            <a:endParaRPr lang="en-US" altLang="en-US" sz="2400" b="1" smtClean="0"/>
          </a:p>
        </p:txBody>
      </p:sp>
      <p:sp>
        <p:nvSpPr>
          <p:cNvPr id="6147" name="Slide Number Placeholder 1"/>
          <p:cNvSpPr>
            <a:spLocks noGrp="1"/>
          </p:cNvSpPr>
          <p:nvPr>
            <p:ph type="sldNum" sz="quarter" idx="12"/>
          </p:nvPr>
        </p:nvSpPr>
        <p:spPr>
          <a:noFill/>
        </p:spPr>
        <p:txBody>
          <a:bodyPr/>
          <a:lstStyle>
            <a:lvl1pPr>
              <a:spcBef>
                <a:spcPct val="20000"/>
              </a:spcBef>
              <a:buChar char="•"/>
              <a:defRPr sz="2800">
                <a:solidFill>
                  <a:schemeClr val="tx1"/>
                </a:solidFill>
                <a:latin typeface="Times" pitchFamily="1" charset="0"/>
              </a:defRPr>
            </a:lvl1pPr>
            <a:lvl2pPr marL="742950" indent="-285750">
              <a:spcBef>
                <a:spcPct val="20000"/>
              </a:spcBef>
              <a:buChar char="–"/>
              <a:defRPr sz="2400">
                <a:solidFill>
                  <a:schemeClr val="tx1"/>
                </a:solidFill>
                <a:latin typeface="Times" pitchFamily="1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000">
                <a:solidFill>
                  <a:schemeClr val="tx1"/>
                </a:solidFill>
                <a:latin typeface="Times" pitchFamily="1" charset="0"/>
              </a:defRPr>
            </a:lvl3pPr>
            <a:lvl4pPr marL="1600200" indent="-228600">
              <a:spcBef>
                <a:spcPct val="20000"/>
              </a:spcBef>
              <a:buChar char="–"/>
              <a:defRPr>
                <a:solidFill>
                  <a:schemeClr val="tx1"/>
                </a:solidFill>
                <a:latin typeface="Times" pitchFamily="1" charset="0"/>
              </a:defRPr>
            </a:lvl4pPr>
            <a:lvl5pPr marL="2057400" indent="-228600">
              <a:spcBef>
                <a:spcPct val="20000"/>
              </a:spcBef>
              <a:buChar char="»"/>
              <a:defRPr>
                <a:solidFill>
                  <a:schemeClr val="tx1"/>
                </a:solidFill>
                <a:latin typeface="Times" pitchFamily="1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>
                <a:solidFill>
                  <a:schemeClr val="tx1"/>
                </a:solidFill>
                <a:latin typeface="Times" pitchFamily="1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>
                <a:solidFill>
                  <a:schemeClr val="tx1"/>
                </a:solidFill>
                <a:latin typeface="Times" pitchFamily="1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>
                <a:solidFill>
                  <a:schemeClr val="tx1"/>
                </a:solidFill>
                <a:latin typeface="Times" pitchFamily="1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>
                <a:solidFill>
                  <a:schemeClr val="tx1"/>
                </a:solidFill>
                <a:latin typeface="Times" pitchFamily="1" charset="0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fld id="{3525150F-6096-4F86-947E-C1569906B617}" type="slidenum">
              <a:rPr lang="en-US" altLang="en-US" sz="1400" smtClean="0">
                <a:latin typeface="Times New Roman" pitchFamily="18" charset="0"/>
              </a:rPr>
              <a:pPr>
                <a:spcBef>
                  <a:spcPct val="0"/>
                </a:spcBef>
                <a:buFontTx/>
                <a:buNone/>
              </a:pPr>
              <a:t>6</a:t>
            </a:fld>
            <a:endParaRPr lang="en-US" altLang="en-US" sz="1400" smtClean="0">
              <a:latin typeface="Times New Roman" pitchFamily="18" charset="0"/>
            </a:endParaRPr>
          </a:p>
        </p:txBody>
      </p:sp>
      <p:sp>
        <p:nvSpPr>
          <p:cNvPr id="6148" name="Rectangle 1"/>
          <p:cNvSpPr>
            <a:spLocks noChangeArrowheads="1"/>
          </p:cNvSpPr>
          <p:nvPr/>
        </p:nvSpPr>
        <p:spPr bwMode="auto">
          <a:xfrm>
            <a:off x="466725" y="1676400"/>
            <a:ext cx="7848600" cy="5016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marL="342900" indent="-342900">
              <a:spcBef>
                <a:spcPct val="20000"/>
              </a:spcBef>
              <a:buChar char="•"/>
              <a:defRPr sz="2800">
                <a:solidFill>
                  <a:schemeClr val="tx1"/>
                </a:solidFill>
                <a:latin typeface="Times" pitchFamily="1" charset="0"/>
              </a:defRPr>
            </a:lvl1pPr>
            <a:lvl2pPr marL="800100" indent="-342900">
              <a:spcBef>
                <a:spcPct val="20000"/>
              </a:spcBef>
              <a:buChar char="–"/>
              <a:defRPr sz="2400">
                <a:solidFill>
                  <a:schemeClr val="tx1"/>
                </a:solidFill>
                <a:latin typeface="Times" pitchFamily="1" charset="0"/>
              </a:defRPr>
            </a:lvl2pPr>
            <a:lvl3pPr marL="1376363" indent="-228600">
              <a:spcBef>
                <a:spcPct val="20000"/>
              </a:spcBef>
              <a:buChar char="•"/>
              <a:defRPr sz="2000">
                <a:solidFill>
                  <a:schemeClr val="tx1"/>
                </a:solidFill>
                <a:latin typeface="Times" pitchFamily="1" charset="0"/>
              </a:defRPr>
            </a:lvl3pPr>
            <a:lvl4pPr marL="1600200" indent="-228600">
              <a:spcBef>
                <a:spcPct val="20000"/>
              </a:spcBef>
              <a:buChar char="–"/>
              <a:defRPr>
                <a:solidFill>
                  <a:schemeClr val="tx1"/>
                </a:solidFill>
                <a:latin typeface="Times" pitchFamily="1" charset="0"/>
              </a:defRPr>
            </a:lvl4pPr>
            <a:lvl5pPr marL="2057400" indent="-228600">
              <a:spcBef>
                <a:spcPct val="20000"/>
              </a:spcBef>
              <a:buChar char="»"/>
              <a:defRPr>
                <a:solidFill>
                  <a:schemeClr val="tx1"/>
                </a:solidFill>
                <a:latin typeface="Times" pitchFamily="1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>
                <a:solidFill>
                  <a:schemeClr val="tx1"/>
                </a:solidFill>
                <a:latin typeface="Times" pitchFamily="1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>
                <a:solidFill>
                  <a:schemeClr val="tx1"/>
                </a:solidFill>
                <a:latin typeface="Times" pitchFamily="1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>
                <a:solidFill>
                  <a:schemeClr val="tx1"/>
                </a:solidFill>
                <a:latin typeface="Times" pitchFamily="1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>
                <a:solidFill>
                  <a:schemeClr val="tx1"/>
                </a:solidFill>
                <a:latin typeface="Times" pitchFamily="1" charset="0"/>
              </a:defRPr>
            </a:lvl9pPr>
          </a:lstStyle>
          <a:p>
            <a:pPr marL="0" indent="0">
              <a:spcBef>
                <a:spcPct val="0"/>
              </a:spcBef>
              <a:buFontTx/>
              <a:buNone/>
              <a:defRPr/>
            </a:pPr>
            <a:r>
              <a:rPr lang="en-US" altLang="en-US" sz="2400" dirty="0" smtClean="0">
                <a:latin typeface="Arial" pitchFamily="34" charset="0"/>
                <a:cs typeface="Arial" pitchFamily="34" charset="0"/>
              </a:rPr>
              <a:t>IRPs must show how a POU will meet </a:t>
            </a:r>
            <a:r>
              <a:rPr lang="en-US" altLang="en-US" sz="2400" dirty="0">
                <a:latin typeface="Arial" pitchFamily="34" charset="0"/>
                <a:cs typeface="Arial" pitchFamily="34" charset="0"/>
              </a:rPr>
              <a:t>a</a:t>
            </a:r>
            <a:r>
              <a:rPr lang="en-US" altLang="en-US" sz="2400" dirty="0" smtClean="0">
                <a:latin typeface="Arial" pitchFamily="34" charset="0"/>
                <a:cs typeface="Arial" pitchFamily="34" charset="0"/>
              </a:rPr>
              <a:t>dditional goals</a:t>
            </a:r>
          </a:p>
          <a:p>
            <a:pPr marL="0" indent="0">
              <a:spcBef>
                <a:spcPct val="0"/>
              </a:spcBef>
              <a:buFontTx/>
              <a:buNone/>
              <a:defRPr/>
            </a:pPr>
            <a:endParaRPr lang="en-US" altLang="en-US" sz="800" dirty="0" smtClean="0">
              <a:latin typeface="Arial" pitchFamily="34" charset="0"/>
              <a:cs typeface="Arial" pitchFamily="34" charset="0"/>
            </a:endParaRPr>
          </a:p>
          <a:p>
            <a:pPr marL="685800" lvl="1">
              <a:spcBef>
                <a:spcPct val="0"/>
              </a:spcBef>
              <a:buFont typeface="Wingdings" pitchFamily="2" charset="2"/>
              <a:buChar char="Ø"/>
              <a:tabLst>
                <a:tab pos="1030288" algn="l"/>
              </a:tabLst>
              <a:defRPr/>
            </a:pPr>
            <a:r>
              <a:rPr lang="en-US" altLang="en-US" sz="2000" dirty="0" smtClean="0">
                <a:latin typeface="Arial" pitchFamily="34" charset="0"/>
                <a:cs typeface="Arial" pitchFamily="34" charset="0"/>
              </a:rPr>
              <a:t>Just </a:t>
            </a:r>
            <a:r>
              <a:rPr lang="en-US" altLang="en-US" sz="2000" dirty="0">
                <a:latin typeface="Arial" pitchFamily="34" charset="0"/>
                <a:cs typeface="Arial" pitchFamily="34" charset="0"/>
              </a:rPr>
              <a:t>and reasonable </a:t>
            </a:r>
            <a:r>
              <a:rPr lang="en-US" altLang="en-US" sz="2000" dirty="0" smtClean="0">
                <a:latin typeface="Arial" pitchFamily="34" charset="0"/>
                <a:cs typeface="Arial" pitchFamily="34" charset="0"/>
              </a:rPr>
              <a:t>rates</a:t>
            </a:r>
          </a:p>
          <a:p>
            <a:pPr marL="685800" lvl="1">
              <a:spcBef>
                <a:spcPct val="0"/>
              </a:spcBef>
              <a:buFont typeface="Wingdings" pitchFamily="2" charset="2"/>
              <a:buChar char="Ø"/>
              <a:tabLst>
                <a:tab pos="1030288" algn="l"/>
              </a:tabLst>
              <a:defRPr/>
            </a:pPr>
            <a:endParaRPr lang="en-US" altLang="en-US" sz="800" dirty="0">
              <a:latin typeface="Arial" pitchFamily="34" charset="0"/>
              <a:cs typeface="Arial" pitchFamily="34" charset="0"/>
            </a:endParaRPr>
          </a:p>
          <a:p>
            <a:pPr marL="685800" lvl="1">
              <a:spcBef>
                <a:spcPct val="0"/>
              </a:spcBef>
              <a:buFont typeface="Wingdings" pitchFamily="2" charset="2"/>
              <a:buChar char="Ø"/>
              <a:tabLst>
                <a:tab pos="1030288" algn="l"/>
              </a:tabLst>
              <a:defRPr/>
            </a:pPr>
            <a:r>
              <a:rPr lang="en-US" altLang="en-US" sz="2000" dirty="0">
                <a:latin typeface="Arial" pitchFamily="34" charset="0"/>
                <a:cs typeface="Arial" pitchFamily="34" charset="0"/>
              </a:rPr>
              <a:t>Minimize impacts on ratepayers’ </a:t>
            </a:r>
            <a:r>
              <a:rPr lang="en-US" altLang="en-US" sz="2000" dirty="0" smtClean="0">
                <a:latin typeface="Arial" pitchFamily="34" charset="0"/>
                <a:cs typeface="Arial" pitchFamily="34" charset="0"/>
              </a:rPr>
              <a:t>bills</a:t>
            </a:r>
          </a:p>
          <a:p>
            <a:pPr marL="685800" lvl="1">
              <a:spcBef>
                <a:spcPct val="0"/>
              </a:spcBef>
              <a:buFont typeface="Wingdings" pitchFamily="2" charset="2"/>
              <a:buChar char="Ø"/>
              <a:tabLst>
                <a:tab pos="1030288" algn="l"/>
              </a:tabLst>
              <a:defRPr/>
            </a:pPr>
            <a:endParaRPr lang="en-US" altLang="en-US" sz="800" dirty="0">
              <a:latin typeface="Arial" pitchFamily="34" charset="0"/>
              <a:cs typeface="Arial" pitchFamily="34" charset="0"/>
            </a:endParaRPr>
          </a:p>
          <a:p>
            <a:pPr marL="685800" lvl="1">
              <a:spcBef>
                <a:spcPct val="0"/>
              </a:spcBef>
              <a:buFont typeface="Wingdings" pitchFamily="2" charset="2"/>
              <a:buChar char="Ø"/>
              <a:tabLst>
                <a:tab pos="1030288" algn="l"/>
              </a:tabLst>
              <a:defRPr/>
            </a:pPr>
            <a:r>
              <a:rPr lang="en-US" altLang="en-US" sz="2000" dirty="0">
                <a:latin typeface="Arial" pitchFamily="34" charset="0"/>
                <a:cs typeface="Arial" pitchFamily="34" charset="0"/>
              </a:rPr>
              <a:t>Ensure system and local </a:t>
            </a:r>
            <a:r>
              <a:rPr lang="en-US" altLang="en-US" sz="2000" dirty="0" smtClean="0">
                <a:latin typeface="Arial" pitchFamily="34" charset="0"/>
                <a:cs typeface="Arial" pitchFamily="34" charset="0"/>
              </a:rPr>
              <a:t>reliability</a:t>
            </a:r>
          </a:p>
          <a:p>
            <a:pPr marL="685800" lvl="1">
              <a:spcBef>
                <a:spcPct val="0"/>
              </a:spcBef>
              <a:buFont typeface="Wingdings" pitchFamily="2" charset="2"/>
              <a:buChar char="Ø"/>
              <a:tabLst>
                <a:tab pos="1030288" algn="l"/>
              </a:tabLst>
              <a:defRPr/>
            </a:pPr>
            <a:endParaRPr lang="en-US" altLang="en-US" sz="800" dirty="0">
              <a:latin typeface="Arial" pitchFamily="34" charset="0"/>
              <a:cs typeface="Arial" pitchFamily="34" charset="0"/>
            </a:endParaRPr>
          </a:p>
          <a:p>
            <a:pPr marL="685800" lvl="1">
              <a:spcBef>
                <a:spcPct val="0"/>
              </a:spcBef>
              <a:buFont typeface="Wingdings" pitchFamily="2" charset="2"/>
              <a:buChar char="Ø"/>
              <a:tabLst>
                <a:tab pos="1030288" algn="l"/>
              </a:tabLst>
              <a:defRPr/>
            </a:pPr>
            <a:r>
              <a:rPr lang="en-US" altLang="en-US" sz="2000" dirty="0">
                <a:latin typeface="Arial" pitchFamily="34" charset="0"/>
                <a:cs typeface="Arial" pitchFamily="34" charset="0"/>
              </a:rPr>
              <a:t>Strengthen the diversity, sustainability, and resilience of the bulk transmission and distribution systems, and local </a:t>
            </a:r>
            <a:r>
              <a:rPr lang="en-US" altLang="en-US" sz="2000" dirty="0" smtClean="0">
                <a:latin typeface="Arial" pitchFamily="34" charset="0"/>
                <a:cs typeface="Arial" pitchFamily="34" charset="0"/>
              </a:rPr>
              <a:t>communities</a:t>
            </a:r>
          </a:p>
          <a:p>
            <a:pPr marL="685800" lvl="1">
              <a:spcBef>
                <a:spcPct val="0"/>
              </a:spcBef>
              <a:buFont typeface="Wingdings" pitchFamily="2" charset="2"/>
              <a:buChar char="Ø"/>
              <a:tabLst>
                <a:tab pos="1030288" algn="l"/>
              </a:tabLst>
              <a:defRPr/>
            </a:pPr>
            <a:endParaRPr lang="en-US" altLang="en-US" sz="800" dirty="0">
              <a:latin typeface="Arial" pitchFamily="34" charset="0"/>
              <a:cs typeface="Arial" pitchFamily="34" charset="0"/>
            </a:endParaRPr>
          </a:p>
          <a:p>
            <a:pPr marL="685800" lvl="1">
              <a:spcBef>
                <a:spcPct val="0"/>
              </a:spcBef>
              <a:buFont typeface="Wingdings" pitchFamily="2" charset="2"/>
              <a:buChar char="Ø"/>
              <a:tabLst>
                <a:tab pos="1030288" algn="l"/>
              </a:tabLst>
              <a:defRPr/>
            </a:pPr>
            <a:r>
              <a:rPr lang="en-US" altLang="en-US" sz="2000" dirty="0">
                <a:latin typeface="Arial" pitchFamily="34" charset="0"/>
                <a:cs typeface="Arial" pitchFamily="34" charset="0"/>
              </a:rPr>
              <a:t>Enhance distribution systems and demand-side energy </a:t>
            </a:r>
            <a:r>
              <a:rPr lang="en-US" altLang="en-US" sz="2000" dirty="0" smtClean="0">
                <a:latin typeface="Arial" pitchFamily="34" charset="0"/>
                <a:cs typeface="Arial" pitchFamily="34" charset="0"/>
              </a:rPr>
              <a:t>management</a:t>
            </a:r>
          </a:p>
          <a:p>
            <a:pPr marL="685800" lvl="1">
              <a:spcBef>
                <a:spcPct val="0"/>
              </a:spcBef>
              <a:buFont typeface="Wingdings" pitchFamily="2" charset="2"/>
              <a:buChar char="Ø"/>
              <a:tabLst>
                <a:tab pos="1030288" algn="l"/>
              </a:tabLst>
              <a:defRPr/>
            </a:pPr>
            <a:endParaRPr lang="en-US" altLang="en-US" sz="800" dirty="0">
              <a:latin typeface="Arial" pitchFamily="34" charset="0"/>
              <a:cs typeface="Arial" pitchFamily="34" charset="0"/>
            </a:endParaRPr>
          </a:p>
          <a:p>
            <a:pPr marL="685800" lvl="1">
              <a:spcBef>
                <a:spcPct val="0"/>
              </a:spcBef>
              <a:buFont typeface="Wingdings" pitchFamily="2" charset="2"/>
              <a:buChar char="Ø"/>
              <a:tabLst>
                <a:tab pos="1030288" algn="l"/>
              </a:tabLst>
              <a:defRPr/>
            </a:pPr>
            <a:r>
              <a:rPr lang="en-US" altLang="en-US" sz="2000" dirty="0">
                <a:latin typeface="Arial" pitchFamily="34" charset="0"/>
                <a:cs typeface="Arial" pitchFamily="34" charset="0"/>
              </a:rPr>
              <a:t>Minimize localized air pollutants and other </a:t>
            </a:r>
            <a:r>
              <a:rPr lang="en-US" altLang="en-US" sz="2000" dirty="0" smtClean="0">
                <a:latin typeface="Arial" pitchFamily="34" charset="0"/>
                <a:cs typeface="Arial" pitchFamily="34" charset="0"/>
              </a:rPr>
              <a:t>GHG emissions</a:t>
            </a:r>
            <a:r>
              <a:rPr lang="en-US" altLang="en-US" sz="2000" dirty="0">
                <a:latin typeface="Arial" pitchFamily="34" charset="0"/>
                <a:cs typeface="Arial" pitchFamily="34" charset="0"/>
              </a:rPr>
              <a:t>, with early priority on disadvantaged communities</a:t>
            </a:r>
          </a:p>
          <a:p>
            <a:pPr>
              <a:spcBef>
                <a:spcPct val="0"/>
              </a:spcBef>
              <a:defRPr/>
            </a:pPr>
            <a:endParaRPr lang="en-US" altLang="en-US" sz="1800" dirty="0" smtClean="0">
              <a:latin typeface="Arial" pitchFamily="34" charset="0"/>
              <a:cs typeface="Arial" pitchFamily="34" charset="0"/>
            </a:endParaRPr>
          </a:p>
          <a:p>
            <a:pPr lvl="1">
              <a:spcBef>
                <a:spcPct val="0"/>
              </a:spcBef>
              <a:buFont typeface="Wingdings" pitchFamily="2" charset="2"/>
              <a:buChar char="Ø"/>
              <a:defRPr/>
            </a:pPr>
            <a:endParaRPr lang="en-US" altLang="en-US" sz="1800" dirty="0" smtClean="0"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Title 1"/>
          <p:cNvSpPr>
            <a:spLocks noGrp="1"/>
          </p:cNvSpPr>
          <p:nvPr>
            <p:ph type="title"/>
          </p:nvPr>
        </p:nvSpPr>
        <p:spPr>
          <a:xfrm>
            <a:off x="1447800" y="914400"/>
            <a:ext cx="6553200" cy="685800"/>
          </a:xfrm>
        </p:spPr>
        <p:txBody>
          <a:bodyPr/>
          <a:lstStyle/>
          <a:p>
            <a:pPr algn="ctr"/>
            <a:r>
              <a:rPr lang="en-US" altLang="en-US" sz="3200" b="1" smtClean="0"/>
              <a:t>SB 350 Specific IRP Requirements</a:t>
            </a:r>
            <a:endParaRPr lang="en-US" altLang="en-US" sz="2400" b="1" smtClean="0"/>
          </a:p>
        </p:txBody>
      </p:sp>
      <p:sp>
        <p:nvSpPr>
          <p:cNvPr id="7171" name="Slide Number Placeholder 1"/>
          <p:cNvSpPr>
            <a:spLocks noGrp="1"/>
          </p:cNvSpPr>
          <p:nvPr>
            <p:ph type="sldNum" sz="quarter" idx="12"/>
          </p:nvPr>
        </p:nvSpPr>
        <p:spPr>
          <a:noFill/>
        </p:spPr>
        <p:txBody>
          <a:bodyPr/>
          <a:lstStyle>
            <a:lvl1pPr>
              <a:spcBef>
                <a:spcPct val="20000"/>
              </a:spcBef>
              <a:buChar char="•"/>
              <a:defRPr sz="2800">
                <a:solidFill>
                  <a:schemeClr val="tx1"/>
                </a:solidFill>
                <a:latin typeface="Times" pitchFamily="1" charset="0"/>
              </a:defRPr>
            </a:lvl1pPr>
            <a:lvl2pPr marL="742950" indent="-285750">
              <a:spcBef>
                <a:spcPct val="20000"/>
              </a:spcBef>
              <a:buChar char="–"/>
              <a:defRPr sz="2400">
                <a:solidFill>
                  <a:schemeClr val="tx1"/>
                </a:solidFill>
                <a:latin typeface="Times" pitchFamily="1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000">
                <a:solidFill>
                  <a:schemeClr val="tx1"/>
                </a:solidFill>
                <a:latin typeface="Times" pitchFamily="1" charset="0"/>
              </a:defRPr>
            </a:lvl3pPr>
            <a:lvl4pPr marL="1600200" indent="-228600">
              <a:spcBef>
                <a:spcPct val="20000"/>
              </a:spcBef>
              <a:buChar char="–"/>
              <a:defRPr>
                <a:solidFill>
                  <a:schemeClr val="tx1"/>
                </a:solidFill>
                <a:latin typeface="Times" pitchFamily="1" charset="0"/>
              </a:defRPr>
            </a:lvl4pPr>
            <a:lvl5pPr marL="2057400" indent="-228600">
              <a:spcBef>
                <a:spcPct val="20000"/>
              </a:spcBef>
              <a:buChar char="»"/>
              <a:defRPr>
                <a:solidFill>
                  <a:schemeClr val="tx1"/>
                </a:solidFill>
                <a:latin typeface="Times" pitchFamily="1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>
                <a:solidFill>
                  <a:schemeClr val="tx1"/>
                </a:solidFill>
                <a:latin typeface="Times" pitchFamily="1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>
                <a:solidFill>
                  <a:schemeClr val="tx1"/>
                </a:solidFill>
                <a:latin typeface="Times" pitchFamily="1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>
                <a:solidFill>
                  <a:schemeClr val="tx1"/>
                </a:solidFill>
                <a:latin typeface="Times" pitchFamily="1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>
                <a:solidFill>
                  <a:schemeClr val="tx1"/>
                </a:solidFill>
                <a:latin typeface="Times" pitchFamily="1" charset="0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fld id="{9E43ED79-DA29-494C-96D4-17447C9C8312}" type="slidenum">
              <a:rPr lang="en-US" altLang="en-US" sz="1400" smtClean="0">
                <a:latin typeface="Times New Roman" pitchFamily="18" charset="0"/>
              </a:rPr>
              <a:pPr>
                <a:spcBef>
                  <a:spcPct val="0"/>
                </a:spcBef>
                <a:buFontTx/>
                <a:buNone/>
              </a:pPr>
              <a:t>7</a:t>
            </a:fld>
            <a:endParaRPr lang="en-US" altLang="en-US" sz="1400" smtClean="0">
              <a:latin typeface="Times New Roman" pitchFamily="18" charset="0"/>
            </a:endParaRPr>
          </a:p>
        </p:txBody>
      </p:sp>
      <p:sp>
        <p:nvSpPr>
          <p:cNvPr id="3" name="Rectangle 2"/>
          <p:cNvSpPr/>
          <p:nvPr/>
        </p:nvSpPr>
        <p:spPr>
          <a:xfrm>
            <a:off x="685800" y="1752600"/>
            <a:ext cx="7469188" cy="4554538"/>
          </a:xfrm>
          <a:prstGeom prst="rect">
            <a:avLst/>
          </a:prstGeom>
        </p:spPr>
        <p:txBody>
          <a:bodyPr>
            <a:spAutoFit/>
          </a:bodyPr>
          <a:lstStyle/>
          <a:p>
            <a:pPr>
              <a:defRPr/>
            </a:pPr>
            <a:r>
              <a:rPr lang="en-US" sz="2400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Shall address:</a:t>
            </a:r>
          </a:p>
          <a:p>
            <a:pPr>
              <a:defRPr/>
            </a:pPr>
            <a:endParaRPr lang="en-US" sz="800" dirty="0">
              <a:solidFill>
                <a:schemeClr val="tx1"/>
              </a:solidFill>
              <a:latin typeface="Arial" pitchFamily="34" charset="0"/>
              <a:cs typeface="Arial" pitchFamily="34" charset="0"/>
            </a:endParaRPr>
          </a:p>
          <a:p>
            <a:pPr marL="685800" indent="-342900">
              <a:buFont typeface="Wingdings" panose="05000000000000000000" pitchFamily="2" charset="2"/>
              <a:buChar char="Ø"/>
              <a:defRPr/>
            </a:pPr>
            <a:r>
              <a:rPr lang="en-US" sz="2400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Energy efficiency</a:t>
            </a:r>
          </a:p>
          <a:p>
            <a:pPr marL="342900">
              <a:defRPr/>
            </a:pPr>
            <a:endParaRPr lang="en-US" sz="800" dirty="0">
              <a:solidFill>
                <a:schemeClr val="tx1"/>
              </a:solidFill>
              <a:latin typeface="Arial" pitchFamily="34" charset="0"/>
              <a:cs typeface="Arial" pitchFamily="34" charset="0"/>
            </a:endParaRPr>
          </a:p>
          <a:p>
            <a:pPr marL="685800" indent="-342900">
              <a:buFont typeface="Wingdings" panose="05000000000000000000" pitchFamily="2" charset="2"/>
              <a:buChar char="Ø"/>
              <a:defRPr/>
            </a:pPr>
            <a:r>
              <a:rPr lang="en-US" sz="2400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Demand response resources</a:t>
            </a:r>
          </a:p>
          <a:p>
            <a:pPr marL="342900">
              <a:defRPr/>
            </a:pPr>
            <a:endParaRPr lang="en-US" sz="800" dirty="0">
              <a:solidFill>
                <a:schemeClr val="tx1"/>
              </a:solidFill>
              <a:latin typeface="Arial" pitchFamily="34" charset="0"/>
              <a:cs typeface="Arial" pitchFamily="34" charset="0"/>
            </a:endParaRPr>
          </a:p>
          <a:p>
            <a:pPr marL="685800" indent="-342900">
              <a:buFont typeface="Wingdings" panose="05000000000000000000" pitchFamily="2" charset="2"/>
              <a:buChar char="Ø"/>
              <a:defRPr/>
            </a:pPr>
            <a:r>
              <a:rPr lang="en-US" sz="2400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Energy storage</a:t>
            </a:r>
          </a:p>
          <a:p>
            <a:pPr marL="685800" indent="-342900">
              <a:buFont typeface="Wingdings" panose="05000000000000000000" pitchFamily="2" charset="2"/>
              <a:buChar char="Ø"/>
              <a:defRPr/>
            </a:pPr>
            <a:endParaRPr lang="en-US" sz="800" dirty="0">
              <a:solidFill>
                <a:schemeClr val="tx1"/>
              </a:solidFill>
              <a:latin typeface="Arial" pitchFamily="34" charset="0"/>
              <a:cs typeface="Arial" pitchFamily="34" charset="0"/>
            </a:endParaRPr>
          </a:p>
          <a:p>
            <a:pPr marL="685800" indent="-342900">
              <a:buFont typeface="Wingdings" panose="05000000000000000000" pitchFamily="2" charset="2"/>
              <a:buChar char="Ø"/>
              <a:defRPr/>
            </a:pPr>
            <a:r>
              <a:rPr lang="en-US" sz="2400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Transportation electrification</a:t>
            </a:r>
          </a:p>
          <a:p>
            <a:pPr marL="342900">
              <a:defRPr/>
            </a:pPr>
            <a:endParaRPr lang="en-US" sz="800" dirty="0">
              <a:solidFill>
                <a:schemeClr val="tx1"/>
              </a:solidFill>
              <a:latin typeface="Arial" pitchFamily="34" charset="0"/>
              <a:cs typeface="Arial" pitchFamily="34" charset="0"/>
            </a:endParaRPr>
          </a:p>
          <a:p>
            <a:pPr marL="685800" indent="-342900">
              <a:buFont typeface="Wingdings" panose="05000000000000000000" pitchFamily="2" charset="2"/>
              <a:buChar char="Ø"/>
              <a:defRPr/>
            </a:pPr>
            <a:r>
              <a:rPr lang="en-US" sz="2400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A diversified portfolio</a:t>
            </a:r>
          </a:p>
          <a:p>
            <a:pPr marL="342900">
              <a:defRPr/>
            </a:pPr>
            <a:endParaRPr lang="en-US" sz="800" dirty="0">
              <a:solidFill>
                <a:schemeClr val="tx1"/>
              </a:solidFill>
              <a:latin typeface="Arial" pitchFamily="34" charset="0"/>
              <a:cs typeface="Arial" pitchFamily="34" charset="0"/>
            </a:endParaRPr>
          </a:p>
          <a:p>
            <a:pPr marL="1030288" indent="-342900">
              <a:buFont typeface="Arial" panose="020B0604020202020204" pitchFamily="34" charset="0"/>
              <a:buChar char="•"/>
              <a:defRPr/>
            </a:pPr>
            <a:r>
              <a:rPr lang="en-US" sz="2400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Short- and long-term electricity, electricity-related, and demand response products</a:t>
            </a:r>
          </a:p>
          <a:p>
            <a:pPr marL="687388">
              <a:defRPr/>
            </a:pPr>
            <a:endParaRPr lang="en-US" sz="800" dirty="0">
              <a:solidFill>
                <a:schemeClr val="tx1"/>
              </a:solidFill>
              <a:latin typeface="Arial" pitchFamily="34" charset="0"/>
              <a:cs typeface="Arial" pitchFamily="34" charset="0"/>
            </a:endParaRPr>
          </a:p>
          <a:p>
            <a:pPr marL="1030288" lvl="2" indent="-342900">
              <a:buFont typeface="Arial" panose="020B0604020202020204" pitchFamily="34" charset="0"/>
              <a:buChar char="•"/>
              <a:tabLst>
                <a:tab pos="914400" algn="l"/>
              </a:tabLst>
              <a:defRPr/>
            </a:pPr>
            <a:r>
              <a:rPr lang="en-US" sz="2400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Established resource adequacy requirements</a:t>
            </a:r>
          </a:p>
          <a:p>
            <a:pPr marL="685800" indent="-342900">
              <a:buFont typeface="Wingdings" panose="05000000000000000000" pitchFamily="2" charset="2"/>
              <a:buChar char="Ø"/>
              <a:defRPr/>
            </a:pPr>
            <a:endParaRPr lang="en-US" sz="1800" dirty="0">
              <a:solidFill>
                <a:schemeClr val="tx1"/>
              </a:solidFill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Title 1"/>
          <p:cNvSpPr>
            <a:spLocks noGrp="1"/>
          </p:cNvSpPr>
          <p:nvPr>
            <p:ph type="title"/>
          </p:nvPr>
        </p:nvSpPr>
        <p:spPr>
          <a:xfrm>
            <a:off x="1268413" y="1066800"/>
            <a:ext cx="7239000" cy="381000"/>
          </a:xfrm>
        </p:spPr>
        <p:txBody>
          <a:bodyPr/>
          <a:lstStyle/>
          <a:p>
            <a:pPr algn="ctr"/>
            <a:r>
              <a:rPr lang="en-US" altLang="en-US" sz="3200" b="1" smtClean="0"/>
              <a:t>How to Procure</a:t>
            </a:r>
          </a:p>
        </p:txBody>
      </p:sp>
      <p:sp>
        <p:nvSpPr>
          <p:cNvPr id="8195" name="Slide Number Placeholder 1"/>
          <p:cNvSpPr>
            <a:spLocks noGrp="1"/>
          </p:cNvSpPr>
          <p:nvPr>
            <p:ph type="sldNum" sz="quarter" idx="12"/>
          </p:nvPr>
        </p:nvSpPr>
        <p:spPr>
          <a:noFill/>
        </p:spPr>
        <p:txBody>
          <a:bodyPr/>
          <a:lstStyle>
            <a:lvl1pPr>
              <a:spcBef>
                <a:spcPct val="20000"/>
              </a:spcBef>
              <a:buChar char="•"/>
              <a:defRPr sz="2800">
                <a:solidFill>
                  <a:schemeClr val="tx1"/>
                </a:solidFill>
                <a:latin typeface="Times" pitchFamily="1" charset="0"/>
              </a:defRPr>
            </a:lvl1pPr>
            <a:lvl2pPr marL="742950" indent="-285750">
              <a:spcBef>
                <a:spcPct val="20000"/>
              </a:spcBef>
              <a:buChar char="–"/>
              <a:defRPr sz="2400">
                <a:solidFill>
                  <a:schemeClr val="tx1"/>
                </a:solidFill>
                <a:latin typeface="Times" pitchFamily="1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000">
                <a:solidFill>
                  <a:schemeClr val="tx1"/>
                </a:solidFill>
                <a:latin typeface="Times" pitchFamily="1" charset="0"/>
              </a:defRPr>
            </a:lvl3pPr>
            <a:lvl4pPr marL="1600200" indent="-228600">
              <a:spcBef>
                <a:spcPct val="20000"/>
              </a:spcBef>
              <a:buChar char="–"/>
              <a:defRPr>
                <a:solidFill>
                  <a:schemeClr val="tx1"/>
                </a:solidFill>
                <a:latin typeface="Times" pitchFamily="1" charset="0"/>
              </a:defRPr>
            </a:lvl4pPr>
            <a:lvl5pPr marL="2057400" indent="-228600">
              <a:spcBef>
                <a:spcPct val="20000"/>
              </a:spcBef>
              <a:buChar char="»"/>
              <a:defRPr>
                <a:solidFill>
                  <a:schemeClr val="tx1"/>
                </a:solidFill>
                <a:latin typeface="Times" pitchFamily="1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>
                <a:solidFill>
                  <a:schemeClr val="tx1"/>
                </a:solidFill>
                <a:latin typeface="Times" pitchFamily="1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>
                <a:solidFill>
                  <a:schemeClr val="tx1"/>
                </a:solidFill>
                <a:latin typeface="Times" pitchFamily="1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>
                <a:solidFill>
                  <a:schemeClr val="tx1"/>
                </a:solidFill>
                <a:latin typeface="Times" pitchFamily="1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>
                <a:solidFill>
                  <a:schemeClr val="tx1"/>
                </a:solidFill>
                <a:latin typeface="Times" pitchFamily="1" charset="0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fld id="{C7A87E48-37FF-4A81-963E-7971CC4D0BFD}" type="slidenum">
              <a:rPr lang="en-US" altLang="en-US" sz="1400" smtClean="0">
                <a:latin typeface="Times New Roman" pitchFamily="18" charset="0"/>
              </a:rPr>
              <a:pPr>
                <a:spcBef>
                  <a:spcPct val="0"/>
                </a:spcBef>
                <a:buFontTx/>
                <a:buNone/>
              </a:pPr>
              <a:t>8</a:t>
            </a:fld>
            <a:endParaRPr lang="en-US" altLang="en-US" sz="1400" smtClean="0">
              <a:latin typeface="Times New Roman" pitchFamily="18" charset="0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679450" y="1828800"/>
            <a:ext cx="7848600" cy="4094163"/>
          </a:xfrm>
          <a:prstGeom prst="rect">
            <a:avLst/>
          </a:prstGeom>
        </p:spPr>
        <p:txBody>
          <a:bodyPr>
            <a:spAutoFit/>
          </a:bodyPr>
          <a:lstStyle/>
          <a:p>
            <a:pPr marL="342900" indent="-342900">
              <a:buFont typeface="Arial" panose="020B0604020202020204" pitchFamily="34" charset="0"/>
              <a:buChar char="•"/>
              <a:tabLst>
                <a:tab pos="687388" algn="l"/>
              </a:tabLst>
              <a:defRPr/>
            </a:pPr>
            <a:r>
              <a:rPr lang="en-US" sz="2400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POU governing boards may authorize all source procurement of various resource types</a:t>
            </a:r>
          </a:p>
          <a:p>
            <a:pPr marL="342900" indent="-342900">
              <a:buFont typeface="Arial" panose="020B0604020202020204" pitchFamily="34" charset="0"/>
              <a:buChar char="•"/>
              <a:tabLst>
                <a:tab pos="687388" algn="l"/>
              </a:tabLst>
              <a:defRPr/>
            </a:pPr>
            <a:endParaRPr lang="en-US" sz="800" dirty="0">
              <a:solidFill>
                <a:schemeClr val="tx1"/>
              </a:solidFill>
              <a:latin typeface="Arial" pitchFamily="34" charset="0"/>
              <a:cs typeface="Arial" pitchFamily="34" charset="0"/>
            </a:endParaRPr>
          </a:p>
          <a:p>
            <a:pPr marL="685800" indent="-342900">
              <a:buFont typeface="Wingdings" panose="05000000000000000000" pitchFamily="2" charset="2"/>
              <a:buChar char="Ø"/>
              <a:tabLst>
                <a:tab pos="687388" algn="l"/>
              </a:tabLst>
              <a:defRPr/>
            </a:pPr>
            <a:r>
              <a:rPr lang="en-US" sz="2400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Demand-side</a:t>
            </a:r>
          </a:p>
          <a:p>
            <a:pPr marL="342900">
              <a:tabLst>
                <a:tab pos="687388" algn="l"/>
              </a:tabLst>
              <a:defRPr/>
            </a:pPr>
            <a:endParaRPr lang="en-US" sz="800" dirty="0">
              <a:solidFill>
                <a:schemeClr val="tx1"/>
              </a:solidFill>
              <a:latin typeface="Arial" pitchFamily="34" charset="0"/>
              <a:cs typeface="Arial" pitchFamily="34" charset="0"/>
            </a:endParaRPr>
          </a:p>
          <a:p>
            <a:pPr marL="685800" indent="-342900">
              <a:buFont typeface="Wingdings" panose="05000000000000000000" pitchFamily="2" charset="2"/>
              <a:buChar char="Ø"/>
              <a:tabLst>
                <a:tab pos="687388" algn="l"/>
              </a:tabLst>
              <a:defRPr/>
            </a:pPr>
            <a:r>
              <a:rPr lang="en-US" sz="2400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Supply-side</a:t>
            </a:r>
          </a:p>
          <a:p>
            <a:pPr marL="342900">
              <a:tabLst>
                <a:tab pos="687388" algn="l"/>
              </a:tabLst>
              <a:defRPr/>
            </a:pPr>
            <a:endParaRPr lang="en-US" sz="800" dirty="0">
              <a:solidFill>
                <a:schemeClr val="tx1"/>
              </a:solidFill>
              <a:latin typeface="Arial" pitchFamily="34" charset="0"/>
              <a:cs typeface="Arial" pitchFamily="34" charset="0"/>
            </a:endParaRPr>
          </a:p>
          <a:p>
            <a:pPr marL="685800" indent="-342900">
              <a:buFont typeface="Wingdings" panose="05000000000000000000" pitchFamily="2" charset="2"/>
              <a:buChar char="Ø"/>
              <a:tabLst>
                <a:tab pos="687388" algn="l"/>
              </a:tabLst>
              <a:defRPr/>
            </a:pPr>
            <a:r>
              <a:rPr lang="en-US" sz="2400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Types that will reduce overall GHG emissions from the electricity sector and meet the other goals...</a:t>
            </a:r>
            <a:r>
              <a:rPr lang="en-US" sz="2400" i="1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but due to the nature of the technology or fuel source may not compete favorably in price against other resources</a:t>
            </a:r>
          </a:p>
          <a:p>
            <a:pPr>
              <a:tabLst>
                <a:tab pos="687388" algn="l"/>
              </a:tabLst>
              <a:defRPr/>
            </a:pPr>
            <a:endParaRPr lang="en-US" sz="2000" dirty="0">
              <a:solidFill>
                <a:schemeClr val="tx1"/>
              </a:solidFill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Title 1"/>
          <p:cNvSpPr>
            <a:spLocks noGrp="1"/>
          </p:cNvSpPr>
          <p:nvPr>
            <p:ph type="title"/>
          </p:nvPr>
        </p:nvSpPr>
        <p:spPr>
          <a:xfrm>
            <a:off x="1371600" y="920750"/>
            <a:ext cx="7239000" cy="762000"/>
          </a:xfrm>
        </p:spPr>
        <p:txBody>
          <a:bodyPr/>
          <a:lstStyle/>
          <a:p>
            <a:pPr algn="ctr"/>
            <a:r>
              <a:rPr lang="en-US" altLang="en-US" sz="3200" b="1" smtClean="0"/>
              <a:t>Submitting IRPs to Energy Commission</a:t>
            </a:r>
            <a:endParaRPr lang="en-US" altLang="en-US" sz="2400" b="1" smtClean="0"/>
          </a:p>
        </p:txBody>
      </p:sp>
      <p:sp>
        <p:nvSpPr>
          <p:cNvPr id="9219" name="Slide Number Placeholder 1"/>
          <p:cNvSpPr>
            <a:spLocks noGrp="1"/>
          </p:cNvSpPr>
          <p:nvPr>
            <p:ph type="sldNum" sz="quarter" idx="12"/>
          </p:nvPr>
        </p:nvSpPr>
        <p:spPr>
          <a:noFill/>
        </p:spPr>
        <p:txBody>
          <a:bodyPr/>
          <a:lstStyle>
            <a:lvl1pPr>
              <a:spcBef>
                <a:spcPct val="20000"/>
              </a:spcBef>
              <a:buChar char="•"/>
              <a:defRPr sz="2800">
                <a:solidFill>
                  <a:schemeClr val="tx1"/>
                </a:solidFill>
                <a:latin typeface="Times" pitchFamily="1" charset="0"/>
              </a:defRPr>
            </a:lvl1pPr>
            <a:lvl2pPr marL="742950" indent="-285750">
              <a:spcBef>
                <a:spcPct val="20000"/>
              </a:spcBef>
              <a:buChar char="–"/>
              <a:defRPr sz="2400">
                <a:solidFill>
                  <a:schemeClr val="tx1"/>
                </a:solidFill>
                <a:latin typeface="Times" pitchFamily="1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000">
                <a:solidFill>
                  <a:schemeClr val="tx1"/>
                </a:solidFill>
                <a:latin typeface="Times" pitchFamily="1" charset="0"/>
              </a:defRPr>
            </a:lvl3pPr>
            <a:lvl4pPr marL="1600200" indent="-228600">
              <a:spcBef>
                <a:spcPct val="20000"/>
              </a:spcBef>
              <a:buChar char="–"/>
              <a:defRPr>
                <a:solidFill>
                  <a:schemeClr val="tx1"/>
                </a:solidFill>
                <a:latin typeface="Times" pitchFamily="1" charset="0"/>
              </a:defRPr>
            </a:lvl4pPr>
            <a:lvl5pPr marL="2057400" indent="-228600">
              <a:spcBef>
                <a:spcPct val="20000"/>
              </a:spcBef>
              <a:buChar char="»"/>
              <a:defRPr>
                <a:solidFill>
                  <a:schemeClr val="tx1"/>
                </a:solidFill>
                <a:latin typeface="Times" pitchFamily="1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>
                <a:solidFill>
                  <a:schemeClr val="tx1"/>
                </a:solidFill>
                <a:latin typeface="Times" pitchFamily="1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>
                <a:solidFill>
                  <a:schemeClr val="tx1"/>
                </a:solidFill>
                <a:latin typeface="Times" pitchFamily="1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>
                <a:solidFill>
                  <a:schemeClr val="tx1"/>
                </a:solidFill>
                <a:latin typeface="Times" pitchFamily="1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>
                <a:solidFill>
                  <a:schemeClr val="tx1"/>
                </a:solidFill>
                <a:latin typeface="Times" pitchFamily="1" charset="0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fld id="{DEB3F1E7-8BD5-4C1D-A66F-9CFF280C848C}" type="slidenum">
              <a:rPr lang="en-US" altLang="en-US" sz="1400" smtClean="0">
                <a:latin typeface="Times New Roman" pitchFamily="18" charset="0"/>
              </a:rPr>
              <a:pPr>
                <a:spcBef>
                  <a:spcPct val="0"/>
                </a:spcBef>
                <a:buFontTx/>
                <a:buNone/>
              </a:pPr>
              <a:t>9</a:t>
            </a:fld>
            <a:endParaRPr lang="en-US" altLang="en-US" sz="1400" smtClean="0">
              <a:latin typeface="Times New Roman" pitchFamily="18" charset="0"/>
            </a:endParaRPr>
          </a:p>
        </p:txBody>
      </p:sp>
      <p:sp>
        <p:nvSpPr>
          <p:cNvPr id="5124" name="Rectangle 1"/>
          <p:cNvSpPr>
            <a:spLocks noChangeArrowheads="1"/>
          </p:cNvSpPr>
          <p:nvPr/>
        </p:nvSpPr>
        <p:spPr bwMode="auto">
          <a:xfrm>
            <a:off x="457200" y="2057400"/>
            <a:ext cx="8153400" cy="273151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marL="342900" indent="-342900">
              <a:spcBef>
                <a:spcPct val="20000"/>
              </a:spcBef>
              <a:buChar char="•"/>
              <a:defRPr sz="2800">
                <a:solidFill>
                  <a:schemeClr val="tx1"/>
                </a:solidFill>
                <a:latin typeface="Times" pitchFamily="1" charset="0"/>
              </a:defRPr>
            </a:lvl1pPr>
            <a:lvl2pPr marL="800100" indent="-342900">
              <a:spcBef>
                <a:spcPct val="20000"/>
              </a:spcBef>
              <a:buChar char="–"/>
              <a:defRPr sz="2400">
                <a:solidFill>
                  <a:schemeClr val="tx1"/>
                </a:solidFill>
                <a:latin typeface="Times" pitchFamily="1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000">
                <a:solidFill>
                  <a:schemeClr val="tx1"/>
                </a:solidFill>
                <a:latin typeface="Times" pitchFamily="1" charset="0"/>
              </a:defRPr>
            </a:lvl3pPr>
            <a:lvl4pPr marL="1600200" indent="-228600">
              <a:spcBef>
                <a:spcPct val="20000"/>
              </a:spcBef>
              <a:buChar char="–"/>
              <a:defRPr>
                <a:solidFill>
                  <a:schemeClr val="tx1"/>
                </a:solidFill>
                <a:latin typeface="Times" pitchFamily="1" charset="0"/>
              </a:defRPr>
            </a:lvl4pPr>
            <a:lvl5pPr marL="2057400" indent="-228600">
              <a:spcBef>
                <a:spcPct val="20000"/>
              </a:spcBef>
              <a:buChar char="»"/>
              <a:defRPr>
                <a:solidFill>
                  <a:schemeClr val="tx1"/>
                </a:solidFill>
                <a:latin typeface="Times" pitchFamily="1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>
                <a:solidFill>
                  <a:schemeClr val="tx1"/>
                </a:solidFill>
                <a:latin typeface="Times" pitchFamily="1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>
                <a:solidFill>
                  <a:schemeClr val="tx1"/>
                </a:solidFill>
                <a:latin typeface="Times" pitchFamily="1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>
                <a:solidFill>
                  <a:schemeClr val="tx1"/>
                </a:solidFill>
                <a:latin typeface="Times" pitchFamily="1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>
                <a:solidFill>
                  <a:schemeClr val="tx1"/>
                </a:solidFill>
                <a:latin typeface="Times" pitchFamily="1" charset="0"/>
              </a:defRPr>
            </a:lvl9pPr>
          </a:lstStyle>
          <a:p>
            <a:pPr marL="685800" lvl="1">
              <a:spcBef>
                <a:spcPts val="300"/>
              </a:spcBef>
              <a:buFont typeface="Arial" panose="020B0604020202020204" pitchFamily="34" charset="0"/>
              <a:buChar char="•"/>
              <a:defRPr/>
            </a:pPr>
            <a:r>
              <a:rPr lang="en-US" altLang="en-US" dirty="0" smtClean="0">
                <a:latin typeface="Arial" pitchFamily="34" charset="0"/>
                <a:cs typeface="Arial" pitchFamily="34" charset="0"/>
              </a:rPr>
              <a:t>Energy Commission will review the IRPs and updates </a:t>
            </a:r>
          </a:p>
          <a:p>
            <a:pPr marL="685800" lvl="1">
              <a:spcBef>
                <a:spcPts val="300"/>
              </a:spcBef>
              <a:buFont typeface="Arial" panose="020B0604020202020204" pitchFamily="34" charset="0"/>
              <a:buChar char="•"/>
              <a:defRPr/>
            </a:pPr>
            <a:endParaRPr lang="en-US" altLang="en-US" sz="800" dirty="0" smtClean="0">
              <a:latin typeface="Arial" pitchFamily="34" charset="0"/>
              <a:cs typeface="Arial" pitchFamily="34" charset="0"/>
            </a:endParaRPr>
          </a:p>
          <a:p>
            <a:pPr marL="685800" lvl="1">
              <a:spcBef>
                <a:spcPts val="300"/>
              </a:spcBef>
              <a:buFont typeface="Arial" panose="020B0604020202020204" pitchFamily="34" charset="0"/>
              <a:buChar char="•"/>
              <a:defRPr/>
            </a:pPr>
            <a:r>
              <a:rPr lang="en-US" altLang="en-US" dirty="0">
                <a:latin typeface="Arial" pitchFamily="34" charset="0"/>
                <a:cs typeface="Arial" pitchFamily="34" charset="0"/>
              </a:rPr>
              <a:t>If </a:t>
            </a:r>
            <a:r>
              <a:rPr lang="en-US" altLang="en-US" dirty="0" smtClean="0">
                <a:latin typeface="Arial" pitchFamily="34" charset="0"/>
                <a:cs typeface="Arial" pitchFamily="34" charset="0"/>
              </a:rPr>
              <a:t>it does not meet </a:t>
            </a:r>
            <a:r>
              <a:rPr lang="en-US" altLang="en-US" dirty="0">
                <a:latin typeface="Arial" pitchFamily="34" charset="0"/>
                <a:cs typeface="Arial" pitchFamily="34" charset="0"/>
              </a:rPr>
              <a:t>requirements, the Energy Commission shall provide recommendations to correct the </a:t>
            </a:r>
            <a:r>
              <a:rPr lang="en-US" altLang="en-US" dirty="0" smtClean="0">
                <a:latin typeface="Arial" pitchFamily="34" charset="0"/>
                <a:cs typeface="Arial" pitchFamily="34" charset="0"/>
              </a:rPr>
              <a:t>deficiencies</a:t>
            </a:r>
          </a:p>
          <a:p>
            <a:pPr marL="685800" lvl="1">
              <a:spcBef>
                <a:spcPts val="300"/>
              </a:spcBef>
              <a:buFont typeface="Arial" panose="020B0604020202020204" pitchFamily="34" charset="0"/>
              <a:buChar char="•"/>
              <a:defRPr/>
            </a:pPr>
            <a:endParaRPr lang="en-US" altLang="en-US" dirty="0">
              <a:latin typeface="Arial" pitchFamily="34" charset="0"/>
              <a:cs typeface="Arial" pitchFamily="34" charset="0"/>
            </a:endParaRPr>
          </a:p>
          <a:p>
            <a:pPr>
              <a:spcBef>
                <a:spcPct val="0"/>
              </a:spcBef>
              <a:defRPr/>
            </a:pPr>
            <a:endParaRPr lang="en-US" altLang="en-US" sz="1800" dirty="0" smtClean="0">
              <a:latin typeface="Arial" pitchFamily="34" charset="0"/>
              <a:cs typeface="Arial" pitchFamily="34" charset="0"/>
            </a:endParaRPr>
          </a:p>
          <a:p>
            <a:pPr lvl="1">
              <a:spcBef>
                <a:spcPct val="0"/>
              </a:spcBef>
              <a:buFont typeface="Wingdings" pitchFamily="2" charset="2"/>
              <a:buChar char="Ø"/>
              <a:defRPr/>
            </a:pPr>
            <a:endParaRPr lang="en-US" altLang="en-US" sz="1800" dirty="0" smtClean="0"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Title 1"/>
          <p:cNvSpPr>
            <a:spLocks noGrp="1"/>
          </p:cNvSpPr>
          <p:nvPr>
            <p:ph type="title"/>
          </p:nvPr>
        </p:nvSpPr>
        <p:spPr>
          <a:xfrm>
            <a:off x="1295400" y="914400"/>
            <a:ext cx="7467600" cy="533400"/>
          </a:xfrm>
        </p:spPr>
        <p:txBody>
          <a:bodyPr/>
          <a:lstStyle/>
          <a:p>
            <a:pPr algn="ctr"/>
            <a:r>
              <a:rPr lang="en-US" altLang="en-US" sz="3200" b="1" dirty="0" smtClean="0"/>
              <a:t>Next Steps</a:t>
            </a:r>
          </a:p>
        </p:txBody>
      </p:sp>
      <p:sp>
        <p:nvSpPr>
          <p:cNvPr id="12291" name="Slide Number Placeholder 1"/>
          <p:cNvSpPr>
            <a:spLocks noGrp="1"/>
          </p:cNvSpPr>
          <p:nvPr>
            <p:ph type="sldNum" sz="quarter" idx="12"/>
          </p:nvPr>
        </p:nvSpPr>
        <p:spPr>
          <a:noFill/>
        </p:spPr>
        <p:txBody>
          <a:bodyPr/>
          <a:lstStyle>
            <a:lvl1pPr>
              <a:spcBef>
                <a:spcPct val="20000"/>
              </a:spcBef>
              <a:buChar char="•"/>
              <a:defRPr sz="2800">
                <a:solidFill>
                  <a:schemeClr val="tx1"/>
                </a:solidFill>
                <a:latin typeface="Times" pitchFamily="1" charset="0"/>
              </a:defRPr>
            </a:lvl1pPr>
            <a:lvl2pPr marL="742950" indent="-285750">
              <a:spcBef>
                <a:spcPct val="20000"/>
              </a:spcBef>
              <a:buChar char="–"/>
              <a:defRPr sz="2400">
                <a:solidFill>
                  <a:schemeClr val="tx1"/>
                </a:solidFill>
                <a:latin typeface="Times" pitchFamily="1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000">
                <a:solidFill>
                  <a:schemeClr val="tx1"/>
                </a:solidFill>
                <a:latin typeface="Times" pitchFamily="1" charset="0"/>
              </a:defRPr>
            </a:lvl3pPr>
            <a:lvl4pPr marL="1600200" indent="-228600">
              <a:spcBef>
                <a:spcPct val="20000"/>
              </a:spcBef>
              <a:buChar char="–"/>
              <a:defRPr>
                <a:solidFill>
                  <a:schemeClr val="tx1"/>
                </a:solidFill>
                <a:latin typeface="Times" pitchFamily="1" charset="0"/>
              </a:defRPr>
            </a:lvl4pPr>
            <a:lvl5pPr marL="2057400" indent="-228600">
              <a:spcBef>
                <a:spcPct val="20000"/>
              </a:spcBef>
              <a:buChar char="»"/>
              <a:defRPr>
                <a:solidFill>
                  <a:schemeClr val="tx1"/>
                </a:solidFill>
                <a:latin typeface="Times" pitchFamily="1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>
                <a:solidFill>
                  <a:schemeClr val="tx1"/>
                </a:solidFill>
                <a:latin typeface="Times" pitchFamily="1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>
                <a:solidFill>
                  <a:schemeClr val="tx1"/>
                </a:solidFill>
                <a:latin typeface="Times" pitchFamily="1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>
                <a:solidFill>
                  <a:schemeClr val="tx1"/>
                </a:solidFill>
                <a:latin typeface="Times" pitchFamily="1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>
                <a:solidFill>
                  <a:schemeClr val="tx1"/>
                </a:solidFill>
                <a:latin typeface="Times" pitchFamily="1" charset="0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fld id="{C599A560-0735-45CD-9E23-246918381021}" type="slidenum">
              <a:rPr lang="en-US" altLang="en-US" sz="1400" smtClean="0">
                <a:latin typeface="Times New Roman" pitchFamily="18" charset="0"/>
              </a:rPr>
              <a:pPr>
                <a:spcBef>
                  <a:spcPct val="0"/>
                </a:spcBef>
                <a:buFontTx/>
                <a:buNone/>
              </a:pPr>
              <a:t>10</a:t>
            </a:fld>
            <a:endParaRPr lang="en-US" altLang="en-US" sz="1400" smtClean="0">
              <a:latin typeface="Times New Roman" pitchFamily="18" charset="0"/>
            </a:endParaRPr>
          </a:p>
        </p:txBody>
      </p:sp>
      <p:sp>
        <p:nvSpPr>
          <p:cNvPr id="12292" name="Rectangle 4"/>
          <p:cNvSpPr>
            <a:spLocks noChangeArrowheads="1"/>
          </p:cNvSpPr>
          <p:nvPr/>
        </p:nvSpPr>
        <p:spPr bwMode="auto">
          <a:xfrm>
            <a:off x="568325" y="2667000"/>
            <a:ext cx="8001000" cy="1323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tabLst>
                <a:tab pos="687388" algn="l"/>
              </a:tabLst>
              <a:defRPr sz="2800">
                <a:solidFill>
                  <a:schemeClr val="tx1"/>
                </a:solidFill>
                <a:latin typeface="Times" pitchFamily="1" charset="0"/>
              </a:defRPr>
            </a:lvl1pPr>
            <a:lvl2pPr marL="742950" indent="-285750">
              <a:spcBef>
                <a:spcPct val="20000"/>
              </a:spcBef>
              <a:buChar char="–"/>
              <a:tabLst>
                <a:tab pos="687388" algn="l"/>
              </a:tabLst>
              <a:defRPr sz="2400">
                <a:solidFill>
                  <a:schemeClr val="tx1"/>
                </a:solidFill>
                <a:latin typeface="Times" pitchFamily="1" charset="0"/>
              </a:defRPr>
            </a:lvl2pPr>
            <a:lvl3pPr marL="1143000" indent="-228600">
              <a:spcBef>
                <a:spcPct val="20000"/>
              </a:spcBef>
              <a:buChar char="•"/>
              <a:tabLst>
                <a:tab pos="687388" algn="l"/>
              </a:tabLst>
              <a:defRPr sz="2000">
                <a:solidFill>
                  <a:schemeClr val="tx1"/>
                </a:solidFill>
                <a:latin typeface="Times" pitchFamily="1" charset="0"/>
              </a:defRPr>
            </a:lvl3pPr>
            <a:lvl4pPr marL="1600200" indent="-228600">
              <a:spcBef>
                <a:spcPct val="20000"/>
              </a:spcBef>
              <a:buChar char="–"/>
              <a:tabLst>
                <a:tab pos="687388" algn="l"/>
              </a:tabLst>
              <a:defRPr>
                <a:solidFill>
                  <a:schemeClr val="tx1"/>
                </a:solidFill>
                <a:latin typeface="Times" pitchFamily="1" charset="0"/>
              </a:defRPr>
            </a:lvl4pPr>
            <a:lvl5pPr marL="2057400" indent="-228600">
              <a:spcBef>
                <a:spcPct val="20000"/>
              </a:spcBef>
              <a:buChar char="»"/>
              <a:tabLst>
                <a:tab pos="687388" algn="l"/>
              </a:tabLst>
              <a:defRPr>
                <a:solidFill>
                  <a:schemeClr val="tx1"/>
                </a:solidFill>
                <a:latin typeface="Times" pitchFamily="1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tabLst>
                <a:tab pos="687388" algn="l"/>
              </a:tabLst>
              <a:defRPr>
                <a:solidFill>
                  <a:schemeClr val="tx1"/>
                </a:solidFill>
                <a:latin typeface="Times" pitchFamily="1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tabLst>
                <a:tab pos="687388" algn="l"/>
              </a:tabLst>
              <a:defRPr>
                <a:solidFill>
                  <a:schemeClr val="tx1"/>
                </a:solidFill>
                <a:latin typeface="Times" pitchFamily="1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tabLst>
                <a:tab pos="687388" algn="l"/>
              </a:tabLst>
              <a:defRPr>
                <a:solidFill>
                  <a:schemeClr val="tx1"/>
                </a:solidFill>
                <a:latin typeface="Times" pitchFamily="1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tabLst>
                <a:tab pos="687388" algn="l"/>
              </a:tabLst>
              <a:defRPr>
                <a:solidFill>
                  <a:schemeClr val="tx1"/>
                </a:solidFill>
                <a:latin typeface="Times" pitchFamily="1" charset="0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endParaRPr lang="en-US" altLang="en-US" sz="2000">
              <a:latin typeface="Arial" pitchFamily="34" charset="0"/>
              <a:cs typeface="Arial" pitchFamily="34" charset="0"/>
            </a:endParaRPr>
          </a:p>
          <a:p>
            <a:pPr algn="ctr">
              <a:spcBef>
                <a:spcPct val="0"/>
              </a:spcBef>
              <a:buFontTx/>
              <a:buNone/>
            </a:pPr>
            <a:endParaRPr lang="en-US" altLang="en-US" sz="2000">
              <a:latin typeface="Arial" pitchFamily="34" charset="0"/>
              <a:cs typeface="Arial" pitchFamily="34" charset="0"/>
            </a:endParaRPr>
          </a:p>
          <a:p>
            <a:pPr>
              <a:spcBef>
                <a:spcPct val="0"/>
              </a:spcBef>
              <a:buFontTx/>
              <a:buNone/>
            </a:pPr>
            <a:endParaRPr lang="en-US" altLang="en-US" sz="2000">
              <a:latin typeface="Arial" pitchFamily="34" charset="0"/>
              <a:cs typeface="Arial" pitchFamily="34" charset="0"/>
            </a:endParaRPr>
          </a:p>
          <a:p>
            <a:pPr algn="ctr">
              <a:spcBef>
                <a:spcPct val="0"/>
              </a:spcBef>
              <a:buFontTx/>
              <a:buNone/>
            </a:pPr>
            <a:endParaRPr lang="en-US" altLang="en-US" sz="2000">
              <a:latin typeface="Arial" pitchFamily="34" charset="0"/>
              <a:cs typeface="Arial" pitchFamily="34" charset="0"/>
            </a:endParaRPr>
          </a:p>
        </p:txBody>
      </p:sp>
      <p:sp>
        <p:nvSpPr>
          <p:cNvPr id="6" name="Rectangle 5"/>
          <p:cNvSpPr/>
          <p:nvPr/>
        </p:nvSpPr>
        <p:spPr>
          <a:xfrm>
            <a:off x="568325" y="1676400"/>
            <a:ext cx="8001000" cy="6986528"/>
          </a:xfrm>
          <a:prstGeom prst="rect">
            <a:avLst/>
          </a:prstGeom>
        </p:spPr>
        <p:txBody>
          <a:bodyPr>
            <a:spAutoFit/>
          </a:bodyPr>
          <a:lstStyle/>
          <a:p>
            <a:pPr marL="685800" indent="-342900">
              <a:buFont typeface="Arial" panose="020B0604020202020204" pitchFamily="34" charset="0"/>
              <a:buChar char="•"/>
              <a:tabLst>
                <a:tab pos="687388" algn="l"/>
              </a:tabLst>
              <a:defRPr/>
            </a:pPr>
            <a:endParaRPr lang="en-US" sz="800" dirty="0">
              <a:solidFill>
                <a:schemeClr val="tx1"/>
              </a:solidFill>
              <a:latin typeface="Arial" pitchFamily="34" charset="0"/>
              <a:cs typeface="Arial" pitchFamily="34" charset="0"/>
            </a:endParaRPr>
          </a:p>
          <a:p>
            <a:pPr marL="685800" indent="-342900">
              <a:buFont typeface="Arial" panose="020B0604020202020204" pitchFamily="34" charset="0"/>
              <a:buChar char="•"/>
              <a:tabLst>
                <a:tab pos="687388" algn="l"/>
              </a:tabLst>
              <a:defRPr/>
            </a:pPr>
            <a:r>
              <a:rPr lang="en-US" sz="2400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Comments: Docket in 16-OIR-01 (not the IEPR) by COB, Wednesday, May 18</a:t>
            </a:r>
          </a:p>
          <a:p>
            <a:pPr marL="685800" indent="-342900">
              <a:buFont typeface="Arial" panose="020B0604020202020204" pitchFamily="34" charset="0"/>
              <a:buChar char="•"/>
              <a:tabLst>
                <a:tab pos="687388" algn="l"/>
              </a:tabLst>
              <a:defRPr/>
            </a:pPr>
            <a:endParaRPr lang="en-US" sz="800" dirty="0">
              <a:solidFill>
                <a:schemeClr val="tx1"/>
              </a:solidFill>
              <a:latin typeface="Arial" pitchFamily="34" charset="0"/>
              <a:cs typeface="Arial" pitchFamily="34" charset="0"/>
            </a:endParaRPr>
          </a:p>
          <a:p>
            <a:pPr marL="685800" indent="-342900">
              <a:buFont typeface="Arial" panose="020B0604020202020204" pitchFamily="34" charset="0"/>
              <a:buChar char="•"/>
              <a:tabLst>
                <a:tab pos="687388" algn="l"/>
              </a:tabLst>
              <a:defRPr/>
            </a:pPr>
            <a:r>
              <a:rPr lang="en-US" sz="2400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ARB </a:t>
            </a:r>
            <a:r>
              <a:rPr lang="en-US" sz="2400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in collaboration with Energy Commission and CPUC establishes </a:t>
            </a:r>
            <a:r>
              <a:rPr lang="en-US" sz="2400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GHG emissions reduction targets</a:t>
            </a:r>
          </a:p>
          <a:p>
            <a:pPr marL="1143000" lvl="1" indent="-455613">
              <a:buFont typeface="Wingdings" panose="05000000000000000000" pitchFamily="2" charset="2"/>
              <a:buChar char="Ø"/>
              <a:tabLst>
                <a:tab pos="687388" algn="l"/>
              </a:tabLst>
              <a:defRPr/>
            </a:pPr>
            <a:r>
              <a:rPr lang="en-US" sz="2400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Workshops</a:t>
            </a:r>
          </a:p>
          <a:p>
            <a:pPr marL="687387" lvl="1">
              <a:tabLst>
                <a:tab pos="687388" algn="l"/>
              </a:tabLst>
              <a:defRPr/>
            </a:pPr>
            <a:r>
              <a:rPr lang="en-US" sz="800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 </a:t>
            </a:r>
          </a:p>
          <a:p>
            <a:pPr marL="685800" indent="-342900">
              <a:buFont typeface="Arial" panose="020B0604020202020204" pitchFamily="34" charset="0"/>
              <a:buChar char="•"/>
              <a:tabLst>
                <a:tab pos="687388" algn="l"/>
              </a:tabLst>
              <a:defRPr/>
            </a:pPr>
            <a:r>
              <a:rPr lang="en-US" sz="2400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Under </a:t>
            </a:r>
            <a:r>
              <a:rPr lang="en-US" sz="2400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SB 350/AB 802 Rulemaking</a:t>
            </a:r>
            <a:endParaRPr lang="en-US" sz="2400" dirty="0">
              <a:solidFill>
                <a:schemeClr val="tx1"/>
              </a:solidFill>
              <a:latin typeface="Arial" pitchFamily="34" charset="0"/>
              <a:cs typeface="Arial" pitchFamily="34" charset="0"/>
            </a:endParaRPr>
          </a:p>
          <a:p>
            <a:pPr marL="1030288" indent="-342900">
              <a:buFont typeface="Wingdings" panose="05000000000000000000" pitchFamily="2" charset="2"/>
              <a:buChar char="Ø"/>
              <a:tabLst>
                <a:tab pos="1031875" algn="l"/>
              </a:tabLst>
              <a:defRPr/>
            </a:pPr>
            <a:r>
              <a:rPr lang="en-US" sz="2400" i="1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Prepare and issue draft guidelines</a:t>
            </a:r>
          </a:p>
          <a:p>
            <a:pPr marL="1030288" indent="-342900">
              <a:buFont typeface="Wingdings" panose="05000000000000000000" pitchFamily="2" charset="2"/>
              <a:buChar char="Ø"/>
              <a:tabLst>
                <a:tab pos="1031875" algn="l"/>
              </a:tabLst>
              <a:defRPr/>
            </a:pPr>
            <a:r>
              <a:rPr lang="en-US" sz="2400" i="1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Additional workshop(s)</a:t>
            </a:r>
            <a:endParaRPr lang="en-US" sz="2400" i="1" dirty="0">
              <a:solidFill>
                <a:schemeClr val="tx1"/>
              </a:solidFill>
              <a:latin typeface="Arial" pitchFamily="34" charset="0"/>
              <a:cs typeface="Arial" pitchFamily="34" charset="0"/>
            </a:endParaRPr>
          </a:p>
          <a:p>
            <a:pPr marL="1030288" indent="-342900">
              <a:buFont typeface="Wingdings" panose="05000000000000000000" pitchFamily="2" charset="2"/>
              <a:buChar char="Ø"/>
              <a:tabLst>
                <a:tab pos="1031875" algn="l"/>
              </a:tabLst>
              <a:defRPr/>
            </a:pPr>
            <a:r>
              <a:rPr lang="en-US" sz="2400" i="1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Issue final guidelines</a:t>
            </a:r>
          </a:p>
          <a:p>
            <a:pPr marL="1030288" indent="-342900">
              <a:buFont typeface="Wingdings" panose="05000000000000000000" pitchFamily="2" charset="2"/>
              <a:buChar char="Ø"/>
              <a:tabLst>
                <a:tab pos="1031875" algn="l"/>
              </a:tabLst>
              <a:defRPr/>
            </a:pPr>
            <a:endParaRPr lang="en-US" sz="800" i="1" dirty="0">
              <a:solidFill>
                <a:schemeClr val="tx1"/>
              </a:solidFill>
              <a:latin typeface="Arial" pitchFamily="34" charset="0"/>
              <a:cs typeface="Arial" pitchFamily="34" charset="0"/>
            </a:endParaRPr>
          </a:p>
          <a:p>
            <a:pPr marL="685800" indent="-342900">
              <a:buFont typeface="Arial" panose="020B0604020202020204" pitchFamily="34" charset="0"/>
              <a:buChar char="•"/>
              <a:tabLst>
                <a:tab pos="687388" algn="l"/>
              </a:tabLst>
              <a:defRPr/>
            </a:pPr>
            <a:r>
              <a:rPr lang="en-US" sz="2400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POUs adopt IRPs no later than 1/1/2019</a:t>
            </a:r>
          </a:p>
          <a:p>
            <a:pPr marL="1030288" indent="-342900">
              <a:buFont typeface="Wingdings" panose="05000000000000000000" pitchFamily="2" charset="2"/>
              <a:buChar char="Ø"/>
              <a:tabLst>
                <a:tab pos="1031875" algn="l"/>
              </a:tabLst>
              <a:defRPr/>
            </a:pPr>
            <a:endParaRPr lang="en-US" sz="2400" i="1" dirty="0">
              <a:solidFill>
                <a:schemeClr val="tx1"/>
              </a:solidFill>
              <a:latin typeface="Arial" pitchFamily="34" charset="0"/>
              <a:cs typeface="Arial" pitchFamily="34" charset="0"/>
            </a:endParaRPr>
          </a:p>
          <a:p>
            <a:pPr marL="685800" indent="-342900">
              <a:buFont typeface="Arial" panose="020B0604020202020204" pitchFamily="34" charset="0"/>
              <a:buChar char="•"/>
              <a:tabLst>
                <a:tab pos="687388" algn="l"/>
              </a:tabLst>
              <a:defRPr/>
            </a:pPr>
            <a:endParaRPr lang="en-US" sz="2400" dirty="0">
              <a:solidFill>
                <a:schemeClr val="tx1"/>
              </a:solidFill>
              <a:latin typeface="Arial" pitchFamily="34" charset="0"/>
              <a:cs typeface="Arial" pitchFamily="34" charset="0"/>
            </a:endParaRPr>
          </a:p>
          <a:p>
            <a:pPr marL="342900">
              <a:tabLst>
                <a:tab pos="687388" algn="l"/>
              </a:tabLst>
              <a:defRPr/>
            </a:pPr>
            <a:endParaRPr lang="en-US" sz="2400" dirty="0">
              <a:solidFill>
                <a:schemeClr val="tx1"/>
              </a:solidFill>
              <a:latin typeface="Arial" pitchFamily="34" charset="0"/>
              <a:cs typeface="Arial" pitchFamily="34" charset="0"/>
            </a:endParaRPr>
          </a:p>
          <a:p>
            <a:pPr marL="342900">
              <a:tabLst>
                <a:tab pos="687388" algn="l"/>
              </a:tabLst>
              <a:defRPr/>
            </a:pPr>
            <a:endParaRPr lang="en-US" sz="2400" dirty="0">
              <a:solidFill>
                <a:schemeClr val="tx1"/>
              </a:solidFill>
              <a:latin typeface="Arial" pitchFamily="34" charset="0"/>
              <a:cs typeface="Arial" pitchFamily="34" charset="0"/>
            </a:endParaRPr>
          </a:p>
          <a:p>
            <a:pPr>
              <a:tabLst>
                <a:tab pos="687388" algn="l"/>
              </a:tabLst>
              <a:defRPr/>
            </a:pPr>
            <a:endParaRPr lang="en-US" sz="2000" dirty="0">
              <a:solidFill>
                <a:schemeClr val="tx1"/>
              </a:solidFill>
              <a:latin typeface="Arial" pitchFamily="34" charset="0"/>
              <a:cs typeface="Arial" pitchFamily="34" charset="0"/>
            </a:endParaRPr>
          </a:p>
          <a:p>
            <a:pPr algn="ctr">
              <a:tabLst>
                <a:tab pos="687388" algn="l"/>
              </a:tabLst>
              <a:defRPr/>
            </a:pPr>
            <a:endParaRPr lang="en-US" sz="2000" dirty="0">
              <a:solidFill>
                <a:schemeClr val="tx1"/>
              </a:solidFill>
              <a:latin typeface="Arial" pitchFamily="34" charset="0"/>
              <a:cs typeface="Arial" pitchFamily="34" charset="0"/>
            </a:endParaRPr>
          </a:p>
          <a:p>
            <a:pPr>
              <a:tabLst>
                <a:tab pos="687388" algn="l"/>
              </a:tabLst>
              <a:defRPr/>
            </a:pPr>
            <a:endParaRPr lang="en-US" sz="2000" dirty="0">
              <a:solidFill>
                <a:schemeClr val="tx1"/>
              </a:solidFill>
              <a:latin typeface="Arial" pitchFamily="34" charset="0"/>
              <a:cs typeface="Arial" pitchFamily="34" charset="0"/>
            </a:endParaRPr>
          </a:p>
          <a:p>
            <a:pPr algn="ctr">
              <a:tabLst>
                <a:tab pos="687388" algn="l"/>
              </a:tabLst>
              <a:defRPr/>
            </a:pPr>
            <a:endParaRPr lang="en-US" sz="2000" dirty="0">
              <a:solidFill>
                <a:schemeClr val="tx1"/>
              </a:solidFill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cecback">
  <a:themeElements>
    <a:clrScheme name="cecback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cecback">
      <a:majorFont>
        <a:latin typeface="Times"/>
        <a:ea typeface=""/>
        <a:cs typeface=""/>
      </a:majorFont>
      <a:minorFont>
        <a:latin typeface="Times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noFill/>
        <a:ln>
          <a:noFill/>
        </a:ln>
        <a:effectLst/>
        <a:extLst>
          <a:ext uri="{909E8E84-426E-40DD-AFC4-6F175D3DCCD1}">
            <a14:hiddenFill xmlns:a14="http://schemas.microsoft.com/office/drawing/2010/main">
              <a:solidFill>
                <a:srgbClr val="3399FF"/>
              </a:solidFill>
            </a14:hiddenFill>
          </a:ext>
          <a:ext uri="{91240B29-F687-4F45-9708-019B960494DF}">
            <a14:hiddenLine xmlns:a14="http://schemas.microsoft.com/office/drawing/2010/main" w="9525" cap="flat" cmpd="sng" algn="ctr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14:hiddenLine>
          </a:ex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ctr" anchorCtr="0" compatLnSpc="1">
        <a:prstTxWarp prst="textNoShape">
          <a:avLst/>
        </a:prstTxWarp>
      </a:bodyPr>
      <a:lstStyle>
        <a:defPPr marL="0" marR="0" indent="0" algn="ctr" defTabSz="914400" rtl="0" eaLnBrk="0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altLang="en-US" sz="3600" b="0" i="0" u="none" strike="noStrike" cap="none" normalizeH="0" baseline="0" smtClean="0">
            <a:ln>
              <a:noFill/>
            </a:ln>
            <a:solidFill>
              <a:srgbClr val="3399FF"/>
            </a:solidFill>
            <a:effectLst/>
            <a:latin typeface="Times" pitchFamily="1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noFill/>
        <a:ln>
          <a:noFill/>
        </a:ln>
        <a:effectLst/>
        <a:extLst>
          <a:ext uri="{909E8E84-426E-40DD-AFC4-6F175D3DCCD1}">
            <a14:hiddenFill xmlns:a14="http://schemas.microsoft.com/office/drawing/2010/main">
              <a:solidFill>
                <a:srgbClr val="3399FF"/>
              </a:solidFill>
            </a14:hiddenFill>
          </a:ext>
          <a:ext uri="{91240B29-F687-4F45-9708-019B960494DF}">
            <a14:hiddenLine xmlns:a14="http://schemas.microsoft.com/office/drawing/2010/main" w="9525" cap="flat" cmpd="sng" algn="ctr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14:hiddenLine>
          </a:ex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ctr" anchorCtr="0" compatLnSpc="1">
        <a:prstTxWarp prst="textNoShape">
          <a:avLst/>
        </a:prstTxWarp>
      </a:bodyPr>
      <a:lstStyle>
        <a:defPPr marL="0" marR="0" indent="0" algn="ctr" defTabSz="914400" rtl="0" eaLnBrk="0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altLang="en-US" sz="3600" b="0" i="0" u="none" strike="noStrike" cap="none" normalizeH="0" baseline="0" smtClean="0">
            <a:ln>
              <a:noFill/>
            </a:ln>
            <a:solidFill>
              <a:srgbClr val="3399FF"/>
            </a:solidFill>
            <a:effectLst/>
            <a:latin typeface="Times" pitchFamily="1" charset="0"/>
          </a:defRPr>
        </a:defPPr>
      </a:lstStyle>
    </a:lnDef>
  </a:objectDefaults>
  <a:extraClrSchemeLst>
    <a:extraClrScheme>
      <a:clrScheme name="cecback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FFFFFF"/>
        </a:accent3>
        <a:accent4>
          <a:srgbClr val="000000"/>
        </a:accent4>
        <a:accent5>
          <a:srgbClr val="AAE2CA"/>
        </a:accent5>
        <a:accent6>
          <a:srgbClr val="2D2DB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ecback 2">
        <a:dk1>
          <a:srgbClr val="000000"/>
        </a:dk1>
        <a:lt1>
          <a:srgbClr val="FFFFFF"/>
        </a:lt1>
        <a:dk2>
          <a:srgbClr val="0000FF"/>
        </a:dk2>
        <a:lt2>
          <a:srgbClr val="FFFF00"/>
        </a:lt2>
        <a:accent1>
          <a:srgbClr val="FF9900"/>
        </a:accent1>
        <a:accent2>
          <a:srgbClr val="00FFFF"/>
        </a:accent2>
        <a:accent3>
          <a:srgbClr val="AAAAFF"/>
        </a:accent3>
        <a:accent4>
          <a:srgbClr val="DADADA"/>
        </a:accent4>
        <a:accent5>
          <a:srgbClr val="FFCAAA"/>
        </a:accent5>
        <a:accent6>
          <a:srgbClr val="00E7E7"/>
        </a:accent6>
        <a:hlink>
          <a:srgbClr val="FF0000"/>
        </a:hlink>
        <a:folHlink>
          <a:srgbClr val="969696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ecback 3">
        <a:dk1>
          <a:srgbClr val="000000"/>
        </a:dk1>
        <a:lt1>
          <a:srgbClr val="FFFFCC"/>
        </a:lt1>
        <a:dk2>
          <a:srgbClr val="808000"/>
        </a:dk2>
        <a:lt2>
          <a:srgbClr val="666633"/>
        </a:lt2>
        <a:accent1>
          <a:srgbClr val="339933"/>
        </a:accent1>
        <a:accent2>
          <a:srgbClr val="800000"/>
        </a:accent2>
        <a:accent3>
          <a:srgbClr val="FFFFE2"/>
        </a:accent3>
        <a:accent4>
          <a:srgbClr val="000000"/>
        </a:accent4>
        <a:accent5>
          <a:srgbClr val="ADCAAD"/>
        </a:accent5>
        <a:accent6>
          <a:srgbClr val="730000"/>
        </a:accent6>
        <a:hlink>
          <a:srgbClr val="0033CC"/>
        </a:hlink>
        <a:folHlink>
          <a:srgbClr val="FFCC6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ecback 4">
        <a:dk1>
          <a:srgbClr val="000000"/>
        </a:dk1>
        <a:lt1>
          <a:srgbClr val="FFFFFF"/>
        </a:lt1>
        <a:dk2>
          <a:srgbClr val="000000"/>
        </a:dk2>
        <a:lt2>
          <a:srgbClr val="333333"/>
        </a:lt2>
        <a:accent1>
          <a:srgbClr val="DDDDDD"/>
        </a:accent1>
        <a:accent2>
          <a:srgbClr val="808080"/>
        </a:accent2>
        <a:accent3>
          <a:srgbClr val="FFFFFF"/>
        </a:accent3>
        <a:accent4>
          <a:srgbClr val="000000"/>
        </a:accent4>
        <a:accent5>
          <a:srgbClr val="EBEBEB"/>
        </a:accent5>
        <a:accent6>
          <a:srgbClr val="737373"/>
        </a:accent6>
        <a:hlink>
          <a:srgbClr val="4D4D4D"/>
        </a:hlink>
        <a:folHlink>
          <a:srgbClr val="EAEAE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ecback 5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FFCC66"/>
        </a:accent1>
        <a:accent2>
          <a:srgbClr val="0000FF"/>
        </a:accent2>
        <a:accent3>
          <a:srgbClr val="FFFFFF"/>
        </a:accent3>
        <a:accent4>
          <a:srgbClr val="000000"/>
        </a:accent4>
        <a:accent5>
          <a:srgbClr val="FFE2B8"/>
        </a:accent5>
        <a:accent6>
          <a:srgbClr val="0000E7"/>
        </a:accent6>
        <a:hlink>
          <a:srgbClr val="CC00CC"/>
        </a:hlink>
        <a:folHlink>
          <a:srgbClr val="C0C0C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ecback 6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C0C0C0"/>
        </a:accent1>
        <a:accent2>
          <a:srgbClr val="0066FF"/>
        </a:accent2>
        <a:accent3>
          <a:srgbClr val="FFFFFF"/>
        </a:accent3>
        <a:accent4>
          <a:srgbClr val="000000"/>
        </a:accent4>
        <a:accent5>
          <a:srgbClr val="DCDCDC"/>
        </a:accent5>
        <a:accent6>
          <a:srgbClr val="005CE7"/>
        </a:accent6>
        <a:hlink>
          <a:srgbClr val="FF0000"/>
        </a:hlink>
        <a:folHlink>
          <a:srgbClr val="00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ecback 7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3399FF"/>
        </a:accent1>
        <a:accent2>
          <a:srgbClr val="99FFCC"/>
        </a:accent2>
        <a:accent3>
          <a:srgbClr val="FFFFFF"/>
        </a:accent3>
        <a:accent4>
          <a:srgbClr val="000000"/>
        </a:accent4>
        <a:accent5>
          <a:srgbClr val="ADCAFF"/>
        </a:accent5>
        <a:accent6>
          <a:srgbClr val="8AE7B9"/>
        </a:accent6>
        <a:hlink>
          <a:srgbClr val="CC00CC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Office Them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Them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_rels/item4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4.xml"/></Relationships>
</file>

<file path=customXml/item1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Received_x0020_From xmlns="8eef3743-c7b3-4cbe-8837-b6e805be353c">California Energy Commission</Received_x0020_From>
    <Docket_x0020_Number xmlns="8eef3743-c7b3-4cbe-8837-b6e805be353c">16-OIR-04</Docket_x0020_Number>
    <TaxCatchAll xmlns="8eef3743-c7b3-4cbe-8837-b6e805be353c">
      <Value>8</Value>
      <Value>6</Value>
      <Value>3</Value>
    </TaxCatchAll>
    <jbf85ac70d5848c6836ba15e22d94e70 xmlns="8eef3743-c7b3-4cbe-8837-b6e805be353c">
      <Terms xmlns="http://schemas.microsoft.com/office/infopath/2007/PartnerControls">
        <TermInfo xmlns="http://schemas.microsoft.com/office/infopath/2007/PartnerControls">
          <TermName xmlns="http://schemas.microsoft.com/office/infopath/2007/PartnerControls">Document</TermName>
          <TermId xmlns="http://schemas.microsoft.com/office/infopath/2007/PartnerControls">6786e4f6-aafd-416d-a977-1b2d5f456edf</TermId>
        </TermInfo>
      </Terms>
    </jbf85ac70d5848c6836ba15e22d94e70>
    <ia56c5f4991045989a786b6ecb732719 xmlns="8eef3743-c7b3-4cbe-8837-b6e805be353c">
      <Terms xmlns="http://schemas.microsoft.com/office/infopath/2007/PartnerControls">
        <TermInfo xmlns="http://schemas.microsoft.com/office/infopath/2007/PartnerControls">
          <TermName xmlns="http://schemas.microsoft.com/office/infopath/2007/PartnerControls">Commission Staff</TermName>
          <TermId xmlns="http://schemas.microsoft.com/office/infopath/2007/PartnerControls">33d9c16f-f938-4210-84d3-7f3ed959b9d5</TermId>
        </TermInfo>
      </Terms>
    </ia56c5f4991045989a786b6ecb732719>
    <bfc617c42d804116a0a5feb0906d720d xmlns="8eef3743-c7b3-4cbe-8837-b6e805be353c">
      <Terms xmlns="http://schemas.microsoft.com/office/infopath/2007/PartnerControls"/>
    </bfc617c42d804116a0a5feb0906d720d>
    <k2a3b5fc29f742a38f72e68b777baa26 xmlns="8eef3743-c7b3-4cbe-8837-b6e805be353c">
      <Terms xmlns="http://schemas.microsoft.com/office/infopath/2007/PartnerControls">
        <TermInfo xmlns="http://schemas.microsoft.com/office/infopath/2007/PartnerControls">
          <TermName xmlns="http://schemas.microsoft.com/office/infopath/2007/PartnerControls">Document</TermName>
          <TermId xmlns="http://schemas.microsoft.com/office/infopath/2007/PartnerControls">f3c81208-9d0f-49cc-afc5-e227f36ec0e7</TermId>
        </TermInfo>
      </Terms>
    </k2a3b5fc29f742a38f72e68b777baa26>
    <_dlc_DocId xmlns="8eef3743-c7b3-4cbe-8837-b6e805be353c">Z5JXHV6S7NA6-3-103962</_dlc_DocId>
    <_dlc_DocIdUrl xmlns="8eef3743-c7b3-4cbe-8837-b6e805be353c">
      <Url>http://efilingspinternal/_layouts/DocIdRedir.aspx?ID=Z5JXHV6S7NA6-3-103962</Url>
      <Description>Z5JXHV6S7NA6-3-103962</Description>
    </_dlc_DocIdUrl>
  </documentManagement>
</p:properties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?mso-contentType ?>
<spe:Receivers xmlns:spe="http://schemas.microsoft.com/sharepoint/events">
  <Receiver>
    <Name>Document ID Generator</Name>
    <Synchronization>Synchronous</Synchronization>
    <Type>10001</Type>
    <SequenceNumber>1000</SequenceNumber>
    <Assembly>Microsoft.Office.DocumentManagement, Version=14.0.0.0, Culture=neutral, PublicKeyToken=71e9bce111e9429c</Assembly>
    <Class>Microsoft.Office.DocumentManagement.Internal.DocIdHandler</Class>
    <Data/>
    <Filter/>
  </Receiver>
  <Receiver>
    <Name>Document ID Generator</Name>
    <Synchronization>Synchronous</Synchronization>
    <Type>10002</Type>
    <SequenceNumber>1001</SequenceNumber>
    <Assembly>Microsoft.Office.DocumentManagement, Version=14.0.0.0, Culture=neutral, PublicKeyToken=71e9bce111e9429c</Assembly>
    <Class>Microsoft.Office.DocumentManagement.Internal.DocIdHandler</Class>
    <Data/>
    <Filter/>
  </Receiver>
  <Receiver>
    <Name>Document ID Generator</Name>
    <Synchronization>Synchronous</Synchronization>
    <Type>10004</Type>
    <SequenceNumber>1002</SequenceNumber>
    <Assembly>Microsoft.Office.DocumentManagement, Version=14.0.0.0, Culture=neutral, PublicKeyToken=71e9bce111e9429c</Assembly>
    <Class>Microsoft.Office.DocumentManagement.Internal.DocIdHandler</Class>
    <Data/>
    <Filter/>
  </Receiver>
  <Receiver>
    <Name>Document ID Generator</Name>
    <Synchronization>Synchronous</Synchronization>
    <Type>10006</Type>
    <SequenceNumber>1003</SequenceNumber>
    <Assembly>Microsoft.Office.DocumentManagement, Version=14.0.0.0, Culture=neutral, PublicKeyToken=71e9bce111e9429c</Assembly>
    <Class>Microsoft.Office.DocumentManagement.Internal.DocIdHandler</Class>
    <Data/>
    <Filter/>
  </Receiver>
</spe:Receivers>
</file>

<file path=customXml/item4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60CCC58EB6DDD042AF64737FFB4292D8" ma:contentTypeVersion="11" ma:contentTypeDescription="Create a new document." ma:contentTypeScope="" ma:versionID="13f97a97acb76151d70d6bfa6f20dde2">
  <xsd:schema xmlns:xsd="http://www.w3.org/2001/XMLSchema" xmlns:xs="http://www.w3.org/2001/XMLSchema" xmlns:p="http://schemas.microsoft.com/office/2006/metadata/properties" xmlns:ns2="8eef3743-c7b3-4cbe-8837-b6e805be353c" targetNamespace="http://schemas.microsoft.com/office/2006/metadata/properties" ma:root="true" ma:fieldsID="9d326f15e9f28263b4a2e5035394f321" ns2:_="">
    <xsd:import namespace="8eef3743-c7b3-4cbe-8837-b6e805be353c"/>
    <xsd:element name="properties">
      <xsd:complexType>
        <xsd:sequence>
          <xsd:element name="documentManagement">
            <xsd:complexType>
              <xsd:all>
                <xsd:element ref="ns2:_dlc_DocId" minOccurs="0"/>
                <xsd:element ref="ns2:_dlc_DocIdUrl" minOccurs="0"/>
                <xsd:element ref="ns2:_dlc_DocIdPersistId" minOccurs="0"/>
                <xsd:element ref="ns2:Docket_x0020_Number" minOccurs="0"/>
                <xsd:element ref="ns2:k2a3b5fc29f742a38f72e68b777baa26" minOccurs="0"/>
                <xsd:element ref="ns2:TaxCatchAll" minOccurs="0"/>
                <xsd:element ref="ns2:Received_x0020_From" minOccurs="0"/>
                <xsd:element ref="ns2:bfc617c42d804116a0a5feb0906d720d" minOccurs="0"/>
                <xsd:element ref="ns2:jbf85ac70d5848c6836ba15e22d94e70" minOccurs="0"/>
                <xsd:element ref="ns2:ia56c5f4991045989a786b6ecb732719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8eef3743-c7b3-4cbe-8837-b6e805be353c" elementFormDefault="qualified">
    <xsd:import namespace="http://schemas.microsoft.com/office/2006/documentManagement/types"/>
    <xsd:import namespace="http://schemas.microsoft.com/office/infopath/2007/PartnerControls"/>
    <xsd:element name="_dlc_DocId" ma:index="8" nillable="true" ma:displayName="Document ID Value" ma:description="The value of the document ID assigned to this item." ma:internalName="_dlc_DocId" ma:readOnly="true">
      <xsd:simpleType>
        <xsd:restriction base="dms:Text"/>
      </xsd:simpleType>
    </xsd:element>
    <xsd:element name="_dlc_DocIdUrl" ma:index="9" nillable="true" ma:displayName="Document ID" ma:description="Permanent link to this document." ma:hidden="true" ma:internalName="_dlc_DocIdUrl" ma:readOnly="true">
      <xsd:complexType>
        <xsd:complexContent>
          <xsd:extension base="dms:URL">
            <xsd:sequence>
              <xsd:element name="Url" type="dms:ValidUrl" minOccurs="0" nillable="true"/>
              <xsd:element name="Description" type="xsd:string" nillable="true"/>
            </xsd:sequence>
          </xsd:extension>
        </xsd:complexContent>
      </xsd:complexType>
    </xsd:element>
    <xsd:element name="_dlc_DocIdPersistId" ma:index="10" nillable="true" ma:displayName="Persist ID" ma:description="Keep ID on add." ma:hidden="true" ma:internalName="_dlc_DocIdPersistId" ma:readOnly="true">
      <xsd:simpleType>
        <xsd:restriction base="dms:Boolean"/>
      </xsd:simpleType>
    </xsd:element>
    <xsd:element name="Docket_x0020_Number" ma:index="11" nillable="true" ma:displayName="Docket Number" ma:internalName="Docket_x0020_Number">
      <xsd:simpleType>
        <xsd:restriction base="dms:Text">
          <xsd:maxLength value="32"/>
        </xsd:restriction>
      </xsd:simpleType>
    </xsd:element>
    <xsd:element name="k2a3b5fc29f742a38f72e68b777baa26" ma:index="13" nillable="true" ma:taxonomy="true" ma:internalName="k2a3b5fc29f742a38f72e68b777baa26" ma:taxonomyFieldName="Document_x0020_Type" ma:displayName="Document Type" ma:default="" ma:fieldId="{42a3b5fc-29f7-42a3-8f72-e68b777baa26}" ma:sspId="a3ae1311-9ec1-44ed-9b85-20ca267aa743" ma:termSetId="4920f4ef-3ff7-430b-a2e3-4066540b3b46" ma:anchorId="00000000-0000-0000-0000-000000000000" ma:open="false" ma:isKeyword="false">
      <xsd:complexType>
        <xsd:sequence>
          <xsd:element ref="pc:Terms" minOccurs="0" maxOccurs="1"/>
        </xsd:sequence>
      </xsd:complexType>
    </xsd:element>
    <xsd:element name="TaxCatchAll" ma:index="14" nillable="true" ma:displayName="Taxonomy Catch All Column" ma:hidden="true" ma:list="{234b91fd-55c5-49f0-95fc-2af2c5baedaf}" ma:internalName="TaxCatchAll" ma:showField="CatchAllData" ma:web="8eef3743-c7b3-4cbe-8837-b6e805be353c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  <xsd:element name="Received_x0020_From" ma:index="15" nillable="true" ma:displayName="Received From" ma:internalName="Received_x0020_From">
      <xsd:simpleType>
        <xsd:restriction base="dms:Text">
          <xsd:maxLength value="255"/>
        </xsd:restriction>
      </xsd:simpleType>
    </xsd:element>
    <xsd:element name="bfc617c42d804116a0a5feb0906d720d" ma:index="17" nillable="true" ma:taxonomy="true" ma:internalName="bfc617c42d804116a0a5feb0906d720d" ma:taxonomyFieldName="Subject_x0020_Areas" ma:displayName="Subject Areas" ma:default="" ma:fieldId="{bfc617c4-2d80-4116-a0a5-feb0906d720d}" ma:taxonomyMulti="true" ma:sspId="a3ae1311-9ec1-44ed-9b85-20ca267aa743" ma:termSetId="cd7814c8-04c0-4947-a362-3e9c7caefa41" ma:anchorId="00000000-0000-0000-0000-000000000000" ma:open="false" ma:isKeyword="false">
      <xsd:complexType>
        <xsd:sequence>
          <xsd:element ref="pc:Terms" minOccurs="0" maxOccurs="1"/>
        </xsd:sequence>
      </xsd:complexType>
    </xsd:element>
    <xsd:element name="jbf85ac70d5848c6836ba15e22d94e70" ma:index="19" nillable="true" ma:taxonomy="true" ma:internalName="jbf85ac70d5848c6836ba15e22d94e70" ma:taxonomyFieldName="Submission_x0020_Type" ma:displayName="Submission Type" ma:default="" ma:fieldId="{3bf85ac7-0d58-48c6-836b-a15e22d94e70}" ma:sspId="a3ae1311-9ec1-44ed-9b85-20ca267aa743" ma:termSetId="81d50c0d-c30e-4c77-a756-69747127f684" ma:anchorId="00000000-0000-0000-0000-000000000000" ma:open="false" ma:isKeyword="false">
      <xsd:complexType>
        <xsd:sequence>
          <xsd:element ref="pc:Terms" minOccurs="0" maxOccurs="1"/>
        </xsd:sequence>
      </xsd:complexType>
    </xsd:element>
    <xsd:element name="ia56c5f4991045989a786b6ecb732719" ma:index="21" nillable="true" ma:taxonomy="true" ma:internalName="ia56c5f4991045989a786b6ecb732719" ma:taxonomyFieldName="Submitter_x0020_Role" ma:displayName="Submitter Role" ma:default="" ma:fieldId="{2a56c5f4-9910-4598-9a78-6b6ecb732719}" ma:sspId="a3ae1311-9ec1-44ed-9b85-20ca267aa743" ma:termSetId="d4ace8ae-a4c4-4770-a8b9-bc6c67c601d9" ma:anchorId="00000000-0000-0000-0000-000000000000" ma:open="false" ma:isKeyword="false">
      <xsd:complexType>
        <xsd:sequence>
          <xsd:element ref="pc:Terms" minOccurs="0" maxOccurs="1"/>
        </xsd:sequence>
      </xsd:complex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Props1.xml><?xml version="1.0" encoding="utf-8"?>
<ds:datastoreItem xmlns:ds="http://schemas.openxmlformats.org/officeDocument/2006/customXml" ds:itemID="{E56F2F5B-6D81-491D-8733-E1D01A4DDB53}"/>
</file>

<file path=customXml/itemProps2.xml><?xml version="1.0" encoding="utf-8"?>
<ds:datastoreItem xmlns:ds="http://schemas.openxmlformats.org/officeDocument/2006/customXml" ds:itemID="{41C72981-B186-4F69-8D4A-8D5DEFC79532}"/>
</file>

<file path=customXml/itemProps3.xml><?xml version="1.0" encoding="utf-8"?>
<ds:datastoreItem xmlns:ds="http://schemas.openxmlformats.org/officeDocument/2006/customXml" ds:itemID="{2047E4E2-EDCA-4D15-91E3-87CC5970672F}"/>
</file>

<file path=customXml/itemProps4.xml><?xml version="1.0" encoding="utf-8"?>
<ds:datastoreItem xmlns:ds="http://schemas.openxmlformats.org/officeDocument/2006/customXml" ds:itemID="{B7FAC90F-E7C6-4F56-9ED1-49A015C8E270}"/>
</file>

<file path=docProps/app.xml><?xml version="1.0" encoding="utf-8"?>
<Properties xmlns="http://schemas.openxmlformats.org/officeDocument/2006/extended-properties" xmlns:vt="http://schemas.openxmlformats.org/officeDocument/2006/docPropsVTypes">
  <Template>C:\Program Files\Microsoft Office\Templates\Presentation Designs\cecback.pot</Template>
  <TotalTime>8507</TotalTime>
  <Words>458</Words>
  <Application>Microsoft Office PowerPoint</Application>
  <PresentationFormat>On-screen Show (4:3)</PresentationFormat>
  <Paragraphs>135</Paragraphs>
  <Slides>10</Slides>
  <Notes>10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10</vt:i4>
      </vt:variant>
    </vt:vector>
  </HeadingPairs>
  <TitlesOfParts>
    <vt:vector size="11" baseType="lpstr">
      <vt:lpstr>cecback</vt:lpstr>
      <vt:lpstr>SB 350 and POU Integrated Resource Plans</vt:lpstr>
      <vt:lpstr>Purpose of the Workshop</vt:lpstr>
      <vt:lpstr>16 POUs must adopt IRPs and an updating process by January 1, 2019</vt:lpstr>
      <vt:lpstr>Integrated Resource Plans in General</vt:lpstr>
      <vt:lpstr>SB 350 Integrated Resource Plans</vt:lpstr>
      <vt:lpstr>SB 350 General IRP Requirements</vt:lpstr>
      <vt:lpstr>SB 350 Specific IRP Requirements</vt:lpstr>
      <vt:lpstr>How to Procure</vt:lpstr>
      <vt:lpstr>Submitting IRPs to Energy Commission</vt:lpstr>
      <vt:lpstr>Next Steps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Energy Commission Staff's presentation of its Integrated Resource Planning at Lead Cmr Workshop on April 18, 2016.</dc:title>
  <dc:creator>California Energy Commission</dc:creator>
  <cp:lastModifiedBy>Paul, Patricia@Energy</cp:lastModifiedBy>
  <cp:revision>352</cp:revision>
  <cp:lastPrinted>2016-04-13T19:42:09Z</cp:lastPrinted>
  <dcterms:created xsi:type="dcterms:W3CDTF">2000-04-10T16:50:27Z</dcterms:created>
  <dcterms:modified xsi:type="dcterms:W3CDTF">2016-07-05T16:20:45Z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0x01010060CCC58EB6DDD042AF64737FFB4292D8</vt:lpwstr>
  </property>
  <property fmtid="{D5CDD505-2E9C-101B-9397-08002B2CF9AE}" pid="3" name="_dlc_DocIdItemGuid">
    <vt:lpwstr>12477971-d5d5-456f-bdee-0562fdeed8ab</vt:lpwstr>
  </property>
  <property fmtid="{D5CDD505-2E9C-101B-9397-08002B2CF9AE}" pid="4" name="Subject_x0020_Areas">
    <vt:lpwstr/>
  </property>
  <property fmtid="{D5CDD505-2E9C-101B-9397-08002B2CF9AE}" pid="5" name="_CopySource">
    <vt:lpwstr>http://efilingspinternal/PendingDocuments/16-OIR-04/20160705T111220_Energy_Commission_Staff's_presentation_of_its_Integrated_Resour.pptx</vt:lpwstr>
  </property>
  <property fmtid="{D5CDD505-2E9C-101B-9397-08002B2CF9AE}" pid="6" name="Subject Areas">
    <vt:lpwstr/>
  </property>
  <property fmtid="{D5CDD505-2E9C-101B-9397-08002B2CF9AE}" pid="7" name="Submission Type">
    <vt:lpwstr>6;#Document|6786e4f6-aafd-416d-a977-1b2d5f456edf</vt:lpwstr>
  </property>
  <property fmtid="{D5CDD505-2E9C-101B-9397-08002B2CF9AE}" pid="8" name="Submitter Role">
    <vt:lpwstr>8;#Commission Staff|33d9c16f-f938-4210-84d3-7f3ed959b9d5</vt:lpwstr>
  </property>
  <property fmtid="{D5CDD505-2E9C-101B-9397-08002B2CF9AE}" pid="9" name="Order">
    <vt:r8>1271700</vt:r8>
  </property>
  <property fmtid="{D5CDD505-2E9C-101B-9397-08002B2CF9AE}" pid="10" name="Document Type">
    <vt:lpwstr>3;#Document|f3c81208-9d0f-49cc-afc5-e227f36ec0e7</vt:lpwstr>
  </property>
  <property fmtid="{D5CDD505-2E9C-101B-9397-08002B2CF9AE}" pid="11" name="xd_ProgID">
    <vt:lpwstr/>
  </property>
  <property fmtid="{D5CDD505-2E9C-101B-9397-08002B2CF9AE}" pid="12" name="_SourceUrl">
    <vt:lpwstr/>
  </property>
  <property fmtid="{D5CDD505-2E9C-101B-9397-08002B2CF9AE}" pid="13" name="_SharedFileIndex">
    <vt:lpwstr/>
  </property>
  <property fmtid="{D5CDD505-2E9C-101B-9397-08002B2CF9AE}" pid="14" name="TemplateUrl">
    <vt:lpwstr/>
  </property>
</Properties>
</file>