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diagrams/data1.xml" ContentType="application/vnd.openxmlformats-officedocument.drawingml.diagramData+xml"/>
  <Override PartName="/ppt/presentation.xml" ContentType="application/vnd.openxmlformats-officedocument.presentationml.presentation.main+xml"/>
  <Override PartName="/ppt/slides/slide4.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11.xml" ContentType="application/vnd.openxmlformats-officedocument.presentationml.slide+xml"/>
  <Override PartName="/ppt/slides/slide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notesSlides/notesSlide6.xml" ContentType="application/vnd.openxmlformats-officedocument.presentationml.notes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ink/ink232.xml" ContentType="application/inkml+xml"/>
  <Override PartName="/ppt/theme/theme1.xml" ContentType="application/vnd.openxmlformats-officedocument.theme+xml"/>
  <Override PartName="/ppt/ink/ink233.xml" ContentType="application/inkml+xml"/>
  <Override PartName="/ppt/ink/ink230.xml" ContentType="application/inkml+xml"/>
  <Override PartName="/ppt/ink/ink231.xml" ContentType="application/inkml+xml"/>
  <Override PartName="/ppt/ink/ink229.xml" ContentType="application/inkml+xml"/>
  <Override PartName="/ppt/ink/ink234.xml" ContentType="application/inkml+xml"/>
  <Override PartName="/ppt/ink/ink238.xml" ContentType="application/inkml+xml"/>
  <Override PartName="/ppt/ink/ink237.xml" ContentType="application/inkml+xml"/>
  <Override PartName="/ppt/ink/ink236.xml" ContentType="application/inkml+xml"/>
  <Override PartName="/ppt/ink/ink235.xml" ContentType="application/inkml+xml"/>
  <Override PartName="/ppt/ink/ink222.xml" ContentType="application/inkml+xml"/>
  <Override PartName="/ppt/ink/ink221.xml" ContentType="application/inkml+xml"/>
  <Override PartName="/ppt/ink/ink220.xml" ContentType="application/inkml+xml"/>
  <Override PartName="/ppt/ink/ink223.xml" ContentType="application/inkml+xml"/>
  <Override PartName="/ppt/ink/ink224.xml" ContentType="application/inkml+xml"/>
  <Override PartName="/ppt/ink/ink227.xml" ContentType="application/inkml+xml"/>
  <Override PartName="/ppt/ink/ink226.xml" ContentType="application/inkml+xml"/>
  <Override PartName="/ppt/ink/ink225.xml" ContentType="application/inkml+xml"/>
  <Override PartName="/ppt/ink/ink245.xml" ContentType="application/inkml+xml"/>
  <Override PartName="/ppt/ink/ink249.xml" ContentType="application/inkml+xml"/>
  <Override PartName="/ppt/ink/ink248.xml" ContentType="application/inkml+xml"/>
  <Override PartName="/ppt/ink/ink247.xml" ContentType="application/inkml+xml"/>
  <Override PartName="/ppt/ink/ink246.xml" ContentType="application/inkml+xml"/>
  <Override PartName="/ppt/ink/ink219.xml" ContentType="application/inkml+xml"/>
  <Override PartName="/ppt/ink/ink250.xml" ContentType="application/inkml+xml"/>
  <Override PartName="/ppt/ink/ink251.xml" ContentType="application/inkml+xml"/>
  <Override PartName="/ppt/ink/ink252.xml" ContentType="application/inkml+xml"/>
  <Override PartName="/ppt/ink/ink259.xml" ContentType="application/inkml+xml"/>
  <Override PartName="/ppt/ink/ink258.xml" ContentType="application/inkml+xml"/>
  <Override PartName="/ppt/ink/ink257.xml" ContentType="application/inkml+xml"/>
  <Override PartName="/ppt/ink/ink256.xml" ContentType="application/inkml+xml"/>
  <Override PartName="/ppt/ink/ink255.xml" ContentType="application/inkml+xml"/>
  <Override PartName="/ppt/ink/ink254.xml" ContentType="application/inkml+xml"/>
  <Override PartName="/ppt/ink/ink253.xml" ContentType="application/inkml+xml"/>
  <Override PartName="/ppt/ink/ink243.xml" ContentType="application/inkml+xml"/>
  <Override PartName="/ppt/ink/ink242.xml" ContentType="application/inkml+xml"/>
  <Override PartName="/ppt/ink/ink241.xml" ContentType="application/inkml+xml"/>
  <Override PartName="/ppt/ink/ink240.xml" ContentType="application/inkml+xml"/>
  <Override PartName="/ppt/ink/ink244.xml" ContentType="application/inkml+xml"/>
  <Override PartName="/ppt/ink/ink239.xml" ContentType="application/inkml+xml"/>
  <Override PartName="/ppt/ink/ink202.xml" ContentType="application/inkml+xml"/>
  <Override PartName="/ppt/ink/ink218.xml" ContentType="application/inkml+xml"/>
  <Override PartName="/ppt/ink/ink185.xml" ContentType="application/inkml+xml"/>
  <Override PartName="/ppt/ink/ink184.xml" ContentType="application/inkml+xml"/>
  <Override PartName="/ppt/ink/ink183.xml" ContentType="application/inkml+xml"/>
  <Override PartName="/ppt/ink/ink182.xml" ContentType="application/inkml+xml"/>
  <Override PartName="/ppt/ink/ink186.xml" ContentType="application/inkml+xml"/>
  <Override PartName="/ppt/ink/ink188.xml" ContentType="application/inkml+xml"/>
  <Override PartName="/ppt/ink/ink187.xml" ContentType="application/inkml+xml"/>
  <Override PartName="/ppt/ink/ink181.xml" ContentType="application/inkml+xml"/>
  <Override PartName="/ppt/ink/ink175.xml" ContentType="application/inkml+xml"/>
  <Override PartName="/ppt/ink/ink174.xml" ContentType="application/inkml+xml"/>
  <Override PartName="/ppt/ink/ink173.xml" ContentType="application/inkml+xml"/>
  <Override PartName="/ppt/ink/ink176.xml" ContentType="application/inkml+xml"/>
  <Override PartName="/ppt/ink/ink177.xml" ContentType="application/inkml+xml"/>
  <Override PartName="/ppt/ink/ink180.xml" ContentType="application/inkml+xml"/>
  <Override PartName="/ppt/ink/ink179.xml" ContentType="application/inkml+xml"/>
  <Override PartName="/ppt/ink/ink178.xml" ContentType="application/inkml+xml"/>
  <Override PartName="/ppt/ink/ink189.xml" ContentType="application/inkml+xml"/>
  <Override PartName="/ppt/ink/ink190.xml" ContentType="application/inkml+xml"/>
  <Override PartName="/ppt/ink/ink212.xml" ContentType="application/inkml+xml"/>
  <Override PartName="/ppt/ink/ink211.xml" ContentType="application/inkml+xml"/>
  <Override PartName="/ppt/ink/ink210.xml" ContentType="application/inkml+xml"/>
  <Override PartName="/ppt/ink/ink209.xml" ContentType="application/inkml+xml"/>
  <Override PartName="/ppt/ink/ink208.xml" ContentType="application/inkml+xml"/>
  <Override PartName="/ppt/ink/ink207.xml" ContentType="application/inkml+xml"/>
  <Override PartName="/ppt/ink/ink213.xml" ContentType="application/inkml+xml"/>
  <Override PartName="/ppt/ink/ink214.xml" ContentType="application/inkml+xml"/>
  <Override PartName="/ppt/ink/ink217.xml" ContentType="application/inkml+xml"/>
  <Override PartName="/ppt/ink/ink216.xml" ContentType="application/inkml+xml"/>
  <Override PartName="/ppt/ink/ink215.xml" ContentType="application/inkml+xml"/>
  <Override PartName="/ppt/ink/ink206.xml" ContentType="application/inkml+xml"/>
  <Override PartName="/ppt/ink/ink205.xml" ContentType="application/inkml+xml"/>
  <Override PartName="/ppt/ink/ink204.xml" ContentType="application/inkml+xml"/>
  <Override PartName="/ppt/ink/ink195.xml" ContentType="application/inkml+xml"/>
  <Override PartName="/ppt/ink/ink194.xml" ContentType="application/inkml+xml"/>
  <Override PartName="/ppt/ink/ink193.xml" ContentType="application/inkml+xml"/>
  <Override PartName="/ppt/ink/ink192.xml" ContentType="application/inkml+xml"/>
  <Override PartName="/ppt/ink/ink191.xml" ContentType="application/inkml+xml"/>
  <Override PartName="/ppt/ink/ink196.xml" ContentType="application/inkml+xml"/>
  <Override PartName="/ppt/ink/ink197.xml" ContentType="application/inkml+xml"/>
  <Override PartName="/ppt/ink/ink203.xml" ContentType="application/inkml+xml"/>
  <Override PartName="/ppt/ink/ink260.xml" ContentType="application/inkml+xml"/>
  <Override PartName="/ppt/ink/ink201.xml" ContentType="application/inkml+xml"/>
  <Override PartName="/ppt/ink/ink200.xml" ContentType="application/inkml+xml"/>
  <Override PartName="/ppt/ink/ink199.xml" ContentType="application/inkml+xml"/>
  <Override PartName="/ppt/ink/ink198.xml" ContentType="application/inkml+xml"/>
  <Override PartName="/ppt/ink/ink284.xml" ContentType="application/inkml+xml"/>
  <Override PartName="/ppt/ink/ink262.xml" ContentType="application/inkml+xml"/>
  <Override PartName="/ppt/ink/ink365.xml" ContentType="application/inkml+xml"/>
  <Override PartName="/ppt/ink/ink364.xml" ContentType="application/inkml+xml"/>
  <Override PartName="/ppt/ink/ink363.xml" ContentType="application/inkml+xml"/>
  <Override PartName="/ppt/ink/ink362.xml" ContentType="application/inkml+xml"/>
  <Override PartName="/ppt/ink/ink361.xml" ContentType="application/inkml+xml"/>
  <Override PartName="/ppt/ink/ink360.xml" ContentType="application/inkml+xml"/>
  <Override PartName="/ppt/ink/ink359.xml" ContentType="application/inkml+xml"/>
  <Override PartName="/ppt/ink/ink366.xml" ContentType="application/inkml+xml"/>
  <Override PartName="/ppt/ink/ink367.xml" ContentType="application/inkml+xml"/>
  <Override PartName="/ppt/ink/ink368.xml" ContentType="application/inkml+xml"/>
  <Override PartName="/ppt/ink/ink375.xml" ContentType="application/inkml+xml"/>
  <Override PartName="/ppt/ink/ink374.xml" ContentType="application/inkml+xml"/>
  <Override PartName="/ppt/ink/ink373.xml" ContentType="application/inkml+xml"/>
  <Override PartName="/ppt/ink/ink372.xml" ContentType="application/inkml+xml"/>
  <Override PartName="/ppt/ink/ink371.xml" ContentType="application/inkml+xml"/>
  <Override PartName="/ppt/ink/ink370.xml" ContentType="application/inkml+xml"/>
  <Override PartName="/ppt/ink/ink369.xml" ContentType="application/inkml+xml"/>
  <Override PartName="/ppt/ink/ink358.xml" ContentType="application/inkml+xml"/>
  <Override PartName="/ppt/ink/ink357.xml" ContentType="application/inkml+xml"/>
  <Override PartName="/ppt/ink/ink346.xml" ContentType="application/inkml+xml"/>
  <Override PartName="/ppt/ink/ink345.xml" ContentType="application/inkml+xml"/>
  <Override PartName="/ppt/ink/ink344.xml" ContentType="application/inkml+xml"/>
  <Override PartName="/ppt/ink/ink343.xml" ContentType="application/inkml+xml"/>
  <Override PartName="/ppt/ink/ink342.xml" ContentType="application/inkml+xml"/>
  <Override PartName="/ppt/ink/ink341.xml" ContentType="application/inkml+xml"/>
  <Override PartName="/ppt/ink/ink347.xml" ContentType="application/inkml+xml"/>
  <Override PartName="/ppt/ink/ink348.xml" ContentType="application/inkml+xml"/>
  <Override PartName="/ppt/ink/ink349.xml" ContentType="application/inkml+xml"/>
  <Override PartName="/ppt/ink/ink356.xml" ContentType="application/inkml+xml"/>
  <Override PartName="/ppt/ink/ink355.xml" ContentType="application/inkml+xml"/>
  <Override PartName="/ppt/ink/ink354.xml" ContentType="application/inkml+xml"/>
  <Override PartName="/ppt/ink/ink353.xml" ContentType="application/inkml+xml"/>
  <Override PartName="/ppt/ink/ink352.xml" ContentType="application/inkml+xml"/>
  <Override PartName="/ppt/ink/ink351.xml" ContentType="application/inkml+xml"/>
  <Override PartName="/ppt/ink/ink350.xml" ContentType="application/inkml+xml"/>
  <Override PartName="/ppt/ink/ink376.xml" ContentType="application/inkml+xml"/>
  <Override PartName="/ppt/ink/ink377.xml" ContentType="application/inkml+xml"/>
  <Override PartName="/ppt/ink/ink378.xml" ContentType="application/inkml+xml"/>
  <Override PartName="/ppt/ink/ink399.xml" ContentType="application/inkml+xml"/>
  <Override PartName="/ppt/notesMasters/notesMaster1.xml" ContentType="application/vnd.openxmlformats-officedocument.presentationml.notesMaster+xml"/>
  <Override PartName="/ppt/ink/ink402.xml" ContentType="application/inkml+xml"/>
  <Override PartName="/ppt/ink/ink401.xml" ContentType="application/inkml+xml"/>
  <Override PartName="/ppt/ink/ink400.xml" ContentType="application/inkml+xml"/>
  <Override PartName="/ppt/ink/ink398.xml" ContentType="application/inkml+xml"/>
  <Override PartName="/ppt/ink/ink385.xml" ContentType="application/inkml+xml"/>
  <Override PartName="/ppt/ink/ink384.xml" ContentType="application/inkml+xml"/>
  <Override PartName="/ppt/ink/ink383.xml" ContentType="application/inkml+xml"/>
  <Override PartName="/ppt/ink/ink382.xml" ContentType="application/inkml+xml"/>
  <Override PartName="/ppt/ink/ink381.xml" ContentType="application/inkml+xml"/>
  <Override PartName="/ppt/ink/ink380.xml" ContentType="application/inkml+xml"/>
  <Override PartName="/ppt/ink/ink379.xml" ContentType="application/inkml+xml"/>
  <Override PartName="/ppt/ink/ink386.xml" ContentType="application/inkml+xml"/>
  <Override PartName="/ppt/ink/ink387.xml" ContentType="application/inkml+xml"/>
  <Override PartName="/ppt/ink/ink388.xml" ContentType="application/inkml+xml"/>
  <Override PartName="/ppt/ink/ink397.xml" ContentType="application/inkml+xml"/>
  <Override PartName="/ppt/ink/ink396.xml" ContentType="application/inkml+xml"/>
  <Override PartName="/ppt/ink/ink395.xml" ContentType="application/inkml+xml"/>
  <Override PartName="/ppt/ink/ink394.xml" ContentType="application/inkml+xml"/>
  <Override PartName="/ppt/ink/ink393.xml" ContentType="application/inkml+xml"/>
  <Override PartName="/ppt/ink/ink392.xml" ContentType="application/inkml+xml"/>
  <Override PartName="/ppt/ink/ink340.xml" ContentType="application/inkml+xml"/>
  <Override PartName="/ppt/ink/ink339.xml" ContentType="application/inkml+xml"/>
  <Override PartName="/ppt/ink/ink338.xml" ContentType="application/inkml+xml"/>
  <Override PartName="/ppt/ink/ink288.xml" ContentType="application/inkml+xml"/>
  <Override PartName="/ppt/ink/ink287.xml" ContentType="application/inkml+xml"/>
  <Override PartName="/ppt/ink/ink286.xml" ContentType="application/inkml+xml"/>
  <Override PartName="/ppt/ink/ink285.xml" ContentType="application/inkml+xml"/>
  <Override PartName="/ppt/ink/ink172.xml" ContentType="application/inkml+xml"/>
  <Override PartName="/ppt/ink/ink283.xml" ContentType="application/inkml+xml"/>
  <Override PartName="/ppt/ink/ink282.xml" ContentType="application/inkml+xml"/>
  <Override PartName="/ppt/ink/ink289.xml" ContentType="application/inkml+xml"/>
  <Override PartName="/ppt/ink/ink290.xml" ContentType="application/inkml+xml"/>
  <Override PartName="/ppt/ink/ink291.xml" ContentType="application/inkml+xml"/>
  <Override PartName="/ppt/ink/ink298.xml" ContentType="application/inkml+xml"/>
  <Override PartName="/ppt/ink/ink297.xml" ContentType="application/inkml+xml"/>
  <Override PartName="/ppt/ink/ink296.xml" ContentType="application/inkml+xml"/>
  <Override PartName="/ppt/ink/ink295.xml" ContentType="application/inkml+xml"/>
  <Override PartName="/ppt/ink/ink294.xml" ContentType="application/inkml+xml"/>
  <Override PartName="/ppt/ink/ink293.xml" ContentType="application/inkml+xml"/>
  <Override PartName="/ppt/ink/ink292.xml" ContentType="application/inkml+xml"/>
  <Override PartName="/ppt/ink/ink281.xml" ContentType="application/inkml+xml"/>
  <Override PartName="/ppt/ink/ink280.xml" ContentType="application/inkml+xml"/>
  <Override PartName="/ppt/ink/ink279.xml" ContentType="application/inkml+xml"/>
  <Override PartName="/ppt/ink/ink269.xml" ContentType="application/inkml+xml"/>
  <Override PartName="/ppt/ink/ink268.xml" ContentType="application/inkml+xml"/>
  <Override PartName="/ppt/ink/ink267.xml" ContentType="application/inkml+xml"/>
  <Override PartName="/ppt/ink/ink266.xml" ContentType="application/inkml+xml"/>
  <Override PartName="/ppt/ink/ink265.xml" ContentType="application/inkml+xml"/>
  <Override PartName="/ppt/ink/ink264.xml" ContentType="application/inkml+xml"/>
  <Override PartName="/ppt/ink/ink263.xml" ContentType="application/inkml+xml"/>
  <Override PartName="/ppt/ink/ink270.xml" ContentType="application/inkml+xml"/>
  <Override PartName="/ppt/ink/ink271.xml" ContentType="application/inkml+xml"/>
  <Override PartName="/ppt/ink/ink272.xml" ContentType="application/inkml+xml"/>
  <Override PartName="/ppt/ink/ink278.xml" ContentType="application/inkml+xml"/>
  <Override PartName="/ppt/ink/ink277.xml" ContentType="application/inkml+xml"/>
  <Override PartName="/ppt/ink/ink276.xml" ContentType="application/inkml+xml"/>
  <Override PartName="/ppt/ink/ink275.xml" ContentType="application/inkml+xml"/>
  <Override PartName="/ppt/ink/ink274.xml" ContentType="application/inkml+xml"/>
  <Override PartName="/ppt/ink/ink273.xml" ContentType="application/inkml+xml"/>
  <Override PartName="/ppt/ink/ink299.xml" ContentType="application/inkml+xml"/>
  <Override PartName="/ppt/ink/ink300.xml" ContentType="application/inkml+xml"/>
  <Override PartName="/ppt/ink/ink301.xml" ContentType="application/inkml+xml"/>
  <Override PartName="/ppt/ink/ink327.xml" ContentType="application/inkml+xml"/>
  <Override PartName="/ppt/ink/ink326.xml" ContentType="application/inkml+xml"/>
  <Override PartName="/ppt/ink/ink325.xml" ContentType="application/inkml+xml"/>
  <Override PartName="/ppt/ink/ink324.xml" ContentType="application/inkml+xml"/>
  <Override PartName="/ppt/ink/ink323.xml" ContentType="application/inkml+xml"/>
  <Override PartName="/ppt/ink/ink322.xml" ContentType="application/inkml+xml"/>
  <Override PartName="/ppt/ink/ink321.xml" ContentType="application/inkml+xml"/>
  <Override PartName="/ppt/ink/ink328.xml" ContentType="application/inkml+xml"/>
  <Override PartName="/ppt/ink/ink329.xml" ContentType="application/inkml+xml"/>
  <Override PartName="/ppt/ink/ink330.xml" ContentType="application/inkml+xml"/>
  <Override PartName="/ppt/ink/ink337.xml" ContentType="application/inkml+xml"/>
  <Override PartName="/ppt/ink/ink336.xml" ContentType="application/inkml+xml"/>
  <Override PartName="/ppt/ink/ink335.xml" ContentType="application/inkml+xml"/>
  <Override PartName="/ppt/ink/ink334.xml" ContentType="application/inkml+xml"/>
  <Override PartName="/ppt/ink/ink333.xml" ContentType="application/inkml+xml"/>
  <Override PartName="/ppt/ink/ink332.xml" ContentType="application/inkml+xml"/>
  <Override PartName="/ppt/ink/ink331.xml" ContentType="application/inkml+xml"/>
  <Override PartName="/ppt/ink/ink320.xml" ContentType="application/inkml+xml"/>
  <Override PartName="/ppt/ink/ink319.xml" ContentType="application/inkml+xml"/>
  <Override PartName="/ppt/ink/ink318.xml" ContentType="application/inkml+xml"/>
  <Override PartName="/ppt/ink/ink308.xml" ContentType="application/inkml+xml"/>
  <Override PartName="/ppt/ink/ink307.xml" ContentType="application/inkml+xml"/>
  <Override PartName="/ppt/ink/ink306.xml" ContentType="application/inkml+xml"/>
  <Override PartName="/ppt/ink/ink305.xml" ContentType="application/inkml+xml"/>
  <Override PartName="/ppt/ink/ink304.xml" ContentType="application/inkml+xml"/>
  <Override PartName="/ppt/ink/ink303.xml" ContentType="application/inkml+xml"/>
  <Override PartName="/ppt/ink/ink302.xml" ContentType="application/inkml+xml"/>
  <Override PartName="/ppt/ink/ink309.xml" ContentType="application/inkml+xml"/>
  <Override PartName="/ppt/ink/ink310.xml" ContentType="application/inkml+xml"/>
  <Override PartName="/ppt/ink/ink311.xml" ContentType="application/inkml+xml"/>
  <Override PartName="/ppt/ink/ink317.xml" ContentType="application/inkml+xml"/>
  <Override PartName="/ppt/ink/ink316.xml" ContentType="application/inkml+xml"/>
  <Override PartName="/ppt/ink/ink315.xml" ContentType="application/inkml+xml"/>
  <Override PartName="/ppt/ink/ink314.xml" ContentType="application/inkml+xml"/>
  <Override PartName="/ppt/ink/ink313.xml" ContentType="application/inkml+xml"/>
  <Override PartName="/ppt/ink/ink312.xml" ContentType="application/inkml+xml"/>
  <Override PartName="/ppt/ink/ink261.xml" ContentType="application/inkml+xml"/>
  <Override PartName="/ppt/ink/ink228.xml" ContentType="application/inkml+xml"/>
  <Override PartName="/ppt/ink/ink171.xml" ContentType="application/inkml+xml"/>
  <Override PartName="/ppt/ink/ink58.xml" ContentType="application/inkml+xml"/>
  <Override PartName="/ppt/ink/ink57.xml" ContentType="application/inkml+xml"/>
  <Override PartName="/ppt/ink/ink56.xml" ContentType="application/inkml+xml"/>
  <Override PartName="/ppt/ink/ink55.xml" ContentType="application/inkml+xml"/>
  <Override PartName="/ppt/ink/ink59.xml" ContentType="application/inkml+xml"/>
  <Override PartName="/ppt/ink/ink63.xml" ContentType="application/inkml+xml"/>
  <Override PartName="/ppt/ink/ink62.xml" ContentType="application/inkml+xml"/>
  <Override PartName="/ppt/ink/ink61.xml" ContentType="application/inkml+xml"/>
  <Override PartName="/ppt/ink/ink60.xml" ContentType="application/inkml+xml"/>
  <Override PartName="/ppt/ink/ink54.xml" ContentType="application/inkml+xml"/>
  <Override PartName="/ppt/ink/ink53.xml" ContentType="application/inkml+xml"/>
  <Override PartName="/ppt/ink/ink47.xml" ContentType="application/inkml+xml"/>
  <Override PartName="/ppt/ink/ink46.xml" ContentType="application/inkml+xml"/>
  <Override PartName="/ppt/ink/ink45.xml" ContentType="application/inkml+xml"/>
  <Override PartName="/ppt/ink/ink44.xml" ContentType="application/inkml+xml"/>
  <Override PartName="/ppt/ink/ink48.xml" ContentType="application/inkml+xml"/>
  <Override PartName="/ppt/ink/ink49.xml" ContentType="application/inkml+xml"/>
  <Override PartName="/ppt/ink/ink52.xml" ContentType="application/inkml+xml"/>
  <Override PartName="/ppt/ink/ink51.xml" ContentType="application/inkml+xml"/>
  <Override PartName="/ppt/ink/ink50.xml" ContentType="application/inkml+xml"/>
  <Override PartName="/ppt/ink/ink64.xml" ContentType="application/inkml+xml"/>
  <Override PartName="/ppt/ink/ink65.xml" ContentType="application/inkml+xml"/>
  <Override PartName="/ppt/ink/ink79.xml" ContentType="application/inkml+xml"/>
  <Override PartName="/ppt/ink/ink78.xml" ContentType="application/inkml+xml"/>
  <Override PartName="/ppt/ink/ink77.xml" ContentType="application/inkml+xml"/>
  <Override PartName="/ppt/ink/ink76.xml" ContentType="application/inkml+xml"/>
  <Override PartName="/ppt/ink/ink80.xml" ContentType="application/inkml+xml"/>
  <Override PartName="/ppt/ink/ink81.xml" ContentType="application/inkml+xml"/>
  <Override PartName="/ppt/ink/ink85.xml" ContentType="application/inkml+xml"/>
  <Override PartName="/ppt/ink/ink84.xml" ContentType="application/inkml+xml"/>
  <Override PartName="/ppt/ink/ink83.xml" ContentType="application/inkml+xml"/>
  <Override PartName="/ppt/ink/ink82.xml" ContentType="application/inkml+xml"/>
  <Override PartName="/ppt/ink/ink75.xml" ContentType="application/inkml+xml"/>
  <Override PartName="/ppt/ink/ink69.xml" ContentType="application/inkml+xml"/>
  <Override PartName="/ppt/ink/ink68.xml" ContentType="application/inkml+xml"/>
  <Override PartName="/ppt/ink/ink67.xml" ContentType="application/inkml+xml"/>
  <Override PartName="/ppt/ink/ink66.xml" ContentType="application/inkml+xml"/>
  <Override PartName="/ppt/ink/ink70.xml" ContentType="application/inkml+xml"/>
  <Override PartName="/ppt/ink/ink74.xml" ContentType="application/inkml+xml"/>
  <Override PartName="/ppt/ink/ink73.xml" ContentType="application/inkml+xml"/>
  <Override PartName="/ppt/ink/ink72.xml" ContentType="application/inkml+xml"/>
  <Override PartName="/ppt/ink/ink71.xml" ContentType="application/inkml+xml"/>
  <Override PartName="/ppt/ink/ink43.xml" ContentType="application/inkml+xml"/>
  <Override PartName="/ppt/ink/ink15.xml" ContentType="application/inkml+xml"/>
  <Override PartName="/ppt/ink/ink14.xml" ContentType="application/inkml+xml"/>
  <Override PartName="/ppt/ink/ink13.xml" ContentType="application/inkml+xml"/>
  <Override PartName="/ppt/diagrams/drawing1.xml" ContentType="application/vnd.ms-office.drawingml.diagramDrawing+xml"/>
  <Override PartName="/ppt/diagrams/colors1.xml" ContentType="application/vnd.openxmlformats-officedocument.drawingml.diagramColors+xml"/>
  <Override PartName="/ppt/ink/ink16.xml" ContentType="application/inkml+xml"/>
  <Override PartName="/ppt/ink/ink21.xml" ContentType="application/inkml+xml"/>
  <Override PartName="/ppt/ink/ink20.xml" ContentType="application/inkml+xml"/>
  <Override PartName="/ppt/ink/ink19.xml" ContentType="application/inkml+xml"/>
  <Override PartName="/ppt/ink/ink18.xml" ContentType="application/inkml+xml"/>
  <Override PartName="/ppt/ink/ink17.xml" ContentType="application/inkml+xml"/>
  <Override PartName="/ppt/diagrams/quickStyle1.xml" ContentType="application/vnd.openxmlformats-officedocument.drawingml.diagramStyle+xml"/>
  <Override PartName="/ppt/diagrams/layout1.xml" ContentType="application/vnd.openxmlformats-officedocument.drawingml.diagramLayout+xml"/>
  <Override PartName="/ppt/ink/ink12.xml" ContentType="application/inkml+xml"/>
  <Override PartName="/ppt/ink/ink1.xml" ContentType="application/inkml+xml"/>
  <Override PartName="/ppt/theme/theme2.xml" ContentType="application/vnd.openxmlformats-officedocument.theme+xml"/>
  <Override PartName="/ppt/ink/ink2.xml" ContentType="application/inkml+xml"/>
  <Override PartName="/ppt/ink/ink3.xml" ContentType="application/inkml+xml"/>
  <Override PartName="/ppt/ink/ink4.xml" ContentType="application/inkml+xml"/>
  <Override PartName="/ppt/ink/ink11.xml" ContentType="application/inkml+xml"/>
  <Override PartName="/ppt/ink/ink10.xml" ContentType="application/inkml+xml"/>
  <Override PartName="/ppt/ink/ink9.xml" ContentType="application/inkml+xml"/>
  <Override PartName="/ppt/ink/ink8.xml" ContentType="application/inkml+xml"/>
  <Override PartName="/ppt/ink/ink7.xml" ContentType="application/inkml+xml"/>
  <Override PartName="/ppt/ink/ink6.xml" ContentType="application/inkml+xml"/>
  <Override PartName="/ppt/ink/ink5.xml" ContentType="application/inkml+xml"/>
  <Override PartName="/ppt/ink/ink22.xml" ContentType="application/inkml+xml"/>
  <Override PartName="/ppt/ink/ink37.xml" ContentType="application/inkml+xml"/>
  <Override PartName="/ppt/ink/ink36.xml" ContentType="application/inkml+xml"/>
  <Override PartName="/ppt/ink/ink35.xml" ContentType="application/inkml+xml"/>
  <Override PartName="/ppt/ink/ink34.xml" ContentType="application/inkml+xml"/>
  <Override PartName="/ppt/ink/ink38.xml" ContentType="application/inkml+xml"/>
  <Override PartName="/ppt/ink/ink42.xml" ContentType="application/inkml+xml"/>
  <Override PartName="/ppt/ink/ink41.xml" ContentType="application/inkml+xml"/>
  <Override PartName="/ppt/ink/ink40.xml" ContentType="application/inkml+xml"/>
  <Override PartName="/ppt/ink/ink39.xml" ContentType="application/inkml+xml"/>
  <Override PartName="/ppt/ink/ink32.xml" ContentType="application/inkml+xml"/>
  <Override PartName="/ppt/ink/ink26.xml" ContentType="application/inkml+xml"/>
  <Override PartName="/ppt/ink/ink25.xml" ContentType="application/inkml+xml"/>
  <Override PartName="/ppt/ink/ink24.xml" ContentType="application/inkml+xml"/>
  <Override PartName="/ppt/ink/ink23.xml" ContentType="application/inkml+xml"/>
  <Override PartName="/ppt/ink/ink27.xml" ContentType="application/inkml+xml"/>
  <Override PartName="/ppt/ink/ink28.xml" ContentType="application/inkml+xml"/>
  <Override PartName="/ppt/ink/ink31.xml" ContentType="application/inkml+xml"/>
  <Override PartName="/ppt/ink/ink30.xml" ContentType="application/inkml+xml"/>
  <Override PartName="/ppt/ink/ink29.xml" ContentType="application/inkml+xml"/>
  <Override PartName="/ppt/ink/ink33.xml" ContentType="application/inkml+xml"/>
  <Override PartName="/ppt/ink/ink143.xml" ContentType="application/inkml+xml"/>
  <Override PartName="/ppt/ink/ink142.xml" ContentType="application/inkml+xml"/>
  <Override PartName="/ppt/ink/ink141.xml" ContentType="application/inkml+xml"/>
  <Override PartName="/ppt/ink/ink140.xml" ContentType="application/inkml+xml"/>
  <Override PartName="/ppt/ink/ink144.xml" ContentType="application/inkml+xml"/>
  <Override PartName="/ppt/ink/ink145.xml" ContentType="application/inkml+xml"/>
  <Override PartName="/ppt/ink/ink149.xml" ContentType="application/inkml+xml"/>
  <Override PartName="/ppt/ink/ink148.xml" ContentType="application/inkml+xml"/>
  <Override PartName="/ppt/ink/ink147.xml" ContentType="application/inkml+xml"/>
  <Override PartName="/ppt/ink/ink146.xml" ContentType="application/inkml+xml"/>
  <Override PartName="/ppt/ink/ink139.xml" ContentType="application/inkml+xml"/>
  <Override PartName="/ppt/ink/ink133.xml" ContentType="application/inkml+xml"/>
  <Override PartName="/ppt/ink/ink132.xml" ContentType="application/inkml+xml"/>
  <Override PartName="/ppt/ink/ink131.xml" ContentType="application/inkml+xml"/>
  <Override PartName="/ppt/ink/ink130.xml" ContentType="application/inkml+xml"/>
  <Override PartName="/ppt/ink/ink134.xml" ContentType="application/inkml+xml"/>
  <Override PartName="/ppt/ink/ink138.xml" ContentType="application/inkml+xml"/>
  <Override PartName="/ppt/ink/ink137.xml" ContentType="application/inkml+xml"/>
  <Override PartName="/ppt/ink/ink136.xml" ContentType="application/inkml+xml"/>
  <Override PartName="/ppt/ink/ink135.xml" ContentType="application/inkml+xml"/>
  <Override PartName="/ppt/ink/ink150.xml" ContentType="application/inkml+xml"/>
  <Override PartName="/ppt/ink/ink165.xml" ContentType="application/inkml+xml"/>
  <Override PartName="/ppt/ink/ink164.xml" ContentType="application/inkml+xml"/>
  <Override PartName="/ppt/ink/ink163.xml" ContentType="application/inkml+xml"/>
  <Override PartName="/ppt/ink/ink162.xml" ContentType="application/inkml+xml"/>
  <Override PartName="/ppt/ink/ink166.xml" ContentType="application/inkml+xml"/>
  <Override PartName="/ppt/ink/ink170.xml" ContentType="application/inkml+xml"/>
  <Override PartName="/ppt/ink/ink169.xml" ContentType="application/inkml+xml"/>
  <Override PartName="/ppt/ink/ink168.xml" ContentType="application/inkml+xml"/>
  <Override PartName="/ppt/ink/ink167.xml" ContentType="application/inkml+xml"/>
  <Override PartName="/ppt/ink/ink161.xml" ContentType="application/inkml+xml"/>
  <Override PartName="/ppt/ink/ink160.xml" ContentType="application/inkml+xml"/>
  <Override PartName="/ppt/ink/ink154.xml" ContentType="application/inkml+xml"/>
  <Override PartName="/ppt/ink/ink153.xml" ContentType="application/inkml+xml"/>
  <Override PartName="/ppt/ink/ink152.xml" ContentType="application/inkml+xml"/>
  <Override PartName="/ppt/ink/ink151.xml" ContentType="application/inkml+xml"/>
  <Override PartName="/ppt/ink/ink155.xml" ContentType="application/inkml+xml"/>
  <Override PartName="/ppt/ink/ink156.xml" ContentType="application/inkml+xml"/>
  <Override PartName="/ppt/ink/ink159.xml" ContentType="application/inkml+xml"/>
  <Override PartName="/ppt/ink/ink158.xml" ContentType="application/inkml+xml"/>
  <Override PartName="/ppt/ink/ink157.xml" ContentType="application/inkml+xml"/>
  <Override PartName="/ppt/ink/ink129.xml" ContentType="application/inkml+xml"/>
  <Override PartName="/ppt/ink/ink86.xml" ContentType="application/inkml+xml"/>
  <Override PartName="/ppt/ink/ink128.xml" ContentType="application/inkml+xml"/>
  <Override PartName="/ppt/ink/ink101.xml" ContentType="application/inkml+xml"/>
  <Override PartName="/ppt/ink/ink100.xml" ContentType="application/inkml+xml"/>
  <Override PartName="/ppt/ink/ink99.xml" ContentType="application/inkml+xml"/>
  <Override PartName="/ppt/ink/ink98.xml" ContentType="application/inkml+xml"/>
  <Override PartName="/ppt/ink/ink102.xml" ContentType="application/inkml+xml"/>
  <Override PartName="/ppt/ink/ink106.xml" ContentType="application/inkml+xml"/>
  <Override PartName="/ppt/ink/ink105.xml" ContentType="application/inkml+xml"/>
  <Override PartName="/ppt/ink/ink104.xml" ContentType="application/inkml+xml"/>
  <Override PartName="/ppt/ink/ink103.xml" ContentType="application/inkml+xml"/>
  <Override PartName="/ppt/ink/ink97.xml" ContentType="application/inkml+xml"/>
  <Override PartName="/ppt/ink/ink96.xml" ContentType="application/inkml+xml"/>
  <Override PartName="/ppt/ink/ink90.xml" ContentType="application/inkml+xml"/>
  <Override PartName="/ppt/ink/ink89.xml" ContentType="application/inkml+xml"/>
  <Override PartName="/ppt/ink/ink88.xml" ContentType="application/inkml+xml"/>
  <Override PartName="/ppt/ink/ink87.xml" ContentType="application/inkml+xml"/>
  <Override PartName="/ppt/ink/ink91.xml" ContentType="application/inkml+xml"/>
  <Override PartName="/ppt/ink/ink92.xml" ContentType="application/inkml+xml"/>
  <Override PartName="/ppt/ink/ink95.xml" ContentType="application/inkml+xml"/>
  <Override PartName="/ppt/ink/ink94.xml" ContentType="application/inkml+xml"/>
  <Override PartName="/ppt/ink/ink93.xml" ContentType="application/inkml+xml"/>
  <Override PartName="/ppt/ink/ink107.xml" ContentType="application/inkml+xml"/>
  <Override PartName="/ppt/ink/ink108.xml" ContentType="application/inkml+xml"/>
  <Override PartName="/ppt/ink/ink118.xml" ContentType="application/inkml+xml"/>
  <Override PartName="/ppt/ink/ink119.xml" ContentType="application/inkml+xml"/>
  <Override PartName="/ppt/ink/ink120.xml" ContentType="application/inkml+xml"/>
  <Override PartName="/ppt/ink/ink117.xml" ContentType="application/inkml+xml"/>
  <Override PartName="/ppt/ink/ink114.xml" ContentType="application/inkml+xml"/>
  <Override PartName="/ppt/ink/ink115.xml" ContentType="application/inkml+xml"/>
  <Override PartName="/ppt/ink/ink116.xml" ContentType="application/inkml+xml"/>
  <Override PartName="/ppt/ink/ink121.xml" ContentType="application/inkml+xml"/>
  <Override PartName="/ppt/ink/ink126.xml" ContentType="application/inkml+xml"/>
  <Override PartName="/ppt/ink/ink127.xml" ContentType="application/inkml+xml"/>
  <Override PartName="/ppt/ink/ink125.xml" ContentType="application/inkml+xml"/>
  <Override PartName="/ppt/ink/ink124.xml" ContentType="application/inkml+xml"/>
  <Override PartName="/ppt/ink/ink122.xml" ContentType="application/inkml+xml"/>
  <Override PartName="/ppt/ink/ink123.xml" ContentType="application/inkml+xml"/>
  <Override PartName="/ppt/ink/ink112.xml" ContentType="application/inkml+xml"/>
  <Override PartName="/ppt/ink/ink111.xml" ContentType="application/inkml+xml"/>
  <Override PartName="/ppt/ink/ink110.xml" ContentType="application/inkml+xml"/>
  <Override PartName="/ppt/ink/ink109.xml" ContentType="application/inkml+xml"/>
  <Override PartName="/ppt/ink/ink113.xml" ContentType="application/inkml+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ink/ink389.xml" ContentType="application/inkml+xml"/>
  <Override PartName="/ppt/ink/ink390.xml" ContentType="application/inkml+xml"/>
  <Override PartName="/ppt/ink/ink391.xml" ContentType="application/inkml+xml"/>
  <Override PartName="/ppt/ink/ink1332.xml" ContentType="application/inkml+xml"/>
  <Override PartName="/ppt/ink/ink1331.xml" ContentType="application/inkml+xml"/>
  <Override PartName="/ppt/ink/ink1330.xml" ContentType="application/inkml+xml"/>
  <Override PartName="/ppt/ink/ink1329.xml" ContentType="application/inkml+xml"/>
  <Override PartName="/ppt/ink/ink1328.xml" ContentType="application/inkml+xml"/>
  <Override PartName="/ppt/ink/ink1327.xml" ContentType="application/inkml+xml"/>
  <Override PartName="/ppt/ink/ink1326.xml" ContentType="application/inkml+xml"/>
  <Override PartName="/ppt/ink/ink1325.xml" ContentType="application/inkml+xml"/>
  <Override PartName="/ppt/ink/ink1324.xml" ContentType="application/inkml+xml"/>
  <Override PartName="/ppt/ink/ink1323.xml" ContentType="application/inkml+xml"/>
  <Override PartName="/ppt/ink/ink457.xml" ContentType="application/inkml+xml"/>
  <Override PartName="/ppt/ink/ink453.xml" ContentType="application/inkml+xml"/>
  <Override PartName="/ppt/ink/ink454.xml" ContentType="application/inkml+xml"/>
  <Override PartName="/ppt/ink/ink455.xml" ContentType="application/inkml+xml"/>
  <Override PartName="/ppt/ink/ink456.xml" ContentType="application/inkml+xml"/>
  <Override PartName="/ppt/ink/ink452.xml" ContentType="application/inkml+xml"/>
  <Override PartName="/ppt/ink/ink451.xml" ContentType="application/inkml+xml"/>
  <Override PartName="/ppt/ink/ink450.xml" ContentType="application/inkml+xml"/>
  <Override PartName="/ppt/ink/ink448.xml" ContentType="application/inkml+xml"/>
  <Override PartName="/ppt/ink/ink449.xml" ContentType="application/inkml+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357" r:id="rId3"/>
    <p:sldId id="358" r:id="rId4"/>
    <p:sldId id="359" r:id="rId5"/>
    <p:sldId id="370" r:id="rId6"/>
    <p:sldId id="360" r:id="rId7"/>
    <p:sldId id="361" r:id="rId8"/>
    <p:sldId id="362" r:id="rId9"/>
    <p:sldId id="344" r:id="rId10"/>
    <p:sldId id="364"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11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0839" autoAdjust="0"/>
  </p:normalViewPr>
  <p:slideViewPr>
    <p:cSldViewPr snapToGrid="0">
      <p:cViewPr varScale="1">
        <p:scale>
          <a:sx n="59" d="100"/>
          <a:sy n="59" d="100"/>
        </p:scale>
        <p:origin x="117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B7B234-971A-4582-B3FA-DD08A71480B0}" type="doc">
      <dgm:prSet loTypeId="urn:microsoft.com/office/officeart/2005/8/layout/radial6" loCatId="cycle" qsTypeId="urn:microsoft.com/office/officeart/2005/8/quickstyle/simple1" qsCatId="simple" csTypeId="urn:microsoft.com/office/officeart/2005/8/colors/colorful5" csCatId="colorful" phldr="1"/>
      <dgm:spPr/>
      <dgm:t>
        <a:bodyPr/>
        <a:lstStyle/>
        <a:p>
          <a:endParaRPr lang="en-US"/>
        </a:p>
      </dgm:t>
    </dgm:pt>
    <dgm:pt modelId="{C9BEEE60-BB78-4178-9D8B-359B907513D7}">
      <dgm:prSet phldrT="[Text]"/>
      <dgm:spPr/>
      <dgm:t>
        <a:bodyPr/>
        <a:lstStyle/>
        <a:p>
          <a:r>
            <a:rPr lang="en-US" dirty="0" smtClean="0"/>
            <a:t>CA Targets &amp; Benefits </a:t>
          </a:r>
          <a:endParaRPr lang="en-US" dirty="0"/>
        </a:p>
      </dgm:t>
    </dgm:pt>
    <dgm:pt modelId="{80FA101C-0DFD-4DF8-BC5E-D6FACDDB297B}" type="parTrans" cxnId="{0953D368-9C5A-48D3-9B40-17271FE2A3A5}">
      <dgm:prSet/>
      <dgm:spPr/>
      <dgm:t>
        <a:bodyPr/>
        <a:lstStyle/>
        <a:p>
          <a:endParaRPr lang="en-US"/>
        </a:p>
      </dgm:t>
    </dgm:pt>
    <dgm:pt modelId="{1E95D68D-B9A6-4A17-A35D-EF301BE77831}" type="sibTrans" cxnId="{0953D368-9C5A-48D3-9B40-17271FE2A3A5}">
      <dgm:prSet/>
      <dgm:spPr/>
      <dgm:t>
        <a:bodyPr/>
        <a:lstStyle/>
        <a:p>
          <a:endParaRPr lang="en-US"/>
        </a:p>
      </dgm:t>
    </dgm:pt>
    <dgm:pt modelId="{CF3BEC72-F315-4652-9C2C-1F3C29E86535}">
      <dgm:prSet phldrT="[Text]"/>
      <dgm:spPr/>
      <dgm:t>
        <a:bodyPr/>
        <a:lstStyle/>
        <a:p>
          <a:r>
            <a:rPr lang="en-US" dirty="0" smtClean="0"/>
            <a:t>Market Health</a:t>
          </a:r>
          <a:endParaRPr lang="en-US" dirty="0"/>
        </a:p>
      </dgm:t>
    </dgm:pt>
    <dgm:pt modelId="{2C5A0238-2F72-4D25-A950-F39B53439831}" type="parTrans" cxnId="{49941F28-CAED-4649-B30A-5DBDB9299021}">
      <dgm:prSet/>
      <dgm:spPr/>
      <dgm:t>
        <a:bodyPr/>
        <a:lstStyle/>
        <a:p>
          <a:endParaRPr lang="en-US"/>
        </a:p>
      </dgm:t>
    </dgm:pt>
    <dgm:pt modelId="{B82EEFAD-044F-411C-944D-C2D05877C455}" type="sibTrans" cxnId="{49941F28-CAED-4649-B30A-5DBDB9299021}">
      <dgm:prSet/>
      <dgm:spPr/>
      <dgm:t>
        <a:bodyPr/>
        <a:lstStyle/>
        <a:p>
          <a:endParaRPr lang="en-US"/>
        </a:p>
      </dgm:t>
    </dgm:pt>
    <dgm:pt modelId="{F90AD5FE-E091-40F4-B6DF-14ADDC0A8795}">
      <dgm:prSet phldrT="[Text]"/>
      <dgm:spPr/>
      <dgm:t>
        <a:bodyPr/>
        <a:lstStyle/>
        <a:p>
          <a:r>
            <a:rPr lang="en-US" dirty="0" smtClean="0"/>
            <a:t>Private $</a:t>
          </a:r>
          <a:endParaRPr lang="en-US" dirty="0"/>
        </a:p>
      </dgm:t>
    </dgm:pt>
    <dgm:pt modelId="{49EE2344-11B5-485A-8E8E-A94304F7633F}" type="parTrans" cxnId="{9DB2638F-C653-4AD5-BBE9-525B38C17AEF}">
      <dgm:prSet/>
      <dgm:spPr/>
      <dgm:t>
        <a:bodyPr/>
        <a:lstStyle/>
        <a:p>
          <a:endParaRPr lang="en-US"/>
        </a:p>
      </dgm:t>
    </dgm:pt>
    <dgm:pt modelId="{D9374D6E-D3FA-4C29-9361-B66A22BEC054}" type="sibTrans" cxnId="{9DB2638F-C653-4AD5-BBE9-525B38C17AEF}">
      <dgm:prSet/>
      <dgm:spPr/>
      <dgm:t>
        <a:bodyPr/>
        <a:lstStyle/>
        <a:p>
          <a:endParaRPr lang="en-US"/>
        </a:p>
      </dgm:t>
    </dgm:pt>
    <dgm:pt modelId="{3573A35E-6A31-4DC5-8049-13ED312523CF}">
      <dgm:prSet phldrT="[Text]"/>
      <dgm:spPr/>
      <dgm:t>
        <a:bodyPr/>
        <a:lstStyle/>
        <a:p>
          <a:r>
            <a:rPr lang="en-US" dirty="0" smtClean="0"/>
            <a:t>Scale</a:t>
          </a:r>
          <a:endParaRPr lang="en-US" dirty="0"/>
        </a:p>
      </dgm:t>
    </dgm:pt>
    <dgm:pt modelId="{47590E1B-42A2-44F9-A5AA-0F6CD5573636}" type="parTrans" cxnId="{9434446D-76F4-4087-9D49-594AE58C31C4}">
      <dgm:prSet/>
      <dgm:spPr/>
      <dgm:t>
        <a:bodyPr/>
        <a:lstStyle/>
        <a:p>
          <a:endParaRPr lang="en-US"/>
        </a:p>
      </dgm:t>
    </dgm:pt>
    <dgm:pt modelId="{8CF9AA75-E97D-4D83-BAB7-8DBB561F436B}" type="sibTrans" cxnId="{9434446D-76F4-4087-9D49-594AE58C31C4}">
      <dgm:prSet/>
      <dgm:spPr/>
      <dgm:t>
        <a:bodyPr/>
        <a:lstStyle/>
        <a:p>
          <a:endParaRPr lang="en-US"/>
        </a:p>
      </dgm:t>
    </dgm:pt>
    <dgm:pt modelId="{83957602-2E77-4E23-8B57-DAB4AFC0913A}">
      <dgm:prSet phldrT="[Text]"/>
      <dgm:spPr/>
      <dgm:t>
        <a:bodyPr/>
        <a:lstStyle/>
        <a:p>
          <a:endParaRPr lang="en-US" dirty="0"/>
        </a:p>
      </dgm:t>
    </dgm:pt>
    <dgm:pt modelId="{BA23D230-3457-4E4F-BBF4-092B820983B0}" type="parTrans" cxnId="{52DD0BA6-D341-424E-A9ED-D2061BE79675}">
      <dgm:prSet/>
      <dgm:spPr/>
      <dgm:t>
        <a:bodyPr/>
        <a:lstStyle/>
        <a:p>
          <a:endParaRPr lang="en-US"/>
        </a:p>
      </dgm:t>
    </dgm:pt>
    <dgm:pt modelId="{A8DABC05-D1B1-4A08-8741-3CDA84189563}" type="sibTrans" cxnId="{52DD0BA6-D341-424E-A9ED-D2061BE79675}">
      <dgm:prSet/>
      <dgm:spPr/>
      <dgm:t>
        <a:bodyPr/>
        <a:lstStyle/>
        <a:p>
          <a:endParaRPr lang="en-US"/>
        </a:p>
      </dgm:t>
    </dgm:pt>
    <dgm:pt modelId="{A236A77E-7059-4599-A5D1-54FBE927AD05}" type="pres">
      <dgm:prSet presAssocID="{42B7B234-971A-4582-B3FA-DD08A71480B0}" presName="Name0" presStyleCnt="0">
        <dgm:presLayoutVars>
          <dgm:chMax val="1"/>
          <dgm:dir/>
          <dgm:animLvl val="ctr"/>
          <dgm:resizeHandles val="exact"/>
        </dgm:presLayoutVars>
      </dgm:prSet>
      <dgm:spPr/>
    </dgm:pt>
    <dgm:pt modelId="{32B20201-F675-4156-A403-A503163E3BE8}" type="pres">
      <dgm:prSet presAssocID="{C9BEEE60-BB78-4178-9D8B-359B907513D7}" presName="centerShape" presStyleLbl="node0" presStyleIdx="0" presStyleCnt="1"/>
      <dgm:spPr/>
    </dgm:pt>
    <dgm:pt modelId="{6024D608-86A6-4C7D-9CB7-BB0F9A07DA42}" type="pres">
      <dgm:prSet presAssocID="{CF3BEC72-F315-4652-9C2C-1F3C29E86535}" presName="node" presStyleLbl="node1" presStyleIdx="0" presStyleCnt="3">
        <dgm:presLayoutVars>
          <dgm:bulletEnabled val="1"/>
        </dgm:presLayoutVars>
      </dgm:prSet>
      <dgm:spPr/>
    </dgm:pt>
    <dgm:pt modelId="{AE13BF81-1255-4079-8EFC-9883C47D5A8E}" type="pres">
      <dgm:prSet presAssocID="{CF3BEC72-F315-4652-9C2C-1F3C29E86535}" presName="dummy" presStyleCnt="0"/>
      <dgm:spPr/>
    </dgm:pt>
    <dgm:pt modelId="{BF624980-F4C2-40E0-8612-E6D6F14B4F36}" type="pres">
      <dgm:prSet presAssocID="{B82EEFAD-044F-411C-944D-C2D05877C455}" presName="sibTrans" presStyleLbl="sibTrans2D1" presStyleIdx="0" presStyleCnt="3"/>
      <dgm:spPr/>
    </dgm:pt>
    <dgm:pt modelId="{1D61DE4B-2A74-4E00-976D-DAF3E615ADB7}" type="pres">
      <dgm:prSet presAssocID="{F90AD5FE-E091-40F4-B6DF-14ADDC0A8795}" presName="node" presStyleLbl="node1" presStyleIdx="1" presStyleCnt="3">
        <dgm:presLayoutVars>
          <dgm:bulletEnabled val="1"/>
        </dgm:presLayoutVars>
      </dgm:prSet>
      <dgm:spPr/>
      <dgm:t>
        <a:bodyPr/>
        <a:lstStyle/>
        <a:p>
          <a:endParaRPr lang="en-US"/>
        </a:p>
      </dgm:t>
    </dgm:pt>
    <dgm:pt modelId="{C2ADAC42-C391-4FB8-8AAC-0F712255F224}" type="pres">
      <dgm:prSet presAssocID="{F90AD5FE-E091-40F4-B6DF-14ADDC0A8795}" presName="dummy" presStyleCnt="0"/>
      <dgm:spPr/>
    </dgm:pt>
    <dgm:pt modelId="{C6AC1005-EA1C-41D1-B14F-04D3F9814707}" type="pres">
      <dgm:prSet presAssocID="{D9374D6E-D3FA-4C29-9361-B66A22BEC054}" presName="sibTrans" presStyleLbl="sibTrans2D1" presStyleIdx="1" presStyleCnt="3"/>
      <dgm:spPr/>
    </dgm:pt>
    <dgm:pt modelId="{973FBCDB-87F5-4258-9426-91DAD050095D}" type="pres">
      <dgm:prSet presAssocID="{3573A35E-6A31-4DC5-8049-13ED312523CF}" presName="node" presStyleLbl="node1" presStyleIdx="2" presStyleCnt="3">
        <dgm:presLayoutVars>
          <dgm:bulletEnabled val="1"/>
        </dgm:presLayoutVars>
      </dgm:prSet>
      <dgm:spPr/>
    </dgm:pt>
    <dgm:pt modelId="{FA901265-5B7C-4B1B-8110-3056E45518F4}" type="pres">
      <dgm:prSet presAssocID="{3573A35E-6A31-4DC5-8049-13ED312523CF}" presName="dummy" presStyleCnt="0"/>
      <dgm:spPr/>
    </dgm:pt>
    <dgm:pt modelId="{7785C522-FFEB-41FB-9EE6-62FD793226DA}" type="pres">
      <dgm:prSet presAssocID="{8CF9AA75-E97D-4D83-BAB7-8DBB561F436B}" presName="sibTrans" presStyleLbl="sibTrans2D1" presStyleIdx="2" presStyleCnt="3"/>
      <dgm:spPr/>
    </dgm:pt>
  </dgm:ptLst>
  <dgm:cxnLst>
    <dgm:cxn modelId="{27C1E82F-4EAE-4BDE-81C1-12809B5D2E08}" type="presOf" srcId="{CF3BEC72-F315-4652-9C2C-1F3C29E86535}" destId="{6024D608-86A6-4C7D-9CB7-BB0F9A07DA42}" srcOrd="0" destOrd="0" presId="urn:microsoft.com/office/officeart/2005/8/layout/radial6"/>
    <dgm:cxn modelId="{D3AC467A-5A98-43CD-BB8B-B982B3D735B3}" type="presOf" srcId="{C9BEEE60-BB78-4178-9D8B-359B907513D7}" destId="{32B20201-F675-4156-A403-A503163E3BE8}" srcOrd="0" destOrd="0" presId="urn:microsoft.com/office/officeart/2005/8/layout/radial6"/>
    <dgm:cxn modelId="{52DD0BA6-D341-424E-A9ED-D2061BE79675}" srcId="{42B7B234-971A-4582-B3FA-DD08A71480B0}" destId="{83957602-2E77-4E23-8B57-DAB4AFC0913A}" srcOrd="1" destOrd="0" parTransId="{BA23D230-3457-4E4F-BBF4-092B820983B0}" sibTransId="{A8DABC05-D1B1-4A08-8741-3CDA84189563}"/>
    <dgm:cxn modelId="{5F471C70-24C6-49F5-BE6F-CEB9F22C4456}" type="presOf" srcId="{42B7B234-971A-4582-B3FA-DD08A71480B0}" destId="{A236A77E-7059-4599-A5D1-54FBE927AD05}" srcOrd="0" destOrd="0" presId="urn:microsoft.com/office/officeart/2005/8/layout/radial6"/>
    <dgm:cxn modelId="{72645C01-9330-432B-82F7-6824CC87B101}" type="presOf" srcId="{D9374D6E-D3FA-4C29-9361-B66A22BEC054}" destId="{C6AC1005-EA1C-41D1-B14F-04D3F9814707}" srcOrd="0" destOrd="0" presId="urn:microsoft.com/office/officeart/2005/8/layout/radial6"/>
    <dgm:cxn modelId="{0953D368-9C5A-48D3-9B40-17271FE2A3A5}" srcId="{42B7B234-971A-4582-B3FA-DD08A71480B0}" destId="{C9BEEE60-BB78-4178-9D8B-359B907513D7}" srcOrd="0" destOrd="0" parTransId="{80FA101C-0DFD-4DF8-BC5E-D6FACDDB297B}" sibTransId="{1E95D68D-B9A6-4A17-A35D-EF301BE77831}"/>
    <dgm:cxn modelId="{9434446D-76F4-4087-9D49-594AE58C31C4}" srcId="{C9BEEE60-BB78-4178-9D8B-359B907513D7}" destId="{3573A35E-6A31-4DC5-8049-13ED312523CF}" srcOrd="2" destOrd="0" parTransId="{47590E1B-42A2-44F9-A5AA-0F6CD5573636}" sibTransId="{8CF9AA75-E97D-4D83-BAB7-8DBB561F436B}"/>
    <dgm:cxn modelId="{DAFF7747-76AD-4E45-9C0D-3F17E93FEB23}" type="presOf" srcId="{8CF9AA75-E97D-4D83-BAB7-8DBB561F436B}" destId="{7785C522-FFEB-41FB-9EE6-62FD793226DA}" srcOrd="0" destOrd="0" presId="urn:microsoft.com/office/officeart/2005/8/layout/radial6"/>
    <dgm:cxn modelId="{9DB2638F-C653-4AD5-BBE9-525B38C17AEF}" srcId="{C9BEEE60-BB78-4178-9D8B-359B907513D7}" destId="{F90AD5FE-E091-40F4-B6DF-14ADDC0A8795}" srcOrd="1" destOrd="0" parTransId="{49EE2344-11B5-485A-8E8E-A94304F7633F}" sibTransId="{D9374D6E-D3FA-4C29-9361-B66A22BEC054}"/>
    <dgm:cxn modelId="{49941F28-CAED-4649-B30A-5DBDB9299021}" srcId="{C9BEEE60-BB78-4178-9D8B-359B907513D7}" destId="{CF3BEC72-F315-4652-9C2C-1F3C29E86535}" srcOrd="0" destOrd="0" parTransId="{2C5A0238-2F72-4D25-A950-F39B53439831}" sibTransId="{B82EEFAD-044F-411C-944D-C2D05877C455}"/>
    <dgm:cxn modelId="{D59A2AE9-ABF6-460D-BA5F-3A2FB761F889}" type="presOf" srcId="{3573A35E-6A31-4DC5-8049-13ED312523CF}" destId="{973FBCDB-87F5-4258-9426-91DAD050095D}" srcOrd="0" destOrd="0" presId="urn:microsoft.com/office/officeart/2005/8/layout/radial6"/>
    <dgm:cxn modelId="{5538411B-C798-4C9F-8F9A-8DAE877BABA2}" type="presOf" srcId="{B82EEFAD-044F-411C-944D-C2D05877C455}" destId="{BF624980-F4C2-40E0-8612-E6D6F14B4F36}" srcOrd="0" destOrd="0" presId="urn:microsoft.com/office/officeart/2005/8/layout/radial6"/>
    <dgm:cxn modelId="{830CB185-62BF-42B2-9D4F-1339B1C970DB}" type="presOf" srcId="{F90AD5FE-E091-40F4-B6DF-14ADDC0A8795}" destId="{1D61DE4B-2A74-4E00-976D-DAF3E615ADB7}" srcOrd="0" destOrd="0" presId="urn:microsoft.com/office/officeart/2005/8/layout/radial6"/>
    <dgm:cxn modelId="{D49FC9C2-2EA7-4252-9F0A-6192AA937C1D}" type="presParOf" srcId="{A236A77E-7059-4599-A5D1-54FBE927AD05}" destId="{32B20201-F675-4156-A403-A503163E3BE8}" srcOrd="0" destOrd="0" presId="urn:microsoft.com/office/officeart/2005/8/layout/radial6"/>
    <dgm:cxn modelId="{D03441DE-B2B9-41B6-BC49-AB99633B9B91}" type="presParOf" srcId="{A236A77E-7059-4599-A5D1-54FBE927AD05}" destId="{6024D608-86A6-4C7D-9CB7-BB0F9A07DA42}" srcOrd="1" destOrd="0" presId="urn:microsoft.com/office/officeart/2005/8/layout/radial6"/>
    <dgm:cxn modelId="{0A32F844-F98B-4B2D-B973-B4C48CF3C4A2}" type="presParOf" srcId="{A236A77E-7059-4599-A5D1-54FBE927AD05}" destId="{AE13BF81-1255-4079-8EFC-9883C47D5A8E}" srcOrd="2" destOrd="0" presId="urn:microsoft.com/office/officeart/2005/8/layout/radial6"/>
    <dgm:cxn modelId="{E943AB69-E132-4738-B95B-84F18E52B9C1}" type="presParOf" srcId="{A236A77E-7059-4599-A5D1-54FBE927AD05}" destId="{BF624980-F4C2-40E0-8612-E6D6F14B4F36}" srcOrd="3" destOrd="0" presId="urn:microsoft.com/office/officeart/2005/8/layout/radial6"/>
    <dgm:cxn modelId="{D8832464-5E44-455B-8F01-DFAA280AA7D7}" type="presParOf" srcId="{A236A77E-7059-4599-A5D1-54FBE927AD05}" destId="{1D61DE4B-2A74-4E00-976D-DAF3E615ADB7}" srcOrd="4" destOrd="0" presId="urn:microsoft.com/office/officeart/2005/8/layout/radial6"/>
    <dgm:cxn modelId="{D888DD1B-FC8F-4831-B090-1C48D71FD09E}" type="presParOf" srcId="{A236A77E-7059-4599-A5D1-54FBE927AD05}" destId="{C2ADAC42-C391-4FB8-8AAC-0F712255F224}" srcOrd="5" destOrd="0" presId="urn:microsoft.com/office/officeart/2005/8/layout/radial6"/>
    <dgm:cxn modelId="{97A254DF-0BDE-43E2-A74C-8BE9F480A6BE}" type="presParOf" srcId="{A236A77E-7059-4599-A5D1-54FBE927AD05}" destId="{C6AC1005-EA1C-41D1-B14F-04D3F9814707}" srcOrd="6" destOrd="0" presId="urn:microsoft.com/office/officeart/2005/8/layout/radial6"/>
    <dgm:cxn modelId="{DE6E4914-62B5-486F-A62B-D6B1C8B7C0C4}" type="presParOf" srcId="{A236A77E-7059-4599-A5D1-54FBE927AD05}" destId="{973FBCDB-87F5-4258-9426-91DAD050095D}" srcOrd="7" destOrd="0" presId="urn:microsoft.com/office/officeart/2005/8/layout/radial6"/>
    <dgm:cxn modelId="{A1BFABA2-C797-45F4-BF2B-144DE4BC92D7}" type="presParOf" srcId="{A236A77E-7059-4599-A5D1-54FBE927AD05}" destId="{FA901265-5B7C-4B1B-8110-3056E45518F4}" srcOrd="8" destOrd="0" presId="urn:microsoft.com/office/officeart/2005/8/layout/radial6"/>
    <dgm:cxn modelId="{687B5E7E-4615-4C81-ABFD-1EC5EE1656CE}" type="presParOf" srcId="{A236A77E-7059-4599-A5D1-54FBE927AD05}" destId="{7785C522-FFEB-41FB-9EE6-62FD793226DA}"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85C522-FFEB-41FB-9EE6-62FD793226DA}">
      <dsp:nvSpPr>
        <dsp:cNvPr id="0" name=""/>
        <dsp:cNvSpPr/>
      </dsp:nvSpPr>
      <dsp:spPr>
        <a:xfrm>
          <a:off x="798544" y="536393"/>
          <a:ext cx="3584510" cy="3584510"/>
        </a:xfrm>
        <a:prstGeom prst="blockArc">
          <a:avLst>
            <a:gd name="adj1" fmla="val 9000000"/>
            <a:gd name="adj2" fmla="val 16200000"/>
            <a:gd name="adj3" fmla="val 4639"/>
          </a:avLst>
        </a:prstGeom>
        <a:solidFill>
          <a:schemeClr val="accent5">
            <a:hueOff val="-7353344"/>
            <a:satOff val="-10228"/>
            <a:lumOff val="-392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6AC1005-EA1C-41D1-B14F-04D3F9814707}">
      <dsp:nvSpPr>
        <dsp:cNvPr id="0" name=""/>
        <dsp:cNvSpPr/>
      </dsp:nvSpPr>
      <dsp:spPr>
        <a:xfrm>
          <a:off x="798544" y="536393"/>
          <a:ext cx="3584510" cy="3584510"/>
        </a:xfrm>
        <a:prstGeom prst="blockArc">
          <a:avLst>
            <a:gd name="adj1" fmla="val 1800000"/>
            <a:gd name="adj2" fmla="val 9000000"/>
            <a:gd name="adj3" fmla="val 4639"/>
          </a:avLst>
        </a:prstGeom>
        <a:solidFill>
          <a:schemeClr val="accent5">
            <a:hueOff val="-3676672"/>
            <a:satOff val="-5114"/>
            <a:lumOff val="-196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F624980-F4C2-40E0-8612-E6D6F14B4F36}">
      <dsp:nvSpPr>
        <dsp:cNvPr id="0" name=""/>
        <dsp:cNvSpPr/>
      </dsp:nvSpPr>
      <dsp:spPr>
        <a:xfrm>
          <a:off x="798544" y="536393"/>
          <a:ext cx="3584510" cy="3584510"/>
        </a:xfrm>
        <a:prstGeom prst="blockArc">
          <a:avLst>
            <a:gd name="adj1" fmla="val 16200000"/>
            <a:gd name="adj2" fmla="val 1800000"/>
            <a:gd name="adj3" fmla="val 4639"/>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2B20201-F675-4156-A403-A503163E3BE8}">
      <dsp:nvSpPr>
        <dsp:cNvPr id="0" name=""/>
        <dsp:cNvSpPr/>
      </dsp:nvSpPr>
      <dsp:spPr>
        <a:xfrm>
          <a:off x="1765994" y="1503843"/>
          <a:ext cx="1649610" cy="1649610"/>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kern="1200" dirty="0" smtClean="0"/>
            <a:t>CA Targets &amp; Benefits </a:t>
          </a:r>
          <a:endParaRPr lang="en-US" sz="2200" kern="1200" dirty="0"/>
        </a:p>
      </dsp:txBody>
      <dsp:txXfrm>
        <a:off x="2007574" y="1745423"/>
        <a:ext cx="1166450" cy="1166450"/>
      </dsp:txXfrm>
    </dsp:sp>
    <dsp:sp modelId="{6024D608-86A6-4C7D-9CB7-BB0F9A07DA42}">
      <dsp:nvSpPr>
        <dsp:cNvPr id="0" name=""/>
        <dsp:cNvSpPr/>
      </dsp:nvSpPr>
      <dsp:spPr>
        <a:xfrm>
          <a:off x="2013436" y="599"/>
          <a:ext cx="1154727" cy="1154727"/>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Market Health</a:t>
          </a:r>
          <a:endParaRPr lang="en-US" sz="2000" kern="1200" dirty="0"/>
        </a:p>
      </dsp:txBody>
      <dsp:txXfrm>
        <a:off x="2182542" y="169705"/>
        <a:ext cx="816515" cy="816515"/>
      </dsp:txXfrm>
    </dsp:sp>
    <dsp:sp modelId="{1D61DE4B-2A74-4E00-976D-DAF3E615ADB7}">
      <dsp:nvSpPr>
        <dsp:cNvPr id="0" name=""/>
        <dsp:cNvSpPr/>
      </dsp:nvSpPr>
      <dsp:spPr>
        <a:xfrm>
          <a:off x="3529573" y="2626627"/>
          <a:ext cx="1154727" cy="1154727"/>
        </a:xfrm>
        <a:prstGeom prst="ellipse">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Private $</a:t>
          </a:r>
          <a:endParaRPr lang="en-US" sz="2000" kern="1200" dirty="0"/>
        </a:p>
      </dsp:txBody>
      <dsp:txXfrm>
        <a:off x="3698679" y="2795733"/>
        <a:ext cx="816515" cy="816515"/>
      </dsp:txXfrm>
    </dsp:sp>
    <dsp:sp modelId="{973FBCDB-87F5-4258-9426-91DAD050095D}">
      <dsp:nvSpPr>
        <dsp:cNvPr id="0" name=""/>
        <dsp:cNvSpPr/>
      </dsp:nvSpPr>
      <dsp:spPr>
        <a:xfrm>
          <a:off x="497298" y="2626627"/>
          <a:ext cx="1154727" cy="1154727"/>
        </a:xfrm>
        <a:prstGeom prst="ellipse">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Scale</a:t>
          </a:r>
          <a:endParaRPr lang="en-US" sz="2000" kern="1200" dirty="0"/>
        </a:p>
      </dsp:txBody>
      <dsp:txXfrm>
        <a:off x="666404" y="2795733"/>
        <a:ext cx="816515" cy="816515"/>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1-17T18:50:35.372"/>
    </inkml:context>
    <inkml:brush xml:id="br0">
      <inkml:brushProperty name="width" value="0.2" units="cm"/>
      <inkml:brushProperty name="height" value="0.2" units="cm"/>
      <inkml:brushProperty name="color" value="#004F8B"/>
    </inkml:brush>
  </inkml:definitions>
  <inkml:trace contextRef="#ctx0" brushRef="#br0">3556 15 3224 0 0,'1'-1'240'0'0,"1"0"-738"0"0,19-8 5869 0 0,-20 8-3786 0 0,-1 1-591 0 0,0 0-260 0 0,0 0-50 0 0,0 0 2 0 0,0 0 48 0 0,0 0 24 0 0,0 0 2 0 0,0 0-30 0 0,0 0-122 0 0,0 0-52 0 0,0 0-11 0 0,0 0-17 0 0,0 0-69 0 0,-4-1-98 0 0,-1 1 0 0 0,1-1-1 0 0,0 0 1 0 0,-1 1 0 0 0,-4 0-361 0 0,-77 3 1845 0 0,74-2-1659 0 0,0 1 0 0 0,0-1 0 0 0,-9 4-186 0 0,-24 3 302 0 0,-22 1-21 0 0,8 0-108 0 0,30-4 97 0 0,-13 3-270 0 0,-7 3 176 0 0,-60 14-109 0 0,42-8 4 0 0,-101 30 91 0 0,55-14-82 0 0,-60 25-80 0 0,45-13 0 0 0,65-22 0 0 0,-39 21 0 0 0,37-15 0 0 0,-42 21 0 0 0,-5 4 0 0 0,82-40 0 0 0,1 2 0 0 0,-9 8 0 0 0,-5 2 0 0 0,8-3 0 0 0,26-16 0 0 0,-1 0 0 0 0,0-1 0 0 0,0 0 0 0 0,-3 0 0 0 0,1 0 0 0 0,0 1 0 0 0,0 1 0 0 0,1 0 0 0 0,0 1 0 0 0,-52 47 0 0 0,2 4 0 0 0,2 3 0 0 0,-29 28 0 0 0,11-20 0 0 0,56-51 0 0 0,-10 7 0 0 0,-16 16 0 0 0,-142 153 0 0 0,171-177 0 0 0,2 2 0 0 0,1 0 0 0 0,0 1 0 0 0,2 1 0 0 0,-9 20 0 0 0,11-22 0 0 0,-5 12 0 0 0,-9 20 0 0 0,11-18 0 0 0,9-22 0 0 0,-1 1 0 0 0,0 5 0 0 0,-2 27 0 0 0,7-40 9 0 0,0 0-1 0 0,0 1 1 0 0,0-1-1 0 0,1 0 1 0 0,0 0-1 0 0,0 0 1 0 0,1 1 0 0 0,-1-1-1 0 0,1 0 1 0 0,1 0-1 0 0,-1 0 1 0 0,1 0-1 0 0,0 0 1 0 0,1 0-1 0 0,2 5-8 0 0,-2-5 9 0 0,1-1 0 0 0,-1 1 0 0 0,1-1 0 0 0,0 0 0 0 0,1 0 0 0 0,-1-1 0 0 0,1 1 0 0 0,0-1 0 0 0,0 0-1 0 0,1 0 1 0 0,-1 0 0 0 0,6 2-9 0 0,9 4 58 0 0,1-1-1 0 0,1-1 0 0 0,1 0-57 0 0,25 10 41 0 0,-35-13-37 0 0,0-1 1 0 0,0 0-1 0 0,0-1 0 0 0,1-1 0 0 0,2 1-4 0 0,69 3 35 0 0,-36-4-27 0 0,14 4-8 0 0,12 4 0 0 0,23 9 0 0 0,63 11 0 0 0,-68-15 0 0 0,-39-9 0 0 0,-39-5 0 0 0,-1 0 0 0 0,0 1 0 0 0,0 1 0 0 0,2 0 0 0 0,50 13 0 0 0,-29-8 0 0 0,5 3 0 0 0,26 7 0 0 0,23 2 0 0 0,19 4 0 0 0,48 21 0 0 0,-107-30-10 0 0,2 1-44 0 0,41 18 54 0 0,-47-14 0 0 0,-13-6 0 0 0,31 17 0 0 0,-41-18 0 0 0,15 4 0 0 0,19 10 0 0 0,76 47 0 0 0,-83-46 0 0 0,49 29 0 0 0,-81-44 0 0 0,0 0 0 0 0,-1 2 0 0 0,16 15 0 0 0,8 7 0 0 0,-24-23 0 0 0,-2 1 0 0 0,3 3 0 0 0,32 36 0 0 0,23 26 0 0 0,4 1 0 0 0,-46-48 19 0 0,-22-23-8 0 0,0 0 0 0 0,-1 0-1 0 0,0 1 1 0 0,-1 0-1 0 0,5 8-10 0 0,16 31 42 0 0,-15-28 1 0 0,0 1 0 0 0,5 16-43 0 0,10 20 0 0 0,-6-15 0 0 0,6 20 54 0 0,16 49-54 0 0,-33-77-43 0 0,23 72 123 0 0,-14-31-11 0 0,-10-41-49 0 0,-5-18 14 0 0,-2 1 0 0 0,1 3-34 0 0,3 24 81 0 0,-2 0 0 0 0,-3 0 0 0 0,-1 1 0 0 0,-3 10-81 0 0,-1-19 64 0 0,1-10-7 0 0,-1 0 0 0 0,-3 4-57 0 0,1-6 10 0 0,-4 17 60 0 0,1-17-2 0 0,2-5 43 0 0,-1-1 1 0 0,0 0-1 0 0,-9 15-111 0 0,-9 14 58 0 0,7-12 66 0 0,-2-1 1 0 0,-7 9-125 0 0,13-25 30 0 0,-1 0 0 0 0,-1-1 1 0 0,-13 13-31 0 0,20-23 37 0 0,0 0 0 0 0,1 0 0 0 0,-5 8-37 0 0,8-11 22 0 0,-1 0-3 0 0,-1 1 1 0 0,1-1-1 0 0,-6 5-19 0 0,-8 8 19 0 0,-10 13 107 0 0,-2-1-1 0 0,-1-1 0 0 0,-1-1 0 0 0,-15 7-125 0 0,48-35 1 0 0,-18 12 48 0 0,1-1 0 0 0,-2-1-1 0 0,-4 2-48 0 0,-11 3 11 0 0,-61 28 61 0 0,-162 48 91 0 0,191-69-145 0 0,-46 11-18 0 0,72-22 28 0 0,-9-1-28 0 0,-1 1 25 0 0,-71 15 50 0 0,69-16-30 0 0,0-2 1 0 0,0-3-1 0 0,-29-1-45 0 0,-30 3 64 0 0,6 3-64 0 0,-2-1 0 0 0,5-2 0 0 0,40-3 0 0 0,-53-2 0 0 0,50-5 43 0 0,-1-3-1 0 0,1-3 1 0 0,-40-11-43 0 0,26-2 132 0 0,-2-4-132 0 0,-70-22 48 0 0,-56-21-9 0 0,48 7 14 0 0,125 48-4 0 0,2-1 0 0 0,-18-11-49 0 0,2 0 67 0 0,2-1 68 0 0,1-2-1 0 0,1-2 0 0 0,1-1 1 0 0,-7-11-135 0 0,10 6-8 0 0,2-2 0 0 0,2-2-1 0 0,-1-4 9 0 0,28 33 7 0 0,-15-21 7 0 0,16 20-15 0 0,0 1 0 0 0,-1 0 0 0 0,-3-2 1 0 0,-18-16-123 0 0,-2 1-1 0 0,-13-7 124 0 0,40 31-283 0 0,1 1-1 0 0,-1-1 1 0 0,1 0-1 0 0,0 0 1 0 0,0 0-1 0 0,0-1 1 0 0,1 1 0 0 0,-2-4 283 0 0,-1-6-1718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1-17T18:50:37.362"/>
    </inkml:context>
    <inkml:brush xml:id="br0">
      <inkml:brushProperty name="width" value="0.2" units="cm"/>
      <inkml:brushProperty name="height" value="0.2" units="cm"/>
      <inkml:brushProperty name="color" value="#004F8B"/>
    </inkml:brush>
  </inkml:definitions>
  <inkml:trace contextRef="#ctx0" brushRef="#br0">1578 287 7832 0 0,'0'0'602'0'0,"0"0"-218"0"0,0 0 556 0 0,0-1 284 0 0,-27-34 3350 0 0,19 25-3644 0 0,0 0 1 0 0,-6-11-931 0 0,10 14 266 0 0,0 1 1 0 0,-1 0 0 0 0,0 1-1 0 0,0-1 1 0 0,-4-2-267 0 0,-5-7 385 0 0,4 5-58 0 0,0 0-1 0 0,0 0 1 0 0,0 1-1 0 0,-1 1 0 0 0,-12-8-326 0 0,17 12 87 0 0,-21-12 349 0 0,-1 0 1 0 0,-6-1-437 0 0,19 10 147 0 0,-8-4 88 0 0,3 3-61 0 0,16 6-127 0 0,-1 0-1 0 0,0 0 1 0 0,1 1-1 0 0,-1-1 0 0 0,0 1 1 0 0,0 0-47 0 0,-3 0 92 0 0,-1 0 0 0 0,0 0 0 0 0,0 0-1 0 0,1 1 1 0 0,-1 0 0 0 0,0 1 0 0 0,0 0 0 0 0,1 1 0 0 0,-1-1 0 0 0,-8 4-92 0 0,-6 4 84 0 0,-10 3 40 0 0,1 2 0 0 0,0 1 0 0 0,-20 13-124 0 0,26-12 75 0 0,1 2 1 0 0,0 1 0 0 0,1 0 0 0 0,2 2-1 0 0,0 0 1 0 0,-16 21-76 0 0,-6 6 0 0 0,26-29 0 0 0,-12 15 0 0 0,-12 25 0 0 0,3 2 0 0 0,-12 30 0 0 0,41-73 0 0 0,-29 48 49 0 0,-17 33 38 0 0,19-24-21 0 0,8-13 90 0 0,-4-1-156 0 0,-62 104 101 0 0,85-146-74 0 0,1-1-1 0 0,1 1 1 0 0,0 1 0 0 0,-2 12-27 0 0,2-9 20 0 0,-8 16-20 0 0,7-20 91 0 0,1 1 0 0 0,-4 16-91 0 0,1 11 140 0 0,7-26-53 0 0,-1-1-1 0 0,-1 0 1 0 0,-5 10-87 0 0,-2 4 0 0 0,2 0 0 0 0,1 1 0 0 0,1 0 0 0 0,2 1 0 0 0,1-1 0 0 0,3 2 0 0 0,-11 68 0 0 0,-11 162 0 0 0,25-236 0 0 0,0 1 0 0 0,5 23 0 0 0,0 9 0 0 0,-2-19 0 0 0,3-1 0 0 0,1 0 0 0 0,11 33 0 0 0,-1-29 0 0 0,-5-14 0 0 0,-2-1 320 0 0,5 29-320 0 0,-11-49 75 0 0,0 1 0 0 0,1-1 0 0 0,0 0 0 0 0,1-1 0 0 0,1 3-75 0 0,15 31 79 0 0,30 92 134 0 0,-40-108-178 0 0,1 0 1 0 0,2-1-1 0 0,1-1 1 0 0,1 0-1 0 0,1-2 0 0 0,2 0 1 0 0,1-1-36 0 0,12 12 204 0 0,2-1 1 0 0,2-3-1 0 0,35 26-204 0 0,-57-49 52 0 0,1-1 0 0 0,0 0 0 0 0,0-1 0 0 0,7 2-52 0 0,-23-10 0 0 0,43 15 0 0 0,-29-10 56 0 0,-1-1-1 0 0,1 0 1 0 0,0-1-1 0 0,12 1-55 0 0,14 3 93 0 0,5 0-48 0 0,5 2-13 0 0,-41-7-25 0 0,1-1-1 0 0,-1 0 0 0 0,1 0 1 0 0,2-1-7 0 0,20 2 27 0 0,-17-1-10 0 0,-1 0-1 0 0,1-2 0 0 0,0 0 0 0 0,0 0 1 0 0,1-2-17 0 0,6 1 53 0 0,-6-2-59 0 0,1 0-1 0 0,0-1 1 0 0,-1 0-1 0 0,0-1 1 0 0,3-3 6 0 0,27-9 281 0 0,-40 16-275 0 0,48-15-1 0 0,-21 6-5 0 0,8-1 0 0 0,-25 7 0 0 0,0 0 0 0 0,-1-1 0 0 0,1-1 0 0 0,4-2 0 0 0,0-1 0 0 0,1 1 0 0 0,6-1 0 0 0,-14 5 9 0 0,1-1 1 0 0,-1 0-1 0 0,7-5-9 0 0,15-7 25 0 0,-20 10-22 0 0,1-1 0 0 0,-2 0-1 0 0,1-1 1 0 0,-1-1 0 0 0,5-6-3 0 0,4-4-2 0 0,-2-1 1 0 0,13-17 1 0 0,-8 11 0 0 0,3-4 0 0 0,40-60-3650 0 0,-59 80-5379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1-17T18:50:38.466"/>
    </inkml:context>
    <inkml:brush xml:id="br0">
      <inkml:brushProperty name="width" value="0.2" units="cm"/>
      <inkml:brushProperty name="height" value="0.2" units="cm"/>
      <inkml:brushProperty name="color" value="#004F8B"/>
    </inkml:brush>
  </inkml:definitions>
  <inkml:trace contextRef="#ctx0" brushRef="#br0">1046 15 10592 0 0,'0'0'818'0'0,"0"0"-434"0"0,-4-3 818 0 0,2 2-1097 0 0,2 1-8 0 0,-1 0 0 0 0,1 0 1 0 0,-1 0-1 0 0,1 0 0 0 0,-1-1 1 0 0,1 1-1 0 0,-1 0 0 0 0,1-1 1 0 0,-1 1-1 0 0,1 0 0 0 0,-1-1 1 0 0,1 1-1 0 0,0 0 0 0 0,-1-1 1 0 0,1 1-1 0 0,0-1 0 0 0,-1 1 1 0 0,1-1-1 0 0,0 1 0 0 0,-1-1 1 0 0,1 1-1 0 0,0-1 1 0 0,0 1-1 0 0,0-1 0 0 0,-1 1 1 0 0,1-1-98 0 0,-3 1 1638 0 0,2 0-1460 0 0,1 0-1 0 0,-1 0 0 0 0,1 0 1 0 0,-1 0-1 0 0,0 0 0 0 0,1 0 1 0 0,-1 0-1 0 0,0 0 0 0 0,1 0 0 0 0,-1 0 1 0 0,0 0-1 0 0,1 0 0 0 0,-1 1 1 0 0,1-1-1 0 0,-1 0-177 0 0,-6 7 598 0 0,6-6-529 0 0,0-1 0 0 0,0 1 0 0 0,0 0 0 0 0,0 0-1 0 0,0-1 1 0 0,1 1 0 0 0,-1 0 0 0 0,0 0 0 0 0,1 0-1 0 0,-1 0 1 0 0,0 0 0 0 0,1 1-69 0 0,-19 36 1128 0 0,12-23-772 0 0,0 0 1 0 0,1 0-1 0 0,-2 8-356 0 0,-6 19 513 0 0,-2 0 0 0 0,-11 18-513 0 0,-7 21 302 0 0,10-23-122 0 0,11-30-94 0 0,2 0 1 0 0,1 1-1 0 0,1 1 1 0 0,-3 21-87 0 0,0 6 111 0 0,-13 40-111 0 0,-5 17 59 0 0,-36 211 67 0 0,41-176-62 0 0,-74 353 490 0 0,89-457-479 0 0,-58 246 312 0 0,21-115-189 0 0,7 6-198 0 0,-7 19 23 0 0,11-39 11 0 0,-1 7-15 0 0,6 15 17 0 0,5-28-8 0 0,21-134-28 0 0,-1-1 0 0 0,-2 5 0 0 0,2-10 0 0 0,1 0 0 0 0,1 1 0 0 0,1-1 0 0 0,-1 11 0 0 0,1 17-4 0 0,2-19 17 0 0,0 0 0 0 0,-4 10-13 0 0,-7 22 105 0 0,-15 93 264 0 0,7-51-596 0 0,20-94 202 0 0,-1-1-1 0 0,1 0 1 0 0,-1 1-1 0 0,0-1 0 0 0,-1 0 1 0 0,1 0-1 0 0,-1 0 0 0 0,0 0 1 0 0,0 0-1 0 0,0 0 0 0 0,0 0 1 0 0,-1-1-1 0 0,-1 2 26 0 0,4-4 6 0 0,0-1-1 0 0,0 0 1 0 0,-1 0-1 0 0,1 0 1 0 0,0 0-1 0 0,-1 0 0 0 0,1 1 1 0 0,0-1-1 0 0,-1 0 1 0 0,1 0-1 0 0,0 0 1 0 0,-1 0-1 0 0,1 0 1 0 0,0 0-1 0 0,-1 0 1 0 0,1 0-1 0 0,0 0 1 0 0,-1 0-1 0 0,1 0 1 0 0,0 0-1 0 0,0 0 1 0 0,-1-1-1 0 0,1 1 1 0 0,0 0-1 0 0,-1 0 0 0 0,1 0 1 0 0,0 0-1 0 0,-1 0 1 0 0,1-1-1 0 0,0 1 1 0 0,0 0-1 0 0,-1 0 1 0 0,1 0-1 0 0,0-1 1 0 0,0 1-6 0 0,-13-15-914 0 0,-7-19-1430 0 0,12 16 1242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1-17T18:50:39.482"/>
    </inkml:context>
    <inkml:brush xml:id="br0">
      <inkml:brushProperty name="width" value="0.2" units="cm"/>
      <inkml:brushProperty name="height" value="0.2" units="cm"/>
      <inkml:brushProperty name="color" value="#004F8B"/>
    </inkml:brush>
  </inkml:definitions>
  <inkml:trace contextRef="#ctx0" brushRef="#br0">49 1 8752 0 0,'-4'7'909'0'0,"1"-3"-541"0"0,0 1-1 0 0,-1 0 1 0 0,1-1 0 0 0,-1 1 0 0 0,-3 2-368 0 0,5-6 997 0 0,-5 6 614 0 0,5-5-1326 0 0,1-1 0 0 0,0 1 1 0 0,0 0-1 0 0,-1 0 1 0 0,2 0-1 0 0,-1 0 0 0 0,0 0 1 0 0,0 0-1 0 0,1 1 0 0 0,-1-1 1 0 0,1 0-1 0 0,-1 0 1 0 0,1 0-1 0 0,0 1 0 0 0,0-1 1 0 0,0 0-286 0 0,1 6 554 0 0,-1 0 0 0 0,2 0-1 0 0,0 6-553 0 0,0-5 472 0 0,-1-1-1 0 0,-1 1 0 0 0,0 6-471 0 0,2 20 976 0 0,1 12-118 0 0,-1-5-355 0 0,1-20-340 0 0,0-1 1 0 0,2 1 0 0 0,0-1-1 0 0,2-1 1 0 0,0 1-1 0 0,2 0-163 0 0,6 15 74 0 0,-9-19-53 0 0,2-1 0 0 0,0 0-1 0 0,3 4-20 0 0,6 11 69 0 0,-1 2-1 0 0,-2 0 0 0 0,4 15-68 0 0,-3-9 47 0 0,58 129 461 0 0,9 24 24 0 0,67 160 200 0 0,-116-277-640 0 0,37 70-30 0 0,-24-53-44 0 0,49 112 61 0 0,-72-148 157 0 0,6 24-236 0 0,-11-26 250 0 0,16 28-250 0 0,0 4 123 0 0,-26-66-80 0 0,7 13 69 0 0,13 23-112 0 0,-19-40 29 0 0,-1 1 1 0 0,5 14-30 0 0,5 13 54 0 0,1 1-37 0 0,-2 1 0 0 0,-2 1 0 0 0,5 29-17 0 0,-6-19 13 0 0,4 0-1 0 0,5 8-12 0 0,53 124 0 0 0,-50-117 62 0 0,-2 10-62 0 0,-18-63 2 0 0,20 79-2 0 0,4 14 0 0 0,22 87 64 0 0,-41-159-64 0 0,0 11 0 0 0,2 8 0 0 0,21 90 24 0 0,16 61 16 0 0,-43-177-40 0 0,-5-22 0 0 0,1 0 0 0 0,0 1 0 0 0,1 2 0 0 0,21 54-316 0 0,-25-67-49 0 0,0-1-19 0 0,0-3-224 0 0,-3-13-913 0 0,-1-8-389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1-17T18:50:40"/>
    </inkml:context>
    <inkml:brush xml:id="br0">
      <inkml:brushProperty name="width" value="0.2" units="cm"/>
      <inkml:brushProperty name="height" value="0.2" units="cm"/>
      <inkml:brushProperty name="color" value="#004F8B"/>
    </inkml:brush>
  </inkml:definitions>
  <inkml:trace contextRef="#ctx0" brushRef="#br0">1 322 13824 0 0,'0'0'1061'0'0,"0"0"-548"0"0,0 0 270 0 0,0 0 193 0 0,0 0 42 0 0,0 0-66 0 0,0 0-301 0 0,0-1-130 0 0,4-2-283 0 0,-1-1 0 0 0,0 1-1 0 0,1 0 1 0 0,0 0-1 0 0,0 0 1 0 0,0 0-1 0 0,0 0 1 0 0,0 1 0 0 0,1 0-1 0 0,2-1-237 0 0,8-3 575 0 0,1 1 0 0 0,11-3-575 0 0,24-1 572 0 0,-1 1 0 0 0,9 2-572 0 0,22-3 358 0 0,86-7 6 0 0,11-1-274 0 0,-82 2-290 0 0,24-9 200 0 0,-73 12-699 0 0,-1-2 0 0 0,-1-1 1 0 0,28-16 698 0 0,12-12-5766 0 0,1-7-1865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1-17T18:50:41.500"/>
    </inkml:context>
    <inkml:brush xml:id="br0">
      <inkml:brushProperty name="width" value="0.2" units="cm"/>
      <inkml:brushProperty name="height" value="0.2" units="cm"/>
      <inkml:brushProperty name="color" value="#004F8B"/>
    </inkml:brush>
  </inkml:definitions>
  <inkml:trace contextRef="#ctx0" brushRef="#br0">54 25 13272 0 0,'-3'-1'-63'0'0,"-3"-2"892"0"0,5 2-720 0 0,1 0 0 0 0,-1 0-1 0 0,1 0 1 0 0,0 0 0 0 0,-1 0 0 0 0,1 0 0 0 0,0 0 0 0 0,0 0-1 0 0,0 0 1 0 0,0 0 0 0 0,-1 0 0 0 0,2 0 0 0 0,-1-1-109 0 0,0 2 89 0 0,0 0 1 0 0,0 0-1 0 0,0-1 1 0 0,-1 1-1 0 0,1 0 1 0 0,0 0-1 0 0,0-1 1 0 0,0 1-1 0 0,0 0 1 0 0,0 0-1 0 0,0 0 1 0 0,0-1-1 0 0,0 1 1 0 0,-1 0 0 0 0,1 0-1 0 0,0 0 1 0 0,0-1-1 0 0,0 1 1 0 0,0 0-1 0 0,-1 0 1 0 0,1 0-1 0 0,0 0 1 0 0,0 0-1 0 0,0 0 1 0 0,-1-1-1 0 0,1 1 1 0 0,0 0-1 0 0,0 0 1 0 0,-1 0-90 0 0,1 0 5966 0 0,-5 89-5359 0 0,-3 7-227 0 0,7-57-293 0 0,-4 15-87 0 0,-1 13 181 0 0,1-8-30 0 0,2-22-45 0 0,1 10-106 0 0,1 79 91 0 0,1 108 90 0 0,16-16-142 0 0,-4-72-3 0 0,9 71 186 0 0,4 60 215 0 0,-19-162-263 0 0,1 58 22 0 0,-6-120-155 0 0,-1 42 41 0 0,-5 142 35 0 0,3-193-108 0 0,-12 150 106 0 0,3-67-105 0 0,4-21 46 0 0,-10 100-46 0 0,13-3 92 0 0,4-163-87 0 0,7 105-2 0 0,-1-57-15 0 0,0-6 2 0 0,0 43 0 0 0,-6 48 11 0 0,-4-105 42 0 0,4-51-53 0 0,0 13 0 0 0,-1-1 0 0 0,-2 7 0 0 0,2-25 0 0 0,0 0 0 0 0,2 0 0 0 0,0 5 0 0 0,-1-7 0 0 0,1 1 0 0 0,-1 0 0 0 0,-1 0 0 0 0,-1 8 0 0 0,0-11-11 0 0,2-6-45 0 0,0-1-20 0 0,0-1 15 0 0,0-82-2220 0 0,0 68 550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1-17T18:50:42.346"/>
    </inkml:context>
    <inkml:brush xml:id="br0">
      <inkml:brushProperty name="width" value="0.2" units="cm"/>
      <inkml:brushProperty name="height" value="0.2" units="cm"/>
      <inkml:brushProperty name="color" value="#004F8B"/>
    </inkml:brush>
  </inkml:definitions>
  <inkml:trace contextRef="#ctx0" brushRef="#br0">61 123 6448 0 0,'0'0'498'0'0,"-1"1"-327"0"0,-12 13 299 0 0,0-1 0 0 0,2 1-1 0 0,-11 16-469 0 0,21-29-58 0 0,1-1 94 0 0,0 0 109 0 0,0 0 335 0 0,0 0 121 0 0,0 0 21 0 0,0 0 14 0 0,0 0 49 0 0,0 0 19 0 0,0 0 7 0 0,0 0 2 0 0,0 0 6 0 0,0 0 1 0 0,0 0 0 0 0,0 0-31 0 0,0 0-129 0 0,0 0-59 0 0,11 0 464 0 0,-2 0-617 0 0,-1-1 0 0 0,1-1-1 0 0,-1 0 1 0 0,1 0-1 0 0,-1 0 1 0 0,0-1 0 0 0,5-2-348 0 0,-4 1 167 0 0,0 1 0 0 0,1 0-1 0 0,-1 0 1 0 0,1 1 0 0 0,2 0-167 0 0,208-30 780 0 0,-124 13-708 0 0,-6 0 55 0 0,-46 9-29 0 0,-1-2-1 0 0,15-8-97 0 0,36-10 138 0 0,-70 24-146 0 0,0 1 0 0 0,0 1 0 0 0,0 2 0 0 0,0 0 0 0 0,13 2 8 0 0,-6 0 83 0 0,0 1 0 0 0,-1 2-1 0 0,16 3-82 0 0,13 5 120 0 0,1-2 0 0 0,0-4 0 0 0,0-1 0 0 0,32-5-120 0 0,-46-1 134 0 0,-9 1 101 0 0,0-2 1 0 0,-1-1-1 0 0,20-6-235 0 0,-27 4 107 0 0,0 1 0 0 0,0 1 0 0 0,1 2 0 0 0,11 1-107 0 0,-23 0-504 0 0,19 1 1713 0 0,-21 2-3069 0 0,-2 4-3962 0 0,-12-6-2020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1-17T18:50:43.448"/>
    </inkml:context>
    <inkml:brush xml:id="br0">
      <inkml:brushProperty name="width" value="0.2" units="cm"/>
      <inkml:brushProperty name="height" value="0.2" units="cm"/>
      <inkml:brushProperty name="color" value="#004F8B"/>
    </inkml:brush>
  </inkml:definitions>
  <inkml:trace contextRef="#ctx0" brushRef="#br0">112 1 13448 0 0,'11'0'318'0'0,"-5"0"5907"0"0,-21 15-5322 0 0,13-14-847 0 0,1 1 0 0 0,-1 0 0 0 0,1 0 0 0 0,0 0 0 0 0,0 0 1 0 0,0 0-1 0 0,0 0 0 0 0,0 1 0 0 0,0-1 0 0 0,1 0 0 0 0,-1 2-56 0 0,1-2 46 0 0,-1 1 3 0 0,0 1 0 0 0,1 0 0 0 0,-1 0 0 0 0,1 0 0 0 0,0 0 0 0 0,1 1-49 0 0,-2 20 203 0 0,-3-6-107 0 0,2-9-24 0 0,0 1 1 0 0,0 0-1 0 0,0 11-72 0 0,-2 120 496 0 0,5-83-235 0 0,-1-36-2 0 0,0-1-1 0 0,-2 12-258 0 0,-2 22 761 0 0,2 37-761 0 0,-1 9 172 0 0,0-55-112 0 0,-10 250 265 0 0,7-102-152 0 0,0 41-36 0 0,8-152-112 0 0,0 172 56 0 0,-5-34 15 0 0,-3 54 120 0 0,0-20 315 0 0,4-121-161 0 0,-1-29-88 0 0,-4 108 47 0 0,1-46-138 0 0,3-55-123 0 0,-8 200-15 0 0,10-178-315 0 0,3-118-974 0 0,-2-18-845 0 0,-1-4 618 0 0,0-10-6790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1-17T18:50:44.118"/>
    </inkml:context>
    <inkml:brush xml:id="br0">
      <inkml:brushProperty name="width" value="0.2" units="cm"/>
      <inkml:brushProperty name="height" value="0.2" units="cm"/>
      <inkml:brushProperty name="color" value="#004F8B"/>
    </inkml:brush>
  </inkml:definitions>
  <inkml:trace contextRef="#ctx0" brushRef="#br0">11 548 1376 0 0,'0'0'65'0'0,"-1"0"1168"0"0,-4-1-3677 0 0,0-1 6329 0 0,6 1 8597 0 0,13-8-11928 0 0,1 0 0 0 0,0 2 0 0 0,0 0 1 0 0,1 0-1 0 0,0 1 0 0 0,15-3-554 0 0,29-5 639 0 0,-4 2 183 0 0,11 0-822 0 0,104-21 803 0 0,104-18-46 0 0,280-38 280 0 0,-372 64-874 0 0,70-9-116 0 0,157-25 70 0 0,-68-5-77 0 0,-18 3-20 0 0,-101 30-1020 0 0,-190 27-320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1-17T18:50:44.736"/>
    </inkml:context>
    <inkml:brush xml:id="br0">
      <inkml:brushProperty name="width" value="0.2" units="cm"/>
      <inkml:brushProperty name="height" value="0.2" units="cm"/>
      <inkml:brushProperty name="color" value="#004F8B"/>
    </inkml:brush>
  </inkml:definitions>
  <inkml:trace contextRef="#ctx0" brushRef="#br0">0 415 5528 0 0,'0'0'422'0'0,"2"0"120"0"0,34-5 7210 0 0,-33 5-7242 0 0,0 0 0 0 0,0-1 0 0 0,0 0 0 0 0,0 1 1 0 0,0-1-1 0 0,0 0 0 0 0,-1 0 0 0 0,2-1-510 0 0,10-3 565 0 0,48-16 1071 0 0,-26 8-467 0 0,2 2-1169 0 0,11-2 561 0 0,73-19 1648 0 0,5-8-2209 0 0,-118 37 44 0 0,353-116 1358 0 0,-112 42-1194 0 0,-199 62-218 0 0,0 3 1 0 0,9 0 9 0 0,104-13-62 0 0,-150 23-165 0 0,0 1 0 0 0,1 0 0 0 0,-1 1-1 0 0,1 0 1 0 0,-1 2 0 0 0,0 0 0 0 0,1 0 0 0 0,-1 1 0 0 0,3 2 227 0 0,9 3-1995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1-17T18:50:45.418"/>
    </inkml:context>
    <inkml:brush xml:id="br0">
      <inkml:brushProperty name="width" value="0.2" units="cm"/>
      <inkml:brushProperty name="height" value="0.2" units="cm"/>
      <inkml:brushProperty name="color" value="#004F8B"/>
    </inkml:brush>
  </inkml:definitions>
  <inkml:trace contextRef="#ctx0" brushRef="#br0">9 411 1376 0 0,'0'0'487'0'0,"0"0"1507"0"0,-1 0 1383 0 0,-2 2-2344 0 0,1 1 6804 0 0,0 4-7246 0 0,2-5-17 0 0,0-2-81 0 0,0 0-40 0 0,0 0-5 0 0,0 0-6 0 0,0 0-30 0 0,1 2-18 0 0,2 0-199 0 0,-1 0-1 0 0,1 0 0 0 0,0 0 1 0 0,0 0-1 0 0,0 0 0 0 0,0 0 1 0 0,0-1-1 0 0,0 0 1 0 0,0 1-1 0 0,1-1 0 0 0,-1 0 1 0 0,0-1-1 0 0,1 1 0 0 0,-1 0 1 0 0,1-1-1 0 0,-1 0 0 0 0,2 0-194 0 0,15-1 569 0 0,0-1-1 0 0,0-1 0 0 0,0-1 1 0 0,11-3-569 0 0,27-6 597 0 0,56-12 152 0 0,-34 6-473 0 0,86-22 118 0 0,-31 6-140 0 0,-62 18-117 0 0,247-61 262 0 0,-111 31-159 0 0,-106 25-92 0 0,-1 5 0 0 0,11 3-148 0 0,-22 2 93 0 0,14 2-29 0 0,5 4-64 0 0,12 0 19 0 0,-37 1-33 0 0,51-5-68 0 0,-115 8 103 0 0,24-2-1111 0 0,0-2 1 0 0,-1-3-1 0 0,20-6 1090 0 0,-9-4-1696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1-17T18:50:51.440"/>
    </inkml:context>
    <inkml:brush xml:id="br0">
      <inkml:brushProperty name="width" value="0.05" units="cm"/>
      <inkml:brushProperty name="height" value="0.05" units="cm"/>
      <inkml:brushProperty name="color" value="#004F8B"/>
    </inkml:brush>
  </inkml:definitions>
  <inkml:trace contextRef="#ctx0" brushRef="#br0">241 1031 9672 0 0,'-94'-40'1030'0'0,"22"17"-305"0"0,60 20 643 0 0,-1 0 0 0 0,0 1-1 0 0,0 1 1 0 0,-9-1-1368 0 0,21 2 163 0 0,4 1-41 0 0,17 1-116 0 0,1-1-1 0 0,-1 0 1 0 0,1-2-1 0 0,-1 0 1 0 0,3-2-6 0 0,22-1-4 0 0,38 1 4 0 0,58-6 0 0 0,-78 2 18 0 0,147-20 139 0 0,-6-2 63 0 0,-47 8-23 0 0,-76 9-90 0 0,866-117 1065 0 0,-770 110-894 0 0,223-20 325 0 0,351-35-511 0 0,-700 69-65 0 0,652-72 190 0 0,-252 26-145 0 0,72-6 48 0 0,-329 37-58 0 0,211-17 110 0 0,734-47 540 0 0,3 23 157 0 0,-230 40-658 0 0,-189 6 65 0 0,-326 4-188 0 0,456-16 226 0 0,196-3 414 0 0,-410 11-448 0 0,54 0-121 0 0,-317 10-62 0 0,346-4 42 0 0,-209 4-40 0 0,422-6-17 0 0,207 11 270 0 0,-1063 6-318 0 0,279 10 114 0 0,-150-4-94 0 0,73 4 49 0 0,369 53-79 0 0,-557-50 29 0 0,52 16-53 0 0,-103-21 0 0 0,-23-6 0 0 0,1 1 0 0 0,-1 1 0 0 0,0 1 0 0 0,13 7 0 0 0,-12-5 0 0 0,14 8 0 0 0,-32-16 0 0 0,0 0 0 0 0,0 0 0 0 0,0 1 0 0 0,0-1 0 0 0,0 1 0 0 0,0 0 0 0 0,-1-1 0 0 0,1 1 0 0 0,-1 0 0 0 0,1 0 0 0 0,-1 0 0 0 0,0 0 0 0 0,0 0 0 0 0,0-1 0 0 0,-1 0 0 0 0,1 0 0 0 0,-1 0 0 0 0,0 0 0 0 0,1 0 0 0 0,-1 0 0 0 0,0 0 0 0 0,0 0 0 0 0,0 0 0 0 0,0 0 0 0 0,0 0 0 0 0,0 0 0 0 0,0 0 0 0 0,0 0 0 0 0,0 0 0 0 0,0 0 0 0 0,0 0 0 0 0,0 0 0 0 0,-1 0 0 0 0,1-1 0 0 0,-1 1 0 0 0,1 0 0 0 0,0 0 0 0 0,-1 0 0 0 0,1 0 0 0 0,-1 0 0 0 0,0 0 0 0 0,0 0 0 0 0,-1 0 0 0 0,0 1 0 0 0,1-1 0 0 0,-1 0 0 0 0,0 0 0 0 0,0 0 0 0 0,0 0 0 0 0,0-1 0 0 0,-1 1 0 0 0,-1 1 0 0 0,-8 2 0 0 0,0 0 0 0 0,0-1 0 0 0,0-1 0 0 0,0 0 0 0 0,0 0 0 0 0,-5-1 0 0 0,-2 0 0 0 0,-262 18-69 0 0,164-14 50 0 0,-294-1-108 0 0,245-5 78 0 0,-107 2 35 0 0,-237-1 28 0 0,-511 21-30 0 0,999-21 16 0 0,-398 23-29 0 0,196-10 5 0 0,-1021 91 67 0 0,164 25-33 0 0,667-63 82 0 0,9 22 32 0 0,-19 42-149 0 0,321-96 18 0 0,37-12 7 0 0,0 3 0 0 0,2 2 0 0 0,1 4 0 0 0,-30 21 0 0 0,87-49 0 0 0,1 1 0 0 0,-1 0 0 0 0,1 0 0 0 0,-1 1 0 0 0,1-1 0 0 0,1 1 0 0 0,-1 0 0 0 0,1 1 0 0 0,0-1 0 0 0,0 1 0 0 0,0 0 0 0 0,0 1 0 0 0,4-6 0 0 0,-1 1 0 0 0,0-1 0 0 0,1 0 0 0 0,0 1 0 0 0,-1-1 0 0 0,1 0 0 0 0,0 1 0 0 0,-1-1 0 0 0,1 0 0 0 0,0 1 0 0 0,0-1 0 0 0,0 1 0 0 0,1-1 0 0 0,-1 0 0 0 0,0 1 0 0 0,0-1 0 0 0,1 0 0 0 0,-1 1 0 0 0,1 0 0 0 0,0 0 0 0 0,0 0 0 0 0,0 0 0 0 0,1-1 0 0 0,-1 1 0 0 0,0 0 0 0 0,1-1 0 0 0,-1 1 0 0 0,1-1 0 0 0,0 1 0 0 0,0-1 0 0 0,1 1 0 0 0,4 2 0 0 0,0 0 0 0 0,0-1 0 0 0,1 0 0 0 0,-1-1 0 0 0,1 1 0 0 0,5 0 0 0 0,43 7 23 0 0,0-2-1 0 0,5-2-22 0 0,116 3 67 0 0,-150-8-61 0 0,217 2 45 0 0,-58-2-28 0 0,-124-1-23 0 0,83 5 0 0 0,-53-1 0 0 0,-18-1 0 0 0,14 4 0 0 0,37 13 0 0 0,-97-15 0 0 0,-1 3 0 0 0,1 0 0 0 0,10 6 0 0 0,-32-11 25 0 0,0 0-1 0 0,0 0 0 0 0,0 0 1 0 0,0 1-1 0 0,-1 0 0 0 0,0 0 1 0 0,0 0-1 0 0,0 1 1 0 0,0-1-1 0 0,3 5-24 0 0,-6-6 8 0 0,-1-1 0 0 0,1 1 0 0 0,0-1-1 0 0,-1 1 1 0 0,1 0 0 0 0,-1 0 0 0 0,0 0 0 0 0,0-1 0 0 0,0 1 0 0 0,-1 0 0 0 0,1 0 0 0 0,-1 0 0 0 0,1 1 0 0 0,-1-1-1 0 0,0 0 1 0 0,0 0 0 0 0,0 0 0 0 0,-1 0 0 0 0,1 0 0 0 0,-1 0 0 0 0,1 0 0 0 0,-1 0 0 0 0,0 0 0 0 0,-1 0-8 0 0,-3 7-34 0 0,0 1 1 0 0,-1-1 0 0 0,0 0 0 0 0,-1-1 0 0 0,0 0 0 0 0,-1 0 0 0 0,-7 6 33 0 0,-3 3-59 0 0,-2-2-1 0 0,0 0 1 0 0,-2 0 59 0 0,-54 37 8 0 0,-53 37 48 0 0,-19 3-56 0 0,-8-8 0 0 0,-10 6 0 0 0,2 3-42 0 0,-166 101-140 0 0,296-173-1522 0 0,-26 24 1704 0 0,24-15-1792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47"/>
    </inkml:context>
    <inkml:brush xml:id="br0">
      <inkml:brushProperty name="width" value="0.05" units="cm"/>
      <inkml:brushProperty name="height" value="0.05" units="cm"/>
      <inkml:brushProperty name="color" value="#004F8B"/>
    </inkml:brush>
  </inkml:definitions>
  <inkml:trace contextRef="#ctx0" brushRef="#br0">5 1 13824 0 0,'0'0'1224'0'0,"-3"0"-976"0"0,1 0-248 0 0,2 0 0 0 0,0 0 576 0 0,0 0 63 0 0,0 0 9 0 0,0 0 8 0 0,0 0-656 0 0,2 7-88 0 0,1 0-40 0 0,1-2-4575 0 0,-1 2-929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48"/>
    </inkml:context>
    <inkml:brush xml:id="br0">
      <inkml:brushProperty name="width" value="0.05" units="cm"/>
      <inkml:brushProperty name="height" value="0.05" units="cm"/>
    </inkml:brush>
  </inkml:definitions>
  <inkml:trace contextRef="#ctx0" brushRef="#br0">3 268 12896 0 0,'0'0'1152'0'0,"0"0"-928"0"0,0 0-224 0 0,0 0 0 0 0,0 0 672 0 0,0 0 80 0 0,0 0 15 0 0,0 0 9 0 0,-3 6-712 0 0,3-6-136 0 0,0 0-32 0 0,0 0-4479 0 0,0 0-897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49"/>
    </inkml:context>
    <inkml:brush xml:id="br0">
      <inkml:brushProperty name="width" value="0.05" units="cm"/>
      <inkml:brushProperty name="height" value="0.05" units="cm"/>
      <inkml:brushProperty name="color" value="#F6630D"/>
    </inkml:brush>
  </inkml:definitions>
  <inkml:trace contextRef="#ctx0" brushRef="#br0">1 0 12896 0 0,'0'0'576'0'0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50"/>
    </inkml:context>
    <inkml:brush xml:id="br0">
      <inkml:brushProperty name="width" value="0.05" units="cm"/>
      <inkml:brushProperty name="height" value="0.05" units="cm"/>
      <inkml:brushProperty name="color" value="#008C3A"/>
    </inkml:brush>
  </inkml:definitions>
  <inkml:trace contextRef="#ctx0" brushRef="#br0">0 1 3224 0 0,'0'0'288'0'0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51"/>
    </inkml:context>
    <inkml:brush xml:id="br0">
      <inkml:brushProperty name="width" value="0.05" units="cm"/>
      <inkml:brushProperty name="height" value="0.05" units="cm"/>
      <inkml:brushProperty name="color" value="#5B2D90"/>
    </inkml:brush>
  </inkml:definitions>
  <inkml:trace contextRef="#ctx0" brushRef="#br0">5 52 6912 0 0,'-1'-1'192'0'0,"1"0"-143"0"0,0 0 1 0 0,0 1-1 0 0,0 0 0 0 0,0-1 0 0 0,-1 1 0 0 0,1 0 0 0 0,0-1 0 0 0,-1 1 0 0 0,1-1 0 0 0,0 1 0 0 0,0 0 0 0 0,0 0 0 0 0,-1-1 0 0 0,1 1 0 0 0,0 0 0 0 0,-1-1-49 0 0,6-3 2935 0 0,21-12 1822 0 0,-19 12-4258 0 0,1 1-1 0 0,-1 0 1 0 0,1 0-1 0 0,0 0 1 0 0,0 1 0 0 0,0 1-1 0 0,5-2-498 0 0,-1 2 206 0 0,-1 1-1 0 0,1 0 0 0 0,-2 1 0 0 0,2-1 0 0 0,2 3-205 0 0,28 0-2644 0 0,-16-2 1084 0 0,0 2-21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52"/>
    </inkml:context>
    <inkml:brush xml:id="br0">
      <inkml:brushProperty name="width" value="0.05" units="cm"/>
      <inkml:brushProperty name="height" value="0.05" units="cm"/>
      <inkml:brushProperty name="color" value="#5B2D90"/>
    </inkml:brush>
  </inkml:definitions>
  <inkml:trace contextRef="#ctx0" brushRef="#br0">7 1 3224 0 0,'-7'6'136'0'0,"7"-6"40"0"0,0 3-176 0 0,0 1 0 0 0,0 0 0 0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53"/>
    </inkml:context>
    <inkml:brush xml:id="br0">
      <inkml:brushProperty name="width" value="0.05" units="cm"/>
      <inkml:brushProperty name="height" value="0.05" units="cm"/>
      <inkml:brushProperty name="color" value="#004F8B"/>
    </inkml:brush>
  </inkml:definitions>
  <inkml:trace contextRef="#ctx0" brushRef="#br0">75 88 3224 0 0,'-4'-1'166'0'0,"0"0"1"0"0,0 0-1 0 0,-1 0 1 0 0,-1 0-167 0 0,-7 0 3279 0 0,7 1-1920 0 0,6 0-1239 0 0,-1 0 0 0 0,1 0 0 0 0,-1 0 0 0 0,1 0 0 0 0,-1 0 0 0 0,1 0-1 0 0,-1-1 1 0 0,1 1 0 0 0,-1 0 0 0 0,0 0 0 0 0,1-1 0 0 0,0 1 0 0 0,-1 0 0 0 0,1 0-1 0 0,-1 0 1 0 0,0-1-120 0 0,-1 1 683 0 0,0-1 0 0 0,-1 0 0 0 0,0 1 0 0 0,0 0 0 0 0,1 0 0 0 0,-2 0-683 0 0,0 0 2316 0 0,12 2-2223 0 0,5 1 396 0 0,6 1-66 0 0,-16-4-379 0 0,1 1 0 0 0,0 0-1 0 0,0 0 1 0 0,0 0 0 0 0,-1 0-1 0 0,2 1-43 0 0,-2-1 13 0 0,0 0-1 0 0,0 0 0 0 0,0 1 0 0 0,0-2 1 0 0,1 1-1 0 0,-1-1 0 0 0,0 1 0 0 0,0-1 0 0 0,2 1-12 0 0,3-2 40 0 0,0 0-1 0 0,0 1 0 0 0,2-2-39 0 0,-4 1 40 0 0,0 1 0 0 0,0 0 0 0 0,4 0-40 0 0,-1 0 34 0 0,-8 0-20 0 0,1 1 1 0 0,0-1-1 0 0,-1 0 0 0 0,1 1 1 0 0,-1-1-1 0 0,1 1 1 0 0,1-1-15 0 0,3 3 32 0 0,22 2 45 0 0,-20-4-66 0 0,0 4 32 0 0,2-3-33 0 0,-5-1-6 0 0,0 0 0 0 0,0 0 0 0 0,0 1 0 0 0,0-1 0 0 0,-1 1-1 0 0,2 0-3 0 0,10 4 224 0 0,-13-5-169 0 0,2 0 18 0 0,-1 0 0 0 0,0 0-1 0 0,4 0-72 0 0,13 1 282 0 0,75 1 388 0 0,-77-2-670 0 0,-14-1 0 0 0,0 1 0 0 0,0-1 0 0 0,0 0 0 0 0,3 0 0 0 0,4-2 38 0 0,0 2 0 0 0,0 0 0 0 0,0 0 0 0 0,0 0 0 0 0,1 2-38 0 0,-11-2 7 0 0,1 0 0 0 0,-1 0 0 0 0,1 0 0 0 0,-1-1 0 0 0,0 1 0 0 0,1 0-7 0 0,-1-1 8 0 0,1 1 0 0 0,-1 0 0 0 0,0 0 0 0 0,0 0 0 0 0,1 0 0 0 0,0 0-8 0 0,45 4 294 0 0,-20-2-161 0 0,-12-1-94 0 0,-8-1-32 0 0,-1 0 1 0 0,0 1 0 0 0,1 0-1 0 0,-1 1-7 0 0,-1-1 15 0 0,1 0 0 0 0,0 0 0 0 0,0 0 0 0 0,1-1-15 0 0,13 1 28 0 0,57 3-92 0 0,-55-2 130 0 0,-1-2 0 0 0,13-1-66 0 0,3 1 68 0 0,54 1 122 0 0,-61 1-118 0 0,-20-1 77 0 0,1-1 0 0 0,8 0-149 0 0,-6-1 128 0 0,1 1 0 0 0,13 1-128 0 0,-1 0 0 0 0,4-1 0 0 0,-5-1 0 0 0,11 3 0 0 0,-8-1 0 0 0,-1-1 0 0 0,29-3 0 0 0,-35 1 0 0 0,36 2-50 0 0,6-4 196 0 0,11 1-2 0 0,-4-2-69 0 0,-46 3-36 0 0,5 1-39 0 0,11 0 14 0 0,37-2-14 0 0,-9-2 72 0 0,32-3 78 0 0,-56 4-39 0 0,5 2-111 0 0,40-4 83 0 0,72-7 247 0 0,-151 12-308 0 0,13 0 21 0 0,135-11 218 0 0,-14 2-261 0 0,-41 6 0 0 0,-40 1 0 0 0,22 3 0 0 0,-28 1 0 0 0,134-6 0 0 0,19 3 0 0 0,101 2 0 0 0,-274 1 0 0 0,-13 1 0 0 0,3-3 0 0 0,93-1 0 0 0,46 2 0 0 0,-89 0 0 0 0,-51-2 0 0 0,-18 2 0 0 0,0-1 0 0 0,7 2 0 0 0,6-1-4 0 0,14 0 4 0 0,-2-1 30 0 0,0 1 134 0 0,-6-1 229 0 0,18 2-393 0 0,-24 0 13 0 0,-1 0-1 0 0,10-2-12 0 0,-10 0 0 0 0,0 2 0 0 0,2 1 0 0 0,26 0 0 0 0,133 0 0 0 0,-94 1 0 0 0,0 2 0 0 0,-21-7-34 0 0,22 1-20 0 0,-8 0 131 0 0,-26 0 2 0 0,38-2 125 0 0,78 1-132 0 0,53 2-8 0 0,-87-5-64 0 0,-83 5 0 0 0,-1-1 0 0 0,37 5 0 0 0,-66-3 0 0 0,-1-1 0 0 0,3 0 0 0 0,11-1 0 0 0,62-4-64 0 0,2 2 96 0 0,1 0 0 0 0,-45 0-32 0 0,51-2 0 0 0,127 5 0 0 0,-134-3 0 0 0,-19-2 128 0 0,13 0-64 0 0,-13 3-64 0 0,-35-1 64 0 0,-25 2-86 0 0,-1-1 0 0 0,21-4 22 0 0,14-3-9 0 0,-6 6 60 0 0,12 3-51 0 0,-42 0 2 0 0,30-2-2 0 0,-35 1 5 0 0,-8 0 20 0 0,8 1-1 0 0,36-5 40 0 0,-48 5-64 0 0,0 0 0 0 0,0 0 0 0 0,0 0 0 0 0,0-1 0 0 0,2 0 0 0 0,1 1-43 0 0,11 0 22 0 0,-16 0-199 0 0,-1 0-711 0 0,0 0-306 0 0,0 0-61 0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54"/>
    </inkml:context>
    <inkml:brush xml:id="br0">
      <inkml:brushProperty name="width" value="0.05" units="cm"/>
      <inkml:brushProperty name="height" value="0.05" units="cm"/>
      <inkml:brushProperty name="color" value="#004F8B"/>
    </inkml:brush>
  </inkml:definitions>
  <inkml:trace contextRef="#ctx0" brushRef="#br0">5 1 13824 0 0,'0'0'1224'0'0,"-3"0"-976"0"0,1 0-248 0 0,2 0 0 0 0,0 0 576 0 0,0 0 63 0 0,0 0 9 0 0,0 0 8 0 0,0 0-656 0 0,2 7-88 0 0,1 0-40 0 0,1-2-4575 0 0,-1 2-929 0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55"/>
    </inkml:context>
    <inkml:brush xml:id="br0">
      <inkml:brushProperty name="width" value="0.05" units="cm"/>
      <inkml:brushProperty name="height" value="0.05" units="cm"/>
      <inkml:brushProperty name="color" value="#004F8B"/>
    </inkml:brush>
  </inkml:definitions>
  <inkml:trace contextRef="#ctx0" brushRef="#br0">14 3 6912 0 0,'0'0'528'0'0,"0"0"-246"0"0,0 0 234 0 0,0 0 136 0 0,-5 0 27 0 0,5 0-2 0 0,-7-2 2305 0 0,6 1-2508 0 0,1 1-8 0 0,0 0-12 0 0,0 0-39 0 0,0 0-20 0 0,0 0-3 0 0,0 0-12 0 0,0 0-50 0 0,0 0-18 0 0,0 0-7 0 0,0 0-26 0 0,0 0-107 0 0,0 0-48 0 0,0 0-11 0 0,0 0-7 0 0,3 5-17 0 0,22 33-362 0 0,-24-37 310 0 0,1 1 0 0 0,-2 1 1 0 0,1-2-1 0 0,0 1 0 0 0,0 0 1 0 0,-1 1-1 0 0,1-1 0 0 0,-1 1-37 0 0,3 9-213 0 0,19 42 760 0 0,3 2-289 0 0,-17-36-190 0 0,1-1 0 0 0,0-1 0 0 0,8 12-68 0 0,-11-20 0 0 0,-1-1 0 0 0,-1 1 0 0 0,1 1 0 0 0,1 4 0 0 0,28 52 64 0 0,-14-35-22 0 0,-6-12-20 0 0,-8-9-22 0 0,4 10 0 0 0,2 5 0 0 0,-2-7 56 0 0,4 13-56 0 0,-5-9 280 0 0,3 2-280 0 0,-5-9-3 0 0,0 1-1 0 0,0 2 4 0 0,-3-7-57 0 0,11 33-19 0 0,-6-16 83 0 0,1-1 1 0 0,2 0-8 0 0,-6-12 20 0 0,0 0 0 0 0,1 4-20 0 0,5 17 13 0 0,2 4 14 0 0,-11-26-8 0 0,2-2-1 0 0,4 8-18 0 0,43 90 0 0 0,-46-101 0 0 0,6 10 0 0 0,-6-11 0 0 0,-1 1 0 0 0,5 9 0 0 0,31 77 0 0 0,-20-47 0 0 0,-9-24 0 0 0,2 5 0 0 0,-13-25 0 0 0,4 10 0 0 0,1-1 0 0 0,0 0 0 0 0,1 0 0 0 0,26 51 41 0 0,-6-9-10 0 0,-17-37-31 0 0,2 5 0 0 0,9 20 0 0 0,-8-10 0 0 0,-2 1 0 0 0,1 13 0 0 0,-5-26 0 0 0,1 1 0 0 0,0-1 0 0 0,5 8 0 0 0,1 1 0 0 0,-6-13 0 0 0,1-2 0 0 0,7 10 0 0 0,2 4 0 0 0,-4-7 0 0 0,-4-6 0 0 0,-1 0 0 0 0,4 12 0 0 0,4 10 0 0 0,10 28 0 0 0,-18-45 0 0 0,1-1 0 0 0,1-1 0 0 0,2 2 0 0 0,14 26 0 0 0,-7-14 0 0 0,-12-20 0 0 0,0-1 0 0 0,0 2 0 0 0,14 35 0 0 0,6 24 0 0 0,-8-20 0 0 0,-2-10 0 0 0,44 122 0 0 0,-50-138 32 0 0,1 1-1 0 0,2 0-31 0 0,1 2 75 0 0,5 15-75 0 0,-2 2 135 0 0,3-2 0 0 0,18 29-135 0 0,-11-20 138 0 0,-2 1 0 0 0,1 11-138 0 0,28 60 12 0 0,-43-99-339 0 0,-1 3 327 0 0,2 4-206 0 0,4 10 793 0 0,0 12-587 0 0,-4-17 238 0 0,14 32-238 0 0,-9-32 194 0 0,23 36-194 0 0,-27-52 27 0 0,-2-1 1 0 0,-1 2-1 0 0,8 20-27 0 0,13 37 139 0 0,16 23-139 0 0,-10-24 156 0 0,3 20-156 0 0,22 72 241 0 0,-33-101-171 0 0,-27-61-68 0 0,5 8 30 0 0,7 9-32 0 0,-5-8 32 0 0,4 9-32 0 0,-4-3 8 0 0,2 4 38 0 0,1 1-46 0 0,21 63 10 0 0,-28-77 0 0 0,1-1 0 0 0,10 14-10 0 0,-9-16 13 0 0,-1 0 1 0 0,-1 1-1 0 0,4 11-13 0 0,30 71 15 0 0,-2-6-18 0 0,4 11 3 0 0,-26-63 0 0 0,-1-8 46 0 0,-9-18 15 0 0,-1 1 0 0 0,3 8-61 0 0,9 26 110 0 0,-6-19-169 0 0,4 22 59 0 0,-4-11-77 0 0,2 0-1 0 0,7 11 78 0 0,0 5 121 0 0,-12-28 39 0 0,3-1 1 0 0,0 1-161 0 0,1 0 225 0 0,-1 2-225 0 0,10 21 72 0 0,1-2-132 0 0,36 69-423 0 0,-39-79 860 0 0,9 14-59 0 0,-17-33-289 0 0,-2 1-1 0 0,6 20-28 0 0,13 46 64 0 0,-24-73-30 0 0,3 11 120 0 0,10 30 366 0 0,-9-22-350 0 0,-5-20-461 0 0,5 12 291 0 0,12 30-338 0 0,9 21 987 0 0,-22-55-817 0 0,-1 0 1 0 0,2 6 167 0 0,-2-2-295 0 0,6 9 295 0 0,-4-10 19 0 0,-4-9 21 0 0,1-2 0 0 0,0 1 0 0 0,9 12-40 0 0,0 0 111 0 0,7 14-111 0 0,2 7 126 0 0,-7-16-77 0 0,-1 2 0 0 0,-1 0-49 0 0,24 69 112 0 0,-24-61-98 0 0,0-7 15 0 0,-9-22-12 0 0,0 1 1 0 0,0 1-18 0 0,-2 1 0 0 0,2 0 0 0 0,5 9 0 0 0,6 13 71 0 0,9 30-71 0 0,-23-61 4 0 0,6 23 22 0 0,0 2-26 0 0,-5-13 7 0 0,2-1 0 0 0,0 0-1 0 0,1 1 1 0 0,7 12-7 0 0,18 23 50 0 0,8 13 34 0 0,-27-43-74 0 0,12 14-10 0 0,-8-11 11 0 0,0 0-11 0 0,-9-12 20 0 0,10 16-83 0 0,-1 2-1 0 0,7 21 64 0 0,-18-38 51 0 0,1 0-1 0 0,2-1 0 0 0,4 9-50 0 0,-11-20 14 0 0,0 0-1 0 0,0 1 1 0 0,-1-1-1 0 0,1 1 1 0 0,-1 1-14 0 0,0-2 4 0 0,0 1 0 0 0,1 0 1 0 0,-1-1-1 0 0,1 0 0 0 0,1 1-4 0 0,10 15 0 0 0,-7-11 0 0 0,-1-1 0 0 0,1 2 0 0 0,-1 0 0 0 0,-3-4-1 0 0,1 0 1 0 0,0 0-1 0 0,3 3 1 0 0,-3-5 2 0 0,-1 0 0 0 0,1 0-1 0 0,-2 1 1 0 0,1-1 0 0 0,0 0 0 0 0,0 1 0 0 0,0 2-2 0 0,-1-1-2 0 0,1 1 0 0 0,0-1 0 0 0,0 0 0 0 0,1 1 0 0 0,0-1 0 0 0,0 0 0 0 0,0 0 0 0 0,1 1 2 0 0,4 6-124 0 0,0 0 0 0 0,4 9 124 0 0,7 11 151 0 0,37 69 203 0 0,-42-78-326 0 0,-11-18-17 0 0,0 0-1 0 0,1 1 1 0 0,0-2 0 0 0,3 3-11 0 0,8 10 21 0 0,3 4-21 0 0,-9-9 24 0 0,-6-10-16 0 0,-1 1 0 0 0,0-1 0 0 0,0 1 0 0 0,0 0 0 0 0,0 1-8 0 0,1 1 0 0 0,0 1 0 0 0,0-1 0 0 0,1 1 0 0 0,-1-2 0 0 0,0 0 0 0 0,0-1 0 0 0,-1 2 0 0 0,0-1 0 0 0,1 2 0 0 0,12 27 54 0 0,19 54-44 0 0,-30-72-10 0 0,-4-11 0 0 0,1-1 0 0 0,0 0 0 0 0,0 0 0 0 0,-1 0 0 0 0,2 0 0 0 0,-1 1 0 0 0,11 23 0 0 0,-3-5 0 0 0,0-3-189 0 0,-5-12 9 0 0,1 2 0 0 0,-2-1 0 0 0,1 3 180 0 0,-2-7-31 0 0,1 1-125 0 0,-2-4-649 0 0,-1-1-263 0 0,0 0-1243 0 0,0 0-4788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56"/>
    </inkml:context>
    <inkml:brush xml:id="br0">
      <inkml:brushProperty name="width" value="0.05" units="cm"/>
      <inkml:brushProperty name="height" value="0.05" units="cm"/>
      <inkml:brushProperty name="color" value="#004F8B"/>
    </inkml:brush>
  </inkml:definitions>
  <inkml:trace contextRef="#ctx0" brushRef="#br0">1 227 2304 0 0,'0'0'305'0'0,"0"0"442"0"0,0 0 189 0 0,0 0 37 0 0,0 0-113 0 0,0 0-515 0 0,0 0-227 0 0,0 0-44 0 0,0 0 22 0 0,0 1 127 0 0,1-1-180 0 0,-1 1 1 0 0,0 0-1 0 0,0-1 0 0 0,1 1 1 0 0,-1-1-1 0 0,0 0 0 0 0,1 1 0 0 0,0 0 1 0 0,-1-1-1 0 0,0 0 0 0 0,1 1 0 0 0,-1-1 1 0 0,2 0-44 0 0,-2 1 313 0 0,1 0 107 0 0,1 0-177 0 0,-1-1 0 0 0,1 2-1 0 0,0-2 1 0 0,0 1 0 0 0,0-1 0 0 0,-1 1 0 0 0,1 0 0 0 0,0-1-1 0 0,0 1 1 0 0,0-1 0 0 0,1 0-243 0 0,25 0 1944 0 0,-17 0-1492 0 0,-4 0-267 0 0,-1-1 0 0 0,0 1 0 0 0,1-2-185 0 0,-1 1 105 0 0,0 0 0 0 0,1 0 0 0 0,0 1-105 0 0,-6 0 43 0 0,-1 0-1 0 0,2 0 1 0 0,-1-1 0 0 0,-1 1-1 0 0,2 0 1 0 0,-1 0-1 0 0,-1 0 1 0 0,2-1-1 0 0,-1 0 1 0 0,-1 1-43 0 0,8-2 250 0 0,-2 1-79 0 0,-1 1 0 0 0,0-1-1 0 0,0 0 1 0 0,2-1-171 0 0,0 0 123 0 0,3-1 32 0 0,-7 2-101 0 0,-1 1 0 0 0,1-1-1 0 0,0 0 1 0 0,0 1 0 0 0,0 0-54 0 0,8-2 192 0 0,-5 0-155 0 0,26-3 112 0 0,-18 3-35 0 0,1 0 0 0 0,-1 1-1 0 0,1 0-113 0 0,47 0 212 0 0,-50 1-202 0 0,4-1 592 0 0,15 3-602 0 0,-2-1 248 0 0,-21-1-278 0 0,1 0-1 0 0,7 2 31 0 0,0 0 156 0 0,0-1 0 0 0,1-1-1 0 0,6 0-155 0 0,4-1 88 0 0,37-2 79 0 0,0 0 84 0 0,-15 1-138 0 0,-17 1-34 0 0,9 2-79 0 0,16-1 99 0 0,-27-1-40 0 0,5 0 43 0 0,-1-2-102 0 0,15-1 195 0 0,6 1 237 0 0,22 0-343 0 0,69 6-149 0 0,-28-9 48 0 0,-107 5 12 0 0,22-1 261 0 0,15 3-261 0 0,-10 0 101 0 0,27 2-83 0 0,1 1-22 0 0,109-2 4 0 0,-120 0 69 0 0,54 10-69 0 0,-38-3 19 0 0,88 1-19 0 0,-109-9 0 0 0,-23 1 0 0 0,1-1 0 0 0,2 1 0 0 0,3 1 46 0 0,0-2 0 0 0,0-1 0 0 0,7-1-46 0 0,-15 0 39 0 0,-12 0 80 0 0,10 0-119 0 0,58-5 216 0 0,-62 6-173 0 0,73-3 62 0 0,-44 1-43 0 0,1-2 0 0 0,22-6-62 0 0,-8 1 64 0 0,34-3 64 0 0,-6 1 70 0 0,37-8 92 0 0,-25 6-127 0 0,6 0-235 0 0,0 1-19 0 0,20-3 181 0 0,-85 11-62 0 0,102-8-18 0 0,-100 8 14 0 0,-22 1 27 0 0,12 1-51 0 0,47-2 53 0 0,0 0 81 0 0,-35 2-122 0 0,45-2-14 0 0,47-3 2 0 0,-65 2 0 0 0,-51 3 0 0 0,11 0 0 0 0,32 0 11 0 0,-37 1 24 0 0,8 1-35 0 0,-6 0 18 0 0,5-2-18 0 0,-5 0 0 0 0,64-6 0 0 0,-57 4 0 0 0,2 3 0 0 0,37 3 0 0 0,-61-2 19 0 0,0-2-1 0 0,5 1-18 0 0,-1-2 27 0 0,5 2-27 0 0,6 0 0 0 0,17-3 0 0 0,-13 0 0 0 0,-10 2 54 0 0,25 1-54 0 0,-40 2 6 0 0,0-2 1 0 0,6-1-7 0 0,17 0-3 0 0,40-3 3 0 0,-73 5 0 0 0,24 0 64 0 0,13 2-64 0 0,-15 0 24 0 0,1-2 0 0 0,3 0-24 0 0,8-1 27 0 0,84 2 37 0 0,-110-1-47 0 0,1 1 1 0 0,3 1-18 0 0,-4-1 9 0 0,1 0 0 0 0,3 0-9 0 0,4-1 26 0 0,0 2-1 0 0,13 3-25 0 0,-17-3-23 0 0,-8-2-285 0 0,13 4-361 0 0,-7-1-5177 0 0,-6-1-990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57"/>
    </inkml:context>
    <inkml:brush xml:id="br0">
      <inkml:brushProperty name="width" value="0.05" units="cm"/>
      <inkml:brushProperty name="height" value="0.05" units="cm"/>
      <inkml:brushProperty name="color" value="#004F8B"/>
    </inkml:brush>
  </inkml:definitions>
  <inkml:trace contextRef="#ctx0" brushRef="#br0">79 55 8752 0 0,'0'0'398'0'0,"0"0"-3"0"0,0-8-236 0 0,0 8 158 0 0,0-1 0 0 0,-1 0 0 0 0,1 0 0 0 0,0 1-1 0 0,-1-1 1 0 0,1 0 0 0 0,0 0 0 0 0,-1 1 0 0 0,1-1 0 0 0,0 0 0 0 0,-1 0 0 0 0,0 1-317 0 0,1-1 345 0 0,-1 1 1 0 0,1-1-1 0 0,0 0 0 0 0,-1 0 0 0 0,0 1 1 0 0,1-1-1 0 0,0 0 0 0 0,0 0 0 0 0,0 1 1 0 0,-1-1-1 0 0,1 0 0 0 0,0 0-345 0 0,0 1 840 0 0,0 0-52 0 0,0 0-80 0 0,0 0-292 0 0,0 0-127 0 0,0 0-29 0 0,-2 4-156 0 0,1 1 0 0 0,-1 0-1 0 0,1-1 1 0 0,0 1-1 0 0,0 0 1 0 0,1 0 0 0 0,-1 4-104 0 0,-2 18 194 0 0,2-23-164 0 0,1-1-1 0 0,0 1 1 0 0,0-1 0 0 0,0 1-1 0 0,0 0 1 0 0,0 0-30 0 0,0 16 142 0 0,-2 14 67 0 0,0-3 182 0 0,-3 13-391 0 0,-1 2 240 0 0,1 5-240 0 0,-3 33 144 0 0,7-70-85 0 0,0 11-59 0 0,-1 9 65 0 0,1-31-51 0 0,1-2-10 0 0,0 0 0 0 0,0 0 1 0 0,0 0-1 0 0,0 0 0 0 0,0 0 0 0 0,0 0 1 0 0,0 0-1 0 0,0 0 0 0 0,0 0 0 0 0,0 0 1 0 0,0-1-1 0 0,1 2 0 0 0,-1-2 0 0 0,0 1 1 0 0,1 1-5 0 0,0-2 74 0 0,7-78 682 0 0,-3 10-668 0 0,0 20-120 0 0,11-85-140 0 0,-10 87 181 0 0,-2 17 34 0 0,3-9-43 0 0,-6 32-11 0 0,0-1-1 0 0,-1 1 0 0 0,0 0 1 0 0,0-3 11 0 0,0-11 1 0 0,-1-4 268 0 0,0 19-253 0 0,-1 4-4 0 0,2 0 52 0 0,-5 4 28 0 0,4-2-88 0 0,0 1 0 0 0,0 0-1 0 0,0 0 1 0 0,1-1 0 0 0,-1 1-1 0 0,0 0 1 0 0,1 0 0 0 0,-1 0 0 0 0,1 0-4 0 0,-2 5 20 0 0,-3 14-16 0 0,1-1 0 0 0,1 1 0 0 0,-1 12-4 0 0,0 11-2 0 0,-4 12 239 0 0,-7 54 322 0 0,7-50-998 0 0,3-28 382 0 0,2 0 0 0 0,1 20 57 0 0,2-53-97 0 0,0 0 1 0 0,1-1-1 0 0,-1 1 1 0 0,0 0-1 0 0,1-1 1 0 0,-1 1-1 0 0,1-1 97 0 0,1-3-1152 0 0,1-5-4483 0 0,-1-1-1840 0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58"/>
    </inkml:context>
    <inkml:brush xml:id="br0">
      <inkml:brushProperty name="width" value="0.05" units="cm"/>
      <inkml:brushProperty name="height" value="0.05" units="cm"/>
      <inkml:brushProperty name="color" value="#004F8B"/>
    </inkml:brush>
  </inkml:definitions>
  <inkml:trace contextRef="#ctx0" brushRef="#br0">255 35 5064 0 0,'0'0'389'0'0,"0"0"-69"0"0,0 0 635 0 0,0 0 301 0 0,0 0 65 0 0,0 0-49 0 0,0 0-263 0 0,0 0-667 0 0,0-1 0 0 0,0 0 0 0 0,0 1 1 0 0,0-1-1 0 0,0 1 0 0 0,-1-1 0 0 0,1 0 0 0 0,0 1 0 0 0,-1 0 0 0 0,1-1 0 0 0,-1 0-342 0 0,-16-13 2734 0 0,14 12-2467 0 0,0 1 0 0 0,-1-1 0 0 0,1 1 0 0 0,0 0 0 0 0,-1 0 0 0 0,0 0-267 0 0,-3-1 370 0 0,0 1 1 0 0,-1 1 0 0 0,1-1-1 0 0,-2 1-370 0 0,4 0 178 0 0,0 0-1 0 0,0 1 0 0 0,0-1 1 0 0,0 1-1 0 0,0 0 0 0 0,-1 0-177 0 0,1 2 46 0 0,0-2-1 0 0,0 2 0 0 0,0-1 1 0 0,0 1-1 0 0,0 0 0 0 0,1 0 1 0 0,0 1-1 0 0,-1-1 0 0 0,1 1 1 0 0,0 0-1 0 0,0 0 0 0 0,1 0 0 0 0,0 1 1 0 0,-1-1-1 0 0,1 1 0 0 0,0 2-45 0 0,-6 11 50 0 0,0 0 0 0 0,1 1-1 0 0,-3 17-49 0 0,8-30 22 0 0,-3 18 65 0 0,0 0-1 0 0,1 0 0 0 0,2 0 1 0 0,0 1-1 0 0,2 7-86 0 0,0-18 43 0 0,1 1 0 0 0,1-1 0 0 0,0 0 0 0 0,3 8-43 0 0,-2-14 15 0 0,0-1 1 0 0,-1-1-1 0 0,2 2 0 0 0,0-2 1 0 0,0 1-1 0 0,0-1 0 0 0,1 1 0 0 0,0-1 1 0 0,4 5-16 0 0,-6-8 10 0 0,1 0 1 0 0,0 0-1 0 0,0 0 1 0 0,0-1-1 0 0,0 0 1 0 0,0 1-1 0 0,1-1 1 0 0,-1 0-1 0 0,1 0 1 0 0,0 0-1 0 0,-1-1 1 0 0,1 0-1 0 0,-1 0 1 0 0,2 0-1 0 0,-2 1 1 0 0,1-2-1 0 0,0 0 1 0 0,0 1-1 0 0,0-1 1 0 0,0 0-1 0 0,0 0 1 0 0,0-1-1 0 0,0 1 1 0 0,0-1-1 0 0,0 0 1 0 0,3-1-11 0 0,1-2 72 0 0,1 1 1 0 0,-1-2-1 0 0,0 0 1 0 0,0 0-1 0 0,0 0 1 0 0,0-1-1 0 0,-1 0 1 0 0,-1 0-1 0 0,1-1 1 0 0,0 0-1 0 0,-2 0-72 0 0,11-14 239 0 0,-2 1 0 0 0,0-1-1 0 0,4-13-238 0 0,-12 23 68 0 0,-1 0-1 0 0,0-1 0 0 0,-1 0 1 0 0,0 0-1 0 0,-1-1 0 0 0,0 1 1 0 0,-1 0-1 0 0,0-1 0 0 0,-1 0 1 0 0,-1 0-1 0 0,0 1 0 0 0,-1-2-67 0 0,1 5 43 0 0,-2 1 0 0 0,1-1 0 0 0,-1 1 0 0 0,0 0 0 0 0,-1-1 0 0 0,-2-4-43 0 0,3 7 34 0 0,-1 0 0 0 0,0 1-1 0 0,0-1 1 0 0,-1 1 0 0 0,1 0-1 0 0,-1-1 1 0 0,-1 1 0 0 0,1 1-1 0 0,-2-2-32 0 0,2 3 38 0 0,-1 0 1 0 0,0 0 0 0 0,1 0 0 0 0,-1 1-1 0 0,0-1 1 0 0,0 2 0 0 0,-3-2-40 0 0,1 0 52 0 0,1 2-20 0 0,0-1 0 0 0,0 1 0 0 0,0 1 0 0 0,0-2-1 0 0,0 2 1 0 0,0 0 0 0 0,0 0 0 0 0,0 0 0 0 0,0 1 0 0 0,-1 0-32 0 0,1 0 7 0 0,0 1 0 0 0,1-1 0 0 0,-5 3-7 0 0,7-4-32 0 0,1 2 0 0 0,0-2 0 0 0,0 1 0 0 0,-1 1 0 0 0,2-1 0 0 0,-2 1 0 0 0,1-1 0 0 0,1 1 0 0 0,-1-1 0 0 0,-1 1 32 0 0,0 5-1198 0 0,3-1-388 0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59"/>
    </inkml:context>
    <inkml:brush xml:id="br0">
      <inkml:brushProperty name="width" value="0.05" units="cm"/>
      <inkml:brushProperty name="height" value="0.05" units="cm"/>
      <inkml:brushProperty name="color" value="#004F8B"/>
    </inkml:brush>
  </inkml:definitions>
  <inkml:trace contextRef="#ctx0" brushRef="#br0">24 157 11808 0 0,'0'0'538'0'0,"0"0"-8"0"0,-1 0-340 0 0,0 0-79 0 0,0 0 31 0 0,0 1 0 0 0,1-1 0 0 0,-1 2-1 0 0,1-2 1 0 0,0 1 0 0 0,-1 0 0 0 0,0 0 0 0 0,1 0 0 0 0,0-1 0 0 0,-1 2 0 0 0,1-2 0 0 0,0 1-142 0 0,0 3 329 0 0,-1 0 1 0 0,0-1 0 0 0,1 1-1 0 0,0-1 1 0 0,0 2-330 0 0,0-2 191 0 0,0 0 1 0 0,0 1 0 0 0,0-1-1 0 0,-1 3-191 0 0,-2 19 1034 0 0,-1 3-221 0 0,2-18-545 0 0,0 0 0 0 0,1 1 0 0 0,0 5-268 0 0,4 1 2718 0 0,0-29-2038 0 0,-3-13-618 0 0,1 0-1 0 0,2 0 0 0 0,1-3-61 0 0,5-11 640 0 0,12-36-640 0 0,-18 68 79 0 0,0-1-1 0 0,0 0 0 0 0,0 0 1 0 0,1 1-1 0 0,1-1-78 0 0,-4 4 37 0 0,-1 4-30 0 0,0-1 1 0 0,0 0 0 0 0,0 1-1 0 0,0-1 1 0 0,1 1 0 0 0,-1-1-1 0 0,1 0 1 0 0,-1 1 0 0 0,0-1-1 0 0,1 1 1 0 0,-1 0 0 0 0,0-1-1 0 0,1 0 1 0 0,-1 1 0 0 0,1 0-1 0 0,-1-1 1 0 0,1 1-8 0 0,5 4 141 0 0,-4-2-134 0 0,0 1-1 0 0,0-1 0 0 0,1 0 1 0 0,-1 1-1 0 0,-1 0 0 0 0,1-1 1 0 0,0 1-1 0 0,-1 0 0 0 0,0 0 1 0 0,1 0-1 0 0,0 2-6 0 0,1 7 36 0 0,0 0 1 0 0,1 7-37 0 0,-3-7 5 0 0,1-5 4 0 0,-2 0-1 0 0,0 1 1 0 0,0 0-9 0 0,1 17 34 0 0,1 25 50 0 0,-1-38-84 0 0,-1-10 0 0 0,0 0 0 0 0,0 1 0 0 0,0-1 0 0 0,1 0 0 0 0,0 0 0 0 0,-1 1 0 0 0,1 0 6 0 0,0-2-1 0 0,-1 0 0 0 0,0 0 1 0 0,1 0-1 0 0,-1 0 0 0 0,0 0 1 0 0,0 1-1 0 0,0-2 0 0 0,0 1 1 0 0,0 1-1 0 0,0-1 0 0 0,0 1-5 0 0,0-3 9 0 0,0 0-1 0 0,0 1 1 0 0,0-1-1 0 0,1 1 1 0 0,-1-1-1 0 0,0 0 1 0 0,0 1 0 0 0,1 0-1 0 0,0-1 1 0 0,-1 1-1 0 0,0-1 1 0 0,1 1-1 0 0,-1-1 1 0 0,1 1-9 0 0,4-5 22 0 0,-4 3-9 0 0,0-1 1 0 0,0 1 0 0 0,0-1-1 0 0,0 0 1 0 0,0 1-1 0 0,-1-1 1 0 0,1 1 0 0 0,0-2-14 0 0,2-11 37 0 0,4-14 32 0 0,1-7-69 0 0,-1 6 67 0 0,2-4-67 0 0,19-47 139 0 0,-28 80-146 0 0,1 0 0 0 0,0-1 1 0 0,-1 1-1 0 0,1-1 0 0 0,0 1 1 0 0,0 0-1 0 0,0-1 7 0 0,3-3-29 0 0,-4 5 29 0 0,0 0 1 0 0,0 0-1 0 0,0 0 1 0 0,0 0-1 0 0,0 0 1 0 0,0 0-1 0 0,1-1 1 0 0,-1 1-1 0 0,0 0 0 0 0,0 0 1 0 0,0 0-1 0 0,0 0 1 0 0,0 0-1 0 0,0 0 1 0 0,0 0-1 0 0,0 0 1 0 0,0 0-1 0 0,1-1 1 0 0,-1 1-1 0 0,0 0 1 0 0,0 0-1 0 0,0 0 0 0 0,0 0 1 0 0,0 0-1 0 0,0 0 1 0 0,0 0-1 0 0,1 0 1 0 0,-1 0-1 0 0,0 0 1 0 0,1 0-1 0 0,-1 0 1 0 0,0 0-1 0 0,0 0 1 0 0,0 0-1 0 0,0 0 0 0 0,0 0 1 0 0,0 0-1 0 0,1 0 1 0 0,-1 0-1 0 0,0 0 1 0 0,0 0-1 0 0,0 0 0 0 0,0 1 8 0 0,1-1-1 0 0,0 1 1 0 0,-1-1 0 0 0,1 1-1 0 0,-1 0 1 0 0,0-1 0 0 0,1 1-1 0 0,-1-1 1 0 0,1 2 0 0 0,-1-2-8 0 0,6 20 121 0 0,9 53-37 0 0,-14-66-64 0 0,0 0-1 0 0,0 1 1 0 0,-1 0-20 0 0,3 17 12 0 0,1-3 7 0 0,-2-5-2 0 0,2-1 0 0 0,4 12-17 0 0,-2-5 0 0 0,-5-16 0 0 0,2 0 0 0 0,-2 0 0 0 0,2 0 0 0 0,0-1 0 0 0,0 1 0 0 0,0-1-79 0 0,-3-6 33 0 0,1 2 1 0 0,0-1-1 0 0,-1 0 0 0 0,1 0 0 0 0,-1 0 1 0 0,1 0-1 0 0,0 0 0 0 0,0 0 1 0 0,0 1 45 0 0,4 3-358 0 0,-5-5 168 0 0,0 1-1 0 0,0 0 1 0 0,1-1 0 0 0,-1 0 0 0 0,1 1-1 0 0,-1-1 1 0 0,0 1 0 0 0,1-1-1 0 0,-1 1 1 0 0,0-1 0 0 0,1 0-1 0 0,-1 1 1 0 0,1-1 0 0 0,-1 0 0 0 0,1 0-1 0 0,-1 0 1 0 0,0 1 0 0 0,1-1-1 0 0,0 0 1 0 0,-1 1 0 0 0,1-1-1 0 0,-1 0 1 0 0,1 0 0 0 0,-1 0 0 0 0,1 0-1 0 0,-1 0 1 0 0,1 0 0 0 0,-1 0-1 0 0,1 0 1 0 0,0 0 190 0 0,6-2-7298 0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60"/>
    </inkml:context>
    <inkml:brush xml:id="br0">
      <inkml:brushProperty name="width" value="0.05" units="cm"/>
      <inkml:brushProperty name="height" value="0.05" units="cm"/>
      <inkml:brushProperty name="color" value="#004F8B"/>
    </inkml:brush>
  </inkml:definitions>
  <inkml:trace contextRef="#ctx0" brushRef="#br0">14 0 11976 0 0,'-1'1'546'0'0,"-2"8"-262"0"0,0 0-1 0 0,1-1 0 0 0,0 1 0 0 0,0 2-283 0 0,2-7 536 0 0,0 1-1 0 0,-1-1 1 0 0,1 1-1 0 0,1-1 0 0 0,-1 0 1 0 0,0 1-1 0 0,1-1 1 0 0,0 1-1 0 0,1 2-535 0 0,8 10 1325 0 0,-10-16-1171 0 0,0-1-117 0 0,0 0-136 0 0,0 0-15 0 0,2-1-34 0 0,-1-1-2 0 0,-1-1 0 0 0,1 2 0 0 0,0-2 0 0 0,0 1 0 0 0,0-1 1 0 0,-1 1-1 0 0,1 0 150 0 0,1-13-5243 0 0,-2 2-502 0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61"/>
    </inkml:context>
    <inkml:brush xml:id="br0">
      <inkml:brushProperty name="width" value="0.05" units="cm"/>
      <inkml:brushProperty name="height" value="0.05" units="cm"/>
      <inkml:brushProperty name="color" value="#004F8B"/>
    </inkml:brush>
  </inkml:definitions>
  <inkml:trace contextRef="#ctx0" brushRef="#br0">0 0 7832 0 0,'0'0'696'0'0,"0"0"-560"0"0,0 0-136 0 0,0 0 0 0 0,0 0 976 0 0,2 8 168 0 0,-2-2 32 0 0,0 3 8 0 0,0-4-816 0 0,3 1-160 0 0,0-1-32 0 0,2 2-3856 0 0,0-3-776 0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62"/>
    </inkml:context>
    <inkml:brush xml:id="br0">
      <inkml:brushProperty name="width" value="0.05" units="cm"/>
      <inkml:brushProperty name="height" value="0.05" units="cm"/>
      <inkml:brushProperty name="color" value="#004F8B"/>
    </inkml:brush>
  </inkml:definitions>
  <inkml:trace contextRef="#ctx0" brushRef="#br0">1 67 14256 0 0,'0'0'653'0'0,"0"0"-16"0"0,1 1-409 0 0,0 18 141 0 0,1-3 1457 0 0,0-5-754 0 0,2 9 102 0 0,-3-14-811 0 0,-1-5-261 0 0,1 0-1 0 0,-1 1 1 0 0,1 0-1 0 0,-1 0 1 0 0,1 0 0 0 0,0-1-1 0 0,-1 1 1 0 0,2-1 0 0 0,-2 1-102 0 0,1-2 256 0 0,-1 0 58 0 0,0 0 6 0 0,0 0-21 0 0,0 0-91 0 0,0 0-43 0 0,1 0-5 0 0,1-5-82 0 0,1 1-1 0 0,-1 0 0 0 0,0 0 0 0 0,0 0 1 0 0,0-1-1 0 0,0-4-77 0 0,-1 5 27 0 0,6-22 69 0 0,-7 21-79 0 0,1-1 0 0 0,1 1 1 0 0,-1-1-1 0 0,1 1 1 0 0,1-3-18 0 0,4-13-229 0 0,0 1 389 0 0,-6 19-92 0 0,-1 0 1 0 0,1-1-1 0 0,0 1 1 0 0,-1-1 0 0 0,1 1-1 0 0,0 0 1 0 0,0 0-1 0 0,0 0 1 0 0,0 0-1 0 0,0 0 1 0 0,1 0-69 0 0,-1 0 148 0 0,-1 1-48 0 0,0 0-11 0 0,0 0 6 0 0,0 0 29 0 0,1 1-62 0 0,1 0 1 0 0,-1 1-1 0 0,0-1 1 0 0,0 0-1 0 0,1 0 0 0 0,-1 1-62 0 0,-1-1 21 0 0,3 2-70 0 0,0 1 0 0 0,-2-1 0 0 0,2 2 0 0 0,-1-2 0 0 0,-1 1 1 0 0,1 1-1 0 0,-1-1 49 0 0,2 3-40 0 0,0 4 114 0 0,0 0 0 0 0,2 10-74 0 0,-1 1 87 0 0,0-1 19 0 0,-4-15-67 0 0,1-1 0 0 0,0 1 1 0 0,1 1-40 0 0,-1-3 19 0 0,-1-1 1 0 0,1 1 0 0 0,-1-1-1 0 0,0 2-19 0 0,0-2 8 0 0,1 0 0 0 0,-1-1 0 0 0,1 1 0 0 0,-1-1 0 0 0,1 1-1 0 0,-1 0 1 0 0,1-1 0 0 0,1 2-8 0 0,-2-2-9 0 0,1-1-43 0 0,0 1 0 0 0,-1-1 0 0 0,1 0-1 0 0,-1 0 1 0 0,1 0 0 0 0,0 0 0 0 0,-1 0 0 0 0,1 0 0 0 0,0 0-1 0 0,0 0 1 0 0,0 0 0 0 0,-1-1 0 0 0,2 2 0 0 0,-1-2 0 0 0,0 1 0 0 0,-1-1-1 0 0,2 1 1 0 0,0 0 52 0 0,2-1-5577 0 0,-3 0 3862 0 0,5-2-5828 0 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63"/>
    </inkml:context>
    <inkml:brush xml:id="br0">
      <inkml:brushProperty name="width" value="0.05" units="cm"/>
      <inkml:brushProperty name="height" value="0.05" units="cm"/>
      <inkml:brushProperty name="color" value="#004F8B"/>
    </inkml:brush>
  </inkml:definitions>
  <inkml:trace contextRef="#ctx0" brushRef="#br0">17 26 16328 0 0,'0'0'365'0'0,"0"0"56"0"0,0 0 27 0 0,0 0-48 0 0,-1 1-259 0 0,0 0-17 0 0,-1 0-1 0 0,1 1 1 0 0,0-1-1 0 0,-1 1 1 0 0,1-1-1 0 0,1 1 0 0 0,-2-1 1 0 0,1 1-1 0 0,1 0 1 0 0,-1 0-1 0 0,0-1 1 0 0,1 1-1 0 0,-1 0 1 0 0,1 0-1 0 0,-1 0 0 0 0,1-1 1 0 0,0 2-1 0 0,0-1 1 0 0,0 1-124 0 0,0 20 1717 0 0,2 8-1717 0 0,-1-23 117 0 0,0 1-1 0 0,1 0 0 0 0,0 0 0 0 0,3 8-116 0 0,-1-6 209 0 0,-4-9-170 0 0,0-1 1 0 0,0 1 0 0 0,1 0 0 0 0,-1-1 0 0 0,1 1-1 0 0,-1-1 1 0 0,1 1 0 0 0,0-1 0 0 0,0 1 0 0 0,-1-1-1 0 0,1 1 1 0 0,1-1 0 0 0,-1 1 0 0 0,-1-1 0 0 0,3 1-40 0 0,6 5 226 0 0,-7-7-111 0 0,3-2-11 0 0,-3 2-63 0 0,0 0-1 0 0,-1-1 0 0 0,1 0 1 0 0,0 0-1 0 0,0 1 1 0 0,-1-1-1 0 0,1-1 0 0 0,0 1 1 0 0,-1 0-1 0 0,2-1-40 0 0,5-6 89 0 0,-1 0 1 0 0,0-1-1 0 0,0 0 0 0 0,0 0 1 0 0,-2-1-1 0 0,1 0 0 0 0,1-3-89 0 0,-4 4 26 0 0,7-13 28 0 0,-7 15-41 0 0,1-1-1 0 0,0 0 0 0 0,-2-1 1 0 0,2-1-13 0 0,2-9 14 0 0,-5 15-560 0 0,0 0 0 0 0,0 0 0 0 0,0-1 0 0 0,-1 1 0 0 0,1-1 0 0 0,-1 0 546 0 0,0 5-1908 0 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64"/>
    </inkml:context>
    <inkml:brush xml:id="br0">
      <inkml:brushProperty name="width" value="0.05" units="cm"/>
      <inkml:brushProperty name="height" value="0.05" units="cm"/>
      <inkml:brushProperty name="color" value="#004F8B"/>
    </inkml:brush>
  </inkml:definitions>
  <inkml:trace contextRef="#ctx0" brushRef="#br0">42 20 14280 0 0,'0'0'1102'0'0,"-3"-6"390"0"0,3 6-1711 0 0,-4-8 3230 0 0,4 8-2783 0 0,0-1-1 0 0,0 1 1 0 0,0 0-1 0 0,-1-1 0 0 0,1 1 1 0 0,0-1-1 0 0,0 1 1 0 0,0 0-1 0 0,-1 0 1 0 0,1 0-1 0 0,-1-1 1 0 0,1 1-1 0 0,0 0 1 0 0,-1 0-1 0 0,1 0 0 0 0,0-1 1 0 0,0 1-1 0 0,-1 0 1 0 0,0 0-1 0 0,1 0-227 0 0,-2 8 774 0 0,-3 24-247 0 0,2-12-604 0 0,-7 64 164 0 0,5-26 348 0 0,2-24-98 0 0,2 0 1 0 0,2 8-338 0 0,-1-5 91 0 0,2 31-27 0 0,4 11-64 0 0,-5-66-41 0 0,-1-7-9 0 0,0-1 0 0 0,1-1 0 0 0,-1 1 0 0 0,1 0 1 0 0,1 2 49 0 0,0 0-1626 0 0,-2-9-2635 0 0,0-7 1577 0 0,0 1-4046 0 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65"/>
    </inkml:context>
    <inkml:brush xml:id="br0">
      <inkml:brushProperty name="width" value="0.05" units="cm"/>
      <inkml:brushProperty name="height" value="0.05" units="cm"/>
      <inkml:brushProperty name="color" value="#004F8B"/>
    </inkml:brush>
  </inkml:definitions>
  <inkml:trace contextRef="#ctx0" brushRef="#br0">10 1 18367 0 0,'0'1'844'0'0,"-2"0"-567"0"0,1-1-207 0 0,1 1 0 0 0,-2 0 0 0 0,2 0 0 0 0,-1-1 0 0 0,1 2 0 0 0,-1-2 0 0 0,0 1 0 0 0,1 0 0 0 0,0 0 0 0 0,-1 0 1 0 0,1 0-1 0 0,0 0 0 0 0,0 0 0 0 0,-1 0-70 0 0,1 0 145 0 0,0 1 0 0 0,0-2 0 0 0,0 1 1 0 0,0 1-1 0 0,1-1 0 0 0,-1-1 1 0 0,0 2-1 0 0,0-2 0 0 0,1 1 0 0 0,-1 1 1 0 0,0-2-1 0 0,1 2 0 0 0,0-2 0 0 0,-1 1 1 0 0,0 0-1 0 0,1 0 0 0 0,0 0 0 0 0,0-1 1 0 0,-1 1-146 0 0,2 1 50 0 0,0 0 1 0 0,0-1-1 0 0,-1 1 1 0 0,2-1-1 0 0,-1 0 1 0 0,0 0-1 0 0,0 1 1 0 0,0-2-1 0 0,1 1 1 0 0,-1 0 0 0 0,0 0-1 0 0,0-1 1 0 0,1 1-1 0 0,-1-1 1 0 0,2 0-51 0 0,5 1 210 0 0,1 0 0 0 0,-1-2 1 0 0,5 0-211 0 0,-6 0 29 0 0,19 1-1233 0 0,-1 0-1 0 0,19 2 1205 0 0,-35 0-2151 0 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66"/>
    </inkml:context>
    <inkml:brush xml:id="br0">
      <inkml:brushProperty name="width" value="0.05" units="cm"/>
      <inkml:brushProperty name="height" value="0.05" units="cm"/>
      <inkml:brushProperty name="color" value="#004F8B"/>
    </inkml:brush>
  </inkml:definitions>
  <inkml:trace contextRef="#ctx0" brushRef="#br0">29 96 14280 0 0,'0'0'654'0'0,"0"0"-11"0"0,0 1-414 0 0,1 2 174 0 0,-1 0-1 0 0,2 0 0 0 0,-1 0 1 0 0,0 0-1 0 0,0 0 0 0 0,0 0 1 0 0,1-1-1 0 0,-1 1 0 0 0,1-1 1 0 0,1 1-403 0 0,0 2 149 0 0,-2-4 1 0 0,1 1 0 0 0,-1-1-1 0 0,0 1 1 0 0,1-1-1 0 0,-1 0 1 0 0,1 0-1 0 0,0 0 1 0 0,0 0-1 0 0,0 0 1 0 0,-1 0-1 0 0,1-1 1 0 0,2 2-150 0 0,-4-2 31 0 0,2 0 0 0 0,-1 1-1 0 0,-1-1 1 0 0,2 0 0 0 0,-2 0 0 0 0,1 0 0 0 0,1 0-1 0 0,-1 0 1 0 0,-1 0 0 0 0,2 0 0 0 0,-1 0 0 0 0,-1 0-1 0 0,2 0 1 0 0,-2-1 0 0 0,1 1 0 0 0,1 0 0 0 0,-2 0-1 0 0,1-1 1 0 0,0 0 0 0 0,0 1 0 0 0,0-1 0 0 0,0 1-1 0 0,0-1 1 0 0,-1 0 0 0 0,1 1 0 0 0,0-1 0 0 0,0 0-31 0 0,1-2 60 0 0,0 1 1 0 0,0-1-1 0 0,-1 0 1 0 0,1 0 0 0 0,-1 0-1 0 0,0 0 1 0 0,1-2-61 0 0,0 0 32 0 0,0 0 0 0 0,-1-1 1 0 0,0 0-1 0 0,1 0 0 0 0,-2 1 1 0 0,1-1-1 0 0,-1 0 0 0 0,0 0 0 0 0,0 1 1 0 0,-1-5-33 0 0,1 2 76 0 0,0 6-50 0 0,0 0-1 0 0,-1 0 1 0 0,1 1-1 0 0,0-1 0 0 0,-1 1 1 0 0,1-1-1 0 0,-1-1-25 0 0,0 0 46 0 0,0 0 33 0 0,0 2 0 0 0,1-2 0 0 0,-2 1 1 0 0,1 1-1 0 0,0-1 0 0 0,0 0 0 0 0,0 0 0 0 0,-1 0-79 0 0,2 2 35 0 0,-1-1 0 0 0,0 1 0 0 0,0-1 0 0 0,1 0 0 0 0,-1 1 0 0 0,0 0 0 0 0,0-1 0 0 0,0 1 0 0 0,1 0 0 0 0,-2 0 0 0 0,2 0 0 0 0,-1-1 0 0 0,0 1 0 0 0,0 0-1 0 0,0 0 1 0 0,0 0 0 0 0,0 0 0 0 0,0 0 0 0 0,1 0 0 0 0,-2 0 0 0 0,2 1 0 0 0,-1-1 0 0 0,-1 0-35 0 0,-1 1 103 0 0,0 0 1 0 0,0 0-1 0 0,0 0 1 0 0,0 1-1 0 0,0-1 1 0 0,0 1-1 0 0,0 0 1 0 0,0 0-1 0 0,0 0 0 0 0,1 0 1 0 0,0 0-1 0 0,-1 1 1 0 0,1-1-1 0 0,0 1 1 0 0,0 0-1 0 0,0-1 1 0 0,0 2-104 0 0,-4 6 243 0 0,1 0 1 0 0,0 0 0 0 0,1 0-1 0 0,-2 9-243 0 0,3-10 44 0 0,2 0 0 0 0,-1 0 0 0 0,1 0 0 0 0,0 0 0 0 0,1 0 0 0 0,1 7-44 0 0,-1-10 1 0 0,1 0 0 0 0,1 1 0 0 0,-1-1-1 0 0,1 0 1 0 0,2 5-1 0 0,-2-5 7 0 0,-1-3-2 0 0,1 0 1 0 0,-1 1 0 0 0,1-1-1 0 0,0 0 1 0 0,0 0-1 0 0,0 0 1 0 0,1 0-1 0 0,-1 0 1 0 0,1 0-1 0 0,-1 0 1 0 0,1-1 0 0 0,0 0-1 0 0,0 0 1 0 0,0 1-1 0 0,0-2 1 0 0,1 1-1 0 0,-1 0 1 0 0,0-1 0 0 0,1 1-1 0 0,0-1 1 0 0,-1 0-1 0 0,1 0 1 0 0,1 0-6 0 0,6 1 31 0 0,0-1 1 0 0,7 0-32 0 0,-13-1-16 0 0,-1 0 1 0 0,1 0 0 0 0,-1-1-1 0 0,0 1 1 0 0,0-2-1 0 0,0 1 1 0 0,0 0 0 0 0,1-1 15 0 0,11-4-181 0 0,-2 0 0 0 0,1-2 0 0 0,3-2 181 0 0,32-22-1121 0 0,-23 12 482 0 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67"/>
    </inkml:context>
    <inkml:brush xml:id="br0">
      <inkml:brushProperty name="width" value="0.05" units="cm"/>
      <inkml:brushProperty name="height" value="0.05" units="cm"/>
      <inkml:brushProperty name="color" value="#004F8B"/>
    </inkml:brush>
  </inkml:definitions>
  <inkml:trace contextRef="#ctx0" brushRef="#br0">48 32 9672 0 0,'-1'-1'328'0'0,"0"0"1"0"0,0 0 0 0 0,0 0-1 0 0,-1-1 1 0 0,1 1 0 0 0,1 0-1 0 0,-2-1 1 0 0,2 1 0 0 0,-1-1-1 0 0,0 1 1 0 0,0-1 0 0 0,1 1-1 0 0,-1-1 1 0 0,1 0-329 0 0,0 2 239 0 0,-1-1-1 0 0,1 1 1 0 0,0-1 0 0 0,-1 0 0 0 0,1 1-1 0 0,0-1 1 0 0,0 1 0 0 0,-1 0 0 0 0,1-1 0 0 0,0 0-1 0 0,-1 1 1 0 0,0 0 0 0 0,1-1 0 0 0,-1 1-239 0 0,-2-4 2565 0 0,2 5-2418 0 0,0-1 0 0 0,1 1 1 0 0,-1-1-1 0 0,1 1 0 0 0,-1 0 1 0 0,0-1-1 0 0,1 1 0 0 0,0-1 1 0 0,-1 2-1 0 0,1-1-147 0 0,-3 4 188 0 0,2 1 1 0 0,-1 0-1 0 0,1 0 1 0 0,-1-1-1 0 0,1 1 1 0 0,1 0-1 0 0,-1 0 1 0 0,1 2-189 0 0,-2 15 333 0 0,-3 43 692 0 0,3 0 1 0 0,3 6-1026 0 0,0-6 268 0 0,-2-35-158 0 0,1-3-208 0 0,1 1-1 0 0,2 9 99 0 0,0 7 25 0 0,-3-24 254 0 0,4 9-279 0 0,-5-18 133 0 0,1-11-615 0 0,0 0 1 0 0,0 0-1 0 0,0 0 0 0 0,0 1 0 0 0,0-1 1 0 0,0 0-1 0 0,0 0 0 0 0,1 0 482 0 0,-8-16-6729 0 0,4 4 20 0 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68"/>
    </inkml:context>
    <inkml:brush xml:id="br0">
      <inkml:brushProperty name="width" value="0.05" units="cm"/>
      <inkml:brushProperty name="height" value="0.05" units="cm"/>
      <inkml:brushProperty name="color" value="#004F8B"/>
    </inkml:brush>
  </inkml:definitions>
  <inkml:trace contextRef="#ctx0" brushRef="#br0">1 0 21191 0 0,'0'0'480'0'0,"0"0"67"0"0,0 1 32 0 0,2 3-429 0 0,-2-3-124 0 0,0 0 0 0 0,0 0 0 0 0,1 0 0 0 0,0 0 0 0 0,-1 0 0 0 0,1 0 0 0 0,-1 0 0 0 0,1 0 0 0 0,0 0 0 0 0,-1 0 0 0 0,1-1 0 0 0,0 1 0 0 0,0 0 0 0 0,0 0 0 0 0,-1-1 0 0 0,2 1 0 0 0,-1 0 0 0 0,-1-1 0 0 0,2 1 0 0 0,-1-1 0 0 0,-1 1 0 0 0,2-1-26 0 0,11 4 103 0 0,2-1 0 0 0,-1 0 0 0 0,0-1 0 0 0,0-1 0 0 0,0 0 0 0 0,7-1-103 0 0,21-2 791 0 0,22-5-791 0 0,-41 4 39 0 0,49-2-599 0 0,-38 3-16 0 0,-13 2-1002 0 0,-3 0-460 0 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69"/>
    </inkml:context>
    <inkml:brush xml:id="br0">
      <inkml:brushProperty name="width" value="0.05" units="cm"/>
      <inkml:brushProperty name="height" value="0.05" units="cm"/>
      <inkml:brushProperty name="color" value="#004F8B"/>
    </inkml:brush>
  </inkml:definitions>
  <inkml:trace contextRef="#ctx0" brushRef="#br0">127 3 7368 0 0,'-10'4'421'0'0,"-8"2"1397"0"0,17-6-1341 0 0,-1 0 1 0 0,1 0-1 0 0,0 0 0 0 0,0 0 0 0 0,0 0 0 0 0,-1 0 0 0 0,1 0 0 0 0,0 0 0 0 0,0-1 0 0 0,0 1 0 0 0,0-1 0 0 0,0 1 0 0 0,0 0 0 0 0,-1-1-477 0 0,-10-4 2854 0 0,11 5-2641 0 0,-1 0-1 0 0,1 0 1 0 0,-1-1 0 0 0,1 1-1 0 0,0-1 1 0 0,0 0 0 0 0,-1 0-213 0 0,1 1 43 0 0,0 0 1 0 0,1 0 0 0 0,-2 0 0 0 0,2 0-1 0 0,-1-1 1 0 0,0 1 0 0 0,0 0 0 0 0,0 0-1 0 0,1 1 1 0 0,-2-1 0 0 0,1 0-44 0 0,-2 0 137 0 0,3 0-81 0 0,-2 1-1 0 0,2-1 1 0 0,-1 1 0 0 0,0 0-1 0 0,0-1 1 0 0,0 1-1 0 0,1-1 1 0 0,-1 1-1 0 0,0 0 1 0 0,0 0-1 0 0,1-1 1 0 0,-1 2-56 0 0,-9 20 1440 0 0,6-15-1406 0 0,1 0-1 0 0,1 0 1 0 0,-1 0-1 0 0,1 0 1 0 0,0 5-34 0 0,-3 6-3 0 0,4-15 3 0 0,1 0 0 0 0,0 0 0 0 0,-1 0 0 0 0,1 0 0 0 0,0 0 0 0 0,0 0 0 0 0,1 0 0 0 0,-1 0 0 0 0,0 0 0 0 0,1 0 0 0 0,0 0 0 0 0,0 0 0 0 0,0 0 0 0 0,1 0 0 0 0,-2-1 0 0 0,0-2 0 0 0,0 1 0 0 0,1 0 0 0 0,-1 0 0 0 0,0 0 0 0 0,1 0 0 0 0,0 0 0 0 0,-1 0 0 0 0,1-1 0 0 0,-1 1 0 0 0,1 0 0 0 0,0 0 0 0 0,-1-1 0 0 0,1 1 0 0 0,-1 0 0 0 0,2-1 0 0 0,-2 1 0 0 0,1-1 0 0 0,0 1 0 0 0,0-1 0 0 0,0 1 0 0 0,-1-1 0 0 0,2 0 0 0 0,-1 1 0 0 0,-1-1 0 0 0,2 0 0 0 0,-2 0 0 0 0,1 0 0 0 0,1 0 0 0 0,-2 0 0 0 0,1 0 0 0 0,1 0 0 0 0,-2 0 0 0 0,1 0 0 0 0,1 0 0 0 0,-2 0 0 0 0,2 0 0 0 0,0-1 0 0 0,0 0 0 0 0,-1 0 0 0 0,1 1 0 0 0,0-1 0 0 0,-1 0 0 0 0,1 0 0 0 0,0 0 0 0 0,-1 0 0 0 0,1 0 0 0 0,-1 0 0 0 0,1-2 0 0 0,4-3 32 0 0,0 0 0 0 0,-1-1 0 0 0,0 0 0 0 0,0 0 0 0 0,2-5-32 0 0,-3 5 140 0 0,0 0 0 0 0,1 1 0 0 0,2-3-140 0 0,8-12-457 0 0,-14 19 553 0 0,-1 2 96 0 0,0 0 21 0 0,0 0-14 0 0,0 0-72 0 0,0 0-30 0 0,1 2-8 0 0,0-1-71 0 0,1 1-1 0 0,-1 1 0 0 0,1-2 1 0 0,-1 2-1 0 0,1-1 1 0 0,-1 1-1 0 0,-1-1 0 0 0,2 3-17 0 0,6 23 179 0 0,-3-10-121 0 0,-3-12-171 0 0,-1 0 0 0 0,2-1 1 0 0,-1 0-1 0 0,1 0 0 0 0,0 1 0 0 0,0-2 0 0 0,0 1 0 0 0,1-1 0 0 0,2 5 113 0 0,-4-9-292 0 0,-2 2 1 0 0,1-2-1 0 0,1 1 0 0 0,-2 0 0 0 0,1 0 0 0 0,1-1 1 0 0,-1 1-1 0 0,0-1 0 0 0,0 1 0 0 0,0 0 0 0 0,1-1 1 0 0,-1 0-1 0 0,0 1 0 0 0,0-1 0 0 0,0 0 292 0 0,8 0-7206 0 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70"/>
    </inkml:context>
    <inkml:brush xml:id="br0">
      <inkml:brushProperty name="width" value="0.05" units="cm"/>
      <inkml:brushProperty name="height" value="0.05" units="cm"/>
      <inkml:brushProperty name="color" value="#004F8B"/>
    </inkml:brush>
  </inkml:definitions>
  <inkml:trace contextRef="#ctx0" brushRef="#br0">61 0 18687 0 0,'0'0'430'0'0,"-1"1"55"0"0,-2 2-218 0 0,-1 0-1 0 0,1 1 0 0 0,0-1 1 0 0,0 1-1 0 0,0 0 1 0 0,0 0-1 0 0,1 0 1 0 0,-1 0-1 0 0,1 0 1 0 0,0 1-1 0 0,0-1 1 0 0,1 2-267 0 0,-2 3 362 0 0,1 0 0 0 0,1 0 0 0 0,-1 0 0 0 0,2 0 0 0 0,-1 0 1 0 0,1 1-363 0 0,-3 49 1126 0 0,2-19-534 0 0,-3 4-592 0 0,1-5 510 0 0,1 5-510 0 0,-1 44 406 0 0,3-45-406 0 0,1-38 0 0 0,3-2 0 0 0,-2-3 0 0 0,-2-1 0 0 0,1 1 0 0 0,0 0 0 0 0,0-1 0 0 0,-1 1 0 0 0,1 0 0 0 0,0-1 0 0 0,0 1 0 0 0,-1 0 0 0 0,1-1 0 0 0,0 0 0 0 0,0 1 0 0 0,-1 0 0 0 0,1-1 0 0 0,-1 1 0 0 0,1-2 0 0 0,0 2 0 0 0,-1-1 0 0 0,2-1 0 0 0,3-3 0 0 0,-1 0 0 0 0,0-1 0 0 0,0 1 0 0 0,2-5 0 0 0,7-8 0 0 0,6-4-43 0 0,21-20 43 0 0,-22 25-33 0 0,-13 13-31 0 0,0 0 0 0 0,0 0 0 0 0,0 1 0 0 0,4-3 64 0 0,-2 2 40 0 0,-1-1 60 0 0,-6 4-91 0 0,0 0 0 0 0,1 1 1 0 0,-1 0-1 0 0,0-1 0 0 0,1 1 0 0 0,-1 0 1 0 0,1-1-1 0 0,-1 1 0 0 0,0-1 1 0 0,1 1-1 0 0,-1 0 0 0 0,1 0 0 0 0,0-1 1 0 0,-1 1-1 0 0,0 0 0 0 0,1 0-9 0 0,1 0-3 0 0,-2 0-4 0 0,0 0 1 0 0,0 0-1 0 0,1 0 0 0 0,-1 0 1 0 0,0 0-1 0 0,1 0 0 0 0,-1 0 0 0 0,1 0 1 0 0,-1 0-1 0 0,0-1 0 0 0,0 1 1 0 0,1 0-1 0 0,-1 0 0 0 0,0 0 0 0 0,0 0 1 0 0,1 0-1 0 0,-1 0 0 0 0,1-1 1 0 0,-1 1-1 0 0,0-1 0 0 0,0 1 1 0 0,1 0-1 0 0,-1 0 7 0 0,2 1 99 0 0,-2-1-103 0 0,0 0-1 0 0,0 0 0 0 0,0 0 1 0 0,0 0-1 0 0,0 0 0 0 0,0 0 0 0 0,1 0 1 0 0,-1 0-1 0 0,0 0 0 0 0,0 0 0 0 0,0 0 1 0 0,0 1-1 0 0,0-1 0 0 0,0 0 0 0 0,0 0 1 0 0,0 0-1 0 0,0 0 0 0 0,0 0 0 0 0,1 0 1 0 0,-1 0-1 0 0,0 0 0 0 0,0 0 0 0 0,0 0 1 0 0,0 0-1 0 0,0 0 0 0 0,0 1 0 0 0,1-1 1 0 0,-1 0-1 0 0,0 0 0 0 0,0 0 0 0 0,0 0 1 0 0,0 0-1 0 0,0 0 0 0 0,0 0 0 0 0,0 0 1 0 0,0 0-1 0 0,0 1 0 0 0,0-1 1 0 0,0 0 4 0 0,0 2-12 0 0,0 0 6 0 0,0 0 0 0 0,0 1-1 0 0,0-1 1 0 0,-1 1 0 0 0,1-1 0 0 0,-1 0 0 0 0,1 0 0 0 0,-1 1-1 0 0,1-2 1 0 0,-2 3 6 0 0,-4 7-2 0 0,5-8 4 0 0,-1 0 0 0 0,1 0 1 0 0,-1 0-1 0 0,0 0 0 0 0,0 0 0 0 0,-1 0-2 0 0,-4 6 34 0 0,-2-1 47 0 0,1 0-1 0 0,1 1 1 0 0,1 1 0 0 0,-2 1-81 0 0,7-10 0 0 0,1 0 0 0 0,0 0 0 0 0,-1 0 0 0 0,0 1 0 0 0,1-2 0 0 0,0 1 0 0 0,0 1 0 0 0,0-1 0 0 0,0 0 0 0 0,0 0 0 0 0,0 1 0 0 0,0-1 0 0 0,0 0 0 0 0,-1 1 0 0 0,1-1 0 0 0,0 0 0 0 0,0 0 0 0 0,-1 0 0 0 0,0 0 0 0 0,1 1 0 0 0,-1 0 0 0 0,0-1 0 0 0,0 1 0 0 0,1-1 0 0 0,-1 1 0 0 0,1 0 0 0 0,-1-1 0 0 0,1 1 0 0 0,-1 0 0 0 0,1-1 0 0 0,0 1 0 0 0,0-1 0 0 0,0 1 0 0 0,0 0 0 0 0,0 0 0 0 0,1 1 0 0 0,-1-2 0 0 0,1 0 0 0 0,-1 0 0 0 0,0 1 0 0 0,1-2 0 0 0,-1 1 0 0 0,1 1 0 0 0,0-1 0 0 0,-1-1 0 0 0,1 2 0 0 0,0-1 0 0 0,0-1 0 0 0,-1 2 0 0 0,1-2 0 0 0,0 1 0 0 0,0 0 0 0 0,0 0 0 0 0,0-1 0 0 0,0 1 0 0 0,0-1 0 0 0,1 1 0 0 0,-1 0 0 0 0,0-1 0 0 0,3 1 1 0 0,0 0-1 0 0,-1 0 0 0 0,2 0 1 0 0,-2-1-1 0 0,1 0 0 0 0,0 1 1 0 0,0-1-1 0 0,0-1 0 0 0,0 1 1 0 0,-1 0-1 0 0,3-2 0 0 0,6 0 1 0 0,-1-1 1 0 0,1-1-1 0 0,0 0-1 0 0,24-12-133 0 0,-30 13-548 0 0,1 0 0 0 0,-1-1 1 0 0,0 0-1 0 0,0 0 0 0 0,-1 0 0 0 0,2-1 681 0 0,2-2-1474 0 0,-6 4 804 0 0,1 0 0 0 0,0 0 0 0 0,-1-1 0 0 0,0 0-1 0 0,0 1 1 0 0,0-2 670 0 0,7-9-2046 0 0</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71"/>
    </inkml:context>
    <inkml:brush xml:id="br0">
      <inkml:brushProperty name="width" value="0.05" units="cm"/>
      <inkml:brushProperty name="height" value="0.05" units="cm"/>
      <inkml:brushProperty name="color" value="#004F8B"/>
    </inkml:brush>
  </inkml:definitions>
  <inkml:trace contextRef="#ctx0" brushRef="#br0">16 85 11520 0 0,'0'0'886'0'0,"0"1"-582"0"0,0 20 3593 0 0,0-21-2585 0 0,0 1-268 0 0,1 0-877 0 0,-1-1-1 0 0,0 1 0 0 0,1 0 0 0 0,-1 0 0 0 0,0-1 0 0 0,0 1 1 0 0,0 0-1 0 0,0 0 0 0 0,0-1 0 0 0,0 1 0 0 0,0 1-166 0 0,0-1 815 0 0,7 0 620 0 0,-6 0-1414 0 0,-1-1-1 0 0,1 0 1 0 0,-1 0-1 0 0,1 0 1 0 0,0 0-1 0 0,-1 0 1 0 0,0 0-1 0 0,1 0 1 0 0,-1 0-1 0 0,1 0 1 0 0,0 0-1 0 0,-1 0 1 0 0,1 0-1 0 0,-1 0 1 0 0,0 0-1 0 0,1 0 1 0 0,0 0-1 0 0,-1 0 1 0 0,1-1-1 0 0,-1 1 1 0 0,0 0-1 0 0,1-1 1 0 0,0 1-1 0 0,-1 0 0 0 0,0 0 1 0 0,1-1-21 0 0,2-2 43 0 0,0 0 1 0 0,0-1 0 0 0,0 0-1 0 0,0 1 1 0 0,0-1-1 0 0,0 1 1 0 0,-2-1-1 0 0,2-1 1 0 0,-1 1-1 0 0,-1 0 1 0 0,1 0-1 0 0,-1 0 1 0 0,1-1-1 0 0,-1 1 1 0 0,-1-1-1 0 0,1 0 1 0 0,0-4-44 0 0,-1-1-3 0 0,1 9-1 0 0,-1 0-1 0 0,0-1 0 0 0,0 1 1 0 0,0 0-1 0 0,0-1 1 0 0,0 1-1 0 0,0 0 1 0 0,0 0-1 0 0,-1 0 0 0 0,1-1 1 0 0,0 1-1 0 0,-1 0 1 0 0,1 0-1 0 0,-1-2 5 0 0,-2-1 0 0 0,2-2 11 0 0,-2 5 44 0 0,1 1-23 0 0,1 1 1 0 0,0-1-1 0 0,0 0 1 0 0,0 0-1 0 0,-1 1 1 0 0,1-1-1 0 0,0 1 1 0 0,0 0-1 0 0,0-1 1 0 0,-1 1-1 0 0,1 0 1 0 0,0 0-1 0 0,0-1 1 0 0,0 1-1 0 0,0 0 1 0 0,0 0-1 0 0,0 0 1 0 0,0 1-33 0 0,-3 3 92 0 0,1 0-1 0 0,-1 0 1 0 0,0 3-92 0 0,4-8 10 0 0,-2 3 19 0 0,0 1 18 0 0,0 0 0 0 0,0-1 0 0 0,1 1 0 0 0,-1 1 0 0 0,0 2-47 0 0,-2 11 106 0 0,-2 4 66 0 0,1 9-172 0 0,5-26 13 0 0,0 0 0 0 0,0 0 1 0 0,1 1-1 0 0,-1-2 1 0 0,1 2-14 0 0,1 8 15 0 0,-2-11-25 0 0,1 1-1 0 0,-1-1 1 0 0,1 0-1 0 0,0-1 1 0 0,0 1-1 0 0,-1 0 1 0 0,2 0-1 0 0,-1-1 1 0 0,1 1 0 0 0,-1 0-1 0 0,1 0 1 0 0,-1-1-1 0 0,2 0 1 0 0,-1 1-1 0 0,-1-1 1 0 0,2 0-1 0 0,-1 0 1 0 0,1 0-1 0 0,-1 0 1 0 0,3 1 10 0 0,-5-2-18 0 0,1-1 0 0 0,0 0 0 0 0,0 0 0 0 0,-1 1 0 0 0,1-1 0 0 0,0 0 0 0 0,0 0-1 0 0,-1 0 1 0 0,1 0 0 0 0,-1 0 0 0 0,2 0 0 0 0,-2 0 0 0 0,1 0 0 0 0,-1 0 0 0 0,2 0 0 0 0,-2 0 0 0 0,1 0 0 0 0,-1-1 0 0 0,1 1 0 0 0,0 0 0 0 0,0-1 18 0 0,14-8-1889 0 0,-7 3-564 0 0,-1 1-5232 0 0</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72"/>
    </inkml:context>
    <inkml:brush xml:id="br0">
      <inkml:brushProperty name="width" value="0.05" units="cm"/>
      <inkml:brushProperty name="height" value="0.05" units="cm"/>
      <inkml:brushProperty name="color" value="#004F8B"/>
    </inkml:brush>
  </inkml:definitions>
  <inkml:trace contextRef="#ctx0" brushRef="#br0">151 77 8408 0 0,'0'0'381'0'0,"0"0"-5"0"0,1-1-237 0 0,0 0 99 0 0,0-1 0 0 0,0 0-1 0 0,-1 0 1 0 0,2 0 0 0 0,-2 0 0 0 0,1 0 0 0 0,-1 0 0 0 0,0 0 0 0 0,1 0-238 0 0,1-5 2715 0 0,-2 6-2529 0 0,1 0 0 0 0,0 1 1 0 0,-1-1-1 0 0,0 1 0 0 0,0-1 0 0 0,0 0 1 0 0,0 1-1 0 0,1-1 0 0 0,-1 1 0 0 0,0-2-186 0 0,0-20 4251 0 0,-8 13-2933 0 0,6 8-1261 0 0,0-1 0 0 0,1 1-1 0 0,-1 0 1 0 0,0 0-1 0 0,0 0 1 0 0,0 1-1 0 0,0-2 1 0 0,0 2 0 0 0,0-1-1 0 0,-1 1 1 0 0,2 0-1 0 0,-2 0 1 0 0,1-1-1 0 0,0 1 1 0 0,0 0 0 0 0,0 0-1 0 0,-1 1 1 0 0,1-1-1 0 0,0 0 1 0 0,0 0 0 0 0,0 1-1 0 0,0-1 1 0 0,0 2-1 0 0,-1-1-56 0 0,-2 1 127 0 0,0 0-1 0 0,0 1 1 0 0,0 0-1 0 0,0 0 0 0 0,1 0 1 0 0,-1 0-1 0 0,1 1 1 0 0,-1 0-1 0 0,1 0-126 0 0,-4 5 52 0 0,-1 1 0 0 0,2 0 1 0 0,-3 4-53 0 0,7-9 7 0 0,0 1 0 0 0,0-2 0 0 0,1 2 1 0 0,-1-1-1 0 0,2 0 0 0 0,-1 1 1 0 0,1 0-1 0 0,-2 5-7 0 0,3-7-125 0 0,-1 0 0 0 0,1 1 0 0 0,0-1 0 0 0,0 1 0 0 0,1 1 125 0 0,-1 0 53 0 0,0-3 54 0 0,1-1 0 0 0,-1 1 0 0 0,1-1 1 0 0,0 1-1 0 0,-1 0 0 0 0,2 0-107 0 0,-2-2 15 0 0,1-1-1 0 0,-1 1 1 0 0,0 0 0 0 0,1-1-1 0 0,-1 1 1 0 0,0-1 0 0 0,1 1-1 0 0,0 0 1 0 0,-1-1 0 0 0,1 0-1 0 0,-1 1 1 0 0,1-1 0 0 0,0 0-1 0 0,-1 1 1 0 0,1 0-1 0 0,-1-1 1 0 0,2 0 0 0 0,-2 0-1 0 0,1 0 1 0 0,-1 0 0 0 0,1 1-1 0 0,0-1 1 0 0,0 0 0 0 0,-1 0-1 0 0,1 0 1 0 0,0 0-15 0 0,2 0 14 0 0,-1-1 0 0 0,0 1 1 0 0,1 0-1 0 0,-1-1 0 0 0,1 0 0 0 0,-1 0 0 0 0,0 1 0 0 0,1-2 1 0 0,-2 1-1 0 0,2 0 0 0 0,-1 0 0 0 0,0 0 0 0 0,0-2-14 0 0,6-3 75 0 0,0 0 0 0 0,4-6-75 0 0,-8 8 18 0 0,3-4 8 0 0,-1 1 1 0 0,-1 0-1 0 0,5-10-26 0 0,3-2 9 0 0,-9 14 20 0 0,1-2-3 0 0,0-1 0 0 0,0 0 0 0 0,2-5-26 0 0,-5 9 21 0 0,-2 3 36 0 0,0 1 26 0 0,-2 46-2 0 0,1-33-81 0 0,0-10 0 0 0,1-1 0 0 0,0 1 0 0 0,0 0 0 0 0,0 0 0 0 0,0 1 0 0 0,1 8-7 0 0,0-5-8 0 0,-1 0-1 0 0,1 0 1 0 0,1 0 0 0 0,-1 0 0 0 0,1-1 0 0 0,2 6 15 0 0,1-1-152 0 0,-4-8 14 0 0,-1-1-1 0 0,2 1 1 0 0,-1-1 0 0 0,0 0-1 0 0,0 0 1 0 0,0 1 0 0 0,1-1-1 0 0,-1 0 1 0 0,1 0 0 0 0,0 0 0 0 0,0 0-1 0 0,0-1 1 0 0,0 1 0 0 0,1 1 138 0 0,-3-3-74 0 0,1 0 0 0 0,-1 1 0 0 0,1-1 1 0 0,-1 0-1 0 0,1 0 0 0 0,-1 0 0 0 0,0 0 1 0 0,1 0-1 0 0,0 0 0 0 0,-1 0 0 0 0,0 0 1 0 0,1 0-1 0 0,-1 0 0 0 0,1 0 0 0 0,0 0 1 0 0,-1 0-1 0 0,0 0 0 0 0,1 0 0 0 0,-1 0 1 0 0,0-1-1 0 0,1 1 0 0 0,0-1 0 0 0,-1 1 1 0 0,0 0-1 0 0,1 0 0 0 0,-1 0 0 0 0,0-1 1 0 0,1 1-1 0 0,-1 0 0 0 0,1-1 0 0 0,-1 1 1 0 0,0-1 73 0 0,2 0-546 0 0,3-3-1306 0 0</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73"/>
    </inkml:context>
    <inkml:brush xml:id="br0">
      <inkml:brushProperty name="width" value="0.05" units="cm"/>
      <inkml:brushProperty name="height" value="0.05" units="cm"/>
      <inkml:brushProperty name="color" value="#004F8B"/>
    </inkml:brush>
  </inkml:definitions>
  <inkml:trace contextRef="#ctx0" brushRef="#br0">26 20 11056 0 0,'-3'3'1180'0'0,"-9"5"-872"0"0,11-8 15 0 0,1 1 0 0 0,0-1 0 0 0,-1 1 0 0 0,1-1 0 0 0,-1 0 0 0 0,1 1 0 0 0,0 0 0 0 0,-1-1 0 0 0,1 1 0 0 0,0-1 0 0 0,0 1 0 0 0,-1 0 0 0 0,1-1 0 0 0,0 1 0 0 0,-1-1 0 0 0,1 1 1 0 0,0 0-1 0 0,0-1 0 0 0,0 1-323 0 0,0 2 1411 0 0,-1 3-985 0 0,-1-1 0 0 0,1 1 1 0 0,1 0-1 0 0,-1 0 0 0 0,1 0 1 0 0,0 0-1 0 0,1 0 0 0 0,-1 1-426 0 0,2 6 82 0 0,1 0-1 0 0,0 0 0 0 0,1 2-81 0 0,0-5 413 0 0,0 1 0 0 0,1-1-413 0 0,0 1 138 0 0,-5-11-136 0 0,0 1 0 0 0,0-1 1 0 0,0 0-1 0 0,0 0 0 0 0,0 0 0 0 0,0 0 0 0 0,0 0 0 0 0,0 0 0 0 0,0 0 0 0 0,0 1 1 0 0,0-1-1 0 0,1 0 0 0 0,-1 0 0 0 0,0 0 0 0 0,0 0 0 0 0,0 0 0 0 0,0 1 0 0 0,0-1 1 0 0,0 0-1 0 0,0 0 0 0 0,1 0 0 0 0,-1 0 0 0 0,0 0 0 0 0,0 0 0 0 0,1 0 0 0 0,-1 0 1 0 0,0 0-1 0 0,0 0 0 0 0,0 0 0 0 0,0 0-2 0 0,4 1 54 0 0,-1 1-33 0 0,3-1 32 0 0,-4-1-44 0 0,-1 0 0 0 0,1-1 0 0 0,0 1 0 0 0,0 0 0 0 0,0-2 0 0 0,-1 2 0 0 0,1-1 0 0 0,-1 0 0 0 0,1 0 0 0 0,-1 0 0 0 0,1 0 0 0 0,-1 0 0 0 0,1 0-9 0 0,1-2 5 0 0,1 0 1 0 0,-1-1-1 0 0,1 0 1 0 0,-1 0-6 0 0,9-14 55 0 0,-10 13-52 0 0,1 1 0 0 0,-1 0 0 0 0,3-3-3 0 0,10-10 245 0 0,11-9-245 0 0,-26 25 130 0 0,1 2-98 0 0,0-1 1 0 0,0 1 0 0 0,0 0-1 0 0,0 0 1 0 0,0-1 0 0 0,-1 1 0 0 0,1 0-1 0 0,0 0 1 0 0,0-1 0 0 0,-1 2-33 0 0,2-1 54 0 0,2 4-2 0 0,-1-1-1 0 0,0 1 1 0 0,0 0 0 0 0,0 0-1 0 0,0 0 1 0 0,-1 0 0 0 0,0 1 0 0 0,1 2-52 0 0,-3-7 1 0 0,6 15 83 0 0,1 0 0 0 0,5 8-84 0 0,-9-18 19 0 0,0-2 1 0 0,1 2-1 0 0,-1-1 0 0 0,1-1 0 0 0,0 1 0 0 0,0-1 0 0 0,1 1 1 0 0,0-1-1 0 0,0 0-19 0 0,-4-3 7 0 0,0 0 0 0 0,0-1 1 0 0,0 1-1 0 0,0 0 0 0 0,1 0 1 0 0,-1-1-1 0 0,1 0 0 0 0,-1 1 1 0 0,1 0-1 0 0,-1-1 0 0 0,0 0 1 0 0,1 1-1 0 0,-1-1 0 0 0,1 0 1 0 0,-1 0-1 0 0,1 0 0 0 0,-1 0 0 0 0,1 0 1 0 0,-1-1-1 0 0,0 1 0 0 0,1 0 1 0 0,-1 0-1 0 0,0-1 0 0 0,1 0 1 0 0,-1 1-1 0 0,1-1 0 0 0,-1 1 1 0 0,0-1-1 0 0,1 0 0 0 0,-1 0 1 0 0,0 0-1 0 0,0 0 0 0 0,1 0-7 0 0,1-4 26 0 0,0 2-1 0 0,0-1 1 0 0,0-1-1 0 0,0 1 1 0 0,0-1-1 0 0,-2 1 1 0 0,2-4-26 0 0,2-5 108 0 0,3-15-108 0 0,-8 28 0 0 0,1-7 20 0 0,0 0-1 0 0,1-7-19 0 0,0-6 14 0 0,-1 13 5 0 0,-1 0 0 0 0,1-5-19 0 0,-1-10 26 0 0,0 17-26 0 0,0 1 0 0 0,0-1 0 0 0,-1-3 0 0 0,0-9 0 0 0,1 14-3 0 0,0-1-1 0 0,-1 0 1 0 0,1 1-1 0 0,0-1 0 0 0,-1 1 1 0 0,0-1-1 0 0,0 0 1 0 0,0 1-1 0 0,-1-1 4 0 0,1 3-156 0 0,1 1-16 0 0,0 0 4 0 0,0 0-145 0 0,0 0-611 0 0,0 7-2861 0 0,0 0-4216 0 0</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74"/>
    </inkml:context>
    <inkml:brush xml:id="br0">
      <inkml:brushProperty name="width" value="0.05" units="cm"/>
      <inkml:brushProperty name="height" value="0.05" units="cm"/>
      <inkml:brushProperty name="color" value="#004F8B"/>
    </inkml:brush>
  </inkml:definitions>
  <inkml:trace contextRef="#ctx0" brushRef="#br0">146 4 16416 0 0,'-2'0'129'0'0,"1"-1"1"0"0,-1 0 0 0 0,0 1 0 0 0,0-1 0 0 0,1 1 0 0 0,-1 0 0 0 0,0 0 0 0 0,1-1 0 0 0,-1 1 0 0 0,0 0 0 0 0,0 0 0 0 0,1 0 0 0 0,-1 1-1 0 0,-1-1-129 0 0,-3 1 706 0 0,0 1-1 0 0,0-1 0 0 0,-4 3-705 0 0,6-2 841 0 0,-1 0 0 0 0,1 1 0 0 0,-4 2-841 0 0,1-1 516 0 0,5-2-347 0 0,-1 0 0 0 0,0 1 0 0 0,1-1 1 0 0,0 1-1 0 0,0-1 0 0 0,0 1 0 0 0,0-1 0 0 0,0 1 1 0 0,1 0-1 0 0,-1 0 0 0 0,0 2-169 0 0,-7 10 469 0 0,4-8-293 0 0,1 1 0 0 0,-1 0 0 0 0,1 0 0 0 0,-1 4-176 0 0,4-10 39 0 0,0 1 0 0 0,0 0 0 0 0,1 0 0 0 0,-1 0-1 0 0,1 0 1 0 0,-1 0 0 0 0,1-1 0 0 0,0 1 0 0 0,0 0 0 0 0,0 0 0 0 0,1 0-1 0 0,-1 0 1 0 0,0 0 0 0 0,2 3-39 0 0,-1-4 0 0 0,-1 1 0 0 0,1-2 0 0 0,1 2 0 0 0,-2-1 0 0 0,1-1 0 0 0,1 1 0 0 0,-1 0 0 0 0,1 0 0 0 0,-1 0 0 0 0,1-1 0 0 0,0 1 0 0 0,-2-2 0 0 0,0 1 0 0 0,0-1 0 0 0,1 0 0 0 0,-1 0 0 0 0,0 0 0 0 0,0 0 0 0 0,0 0 0 0 0,0 0 0 0 0,0 0 0 0 0,0 0 0 0 0,0 0 0 0 0,1 0 0 0 0,-1 0 0 0 0,0 0 0 0 0,0 0 0 0 0,0 0 0 0 0,0 0 0 0 0,0 0 0 0 0,1 0 0 0 0,-1 0 0 0 0,0 0 0 0 0,0 0 0 0 0,1 0 0 0 0,-1 0 0 0 0,0 0 0 0 0,2 0 9 0 0,0-1 0 0 0,0 0 0 0 0,1 0 0 0 0,-2 0 0 0 0,1-1 1 0 0,0 1-1 0 0,0-1 0 0 0,0 1 0 0 0,1-2-9 0 0,16-18 164 0 0,-9 9-75 0 0,2-1-264 0 0,0-1-1 0 0,8-12 176 0 0,-19 24 8 0 0,3-7 62 0 0,-3 8 24 0 0,-1 1 114 0 0,0 0 44 0 0,0 0 4 0 0,2 7 0 0 0,3 6-325 0 0,-3-10 12 0 0,-1 0 0 0 0,0 0 0 0 0,1 1 1 0 0,-1-1-1 0 0,0 3 57 0 0,0 2-39 0 0,0 0 1 0 0,1 0-1 0 0,0 0 1 0 0,0-1 0 0 0,1 1-1 0 0,2 2 39 0 0,-1-1 46 0 0,0-1 0 0 0,0 0 0 0 0,5 5-46 0 0,-7-10-129 0 0,0 0 0 0 0,1 0 0 0 0,-1 0 1 0 0,1-1-1 0 0,-1 0 0 0 0,1 1 0 0 0,0-1 0 0 0,0 0 0 0 0,0 0 0 0 0,0 0 0 0 0,1-1 129 0 0,-2 0-276 0 0,1 0 0 0 0,-1-1 0 0 0,1 1 0 0 0,-1-1 0 0 0,0 0 0 0 0,1 0-1 0 0,0 0 1 0 0,-1 0 0 0 0,1 0 0 0 0,0 0 0 0 0,-1 0 0 0 0,0-1 0 0 0,1 1 0 0 0,-1-1 0 0 0,0 0-1 0 0,1 0 1 0 0,-1 1 0 0 0,1-2 0 0 0,-1 1 0 0 0,0 0 0 0 0,0-1 0 0 0,0 1 0 0 0,2-2 276 0 0,3-4-1914 0 0</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75"/>
    </inkml:context>
    <inkml:brush xml:id="br0">
      <inkml:brushProperty name="width" value="0.05" units="cm"/>
      <inkml:brushProperty name="height" value="0.05" units="cm"/>
      <inkml:brushProperty name="color" value="#004F8B"/>
    </inkml:brush>
  </inkml:definitions>
  <inkml:trace contextRef="#ctx0" brushRef="#br0">10 87 18943 0 0,'0'0'432'0'0,"0"0"66"0"0,0 0 22 0 0,0 0-64 0 0,-1 0-299 0 0,0 2-143 0 0,-4 5 61 0 0,4-6 51 0 0,1 0-1 0 0,0 0 0 0 0,-1 0 1 0 0,1 1-1 0 0,0-1 0 0 0,0 0 1 0 0,0 0-1 0 0,0 0 0 0 0,0 2-125 0 0,0 0 240 0 0,0 0-142 0 0,-1 0 0 0 0,1 1 0 0 0,0-1 0 0 0,1 1 0 0 0,-1-1 0 0 0,0 0 0 0 0,1 0 0 0 0,0 1 0 0 0,0-1-1 0 0,0 0 1 0 0,0 0 0 0 0,1 0 0 0 0,-1 0 0 0 0,1 0 0 0 0,0 1-98 0 0,2 1 171 0 0,1 1 0 0 0,-1-1 1 0 0,1 0-1 0 0,0 0 0 0 0,0-1 0 0 0,6 4-171 0 0,-5-2 316 0 0,-5-5-283 0 0,0 1-1 0 0,1-1 1 0 0,-1-1-1 0 0,1 2 0 0 0,-1-2 1 0 0,0 1-1 0 0,1 0 1 0 0,-1 0-1 0 0,1 0-32 0 0,2 0 0 0 0,0 0 0 0 0,0 0 0 0 0,0 1 0 0 0,0-2 0 0 0,0 1 0 0 0,0-1 0 0 0,-1 0 0 0 0,2 0 0 0 0,-1 0 0 0 0,0 0 0 0 0,0 0 0 0 0,0-1 0 0 0,0 0 0 0 0,0 0 0 0 0,0 0 0 0 0,-1-1 0 0 0,1 1 0 0 0,0-1 0 0 0,2-1 0 0 0,-1 0 30 0 0,0-1-1 0 0,1 1 0 0 0,-2-2 1 0 0,1 1-1 0 0,1-2-29 0 0,24-26 248 0 0,-22 22-195 0 0,3-5 88 0 0,8-13-141 0 0,-8 12 11 0 0,30-46 643 0 0,-26 39 355 0 0,-15 22-753 0 0,0 1-7 0 0,0 0-1 0 0,0 0-20 0 0,0 0-85 0 0,0 7-10 0 0,-1-1 1 0 0,0 1 0 0 0,-1-1 0 0 0,0 0-1 0 0,1 0 1 0 0,-4 6-134 0 0,-4 13 256 0 0,-36 145 804 0 0,-2-12-405 0 0,31-97-471 0 0,-7 43-184 0 0,16-73-84 0 0,4-19-112 0 0,0 1 1 0 0,2-1 195 0 0,-2 6-3066 0 0,2-15-7185 0 0</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76"/>
    </inkml:context>
    <inkml:brush xml:id="br0">
      <inkml:brushProperty name="width" value="0.05" units="cm"/>
      <inkml:brushProperty name="height" value="0.05" units="cm"/>
      <inkml:brushProperty name="color" value="#004F8B"/>
    </inkml:brush>
  </inkml:definitions>
  <inkml:trace contextRef="#ctx0" brushRef="#br0">3 4 4608 0 0,'0'0'208'0'0,"0"0"257"0"0,0 0 954 0 0,0 0 410 0 0,0 0 84 0 0,0 0-126 0 0,0 0-615 0 0,0 0-275 0 0,0 0-53 0 0,0 0-62 0 0,0 0-221 0 0,-2 4 121 0 0,2-2 4358 0 0,9 3-4640 0 0,-9-5-393 0 0,1 0 0 0 0,-1 1 0 0 0,0-1 1 0 0,0 0-1 0 0,0 0 0 0 0,0 0 0 0 0,1 0 0 0 0,-1 0 0 0 0,0 0 0 0 0,0 0 0 0 0,0 0 0 0 0,1 0 0 0 0,-1 0 0 0 0,1 0 0 0 0,-1 0 0 0 0,0 0 0 0 0,0 0 0 0 0,0 0 0 0 0,1 0 0 0 0,-1 0 0 0 0,0 0 0 0 0,0 0 1 0 0,0 0-1 0 0,1 0-7 0 0,3 0 133 0 0,-4 0-132 0 0,3 0 59 0 0,0 0 0 0 0,0 0 1 0 0,1-1-1 0 0,-1 1 0 0 0,0-1 1 0 0,2 0-61 0 0,11-3 302 0 0,-13 3-216 0 0,0 1 0 0 0,0-1 0 0 0,0 0 0 0 0,3-1-86 0 0,-3 1 4 0 0,0 0 0 0 0,0 1 0 0 0,0-1 0 0 0,1 1-1 0 0,-1 0 1 0 0,0-1 0 0 0,0 1 0 0 0,0 1 0 0 0,3-1-4 0 0,6 0 23 0 0,16 3 135 0 0,5 2-416 0 0,-1-1-2960 0 0,-27-4 1990 0 0</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77"/>
    </inkml:context>
    <inkml:brush xml:id="br0">
      <inkml:brushProperty name="width" value="0.05" units="cm"/>
      <inkml:brushProperty name="height" value="0.05" units="cm"/>
      <inkml:brushProperty name="color" value="#004F8B"/>
    </inkml:brush>
  </inkml:definitions>
  <inkml:trace contextRef="#ctx0" brushRef="#br0">1 46 10080 0 0,'0'0'230'0'0,"0"0"30"0"0,0 0 18 0 0,0 0 84 0 0,0 0 349 0 0,0 0 154 0 0,0 0 30 0 0,0 0-24 0 0,0 0-134 0 0,0 0-58 0 0,0 0-9 0 0,0 0-10 0 0,1 0-24 0 0,3 2-288 0 0,-1 1 1 0 0,1-2-1 0 0,0 1 1 0 0,0-1-1 0 0,-1 0 0 0 0,2 1 1 0 0,-1-2-349 0 0,5 3 481 0 0,-5-2-188 0 0,0-1-1 0 0,1 2 0 0 0,-1-2 0 0 0,2 0-292 0 0,7 0 479 0 0,0-1 0 0 0,-1 0 0 0 0,1-2-1 0 0,3 0-478 0 0,48-15 136 0 0,-13 3-144 0 0,3 0-1663 0 0,-29 7-6348 0 0</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78"/>
    </inkml:context>
    <inkml:brush xml:id="br0">
      <inkml:brushProperty name="width" value="0.05" units="cm"/>
      <inkml:brushProperty name="height" value="0.05" units="cm"/>
      <inkml:brushProperty name="color" value="#5B2D90"/>
    </inkml:brush>
  </inkml:definitions>
  <inkml:trace contextRef="#ctx0" brushRef="#br0">252 92 14280 0 0,'0'0'654'0'0,"0"0"-11"0"0,0 0-314 0 0,0 0 211 0 0,0 0 136 0 0,0 0 27 0 0,-3-5 1673 0 0,2 3-2199 0 0,0 1 0 0 0,1 1 0 0 0,-1-2 0 0 0,0 1 0 0 0,0 1 0 0 0,0-2 0 0 0,0 2 0 0 0,0-1 0 0 0,0 0 1 0 0,0 0-1 0 0,-1 0-177 0 0,-3-2 229 0 0,5 3-205 0 0,0 0 0 0 0,0-1 0 0 0,0 1 0 0 0,-1 0-1 0 0,1-1 1 0 0,0 1 0 0 0,0 0 0 0 0,0 0 0 0 0,0 0 0 0 0,-1-1 0 0 0,1 1 0 0 0,0 0 0 0 0,0 0-1 0 0,0 0 1 0 0,0-1 0 0 0,0 1 0 0 0,0-1 0 0 0,0 1 0 0 0,0 0 0 0 0,0 0 0 0 0,0-1-24 0 0,0-3 457 0 0,-3-4 46 0 0,3 6-422 0 0,-1 1 0 0 0,1-1 0 0 0,0 1-1 0 0,-1-1 1 0 0,0 1 0 0 0,0-1 0 0 0,1 1 0 0 0,-2-2-81 0 0,-4-4 186 0 0,5 5-129 0 0,1 1 0 0 0,-2-1 0 0 0,1 1 0 0 0,-1-1 0 0 0,1 1 0 0 0,-2-2-57 0 0,-3-4 298 0 0,5 6-254 0 0,1 1 0 0 0,-1-1 0 0 0,0 0 0 0 0,0 0 1 0 0,1 1-1 0 0,-1-1 0 0 0,0 1 0 0 0,0-1 0 0 0,1 0 1 0 0,-2 1-1 0 0,2-1 0 0 0,-1 1 0 0 0,-1 0-44 0 0,-1-2 33 0 0,0 2-1 0 0,0-1 0 0 0,0 1 1 0 0,0-1-1 0 0,0 1 1 0 0,0 0-1 0 0,0 0 1 0 0,0 0-1 0 0,-1 1-32 0 0,1-1 13 0 0,1 1 0 0 0,0-1-1 0 0,0 1 1 0 0,0 0 0 0 0,-1 0 0 0 0,2 0 0 0 0,-1 0-1 0 0,-1 0 1 0 0,2 1 0 0 0,-1-1 0 0 0,0 0 0 0 0,-1 2-13 0 0,-8 8 41 0 0,0 1 1 0 0,1 0-1 0 0,0 0 1 0 0,1 1-1 0 0,1 1 1 0 0,-7 13-42 0 0,4-4 52 0 0,1 2 0 0 0,1 0 0 0 0,-5 19-52 0 0,11-31 32 0 0,0 0-1 0 0,1 1 1 0 0,1-1 0 0 0,0 1 0 0 0,1 11-32 0 0,1-15 14 0 0,-1 0 1 0 0,2 0 0 0 0,0 0 0 0 0,0 0 0 0 0,1-1 0 0 0,0 1-1 0 0,0-1 1 0 0,1 2-15 0 0,-1-7 1 0 0,-1 1 1 0 0,1-1-1 0 0,0 0 0 0 0,0 0 0 0 0,0 0 0 0 0,1-1 1 0 0,-1 1-1 0 0,1-1 0 0 0,-1 0 0 0 0,2 0 0 0 0,-1 0 0 0 0,0 0 1 0 0,0-1-1 0 0,0 1 0 0 0,1-1 0 0 0,0 0 0 0 0,0 0 1 0 0,0-1-1 0 0,2 1-1 0 0,-3-2 27 0 0,0 1 1 0 0,-1-1-1 0 0,1 0 1 0 0,-1 0-1 0 0,1 0 0 0 0,-1-1 1 0 0,1 1-1 0 0,0-1 1 0 0,-1 0-1 0 0,1 0 0 0 0,2-1-27 0 0,3-2 90 0 0,2-1-1 0 0,-2 1 0 0 0,2-2-89 0 0,3-3-164 0 0,-1 1-1 0 0,0-1 1 0 0,-1-1-1 0 0,0 0 1 0 0,5-5 164 0 0,-8 6-460 0 0,15-16-2168 0 0,-9 8-3190 0 0,-2-2-1893 0 0</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79"/>
    </inkml:context>
    <inkml:brush xml:id="br0">
      <inkml:brushProperty name="width" value="0.05" units="cm"/>
      <inkml:brushProperty name="height" value="0.05" units="cm"/>
      <inkml:brushProperty name="color" value="#5B2D90"/>
    </inkml:brush>
  </inkml:definitions>
  <inkml:trace contextRef="#ctx0" brushRef="#br0">124 143 7368 0 0,'1'-3'322'0'0,"0"1"1"0"0,0-1-1 0 0,0 0 1 0 0,0 1-1 0 0,0-1 1 0 0,-1 1-1 0 0,1-3-322 0 0,2-9 4728 0 0,-3 13-4625 0 0,0 1 0 0 0,1-1 0 0 0,-1 1 0 0 0,0 0-1 0 0,0-1 1 0 0,0 0 0 0 0,-1 1 0 0 0,1-1 0 0 0,0 1 0 0 0,0 0 0 0 0,0-1 0 0 0,-1 0 0 0 0,1 1 0 0 0,0-1-103 0 0,-1-5 5237 0 0,-4 8-4599 0 0,4 0-512 0 0,-1 0 1 0 0,1 0-1 0 0,-1 0 1 0 0,1 0-1 0 0,-1 0 1 0 0,1 0 0 0 0,0 1-127 0 0,-4 6 252 0 0,1-3-82 0 0,1 1 0 0 0,0 0 0 0 0,0 0 0 0 0,0 2-170 0 0,-4 10 296 0 0,3-10-175 0 0,-6 15 170 0 0,1 1 0 0 0,-4 15-291 0 0,-6 24 194 0 0,5-16-83 0 0,11-36-72 0 0,-2 0 8 0 0,2 0-1 0 0,0 1 1 0 0,2-1 0 0 0,-1 1-1 0 0,0 12-46 0 0,2-25 64 0 0,0 0 0 0 0,1 0 0 0 0,0-2-50 0 0,1 1 0 0 0,-1-1 1 0 0,-1 1-1 0 0,2-1 0 0 0,-2 0 0 0 0,1 1 0 0 0,0-1 0 0 0,0 0 0 0 0,-1 0 0 0 0,1 1 0 0 0,-1-1 0 0 0,0-1-14 0 0,5-10 37 0 0,-1 3-1 0 0,1 0 1 0 0,-2 0 0 0 0,0-1-1 0 0,0-1-36 0 0,22-89 75 0 0,-2 21 52 0 0,-9 32 375 0 0,1-8-502 0 0,-15 54 11 0 0,5-26 301 0 0,2 1 0 0 0,9-25-312 0 0,-13 57 69 0 0,0 2-47 0 0,-1 0 0 0 0,0 1 0 0 0,0 0-1 0 0,0 5-21 0 0,3 14 41 0 0,5 32-41 0 0,5 28 64 0 0,-2-26-51 0 0,-8-30 28 0 0,8 24-41 0 0,-7-33 12 0 0,-5-16-12 0 0,1 0-1 0 0,-1 0 1 0 0,1 0 0 0 0,0 0-1 0 0,2 3 1 0 0,2 3 0 0 0,-6-9 0 0 0,1-2 0 0 0,-1 1 0 0 0,1 1 0 0 0,0-2 0 0 0,0 1 0 0 0,0 0 0 0 0,1 1 0 0 0,8 13-89 0 0,-10-16 60 0 0,0 0-1 0 0,0 0 1 0 0,0 0 0 0 0,0 0 0 0 0,1 0 0 0 0,-1 0 0 0 0,0 1-1 0 0,0-1 1 0 0,0 0 0 0 0,1 0 0 0 0,-1 0 0 0 0,0 0 0 0 0,0 0-1 0 0,0 0 1 0 0,0 0 0 0 0,0 0 0 0 0,1 0 0 0 0,-1 0-1 0 0,0 0 1 0 0,0 0 0 0 0,0 0 0 0 0,0 0 0 0 0,0 0 0 0 0,1 0-1 0 0,-1 0 1 0 0,0 0 0 0 0,0 0 0 0 0,1 0 0 0 0,-1 0 0 0 0,0 0-1 0 0,0 0 1 0 0,0 0 0 0 0,0 0 0 0 0,0-1 0 0 0,0 1-1 0 0,0 0 1 0 0,1 0 0 0 0,-1 0 0 0 0,0 0 0 0 0,0 0 0 0 0,0 0-1 0 0,0 0 1 0 0,0 0 0 0 0,0-1 29 0 0,5-4-1364 0 0,0-7-1144 0 0,-3 5 673 0 0</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80"/>
    </inkml:context>
    <inkml:brush xml:id="br0">
      <inkml:brushProperty name="width" value="0.05" units="cm"/>
      <inkml:brushProperty name="height" value="0.05" units="cm"/>
      <inkml:brushProperty name="color" value="#5B2D90"/>
    </inkml:brush>
  </inkml:definitions>
  <inkml:trace contextRef="#ctx0" brushRef="#br0">39 17 18367 0 0,'-4'1'444'0'0,"0"0"-1"0"0,0 1 0 0 0,0 0 1 0 0,-2 1-444 0 0,5-2 65 0 0,-1 0 0 0 0,1 0 0 0 0,-1 0 1 0 0,1 0-1 0 0,-1 0 0 0 0,1 1 0 0 0,0-1 0 0 0,0 0 1 0 0,0 0-1 0 0,-1 1 0 0 0,2-1 0 0 0,-1 1-65 0 0,0-2 257 0 0,2 0-224 0 0,-1 0 1 0 0,0 0 0 0 0,0 0-1 0 0,0 0 1 0 0,0 0-1 0 0,0 0 1 0 0,0 0 0 0 0,0 0-1 0 0,0 0 1 0 0,0 0 0 0 0,0 0-1 0 0,0 0 1 0 0,0 0 0 0 0,0 0-1 0 0,0 0 1 0 0,0 0-1 0 0,0 0 1 0 0,0 0 0 0 0,0 0-1 0 0,0 0 1 0 0,1 0 0 0 0,-1 0-1 0 0,0 0 1 0 0,0 0 0 0 0,0 0-1 0 0,0 0 1 0 0,0 0 0 0 0,0 0-1 0 0,0 0 1 0 0,0 0-1 0 0,0 0 1 0 0,0 0 0 0 0,0 0-1 0 0,0 0 1 0 0,0 0 0 0 0,0 0-1 0 0,0 0 1 0 0,0 0 0 0 0,0 0-1 0 0,0 0 1 0 0,0 0-1 0 0,0 0 1 0 0,0 1 0 0 0,0-1-1 0 0,0 0 1 0 0,0 0 0 0 0,0 0-1 0 0,0 0 1 0 0,0 0 0 0 0,0 0-1 0 0,0 0 1 0 0,0 1-1 0 0,0-1 1 0 0,0 0 0 0 0,0 0-1 0 0,0 0 1 0 0,0 0 0 0 0,0 0-1 0 0,0 0 1 0 0,0 0 0 0 0,0 0-1 0 0,0 0 1 0 0,0 0-1 0 0,0 0 1 0 0,0 0 0 0 0,0 0-1 0 0,0 0 1 0 0,0 0 0 0 0,0 0-34 0 0,8 0 126 0 0,-1 0 1 0 0,-1 0 0 0 0,1-2-1 0 0,1 1 1 0 0,-1 0 0 0 0,1-1-127 0 0,11-5 45 0 0,-7 2 8 0 0,-1 1 1 0 0,8 0-54 0 0,34-10-854 0 0,-35 11-202 0 0</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81"/>
    </inkml:context>
    <inkml:brush xml:id="br0">
      <inkml:brushProperty name="width" value="0.05" units="cm"/>
      <inkml:brushProperty name="height" value="0.05" units="cm"/>
      <inkml:brushProperty name="color" value="#5B2D90"/>
    </inkml:brush>
  </inkml:definitions>
  <inkml:trace contextRef="#ctx0" brushRef="#br0">31 60 13824 0 0,'0'-42'2052'0'0,"-3"34"-1368"0"0,3 7-417 0 0,0 1 0 0 0,-1-1 1 0 0,1 1-1 0 0,-1-1 0 0 0,1 0 1 0 0,0 1-1 0 0,0-1 0 0 0,0 1 1 0 0,0-1-1 0 0,0 0 0 0 0,0 1 0 0 0,0-1 1 0 0,0 1-1 0 0,0-1-267 0 0,-5 16 214 0 0,1 0 1 0 0,1 0-1 0 0,0 0 0 0 0,0 11-214 0 0,-1 67 1495 0 0,1-30-672 0 0,2-17-508 0 0,3 20-315 0 0,1 10 93 0 0,-3-67-170 0 0,2 0 0 0 0,0 9 77 0 0,0-10 614 0 0,-2 0 0 0 0,2 8-614 0 0,-2-14 440 0 0,0-1-435 0 0,0-1-1 0 0,0 0 1 0 0,0 0-1 0 0,0 0 1 0 0,0 0 0 0 0,1 1-1 0 0,-1-1 1 0 0,0 0-1 0 0,0 0 1 0 0,0 0-1 0 0,0 0 1 0 0,0 1 0 0 0,0-1-1 0 0,0 0 1 0 0,0 1-1 0 0,0-1 1 0 0,1 0-1 0 0,-1 0 1 0 0,0 0 0 0 0,0 0-1 0 0,1 0 1 0 0,-1 0-1 0 0,0 0 1 0 0,0 1-1 0 0,0-1 1 0 0,0 0-1 0 0,1 0 1 0 0,-1 0 0 0 0,0 0-1 0 0,0 0 1 0 0,0 0-1 0 0,0 0 1 0 0,1 0-1 0 0,-1 0 1 0 0,1 0 0 0 0,-1 0-5 0 0,2-2 2 0 0,1-2 35 0 0,-1-1 0 0 0,1 1 0 0 0,-1-1 0 0 0,1 0 0 0 0,-2 0 0 0 0,2-2-37 0 0,0 0-26 0 0,-1 1 0 0 0,1-1 0 0 0,3-4 26 0 0,1-2 113 0 0,0 0 1 0 0,-1 0-1 0 0,1-5-113 0 0,0 0 124 0 0,1 0 0 0 0,1 0 0 0 0,1-1-124 0 0,-10 19 1 0 0,0 0 0 0 0,0 0 0 0 0,0 0 0 0 0,0 0 0 0 0,0 0 0 0 0,0 0 0 0 0,0 0 0 0 0,1 0 0 0 0,-1 0 0 0 0,0 0 0 0 0,0 0 0 0 0,0 0 0 0 0,0 0 0 0 0,0 0 0 0 0,0 0 0 0 0,0 0 0 0 0,0 0 0 0 0,0 0 0 0 0,0 0 0 0 0,0 0 0 0 0,0 0 1 0 0,0 0-1 0 0,0 0 0 0 0,0 0 0 0 0,0 0 0 0 0,0 0 0 0 0,0 0 0 0 0,0 0 0 0 0,0 0 0 0 0,0 0 0 0 0,0 0 0 0 0,0 0 0 0 0,0 0 0 0 0,0 0 0 0 0,0 0 0 0 0,0 0 0 0 0,0 0 0 0 0,0 0 0 0 0,0 0 0 0 0,0 0 0 0 0,1 0 0 0 0,-1 0 0 0 0,0 0 0 0 0,0 0 0 0 0,0 0 0 0 0,0 0 0 0 0,0 0 0 0 0,0 0 0 0 0,0 0 0 0 0,0 0 0 0 0,0 0 0 0 0,0 0 0 0 0,0 0 0 0 0,0 0 0 0 0,0 0 1 0 0,0 0-1 0 0,0 0-1 0 0,2 2 5 0 0,0 0 1 0 0,0 0 0 0 0,0-1 0 0 0,0 1 0 0 0,-1 1 0 0 0,1-2 0 0 0,0 2 0 0 0,-1-1 0 0 0,0 0 0 0 0,1 0 0 0 0,0 3-6 0 0,7 11 13 0 0,3 3-13 0 0,2 8 0 0 0,-2-4 0 0 0,1-1 0 0 0,-7-13-368 0 0,0-1-1 0 0,1 0 0 0 0,-1 0 1 0 0,8 5 368 0 0,-13-12-237 0 0,-1 0-1 0 0,2-1 1 0 0,-2 1 0 0 0,1-1 0 0 0,0 1 0 0 0,0-1 0 0 0,0 1 0 0 0,0-1 0 0 0,0 0 0 0 0,0 0 0 0 0,0 0 0 0 0,0 1 0 0 0,0-1 0 0 0,0 0 0 0 0,0 0 0 0 0,0 0 0 0 0,1-1 237 0 0,-2 1-14 0 0,7 0-1596 0 0</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82"/>
    </inkml:context>
    <inkml:brush xml:id="br0">
      <inkml:brushProperty name="width" value="0.05" units="cm"/>
      <inkml:brushProperty name="height" value="0.05" units="cm"/>
      <inkml:brushProperty name="color" value="#5B2D90"/>
    </inkml:brush>
  </inkml:definitions>
  <inkml:trace contextRef="#ctx0" brushRef="#br0">87 7 12672 0 0,'0'0'578'0'0,"0"0"-14"0"0,-1-2 210 0 0,-1 1 2516 0 0,1 1-3149 0 0,0-1 0 0 0,1 0 0 0 0,-2 1 0 0 0,1 0 0 0 0,1-1-1 0 0,-2 1 1 0 0,2 0 0 0 0,-1 0 0 0 0,-1 0 0 0 0,1-1 0 0 0,1 1 0 0 0,-2 0 0 0 0,1 0 0 0 0,0 0-1 0 0,0 0 1 0 0,0 0 0 0 0,0 1 0 0 0,0-1 0 0 0,0 0 0 0 0,0 0 0 0 0,0 1 0 0 0,0-1-1 0 0,0 0 1 0 0,0 1 0 0 0,0 0 0 0 0,1-1 0 0 0,-2 1-141 0 0,0 1 150 0 0,-1 1 0 0 0,1 0 0 0 0,0-1 0 0 0,0 1 0 0 0,0 0 0 0 0,0-1 0 0 0,0 1 1 0 0,1 1-1 0 0,-1 1-150 0 0,-8 22 746 0 0,1 0 1 0 0,-6 28-747 0 0,15-49 144 0 0,-1 0-1 0 0,1 1 1 0 0,-1-1 0 0 0,2 4-144 0 0,-1-2 242 0 0,0-8-100 0 0,1 7-362 0 0,-1-6 214 0 0,0-1 1 0 0,1 0 0 0 0,-1 0 0 0 0,0 0 0 0 0,0 0 0 0 0,0 1 0 0 0,1-1 0 0 0,-1 0 0 0 0,0 0 0 0 0,0 0 0 0 0,0 1 0 0 0,0-1 0 0 0,0 0 0 0 0,1 0 0 0 0,-1 1 0 0 0,0-1-1 0 0,0 0 1 0 0,0 0 0 0 0,1 0 0 0 0,-1 0 5 0 0,1 0 2 0 0,-1 0-1 0 0,0 0 1 0 0,1 0-1 0 0,-1 0 1 0 0,1 0-1 0 0,0 0 1 0 0,-1 0-1 0 0,0 0 1 0 0,1 0-1 0 0,-1 0 1 0 0,1 0-1 0 0,-1 0 1 0 0,0 0-1 0 0,1 0 1 0 0,0-1-1 0 0,-1 1 1 0 0,0 0-1 0 0,1-1 1 0 0,-1 1-1 0 0,0 0 1 0 0,1 0-1 0 0,-1-1 1 0 0,1 1-2 0 0,7-11 131 0 0,-4 6-103 0 0,2-5-3 0 0,-1 0 1 0 0,0 1-1 0 0,0-1 1 0 0,-1-1 0 0 0,1-3-26 0 0,-2 5 9 0 0,2-3-9 0 0,-1 1 1 0 0,2-1-1 0 0,1 0 54 0 0,-5 11-44 0 0,-1 3-7 0 0,-1 5-6 0 0,1-5 8 0 0,-1 1 1 0 0,1 0-1 0 0,-1-1 0 0 0,1 1 0 0 0,-1-1 0 0 0,1 1 0 0 0,1 1-5 0 0,-1-1 6 0 0,0 0-1 0 0,0 0 1 0 0,0 0 0 0 0,0 0-1 0 0,-1 1-5 0 0,2 2-106 0 0,-1 2 0 0 0,2-2 1 0 0,-2 1-1 0 0,2 0 0 0 0,0 0 0 0 0,0-1 0 0 0,1 2 106 0 0,-2-5-510 0 0,0 0 0 0 0,0 0 0 0 0,0-1 1 0 0,0 1-1 0 0,0-1 0 0 0,1 0 0 0 0,0 1 0 0 0,-1-1 1 0 0,1 0-1 0 0,-1 0 0 0 0,4 1 510 0 0,-1 1-1803 0 0</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83"/>
    </inkml:context>
    <inkml:brush xml:id="br0">
      <inkml:brushProperty name="width" value="0.05" units="cm"/>
      <inkml:brushProperty name="height" value="0.05" units="cm"/>
      <inkml:brushProperty name="color" value="#5B2D90"/>
    </inkml:brush>
  </inkml:definitions>
  <inkml:trace contextRef="#ctx0" brushRef="#br0">147 6 2760 0 0,'-1'-1'44'0'0,"0"1"1"0"0,0-1-1 0 0,0 1 0 0 0,0-1 1 0 0,0 1-1 0 0,0 0 0 0 0,0 0 0 0 0,-1 0 1 0 0,1 0-45 0 0,-6-1 2998 0 0,7 0-2604 0 0,-1 1 1 0 0,1 0-1 0 0,0 0 1 0 0,-1 0-1 0 0,1 0 0 0 0,0 0 1 0 0,-1 0-1 0 0,1 0 0 0 0,-1 0 1 0 0,1 0-1 0 0,0 0 0 0 0,-1 1 1 0 0,1-1-1 0 0,0 0 0 0 0,-1 0 1 0 0,1 0-1 0 0,-1 0-394 0 0,1 0 263 0 0,-1 1-1 0 0,1-1 1 0 0,0 0-1 0 0,-1 0 1 0 0,1 0-1 0 0,-1 0 1 0 0,1 0 0 0 0,0 0-1 0 0,-1 0 1 0 0,1 0-1 0 0,0 0 1 0 0,-1 0-1 0 0,0 0 1 0 0,1 0-1 0 0,0 0-262 0 0,-2 0 358 0 0,0 0-1 0 0,1-1 1 0 0,-1 1-1 0 0,0 0 1 0 0,1 0-1 0 0,-1 0 1 0 0,1 1-1 0 0,-1-1 1 0 0,0 0-1 0 0,0 0 1 0 0,1 1-1 0 0,-1 0 1 0 0,1-1-1 0 0,-1 1 1 0 0,1-1-1 0 0,-1 2 1 0 0,-1-1-358 0 0,-3 3 438 0 0,1 1-1 0 0,-1-1 1 0 0,-3 4-438 0 0,1 0 305 0 0,-3 1-14 0 0,7-7-52 0 0,0 1 1 0 0,1 0-1 0 0,-1 1 1 0 0,0-1 0 0 0,1 1-1 0 0,-2 2-239 0 0,4-4 32 0 0,0-1-1 0 0,0 1 1 0 0,0-1 0 0 0,1 1-1 0 0,-1 0 1 0 0,0-1-1 0 0,0 1 1 0 0,1-1 0 0 0,0 1-1 0 0,-1 2-31 0 0,2-3 59 0 0,-1 1-56 0 0,0-1 0 0 0,1 0 0 0 0,-1 0 0 0 0,1 0 0 0 0,-1 0 0 0 0,1 0 0 0 0,-1 0 0 0 0,1 0-1 0 0,0 0 1 0 0,0 0 0 0 0,-1 0 0 0 0,2 0 0 0 0,-2 0 0 0 0,1-1 0 0 0,0 2 0 0 0,0-2 0 0 0,0 1 0 0 0,0-1 0 0 0,0 1 0 0 0,0 0 0 0 0,1-1-3 0 0,3 3 3 0 0,18 8-3 0 0,-19-8 0 0 0,1-1 0 0 0,-1-1 0 0 0,1 1 0 0 0,-1-1 0 0 0,1 1 0 0 0,16 5 0 0 0,-16-4 0 0 0,10 4 0 0 0,0 1 0 0 0,13 8 0 0 0,-23-11 11 0 0,-4-5 45 0 0,-1 0 21 0 0,0 0 6 0 0,-1 0-42 0 0,-1 1-1 0 0,0-1 1 0 0,1 0 0 0 0,-1 1 0 0 0,0-1 0 0 0,1 1-1 0 0,-1 0-40 0 0,-7 2 103 0 0,-1-1 86 0 0,-1-1 0 0 0,-1 0-1 0 0,2 0 1 0 0,-8-1-189 0 0,-12 1 326 0 0,4-1-365 0 0,8-2-347 0 0,17 2 316 0 0,-5 0-4 0 0,5 0 53 0 0,1 0 0 0 0,0 0 0 0 0,0 0 0 0 0,0 0 0 0 0,0 0 0 0 0,0 0 0 0 0,0 0 0 0 0,0 0 0 0 0,0 0 0 0 0,0 0 0 0 0,-1 0 0 0 0,1 0 0 0 0,0 0 0 0 0,0 0 0 0 0,0 0 0 0 0,0 0 0 0 0,0 0 0 0 0,0 0 0 0 0,0 0 0 0 0,0-1 0 0 0,0 1 1 0 0,0 0-1 0 0,0 0 0 0 0,-1 0 0 0 0,1 0 0 0 0,0 0 0 0 0,0 0 0 0 0,0 0 0 0 0,0 0 0 0 0,0 0 0 0 0,0 0 0 0 0,0-1 0 0 0,0 1 0 0 0,0 0 0 0 0,0 0 0 0 0,0 0 0 0 0,0 0 0 0 0,0-1 0 0 0,0 1 0 0 0,0 0 0 0 0,0 0 0 0 0,0 0 0 0 0,0 0 1 0 0,0 0-1 0 0,0 0 0 0 0,0 0 0 0 0,0 0 0 0 0,0 0 0 0 0,0-1 0 0 0,0 1 21 0 0,4-7-511 0 0</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84"/>
    </inkml:context>
    <inkml:brush xml:id="br0">
      <inkml:brushProperty name="width" value="0.05" units="cm"/>
      <inkml:brushProperty name="height" value="0.05" units="cm"/>
      <inkml:brushProperty name="color" value="#5B2D90"/>
    </inkml:brush>
  </inkml:definitions>
  <inkml:trace contextRef="#ctx0" brushRef="#br0">121 2 9216 0 0,'0'0'706'0'0,"-1"0"-463"0"0,-5 0-271 0 0,4 0 279 0 0,1-1-1 0 0,-1 1 1 0 0,1 0 0 0 0,-1 0-1 0 0,0 0 1 0 0,1 0 0 0 0,-1 1-1 0 0,0-1 1 0 0,0 0-251 0 0,-6 4 1631 0 0,7-4-1407 0 0,-1 1 0 0 0,1 0-1 0 0,-1-1 1 0 0,1 1-1 0 0,-1 0 1 0 0,1 0 0 0 0,0 0-1 0 0,-1 0 1 0 0,1 0-1 0 0,-1 0 1 0 0,1 1 0 0 0,0-1-225 0 0,-7 7 946 0 0,6-7-796 0 0,1 0 0 0 0,0 0 0 0 0,-1 0 0 0 0,1 1 0 0 0,0-1 0 0 0,-1 1-149 0 0,-4 8 544 0 0,-1 1-1 0 0,1 0 1 0 0,1 0-1 0 0,0 0 1 0 0,0 1-1 0 0,1 0 0 0 0,1 0 1 0 0,-2 8-544 0 0,3-11 217 0 0,1-7-188 0 0,0 0 0 0 0,1 1-1 0 0,-1 0 1 0 0,1-1 0 0 0,-1 1 0 0 0,1 0-1 0 0,0 0 1 0 0,0-1 0 0 0,0 1-1 0 0,0-1 1 0 0,1 1 0 0 0,-1 0 0 0 0,1-1-29 0 0,2 4 21 0 0,-2-6-18 0 0,0 1 0 0 0,-1-1 0 0 0,1 0 0 0 0,-1 0 0 0 0,2 0 0 0 0,-2 0 0 0 0,1 0 0 0 0,-1 0 0 0 0,1 0 0 0 0,0 0 0 0 0,-1 0 0 0 0,1 0-1 0 0,0 0 1 0 0,0 0 0 0 0,-1 0 0 0 0,1 0 0 0 0,-1 0 0 0 0,2-1-3 0 0,-1 1 2 0 0,1-1 0 0 0,-1 0 0 0 0,1 0 0 0 0,-1 0 0 0 0,1 0-1 0 0,-1 0 1 0 0,1-1 0 0 0,-1 1 0 0 0,1-1-2 0 0,11-13 58 0 0,-13 15-57 0 0,5-7 122 0 0,0-1 0 0 0,3-5-123 0 0,3-7 66 0 0,-10 19-63 0 0,3-6 25 0 0,1-1-1 0 0,0 0 1 0 0,-1 0 0 0 0,0-1-28 0 0,16-31 10 0 0,-19 34 130 0 0,1 2 47 0 0,-2 5-58 0 0,0 14 66 0 0,-1-8-123 0 0,1 1 1 0 0,1 0 0 0 0,-1-1-1 0 0,1 1 1 0 0,0 0-1 0 0,1 0 1 0 0,1 4-73 0 0,-2-10 3 0 0,0 4 12 0 0,1-2 0 0 0,0 1 0 0 0,0 0 0 0 0,1 0 0 0 0,0 0 0 0 0,-1-1-1 0 0,1 1 1 0 0,1-1 0 0 0,-1 1-15 0 0,5 4 0 0 0,-7-7 0 0 0,0 0 0 0 0,1-1 0 0 0,-1 1 0 0 0,0-1 0 0 0,0 0 0 0 0,1 0 0 0 0,-1 1 0 0 0,1-1 0 0 0,0 1 0 0 0,0-1-187 0 0,1 1-1 0 0,0-1 1 0 0,0 1-1 0 0,0-1 0 0 0,1 1 1 0 0,-1-1-1 0 0,0-1 1 0 0,0 2-1 0 0,0-2 1 0 0,1 1-1 0 0,-1-1 1 0 0,0 0-1 0 0,1 0 1 0 0,-1 0-1 0 0,3 0 188 0 0,5-3-8146 0 0</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85"/>
    </inkml:context>
    <inkml:brush xml:id="br0">
      <inkml:brushProperty name="width" value="0.05" units="cm"/>
      <inkml:brushProperty name="height" value="0.05" units="cm"/>
      <inkml:brushProperty name="color" value="#5B2D90"/>
    </inkml:brush>
  </inkml:definitions>
  <inkml:trace contextRef="#ctx0" brushRef="#br0">260 0 14136 0 0,'0'0'646'0'0,"0"0"-10"0"0,0 0-253 0 0,0 0 442 0 0,0 0 242 0 0,0 0 49 0 0,0 1-46 0 0,-4 2-466 0 0,-1-1-1 0 0,1 0 1 0 0,-1 0-1 0 0,1 0 1 0 0,-1 0-1 0 0,-4 0-603 0 0,9-2 18 0 0,-14 5 286 0 0,0 2 0 0 0,1 0 1 0 0,-1 0-1 0 0,2 0 0 0 0,-1 2 1 0 0,1 0-305 0 0,-3 1 279 0 0,14-8-230 0 0,-1-1 0 0 0,0 0-1 0 0,0 0 1 0 0,0 1 0 0 0,1-1 0 0 0,0 1-1 0 0,-1-1 1 0 0,1 1 0 0 0,-1 2-49 0 0,2-4 121 0 0,-2 7-64 0 0,2 6 31 0 0,0-13-87 0 0,0 1 1 0 0,0 0-1 0 0,0-1 1 0 0,0 0-1 0 0,0 1 1 0 0,1-1-1 0 0,-1 0 1 0 0,0 1-1 0 0,1-1 0 0 0,-1 1 1 0 0,0-1-1 0 0,0 0 1 0 0,0 1-1 0 0,1-1 1 0 0,-1 0-1 0 0,0 0 1 0 0,1 1-1 0 0,-1-1 1 0 0,1 1-1 0 0,-1-1 0 0 0,0 0 1 0 0,1 0-1 0 0,-1 0 1 0 0,0 1-1 0 0,1-1 1 0 0,-1 0-1 0 0,1 0-1 0 0,19 2 0 0 0,-5-1 0 0 0,-15-1 0 0 0,17 3 29 0 0,-1-2 0 0 0,7 1-29 0 0,-21-2-8 0 0,0 0 1 0 0,1 1-1 0 0,-1-1 1 0 0,0 0-1 0 0,0 1 1 0 0,0 0 0 0 0,0 0-1 0 0,1 0 8 0 0,9 3-14 0 0,-9-3 14 0 0,-1-1 0 0 0,-1 1 0 0 0,-1-1 0 0 0,2 1 0 0 0,-2-1 0 0 0,1 0 0 0 0,0 0 0 0 0,0 1 0 0 0,0-1 0 0 0,-1 1 0 0 0,2 0 0 0 0,-1 0 0 0 0,1 1 0 0 0,0 0 0 0 0,-1 0 0 0 0,1 0 0 0 0,-1 0 0 0 0,2 2 0 0 0,0 1 0 0 0,-2 1 0 0 0,-1-5 3 0 0,0 0 0 0 0,-1 0-1 0 0,1 0 1 0 0,0 0 0 0 0,0-1-1 0 0,-1 1 1 0 0,1 0 0 0 0,-1-1 0 0 0,1 2-1 0 0,0-2 1 0 0,-1 1 0 0 0,1-1-1 0 0,-1 1 1 0 0,0 0 0 0 0,1-1 0 0 0,-1 1-1 0 0,1-1 1 0 0,-1 1 0 0 0,0 0-1 0 0,0-1 1 0 0,0 1-3 0 0,-16 7 75 0 0,-5-1 2 0 0,-16 3-77 0 0,18-5 9 0 0,0 1 0 0 0,-7 4-9 0 0,6-3 23 0 0,14-4-13 0 0,-2 0 0 0 0,1 1 0 0 0,-7 4-10 0 0,12-7 0 0 0,-4 4-7 0 0,-1-1 0 0 0,0 1-1 0 0,0-1 1 0 0,-2-1 7 0 0,9-2-160 0 0,1-1-84 0 0,6-4-234 0 0,-4 3 321 0 0,3-2-366 0 0,0 1 1 0 0,0 0-1 0 0,0 0 0 0 0,2 0 523 0 0,-1 0-2360 0 0,0 0 1 0 0,-1-1-1 0 0,2 0 2360 0 0,4-6-7081 0 0</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86"/>
    </inkml:context>
    <inkml:brush xml:id="br0">
      <inkml:brushProperty name="width" value="0.05" units="cm"/>
      <inkml:brushProperty name="height" value="0.05" units="cm"/>
      <inkml:brushProperty name="color" value="#5B2D90"/>
    </inkml:brush>
  </inkml:definitions>
  <inkml:trace contextRef="#ctx0" brushRef="#br0">26 18 8288 0 0,'0'0'381'0'0,"0"0"-6"0"0,0 0 85 0 0,0 0 1250 0 0,-1 2 577 0 0,-1 0-958 0 0,0 1 0 0 0,0-1 1 0 0,0 1-1 0 0,1 0 0 0 0,-1 2-1329 0 0,0 0 615 0 0,0 0-1 0 0,0 0 1 0 0,1 0 0 0 0,0 0 0 0 0,0 4-615 0 0,-2 2 408 0 0,3-10-371 0 0,0 1 1 0 0,-1-1 0 0 0,1 1 0 0 0,0-1 0 0 0,0 1-1 0 0,-1-1 1 0 0,1 1 0 0 0,0-1 0 0 0,0 1 0 0 0,0 0-1 0 0,1-1 1 0 0,-1 1 0 0 0,0-1 0 0 0,0 1 0 0 0,1-1-1 0 0,-1 1 1 0 0,1-1-38 0 0,3 5 19 0 0,-1-5-20 0 0,-2-1-1 0 0,5 2 0 0 0,-3-3 5 0 0,-2 0 7 0 0,6-2 15 0 0,-1 0-1 0 0,1-1 1 0 0,0 0 0 0 0,0-1-25 0 0,-4 2 8 0 0,0 1 0 0 0,0 0 0 0 0,0-1 1 0 0,-1 0-1 0 0,0 1 0 0 0,1-1 0 0 0,-1 0 1 0 0,-1 0-1 0 0,2-1 0 0 0,-2 1-8 0 0,2-4 10 0 0,-1 7-6 0 0,-2-2 1 0 0,1 1 0 0 0,-1 1 0 0 0,1-2-1 0 0,-1 1 1 0 0,1 0 0 0 0,-1 0 0 0 0,0 0 0 0 0,1 0-1 0 0,-1 0 1 0 0,0 0 0 0 0,0-1 0 0 0,0 1-1 0 0,0 0 1 0 0,0 0 0 0 0,0 0 0 0 0,0 0 0 0 0,0 0-1 0 0,0 0 1 0 0,-1-1 0 0 0,1 1 0 0 0,0 0-1 0 0,0 0 1 0 0,-2-1-5 0 0,1 0 5 0 0,0 0 0 0 0,0 0-1 0 0,0 0 1 0 0,-1 0 0 0 0,1 0 0 0 0,0 0-1 0 0,-1 1 1 0 0,0-1 0 0 0,0 1 0 0 0,0-1-1 0 0,1 1 1 0 0,-1-1 0 0 0,-1 1 0 0 0,2 0-1 0 0,-2 0 1 0 0,1 0-5 0 0,-1 0 2 0 0,2 0 1 0 0,0 1-1 0 0,0-1 1 0 0,0 1 0 0 0,0 0 0 0 0,-1 0-1 0 0,1-1 1 0 0,0 1 0 0 0,0 0-1 0 0,0 0 1 0 0,-1 0 0 0 0,1 0 0 0 0,0 0-1 0 0,0 0 1 0 0,0 0 0 0 0,0 1-1 0 0,0-1 1 0 0,0 0 0 0 0,-1 0-1 0 0,1 1 1 0 0,0-1 0 0 0,1 1 0 0 0,-2 0-1 0 0,1 0-2 0 0,-2 1-154 0 0,1-1 0 0 0,-1 1-1 0 0,1 1 1 0 0,0-1 0 0 0,0 0-1 0 0,-1 1 1 0 0,2-1 0 0 0,-1 0 0 0 0,0 1-1 0 0,1 0 1 0 0,-1 2 154 0 0,2-5-123 0 0,0 1 0 0 0,0-1 1 0 0,0 0-1 0 0,-1 0 0 0 0,1 1 0 0 0,0 0 1 0 0,1-1-1 0 0,-1 0 0 0 0,0 1 0 0 0,0-1 1 0 0,0 0-1 0 0,0 0 0 0 0,0 1 0 0 0,0-1 1 0 0,0 1-1 0 0,0-1 0 0 0,0 0 0 0 0,1 1 123 0 0,-1-1-243 0 0,0 1-1903 0 0</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87"/>
    </inkml:context>
    <inkml:brush xml:id="br0">
      <inkml:brushProperty name="width" value="0.05" units="cm"/>
      <inkml:brushProperty name="height" value="0.05" units="cm"/>
      <inkml:brushProperty name="color" value="#5B2D90"/>
    </inkml:brush>
  </inkml:definitions>
  <inkml:trace contextRef="#ctx0" brushRef="#br0">86 1 19551 0 0,'0'0'447'0'0,"0"0"62"0"0,0 0 31 0 0,-1 0-69 0 0,-4 0-311 0 0,1 0-53 0 0,4 0-38 0 0,0 0 1 0 0,-1 1-1 0 0,0-1 1 0 0,1 0 0 0 0,0 0-1 0 0,-1 0 1 0 0,1 1-1 0 0,0-1 1 0 0,-1 0-1 0 0,0 0 1 0 0,1 1 0 0 0,0 0-1 0 0,0-1 1 0 0,-1 0-1 0 0,1 1 1 0 0,0-1-1 0 0,0 0 1 0 0,-1 1 0 0 0,1 0-1 0 0,0-1 1 0 0,-1 0-70 0 0,1 2 241 0 0,-3 3-104 0 0,1 0-1 0 0,0-1 0 0 0,0 1 1 0 0,0 0-1 0 0,0 0 1 0 0,1 0-1 0 0,0 2-136 0 0,-2 3 67 0 0,-5 27 21 0 0,-3 6 116 0 0,8-28-38 0 0,0-1-1 0 0,0 3-165 0 0,-2 10 270 0 0,0 1 369 0 0,1 2-639 0 0,-1 9 124 0 0,4-32-197 0 0,1 0 0 0 0,-1 0 0 0 0,1 1 0 0 0,0-1 0 0 0,1 1 0 0 0,-1-1 0 0 0,1 0 0 0 0,1 0 0 0 0,0 0 0 0 0,0 0 0 0 0,0 0 0 0 0,1 0 0 0 0,0-1 0 0 0,2 4 73 0 0,-4-9-268 0 0,-1 0-1 0 0,1 0 0 0 0,0 0 0 0 0,-1 0 1 0 0,2 0-1 0 0,-2-1 0 0 0,1 2 1 0 0,1-2-1 0 0,-2 1 0 0 0,1-1 0 0 0,1 1 1 0 0,-1 0-1 0 0,1 0 269 0 0,-1-1-1691 0 0</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88"/>
    </inkml:context>
    <inkml:brush xml:id="br0">
      <inkml:brushProperty name="width" value="0.05" units="cm"/>
      <inkml:brushProperty name="height" value="0.05" units="cm"/>
      <inkml:brushProperty name="color" value="#5B2D90"/>
    </inkml:brush>
  </inkml:definitions>
  <inkml:trace contextRef="#ctx0" brushRef="#br0">19 140 9672 0 0,'-1'1'748'0'0,"-3"10"-750"0"0,1-5 1835 0 0,0 1 1 0 0,1 0 0 0 0,-1 6-1834 0 0,2-9 484 0 0,1-1-1 0 0,-1 2 1 0 0,1-2-1 0 0,0 1 1 0 0,0 0 0 0 0,1 0-1 0 0,-1 0 1 0 0,1 0-1 0 0,0 1-483 0 0,1 1 51 0 0,-2-6-85 0 0,0 0 0 0 0,0 0-1 0 0,0 1 1 0 0,0-1 0 0 0,0 0-1 0 0,1 1 1 0 0,-1-1 0 0 0,0 0 0 0 0,1 0-1 0 0,-1 0 1 0 0,0 0 0 0 0,0 0 0 0 0,0 1-1 0 0,0-1 1 0 0,1 0 0 0 0,-1 0 0 0 0,0 0-1 0 0,0 0 1 0 0,0 0 0 0 0,1 0 0 0 0,-1 0-1 0 0,0 0 1 0 0,0 0 0 0 0,0 0 0 0 0,1 0-1 0 0,-1 0 1 0 0,1 0 0 0 0,-1 0-1 0 0,0 0 1 0 0,0 0 0 0 0,0 0 0 0 0,1 0-1 0 0,-1 0 1 0 0,0 0 0 0 0,0 0 34 0 0,1 0-203 0 0,0-1-1 0 0,0 1 1 0 0,-1 0-1 0 0,1-1 1 0 0,0 1-1 0 0,-1-1 1 0 0,1 1 0 0 0,-1 0-1 0 0,1-1 1 0 0,0 0 203 0 0,2-5-2192 0 0,-1-1-3393 0 0</inkml:trace>
  <inkml:trace contextRef="#ctx0" brushRef="#br0" timeOffset="1">36 5 3680 0 0,'0'0'328'0'0,"0"0"-264"0"0,-2-5-64 0 0,2 5 0 0 0,0 0 2144 0 0,0 0 416 0 0,0 0 88 0 0,0 0 8 0 0,0 0-1864 0 0,0 0-376 0 0,0 0-80 0 0,0 0-16 0 0,0 0-320 0 0,0 0-176 0 0,5 5 16 0 0,-2 0-6104 0 0</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90"/>
    </inkml:context>
    <inkml:brush xml:id="br0">
      <inkml:brushProperty name="width" value="0.05" units="cm"/>
      <inkml:brushProperty name="height" value="0.05" units="cm"/>
      <inkml:brushProperty name="color" value="#5B2D90"/>
    </inkml:brush>
  </inkml:definitions>
  <inkml:trace contextRef="#ctx0" brushRef="#br0">147 342 10912 0 0,'0'0'497'0'0,"0"0"-8"0"0,0 0-173 0 0,0 0 423 0 0,0 0-645 0 0,0 0-1 0 0,0-1 1 0 0,0 1 0 0 0,0 0-1 0 0,0 0 1 0 0,0 0 0 0 0,0 0 0 0 0,0-1-1 0 0,0 1 1 0 0,0 0 0 0 0,0-1-1 0 0,0 1 1 0 0,0 0 0 0 0,-1 0 0 0 0,1 0-1 0 0,0 0 1 0 0,0 0 0 0 0,0-1-1 0 0,0 1 1 0 0,0 0 0 0 0,-1 0-94 0 0,0 0 315 0 0,1 0 0 0 0,-1-1 0 0 0,0 1 0 0 0,1 0 0 0 0,-2-1 0 0 0,2 1 0 0 0,-1 0 0 0 0,0 0 1 0 0,0 0-1 0 0,0 0 0 0 0,1 0 0 0 0,-1 0 0 0 0,0 1 0 0 0,0-1 0 0 0,1 0 0 0 0,-2 1-315 0 0,-14 5 602 0 0,10-5-109 0 0,1 2-217 0 0,1 0 0 0 0,-1-1 0 0 0,1 1 0 0 0,-1 1 0 0 0,1-1 0 0 0,-2 3-276 0 0,-4 1 340 0 0,5-2-165 0 0,0 0 1 0 0,1 0 0 0 0,-1 0 0 0 0,1 0 0 0 0,0 1-1 0 0,0-1 1 0 0,-1 5-176 0 0,-6 8 356 0 0,9-15-306 0 0,1-1-1 0 0,-1 1 1 0 0,1 0-1 0 0,0 0 1 0 0,0 0-1 0 0,0 0 1 0 0,1 1-50 0 0,-4 8 132 0 0,4-11-130 0 0,-5 17 193 0 0,5-17-188 0 0,-1 0 1 0 0,1 1-1 0 0,0-1 0 0 0,0 0 1 0 0,0 0-1 0 0,0 0 1 0 0,1 1-1 0 0,-1-1 0 0 0,0 0 1 0 0,0 0-1 0 0,1 0 1 0 0,-1 1-1 0 0,0-2 0 0 0,1 1 1 0 0,0 1-8 0 0,-1-2-6 0 0,1 1-1 0 0,-1 0 1 0 0,0 0 0 0 0,1 0 0 0 0,0-1 0 0 0,-1 1-1 0 0,1 0 1 0 0,0 0 0 0 0,0-1 0 0 0,-1 1 0 0 0,1 0-1 0 0,0-1 1 0 0,0 1 0 0 0,0-1 0 0 0,0 0 6 0 0,0 1-5 0 0,0-1-1 0 0,-1 0 1 0 0,1 0 0 0 0,0 0 0 0 0,0 0 0 0 0,-1 0 0 0 0,1 0 0 0 0,0-1-1 0 0,0 1 1 0 0,-1 0 0 0 0,1 0 0 0 0,0 0 0 0 0,0 0 0 0 0,-1-1 0 0 0,1 1-1 0 0,0 0 1 0 0,-1-1 0 0 0,1 0 0 0 0,-1 1 0 0 0,2-1 5 0 0,7-4 131 0 0,-6 4-95 0 0,0-1 1 0 0,-1 1-1 0 0,0-1 0 0 0,1 1 0 0 0,-1-1 0 0 0,1-1-36 0 0,10-12 38 0 0,1-1 0 0 0,-2 0-1 0 0,0-2 1 0 0,-2 1 0 0 0,4-8-38 0 0,0-2 0 0 0,15-28 0 0 0,-12 17 0 0 0,-2-1 0 0 0,-2 0 0 0 0,-1-2 0 0 0,4-31 0 0 0,-6 10 0 0 0,-10 61 1 0 0,0 0 0 0 0,0 0 0 0 0,0 0-1 0 0,0-1 1 0 0,0 1 0 0 0,0 0 0 0 0,-1 0-1 0 0,1 0 1 0 0,0-1 0 0 0,0 1 0 0 0,-1 0-1 0 0,1 0 1 0 0,-1 0 0 0 0,0-1 0 0 0,1 1 0 0 0,-1 1-1 0 0,1-2 1 0 0,-2 2 0 0 0,2-1-1 0 0,-1 0 8 0 0,1 1 1 0 0,0 0-1 0 0,-1 0 1 0 0,0 0-1 0 0,1 0 1 0 0,0 0-1 0 0,-1 0 1 0 0,1 0-1 0 0,0 0 1 0 0,-1 0-1 0 0,0 1 1 0 0,1-1-1 0 0,0 0 1 0 0,-1 0-1 0 0,1 0 1 0 0,0 0-1 0 0,-1 0 1 0 0,0 1-1 0 0,1-1 1 0 0,0 0-1 0 0,0 0 1 0 0,-1 0-1 0 0,1 1 1 0 0,0 0-9 0 0,-9 7 151 0 0,6-4-48 0 0,1 0 0 0 0,-1 1 0 0 0,1 0 1 0 0,0 0-1 0 0,-1 3-103 0 0,-8 15 325 0 0,6-13-184 0 0,1 0 0 0 0,-1 0 1 0 0,1 0-1 0 0,-2 9-141 0 0,3-6 98 0 0,-3 5 85 0 0,2 1 0 0 0,-1 6-183 0 0,1 16 165 0 0,2 1 1 0 0,1-1-1 0 0,2 0 0 0 0,4 21-165 0 0,-4-51 5 0 0,1-1-1 0 0,0 1 1 0 0,1-1-1 0 0,0 0 0 0 0,1-1 1 0 0,-1 2-1 0 0,2-2 0 0 0,0 1 1 0 0,0-1-1 0 0,1 0 0 0 0,0 0-4 0 0,-1-3-167 0 0,0 1 113 0 0,1 1 0 0 0,0-2-1 0 0,3 3 55 0 0,-7-7-265 0 0,1 0 0 0 0,-1 0 0 0 0,0-1 0 0 0,1 1 0 0 0,0-1 0 0 0,0 1 0 0 0,-1-1 0 0 0,1 0 0 0 0,0 0 0 0 0,0 0 0 0 0,3 1 265 0 0,4-1-1416 0 0</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91"/>
    </inkml:context>
    <inkml:brush xml:id="br0">
      <inkml:brushProperty name="width" value="0.05" units="cm"/>
      <inkml:brushProperty name="height" value="0.05" units="cm"/>
      <inkml:brushProperty name="color" value="#5B2D90"/>
    </inkml:brush>
  </inkml:definitions>
  <inkml:trace contextRef="#ctx0" brushRef="#br0">4 0 11144 0 0,'-1'0'105'0'0,"1"0"1"0"0,0 0 0 0 0,0 0-1 0 0,0 0 1 0 0,0 0 0 0 0,0 0 0 0 0,0 1-1 0 0,0-1 1 0 0,0 0 0 0 0,-1 0-1 0 0,1 0 1 0 0,0 0 0 0 0,0 0 0 0 0,0 0-1 0 0,0 0 1 0 0,0 0 0 0 0,0 0-1 0 0,0 0 1 0 0,0 0 0 0 0,0 0 0 0 0,0 0-1 0 0,0 0 1 0 0,0 0 0 0 0,0 1-1 0 0,-1-1 1 0 0,1 0 0 0 0,0 0-1 0 0,0 0 1 0 0,0 0 0 0 0,0 0 0 0 0,0 0-1 0 0,0 0-105 0 0,0 6 1290 0 0,4 9-1227 0 0,-3-10 468 0 0,2 5-165 0 0,-2 1 0 0 0,1 0 0 0 0,-2 0 1 0 0,1 1-367 0 0,-1 8 380 0 0,14 129 808 0 0,-10-114-1085 0 0,-3-16-125 0 0,1 1 0 0 0,2 0 1 0 0,1 3 21 0 0,2-1-844 0 0,-7-19 625 0 0,0-3-3687 0 0,0 0-1446 0 0</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92"/>
    </inkml:context>
    <inkml:brush xml:id="br0">
      <inkml:brushProperty name="width" value="0.05" units="cm"/>
      <inkml:brushProperty name="height" value="0.05" units="cm"/>
      <inkml:brushProperty name="color" value="#5B2D90"/>
    </inkml:brush>
  </inkml:definitions>
  <inkml:trace contextRef="#ctx0" brushRef="#br0">10 67 9216 0 0,'0'0'706'0'0,"0"-1"-463"0"0,0-2 101 0 0,1-1 0 0 0,0 1 0 0 0,0 0 0 0 0,0-1 0 0 0,0 1 1 0 0,1-2-345 0 0,1-4 1818 0 0,-2 8-1551 0 0,0-1 1 0 0,0 0 0 0 0,0 0-1 0 0,0 0 1 0 0,0 0 0 0 0,0 1 0 0 0,0-1-1 0 0,1 0 1 0 0,-1 1 0 0 0,1-1 0 0 0,-1 1-1 0 0,1 0 1 0 0,0-1 0 0 0,0 1-1 0 0,-1 0 1 0 0,1 0 0 0 0,0 0 0 0 0,0 0-1 0 0,0 0 1 0 0,1 0-268 0 0,0 1 192 0 0,-1-1-133 0 0,-1 1-1 0 0,0 0 1 0 0,1 0 0 0 0,-1-1 0 0 0,1 1 0 0 0,-1 0-1 0 0,0 0 1 0 0,1 0 0 0 0,-1 1 0 0 0,0-1 0 0 0,0 0-1 0 0,1 0 1 0 0,-1 0 0 0 0,1 1 0 0 0,-1-1 0 0 0,0 1-1 0 0,0 0 1 0 0,0-1 0 0 0,1 1 0 0 0,-1-1 0 0 0,1 2-59 0 0,3 3 39 0 0,-1-1 0 0 0,1 2 0 0 0,-1-2 0 0 0,0 2 0 0 0,-1-1 0 0 0,1 1 0 0 0,-1 0 0 0 0,0-1 0 0 0,0 1 0 0 0,-1 0 0 0 0,0 1 0 0 0,0-1 0 0 0,0 1 0 0 0,-1-1 0 0 0,0 0 0 0 0,0 1 0 0 0,-1-1 0 0 0,0 1 0 0 0,0 0 0 0 0,0-1 0 0 0,-1 1 0 0 0,0 1-39 0 0,0-4 31 0 0,0-1-1 0 0,-1 0 0 0 0,1 1 0 0 0,-1-1 1 0 0,1 1-1 0 0,-1-1 0 0 0,-1 0 1 0 0,2 1-1 0 0,-3-1-30 0 0,0 3 74 0 0,-1-2 1 0 0,0 1-1 0 0,0 0 1 0 0,-5 3-75 0 0,7-6-119 0 0,0-1 0 0 0,0 1 0 0 0,-1 0-1 0 0,0-1 1 0 0,1 1 0 0 0,-1-1 0 0 0,1 0 0 0 0,-1-1 0 0 0,0 1 0 0 0,0 0 0 0 0,1-1-1 0 0,-1 0 1 0 0,0 0 0 0 0,0 0 0 0 0,1 0 0 0 0,-2-1 0 0 0,-1 0 119 0 0,5 0-300 0 0,-1 1 1 0 0,1-1-1 0 0,-1 0 1 0 0,1 0-1 0 0,0 0 1 0 0,-1 0-1 0 0,1 0 1 0 0,-1-1 299 0 0,-1-1-4147 0 0,2 2-1751 0 0</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93"/>
    </inkml:context>
    <inkml:brush xml:id="br0">
      <inkml:brushProperty name="width" value="0.05" units="cm"/>
      <inkml:brushProperty name="height" value="0.05" units="cm"/>
      <inkml:brushProperty name="color" value="#5B2D90"/>
    </inkml:brush>
  </inkml:definitions>
  <inkml:trace contextRef="#ctx0" brushRef="#br0">0 14 11376 0 0,'0'-6'1212'0'0,"0"3"-2782"0"0,0-1 5216 0 0,0 3 726 0 0,0 6-2827 0 0,5 55-231 0 0,-6-5-613 0 0,2 52 446 0 0,2-22-691 0 0,-2-70-443 0 0,2 0 0 0 0,0-1 0 0 0,0 1-1 0 0,1-1 1 0 0,4 9-13 0 0,-6-16-244 0 0,-1-4-572 0 0,0 0 0 0 0,1 0 0 0 0,-1 0-1 0 0,2 3 817 0 0,-2-5-404 0 0,0-1-1 0 0,-1 2 0 0 0,1-1 0 0 0,1 0 1 0 0,-2-1-1 0 0,1 2 0 0 0,1-2 1 0 0,-1 1-1 0 0,0 0 0 0 0,0 0 0 0 0,0-1 1 0 0,0 1-1 0 0,2-1 405 0 0,2 3-6685 0 0</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94"/>
    </inkml:context>
    <inkml:brush xml:id="br0">
      <inkml:brushProperty name="width" value="0.05" units="cm"/>
      <inkml:brushProperty name="height" value="0.05" units="cm"/>
      <inkml:brushProperty name="color" value="#5B2D90"/>
    </inkml:brush>
  </inkml:definitions>
  <inkml:trace contextRef="#ctx0" brushRef="#br0">150 42 6912 0 0,'0'0'314'0'0,"-1"-4"104"0"0,0 0 496 0 0,-1 0-1 0 0,0 0 1 0 0,-3-3-914 0 0,4 5 759 0 0,-1 0 1 0 0,0 0-1 0 0,0 0 1 0 0,0 0-1 0 0,0 1 1 0 0,0-1-1 0 0,0 1 1 0 0,-1-1-760 0 0,2 2 121 0 0,-1-1 0 0 0,1 1 1 0 0,-1 0-1 0 0,1-1 0 0 0,-1 1 0 0 0,1 0 1 0 0,-1 0-1 0 0,1 0 0 0 0,-2 0-121 0 0,1 0 167 0 0,-2 0 54 0 0,0 1-1 0 0,-1 0 1 0 0,1-1-1 0 0,0 2 1 0 0,0-1-1 0 0,-1 1-220 0 0,1-1 106 0 0,0 1-1 0 0,1 0 1 0 0,-1 0 0 0 0,0 0-1 0 0,1 0 1 0 0,-1 0 0 0 0,1 1-1 0 0,-2 1-105 0 0,-4 3 163 0 0,8-6-126 0 0,-1 0 0 0 0,1 1 0 0 0,-1-1 0 0 0,1 0 0 0 0,-1 1 0 0 0,1-1 0 0 0,-1 1 0 0 0,1-1 0 0 0,0 1-37 0 0,-3 5 233 0 0,1 0-1 0 0,-2 5-232 0 0,4-10 33 0 0,1-1 0 0 0,-1 1 0 0 0,1 0 0 0 0,0-1 0 0 0,0 1 0 0 0,-1-1 0 0 0,1 1 0 0 0,0 0 0 0 0,0-1 0 0 0,0 1 0 0 0,0 0 0 0 0,1 0 0 0 0,-1-1 0 0 0,0 1 0 0 0,1 0-33 0 0,2 9 244 0 0,-3-9-225 0 0,0-1 0 0 0,0 1 0 0 0,0-1 0 0 0,0 0 0 0 0,1 1 0 0 0,0-1 0 0 0,-1 0 0 0 0,0 0 0 0 0,1 1 0 0 0,-1-1 0 0 0,1 0 0 0 0,0 0 0 0 0,0 0 0 0 0,-1 1 0 0 0,2-1 0 0 0,-2-1 0 0 0,1 1 0 0 0,1 0 0 0 0,-2 0 0 0 0,2 0-19 0 0,3 2 31 0 0,-5-3-23 0 0,1 1 0 0 0,0 0 0 0 0,-1-1 0 0 0,1 1 1 0 0,-1-1-1 0 0,1 0 0 0 0,0 0 0 0 0,-1 1 0 0 0,1-1 0 0 0,-1 1 0 0 0,1-1 0 0 0,0 0 0 0 0,0 0 0 0 0,-1 0 1 0 0,1 0-1 0 0,0 0 0 0 0,0 1 0 0 0,-1-1 0 0 0,1 0 0 0 0,0-1 0 0 0,0 1 0 0 0,-1 0 0 0 0,2 0-8 0 0,1 0 39 0 0,-2 0-15 0 0,1 0 1 0 0,1-1-1 0 0,-2 1 0 0 0,1-1 0 0 0,0 1 0 0 0,0-1 0 0 0,0 1 0 0 0,-1-1 1 0 0,1 0-1 0 0,0 1 0 0 0,0-1 0 0 0,-1-1 0 0 0,1 2 0 0 0,0-1 0 0 0,-1-1 1 0 0,1 1-1 0 0,-1 0-24 0 0,4-5 99 0 0,-1 1 0 0 0,0 0 0 0 0,0 0 0 0 0,1-4-99 0 0,-2 3 96 0 0,2 0-1 0 0,-1 0 1 0 0,1 0-96 0 0,4-8 109 0 0,-8 14-56 0 0,0 0 1 0 0,0 0-54 0 0,0 0 1 0 0,-1 0 0 0 0,2 0-1 0 0,-2 0 1 0 0,1 0-1 0 0,0 1 1 0 0,0-1 0 0 0,0 0-1 0 0,-1 0 1 0 0,1 1 0 0 0,0-1-1 0 0,0 0 1 0 0,-1 1-1 0 0,1 0 1 0 0,0-1 0 0 0,0 0-1 0 0,-1 1 1 0 0,1-1 0 0 0,0 1-1 0 0,-1 0 1 0 0,1 0-1 0 0,0 1-1 0 0,0-1 1 0 0,0 1 0 0 0,0 1-1 0 0,0-2 1 0 0,0 2 0 0 0,0 0 0 0 0,0 0-1 0 0,14 31 1 0 0,-14-32-250 0 0,0 1 0 0 0,0-1-1 0 0,0 0 1 0 0,1 1 0 0 0,-1-2 0 0 0,1 2-1 0 0,-1-1 1 0 0,1-1 0 0 0,-1 1 0 0 0,1 0-1 0 0,0 0 1 0 0,0 0 0 0 0,0-1 0 0 0,0 1-1 0 0,0-1 1 0 0,1 0 0 0 0,0 1 250 0 0,-3-2-1530 0 0</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95"/>
    </inkml:context>
    <inkml:brush xml:id="br0">
      <inkml:brushProperty name="width" value="0.05" units="cm"/>
      <inkml:brushProperty name="height" value="0.05" units="cm"/>
      <inkml:brushProperty name="color" value="#5B2D90"/>
    </inkml:brush>
  </inkml:definitions>
  <inkml:trace contextRef="#ctx0" brushRef="#br0">55 1 11376 0 0,'0'0'521'0'0,"0"0"-12"0"0,0 0-194 0 0,0 0 393 0 0,0 0 204 0 0,0 1 44 0 0,-15 31 2870 0 0,0 13-2742 0 0,9-31-700 0 0,4-11-264 0 0,1 0 0 0 0,0 0 0 0 0,0 1 0 0 0,-1-1 0 0 0,1 2-120 0 0,1-1 111 0 0,0-2-26 0 0,0 0 1 0 0,-1 0-1 0 0,0 0 0 0 0,1 0 1 0 0,-1 0-1 0 0,1 0 0 0 0,-2 1-85 0 0,1-2 50 0 0,1 1 1 0 0,-1-1-1 0 0,0 1 0 0 0,1 0 0 0 0,-1 0 0 0 0,1-1 0 0 0,0 1 0 0 0,-1 0 0 0 0,1 0 0 0 0,0 0 1 0 0,0-1-1 0 0,0 1-50 0 0,2 1 21 0 0,1-6-21 0 0,10-17-636 0 0,-7 10 218 0 0,-5 9 189 0 0,1-2 0 0 0,-2 1 0 0 0,1 0 0 0 0,1 0 0 0 0,-2 0 0 0 0,1-1 229 0 0,7-34-7509 0 0,-5 25 2060 0 0</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96"/>
    </inkml:context>
    <inkml:brush xml:id="br0">
      <inkml:brushProperty name="width" value="0.05" units="cm"/>
      <inkml:brushProperty name="height" value="0.05" units="cm"/>
      <inkml:brushProperty name="color" value="#5B2D90"/>
    </inkml:brush>
  </inkml:definitions>
  <inkml:trace contextRef="#ctx0" brushRef="#br0">0 33 2760 0 0,'0'0'404'0'0,"0"0"656"0"0,0 0 290 0 0,0 0 61 0 0,0 0-55 0 0,0 0-280 0 0,0 0-127 0 0,0 0-21 0 0,0 0-18 0 0,0 0-53 0 0,0 0-22 0 0,1 0-3 0 0,0 2-520 0 0,1 0 0 0 0,-1 0 0 0 0,0 1 0 0 0,0-1 0 0 0,0 0 0 0 0,0 0 0 0 0,0 1 0 0 0,-1-1 0 0 0,1 0 0 0 0,-1 1 0 0 0,0-1 0 0 0,1 1 0 0 0,-1 1-312 0 0,4 17 1011 0 0,2-1-177 0 0,1 8 760 0 0,3-1-1594 0 0,-3-7 548 0 0,-7-16-399 0 0,1 1 0 0 0,1-1 1 0 0,-1 0-1 0 0,1 1 0 0 0,1-1 0 0 0,-2 1 1 0 0,2-2-1 0 0,0 1 0 0 0,-1 0 0 0 0,1 0-149 0 0,0-1 75 0 0,0-1 1 0 0,-1 1-1 0 0,1 0 0 0 0,0-1 0 0 0,0 0 0 0 0,0 0 1 0 0,0 0-1 0 0,1 0 0 0 0,-1-1 0 0 0,0 1 0 0 0,1-1 1 0 0,-1 0-1 0 0,0 1 0 0 0,1-2 0 0 0,1 1-75 0 0,0 0 63 0 0,1 0 36 0 0,0-1 0 0 0,0 0 0 0 0,0 0 0 0 0,3 0-99 0 0,-7 0 14 0 0,0-1-1 0 0,0 1 1 0 0,1-1-1 0 0,-2 1 1 0 0,1-1-1 0 0,1 0 1 0 0,-2 0-1 0 0,1 0 1 0 0,0 0-1 0 0,0 0 1 0 0,0 0-1 0 0,-1-1 1 0 0,1 1-1 0 0,1-2-13 0 0,4-3 55 0 0,-5 4-41 0 0,1-1-1 0 0,-2 2 0 0 0,2-2 1 0 0,-1 1-1 0 0,-1 0 1 0 0,1-1-1 0 0,0 1 1 0 0,-1-1-1 0 0,1 0 1 0 0,-1 0-14 0 0,6-15 80 0 0,0 1 0 0 0,-2-2 0 0 0,3-10-80 0 0,-6 13 323 0 0,0 0 0 0 0,-2-14-323 0 0,0 26 237 0 0,0-1 0 0 0,-1 1 0 0 0,1 0 0 0 0,-2-2-237 0 0,1 2 216 0 0,-4-8 456 0 0,4 8-605 0 0,1 0-54 0 0,0 2-28 0 0,0 1-134 0 0,0 1-1 0 0,0-1 1 0 0,0 0 0 0 0,0 1-1 0 0,0-1 1 0 0,0 1-1 0 0,1-1 1 0 0,-1 0-1 0 0,0 1 1 0 0,0-1-1 0 0,0 1 1 0 0,0 0-1 0 0,1-1 1 0 0,-1 0-1 0 0,1 1 1 0 0,-1 0-1 0 0,0-1 1 0 0,1 1-1 0 0,-1-1 1 0 0,0 1-1 0 0,1-1 1 0 0,0 1 0 0 0,-1 0-1 0 0,0-1 1 0 0,1 1-1 0 0,-1 0 1 0 0,1 0 149 0 0,4-4-9085 0 0</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97"/>
    </inkml:context>
    <inkml:brush xml:id="br0">
      <inkml:brushProperty name="width" value="0.05" units="cm"/>
      <inkml:brushProperty name="height" value="0.05" units="cm"/>
      <inkml:brushProperty name="color" value="#5B2D90"/>
    </inkml:brush>
  </inkml:definitions>
  <inkml:trace contextRef="#ctx0" brushRef="#br0">17 1 16583 0 0,'0'0'1472'0'0,"-5"5"-1176"0"0,3 0-232 0 0,-1 1-64 0 0,0-1 912 0 0,-1 0 176 0 0,4-1 32 0 0,0-4 0 0 0,0 0-1336 0 0,0 0-264 0 0,0 0-64 0 0</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98"/>
    </inkml:context>
    <inkml:brush xml:id="br0">
      <inkml:brushProperty name="width" value="0.05" units="cm"/>
      <inkml:brushProperty name="height" value="0.05" units="cm"/>
      <inkml:brushProperty name="color" value="#996633"/>
    </inkml:brush>
  </inkml:definitions>
  <inkml:trace contextRef="#ctx0" brushRef="#br0">62 156 1376 0 0,'-4'-2'124'0'0,"4"2"-101"0"0,-3-1 27 0 0,1-1 1 0 0,0 1-1 0 0,0 0 0 0 0,-1 0 1 0 0,0 1-51 0 0,-13-3 3202 0 0,15 2-1273 0 0,1 1-167 0 0,0 0-788 0 0,0 0-941 0 0,0 0-1 0 0,-1 0 1 0 0,1 0 0 0 0,0 0-1 0 0,0 0 1 0 0,0 0-1 0 0,0 0 1 0 0,0 0-1 0 0,0 0 1 0 0,0 0 0 0 0,0 0-1 0 0,0 0 1 0 0,0 0-1 0 0,0 0 1 0 0,0 0-1 0 0,0 0 1 0 0,0 0-1 0 0,0 0 1 0 0,0 0 0 0 0,0 0-1 0 0,0 0 1 0 0,0 0-1 0 0,0 0 1 0 0,0 0-1 0 0,0 0 1 0 0,0 0-1 0 0,0 0 1 0 0,0 0 0 0 0,0 0-1 0 0,0 0 1 0 0,0 0-1 0 0,0 0 1 0 0,0 0-1 0 0,0 0 1 0 0,0 0-1 0 0,0-1 1 0 0,0 1 0 0 0,0 0-1 0 0,0 0 1 0 0,0 0-1 0 0,0 0 1 0 0,0 0-1 0 0,0 0 1 0 0,0 0 0 0 0,0 0-1 0 0,0 0 1 0 0,0-1-1 0 0,0 1 1 0 0,0 0-1 0 0,0 0 1 0 0,0 0-1 0 0,0 0 1 0 0,0 0 0 0 0,0 0-1 0 0,0 0 1 0 0,0 0-1 0 0,0 0 1 0 0,0 0-1 0 0,0 0 1 0 0,0 0-1 0 0,0 0 1 0 0,0 0-33 0 0,0 0 7 0 0,4-2-61 0 0,-4 2 47 0 0,0-1 1 0 0,0 1-1 0 0,0 0 0 0 0,0 0 1 0 0,0 0-1 0 0,0 0 1 0 0,0 0-1 0 0,0 0 0 0 0,0-1 1 0 0,0 1-1 0 0,0 0 0 0 0,0 0 1 0 0,0 0-1 0 0,0 0 1 0 0,0 0-1 0 0,-1 0 0 0 0,1 0 1 0 0,0 0-1 0 0,0 0 1 0 0,0-1-1 0 0,0 1 0 0 0,0 0 1 0 0,0 0-1 0 0,0 0 1 0 0,0 0-1 0 0,0 0 0 0 0,-1-1 1 0 0,1 1-1 0 0,0 0 1 0 0,0 0-1 0 0,-1 0 7 0 0,1 0-79 0 0,1-3 160 0 0,-1 3-54 0 0,0 0 1 0 0,0 0-1 0 0,0 0 0 0 0,0 0 1 0 0,0 0-1 0 0,0 0 0 0 0,0 0 1 0 0,0 0-1 0 0,0 0 0 0 0,0 0 1 0 0,0 0-1 0 0,0 0 0 0 0,0 0 1 0 0,0-1-1 0 0,0 1 0 0 0,0 0 1 0 0,0 0-1 0 0,0 0 0 0 0,0 0 1 0 0,0 0-1 0 0,1 0 0 0 0,-1 0 1 0 0,0 0-1 0 0,0 0 0 0 0,0 0 1 0 0,0 0-1 0 0,0 0 0 0 0,0 0 1 0 0,0 0-1 0 0,0 0 0 0 0,0 0 1 0 0,0 0-1 0 0,0 0 0 0 0,0 0 1 0 0,0 0-1 0 0,0 0 0 0 0,0 0 1 0 0,0 0-1 0 0,0 0 0 0 0,0 0 1 0 0,0 0-1 0 0,0 0 0 0 0,0 0 1 0 0,0 0-1 0 0,0 0 0 0 0,1 0 1 0 0,-1 0-1 0 0,0 0 0 0 0,0 0 1 0 0,0 0-1 0 0,0 0 0 0 0,0 0 1 0 0,0 0-1 0 0,0 0 0 0 0,0 0 1 0 0,0 0-1 0 0,0 0-27 0 0,18 36 1021 0 0,2 4-502 0 0,-8-18-118 0 0,-1 2-401 0 0,43 97 832 0 0,-18-44-439 0 0,-23-49-265 0 0,11 30 57 0 0,10 19 14 0 0,7 12 10 0 0,16 30 29 0 0,-21-54 51 0 0,22 29-289 0 0,-3-8 0 0 0,-24-42 0 0 0,-24-33-65 0 0,-6-10-278 0 0,-1-1-133 0 0,-2-1-31 0 0,-1-1 399 0 0,-1-1 1 0 0,1 0-1 0 0,0 0 1 0 0,1 0 0 0 0,-1 0-1 0 0,-1-3 108 0 0,-15-23-1 0 0,-14-28-1456 0 0,-15-43 1457 0 0,-4-18-731 0 0,-50-103-747 0 0,85 184 1153 0 0,9 19-62 0 0,-2-4 387 0 0,-25-49-606 0 0,27 56 394 0 0,-3-6 212 0 0,-1 1-93 0 0,4 5 61 0 0,-4-6-57 0 0,0 0 1 0 0,0 1 88 0 0,8 15 0 0 0,1 0 0 0 0,0-1 0 0 0,0 0 0 0 0,1 2 0 0 0,0 0 0 0 0,0 0 0 0 0,-1 0 0 0 0,0-1 0 0 0,0 1 0 0 0,1 2-5 0 0,1-1 1 0 0,-1 1-1 0 0,1-1 1 0 0,-1 1-1 0 0,1-1 1 0 0,0 0 0 0 0,0 0 4 0 0,-5-9-29 0 0,5 7 33 0 0,-2 0 1 0 0,1 0 0 0 0,1 0-1 0 0,-1 0 1 0 0,1 0-1 0 0,1 0 1 0 0,-1-5-5 0 0,0 3 48 0 0,-2-6 45 0 0,2 9-29 0 0,0 0 1 0 0,1 0-1 0 0,0 0 0 0 0,-1 0 0 0 0,1-3-64 0 0,0 6 33 0 0,0-1 0 0 0,0 1 0 0 0,0 0-1 0 0,-1-1 1 0 0,1 1 0 0 0,0 0 0 0 0,0-1-1 0 0,-1 1 1 0 0,1 0 0 0 0,-1 0-1 0 0,0-1 1 0 0,1 1-33 0 0,-1-1 51 0 0,0 1-1 0 0,0 0 0 0 0,1 0 0 0 0,0 0 1 0 0,-1-1-1 0 0,1 1 0 0 0,0-1 1 0 0,-1 1-1 0 0,1-1 0 0 0,0 1-50 0 0,0-1 53 0 0,-1 2-1 0 0,1-1 0 0 0,0-1 0 0 0,0 1 0 0 0,-1 1 0 0 0,1-2 1 0 0,0 1-1 0 0,-1 1 0 0 0,0-2 0 0 0,1 1 0 0 0,-1 1 0 0 0,1-2 1 0 0,-1 2-1 0 0,0-1-52 0 0,-5-8 515 0 0,6 9-477 0 0,-1-1 1 0 0,1 0 0 0 0,0 1 0 0 0,0 0-1 0 0,-1-1 1 0 0,1 1 0 0 0,-1 0 0 0 0,1-1-1 0 0,0 0 1 0 0,-1 1 0 0 0,1 0 0 0 0,-1 0 0 0 0,0-1-1 0 0,1 1 1 0 0,0 0 0 0 0,-1 0 0 0 0,1 0-1 0 0,-1 0 1 0 0,0-1 0 0 0,1 1 0 0 0,-1 0-1 0 0,1 0 1 0 0,0 0 0 0 0,-1 0 0 0 0,0 0-1 0 0,1 0 1 0 0,-1 0 0 0 0,1 0 0 0 0,-1 0-1 0 0,0 0 1 0 0,1 1-39 0 0,-4-1 1023 0 0,5 0-1013 0 0,-1 0 1 0 0,1 0-1 0 0,0 1 1 0 0,-1-1 0 0 0,1 0-1 0 0,-1 1 1 0 0,0-1-1 0 0,1 1 1 0 0,0-1-1 0 0,-1 1 1 0 0,0-1 0 0 0,1 1-11 0 0,-1 0 17 0 0,0-1-13 0 0,1 0 0 0 0,-1 1 0 0 0,0-1 0 0 0,1 0 0 0 0,-1 0 0 0 0,0 1 0 0 0,0-1 0 0 0,0 1 0 0 0,0-1 0 0 0,0 0 0 0 0,0 0 0 0 0,1 1 0 0 0,-1-1 0 0 0,0 0 0 0 0,0 1 0 0 0,0-1 0 0 0,0 1 0 0 0,0-1 0 0 0,0 0 0 0 0,0 1 0 0 0,0-1 0 0 0,0 0 0 0 0,0 1 0 0 0,-1-1-4 0 0,1 1 4 0 0,0-1 0 0 0,0 0 0 0 0,0 1 0 0 0,0-1 0 0 0,0 0 0 0 0,0 1 0 0 0,0-1 0 0 0,0 1 0 0 0,0-1 0 0 0,0 0 0 0 0,0 1 0 0 0,0-1 0 0 0,0 0 0 0 0,1 0 0 0 0,-1 1 0 0 0,0-1 0 0 0,0 1 0 0 0,0-1 0 0 0,0 0 0 0 0,0 0 0 0 0,1 1 0 0 0,-1-1 0 0 0,0 0 0 0 0,1 1-4 0 0,1 1 27 0 0,-1-2-23 0 0,0 1 0 0 0,-1 0-1 0 0,1-1 1 0 0,0 0 0 0 0,-1 1 0 0 0,0-1-1 0 0,1 1 1 0 0,-1 0 0 0 0,1-1 0 0 0,-1 1-1 0 0,1 0 1 0 0,-1 0 0 0 0,0-1 0 0 0,1 1-4 0 0,-2 4 47 0 0,1-5-35 0 0,0 1 1 0 0,0 0 0 0 0,0 0 0 0 0,0 0 0 0 0,0-1 0 0 0,0 2 0 0 0,0-2-1 0 0,1 1 1 0 0,-1 0 0 0 0,0 0 0 0 0,0 0 0 0 0,0-1 0 0 0,1 1 0 0 0,-1 0 0 0 0,1 0-13 0 0,0 2 36 0 0,1-1-5 0 0,-1 1 1 0 0,0-2-1 0 0,0 2 1 0 0,0-1-1 0 0,0 1 1 0 0,0-2-1 0 0,-1 2 1 0 0,0 0-32 0 0,4 17 238 0 0,-2-15-170 0 0,-1 0 1 0 0,-1 1-1 0 0,1-1 1 0 0,0 2-69 0 0,-1-6 17 0 0,0 1 0 0 0,0 0 1 0 0,0 0-1 0 0,1 0 0 0 0,-1 0 1 0 0,1 0-1 0 0,0 0 0 0 0,-1-1 1 0 0,1 1-1 0 0,0-1 1 0 0,0 1-1 0 0,1 1-17 0 0,4 10 107 0 0,8 33 273 0 0,7 4 410 0 0,10 18-790 0 0,0-4 394 0 0,-8-14 6 0 0,16 38 464 0 0,-21-50-553 0 0,-5-11-134 0 0,-7-14-54 0 0,-1 0 0 0 0,0 1-1 0 0,2 11-122 0 0,-3-12 82 0 0,-2-11-63 0 0,-2 0-1 0 0,1-1 0 0 0,0 2 1 0 0,0-1-1 0 0,-1 0 0 0 0,1 2-18 0 0,0 3 71 0 0,0 1 0 0 0,1 0 0 0 0,3 7-71 0 0,2 9 86 0 0,-4-13-26 0 0,1 1-1 0 0,1-1 1 0 0,0 0-60 0 0,6 16 94 0 0,-5-12-20 0 0,1-2 0 0 0,2 5-74 0 0,-2-4 64 0 0,0-1 0 0 0,1 6-64 0 0,-5-13 10 0 0,-1-1-1 0 0,1 1 0 0 0,1 0-9 0 0,-1-1 9 0 0,0 0 0 0 0,-1 0 0 0 0,1 0 0 0 0,0 3-9 0 0,-2-3 19 0 0,2 1-1 0 0,-1-2 1 0 0,2 5-19 0 0,6 13 62 0 0,-1-4-51 0 0,-7-14 11 0 0,1 0 0 0 0,-2 1 0 0 0,1-1 0 0 0,0 1 1 0 0,-1-1-1 0 0,0 2-22 0 0,2 4 50 0 0,-1 0 0 0 0,1 0 1 0 0,0-1-1 0 0,2 3-50 0 0,2 8 65 0 0,7 8 75 0 0,9 13-56 0 0,-21-36-81 0 0,0-2 0 0 0,0 1-1 0 0,1 0 1 0 0,2 3-3 0 0,4 9 54 0 0,-2-4-44 0 0,-3-7 8 0 0,-2 0 0 0 0,1 0-1 0 0,0 0 1 0 0,-2 1 0 0 0,2-1 0 0 0,-1 5-18 0 0,5 9 10 0 0,-5-12 12 0 0,-1 0 0 0 0,2 0 0 0 0,-1 0-1 0 0,1 0-21 0 0,5 17 49 0 0,2 4 15 0 0,-7-20-55 0 0,0 0 1 0 0,1 0-1 0 0,-1 0 0 0 0,5 5-9 0 0,-3-3 19 0 0,0 1 0 0 0,1 1-19 0 0,14 52 117 0 0,-14-46-117 0 0,-5-13 0 0 0,1 1 0 0 0,0-1 0 0 0,0 0 0 0 0,0 0 0 0 0,0 0 0 0 0,1 0 0 0 0,0 0 0 0 0,0 0 0 0 0,0-1 0 0 0,-1 1 0 0 0,2 3 0 0 0,5 10 0 0 0,4 11 38 0 0,2-5 415 0 0,-1 0 0 0 0,11 25-453 0 0,-21-35 0 0 0,-3-12 0 0 0,-1 0 0 0 0,1 0 0 0 0,0 1 0 0 0,0-1 0 0 0,0 0 0 0 0,0 0 0 0 0,0 0 0 0 0,1 1 0 0 0,2 2-69 0 0,-1 1-1 0 0,0-1 0 0 0,0 1 0 0 0,0 0 1 0 0,0 1 69 0 0,-2-2-68 0 0,2 0 1 0 0,-1 0 0 0 0,1 0 0 0 0,0 0 0 0 0,0 0-1 0 0,2 2 68 0 0,-1-2 0 0 0,-1 0 0 0 0,0 0 0 0 0,0 1 0 0 0,0-1 0 0 0,0 1 0 0 0,-1 0 0 0 0,8 17 0 0 0,-8-20 0 0 0,0 0 0 0 0,-1-1 0 0 0,0 1 0 0 0,0-1 0 0 0,1 1 0 0 0,-1-1 0 0 0,-1 1 0 0 0,1 0 0 0 0,0 0 0 0 0,-1-1 0 0 0,1 1 0 0 0,-1-2 0 0 0,0-1 0 0 0,0 2 0 0 0,0-2 0 0 0,0 1 0 0 0,0-1 0 0 0,0 1 0 0 0,0 0 0 0 0,1 0 0 0 0,-1-1 0 0 0,1 1 0 0 0,-1 0 0 0 0,0-1 0 0 0,1 1 0 0 0,-1-1 0 0 0,0 1 0 0 0,1 0 0 0 0,-1-1 0 0 0,1 1 0 0 0,-1-1 0 0 0,0 2 0 0 0,0-2 0 0 0,0 1 0 0 0,0-1 0 0 0,0 1 0 0 0,0 0 0 0 0,0 2 0 0 0,1 0 0 0 0,-1 0 0 0 0,1 0 0 0 0,0 0 0 0 0,-1-1 0 0 0,1 1 0 0 0,1-1 0 0 0,-1 1 0 0 0,4 14 0 0 0,-4-12 0 0 0,1 0 0 0 0,0 0 0 0 0,1 3 0 0 0,5 13 0 0 0,-4-12 0 0 0,-3-5 0 0 0,1 0 0 0 0,-1 0 0 0 0,0 0 0 0 0,0 0 0 0 0,0 0 0 0 0,1 4 0 0 0,1-4 0 0 0,-1 0 0 0 0,0 0 0 0 0,0 0 0 0 0,0 1 0 0 0,-1-1 0 0 0,1 1 0 0 0,-1 1 0 0 0,0-3 0 0 0,1 3 13 0 0,-1-5-10 0 0,0-1 1 0 0,-1 1-1 0 0,0 0 0 0 0,0 0 1 0 0,0 0-1 0 0,1-1 1 0 0,-1 1-1 0 0,0 0 0 0 0,0 0 1 0 0,0-1-1 0 0,0 2 1 0 0,0-2-4 0 0,2 10 10 0 0,-2-8-10 0 0,0-1 0 0 0,0 1 0 0 0,1-1 0 0 0,-1 1 0 0 0,1-1 0 0 0,0 1 0 0 0,-1-1 0 0 0,1 1 0 0 0,1 4 0 0 0,2 3 38 0 0,-1-3-12 0 0,-3-2-26 0 0,-1-4 0 0 0,-1-1 0 0 0,-3-5-3 0 0,0 1 0 0 0,-1-1-1 0 0,1 0 1 0 0,1 0-1 0 0,0 0 1 0 0,-2-4 3 0 0,-5-11-34 0 0,-4-9 34 0 0,-1-4-10 0 0,1-1 10 0 0,-9-27 0 0 0,-2-2 0 0 0,10 22 0 0 0,-11-38 0 0 0,14 37 0 0 0,-28-92 0 0 0,17 56 0 0 0,3 9 0 0 0,-4-3 0 0 0,19 49 0 0 0,3 15 0 0 0,1 1 0 0 0,-1-1 0 0 0,-1-2 0 0 0,-5-8 0 0 0,2-1 0 0 0,-5-17 0 0 0,8 27 0 0 0,0 0 0 0 0,-3-5 0 0 0,-4-9 0 0 0,-4-13 0 0 0,-4-4 0 0 0,4 4 0 0 0,5 12 0 0 0,-1-2 230 0 0,-5-23-230 0 0,7 20 282 0 0,-5-7-282 0 0,-11-32 166 0 0,11 29-140 0 0,-6-10-46 0 0,18 44-10 0 0,-3-11-269 0 0,-1 1 0 0 0,-5-9 299 0 0,4 9-19 0 0,1 0-1 0 0,-3-12 20 0 0,-5-13 7 0 0,-6-8 644 0 0,-5-5-651 0 0,17 37 25 0 0,-21-37-33 0 0,9 18-212 0 0,-11-18 326 0 0,28 51-79 0 0,0-1-1 0 0,0 1 1 0 0,0-1 0 0 0,0 1 0 0 0,-3-3-27 0 0,5 5 0 0 0,1 1 0 0 0,-1-1 0 0 0,0 1 0 0 0,1-1 0 0 0,-1 0 0 0 0,1 1 0 0 0,0-1 0 0 0,-1 0 0 0 0,0 0 0 0 0,1 0 0 0 0,-6-7 0 0 0,2 2 0 0 0,1 1 0 0 0,-2 0 0 0 0,2-1 0 0 0,0 0 0 0 0,-11-17 0 0 0,-4-4 0 0 0,9 13 0 0 0,7 10 0 0 0,-1 0 0 0 0,1 0 0 0 0,-3-2 0 0 0,5 6 0 0 0,-2-2 0 0 0,-1-1 0 0 0,1 1 0 0 0,1 0 0 0 0,-2-1 0 0 0,2 0 0 0 0,-1 1 0 0 0,0-1 0 0 0,1 0 0 0 0,0 0 0 0 0,0 0 0 0 0,0 0 0 0 0,-1 0-52 0 0,1 0 0 0 0,0 0-1 0 0,0 0 1 0 0,0 0 0 0 0,-2-1 52 0 0,2 3-40 0 0,-1-1 0 0 0,2 0 0 0 0,-1 1 0 0 0,0-1 0 0 0,0 0 0 0 0,0 0 1 0 0,1 0-1 0 0,-1 0 0 0 0,0 0 0 0 0,1 0 0 0 0,0 0 0 0 0,0-1 40 0 0,0 3-2 0 0,0-1 0 0 0,-1 0-1 0 0,1 0 1 0 0,0 0 0 0 0,0 0-1 0 0,0 0 1 0 0,0 1 0 0 0,-1-2-1 0 0,0 2 1 0 0,1-1 0 0 0,0 0-1 0 0,-1 0 1 0 0,1 1 0 0 0,-1-1-1 0 0,1 1 1 0 0,-1-1 0 0 0,1 0-1 0 0,-1 0 3 0 0,-4-5 6 0 0,5 6-6 0 0,-1 0 0 0 0,1 0 0 0 0,0 0 0 0 0,0-1 0 0 0,0 1 0 0 0,0-1 0 0 0,0 1 0 0 0,0 0 0 0 0,0-1 0 0 0,0 1 0 0 0,0 0 0 0 0,0 0 0 0 0,0-1 0 0 0,0 1 0 0 0,0-1 0 0 0,0 1 0 0 0,0 0 0 0 0,0 0 0 0 0,0-1 0 0 0,0 1 0 0 0,0 0 0 0 0,0 0 0 0 0,0-1 0 0 0,0 1 0 0 0,1-1 0 0 0,-1 1 0 0 0,0 0 0 0 0,0 0 0 0 0,0-1 0 0 0,0 1 0 0 0,1 0 0 0 0,-1 0 0 0 0,1 0 0 0 0,-1 0 0 0 0,0-1 0 0 0,0 1 0 0 0,1-1 0 0 0,-1 1 0 0 0,0 0 0 0 0,0 0 0 0 0,0 0 0 0 0,1-1 0 0 0,-1 1 0 0 0,0 0 0 0 0,1-1 0 0 0,-1 1 0 0 0,0-1 0 0 0,0 1 0 0 0,0 0 0 0 0,0 0 0 0 0,0-1 0 0 0,0 1 0 0 0,0 0 0 0 0,0-1 0 0 0,1 0 0 0 0,-1 1 0 0 0,0 0 0 0 0,0 0 0 0 0,-1-1 0 0 0,-5-13 22 0 0,1-1 384 0 0,4 12-409 0 0,0 0 1 0 0,0 0 0 0 0,0 0-1 0 0,1 0 1 0 0,0 0 0 0 0,-1-3 2 0 0,0 5-30 0 0,1 0 1 0 0,0 0 0 0 0,0-1-1 0 0,-1 1 1 0 0,1 0-1 0 0,0-1 1 0 0,-1 1 0 0 0,0 0-1 0 0,1 0 1 0 0,-1 0 0 0 0,0 0-1 0 0,-1-2 30 0 0,2 2-22 0 0,-2 0-1 0 0,2-1 1 0 0,-1 1 0 0 0,0-1-1 0 0,0 1 1 0 0,1-1-1 0 0,-1 0 23 0 0,-2-6 0 0 0,3 7 0 0 0,-1 1 0 0 0,1-1 0 0 0,-1 0 0 0 0,1 1 0 0 0,0 0 0 0 0,0-1 0 0 0,0 1 0 0 0,0-1 0 0 0,0 0 0 0 0,0 1 0 0 0,-1-1 0 0 0,1 1 0 0 0,0-1 0 0 0,0 0 0 0 0,0 0 0 0 0,1 1 0 0 0,-1-1 0 0 0,0 0 0 0 0,0 1 0 0 0,0-1 0 0 0,0 1 0 0 0,0-1 0 0 0,0 0 0 0 0,0 1 0 0 0,0-1 0 0 0,0 1 0 0 0,0-1 0 0 0,0 0 0 0 0,0 1 0 0 0,0-1 0 0 0,0 1 0 0 0,-1-1 0 0 0,1 0 0 0 0,0 1 0 0 0,0 0 0 0 0,0-1 0 0 0,-1 1 0 0 0,0-1 0 0 0,1 0 0 0 0,0 1 0 0 0,0 0 0 0 0,0 0 0 0 0,-1-1 0 0 0,1 1 0 0 0,0 0 0 0 0,0-1 0 0 0,0 1 0 0 0,0-1 0 0 0,0 1 0 0 0,-1 0 0 0 0,1-1 0 0 0,0 1 0 0 0,0 0 0 0 0,0-1 0 0 0,0 0 0 0 0,0 1 0 0 0,0 0 0 0 0,0-1 0 0 0,0 1 0 0 0,0 0 0 0 0,1-1 0 0 0,-1 1 0 0 0,0-1 0 0 0,0 1 0 0 0,4-2-10 0 0,-3 9-54 0 0,1 3 15 0 0,0 8-9 0 0,-2-15 57 0 0,1-1 0 0 0,-1 0 0 0 0,0 0 0 0 0,1 0 0 0 0,-1 0 0 0 0,1 0 0 0 0,0 0 0 0 0,-1 0 1 0 0,2 0-1 0 0,-2 0 0 0 0,2 0 1 0 0,-1 0-6 0 0,0 0 0 0 0,0 0 0 0 0,0 0 0 0 0,0 0 0 0 0,-1 0 0 0 0,1 0 0 0 0,0 1 0 0 0,-1-1 0 0 0,0 0 6 0 0,1 7-12 0 0,-2-7 12 0 0,1 0 0 0 0,0 0 0 0 0,1 0 1 0 0,-1-1-1 0 0,0 1 0 0 0,0 0 0 0 0,2 2 0 0 0,12 21-34 0 0,-9-9-171 0 0,-3-11 116 0 0,-1 1-1 0 0,1-1 1 0 0,1 0-1 0 0,-1 0 1 0 0,0 0-1 0 0,1 0 90 0 0,4 6 135 0 0,-1 0-1 0 0,0 0 1 0 0,-1 0-1 0 0,0 1 0 0 0,2 9-134 0 0,-2-1 0 0 0,-4-15 0 0 0,0 1 0 0 0,1 0 0 0 0,2 4 0 0 0,19 44-521 0 0,3 12-166 0 0,-18-47-361 0 0,-2-11 512 0 0</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299"/>
    </inkml:context>
    <inkml:brush xml:id="br0">
      <inkml:brushProperty name="width" value="0.05" units="cm"/>
      <inkml:brushProperty name="height" value="0.05" units="cm"/>
      <inkml:brushProperty name="color" value="#996633"/>
    </inkml:brush>
  </inkml:definitions>
  <inkml:trace contextRef="#ctx0" brushRef="#br0">16 233 8288 0 0,'0'0'190'0'0,"0"0"28"0"0,0 1 7 0 0,-2 2-100 0 0,-1-1-26 0 0,1 0-74 0 0,0-1-47 0 0,-2 1 102 0 0,4-1 308 0 0,0-1 109 0 0,0 0 14 0 0,-2 1-183 0 0,2 0 110 0 0,-1-1 1855 0 0,2 1 791 0 0,-1 1-2728 0 0,9 8 2000 0 0,-2-1-972 0 0,-6-8-941 0 0,0-1-294 0 0,5-1 41 0 0,-1 1-1 0 0,0 0 0 0 0,1-1 1 0 0,-1 0-1 0 0,3-1-189 0 0,6-2 372 0 0,0 1 1 0 0,0 0-1 0 0,6 1-372 0 0,-2-2 0 0 0,16 0 0 0 0,-21 3 0 0 0,-10 0 0 0 0,0 0 0 0 0,0 1 0 0 0,0 0 0 0 0,0 0 0 0 0,-1 0 0 0 0,4 0 0 0 0,3 2 0 0 0,1-1 0 0 0,8-1 0 0 0,10 2 0 0 0,31-1 0 0 0,-52 0 0 0 0,0-1 0 0 0,1 0 0 0 0,-1-1 0 0 0,1 0 0 0 0,0 0 0 0 0,-1 0 0 0 0,3-2 0 0 0,-4 2 0 0 0,0-1 0 0 0,1 2 0 0 0,-1-1 0 0 0,1 1 0 0 0,-1 0 0 0 0,3 0 0 0 0,-1 0 0 0 0,0 0 0 0 0,0 0 0 0 0,0-1 0 0 0,1-1 0 0 0,3 0-18 0 0,11 0 18 0 0,-12 1 45 0 0,0 0 0 0 0,4-2-45 0 0,7-1 1693 0 0,20-1-1693 0 0,-21 3 283 0 0,-4 1-283 0 0,-11 1 0 0 0,0 0 0 0 0,0-1 0 0 0,0 1 0 0 0,-2-1 0 0 0,0 0 0 0 0,0 1 0 0 0,0-1 0 0 0,0 1 0 0 0,4 1 0 0 0,-7-1 0 0 0,12 0 0 0 0,-5 0 0 0 0,-1 0 0 0 0,1 0 0 0 0,5-1 0 0 0,35-5 0 0 0,-30 3 0 0 0,-12 3 0 0 0,-1-1 0 0 0,1 0 0 0 0,4-1 0 0 0,33-8 0 0 0,-37 9-15 0 0,0 0-1 0 0,0 1 1 0 0,0-1-1 0 0,1 1 1 0 0,1 0 15 0 0,-1 0-37 0 0,2 0 1 0 0,3-1 36 0 0,-1 0 6 0 0,1-1 0 0 0,-1 2 0 0 0,0 0 0 0 0,0 0 0 0 0,8 3-6 0 0,23-1-2 0 0,-25-1 132 0 0,18 0-130 0 0,-33-1 0 0 0,-1 0 0 0 0,0 0 0 0 0,0 0 0 0 0,0 0 0 0 0,0 1 0 0 0,1-1 0 0 0,-2 0 0 0 0,1 0 0 0 0,1 0 0 0 0,-2 1 0 0 0,3 0 0 0 0,-3 0 0 0 0,1-1 0 0 0,1 0 0 0 0,-1 1 0 0 0,-1-1 0 0 0,2 0 0 0 0,-1 1 0 0 0,0-1 0 0 0,0 1 0 0 0,0-1 0 0 0,1 0 0 0 0,-1 0 0 0 0,0 0 0 0 0,3 0 0 0 0,7 2 0 0 0,0 0 0 0 0,0-1 0 0 0,2-1 0 0 0,64 4 0 0 0,-65-4 0 0 0,-1 1 0 0 0,10 0 0 0 0,18 4 214 0 0,-6-3-204 0 0,9-1-124 0 0,-32 0 229 0 0,8 1-186 0 0,8-1 71 0 0,-8-1-6 0 0,2 1 108 0 0,0-2 0 0 0,7-1-102 0 0,-12 0 23 0 0,9 0 18 0 0,3-4 99 0 0,9 2-140 0 0,20-5 135 0 0,-36 6-86 0 0,0 1 1 0 0,0 0 0 0 0,1 2-50 0 0,16-2 40 0 0,12 0 24 0 0,-15 0-40 0 0,-24 2-7 0 0,0 0 0 0 0,-1-1 0 0 0,6-1-17 0 0,-4 0 35 0 0,-1 1 0 0 0,1 0-35 0 0,19-2 47 0 0,-6 0-5 0 0,1 1-1 0 0,-1 1 1 0 0,11 1-42 0 0,38-1 67 0 0,-41 0-67 0 0,-16 1 0 0 0,1-1 0 0 0,2-1 0 0 0,5 1 0 0 0,-4 0 0 0 0,15 1 64 0 0,28-7 96 0 0,-33 6 87 0 0,-16 1-14 0 0,10-2-233 0 0,-7 1-157 0 0,7 1 157 0 0,-8-1-107 0 0,11-1 107 0 0,-14 1 25 0 0,-1 1 0 0 0,0 0 0 0 0,3 0-25 0 0,-1 1 90 0 0,0-1 0 0 0,6-1-90 0 0,29-2 17 0 0,-29 2-17 0 0,0-1 0 0 0,-3 2 0 0 0,-13 0 0 0 0,1-1 0 0 0,-1 1 0 0 0,4-1 0 0 0,-2 0 0 0 0,0 1 0 0 0,0-1 0 0 0,0 1 0 0 0,0 0 0 0 0,-1 1 0 0 0,5 0 0 0 0,-1 0 0 0 0,-2 0 0 0 0,2-1 0 0 0,1 0 0 0 0,22-2 0 0 0,-11 2 0 0 0,3-3 0 0 0,-9 2-46 0 0,1 1 0 0 0,6 0 46 0 0,-5 1-76 0 0,12-2 76 0 0,-8-1 31 0 0,-13 2-2 0 0,0 0 0 0 0,0-1-1 0 0,4-1-28 0 0,18 0 11 0 0,7-1-11 0 0,-27 3 0 0 0,1-1 0 0 0,8 1 0 0 0,-9 1 0 0 0,0-1 0 0 0,1-1 0 0 0,0 0 0 0 0,10-3 0 0 0,-9 2 0 0 0,0 1 0 0 0,0-1 0 0 0,4 1 0 0 0,35-4 0 0 0,-29 5 32 0 0,6-3-32 0 0,-6 1 32 0 0,6 1-32 0 0,-22 1 0 0 0,-1-1 0 0 0,1 0 0 0 0,-1 0 0 0 0,0 0 0 0 0,1-1 0 0 0,0 0 0 0 0,1 0 0 0 0,-1 1 0 0 0,2 1 0 0 0,129-17 0 0 0,-129 17 0 0 0,-1-1 0 0 0,1 1 0 0 0,4 1 0 0 0,14-1 0 0 0,64-3 64 0 0,-30-2-64 0 0,-22 2 0 0 0,6 0 0 0 0,1-2 60 0 0,-9 5-74 0 0,-5 1-64 0 0,7-2 78 0 0,-29 1 0 0 0,0 0 0 0 0,3 0 0 0 0,10 2 0 0 0,-8-1 0 0 0,-10-1 0 0 0,0 1 0 0 0,-1-1 0 0 0,1 0 0 0 0,-1 0 0 0 0,1 0 0 0 0,3-1 0 0 0,0 1 0 0 0,-1 0 0 0 0,1 0 0 0 0,2 1 0 0 0,7 0 0 0 0,0-1 0 0 0,7 0 0 0 0,1 0 0 0 0,-7-2 0 0 0,-13 1 0 0 0,-1 1 0 0 0,0 0 0 0 0,1 0 0 0 0,3 0 0 0 0,45 2 0 0 0,-27-1 0 0 0,17-1 0 0 0,-15 0 0 0 0,4 1 0 0 0,38 7 0 0 0,-60-8 0 0 0,-1 0 0 0 0,0 0 0 0 0,0-1 0 0 0,6-1 0 0 0,-14 2 0 0 0,4 0 0 0 0,-1 0 0 0 0,1 0 0 0 0,-1 0 0 0 0,2 1 0 0 0,10 0 0 0 0,-5-1 0 0 0,0-1 0 0 0,1 1 0 0 0,-1-1 0 0 0,3-2 0 0 0,-6 2 0 0 0,1 0 0 0 0,0 1 0 0 0,6-1 0 0 0,8 1 0 0 0,0-2 0 0 0,10 3 0 0 0,-6 0 0 0 0,85 2 0 0 0,-51 0 0 0 0,-39-3 0 0 0,-4 1 0 0 0,6-2 0 0 0,-17 1 0 0 0,-1 0 0 0 0,0 0 0 0 0,0 0 0 0 0,0 0 0 0 0,0 1 0 0 0,1 0 0 0 0,-2 0 0 0 0,0-1 0 0 0,0 0 0 0 0,0 1 0 0 0,0-2 0 0 0,0 1 0 0 0,0 0 0 0 0,11-1 0 0 0,30-1 0 0 0,-5-1 0 0 0,-16 3 0 0 0,9 0 0 0 0,9-2 0 0 0,-29 2 0 0 0,2 0 0 0 0,-1 1 0 0 0,-1 0 0 0 0,4 2 0 0 0,-14-3 0 0 0,0 0 0 0 0,-1 0 0 0 0,1 0 0 0 0,0-1 0 0 0,0 1 0 0 0,3-1 0 0 0,12-2 0 0 0,49 2 0 0 0,-58 0 80 0 0,0 0 0 0 0,7-2-80 0 0,-7 2 47 0 0,-1 0 1 0 0,7 0-48 0 0,25-3 73 0 0,-33 4-146 0 0,1-1 0 0 0,0 0 0 0 0,2-1 73 0 0,15-2 107 0 0,2 0 69 0 0,-24 4-220 0 0,0 0 0 0 0,0 0 1 0 0,-1-1-1 0 0,1 1 0 0 0,0-1 0 0 0,-1 0 44 0 0,0 0-5 0 0,1 0-1 0 0,0 0 1 0 0,0 1-1 0 0,0-1 1 0 0,0 1-1 0 0,0 0 6 0 0,6 0 64 0 0,3 0 96 0 0,0 0 0 0 0,4-2-160 0 0,11-1 0 0 0,-25 3 0 0 0,0 0 0 0 0,0 0 0 0 0,0 0 0 0 0,-1 0 0 0 0,1 0 0 0 0,0 0 0 0 0,0 1 0 0 0,0-1 0 0 0,-1 1 0 0 0,3 0 0 0 0,-4-1 0 0 0,1 0 0 0 0,-1 0 0 0 0,0 0 0 0 0,0 0 0 0 0,0 0 0 0 0,1 0 0 0 0,-1 0 0 0 0,0 0 0 0 0,0 0 0 0 0,1 0 0 0 0,0 0 0 0 0,-1 0 0 0 0,0 0 0 0 0,0 0 0 0 0,1 0 0 0 0,-1 0 0 0 0,0 0 0 0 0,0 0 0 0 0,0 0 0 0 0,1 0 0 0 0,1-1 0 0 0,-1 1 0 0 0,1-1 0 0 0,-1 1 0 0 0,1-1 0 0 0,0 1 0 0 0,-1 0 0 0 0,1 0 0 0 0,-1 0 0 0 0,2 0 0 0 0,1 0 11 0 0,-1 0 31 0 0,2 0-31 0 0,1-2-11 0 0,-4-1 0 0 0,-3 1 0 0 0,0 2 0 0 0,-4-1 0 0 0,4 0 0 0 0,1 1 0 0 0,-1-1 0 0 0,0 1 0 0 0,1 0 0 0 0,-1 0 0 0 0,1-1 0 0 0,-1 1 0 0 0,0 0 0 0 0,1 0 0 0 0,-1 0 0 0 0,0 0 0 0 0,-50-4 0 0 0,12 1 0 0 0,-62 8 0 0 0,72-2 0 0 0,16-1 0 0 0,-1-1 0 0 0,0-1 0 0 0,-45 3 11 0 0,20-3 7 0 0,-76 2 17 0 0,26-1-35 0 0,49-2 0 0 0,-20 3-425 0 0,44-2 265 0 0,-8 0 709 0 0,-21 3-549 0 0,26-3 34 0 0,13 0-35 0 0,1 0-1 0 0,0 0 1 0 0,0 1-1 0 0,-1 0 2 0 0,1 0 1 0 0,1-1 0 0 0,0 0 0 0 0,0 1 0 0 0,-4-2-1 0 0,4 1-7 0 0,-1 0 1 0 0,1 1-1 0 0,-5 0 7 0 0,-2 0-270 0 0,-1 1 0 0 0,-11-1 270 0 0,1 1 228 0 0,-18 1-228 0 0,13 1 148 0 0,15-1-88 0 0,1-2 0 0 0,1 1 0 0 0,-6-1-60 0 0,8-1 0 0 0,0 1 0 0 0,1 0 0 0 0,-1 1 0 0 0,-17 2 0 0 0,12-3 0 0 0,-8 1 0 0 0,10-1 0 0 0,-1 0 0 0 0,-5 2 0 0 0,1-1 0 0 0,1 0 0 0 0,0 0 0 0 0,0 0 0 0 0,-5-1 0 0 0,1 0-44 0 0,-1 1 0 0 0,-4 1 44 0 0,2 0-69 0 0,-31 6 18 0 0,30-5 62 0 0,0 0 0 0 0,0-2-1 0 0,-4 0-10 0 0,-58 2-1 0 0,62-2-14 0 0,12-1-78 0 0,-8 0 80 0 0,0 1 0 0 0,-15 4 13 0 0,8 0-142 0 0,-1-1 0 0 0,-19 2 142 0 0,19-4 63 0 0,7-1 141 0 0,-12 0-204 0 0,-4-3 0 0 0,-23-5 0 0 0,54 6-5 0 0,1 0-1 0 0,-1 0 1 0 0,1 0 0 0 0,-4 1 5 0 0,-11 1-44 0 0,-8-2 65 0 0,-10 3-21 0 0,27-2 14 0 0,6-1-14 0 0,1 0-1 0 0,-1 1 1 0 0,1-1-1 0 0,-2 1 1 0 0,-2 0 0 0 0,-1 0 0 0 0,-5 1 0 0 0,0-1 0 0 0,-23 0-90 0 0,13 0 5 0 0,-60 0 35 0 0,50-2 39 0 0,-1 2-1 0 0,-7 2 12 0 0,-29 3 0 0 0,-90 0 232 0 0,110-4-332 0 0,26-2-32 0 0,-22 3 132 0 0,-29 3 0 0 0,46-4 0 0 0,-9 0 0 0 0,-7-3 0 0 0,6 0 0 0 0,18 1 0 0 0,-17 0 0 0 0,-26 3 0 0 0,7-1 0 0 0,11 2 0 0 0,-18-3 0 0 0,-63 4 0 0 0,93-5 0 0 0,-26 0 0 0 0,28-1 0 0 0,1 1 0 0 0,-6 2 0 0 0,29-1 0 0 0,-1-2 0 0 0,0 0 0 0 0,1 1 0 0 0,0-2 0 0 0,-16-1 0 0 0,-121-12 0 0 0,135 14 0 0 0,-3 0 0 0 0,1 1 0 0 0,0 0 0 0 0,0 0 0 0 0,-14 1 0 0 0,16-1 0 0 0,-1 1 0 0 0,1 0 0 0 0,-2 0 0 0 0,-33 7 0 0 0,35-7 0 0 0,1 0 0 0 0,0 0 0 0 0,-1-1 0 0 0,0-1 0 0 0,1 0 0 0 0,0 0 0 0 0,-1-1 0 0 0,1 1 0 0 0,-1-3 0 0 0,-5 2 0 0 0,1 0 0 0 0,-1 0 0 0 0,0 2 0 0 0,-8 0 0 0 0,17 0 0 0 0,-39 1 0 0 0,-12 5 0 0 0,12-2 0 0 0,-12-2 0 0 0,31-2 0 0 0,0-2 0 0 0,-2 0 0 0 0,-18-3 0 0 0,41 5 0 0 0,0-1 0 0 0,0 1 0 0 0,0 1 0 0 0,-1-1 0 0 0,2 0 0 0 0,-3 1 0 0 0,0 1 0 0 0,-1-1 0 0 0,-3-1 0 0 0,5 0 0 0 0,1 1 0 0 0,0 0 0 0 0,-3 0 0 0 0,2 1 0 0 0,0-1 0 0 0,0-1 0 0 0,-4 1 0 0 0,-22 0 0 0 0,0 1 0 0 0,-3 2 0 0 0,30-3 0 0 0,-1-1 0 0 0,1 0 0 0 0,-1-1 0 0 0,-2 0 0 0 0,-12 0 0 0 0,-52-1 0 0 0,60 3 0 0 0,-9-2 0 0 0,9 0 0 0 0,2 1 0 0 0,-5 0 0 0 0,0 1 0 0 0,13-1 0 0 0,0 0 0 0 0,-1 1 0 0 0,1-1 0 0 0,0 1 0 0 0,0-1 0 0 0,-2 2 0 0 0,2-2 0 0 0,0 1 0 0 0,0-1 0 0 0,0 1 0 0 0,-1-1 0 0 0,1 1 0 0 0,-1-1 0 0 0,-18 2 0 0 0,-4-2 0 0 0,6-1 0 0 0,1 2 0 0 0,-15 1 0 0 0,15 2 0 0 0,-1 1 0 0 0,9-4 0 0 0,6-1 0 0 0,1 0 0 0 0,0 0 0 0 0,0 1 0 0 0,-1 0 0 0 0,1-1 0 0 0,-3 2 0 0 0,-63 20 0 0 0,50-17 0 0 0,0 0 0 0 0,-18 2 0 0 0,-43 6 0 0 0,61-10 0 0 0,-11 3 0 0 0,10-2 0 0 0,1-1 0 0 0,-18 0 0 0 0,-8 1 0 0 0,25-2 0 0 0,1-1 0 0 0,-2-1 0 0 0,-2-1 0 0 0,-18 0 0 0 0,-13-2 0 0 0,44 3 0 0 0,-5-1 0 0 0,-2 2 0 0 0,2 0 0 0 0,-13 2 0 0 0,4 2 0 0 0,15-4 0 0 0,0 0 0 0 0,-8 3 0 0 0,-9 2 0 0 0,20-5 0 0 0,0 0 0 0 0,0 0 0 0 0,-3 1 0 0 0,-2 3 0 0 0,-12 0 0 0 0,2 0 0 0 0,9-4 0 0 0,-6 2 0 0 0,40-12-1708 0 0,23-5-2242 0 0,-13 3 1904 0 0</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00"/>
    </inkml:context>
    <inkml:brush xml:id="br0">
      <inkml:brushProperty name="width" value="0.05" units="cm"/>
      <inkml:brushProperty name="height" value="0.05" units="cm"/>
      <inkml:brushProperty name="color" value="#008C3A"/>
    </inkml:brush>
  </inkml:definitions>
  <inkml:trace contextRef="#ctx0" brushRef="#br0">56 56 5528 0 0,'0'0'249'0'0,"0"0"-1"0"0,0 0-97 0 0,0 0 162 0 0,0 0 87 0 0,0 0 16 0 0,0 0-32 0 0,0 0-163 0 0,0 0-77 0 0,0 0-14 0 0,0 0-1 0 0,0 0 6 0 0,0 0 1 0 0,0 0 0 0 0,0 1-7 0 0,-5 0-29 0 0,5-1-17 0 0,0 0-3 0 0,0 0 57 0 0,0 0 242 0 0,0 0 107 0 0,0 1 24 0 0,0 14 1538 0 0,0-15-1536 0 0,-1 5 512 0 0,1-3-906 0 0,-1 1 1 0 0,0-1 0 0 0,1 1 0 0 0,0 0 0 0 0,0-1 0 0 0,-1 0 0 0 0,2 1 0 0 0,-1 0-1 0 0,0-1 1 0 0,0 1 0 0 0,1 0 0 0 0,0-1-119 0 0,0 3 217 0 0,1-1 0 0 0,-1 1 0 0 0,1-1 1 0 0,0 0-1 0 0,0 0 0 0 0,2 2-217 0 0,8 18 218 0 0,-8-17-128 0 0,0 1 0 0 0,3 5-90 0 0,-3-8 0 0 0,-1 0 0 0 0,0 1 0 0 0,-1-1 0 0 0,3 5 0 0 0,5 15 0 0 0,-1-8 8 0 0,44 73 290 0 0,-30-52 720 0 0,4 15-1018 0 0,-7-16 115 0 0,47 104 177 0 0,-39-80-193 0 0,25 46-31 0 0,9 22 2 0 0,16 43 69 0 0,-36-71-19 0 0,-32-74-137 0 0,-4-12-44 0 0,-1-5 97 0 0,-1 2-1 0 0,0-1 0 0 0,-1 0 0 0 0,0 0 1 0 0,0 4-36 0 0,-2-7 10 0 0,-1-7-10 0 0,0 0 0 0 0,1 1 0 0 0,-1-1 0 0 0,0 1 0 0 0,0-1 0 0 0,0 1 0 0 0,-1-1 0 0 0,1 1 0 0 0,0-1 0 0 0,0 1 0 0 0,0-2 0 0 0,0 0 0 0 0,0 0 0 0 0,0 1 0 0 0,-1-1 0 0 0,1 0 0 0 0,0 0 0 0 0,0 0 0 0 0,0 1 0 0 0,0-1 0 0 0,-1 0 0 0 0,1 1 0 0 0,0-1 0 0 0,0 0 0 0 0,0 0 0 0 0,0 0 0 0 0,0 0 0 0 0,-1 1 0 0 0,1-1 0 0 0,0 0 0 0 0,0 0 0 0 0,0 0 0 0 0,0 0 0 0 0,-1 0 0 0 0,1 0 0 0 0,-1 0 0 0 0,1 1 0 0 0,0-1 0 0 0,0 0 0 0 0,0 0 0 0 0,-1 0 0 0 0,1 0 0 0 0,0 0 0 0 0,0 0 0 0 0,0 0 0 0 0,-1 0 0 0 0,1 0 0 0 0,-8-3 0 0 0,7 2 0 0 0,-3-1-49 0 0,0-1-1 0 0,0 1 0 0 0,0-1 0 0 0,0-1 0 0 0,1 1 0 0 0,0 0 1 0 0,0-1-1 0 0,-3-3 50 0 0,0 0-238 0 0,-9-13-401 0 0,1 1 0 0 0,-9-19 639 0 0,0 2-326 0 0,1 3 326 0 0,2-1 0 0 0,-1-5 0 0 0,-24-56 0 0 0,-26-78 0 0 0,40 93 0 0 0,4 14 0 0 0,-5-14 0 0 0,-7-23 0 0 0,-10-56 194 0 0,31 94-129 0 0,12 46-51 0 0,-3-5-14 0 0,-4-10-1 0 0,-2-6 1 0 0,0 1 0 0 0,-22-36 0 0 0,30 66-172 0 0,6 9 220 0 0,0-1 0 0 0,1 0 0 0 0,-2 0 0 0 0,2 0 0 0 0,-1 0 0 0 0,1 0 0 0 0,-1 0 0 0 0,0-1 0 0 0,1 1 0 0 0,-1 0-48 0 0,0-5 726 0 0,1 8 301 0 0,3 11-444 0 0,13 44-419 0 0,-10-43-139 0 0,-1 1 0 0 0,1-2-1 0 0,5 8-24 0 0,7 17 50 0 0,16 44 202 0 0,17 22-252 0 0,16 32 261 0 0,-64-129-250 0 0,59 147 143 0 0,-21-43-84 0 0,-24-71-52 0 0,18 45 36 0 0,-21-55-54 0 0,-2-8 0 0 0,0 7 0 0 0,-5-11 0 0 0,17 44 0 0 0,39 86 0 0 0,-15-39 65 0 0,-19-46 29 0 0,-3-7 223 0 0,-2-3-573 0 0,1 6 256 0 0,-16-33-19 0 0,0-2 18 0 0,-1-1 1 0 0,1 8 0 0 0,-7-18 0 0 0,-2-10 0 0 0,1 0 0 0 0,-1-1 0 0 0,1 0 0 0 0,-1 1 0 0 0,1 0 0 0 0,0 0 0 0 0,1 2 0 0 0,-2-5 0 0 0,0 0-1 0 0,0 0 1 0 0,0 1 0 0 0,0-1-1 0 0,0 0 1 0 0,0 0-1 0 0,-1 0 1 0 0,1 0-1 0 0,0 0 1 0 0,0 0 0 0 0,0 1-1 0 0,0-1 1 0 0,0 0-1 0 0,0 0 1 0 0,0 0-1 0 0,0 1 1 0 0,0-1 0 0 0,0 0-1 0 0,0 0 1 0 0,0 0-1 0 0,0 0 1 0 0,-1 0-1 0 0,1 0 1 0 0,0 0 0 0 0,0 0-1 0 0,0 0 1 0 0,0 0-1 0 0,0 0 1 0 0,0 0-1 0 0,0 0 1 0 0,-1 0 0 0 0,0 0-4 0 0,1 0-1 0 0,-1 0 1 0 0,1 0 0 0 0,-1 0-1 0 0,0 0 1 0 0,1 0 0 0 0,-1-1-1 0 0,0 1 1 0 0,0 0 0 0 0,1-1-1 0 0,0 1 1 0 0,-1 0-1 0 0,1-1 1 0 0,-1 1 0 0 0,0 0-1 0 0,1-1 1 0 0,-1 0 4 0 0,-10-11-86 0 0,8 9 23 0 0,-4-6-38 0 0,0 0 0 0 0,0-1-1 0 0,1 0 1 0 0,0-1 101 0 0,-5-8-109 0 0,-3-4-64 0 0,2-1 0 0 0,-3-7 173 0 0,-6-15-240 0 0,11 26 26 0 0,0-1 0 0 0,-5-19 214 0 0,5 6-112 0 0,0-1-76 0 0,-2 0 188 0 0,-83-229-248 0 0,44 135 247 0 0,19 49 56 0 0,-40-92-111 0 0,43 102 39 0 0,-6-14 20 0 0,7 5-3 0 0,-20-48 0 0 0,42 113 22 0 0,1 0-1 0 0,0-1 0 0 0,0-1-21 0 0,1 3 41 0 0,3 11-31 0 0,0 1 1 0 0,0-1 0 0 0,1 0-1 0 0,-1 1 1 0 0,1-1-1 0 0,-1 0-10 0 0,1 1 16 0 0,0 0-15 0 0,0 1 0 0 0,0 0 0 0 0,0-1 0 0 0,0 1 0 0 0,0 0 1 0 0,0 0-1 0 0,0-1 0 0 0,0 1 0 0 0,0 0 0 0 0,-1 0 0 0 0,1 0 0 0 0,0-1 0 0 0,0 1 0 0 0,0 0 0 0 0,0-1 1 0 0,0 1-1 0 0,0 0 0 0 0,-1 0 0 0 0,1 0 0 0 0,0 0 0 0 0,-1-1 0 0 0,1 1 0 0 0,0 0 0 0 0,0 0 0 0 0,0 0 1 0 0,-1 0-1 0 0,1 0 0 0 0,0 0 0 0 0,0 0 0 0 0,0 0 0 0 0,-1 0 0 0 0,1 0 0 0 0,0 0 0 0 0,-1 0 0 0 0,1-1 1 0 0,0 1-1 0 0,0 0 0 0 0,-1 1 0 0 0,1-1 0 0 0,0 0 0 0 0,0 0 0 0 0,0 0 0 0 0,-1 0 0 0 0,1 0-1 0 0,-1 0-37 0 0,1 0 165 0 0,0 0 85 0 0,0 0 13 0 0,0 1-183 0 0,0-1 0 0 0,1 1 1 0 0,-1 0-1 0 0,1 0 0 0 0,-1 0 0 0 0,0 0 1 0 0,0-1-1 0 0,1 1 0 0 0,-1 0-43 0 0,3 5 80 0 0,8 22 147 0 0,-7-12-14 0 0,2-1 1 0 0,1 0 0 0 0,5 9-214 0 0,14 23-65 0 0,-1 1-1 0 0,-2 2 66 0 0,2 12 36 0 0,32 75 102 0 0,-9-21-95 0 0,-3-3-20 0 0,-32-85-23 0 0,31 70 0 0 0,-16-35 42 0 0,-12-26-4 0 0,35 78 53 0 0,-2-13-38 0 0,-35-73-53 0 0,-1 2 0 0 0,11 26 0 0 0,6 10 32 0 0,0-2 0 0 0,-29-59-34 0 0,0-5 4 0 0,0 0-1 0 0,-1 1 0 0 0,0-1 1 0 0,1 0-1 0 0,-1 0 1 0 0,1 0-1 0 0,0 0 1 0 0,0 0-1 0 0,0 1-1 0 0,-17-17 53 0 0,7 4-53 0 0,6 8 0 0 0,0-1 0 0 0,0 0 0 0 0,-1-4 0 0 0,-11-15 38 0 0,1 3-4 0 0,-10-24-239 0 0,2-1 0 0 0,-14-44 205 0 0,13 12-243 0 0,7 20 134 0 0,-12-41 279 0 0,27 94-152 0 0,0 1-1 0 0,0 0 0 0 0,0 0 1 0 0,-1 0-1 0 0,1 0 0 0 0,-3-3-17 0 0,3 4 0 0 0,1 1 0 0 0,-1-1 0 0 0,0 1 0 0 0,0-1 0 0 0,1 0 0 0 0,0 0 0 0 0,-1 1 0 0 0,1-2 0 0 0,-3-7 0 0 0,3 10 0 0 0,0 0 0 0 0,0 0 0 0 0,0 0 0 0 0,0 0 0 0 0,0 0 0 0 0,0 0 0 0 0,0-1 0 0 0,0 1 0 0 0,0 0 0 0 0,0 0 0 0 0,0 0 0 0 0,0 0 0 0 0,0 0 0 0 0,0 0 0 0 0,0 0 0 0 0,0 0 0 0 0,0 0 0 0 0,0 0 0 0 0,0 0 0 0 0,0 0 0 0 0,0 0 0 0 0,0 0 0 0 0,0 0 0 0 0,0 0 0 0 0,0 0 0 0 0,0 0 0 0 0,0 0 0 0 0,0 0 0 0 0,0 0 0 0 0,0 0 0 0 0,0 0 0 0 0,0 0 0 0 0,0 0 0 0 0,0 0 0 0 0,0 0 0 0 0,0 0 0 0 0,0 0 0 0 0,0 0 0 0 0,0 0 0 0 0,0 0 0 0 0,0 0 0 0 0,0 0 0 0 0,-1 0 0 0 0,1 0 0 0 0,0 0 0 0 0,0 0 0 0 0,0 0 0 0 0,0 0 0 0 0,0 0 0 0 0,0 0 0 0 0,0 0 0 0 0,0 0 0 0 0,0 0 0 0 0,0 0 0 0 0,0 0 0 0 0,0 0 0 0 0,0 0 0 0 0,0 0 0 0 0,0 0 0 0 0,0 0 0 0 0,0 0 0 0 0,-1 3 0 0 0,-1 7 0 0 0,3-4 0 0 0,0 0 0 0 0,1 0 0 0 0,-1 0 0 0 0,1 0 0 0 0,1 0 0 0 0,-1 0 0 0 0,3 4 0 0 0,0 1 0 0 0,24 56 396 0 0,18 27-396 0 0,53 103 316 0 0,-76-140-262 0 0,-9-20-44 0 0,-6-11-10 0 0,5 15 0 0 0,-8-21 0 0 0,0-4 0 0 0,1 0 0 0 0,3 4 0 0 0,1 6 0 0 0,-6-10 0 0 0,-1-2 0 0 0,-3-13 2 0 0,-1-4 0 0 0,-2-5-22 0 0,-11-30-556 0 0,3 6-626 0 0,0 6 292 0 0</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01"/>
    </inkml:context>
    <inkml:brush xml:id="br0">
      <inkml:brushProperty name="width" value="0.05" units="cm"/>
      <inkml:brushProperty name="height" value="0.05" units="cm"/>
      <inkml:brushProperty name="color" value="#008C3A"/>
    </inkml:brush>
  </inkml:definitions>
  <inkml:trace contextRef="#ctx0" brushRef="#br0">21 61 7168 0 0,'5'-9'330'0'0,"-4"7"-8"0"0,-1 1-210 0 0,1-1-98 0 0,5-10 69 0 0,-1 2 1165 0 0,-2 2-257 0 0,-2 7-1091 0 0,-1 0 403 0 0,1 0 1 0 0,0 1-1 0 0,-1-1 0 0 0,0 0 0 0 0,1 0 0 0 0,-1 0 0 0 0,0 1 0 0 0,0-2 0 0 0,0 2 1 0 0,1-1-304 0 0,-1 1 18 0 0,0-1 0 0 0,0 1 0 0 0,0 0 0 0 0,0 0 0 0 0,0-1 0 0 0,0 1 0 0 0,0 0 0 0 0,0 0 0 0 0,0 0 0 0 0,0 0 0 0 0,1 0 0 0 0,-1-1 1 0 0,0 1-1 0 0,0 0 0 0 0,0 0 0 0 0,0 0 0 0 0,0 0 0 0 0,0 0 0 0 0,0 0 0 0 0,0 0 0 0 0,0 0 0 0 0,1 0 0 0 0,-1-1 0 0 0,0 1 0 0 0,0 0 1 0 0,0 0-1 0 0,0 0 0 0 0,0 0 0 0 0,0 0 0 0 0,1 0 0 0 0,-1 0-18 0 0,2-1 1024 0 0,-2-1 3470 0 0,-3 22-4169 0 0,0-2-149 0 0,-6 40 386 0 0,-1 69 184 0 0,-3-26-154 0 0,8-65-286 0 0,0 13-306 0 0,2 20-146 0 0,2-52 254 0 0,2 12-108 0 0,-1-4 10 0 0,0-25-138 0 0,0 0-6 0 0,0 0-144 0 0,0 0-634 0 0,0 0-279 0 0,0 0-52 0 0,0 0-5 0 0</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02"/>
    </inkml:context>
    <inkml:brush xml:id="br0">
      <inkml:brushProperty name="width" value="0.05" units="cm"/>
      <inkml:brushProperty name="height" value="0.05" units="cm"/>
      <inkml:brushProperty name="color" value="#008C3A"/>
    </inkml:brush>
  </inkml:definitions>
  <inkml:trace contextRef="#ctx0" brushRef="#br0">66 51 6912 0 0,'0'-2'622'0'0,"0"1"-615"0"0,0 0-1 0 0,0 1 1 0 0,0-1-1 0 0,0 1 0 0 0,0-1 1 0 0,0 0-1 0 0,1 1 1 0 0,-1-1-1 0 0,0 0 0 0 0,1 0 1 0 0,-1 1-1 0 0,0-1 0 0 0,0 1 1 0 0,1-1-1 0 0,-1 0 1 0 0,0 1-1 0 0,1 0 0 0 0,0-1 1 0 0,-1 1-7 0 0,7-12 2625 0 0,-6 7-1488 0 0,0 4-863 0 0,0 0 59 0 0,-1 0-1 0 0,1-1 0 0 0,-1 1 0 0 0,1 0 0 0 0,-1-1 0 0 0,1 1 0 0 0,-1-1 0 0 0,0 1-332 0 0,0 0 182 0 0,1 0 1 0 0,-1 1 0 0 0,0 0-1 0 0,0 0 1 0 0,0-1-1 0 0,0 1 1 0 0,1 0-1 0 0,-1-1 1 0 0,1 1 0 0 0,-1-1-1 0 0,0 1 1 0 0,0 0-1 0 0,1 0 1 0 0,-1 0-1 0 0,0-1-182 0 0,2 0 2300 0 0,-3 3-2195 0 0,1-1-1 0 0,0 1 1 0 0,0 0-1 0 0,-1-1 1 0 0,1 1-1 0 0,-1-1 1 0 0,1 1-1 0 0,-1-1-104 0 0,-3 12 475 0 0,-15 62 917 0 0,7-6-399 0 0,-1 28-993 0 0,9-60 127 0 0,1-11 50 0 0,0 20-177 0 0,3-12 16 0 0,-2 111 44 0 0,-1-83-60 0 0,3-45-54 0 0,0-10-61 0 0,-1-1-1 0 0,-1 8 116 0 0,-5 29-1147 0 0,7-42 918 0 0,-1 0 102 0 0,1 0 0 0 0,0-1 0 0 0,0 1-1 0 0,0-1 1 0 0,0 1 0 0 0,0 0 0 0 0,0-1 0 0 0,0 1-1 0 0,-1-1 1 0 0,1 0 0 0 0,0 1 0 0 0,0 0 0 0 0,-1-1-1 0 0,0 1 1 0 0,1-1 0 0 0,0 0 0 0 0,-1 1 0 0 0,1 0-1 0 0,0-1 1 0 0,-1 0 0 0 0,1 1 0 0 0,-1-1 0 0 0,0 0-1 0 0,1 0 1 0 0,-1 1 127 0 0,-3 1-1991 0 0</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03"/>
    </inkml:context>
    <inkml:brush xml:id="br0">
      <inkml:brushProperty name="width" value="0.05" units="cm"/>
      <inkml:brushProperty name="height" value="0.05" units="cm"/>
      <inkml:brushProperty name="color" value="#008C3A"/>
    </inkml:brush>
  </inkml:definitions>
  <inkml:trace contextRef="#ctx0" brushRef="#br0">1 21 13824 0 0,'0'0'1061'0'0,"0"0"-564"0"0,0 0 201 0 0,1 0 155 0 0,2-3-457 0 0,0 1 0 0 0,1 0 0 0 0,-1 0 0 0 0,0 1 0 0 0,1-1 0 0 0,0 0 0 0 0,-1 1 0 0 0,1 0 0 0 0,-1 0 0 0 0,2 0 0 0 0,1 0-396 0 0,8 0 639 0 0,-1 0-1 0 0,12 2-638 0 0,-7-1 392 0 0,-5 0-346 0 0,-1 1-1 0 0,0 1 1 0 0,0 1-46 0 0,3-1 64 0 0,9 1-64 0 0,-4-1-914 0 0,-9-1-2479 0 0,1-1-1 0 0,10 0 3394 0 0,-10 0-6666 0 0</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04"/>
    </inkml:context>
    <inkml:brush xml:id="br0">
      <inkml:brushProperty name="width" value="0.05" units="cm"/>
      <inkml:brushProperty name="height" value="0.05" units="cm"/>
      <inkml:brushProperty name="color" value="#008C3A"/>
    </inkml:brush>
  </inkml:definitions>
  <inkml:trace contextRef="#ctx0" brushRef="#br0">93 60 10136 0 0,'0'0'777'0'0,"0"0"-344"0"0,0 0 431 0 0,0 0 243 0 0,0 0 49 0 0,0 0-51 0 0,0 0-254 0 0,0 0-109 0 0,0 0-26 0 0,0 0-80 0 0,0 0-320 0 0,0 0-144 0 0,0 0-32 0 0,-5-6 428 0 0,4 5-461 0 0,-1 0 0 0 0,1 0 0 0 0,-1 0 0 0 0,1 1 0 0 0,-1-1 0 0 0,0 0 0 0 0,0 1-1 0 0,0 0 1 0 0,1-1 0 0 0,-1 1 0 0 0,1 0 0 0 0,-2 0-107 0 0,3 0 223 0 0,-8 0 239 0 0,6 1-410 0 0,1-1 1 0 0,0 0-1 0 0,-1 1 0 0 0,1 0 0 0 0,-1-1 0 0 0,1 1 0 0 0,0 0 0 0 0,0 0 0 0 0,-1 0 1 0 0,1 0-1 0 0,0 0 0 0 0,0 0-52 0 0,-14 15 412 0 0,12-11-335 0 0,0 0 0 0 0,-1 1-1 0 0,2 0 1 0 0,-1-1 0 0 0,0 1 0 0 0,2 0 0 0 0,-3 5-77 0 0,3-8 11 0 0,1 1-1 0 0,-1-1 0 0 0,1 1 1 0 0,0 0-1 0 0,-1-1 0 0 0,1 1 1 0 0,1-1-1 0 0,-1 3-10 0 0,3 0 20 0 0,-3-5-29 0 0,1 0 0 0 0,-1 0 0 0 0,1-1 0 0 0,0 1 0 0 0,-1-1 0 0 0,1 1 0 0 0,-1 0 0 0 0,1-1 0 0 0,0 0 0 0 0,0 1 0 0 0,-1-1 0 0 0,1 0 0 0 0,0 1 0 0 0,0-1 0 0 0,-1 1 0 0 0,2-1 0 0 0,-2 0 0 0 0,1 0 0 0 0,0 0 0 0 0,0 0 0 0 0,0 0 0 0 0,-1 0 0 0 0,2 0 0 0 0,-2 0 0 0 0,1 0 9 0 0,2 0 55 0 0,0-1-1 0 0,0 0 0 0 0,0 0 1 0 0,0 1-1 0 0,0-2 0 0 0,1 0-54 0 0,-1 0 15 0 0,0 1 1 0 0,0-1-1 0 0,-1 0 0 0 0,1 0 0 0 0,0 0 0 0 0,-1-1 0 0 0,1 1 0 0 0,0-2-15 0 0,18-24 228 0 0,-19 24-189 0 0,1 0-4 0 0,0-1-1 0 0,-2 1 1 0 0,2-1-1 0 0,-1 0 1 0 0,-1 1-1 0 0,2-4-34 0 0,-3 5 1 0 0,1 1 0 0 0,0 0 1 0 0,-1-1-1 0 0,0 1 0 0 0,0 0 0 0 0,0 0 0 0 0,0-1 0 0 0,0 1 0 0 0,0-1 0 0 0,0 1 0 0 0,-1 0 0 0 0,0-1 0 0 0,1 1 0 0 0,-1 0 0 0 0,0-1-1 0 0,-3-9 83 0 0,3 10-73 0 0,1 1 1 0 0,0-1-1 0 0,-1 1 0 0 0,1-1 1 0 0,-1 1-1 0 0,1 0 0 0 0,-1-1 1 0 0,1 1-1 0 0,-2 0 0 0 0,2 0 1 0 0,-1-1-1 0 0,0 1 0 0 0,-1-1-10 0 0,2 1 0 0 0,-2 1 0 0 0,2-1 0 0 0,-1 0 0 0 0,0 1 0 0 0,0-1 0 0 0,0 1 0 0 0,0-1 0 0 0,0 0 0 0 0,0 1 0 0 0,0 0 0 0 0,0-1 0 0 0,0 1 0 0 0,0 0 0 0 0,0 0 0 0 0,0-1 0 0 0,0 1 0 0 0,0 0 0 0 0,0 0 0 0 0,-1 0 0 0 0,1 0 0 0 0,0 0 0 0 0,0 1 0 0 0,0-1 0 0 0,0 0 0 0 0,0 0 0 0 0,0 1 0 0 0,0-1 0 0 0,0 0 0 0 0,0 1 0 0 0,0 0 0 0 0,0-1 0 0 0,0 1 0 0 0,0-1 0 0 0,0 1 0 0 0,-1 1-323 0 0,-1-1 0 0 0,1 1-1 0 0,0 0 1 0 0,0 0 0 0 0,-2 2 323 0 0,3-3-517 0 0,0 1-1 0 0,0-1 1 0 0,0 1-1 0 0,0-1 1 0 0,0 1-1 0 0,1-1 1 0 0,-1 1 0 0 0,0-1-1 0 0,1 1 1 0 0,-1-1 517 0 0,1 6-7529 0 0</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05"/>
    </inkml:context>
    <inkml:brush xml:id="br0">
      <inkml:brushProperty name="width" value="0.05" units="cm"/>
      <inkml:brushProperty name="height" value="0.05" units="cm"/>
      <inkml:brushProperty name="color" value="#008C3A"/>
    </inkml:brush>
  </inkml:definitions>
  <inkml:trace contextRef="#ctx0" brushRef="#br0">49 105 8288 0 0,'-1'-1'97'0'0,"1"0"0"0"0,0 0 1 0 0,-1 0-1 0 0,1 0 0 0 0,-1 0 0 0 0,1 0 1 0 0,-1 1-1 0 0,1-1 0 0 0,-1 0 0 0 0,0 0 1 0 0,1 1-1 0 0,-1-1 0 0 0,0 0 0 0 0,0 1 1 0 0,1-1-1 0 0,-1 1 0 0 0,0-1-97 0 0,-1 0 681 0 0,1 1 0 0 0,-1-1-1 0 0,1 1 1 0 0,-1 0 0 0 0,0 0-1 0 0,0 0 1 0 0,0 0 0 0 0,1 0 0 0 0,-1 0-681 0 0,2 0 103 0 0,-1 0 0 0 0,1 0 0 0 0,0 0 0 0 0,-1 1 0 0 0,1-1 0 0 0,-1 0 0 0 0,1 0 0 0 0,0 0 0 0 0,0 1 0 0 0,0 0 0 0 0,-1-1 0 0 0,1 0 0 0 0,0 0 0 0 0,0 1 0 0 0,0-1 0 0 0,-1 0 0 0 0,1 1 0 0 0,0-1 0 0 0,0 1 0 0 0,0-1 0 0 0,-1 0 0 0 0,1 1-103 0 0,0 0 263 0 0,-1 2-103 0 0,0 0-1 0 0,0 1 1 0 0,0-1 0 0 0,1 0 0 0 0,-1 0-1 0 0,1 1 1 0 0,-1-1 0 0 0,1 0 0 0 0,0 0-1 0 0,1 2-159 0 0,-1 0 94 0 0,0 0 1 0 0,-1 1-1 0 0,1 2-94 0 0,-3 5 164 0 0,1 0 1 0 0,0 0-1 0 0,1 1 0 0 0,1-1 1 0 0,0 1-1 0 0,1 6-164 0 0,0-19 12 0 0,-1 1-1 0 0,0-1 0 0 0,0 0 1 0 0,1 0-1 0 0,-1 0 0 0 0,1 1 1 0 0,-1-1-1 0 0,1 0-11 0 0,5 12 65 0 0,-6-12-57 0 0,1-1 1 0 0,0 1-1 0 0,-1 0 0 0 0,1-1 0 0 0,0 1 0 0 0,0-1 0 0 0,-1 1 0 0 0,1-1 1 0 0,0 1-1 0 0,0-1 0 0 0,0 0 0 0 0,-1 1 0 0 0,2-1 0 0 0,-2 0 0 0 0,1 0 1 0 0,0 0-1 0 0,0 0 0 0 0,0 0 0 0 0,0 0-8 0 0,0 0 19 0 0,1 0 0 0 0,0 0-1 0 0,-1 0 1 0 0,1 0 0 0 0,0-1 0 0 0,-1 1 0 0 0,0 0 0 0 0,1-1-1 0 0,-1 0 1 0 0,1 0 0 0 0,-1 1 0 0 0,1-1 0 0 0,-1 0-1 0 0,0 0 1 0 0,1-1-19 0 0,4-2 120 0 0,0-1-1 0 0,2-4-119 0 0,-6 8 16 0 0,2-4 32 0 0,-1 1 0 0 0,0-1 0 0 0,0 1 0 0 0,0-1 0 0 0,-1 1 0 0 0,2-6-48 0 0,6-9 128 0 0,0 2 184 0 0,-1-2 0 0 0,5-12-312 0 0,-12 27 287 0 0,-1 6 398 0 0,-1-1-651 0 0,0 0 0 0 0,0 0 0 0 0,0 0 0 0 0,0 0 0 0 0,0-1 0 0 0,1 2 0 0 0,-1-2 0 0 0,0 1 0 0 0,2 1-34 0 0,1 4 31 0 0,-1-5-20 0 0,-1 1-1 0 0,0 0 1 0 0,1 0 0 0 0,-2 0 0 0 0,1-1-1 0 0,0 1 1 0 0,0 1-11 0 0,1 2 8 0 0,0 0 0 0 0,1 0 0 0 0,0-1-1 0 0,0 1 1 0 0,0-1 0 0 0,0 1 0 0 0,1-2-1 0 0,1 3-7 0 0,-2-2 2 0 0,-1-2 0 0 0,0-1-1 0 0,0 1 0 0 0,-1-1 0 0 0,1 0 1 0 0,1 1-1 0 0,-2-1 0 0 0,2 0 1 0 0,-1 0-1 0 0,0 0 0 0 0,0 0 1 0 0,1 0-1 0 0,1 0-1 0 0,5 1 16 0 0,0-1 0 0 0,7 1-16 0 0,-4-1 12 0 0,-8-1 30 0 0,2 0 0 0 0,-2 0 0 0 0,1-1 0 0 0,1 0 0 0 0,-2 0 0 0 0,1 0 0 0 0,1-1-42 0 0,-2 1 40 0 0,1-1 40 0 0,1 1 0 0 0,-2-1 0 0 0,2-1 0 0 0,-1 1 1 0 0,0-1-1 0 0,0 0-80 0 0,-3 1 57 0 0,-1 1 0 0 0,1-1 0 0 0,0 1 0 0 0,0-1 0 0 0,-1 1 0 0 0,1-2 0 0 0,-1 1 0 0 0,0 1 0 0 0,1-2-57 0 0,9-20 340 0 0,-8 16-277 0 0,-1 4-25 0 0,0-2-1 0 0,0 1 1 0 0,-1 0 0 0 0,0 0-1 0 0,0 0 1 0 0,-1-1 0 0 0,1 1 0 0 0,-1-2-38 0 0,0-6 77 0 0,0 1 1 0 0,-3-8-78 0 0,2 13 25 0 0,0 0-1 0 0,-1 0 1 0 0,0 0-1 0 0,0 0 1 0 0,-2-3-25 0 0,1 5-5 0 0,0-1-1 0 0,0 2 1 0 0,0-1 0 0 0,0 1 0 0 0,0 0 0 0 0,0-1-1 0 0,-1 1 1 0 0,0 0 0 0 0,-1-1 5 0 0,1 1-70 0 0,4 3-434 0 0,-8-4 1167 0 0,5 3-2868 0 0,0 2-3560 0 0,-1 2-2509 0 0</inkml:trace>
</inkml:ink>
</file>

<file path=ppt/ink/ink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06"/>
    </inkml:context>
    <inkml:brush xml:id="br0">
      <inkml:brushProperty name="width" value="0.05" units="cm"/>
      <inkml:brushProperty name="height" value="0.05" units="cm"/>
      <inkml:brushProperty name="color" value="#008C3A"/>
    </inkml:brush>
  </inkml:definitions>
  <inkml:trace contextRef="#ctx0" brushRef="#br0">166 445 13104 0 0,'0'0'597'0'0,"0"0"-9"0"0,0 0-380 0 0,-5 0 146 0 0,0 0 0 0 0,0 1 0 0 0,1-1 0 0 0,-1 1 0 0 0,0 0 0 0 0,1 0 0 0 0,-1 0 0 0 0,1 1 0 0 0,-1 0 0 0 0,1-1 0 0 0,0 2 0 0 0,-1-1 0 0 0,1 1 0 0 0,-1 0-354 0 0,-2 2 168 0 0,1 0 0 0 0,-1 0 1 0 0,1 0-1 0 0,0 1 0 0 0,1 0 1 0 0,-1 0-1 0 0,1 0 0 0 0,-4 7-168 0 0,-2 2 153 0 0,7-11-17 0 0,0 1 0 0 0,1-1 0 0 0,0 1 0 0 0,0 0-1 0 0,0 0 1 0 0,1 1-136 0 0,1-3 27 0 0,0 0 0 0 0,-1 0 0 0 0,2 0 0 0 0,-1 0 0 0 0,1 0 0 0 0,0 0 0 0 0,-1-1 0 0 0,1 1 0 0 0,0 1 0 0 0,0-1 0 0 0,1 0 0 0 0,-1 0 0 0 0,0 0 0 0 0,1 0 0 0 0,0 0 0 0 0,1 2-27 0 0,-2-3 6 0 0,1-2 0 0 0,0 1 0 0 0,-1-1 0 0 0,1 1 0 0 0,-1 0-1 0 0,1-1 1 0 0,0 1 0 0 0,-1-1 0 0 0,1 0 0 0 0,-1 1 0 0 0,2-1 0 0 0,-2 1-1 0 0,1-1 1 0 0,0 0 0 0 0,0 1 0 0 0,-1-1 0 0 0,1 0 0 0 0,0 0-1 0 0,0 0 1 0 0,0 0 0 0 0,0 0-6 0 0,1 0 5 0 0,1 0-1 0 0,-1 0 0 0 0,1 0 1 0 0,-1 0-1 0 0,0 0 1 0 0,3-1-5 0 0,-1-1 52 0 0,0 1 1 0 0,0-1-1 0 0,0 0 1 0 0,0 0-1 0 0,0 0 1 0 0,0-1 0 0 0,0 0-1 0 0,-1 1 1 0 0,1-2-53 0 0,1 0 45 0 0,1-2 0 0 0,-1 1 0 0 0,0-1 0 0 0,-1 0 0 0 0,2-1-45 0 0,13-25 350 0 0,-1-1-1 0 0,-2 0 0 0 0,4-13-349 0 0,29-83 232 0 0,-43 111-178 0 0,0-11-54 0 0,2-2 10 0 0,-1-1 29 0 0,-2-1 0 0 0,-1 0 1 0 0,0-11-40 0 0,-3 29 11 0 0,0 8-11 0 0,0 1 0 0 0,-1 0 0 0 0,0-1-1 0 0,-1-1 1 0 0,1-6 41 0 0,0 12-22 0 0,0-1-1 0 0,0 1 1 0 0,-1-1-1 0 0,0 0 1 0 0,1-1-19 0 0,0 4 6 0 0,0 0 0 0 0,0 0 1 0 0,0-1-1 0 0,-1 1 0 0 0,1 0 1 0 0,0 0-1 0 0,0 0 0 0 0,0 0 1 0 0,0 0-1 0 0,0 0 0 0 0,0 0 1 0 0,0 0-1 0 0,0-1 0 0 0,0 1 1 0 0,0 0-1 0 0,0 0 1 0 0,0 0-1 0 0,0 0 0 0 0,0 0 1 0 0,0 0-1 0 0,0 0 0 0 0,-1 0 1 0 0,1 0-1 0 0,0 0 0 0 0,0 0 1 0 0,0 0-1 0 0,-1 0 0 0 0,1 0 1 0 0,0 0-1 0 0,0 0 0 0 0,0 0 1 0 0,0-1-1 0 0,0 1 1 0 0,0 0-1 0 0,0 0 0 0 0,0 0 1 0 0,-1 0-1 0 0,1 0 0 0 0,0 1 1 0 0,0-1-1 0 0,0 0 0 0 0,0 0 1 0 0,0 0-1 0 0,0 0 0 0 0,0 0 1 0 0,0 0-1 0 0,-1 0 0 0 0,1 0 1 0 0,0 0-1 0 0,0 0 0 0 0,0 0 1 0 0,0 0-1 0 0,-1 0 1 0 0,1 0-1 0 0,0 0 0 0 0,0 0 1 0 0,0 0-1 0 0,0 1 0 0 0,0-1 1 0 0,0 0-1 0 0,0 0 0 0 0,0 0 1 0 0,0 0-1 0 0,0 0 0 0 0,0 0-6 0 0,-1 2 3 0 0,1-1-1 0 0,-1 0 1 0 0,0 0-1 0 0,1 0 0 0 0,-1 1 1 0 0,1-1-1 0 0,-1 0 1 0 0,1 0-3 0 0,-9 42 96 0 0,3-1 0 0 0,-2 40-96 0 0,7-42 49 0 0,2 2 0 0 0,3 13-49 0 0,-1-16 126 0 0,4 21-116 0 0,-6-45-57 0 0,1 0 0 0 0,0-1 0 0 0,4 10 47 0 0,-4-10-75 0 0,-2-12 32 0 0,0 0-1 0 0,0-1 1 0 0,1 1-1 0 0,-1 1 1 0 0,0-2-1 0 0,1 1 0 0 0,0 0 1 0 0,-1 0-1 0 0,1-1 44 0 0,10 14-507 0 0,-11-14 258 0 0,1 0-1 0 0,-1 0 0 0 0,1-1 0 0 0,0 1 1 0 0,0 0-1 0 0,-1-1 0 0 0,2 1 0 0 0,-2-1 0 0 0,1 1 1 0 0,0 0-1 0 0,0-1 0 0 0,0 0 0 0 0,0 1 0 0 0,0-1 1 0 0,0 0-1 0 0,0 0 0 0 0,0 1 250 0 0,6-2-1535 0 0</inkml:trace>
</inkml:ink>
</file>

<file path=ppt/ink/ink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07"/>
    </inkml:context>
    <inkml:brush xml:id="br0">
      <inkml:brushProperty name="width" value="0.05" units="cm"/>
      <inkml:brushProperty name="height" value="0.05" units="cm"/>
      <inkml:brushProperty name="color" value="#008C3A"/>
    </inkml:brush>
  </inkml:definitions>
  <inkml:trace contextRef="#ctx0" brushRef="#br0">74 72 14280 0 0,'0'0'1102'0'0,"0"2"-719"0"0,-7 12 973 0 0,7-13-652 0 0,0 0-314 0 0,0 1 1 0 0,-1 0 0 0 0,0 0-1 0 0,1 0 1 0 0,0-1 0 0 0,-1 1-1 0 0,-1 1-390 0 0,2-2 607 0 0,0-1-276 0 0,3 13 1257 0 0,-3-13-1520 0 0,0-1 1 0 0,0 0-1 0 0,1 1 1 0 0,-1-1-1 0 0,1 0 1 0 0,-1 1-1 0 0,0-1 1 0 0,0 1-1 0 0,1-1 1 0 0,-1 0-1 0 0,1 1 1 0 0,0-1-69 0 0,1-2 128 0 0,3-12 164 0 0,-5 15-228 0 0,-3-9 78 0 0,3 8-9 0 0,-7-1 356 0 0,5 2-463 0 0,1-1 0 0 0,0 0 0 0 0,0 1 0 0 0,0 0 0 0 0,-1 0-1 0 0,1 0 1 0 0,1 0 0 0 0,-2 0 0 0 0,1 0 0 0 0,0 0 0 0 0,0 0 0 0 0,0 0-1 0 0,-1 0 1 0 0,1 0 0 0 0,0 0 0 0 0,0 1 0 0 0,0 0 0 0 0,0-1 0 0 0,0 0-1 0 0,0 1 1 0 0,-1 0-26 0 0,-1 1 50 0 0,2 0-1 0 0,-1-1 1 0 0,-1 1-1 0 0,2 1 0 0 0,-1-2 1 0 0,1 2-1 0 0,-1-1 1 0 0,1 0-1 0 0,-2 2-49 0 0,0 3 0 0 0,-1 0 0 0 0,1-1 0 0 0,0 2 0 0 0,0-1 0 0 0,1 1 0 0 0,0-1 0 0 0,1 1 0 0 0,0-4-6 0 0,1-1 0 0 0,0 0 0 0 0,1 1 1 0 0,-1-1-1 0 0,0 1 0 0 0,1-1 0 0 0,0 0 0 0 0,0 0 0 0 0,0 0 0 0 0,1 0 0 0 0,-1 0 0 0 0,0 0 0 0 0,1 0 1 0 0,0 1 5 0 0,2 0-60 0 0,-4-2 53 0 0,1-1-1 0 0,0 0 0 0 0,-1 0 0 0 0,1 0 0 0 0,0 0 0 0 0,0 0 1 0 0,0 0-1 0 0,0-1 0 0 0,0 2 0 0 0,0-2 0 0 0,0 1 0 0 0,0-1 1 0 0,0 1-1 0 0,1 0 0 0 0,-1-1 0 0 0,0 1 0 0 0,0-1 0 0 0,0 0 1 0 0,1 1 7 0 0,1 0-1 0 0,0-1 0 0 0,0 1 0 0 0,1-1 0 0 0,-1 0 1 0 0,0 0-1 0 0,0 0 0 0 0,1 0 0 0 0,-1 0 0 0 0,1 0 1 0 0,-1-1-1 0 0,0 0 0 0 0,0 0 0 0 0,0 0 0 0 0,0 0 1 0 0,0 0-1 0 0,1-1 1 0 0,2-2-8 0 0,0 1 0 0 0,-1-1 0 0 0,1 0 0 0 0,-1 0-1 0 0,-1-1 1 0 0,1 0 0 0 0,3-3 8 0 0,-4 4 25 0 0,-1 0 0 0 0,0-1 0 0 0,0 1 0 0 0,0-1 0 0 0,-1 1 0 0 0,0-1 0 0 0,1-1-25 0 0,2-4 27 0 0,-2 0 7 0 0,1 0 0 0 0,-1 0 0 0 0,0-5-34 0 0,-1 11 5 0 0,-2 1 1 0 0,1-1-1 0 0,-1 0 0 0 0,0 0 0 0 0,0 1 0 0 0,0-2 0 0 0,0 2 1 0 0,-1-1-1 0 0,1 1 0 0 0,-1-2 0 0 0,0 2 0 0 0,0-1 0 0 0,0 1 1 0 0,-1-1-1 0 0,1 1 0 0 0,-2-2-5 0 0,2 2 11 0 0,-1 2 0 0 0,0-2 0 0 0,1 1 0 0 0,-1 1 0 0 0,0-1 0 0 0,0 0 0 0 0,0 0 0 0 0,0 1 0 0 0,0-1 1 0 0,0 1-1 0 0,0 0 0 0 0,-2-1-11 0 0,1 0 16 0 0,-1 1 0 0 0,0 0 1 0 0,1 0-1 0 0,0-1 0 0 0,-1 2 1 0 0,1-1-1 0 0,-1 1 1 0 0,0 0-1 0 0,1-1-16 0 0,0 2 2 0 0,1-1 0 0 0,0 0 0 0 0,-1 1 0 0 0,1-1 0 0 0,0 1 0 0 0,0 0 0 0 0,-1 0 0 0 0,1-1 0 0 0,0 2 0 0 0,0-1-1 0 0,-2 1-1 0 0,0 1-24 0 0,-1 1-1 0 0,1-1 0 0 0,0 1 1 0 0,-1 1 24 0 0,3-3-96 0 0,1-1 0 0 0,1 0 0 0 0,-2 1 0 0 0,2-1 0 0 0,-1 0 0 0 0,0 0 0 0 0,0 1 0 0 0,1-1 0 0 0,-1 1 0 0 0,1-1 0 0 0,0 1 0 0 0,-1-1 0 0 0,1 1 0 0 0,0 0 0 0 0,0-1 1 0 0,-1 1-1 0 0,1-1 0 0 0,1 1 0 0 0,-1 0 0 0 0,0-1 0 0 0,1 1 0 0 0,-1-1 96 0 0,3 7-1855 0 0</inkml:trace>
</inkml:ink>
</file>

<file path=ppt/ink/ink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08"/>
    </inkml:context>
    <inkml:brush xml:id="br0">
      <inkml:brushProperty name="width" value="0.05" units="cm"/>
      <inkml:brushProperty name="height" value="0.05" units="cm"/>
      <inkml:brushProperty name="color" value="#008C3A"/>
    </inkml:brush>
  </inkml:definitions>
  <inkml:trace contextRef="#ctx0" brushRef="#br0">0 97 11024 0 0,'0'0'248'0'0,"0"0"34"0"0,0 0 22 0 0,0 0-29 0 0,0 0-35 0 0,0 0 519 0 0,0 0 250 0 0,0 0 51 0 0,0 0-41 0 0,0 0-218 0 0,1 1-97 0 0,6 10 678 0 0,-4-6-820 0 0,-1-1 1 0 0,1 0-1 0 0,0 0 0 0 0,1 0 0 0 0,1 1-562 0 0,-4-4 152 0 0,0 1 0 0 0,1-1 0 0 0,-1 0 0 0 0,0 0 0 0 0,1 0 1 0 0,-1-1-1 0 0,1 2 0 0 0,-1-2 0 0 0,1 1 0 0 0,-1-1 0 0 0,1 0 0 0 0,0 1 0 0 0,1 0-152 0 0,-2-1 28 0 0,1 0-1 0 0,-1-1 1 0 0,1 1-1 0 0,-1-1 1 0 0,1 1 0 0 0,-1 0-1 0 0,0-1 1 0 0,1 1 0 0 0,-1-1-1 0 0,0 0 1 0 0,0 0-1 0 0,1 1 1 0 0,-1-2-28 0 0,2 0 53 0 0,1 0-1 0 0,-1-1 1 0 0,0 0-1 0 0,-1 0 1 0 0,1 0 0 0 0,0 0-53 0 0,7-8 61 0 0,-9 9-53 0 0,0 0 1 0 0,1 0-1 0 0,-1 1 0 0 0,0-1 0 0 0,0 1 0 0 0,0-2 1 0 0,-1 1-1 0 0,1 1-8 0 0,3-8 14 0 0,-3 7-8 0 0,0-1 0 0 0,0 1 0 0 0,0-1-1 0 0,-1 1 1 0 0,0-1 0 0 0,1 1 0 0 0,-1-3-6 0 0,3-10 23 0 0,-3 13-23 0 0,1 0 0 0 0,0 0 0 0 0,-1 0 0 0 0,0 0 0 0 0,0 0 0 0 0,1-1 0 0 0,-1 1 0 0 0,-1 0 0 0 0,1 0 0 0 0,0 0 0 0 0,-1-2 0 0 0,1 3 0 0 0,0 0 0 0 0,-1 0 0 0 0,1 0 0 0 0,0 0 0 0 0,-1 0 0 0 0,1 0 0 0 0,0 0 0 0 0,-1 0 0 0 0,0 1 0 0 0,1-1 0 0 0,-1 0 0 0 0,0 0 0 0 0,1 1 0 0 0,-1-2 0 0 0,0 2 0 0 0,0-1 0 0 0,1 1 0 0 0,-2-1 0 0 0,2 0 0 0 0,-1 1 0 0 0,0-1 0 0 0,0 1 0 0 0,0 0 0 0 0,-1-1 0 0 0,1 1-3 0 0,0 0-1 0 0,-1 0 1 0 0,1 0 0 0 0,-1 0-1 0 0,1 0 1 0 0,0 1 0 0 0,-1-1-1 0 0,1 0 1 0 0,0 1-1 0 0,-1-1 1 0 0,1 0 0 0 0,-1 1-1 0 0,0 0 4 0 0,0 0-6 0 0,0 1 0 0 0,-1-1-1 0 0,1 0 1 0 0,0 1 0 0 0,0-1 0 0 0,1 1-1 0 0,-3 1 7 0 0,-1 2 2 0 0,1 0 0 0 0,0 0-1 0 0,0 1 1 0 0,0 0-1 0 0,0 0 1 0 0,1 0 0 0 0,0 0-1 0 0,1 1 1 0 0,-2 2-2 0 0,0 5 69 0 0,1-7-3 0 0,1 1 0 0 0,-1 7-66 0 0,2-12 5 0 0,0 6 12 0 0,-1 0 1 0 0,1 1 0 0 0,1-1-1 0 0,0 0 1 0 0,0 1 0 0 0,0-1-1 0 0,2 7-17 0 0,-1-12 2 0 0,0 0-1 0 0,0-1 1 0 0,0 1-1 0 0,0 0 1 0 0,1-1-1 0 0,-1 0 1 0 0,1 0-1 0 0,2 4-1 0 0,-2-5-5 0 0,0-1 0 0 0,0 2 0 0 0,0-1 0 0 0,0-1 0 0 0,0 1 0 0 0,0-1 0 0 0,0 1 0 0 0,1-1 0 0 0,-1 1 0 0 0,1-1 0 0 0,-1 0 0 0 0,3 0 5 0 0,0 1-337 0 0,1 0-1 0 0,-1-1 0 0 0,0 0 0 0 0,1 0 1 0 0,0-1-1 0 0,-1 0 0 0 0,1 0 0 0 0,0 0 1 0 0,0 0-1 0 0,-1-1 0 0 0,1 1 0 0 0,-1-2 1 0 0,3 0 337 0 0,9-3-1762 0 0</inkml:trace>
</inkml:ink>
</file>

<file path=ppt/ink/ink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09"/>
    </inkml:context>
    <inkml:brush xml:id="br0">
      <inkml:brushProperty name="width" value="0.05" units="cm"/>
      <inkml:brushProperty name="height" value="0.05" units="cm"/>
      <inkml:brushProperty name="color" value="#008C3A"/>
    </inkml:brush>
  </inkml:definitions>
  <inkml:trace contextRef="#ctx0" brushRef="#br0">154 2 18055 0 0,'-1'0'42'0'0,"-1"-1"170"0"0,0 1 1 0 0,-1 0-1 0 0,0-1 0 0 0,1 1 0 0 0,-1 0 1 0 0,1 1-1 0 0,-1-1 0 0 0,0 0 0 0 0,-1 1-212 0 0,-9 1 890 0 0,12-2-659 0 0,-1 1-1 0 0,0-1 1 0 0,0 0-1 0 0,1 0 1 0 0,-1 1 0 0 0,-1 0-231 0 0,-3 2 586 0 0,3-3-368 0 0,1 1 1 0 0,0 1 0 0 0,0-1 0 0 0,-1 0-1 0 0,1 0 1 0 0,0 1 0 0 0,-2 1-219 0 0,-15 13 1479 0 0,15-14-1361 0 0,0 1 0 0 0,0 0 0 0 0,0 0 0 0 0,0 1 0 0 0,1 0 0 0 0,0-1 0 0 0,-1 2-118 0 0,-16 22 693 0 0,19-26-660 0 0,1 0-1 0 0,-1 0 0 0 0,0 0 0 0 0,1 0 1 0 0,0 0-1 0 0,-1 0 0 0 0,1 0 0 0 0,0 0 0 0 0,0 0 1 0 0,-1 0-1 0 0,1 1 0 0 0,0-1 0 0 0,0 1-32 0 0,0-1 104 0 0,5 5 87 0 0,-2-2-212 0 0,1-1 1 0 0,0 2 0 0 0,0-2-1 0 0,0 0 1 0 0,1 0 0 0 0,-1 0-1 0 0,1 0 1 0 0,-1 0-1 0 0,2 0 21 0 0,9 3-9 0 0,-1-1-1 0 0,8 2 10 0 0,-11-4 47 0 0,1 0 1 0 0,-1 1-1 0 0,0 1 1 0 0,0 0-1 0 0,4 3-47 0 0,-15-8-2 0 0,0 0-1 0 0,1 0 0 0 0,-1 1 1 0 0,0-1-1 0 0,0 0 0 0 0,1 0 0 0 0,-1 1 1 0 0,1-1-1 0 0,-1 1 0 0 0,0-1 0 0 0,0 0 1 0 0,0 0-1 0 0,1 1 0 0 0,-1-1 1 0 0,0 0-1 0 0,0 1 0 0 0,0 0 0 0 0,0-1 1 0 0,0 0-1 0 0,0 1 0 0 0,0-1 0 0 0,0 0 1 0 0,0 1-1 0 0,0-1 0 0 0,0 1 0 0 0,0-1 1 0 0,0 1-1 0 0,0-1 0 0 0,0 0 1 0 0,0 1-1 0 0,0-1 0 0 0,0 1 0 0 0,0-1 1 0 0,0 0-1 0 0,0 1 0 0 0,-1-1 0 0 0,1 0 1 0 0,0 1-1 0 0,0-1 0 0 0,0 1 1 0 0,-1-1-1 0 0,1 0 3 0 0,-2 3 17 0 0,-1 0 0 0 0,1-1 0 0 0,-1 0 0 0 0,0 1 1 0 0,0-1-1 0 0,0-1 0 0 0,1 2 0 0 0,-2-1-17 0 0,-28 13 30 0 0,23-11-25 0 0,2-1 10 0 0,-1 1 5 0 0,-1 0 1 0 0,0-1 0 0 0,-1 0 0 0 0,1 0 0 0 0,0-1 0 0 0,-1 0-21 0 0,9-2-136 0 0,0 0 0 0 0,0 0 0 0 0,-1 0 0 0 0,1 0 1 0 0,0 0-1 0 0,0 0 0 0 0,0 0 0 0 0,-1 0 0 0 0,2-1 0 0 0,-1 1 0 0 0,0-1 1 0 0,-1 1-1 0 0,1-1 0 0 0,1 1 0 0 0,-2-1 0 0 0,1 0 0 0 0,1 1 0 0 0,-2-1 1 0 0,1 0 135 0 0,-2-5-9266 0 0</inkml:trace>
</inkml:ink>
</file>

<file path=ppt/ink/ink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10"/>
    </inkml:context>
    <inkml:brush xml:id="br0">
      <inkml:brushProperty name="width" value="0.05" units="cm"/>
      <inkml:brushProperty name="height" value="0.05" units="cm"/>
      <inkml:brushProperty name="color" value="#008C3A"/>
    </inkml:brush>
  </inkml:definitions>
  <inkml:trace contextRef="#ctx0" brushRef="#br0">16 23 7832 0 0,'5'0'602'0'0,"-4"0"-208"0"0,-1 0 595 0 0,0 0 304 0 0,0 0 62 0 0,-2 0-27 0 0,2 0-753 0 0,-2 0-1 0 0,1 0 1 0 0,1 0 0 0 0,-2 0 0 0 0,2 1 0 0 0,-1-1-1 0 0,0 0 1 0 0,0 1 0 0 0,0 0 0 0 0,0-1 0 0 0,0 0-1 0 0,1 1 1 0 0,-1-1 0 0 0,0 2 0 0 0,0-2-1 0 0,0 1-574 0 0,-2 2-266 0 0,3-3 283 0 0,0 0-1 0 0,0 0 1 0 0,-1 0 0 0 0,1 1-1 0 0,0-1 1 0 0,0 0-1 0 0,0 0 1 0 0,0 0 0 0 0,0 0-1 0 0,0 0 1 0 0,0 0-1 0 0,0 0 1 0 0,0 1-1 0 0,0-1 1 0 0,0 0 0 0 0,0 0-1 0 0,0 1 1 0 0,0-1-1 0 0,0 0 1 0 0,0 0-1 0 0,0 0 1 0 0,0 0 0 0 0,1 0-1 0 0,-1 0 1 0 0,0 0-1 0 0,0 0 1 0 0,0 1 0 0 0,0-1-1 0 0,0 0 1 0 0,0 0-1 0 0,0 0 1 0 0,0 0-1 0 0,0 0 1 0 0,0 0 0 0 0,0 0-1 0 0,0 0 1 0 0,1 0-1 0 0,-1 0 1 0 0,0 0-1 0 0,0 0 1 0 0,0 0 0 0 0,0 1-17 0 0,5 2 456 0 0,-5-3-445 0 0,1 0 53 0 0,1 0 0 0 0,-1 0 1 0 0,1 0-1 0 0,-1 1 0 0 0,0-1 0 0 0,0 0 0 0 0,1 0 0 0 0,-1-1 0 0 0,2 1-64 0 0,0 0 86 0 0,16-1 233 0 0,1-1-1 0 0,-1-1 1 0 0,0-1 0 0 0,-1 0-1 0 0,8-4-318 0 0,-20 6-12 0 0,0 1-66 0 0,0-1 0 0 0,0 1 0 0 0,4-1 78 0 0,-1 1-119 0 0,-1 0 0 0 0,6-3 119 0 0,-3 1-172 0 0,1 1-3588 0 0,-12 2 1808 0 0</inkml:trace>
</inkml:ink>
</file>

<file path=ppt/ink/ink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11"/>
    </inkml:context>
    <inkml:brush xml:id="br0">
      <inkml:brushProperty name="width" value="0.05" units="cm"/>
      <inkml:brushProperty name="height" value="0.05" units="cm"/>
      <inkml:brushProperty name="color" value="#008C3A"/>
    </inkml:brush>
  </inkml:definitions>
  <inkml:trace contextRef="#ctx0" brushRef="#br0">12 16 2760 0 0,'0'0'125'0'0,"-1"0"-3"0"0,-4 1-2668 0 0,1 2 10645 0 0,4-3-7943 0 0,0 0 0 0 0,0 0 0 0 0,0 0 0 0 0,0 0 0 0 0,0 0 0 0 0,0 0-1 0 0,0 0 1 0 0,0 0 0 0 0,0 0 0 0 0,-1 0 0 0 0,1 0 0 0 0,0 0 0 0 0,0 0 0 0 0,0 0 0 0 0,0 0 0 0 0,0 0-1 0 0,0 0 1 0 0,0 0 0 0 0,0 0 0 0 0,0 0 0 0 0,0 0 0 0 0,0 0 0 0 0,0 0 0 0 0,0 0 0 0 0,0 0 0 0 0,0 0-1 0 0,0 0 1 0 0,0 0 0 0 0,0 0 0 0 0,0 1 0 0 0,0-1 0 0 0,0 0 0 0 0,0 0 0 0 0,0 0 0 0 0,0 0 0 0 0,0 0-1 0 0,0 0 1 0 0,0 0 0 0 0,0 0 0 0 0,0 0 0 0 0,0 0 0 0 0,0 0 0 0 0,0 0 0 0 0,0 0 0 0 0,0 0-1 0 0,0 0 1 0 0,0 0 0 0 0,0 0 0 0 0,0 0 0 0 0,0 0 0 0 0,0 0 0 0 0,0 0 0 0 0,0 0 0 0 0,1 0 0 0 0,-1 0-1 0 0,0 0 1 0 0,0 0 0 0 0,0 0-156 0 0,5 1 2756 0 0,6-2-2237 0 0,1 0-1 0 0,-1 0 1 0 0,6-3-519 0 0,6 0 513 0 0,45-3 484 0 0,-34 4-714 0 0,-27 3-190 0 0,0-1 0 0 0,0 2 0 0 0,2-1-93 0 0,-3 0-292 0 0,0 1 1 0 0,-1-1-1 0 0,6-1 292 0 0,-1 1-1056 0 0</inkml:trace>
</inkml:ink>
</file>

<file path=ppt/ink/ink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12"/>
    </inkml:context>
    <inkml:brush xml:id="br0">
      <inkml:brushProperty name="width" value="0.05" units="cm"/>
      <inkml:brushProperty name="height" value="0.05" units="cm"/>
      <inkml:brushProperty name="color" value="#008C3A"/>
    </inkml:brush>
  </inkml:definitions>
  <inkml:trace contextRef="#ctx0" brushRef="#br0">240 91 9152 0 0,'0'0'421'0'0,"0"0"-12"0"0,-1 0-263 0 0,0 0-124 0 0,1 1 1 0 0,0-1-1 0 0,0 0 1 0 0,-1 0-1 0 0,1 0 1 0 0,0 0-1 0 0,0 0 0 0 0,0 0 1 0 0,-1 0-1 0 0,1 0 1 0 0,-1-1-1 0 0,1 1 1 0 0,0 0-1 0 0,0 0 1 0 0,-1 0-1 0 0,1 0 1 0 0,0 0-1 0 0,0-1 1 0 0,0 1-1 0 0,-1 0 1 0 0,1 0-1 0 0,0 0 1 0 0,-1 0-1 0 0,1 0 1 0 0,0-1-1 0 0,0 1 0 0 0,0 0 1 0 0,0 0-1 0 0,0 0 1 0 0,-1-1-1 0 0,1 1 1 0 0,0 0-1 0 0,0-1-22 0 0,0 1 132 0 0,-1-1 831 0 0,0 1 42 0 0,-14-24 4999 0 0,15 24-5450 0 0,0-7 477 0 0,-1 6-965 0 0,1 1-1 0 0,0-1 1 0 0,0 1 0 0 0,0-2-1 0 0,-1 2 1 0 0,1-1 0 0 0,-1 1 0 0 0,1-1-1 0 0,0 0 1 0 0,-1 1 0 0 0,1-1-1 0 0,0 1 1 0 0,-1-1 0 0 0,0 0-1 0 0,1 1 1 0 0,-1 0 0 0 0,1-1-1 0 0,-1 1 1 0 0,0 0 0 0 0,1-1-1 0 0,-1 1 1 0 0,1-1 0 0 0,-1 1-1 0 0,0 0 1 0 0,1 0 0 0 0,-1 0-1 0 0,0-1 1 0 0,0 1-66 0 0,-1 0 114 0 0,0 0 0 0 0,0 0 0 0 0,1 0-1 0 0,-2 0 1 0 0,1 0 0 0 0,1 0 0 0 0,-1 0 0 0 0,0 1-1 0 0,0-1 1 0 0,-1 1-114 0 0,-1 1 100 0 0,0 0-1 0 0,0-1 0 0 0,1 1 0 0 0,-1 1 0 0 0,1-2 1 0 0,-1 2-1 0 0,-2 2-99 0 0,-3 2 51 0 0,0 2 1 0 0,1-1-1 0 0,0 1 0 0 0,1 1 1 0 0,-1-1-1 0 0,-4 10-51 0 0,-1 4 73 0 0,-4 9-73 0 0,8-15 18 0 0,3-8 0 0 0,2 0 0 0 0,0 1 0 0 0,0-1 0 0 0,0 3-18 0 0,2 0 45 0 0,-5 10-19 0 0,2 2-1 0 0,-2 19-25 0 0,7-35 53 0 0,-1-1-1 0 0,1 0 1 0 0,0 0 0 0 0,1 0-1 0 0,0 1 1 0 0,0-1-1 0 0,0 0 1 0 0,1 0-1 0 0,0 0 1 0 0,1 0-1 0 0,1 3-52 0 0,-3-8-10 0 0,0 0 0 0 0,0 0-1 0 0,0 0 1 0 0,0 0-1 0 0,1-1 1 0 0,-1 1 0 0 0,1-1-1 0 0,-1 1 1 0 0,1-1 0 0 0,-1 1-1 0 0,1-1 1 0 0,0 0 0 0 0,0 0-1 0 0,0 0 1 0 0,0 1 0 0 0,0-2-1 0 0,1 1 11 0 0,0 1-19 0 0,0-2 1 0 0,-1 0-1 0 0,1 1 0 0 0,0-1 0 0 0,-1 0 0 0 0,1 0 0 0 0,-1 0 0 0 0,1 0 1 0 0,0 0-1 0 0,-1-1 0 0 0,1 1 0 0 0,0-1 0 0 0,-1 0 0 0 0,2 0 19 0 0,6-3 38 0 0,-1-1 0 0 0,1 0 0 0 0,-1 0 0 0 0,0-1 0 0 0,7-6-38 0 0,6-6 242 0 0,12-14-242 0 0,-20 18 38 0 0,-1 0 1 0 0,-1-2-1 0 0,0 1 0 0 0,0-2 0 0 0,-1 1 1 0 0,7-17-39 0 0,-15 25 20 0 0,0 0 0 0 0,0-1 0 0 0,0 1 1 0 0,-1-1-1 0 0,0 0 0 0 0,0 0 1 0 0,-2 1-1 0 0,1-1 0 0 0,-1 0 0 0 0,0-3-20 0 0,-1 0 49 0 0,-1-2-1 0 0,0 2 0 0 0,0-1 0 0 0,-2 0 0 0 0,0 1 1 0 0,-3-7-49 0 0,5 15 17 0 0,1 0 1 0 0,-1-1 0 0 0,-1 1 0 0 0,1 0 0 0 0,0 0 0 0 0,-1 1-1 0 0,0-1 1 0 0,0 1 0 0 0,0-1 0 0 0,0 1-18 0 0,0 1 12 0 0,0-1-1 0 0,0 1 1 0 0,-1 0 0 0 0,0 0-1 0 0,1 1 1 0 0,0-1 0 0 0,-1 1-1 0 0,1-1 1 0 0,-1 1 0 0 0,0 0 0 0 0,0 0-1 0 0,0 1-11 0 0,1-1-10 0 0,-1 1-1 0 0,1-1 0 0 0,0 1 1 0 0,-1 0-1 0 0,1 0 1 0 0,-1 1-1 0 0,1-1 0 0 0,-1 0 1 0 0,1 1-1 0 0,0 0 0 0 0,0 0 1 0 0,-1 0-1 0 0,1 0 1 0 0,0 1-1 0 0,0-1 0 0 0,0 1 1 0 0,0 0-1 0 0,0-1 1 0 0,0 2-1 0 0,1-1 0 0 0,0 0 1 0 0,-1 0-1 0 0,1 1 1 0 0,-1 0 10 0 0,0 0-100 0 0,1 0 0 0 0,0 0 1 0 0,0 1-1 0 0,-1-1 1 0 0,2 0-1 0 0,-1 1 0 0 0,1 0 1 0 0,-1-1-1 0 0,1 1 0 0 0,0 0 1 0 0,0 0-1 0 0,1 0 1 0 0,-1-1-1 0 0,1 2 0 0 0,0-2 1 0 0,0 1-1 0 0,0 2 100 0 0,2 7-1380 0 0,0-1-68 0 0</inkml:trace>
</inkml:ink>
</file>

<file path=ppt/ink/ink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13"/>
    </inkml:context>
    <inkml:brush xml:id="br0">
      <inkml:brushProperty name="width" value="0.05" units="cm"/>
      <inkml:brushProperty name="height" value="0.05" units="cm"/>
      <inkml:brushProperty name="color" value="#008C3A"/>
    </inkml:brush>
  </inkml:definitions>
  <inkml:trace contextRef="#ctx0" brushRef="#br0">55 9 12816 0 0,'2'-1'189'0'0,"2"-3"779"0"0,-3 2-764 0 0,0 1-21 0 0,-1 0 645 0 0,0 1 277 0 0,0 0 51 0 0,0 0-40 0 0,0 0-212 0 0,0 0-96 0 0,-1 3-497 0 0,0 0 0 0 0,1 0 0 0 0,-1-1 0 0 0,1 1 0 0 0,-1 0 0 0 0,0 0-311 0 0,-2 6 172 0 0,-23 124 2087 0 0,23-117-2109 0 0,-2 18 69 0 0,-7 67 939 0 0,10-89-1122 0 0,1 0 0 0 0,1 0 0 0 0,0 0 0 0 0,1 0 0 0 0,1 0-36 0 0,-2-3 92 0 0,0 3-7 0 0,0-11 6 0 0,1-1 6 0 0,0-1-83 0 0,0 1 0 0 0,1 0 0 0 0,-1 0 0 0 0,0-1 1 0 0,0 0-1 0 0,0 1 0 0 0,0-1 0 0 0,0 1 0 0 0,0-1 0 0 0,-1 0 1 0 0,2 1-1 0 0,-2-1 0 0 0,1 0 0 0 0,0 0 0 0 0,0 0 0 0 0,-1 1 0 0 0,1-2 1 0 0,-1 2-1 0 0,2-2-14 0 0,11-22 281 0 0,-10 20-270 0 0,2-6-11 0 0,3-6 0 0 0,0 0 0 0 0,-1-1 0 0 0,-5 13 0 0 0,-1 0 0 0 0,1 1 0 0 0,0-1 0 0 0,0 1 0 0 0,1-1 0 0 0,-1 0 0 0 0,1 1 0 0 0,-2 2 0 0 0,0-1 0 0 0,0 1 0 0 0,0 0 0 0 0,1 0 0 0 0,-1 0 0 0 0,1 0 0 0 0,-1 0 0 0 0,1 0 0 0 0,-1 1 0 0 0,0-2 0 0 0,1 2 0 0 0,-1-1 0 0 0,1 1 0 0 0,0 0 0 0 0,0-1 0 0 0,-1 1 0 0 0,1-1 0 0 0,1 1 0 0 0,-1 0 0 0 0,-1 0 0 0 0,0 1 0 0 0,1-1 0 0 0,-1 1 0 0 0,0-1 0 0 0,0 0 0 0 0,1 1 0 0 0,-1-1 0 0 0,0 1 0 0 0,0 0 0 0 0,0-1 0 0 0,0 1 0 0 0,0 0 0 0 0,0 0 0 0 0,0 0 0 0 0,0-1 0 0 0,0 2 0 0 0,0-1 0 0 0,0 0 0 0 0,0 0 0 0 0,2 4 0 0 0,0 0 0 0 0,0 0 0 0 0,2 6 0 0 0,-1 1 0 0 0,-4-10 0 0 0,1-1 0 0 0,0 2 0 0 0,-1-1 0 0 0,1-1 0 0 0,1 3 0 0 0,-1-1 0 0 0,0 0 0 0 0,0 0 0 0 0,0 0 0 0 0,-1 0 0 0 0,1 0 0 0 0,0 1 0 0 0,-1-1 0 0 0,0 2 0 0 0,1 5 0 0 0,-1-8 3 0 0,0 0 0 0 0,0 0 0 0 0,0 0 0 0 0,0-1 0 0 0,0 1 0 0 0,0 0 0 0 0,-1 0 0 0 0,1-1 0 0 0,-1 1 0 0 0,0 0 0 0 0,1-1 0 0 0,-1 2-3 0 0,-12 18 121 0 0,10-17-76 0 0,2-2 6 0 0,0-1 1 0 0,-1 0 0 0 0,1 1 0 0 0,-1-1 0 0 0,1 0 0 0 0,-1 0 0 0 0,1 0 0 0 0,-1 0 0 0 0,1 0 0 0 0,-1 0 0 0 0,0-1-52 0 0,-9 7 179 0 0,9-6-179 0 0,0 0 0 0 0,0 0 0 0 0,0 0 0 0 0,0 0 0 0 0,0-1 0 0 0,0 1 0 0 0,0 0 0 0 0,0-1 0 0 0,-1 0 0 0 0,2 0 0 0 0,-3 1 0 0 0,-3-1 0 0 0,-1 0 0 0 0,-5-1 0 0 0,9-1 0 0 0,1 2 0 0 0,-2-1 0 0 0,1-1 0 0 0,1 1 0 0 0,-1-1 0 0 0,0 0 0 0 0,0 0 0 0 0,-3-1 0 0 0,4 1-153 0 0,1 0 1 0 0,-1 0-1 0 0,0 1 0 0 0,0-2 1 0 0,1 1-1 0 0,-1 0 0 0 0,1 0 0 0 0,0-1 1 0 0,-1 0-1 0 0,2 0 0 0 0,-3-2 153 0 0,4 4-156 0 0,0 1 0 0 0,0 0 0 0 0,0-1 1 0 0,0 1-1 0 0,1-1 0 0 0,-1 1 0 0 0,0 0 0 0 0,0-1 0 0 0,0 1 0 0 0,0 0 0 0 0,0 0 0 0 0,1-1 0 0 0,-1 1 0 0 0,0-1 1 0 0,0 1-1 0 0,1 0 0 0 0,-1 0 0 0 0,1-1 156 0 0,3-3-1448 0 0,16-11-2379 0 0,-7 6 1876 0 0</inkml:trace>
</inkml:ink>
</file>

<file path=ppt/ink/ink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14"/>
    </inkml:context>
    <inkml:brush xml:id="br0">
      <inkml:brushProperty name="width" value="0.05" units="cm"/>
      <inkml:brushProperty name="height" value="0.05" units="cm"/>
      <inkml:brushProperty name="color" value="#008C3A"/>
    </inkml:brush>
  </inkml:definitions>
  <inkml:trace contextRef="#ctx0" brushRef="#br0">248 1 6448 0 0,'-4'1'1001'0'0,"3"-1"-538"0"0,1 1 0 0 0,0-1 1 0 0,-1 0-1 0 0,1 1 0 0 0,0-1 1 0 0,0 1-1 0 0,0-1 0 0 0,0 0 1 0 0,0 1-1 0 0,0-1 0 0 0,0 0 1 0 0,0 1-1 0 0,-1 0 0 0 0,1-1-463 0 0,0 4 2385 0 0,0 0-1663 0 0,-1 0 1 0 0,1-1 0 0 0,0 1 0 0 0,0-1 0 0 0,1 1 0 0 0,-1 1-723 0 0,1 15 914 0 0,-4 17 20 0 0,0 9 0 0 0,-1 0 1 0 0,-5 8-935 0 0,5-29 239 0 0,2-15-52 0 0,0 1-1 0 0,0 0 1 0 0,-2 0-187 0 0,-2 11 461 0 0,5-16-313 0 0,-2 0 0 0 0,2 1-1 0 0,-2-1 1 0 0,-2 4-148 0 0,2-3 29 0 0,-2 0 0 0 0,1 0 0 0 0,-1 0 0 0 0,0-1 1 0 0,-1 0-1 0 0,0 0 0 0 0,0-1 0 0 0,0 1 0 0 0,0-1 1 0 0,-5 2-30 0 0,9-5 8 0 0,-1-1 0 0 0,1 1 1 0 0,0-1-1 0 0,-1 0 0 0 0,0 0 1 0 0,1 0-1 0 0,-1 0 0 0 0,0 0 1 0 0,0-1-1 0 0,1 0 1 0 0,-1 1-1 0 0,0-1 0 0 0,1 0 1 0 0,-1 0-1 0 0,0 0 0 0 0,0 0 1 0 0,0-1-1 0 0,0 1 0 0 0,1-1 1 0 0,-1 0-1 0 0,1 0 1 0 0,-1 0-1 0 0,0 0 0 0 0,1 0 1 0 0,-1-1-1 0 0,0 1-8 0 0,0-1-38 0 0,-1-1 0 0 0,1 0 0 0 0,-1 0 0 0 0,0 1 0 0 0,1-2 0 0 0,0 1 1 0 0,0 1-1 0 0,1-2 0 0 0,-1 0 0 0 0,1 1 0 0 0,-1-1 0 0 0,2 0 0 0 0,-1 0 0 0 0,0 0 0 0 0,0 0 0 0 0,0-2 38 0 0,-1-5-721 0 0,2 0-1 0 0,-1 0 0 0 0,1-1 1 0 0,0 1-1 0 0,1-2 722 0 0,0-14-1848 0 0</inkml:trace>
</inkml:ink>
</file>

<file path=ppt/ink/ink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15"/>
    </inkml:context>
    <inkml:brush xml:id="br0">
      <inkml:brushProperty name="width" value="0.05" units="cm"/>
      <inkml:brushProperty name="height" value="0.05" units="cm"/>
      <inkml:brushProperty name="color" value="#008C3A"/>
    </inkml:brush>
  </inkml:definitions>
  <inkml:trace contextRef="#ctx0" brushRef="#br0">7 1 18511 0 0,'0'0'422'0'0,"0"0"56"0"0,0 0 32 0 0,0 0-61 0 0,0 0-225 0 0,0 0 143 0 0,0 0 90 0 0,0 0 20 0 0,-1 0-50 0 0,-4 2-111 0 0,5-2-220 0 0,0 0-117 0 0,0 1-24 0 0,0-1-1 0 0,0 0 1 0 0,0 0 0 0 0,0 1 0 0 0,0-1 0 0 0,0 0 0 0 0,0 0 0 0 0,0 0-1 0 0,0 0 1 0 0,0 0 0 0 0,0 0 0 0 0,0 1 0 0 0,0-1 0 0 0,0 0 0 0 0,0 0 0 0 0,0 0-1 0 0,0 0 1 0 0,0 0 0 0 0,1 0 0 0 0,-1 1 0 0 0,0-1 0 0 0,0 0 0 0 0,0 0 0 0 0,0 1-1 0 0,0-1 1 0 0,0 0 45 0 0,7 3-5070 0 0,-6-2 3605 0 0,4-1-5003 0 0</inkml:trace>
</inkml:ink>
</file>

<file path=ppt/ink/ink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16"/>
    </inkml:context>
    <inkml:brush xml:id="br0">
      <inkml:brushProperty name="width" value="0.05" units="cm"/>
      <inkml:brushProperty name="height" value="0.05" units="cm"/>
      <inkml:brushProperty name="color" value="#008C3A"/>
    </inkml:brush>
  </inkml:definitions>
  <inkml:trace contextRef="#ctx0" brushRef="#br0">50 80 18943 0 0,'0'0'432'0'0,"0"0"66"0"0,0 5 635 0 0,-1-4-1075 0 0,0 0-159 0 0,1 6 820 0 0,4 3 1456 0 0,-3-10-2161 0 0,-1 1 0 0 0,0-1 0 0 0,0 0 0 0 0,0 1-1 0 0,0-1 1 0 0,1 0 0 0 0,-1 0 0 0 0,0 0 0 0 0,0 1 0 0 0,0-1 0 0 0,1 0 0 0 0,-1 0 0 0 0,1 0 0 0 0,-1 0 0 0 0,0 0 0 0 0,0 0 0 0 0,1 0 0 0 0,-1 1 0 0 0,0-1 0 0 0,0 0-14 0 0,3 1 86 0 0,-3-1 11 0 0,0 0-1 0 0,2 0 6 0 0,0-1 19 0 0,0 0 0 0 0,1 0 1 0 0,-1 0-1 0 0,3-2-121 0 0,-4 2 15 0 0,0 1 0 0 0,-1 0 0 0 0,1-1 0 0 0,0 1-1 0 0,-1-1 1 0 0,1 0 0 0 0,-1 1 0 0 0,1-1 0 0 0,0 0 0 0 0,-1 0 0 0 0,1 1 0 0 0,-1-1 0 0 0,0 0 0 0 0,1 0-1 0 0,-1 0 1 0 0,1 1 0 0 0,-1-2-15 0 0,1-4 102 0 0,0 0-1 0 0,0 0 0 0 0,-1 0 1 0 0,1 0-1 0 0,-2 0 0 0 0,1 0 1 0 0,0 0-1 0 0,-1 0 0 0 0,-1-1-101 0 0,1 0 0 0 0,0 7 0 0 0,1-1 0 0 0,0-1 0 0 0,0 1 0 0 0,0 1 0 0 0,-1-2 0 0 0,1 2 0 0 0,0-1 0 0 0,-1-1 0 0 0,1 2 0 0 0,-1-1 0 0 0,1 0 0 0 0,-1 0 0 0 0,1 0 0 0 0,-1 1 0 0 0,0-1 0 0 0,0 0 0 0 0,1 0 0 0 0,-2 1 0 0 0,2-1 0 0 0,-1 0 0 0 0,1 1 0 0 0,0 0 0 0 0,-1 0 0 0 0,0-1 0 0 0,1 1 0 0 0,0 0 0 0 0,-1 0 0 0 0,1 0 0 0 0,-1 0 0 0 0,0-1 0 0 0,1 1 0 0 0,-1 0 0 0 0,1 0 0 0 0,-1 0 0 0 0,0 0 0 0 0,1 0 0 0 0,0 0 0 0 0,-1 0 0 0 0,1 0 0 0 0,-1 0 0 0 0,0 0 0 0 0,1 1 0 0 0,-1-1 0 0 0,1 0 0 0 0,-2 0 0 0 0,1 1 3 0 0,0-1 0 0 0,0 0 0 0 0,0 1 0 0 0,0 0 0 0 0,0-1 0 0 0,0 1 0 0 0,0 0 0 0 0,0 0-1 0 0,0 0 1 0 0,0-1 0 0 0,0 2 0 0 0,1-2 0 0 0,-1 1-3 0 0,-10 15 74 0 0,7-8-42 0 0,-1-1 1 0 0,2 1-1 0 0,-1 0 0 0 0,1 0 1 0 0,0 2-33 0 0,-2 2 9 0 0,4-9-1 0 0,1 0 0 0 0,-1 0 0 0 0,0 0 0 0 0,1 0 0 0 0,0 3-8 0 0,-2 9 13 0 0,1-10-9 0 0,0-1 0 0 0,1 1 0 0 0,-1-1 0 0 0,1 1 0 0 0,0-1 0 0 0,0 1 0 0 0,1-1 0 0 0,0 5-4 0 0,-1-6 2 0 0,2-1 0 0 0,-2 0 1 0 0,1 1-1 0 0,1 0 0 0 0,-1-1 0 0 0,0 0 0 0 0,0 0 0 0 0,1 1 0 0 0,-1-1 1 0 0,1 0-1 0 0,0 0 0 0 0,0 0 0 0 0,0 0 0 0 0,0 0 0 0 0,1 0-2 0 0,-1 0 11 0 0,0-1-1 0 0,0 0 1 0 0,0 1 0 0 0,1-1-1 0 0,-1 0 1 0 0,0 0-1 0 0,0 0 1 0 0,1 0-1 0 0,0-1 1 0 0,-1 1 0 0 0,0 0-1 0 0,1-1 1 0 0,-1 0-1 0 0,1 0 1 0 0,1 0-11 0 0,10-2-86 0 0,2 0-1336 0 0,-5 0-4715 0 0,-1-3-2064 0 0</inkml:trace>
</inkml:ink>
</file>

<file path=ppt/ink/ink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17"/>
    </inkml:context>
    <inkml:brush xml:id="br0">
      <inkml:brushProperty name="width" value="0.05" units="cm"/>
      <inkml:brushProperty name="height" value="0.05" units="cm"/>
      <inkml:brushProperty name="color" value="#008C3A"/>
    </inkml:brush>
  </inkml:definitions>
  <inkml:trace contextRef="#ctx0" brushRef="#br0">104 44 14856 0 0,'-5'-5'799'0'0,"5"5"-724"0"0,-1 0 0 0 0,0-1 0 0 0,0 1-1 0 0,1-2 1 0 0,-1 2 0 0 0,1-1 0 0 0,-1 1 0 0 0,0-1-1 0 0,1 0 1 0 0,0 0 0 0 0,-1 1 0 0 0,1-2-1 0 0,0 1-74 0 0,-7-7 2337 0 0,7 8-2114 0 0,-1 0 0 0 0,1-1 0 0 0,-1 1 0 0 0,1-1 0 0 0,-1 0 0 0 0,0 1 0 0 0,1-1 0 0 0,0 1 0 0 0,-1-1 0 0 0,1 0 0 0 0,0 0 0 0 0,0 1 1 0 0,-1-1-1 0 0,1 1 0 0 0,0-1 0 0 0,-1-1-223 0 0,1 2 251 0 0,0-1 0 0 0,-1 0 0 0 0,1 0 0 0 0,0 1 0 0 0,-1-1 0 0 0,1 0 1 0 0,0 1-1 0 0,-1-1 0 0 0,0 0 0 0 0,1 0 0 0 0,-1 1 0 0 0,1 0 0 0 0,-2-1 1 0 0,2 0-252 0 0,-4 1 104 0 0,1 1-1 0 0,0-1 1 0 0,0 0 0 0 0,0 0 0 0 0,0 1 0 0 0,0 0 0 0 0,0 0 0 0 0,-2 1-104 0 0,3-1 49 0 0,1-1 0 0 0,-1 1 0 0 0,1 0 0 0 0,-1 0 0 0 0,1 0 0 0 0,0 1 0 0 0,0-1 0 0 0,0 0 0 0 0,-1 0 0 0 0,1 0-1 0 0,0 0 1 0 0,0 1 0 0 0,0-1 0 0 0,1 1 0 0 0,-2-1 0 0 0,1 3-49 0 0,-5 10 216 0 0,4-11-160 0 0,0 1 0 0 0,0 1 0 0 0,1-2 0 0 0,-1 1 0 0 0,1 2-56 0 0,0 0 0 0 0,0 0 0 0 0,0-1 0 0 0,1 1 0 0 0,-1 0 0 0 0,1 0 0 0 0,1 0 0 0 0,-1-1 0 0 0,1 1 0 0 0,1 6 0 0 0,-2-11 9 0 0,1 2-1 0 0,-1-2 1 0 0,0 2-1 0 0,0-1 1 0 0,0 0-1 0 0,0 2-8 0 0,0 2 13 0 0,0-5-13 0 0,0-1 0 0 0,0 1 0 0 0,0 0 0 0 0,0 0 0 0 0,1-1 0 0 0,-1 1 0 0 0,1 0 0 0 0,-1-1 0 0 0,0 1 0 0 0,0-1 0 0 0,1 1 0 0 0,-1 0 0 0 0,1-1 0 0 0,0 1 0 0 0,-1-1 0 0 0,0 1 0 0 0,1-1 0 0 0,-1 1 0 0 0,1-1 0 0 0,-1 1 0 0 0,1-1 0 0 0,0 0 0 0 0,-1 0 0 0 0,1 1 0 0 0,0-1 0 0 0,0 0 0 0 0,-1 0 0 0 0,1 0 0 0 0,-1 0 0 0 0,2 0 0 0 0,-1 1 0 0 0,2 0 0 0 0,2-1 0 0 0,-1 0 0 0 0,-1 0 0 0 0,1 0 0 0 0,2 0 0 0 0,1-1-357 0 0,-1-1 1 0 0,2 1-1 0 0,-2-1 0 0 0,1-1 0 0 0,-1 1 0 0 0,1-1 1 0 0,-1 0-1 0 0,0 0 0 0 0,0-1 0 0 0,3-2 357 0 0,4-3-6161 0 0,-1-4-1813 0 0</inkml:trace>
</inkml:ink>
</file>

<file path=ppt/ink/ink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18"/>
    </inkml:context>
    <inkml:brush xml:id="br0">
      <inkml:brushProperty name="width" value="0.05" units="cm"/>
      <inkml:brushProperty name="height" value="0.05" units="cm"/>
      <inkml:brushProperty name="color" value="#008C3A"/>
    </inkml:brush>
  </inkml:definitions>
  <inkml:trace contextRef="#ctx0" brushRef="#br0">143 17 20815 0 0,'-6'-5'173'0'0,"-4"-3"983"0"0,9 7-1093 0 0,0 1-1 0 0,0 0 1 0 0,1 0-1 0 0,-1-1 1 0 0,0 1 0 0 0,1 0-1 0 0,-1 0 1 0 0,0 0 0 0 0,0-1-1 0 0,1 1 1 0 0,-1 0-1 0 0,0 0 1 0 0,0 0 0 0 0,1 0-1 0 0,-1 0-62 0 0,-2 1 81 0 0,1-1-1 0 0,0 0 1 0 0,0 1-1 0 0,1 0 1 0 0,-2 0-1 0 0,1-1 1 0 0,1 1 0 0 0,-1 1-1 0 0,-1-1 1 0 0,2 0-1 0 0,-1 0 1 0 0,1 0-1 0 0,-1 1 1 0 0,1-1-1 0 0,-2 2-80 0 0,0 0 169 0 0,1 1-1 0 0,0 0 0 0 0,0-1 1 0 0,1 0-1 0 0,-1 1 0 0 0,1 0 1 0 0,0 0-1 0 0,-1 1-168 0 0,-5 19 397 0 0,-6 25-163 0 0,7-23-179 0 0,-4 17 90 0 0,2 4-2 0 0,-1 4 324 0 0,-1 31-467 0 0,8-64-6 0 0,1-2-75 0 0,0 0-1 0 0,1 1 0 0 0,0-2 0 0 0,2 1 1 0 0,0 0 81 0 0,-2-14-186 0 0,0-2 0 0 0,0 1 0 0 0,1 0 0 0 0,-1 0 1 0 0,0 0-1 0 0,1 0 0 0 0,0 0 0 0 0,-1-1 1 0 0,1 1-1 0 0,-1 0 0 0 0,1 0 0 0 0,0-1 186 0 0,0 1-6044 0 0,-1-1-1875 0 0</inkml:trace>
</inkml:ink>
</file>

<file path=ppt/ink/ink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19"/>
    </inkml:context>
    <inkml:brush xml:id="br0">
      <inkml:brushProperty name="width" value="0.05" units="cm"/>
      <inkml:brushProperty name="height" value="0.05" units="cm"/>
      <inkml:brushProperty name="color" value="#008C3A"/>
    </inkml:brush>
  </inkml:definitions>
  <inkml:trace contextRef="#ctx0" brushRef="#br0">11 1 21311 0 0,'-9'0'976'0'0,"7"0"-24"0"0,2 0-544 0 0,0 0-18 0 0,0 0 52 0 0,1 0 8 0 0,6 2 55 0 0,1 1-114 0 0,1 0 0 0 0,0 0 0 0 0,0-1 0 0 0,5 0-391 0 0,5 0 167 0 0,11 3-167 0 0,-10-1-680 0 0,7-1 680 0 0,-11 0-1011 0 0,11-1-1977 0 0,-16-2 1029 0 0</inkml:trace>
  <inkml:trace contextRef="#ctx0" brushRef="#br0" timeOffset="1">292 53 10136 0 0,'-1'1'143'0'0,"0"0"0"0"0,0 1 1 0 0,-1-1-1 0 0,2 1 0 0 0,-1-1 0 0 0,0 1 1 0 0,0-1-1 0 0,0 1 0 0 0,1 0 1 0 0,-1-1-1 0 0,1 1 0 0 0,-1 1-143 0 0,0 2 1631 0 0,1 1-1 0 0,0 0 1 0 0,0 1-1631 0 0,0-2 970 0 0,-1 0-1 0 0,1 0 1 0 0,-1 0 0 0 0,0 4-970 0 0,-1-2 369 0 0,1 2-1 0 0,-1-2 1 0 0,1 1-1 0 0,1 1 1 0 0,0-2-1 0 0,0 2 1 0 0,1-2-1 0 0,0 1 1 0 0,0 1-1 0 0,2 4-368 0 0,7 7 80 0 0,-10-19-86 0 0,0-1 0 0 0,0 0 0 0 0,0 1 0 0 0,1-1-1 0 0,-1 0 1 0 0,1 1 0 0 0,-1-1 0 0 0,0 1 0 0 0,0-1 0 0 0,0 0 0 0 0,1 1-1 0 0,-1-1 1 0 0,0 0 0 0 0,1 0 0 0 0,-1 0 0 0 0,1 1 0 0 0,-1-1-1 0 0,0 0 1 0 0,1 1 0 0 0,-1-1 0 0 0,1 0 6 0 0,0 0-663 0 0,-1 0-197 0 0,1 0-1354 0 0,2 0-5295 0 0</inkml:trace>
</inkml:ink>
</file>

<file path=ppt/ink/ink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21"/>
    </inkml:context>
    <inkml:brush xml:id="br0">
      <inkml:brushProperty name="width" value="0.05" units="cm"/>
      <inkml:brushProperty name="height" value="0.05" units="cm"/>
      <inkml:brushProperty name="color" value="#008C3A"/>
    </inkml:brush>
  </inkml:definitions>
  <inkml:trace contextRef="#ctx0" brushRef="#br0">4 3 19087 0 0,'-3'0'848'0'0,"3"0"176"0"0,0-2-824 0 0,0 4-200 0 0,0-2 0 0 0,0 0 0 0 0,0 0 224 0 0,0 0 0 0 0,0 0 0 0 0,3 2 0 0 0,-3 3-128 0 0,0-1-32 0 0,0-4 0 0 0,0 8 0 0 0,6-2-1568 0 0,-2 1-320 0 0,1 6-64 0 0,6-2-15 0 0</inkml:trace>
</inkml:ink>
</file>

<file path=ppt/ink/ink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22"/>
    </inkml:context>
    <inkml:brush xml:id="br0">
      <inkml:brushProperty name="width" value="0.05" units="cm"/>
      <inkml:brushProperty name="height" value="0.05" units="cm"/>
      <inkml:brushProperty name="color" value="#008C3A"/>
    </inkml:brush>
  </inkml:definitions>
  <inkml:trace contextRef="#ctx0" brushRef="#br0">1 26 17711 0 0,'0'0'811'0'0,"0"0"-19"0"0,0 2-507 0 0,0-2-320 0 0,0 3 272 0 0,0 1 1 0 0,0-1-1 0 0,0 0 1 0 0,1 0-1 0 0,-1 0 1 0 0,1 0-1 0 0,0 1-237 0 0,8 15 4059 0 0,5 16-4059 0 0,-9-21 982 0 0,5 7-982 0 0,0 4 428 0 0,-7-21-328 0 0,-1 1 0 0 0,1-1 0 0 0,0 1 0 0 0,2 2-100 0 0,5 6 280 0 0,-10-13-265 0 0,0 0-1 0 0,0 1 0 0 0,0-1 1 0 0,1 1-1 0 0,-1-1 1 0 0,0 0-1 0 0,0 0 0 0 0,1 0 1 0 0,-1 0-1 0 0,1 1 1 0 0,-1-1-1 0 0,0 0 0 0 0,0 0 1 0 0,1 0-1 0 0,-1 0 1 0 0,0 0-1 0 0,1 0 0 0 0,-1 0 1 0 0,1 0-1 0 0,-1 0 1 0 0,0 0-1 0 0,0 0 0 0 0,1 0 1 0 0,-1 0-1 0 0,0 0 1 0 0,1 0-1 0 0,-1 0 0 0 0,1 0 1 0 0,-1 0-1 0 0,0 0-14 0 0,10-5 360 0 0,-8 2-357 0 0,1 0 1 0 0,0 0-1 0 0,-1 0 0 0 0,0 0 0 0 0,0-1 1 0 0,0 1-1 0 0,0 0 0 0 0,0-1 0 0 0,0-2-3 0 0,1-2 16 0 0,-1-1-1 0 0,1 1 0 0 0,0-7-15 0 0,4-42 117 0 0,-4 42-101 0 0,-1-1 0 0 0,0 0 0 0 0,-1-4-16 0 0,-1 19-75 0 0,2-2-171 0 0,-1 2-733 0 0,5 4-3053 0 0,1-1-4475 0 0</inkml:trace>
</inkml:ink>
</file>

<file path=ppt/ink/ink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23"/>
    </inkml:context>
    <inkml:brush xml:id="br0">
      <inkml:brushProperty name="width" value="0.05" units="cm"/>
      <inkml:brushProperty name="height" value="0.05" units="cm"/>
      <inkml:brushProperty name="color" value="#008C3A"/>
    </inkml:brush>
  </inkml:definitions>
  <inkml:trace contextRef="#ctx0" brushRef="#br0">8 83 17999 0 0,'2'7'1034'0'0,"-1"-6"-870"0"0,-1 1 0 0 0,1 0 0 0 0,0 0 0 0 0,-1-1 0 0 0,1 1 0 0 0,0-1 0 0 0,0 1 0 0 0,0-1 0 0 0,1 1 0 0 0,-1-1 0 0 0,1 1-164 0 0,1 2 1118 0 0,-3-3-951 0 0,1 0 0 0 0,-1-1 1 0 0,0 1-1 0 0,1-1 0 0 0,0 1 1 0 0,-1 0-1 0 0,1-1 0 0 0,-1 1 1 0 0,0-1-1 0 0,1 0 0 0 0,0 1-167 0 0,0 0 195 0 0,1 0 0 0 0,-1 0 1 0 0,1-1-1 0 0,-1 2 0 0 0,1-2 0 0 0,0 1 0 0 0,0-1 0 0 0,-1 1 0 0 0,2 0-195 0 0,3-1 358 0 0,-2 1-235 0 0,0-1 1 0 0,-1 1-1 0 0,1-1 0 0 0,1 0-123 0 0,-4 0 7 0 0,1-1-1 0 0,-1 1 1 0 0,0 0-1 0 0,0 0 1 0 0,0-1-1 0 0,1 1 0 0 0,-1 0 1 0 0,0-1-1 0 0,0 0 1 0 0,0 1-1 0 0,0-1 1 0 0,0 1-1 0 0,0-1 1 0 0,1-1-7 0 0,14-14 74 0 0,-14 14-64 0 0,0 0 0 0 0,-1 0 0 0 0,1 0 0 0 0,-1 0 0 0 0,0 0 0 0 0,0-1 0 0 0,1 1 0 0 0,-1-1-10 0 0,7-20 112 0 0,-8 21-107 0 0,1-1 0 0 0,-1 1 1 0 0,1-1-1 0 0,-1 1 0 0 0,0 0 0 0 0,0-1 0 0 0,0 1 0 0 0,0-1 0 0 0,-1 1 0 0 0,1 0 0 0 0,0-1 1 0 0,-1 1-1 0 0,0-1 0 0 0,0 1 0 0 0,0 0 0 0 0,1 0 0 0 0,-2-1 0 0 0,1 1-5 0 0,0 1 2 0 0,0 0 1 0 0,0-1-1 0 0,0 1 0 0 0,0 0 1 0 0,0 0-1 0 0,0 0 0 0 0,0-1 1 0 0,0 1-1 0 0,-1 1 0 0 0,1-2 1 0 0,0 2-1 0 0,-1-1 0 0 0,1 1 1 0 0,-1-1-1 0 0,1 0 0 0 0,-1 1 0 0 0,1-1 1 0 0,-1 1-1 0 0,0 0 0 0 0,1 0 1 0 0,-1-1-1 0 0,0 1 0 0 0,1 0 1 0 0,-1 0-1 0 0,0 0 0 0 0,-1 1-2 0 0,-1-1 3 0 0,0 1 0 0 0,0 1 0 0 0,0-1 0 0 0,0 0 0 0 0,0 1 0 0 0,0 0 0 0 0,0-1 0 0 0,0 2 0 0 0,1-1 0 0 0,-1 1 0 0 0,1-1 0 0 0,0 1 0 0 0,0-1 0 0 0,-1 1 0 0 0,2 1 0 0 0,-1-1 0 0 0,0 1 0 0 0,-1 2-3 0 0,1-2 66 0 0,1 1 1 0 0,0-1 0 0 0,0 0 0 0 0,1 1 0 0 0,-1 0-1 0 0,1-1 1 0 0,0 1 0 0 0,0 0 0 0 0,1 2-67 0 0,-1 1 117 0 0,1-1 0 0 0,1 0 0 0 0,-1 1 0 0 0,1-1 0 0 0,2 8-117 0 0,-2-12 3 0 0,0 0 1 0 0,1 1-1 0 0,-1-1 0 0 0,1 0 0 0 0,0 1 0 0 0,0-1 1 0 0,0 0-1 0 0,0 0 0 0 0,0-1 0 0 0,2 3-3 0 0,5 4 16 0 0,0 0 0 0 0,7 3-16 0 0,-12-9-28 0 0,0 0-1 0 0,1-1 0 0 0,0 0 1 0 0,0 0-1 0 0,-1 0 1 0 0,1 0-1 0 0,1-1 29 0 0,2 2-97 0 0,-6-2-49 0 0,1-1 1 0 0,-1 1-1 0 0,1-1 0 0 0,-1 0 1 0 0,1 0-1 0 0,-1 0 1 0 0,2 0 145 0 0,10-1-4702 0 0,-10 1 2192 0 0,8-1-5961 0 0</inkml:trace>
</inkml:ink>
</file>

<file path=ppt/ink/ink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24"/>
    </inkml:context>
    <inkml:brush xml:id="br0">
      <inkml:brushProperty name="width" value="0.05" units="cm"/>
      <inkml:brushProperty name="height" value="0.05" units="cm"/>
      <inkml:brushProperty name="color" value="#008C3A"/>
    </inkml:brush>
  </inkml:definitions>
  <inkml:trace contextRef="#ctx0" brushRef="#br0">102 5 7832 0 0,'5'0'-20'0'0,"-2"-3"8830"0"0,-5 2-586 0 0,-4 2-6196 0 0,-2 2-1794 0 0,-1 0 1 0 0,1 1-1 0 0,0 1 1 0 0,-1-1-1 0 0,1 1 1 0 0,1 1-1 0 0,0-1 1 0 0,-7 8-235 0 0,5-5 192 0 0,8-7-177 0 0,-1 0-22 0 0,1 8 105 0 0,1-8-96 0 0,0 0-1 0 0,0 1 0 0 0,1-1 0 0 0,0 1 0 0 0,-1-1 1 0 0,1 0-1 0 0,-1 1 0 0 0,1-1 0 0 0,-1 1 0 0 0,2-1 0 0 0,-2 0 1 0 0,1 0-1 0 0,0 0 0 0 0,0 0 0 0 0,0 0 0 0 0,1 0 0 0 0,-1 0 1 0 0,0 0-1 0 0,0 0-1 0 0,4 2-6 0 0,-1 0 0 0 0,1 0 0 0 0,0-1 0 0 0,4 3 6 0 0,6 2 0 0 0,12 7 0 0 0,-7-3 0 0 0,-14-8 16 0 0,-1-1 0 0 0,2 1 0 0 0,-1-1 1 0 0,4 0-17 0 0,12 5 31 0 0,-16-4-31 0 0,0 0 11 0 0,-15 1 82 0 0,-5-1 280 0 0,0 0 0 0 0,0 0 0 0 0,-12-1-373 0 0,-42-1-1079 0 0,51-1 68 0 0,6 0-5888 0 0,0-4-2294 0 0</inkml:trace>
</inkml:ink>
</file>

<file path=ppt/ink/ink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25"/>
    </inkml:context>
    <inkml:brush xml:id="br0">
      <inkml:brushProperty name="width" value="0.05" units="cm"/>
      <inkml:brushProperty name="height" value="0.05" units="cm"/>
      <inkml:brushProperty name="color" value="#008C3A"/>
    </inkml:brush>
  </inkml:definitions>
  <inkml:trace contextRef="#ctx0" brushRef="#br0">301 28 6912 0 0,'0'0'314'0'0,"0"0"-6"0"0,0-1-198 0 0,7-10 1807 0 0,-6 4 468 0 0,2 1 1216 0 0,-2 4-187 0 0,-5 3-2164 0 0,2 0-1152 0 0,0 1-1 0 0,0-1 0 0 0,0 1 1 0 0,0-1-1 0 0,1 1 0 0 0,-1-1 0 0 0,0 1 1 0 0,-1 1-98 0 0,-8 8 315 0 0,-2 0 32 0 0,-1 2 1 0 0,1 0 0 0 0,-1 3-348 0 0,-35 43 269 0 0,33-38-117 0 0,-5 6 52 0 0,1 1 1 0 0,1 1-1 0 0,2 1 1 0 0,1 0-1 0 0,0 5-204 0 0,5-10 122 0 0,1 2-1 0 0,2-1 0 0 0,1 1 1 0 0,0 0-1 0 0,0 13-121 0 0,6-16 39 0 0,0 0 1 0 0,3 16-40 0 0,-2-27 2 0 0,1-1 0 0 0,0-1 0 0 0,1 1-1 0 0,0-2 1 0 0,1 2 0 0 0,0-2-1 0 0,0 2 1 0 0,6 8-2 0 0,-6-14-204 0 0,0 1 1 0 0,1 0-1 0 0,0-1 1 0 0,1 0-1 0 0,-1 0 1 0 0,2 0-1 0 0,-2 0 1 0 0,2 0-1 0 0,0-1 1 0 0,0-1-1 0 0,0 1 1 0 0,0 0 203 0 0,12 5-7945 0 0</inkml:trace>
</inkml:ink>
</file>

<file path=ppt/ink/ink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26"/>
    </inkml:context>
    <inkml:brush xml:id="br0">
      <inkml:brushProperty name="width" value="0.05" units="cm"/>
      <inkml:brushProperty name="height" value="0.05" units="cm"/>
      <inkml:brushProperty name="color" value="#008C3A"/>
    </inkml:brush>
  </inkml:definitions>
  <inkml:trace contextRef="#ctx0" brushRef="#br0">53 39 16991 0 0,'-2'-7'778'0'0,"2"5"-20"0"0,0 2-403 0 0,0 0 93 0 0,0 0 96 0 0,0 0 21 0 0,0 0-1 0 0,0 0-17 0 0,0 0-10 0 0,0 0-1 0 0,-2 1-64 0 0,-1 1-340 0 0,2-2-117 0 0,0 1 0 0 0,-1 0 0 0 0,1-1 0 0 0,0 1 0 0 0,0 0 0 0 0,0 0 0 0 0,0 0 0 0 0,0-1 0 0 0,0 2 0 0 0,1-2 0 0 0,-2 1 0 0 0,2 1 0 0 0,-1-1 0 0 0,0 1-15 0 0,-5 16 77 0 0,0 0 0 0 0,1-1 1 0 0,0 2-1 0 0,2 0 0 0 0,-1 16-77 0 0,3-27 67 0 0,0-1-1 0 0,1 1 0 0 0,0 0 0 0 0,1 0 1 0 0,0-1-1 0 0,0 1 0 0 0,1 1-66 0 0,-1-1 12 0 0,0-7-8 0 0,-1 0-1 0 0,0 1 0 0 0,0-1 0 0 0,0 1 1 0 0,1-1-1 0 0,-1 0 0 0 0,0 0 0 0 0,1 0 1 0 0,0 0-1 0 0,-1 0 0 0 0,1 0 0 0 0,-1 1 1 0 0,1-1-1 0 0,0-1 0 0 0,0 2 0 0 0,-1-2-3 0 0,1 1 2 0 0,0-1-1 0 0,-1 1 0 0 0,1 0 1 0 0,0-1-1 0 0,0 1 0 0 0,-1-1 1 0 0,1 0-1 0 0,-1 0 0 0 0,2 1 1 0 0,-2-1-1 0 0,1 1 0 0 0,-1-1 1 0 0,2 0-1 0 0,-2 0 1 0 0,1 0-1 0 0,0 0 0 0 0,0 0 1 0 0,0 0-1 0 0,0 0-1 0 0,1 0 5 0 0,-1 0-1 0 0,1-1 1 0 0,-1 0 0 0 0,1 1 0 0 0,-1-1 0 0 0,1 0-1 0 0,-1 0 1 0 0,1 1 0 0 0,-1-1 0 0 0,0-1-5 0 0,5-2 27 0 0,0-1 1 0 0,0 0-1 0 0,-1 0 1 0 0,1-1 0 0 0,-1 0-1 0 0,-1 1 1 0 0,1-2-28 0 0,2-5 42 0 0,0 0 0 0 0,2-7-42 0 0,6-11 41 0 0,6-9 34 0 0,-20 38-16 0 0,-1 1 31 0 0,0 4 15 0 0,0 0 1 0 0,1 0-1 0 0,0-1 0 0 0,0 4-105 0 0,3 8 75 0 0,-3-7-46 0 0,1 0 0 0 0,0 0-1 0 0,0 0 1 0 0,1 0 0 0 0,0 0 0 0 0,0-1-1 0 0,1 1 1 0 0,0-1 0 0 0,1 0-29 0 0,-4-4 7 0 0,1-1-1 0 0,-1-1 1 0 0,1 2 0 0 0,0-1-1 0 0,-1-1 1 0 0,1 1-1 0 0,0 0 1 0 0,0-1 0 0 0,0 1-1 0 0,1-1 1 0 0,-1 0-7 0 0,-1 1 4 0 0,1-2-1 0 0,0 1 1 0 0,-1-1 0 0 0,1 1-1 0 0,-1 0 1 0 0,1-1 0 0 0,0 0-1 0 0,-1 1 1 0 0,1-1 0 0 0,0 0-1 0 0,0 0 1 0 0,-1 0 0 0 0,1 0 0 0 0,0 0-1 0 0,0 0 1 0 0,0-1-4 0 0,2 0 35 0 0,1-1 0 0 0,-1 0 1 0 0,1 1-1 0 0,-1-2 0 0 0,1 1 1 0 0,-1-1-1 0 0,-1 0 0 0 0,1 0 0 0 0,0 0 1 0 0,0 0-1 0 0,-1 0 0 0 0,0-1 1 0 0,0 1-1 0 0,0-1 0 0 0,1-2-35 0 0,10-10 115 0 0,-10 12-72 0 0,0-1-1 0 0,0 1 1 0 0,-2-1 0 0 0,2 0-1 0 0,0-1-42 0 0,-2 1 26 0 0,1 0-8 0 0,-1-1 1 0 0,1 1-1 0 0,-1-1 1 0 0,0 0-1 0 0,-1 0 0 0 0,0 0 1 0 0,1 0-19 0 0,-1-1 13 0 0,-1 1 1 0 0,0-1-1 0 0,0 0 0 0 0,0 0 1 0 0,-1-3-14 0 0,-1 6 5 0 0,2 0 1 0 0,-1 0-1 0 0,-1-1 1 0 0,1 1 0 0 0,-1 1-1 0 0,0-1 1 0 0,0 0 0 0 0,0 0-1 0 0,-1 0-5 0 0,2 2-14 0 0,0 1 0 0 0,0-1 0 0 0,0 1 0 0 0,-1-1 0 0 0,1 1 0 0 0,-1-1 0 0 0,1 1 0 0 0,0 0 0 0 0,-1 0 0 0 0,1 0 0 0 0,-1-1 0 0 0,0 1 0 0 0,0 0 14 0 0,2 1-8 0 0,-1 0 1 0 0,1 0 0 0 0,-1 0 0 0 0,1 1-1 0 0,0-1 1 0 0,0 0 0 0 0,-1 0 0 0 0,1 0 0 0 0,0 0-1 0 0,0 0 1 0 0,-1 0 0 0 0,1 0 0 0 0,-1 1 0 0 0,1-1-1 0 0,0 0 1 0 0,0 0 0 0 0,0 0 0 0 0,0 0 0 0 0,-1 1-1 0 0,1-1 1 0 0,0 1 7 0 0,-1-1-38 0 0,0 1-25 0 0,0-1 0 0 0,-1 1 0 0 0,1 0 0 0 0,0 0-1 0 0,0 0 1 0 0,0 0 0 0 0,0 0 0 0 0,0 0 0 0 0,0 0 0 0 0,0 0-1 0 0,0 0 1 0 0,0 0 0 0 0,1 0 0 0 0,-1 1 0 0 0,0-1 0 0 0,1 1 0 0 0,-1-1-1 0 0,1 0 1 0 0,0 1 63 0 0,-2 0-511 0 0,2 1 0 0 0,-1-1 0 0 0,1 1 0 0 0,0 0 0 0 0,0-1 0 0 0,0 1 0 0 0,0 0-1 0 0,0-1 1 0 0,0 2 511 0 0,3 8-7675 0 0</inkml:trace>
</inkml:ink>
</file>

<file path=ppt/ink/ink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27"/>
    </inkml:context>
    <inkml:brush xml:id="br0">
      <inkml:brushProperty name="width" value="0.05" units="cm"/>
      <inkml:brushProperty name="height" value="0.05" units="cm"/>
      <inkml:brushProperty name="color" value="#008C3A"/>
    </inkml:brush>
  </inkml:definitions>
  <inkml:trace contextRef="#ctx0" brushRef="#br0">105 38 9672 0 0,'0'0'748'0'0,"-1"0"-492"0"0,-19-3 4038 0 0,13 1-1161 0 0,6 1-2925 0 0,0 1 0 0 0,1 0 0 0 0,-1 0 0 0 0,0-1 0 0 0,0 1 0 0 0,1 0 0 0 0,-2 0 0 0 0,2-1-1 0 0,-1 1 1 0 0,0 0 0 0 0,0 0 0 0 0,1 1 0 0 0,-1-1-208 0 0,-7 1 1112 0 0,6-1-955 0 0,1 0-1 0 0,0 0 1 0 0,-1 0 0 0 0,1 0 0 0 0,0 0-1 0 0,-1 1 1 0 0,1-1 0 0 0,-1 0-1 0 0,1 1 1 0 0,0 0 0 0 0,-1-1-1 0 0,1 1 1 0 0,0 0 0 0 0,0 0-1 0 0,0-1 1 0 0,0 1 0 0 0,0 0 0 0 0,-1 0-1 0 0,1 1-156 0 0,-10 10 650 0 0,10-11-628 0 0,-1 1 0 0 0,1-1 0 0 0,-1 0-1 0 0,1 1 1 0 0,0-1 0 0 0,0 1 0 0 0,0-1 0 0 0,-1 1 0 0 0,2 0-1 0 0,-1-1 1 0 0,0 1 0 0 0,0-1 0 0 0,1 1 0 0 0,-1 0-1 0 0,1 0 1 0 0,-1 0 0 0 0,1 0 0 0 0,-1 0-22 0 0,2 7 92 0 0,-1-4-2 0 0,0 1 1 0 0,0 0-1 0 0,-1-1 0 0 0,0 6-90 0 0,0-10 0 0 0,1 1 0 0 0,0 0 0 0 0,0 0 0 0 0,0-1 0 0 0,0 1 0 0 0,0-1 0 0 0,1 2 0 0 0,-1 0 0 0 0,0-1 0 0 0,0 0 0 0 0,0 0 0 0 0,0 0 0 0 0,0 0 0 0 0,-1 1 0 0 0,1-2 0 0 0,0 0 0 0 0,0 1 0 0 0,0-1 0 0 0,0-1 0 0 0,0 2 0 0 0,0-1 0 0 0,0 0 0 0 0,1 0 0 0 0,-1 1 0 0 0,0-2 0 0 0,0 1 0 0 0,1 1 0 0 0,-1-1 0 0 0,0-1 0 0 0,1 2 0 0 0,0-1 0 0 0,-1-1 0 0 0,1 2 0 0 0,-1-2 0 0 0,2 2 0 0 0,1 2 0 0 0,-2-3 1 0 0,-1 0 0 0 0,1 0 0 0 0,0-1 0 0 0,0 1 0 0 0,0 0 1 0 0,0 0-1 0 0,0-1 0 0 0,-1 1 0 0 0,2-1 0 0 0,-1 0 0 0 0,-1 1 0 0 0,2 0 0 0 0,-1-1 0 0 0,0 0 0 0 0,0 0 0 0 0,0 1 0 0 0,0-1 0 0 0,0 0 0 0 0,0 0 0 0 0,1 0 0 0 0,-2 0 1 0 0,2 0-2 0 0,0 0 4 0 0,1-1 0 0 0,-1 1 1 0 0,0 0-1 0 0,0-1 0 0 0,1 0 1 0 0,-1 1-1 0 0,0-1 0 0 0,0 0 1 0 0,0 0-1 0 0,1 0-4 0 0,1-2 18 0 0,1 0 0 0 0,-1-1-1 0 0,0 0 1 0 0,1 1 0 0 0,-2-1 0 0 0,1 0 0 0 0,-1-1 0 0 0,0 1 0 0 0,2-2-18 0 0,-4 3 10 0 0,1 0 0 0 0,0-1 0 0 0,0 1 0 0 0,-1 0 0 0 0,0-1 0 0 0,0 0 0 0 0,0 1 0 0 0,0-1 0 0 0,0 1 0 0 0,-1-1 0 0 0,0 0 0 0 0,0 1 0 0 0,0-1 0 0 0,0-3-10 0 0,-6-22 0 0 0,6 25 0 0 0,-1 1 0 0 0,-1 0 0 0 0,1 0 0 0 0,0 0 0 0 0,-1 0 0 0 0,0 0 0 0 0,-1-2 0 0 0,0 1-3 0 0,0-1-28 0 0,0 2 0 0 0,0-1-1 0 0,-3-2 32 0 0,5 4-9 0 0,-1 1 1 0 0,0 0-1 0 0,1 0 0 0 0,-1 0 0 0 0,0 0 0 0 0,0 0 0 0 0,0 1 0 0 0,0-1 0 0 0,0 0 0 0 0,0 0 9 0 0,-1 1-9 0 0,0-1 0 0 0,0 1 0 0 0,0-1 0 0 0,1 1 0 0 0,-1 0 1 0 0,0 0-1 0 0,0 0 0 0 0,0 1 9 0 0,2-1-3 0 0,-1 0 1 0 0,2 0 0 0 0,-1 0-1 0 0,-1 1 1 0 0,2-1 0 0 0,-1 0-1 0 0,0 1 1 0 0,0 0-1 0 0,0-1 1 0 0,1 1 0 0 0,-2-1-1 0 0,2 1 1 0 0,-1 0 0 0 0,1 0-1 0 0,-2-1 1 0 0,2 1-1 0 0,-1 0 1 0 0,1 0 0 0 0,-1-1-1 0 0,1 2 1 0 0,-1-2 0 0 0,1 1-1 0 0,-1 1 3 0 0,-1 2-45 0 0,-4 12-376 0 0,6-15 392 0 0,0 0 0 0 0,0 0-1 0 0,0 0 1 0 0,-1-1 0 0 0,1 2 0 0 0,0-2 0 0 0,0 1 0 0 0,0 0-1 0 0,0 0 1 0 0,1 0 0 0 0,-1 0 0 0 0,0 0 0 0 0,0 0-1 0 0,0-1 1 0 0,1 2 29 0 0,1 7-908 0 0,-1-9 685 0 0,-1 1 1 0 0,0 0-1 0 0,1 0 0 0 0,-1 0 0 0 0,0 0 0 0 0,1 0 0 0 0,-1 0 1 0 0,0-1-1 0 0,1 1 0 0 0,0 0 0 0 0,-1 0 0 0 0,1-1 0 0 0,-1 1 1 0 0,1 0-1 0 0,0 0 0 0 0,0-1 223 0 0,6 5-5350 0 0,3 0-1442 0 0</inkml:trace>
</inkml:ink>
</file>

<file path=ppt/ink/ink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28"/>
    </inkml:context>
    <inkml:brush xml:id="br0">
      <inkml:brushProperty name="width" value="0.05" units="cm"/>
      <inkml:brushProperty name="height" value="0.05" units="cm"/>
      <inkml:brushProperty name="color" value="#008C3A"/>
    </inkml:brush>
  </inkml:definitions>
  <inkml:trace contextRef="#ctx0" brushRef="#br0">0 66 12584 0 0,'0'0'572'0'0,"0"0"-10"0"0,0 0-186 0 0,0 0 543 0 0,0 0 274 0 0,0 0 58 0 0,0 0-42 0 0,1 1-222 0 0,0 3-568 0 0,0-1 1 0 0,0 2 0 0 0,0-2 0 0 0,-1 1-1 0 0,1 1 1 0 0,-1-2 0 0 0,0 1-1 0 0,0 1 1 0 0,0-1-420 0 0,0-1 201 0 0,-1 11 284 0 0,0-10-347 0 0,1-1 1 0 0,0 1-1 0 0,-1-1 1 0 0,2 4-139 0 0,0 14 538 0 0,2 11 191 0 0,-3-28-603 0 0,1-1 1 0 0,0 0 0 0 0,0 1-1 0 0,0-1 1 0 0,1 0 0 0 0,-1 1-1 0 0,2 1-126 0 0,-3-5 191 0 0,0 0-7 0 0,0 0-7 0 0,0 0-1 0 0,0 0-3 0 0,1 0-11 0 0,0 0-135 0 0,0 0 0 0 0,0 0 0 0 0,0 0 1 0 0,0 0-1 0 0,0-1 0 0 0,0 1 0 0 0,0 0 1 0 0,0-1-1 0 0,0 0 0 0 0,0 1 0 0 0,0-1 0 0 0,0 1 1 0 0,0-1-1 0 0,-1 0 0 0 0,1 1 0 0 0,-1-1 1 0 0,2 0-1 0 0,-2 0 0 0 0,1 0 0 0 0,-1 1 0 0 0,1-2 1 0 0,0 2-1 0 0,-1-1 0 0 0,1-1-27 0 0,1-3 41 0 0,0 0 0 0 0,0 0 0 0 0,0-1 0 0 0,-1 0-41 0 0,1 0 19 0 0,5-17 43 0 0,0-2 5 0 0,1-1-67 0 0,-3 6 35 0 0,1 1 1 0 0,5-7-36 0 0,-10 23 16 0 0,0-1 1 0 0,1 0-1 0 0,0 1 0 0 0,0 0 1 0 0,1-2-17 0 0,-1 4-49 0 0,-2 0 1 0 0,1 0-1 0 0,1 0 1 0 0,-2 0-1 0 0,1 0 1 0 0,1 0-1 0 0,-1 0 1 0 0,0 0-1 0 0,0 0 1 0 0,0 1-1 0 0,0-1 1 0 0,1 1-1 0 0,-1-1 1 0 0,1 1-1 0 0,0-1 49 0 0,4 0-1089 0 0,8-1-1463 0 0,-1 1-1073 0 0,-8 0 1630 0 0</inkml:trace>
</inkml:ink>
</file>

<file path=ppt/ink/ink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29"/>
    </inkml:context>
    <inkml:brush xml:id="br0">
      <inkml:brushProperty name="width" value="0.05" units="cm"/>
      <inkml:brushProperty name="height" value="0.05" units="cm"/>
      <inkml:brushProperty name="color" value="#008C3A"/>
    </inkml:brush>
  </inkml:definitions>
  <inkml:trace contextRef="#ctx0" brushRef="#br0">134 43 19151 0 0,'0'-7'1452'0'0,"0"4"-966"0"0,0 0-290 0 0,0 2 0 0 0,0-2 1 0 0,0 1-1 0 0,0 0 1 0 0,0 0-1 0 0,0 0 1 0 0,-1 0-1 0 0,1 0 1 0 0,-1 0-1 0 0,0 0 0 0 0,1 0 1 0 0,-1-1-197 0 0,-2 0 1219 0 0,3 2-119 0 0,0 1-547 0 0,-2 0-237 0 0,2 0-273 0 0,-1 1 0 0 0,0-1-1 0 0,0 0 1 0 0,0 0 0 0 0,1 1 0 0 0,-2-1 0 0 0,2 0 0 0 0,-1 1 0 0 0,1 0-1 0 0,-2-1 1 0 0,2 1 0 0 0,-1-1 0 0 0,1 1 0 0 0,-1 0 0 0 0,0-1 0 0 0,1 1-1 0 0,-1 0-42 0 0,-10 15 410 0 0,8-13-319 0 0,-6 12 53 0 0,1 1 0 0 0,0 1-144 0 0,-2 3 23 0 0,-2 4 125 0 0,2 1 1 0 0,0 3-149 0 0,6-15 16 0 0,-2 3 12 0 0,1-1-1 0 0,1 1 0 0 0,0 1 1 0 0,1-1-1 0 0,1 1 1 0 0,1 0-1 0 0,0-1-27 0 0,1-15 0 0 0,0 7 21 0 0,0 0 0 0 0,1 0 0 0 0,0 0 0 0 0,0 2-21 0 0,0-9 4 0 0,-1 1 0 0 0,0 0 0 0 0,1-1 0 0 0,-1 1 0 0 0,0-1 0 0 0,2 1 0 0 0,-2-1 0 0 0,1 1 1 0 0,-1-1-1 0 0,2 0 0 0 0,-2 0 0 0 0,1 1 0 0 0,1-1 0 0 0,-1 0 0 0 0,0 0 0 0 0,0 0 0 0 0,0 0 0 0 0,1 0 0 0 0,-1 0 0 0 0,0 0 0 0 0,1 0 0 0 0,-1 0 0 0 0,1-1 0 0 0,-1 1-4 0 0,1-1 4 0 0,0 0 0 0 0,0 1 0 0 0,1-1 0 0 0,-1 0 0 0 0,0 0-1 0 0,0 0 1 0 0,0 0 0 0 0,1-1 0 0 0,-2 1 0 0 0,2 0 0 0 0,-1-1-1 0 0,0 1 1 0 0,0-1 0 0 0,0 0 0 0 0,-1 0 0 0 0,2 0 0 0 0,-1 0-1 0 0,0-1-3 0 0,5-3 23 0 0,0 0-1 0 0,0-1 1 0 0,5-6-23 0 0,-7 8 2 0 0,11-11-2 0 0,-4 5 0 0 0,-1-2 0 0 0,0 1 0 0 0,6-10 0 0 0,-16 20 0 0 0,-1 0 0 0 0,2 0 0 0 0,-2 0 0 0 0,1 1 0 0 0,0-1 0 0 0,0 0 0 0 0,0 1 0 0 0,-1-1 0 0 0,2 1 0 0 0,4-5 0 0 0,-6 5 0 0 0,0 0 0 0 0,0 0 0 0 0,0 0 0 0 0,0 1 0 0 0,0-1 0 0 0,0 0 0 0 0,0 0 0 0 0,0 0 0 0 0,0 0 0 0 0,0 0 0 0 0,0 0 0 0 0,0 0 0 0 0,0 0 0 0 0,0 0 0 0 0,0 0 0 0 0,0 0-1 0 0,0 0 1 0 0,0 0 0 0 0,0 0 0 0 0,0 0 0 0 0,0 0 0 0 0,0 0 0 0 0,0 0 0 0 0,0 0 0 0 0,0 0 0 0 0,0 1 0 0 0,0-1 0 0 0,0 0 0 0 0,0 0 0 0 0,0 0 0 0 0,0 0 0 0 0,0 0 0 0 0,1 0 0 0 0,-1 0 0 0 0,0 0 0 0 0,0 0 0 0 0,0 0 0 0 0,0 0 0 0 0,0 0 0 0 0,0 0 0 0 0,0 0 0 0 0,0 0 0 0 0,0 0-1 0 0,0 0 1 0 0,0 0 0 0 0,0 0 0 0 0,0 0 0 0 0,0 0 0 0 0,0 0 0 0 0,0 0 0 0 0,0 0 0 0 0,0 0 0 0 0,0 0 0 0 0,0 0 0 0 0,1 0 0 0 0,-1 0 0 0 0,0 0 0 0 0,0 0 0 0 0,0 0 0 0 0,0 0 0 0 0,0 0 0 0 0,0 0 0 0 0,0 0 0 0 0,0 0 0 0 0,-1 6 3 0 0,0-3 7 0 0,1-2-6 0 0,0 0 0 0 0,-1 0 0 0 0,1 1 0 0 0,-1-1 0 0 0,1 0 0 0 0,-1 0 0 0 0,1 0 0 0 0,-2 0 0 0 0,2 1 0 0 0,-1-1 0 0 0,0-1 0 0 0,0 2 0 0 0,0-1-4 0 0,0 0 1 0 0,-6 7-1 0 0,-4 4 0 0 0,9-10 0 0 0,0-1 0 0 0,1 1 0 0 0,-1 0 0 0 0,1 0 0 0 0,0 0 0 0 0,0 0 0 0 0,0 0 0 0 0,-1-1 0 0 0,1 2 0 0 0,0 0 0 0 0,0-1 0 0 0,1-1 0 0 0,-1 0 0 0 0,1 0 0 0 0,0 0 0 0 0,-1 1 0 0 0,1-1 0 0 0,0 1 0 0 0,-1-1 0 0 0,1 0 0 0 0,0 1 0 0 0,2 10 0 0 0,1-8 0 0 0,-2-2 0 0 0,1 1 2 0 0,0-1-1 0 0,0 1 1 0 0,0-2-1 0 0,1 1 1 0 0,-2 0-1 0 0,2 0 1 0 0,-1 0-1 0 0,1-1 1 0 0,-1 1-1 0 0,0-1 1 0 0,1 0-1 0 0,0 0 1 0 0,0 0-1 0 0,-1 0 1 0 0,1 0-1 0 0,0 0 1 0 0,2-1-2 0 0,7 2 12 0 0,0-1-1 0 0,0-1 1 0 0,9 0-12 0 0,-5 0 3 0 0,85-2-530 0 0,-81 1-689 0 0,1 0-6385 0 0,-7 1-910 0 0</inkml:trace>
</inkml:ink>
</file>

<file path=ppt/ink/ink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30"/>
    </inkml:context>
    <inkml:brush xml:id="br0">
      <inkml:brushProperty name="width" value="0.05" units="cm"/>
      <inkml:brushProperty name="height" value="0.05" units="cm"/>
      <inkml:brushProperty name="color" value="#008C3A"/>
    </inkml:brush>
  </inkml:definitions>
  <inkml:trace contextRef="#ctx0" brushRef="#br0">24 29 18863 0 0,'-3'0'378'0'0,"0"0"0"0"0,0-1-1 0 0,0 0 1 0 0,0 1-1 0 0,0-1-377 0 0,0-1 159 0 0,3 2-48 0 0,0 0 0 0 0,0 0 0 0 0,0 0 1 0 0,0 0-1 0 0,-1 0 0 0 0,1 0 0 0 0,0 0 0 0 0,0 0 0 0 0,0 0 0 0 0,0 0 1 0 0,0 0-1 0 0,0 0 0 0 0,0-1 0 0 0,0 1 0 0 0,0 0 0 0 0,0 0 0 0 0,0 0 1 0 0,-1 0-1 0 0,1 0 0 0 0,0 0 0 0 0,0 0 0 0 0,0 0 0 0 0,0 0 0 0 0,0 0 1 0 0,0-1-1 0 0,0 1 0 0 0,0 0 0 0 0,0 0 0 0 0,0 0 0 0 0,0-1 0 0 0,0 1 1 0 0,0 0-1 0 0,0 0 0 0 0,0 0 0 0 0,0 0-111 0 0,4-4 1284 0 0,8-2-1196 0 0,-10 6 362 0 0,3-2-399 0 0,1 0 1 0 0,0 0 0 0 0,0 1-1 0 0,-1 0 1 0 0,1 0 0 0 0,1 1-52 0 0,37-1 237 0 0,-29 1-95 0 0,-11 0-98 0 0,14 0 569 0 0,11 2-613 0 0,-23-2 68 0 0,0 2 0 0 0,0-1-1 0 0,0 0 1 0 0,0 1 0 0 0,0 0 0 0 0,3 2-68 0 0,-3-1 27 0 0,-3-2-19 0 0,0 0 1 0 0,0 1 0 0 0,0 0 0 0 0,0 0 0 0 0,-1-1 0 0 0,4 3-9 0 0,-5-2 1 0 0,2 0 7 0 0,-1 0 1 0 0,1 1 0 0 0,-1-1-1 0 0,2 3-8 0 0,-4-4 3 0 0,1 0-1 0 0,-1 1 0 0 0,1-1 1 0 0,0 1-1 0 0,-1-1 1 0 0,0 1-1 0 0,1-1 0 0 0,-1 1 1 0 0,0-1-1 0 0,0 1 1 0 0,0-1-1 0 0,0 1-2 0 0,0 1 11 0 0,0 0-1 0 0,0 0 0 0 0,-1-1 1 0 0,1 1-1 0 0,-2-1 1 0 0,2 1-1 0 0,-1 0 0 0 0,0-1 1 0 0,0 1-1 0 0,-1-1 1 0 0,1 0-1 0 0,-2 2-10 0 0,-4 5 103 0 0,0 0 0 0 0,-6 5-103 0 0,-1 1 54 0 0,-1 1 106 0 0,-11 8-160 0 0,0 0 100 0 0,22-19-92 0 0,0 0 0 0 0,0-1 0 0 0,0 2 0 0 0,1-1 0 0 0,0 1 0 0 0,0-1 0 0 0,1 0 0 0 0,-2 4-8 0 0,4-7-162 0 0,0-1-1 0 0,0 1 1 0 0,-1-1-1 0 0,1 1 1 0 0,0-1-1 0 0,0 1 1 0 0,0-1-1 0 0,0 1 1 0 0,0-1-1 0 0,1 0 1 0 0,-1 1-1 0 0,0-1 0 0 0,1 1 1 0 0,-1-1-1 0 0,1 1 1 0 0,-1-1-1 0 0,1 0 1 0 0,0 1-1 0 0,0-1 1 0 0,-1 0-1 0 0,2 1 163 0 0,-1-1-475 0 0,0 1 0 0 0,0-1-1 0 0,0 0 1 0 0,0 1-1 0 0,-1-1 1 0 0,2 2 475 0 0,-2-1-557 0 0,1-1-1194 0 0</inkml:trace>
</inkml:ink>
</file>

<file path=ppt/ink/ink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31"/>
    </inkml:context>
    <inkml:brush xml:id="br0">
      <inkml:brushProperty name="width" value="0.05" units="cm"/>
      <inkml:brushProperty name="height" value="0.05" units="cm"/>
      <inkml:brushProperty name="color" value="#008C3A"/>
    </inkml:brush>
  </inkml:definitions>
  <inkml:trace contextRef="#ctx0" brushRef="#br0">22 2 14600 0 0,'0'0'330'0'0,"0"0"45"0"0,0 0 20 0 0,0 0-38 0 0,0 0-78 0 0,28 0 7028 0 0,-28 0-7277 0 0,1 0 1 0 0,-1 0-1 0 0,1 0 0 0 0,-1 0 0 0 0,0 1 0 0 0,0-1 0 0 0,1 0 0 0 0,-1 1 0 0 0,0-1 1 0 0,0 0-1 0 0,0 0 0 0 0,1 0 0 0 0,-1 0 0 0 0,1 1 0 0 0,-1-1 0 0 0,0 0 1 0 0,0 0-1 0 0,0 0 0 0 0,0 1 0 0 0,1-1 0 0 0,-1 1 0 0 0,0-1 0 0 0,0 0 0 0 0,0 1 1 0 0,0-1-1 0 0,0 0 0 0 0,0 0 0 0 0,0 1 0 0 0,0-1 0 0 0,0 1 0 0 0,0-1 0 0 0,0 0 1 0 0,0 1-1 0 0,0-1 0 0 0,0 0 0 0 0,0 0 0 0 0,0 1 0 0 0,0-1 0 0 0,0 1 1 0 0,0-1-1 0 0,0 0 0 0 0,-1 0 0 0 0,1 1 0 0 0,0-1 0 0 0,0 0-30 0 0,-2 5 93 0 0,1-4-60 0 0,1 1-1 0 0,0-1 0 0 0,-1 0 1 0 0,0 0-1 0 0,0 0 1 0 0,1 0-1 0 0,-1 1 0 0 0,0-1 1 0 0,0-1-1 0 0,0 2 0 0 0,0-1 1 0 0,0-1-1 0 0,0 2 1 0 0,1-2-1 0 0,-2 1-32 0 0,1 0 23 0 0,1-1 0 0 0,-1 0-1 0 0,0 1 1 0 0,1-1 0 0 0,0 0 0 0 0,-1 1 0 0 0,1-1 0 0 0,-1 0-1 0 0,1 1 1 0 0,-1-1 0 0 0,1 1 0 0 0,0-1 0 0 0,-1 0 0 0 0,1 1-1 0 0,0-1 1 0 0,0 1-23 0 0,-1 0 13 0 0,0-1 1 0 0,1 0-1 0 0,-1 0 0 0 0,1 0 0 0 0,-1 0 0 0 0,0 0 0 0 0,1 0 1 0 0,-1 1-1 0 0,1-1 0 0 0,-1 0 0 0 0,0-1 0 0 0,1 1 0 0 0,-1 0-13 0 0,-1 0 13 0 0,-1 1 3 0 0,2-1 6 0 0,1 0 0 0 0,-1 0 0 0 0,0 0 0 0 0,0 0 0 0 0,1 0 0 0 0,-1-1 0 0 0,1 1 0 0 0,-2 0 0 0 0,2-1 0 0 0,-1 1 0 0 0,1-1 0 0 0,-1 1 0 0 0,0 0 0 0 0,1-1 0 0 0,-1 1-22 0 0,-1-4 81 0 0,-3-8 184 0 0,5 11-261 0 0,0 1 0 0 0,0-1 0 0 0,0 1 0 0 0,0-1 0 0 0,0 1-1 0 0,0-1 1 0 0,0 0 0 0 0,0 1 0 0 0,0-1 0 0 0,1 1 0 0 0,-1-1 0 0 0,0 0-1 0 0,0 1 1 0 0,0 0 0 0 0,0-1 0 0 0,1 1 0 0 0,-1-1 0 0 0,0 0 0 0 0,1 1-1 0 0,-1 0 1 0 0,1-1 0 0 0,-1 1 0 0 0,0-1 0 0 0,1 1 0 0 0,-1-1 0 0 0,1 1-1 0 0,-1 0 1 0 0,1 0 0 0 0,-1-1 0 0 0,1 1 0 0 0,-1 0-4 0 0,5-3 12 0 0,-5 2-9 0 0,0 0-1 0 0,1 1 1 0 0,-1 0-1 0 0,1-1 1 0 0,-1 1-1 0 0,0 0 1 0 0,1-1-1 0 0,0 1 1 0 0,-1-1 0 0 0,1 1-1 0 0,-1 0 1 0 0,1 0-1 0 0,0-1 1 0 0,-1 1-1 0 0,1 0 1 0 0,0 0-1 0 0,0 0 1 0 0,-1 0-1 0 0,1 0 1 0 0,-1 0-3 0 0,4-1 45 0 0,-3 2 35 0 0,5 2-60 0 0,-6-2-3 0 0,0 0 5 0 0,1 0 191 0 0,-1-1 44 0 0,0 0 6 0 0,0 1-43 0 0,0 2-343 0 0,0-2-740 0 0,0-1-296 0 0,0 0-52 0 0,0 0-5 0 0</inkml:trace>
</inkml:ink>
</file>

<file path=ppt/ink/ink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32"/>
    </inkml:context>
    <inkml:brush xml:id="br0">
      <inkml:brushProperty name="width" value="0.05" units="cm"/>
      <inkml:brushProperty name="height" value="0.05" units="cm"/>
      <inkml:brushProperty name="color" value="#008C3A"/>
    </inkml:brush>
  </inkml:definitions>
  <inkml:trace contextRef="#ctx0" brushRef="#br0">51 3 14280 0 0,'-1'-1'259'0'0,"-1"1"0"0"0,0-1 0 0 0,0 1 1 0 0,0 0-1 0 0,1 0 0 0 0,-1-1 1 0 0,-1 1-1 0 0,2 0 0 0 0,-1 0 0 0 0,0 1 1 0 0,0-1-1 0 0,0 0 0 0 0,1 0 0 0 0,-1 1 1 0 0,0-1-1 0 0,0 1 0 0 0,0 0 1 0 0,1-1-1 0 0,-1 1 0 0 0,1 0 0 0 0,-1 0 1 0 0,1 0-1 0 0,-1 1 0 0 0,1-1 1 0 0,-1 0-1 0 0,1 0 0 0 0,-1 0 0 0 0,1 1-259 0 0,1-1 102 0 0,0 0-1 0 0,0 0 0 0 0,-1 0 0 0 0,1-1 0 0 0,0 1 0 0 0,0 0 1 0 0,0 0-1 0 0,0-1 0 0 0,0 1 0 0 0,0 0 0 0 0,0 0 0 0 0,0 1-101 0 0,1 1 137 0 0,-1 18 1060 0 0,2 15-1197 0 0,-1-16 269 0 0,0 0 0 0 0,-2 9-269 0 0,1 3 161 0 0,0-12-69 0 0,-3-15-188 0 0,3-5-2831 0 0,0 0 1495 0 0</inkml:trace>
</inkml:ink>
</file>

<file path=ppt/ink/ink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33"/>
    </inkml:context>
    <inkml:brush xml:id="br0">
      <inkml:brushProperty name="width" value="0.05" units="cm"/>
      <inkml:brushProperty name="height" value="0.05" units="cm"/>
      <inkml:brushProperty name="color" value="#008C3A"/>
    </inkml:brush>
  </inkml:definitions>
  <inkml:trace contextRef="#ctx0" brushRef="#br0">22 20 19263 0 0,'0'-1'83'0'0,"0"0"-16"0"0,0 0 1 0 0,0 1 0 0 0,0-1-1 0 0,0 1 1 0 0,0-2 0 0 0,0 2-1 0 0,0-1 1 0 0,0 1 0 0 0,0-1-1 0 0,0 0 1 0 0,-1 1 0 0 0,1-1-1 0 0,0 1 1 0 0,0-1-1 0 0,-1 0 1 0 0,1 1 0 0 0,-1-1-1 0 0,1 1 1 0 0,0-1 0 0 0,-1 0-1 0 0,1 1 1 0 0,-1-1 0 0 0,1 1-1 0 0,-1 0 1 0 0,0-1 0 0 0,1 1-1 0 0,-1-1 1 0 0,1 1 0 0 0,-1 0-1 0 0,0 0-67 0 0,1 0 9 0 0,0-1-1 0 0,0 1 0 0 0,0 0 1 0 0,-1 0-1 0 0,1 0 0 0 0,0 0 1 0 0,0 0-1 0 0,0 0 0 0 0,-1 0 1 0 0,1 0-1 0 0,0-1 0 0 0,-1 1 0 0 0,1 0 1 0 0,0 0-1 0 0,0 0 0 0 0,-1 0 1 0 0,1 0-1 0 0,0 0 0 0 0,0 0 1 0 0,0 0-1 0 0,-1 0 0 0 0,1 1 1 0 0,0-1-1 0 0,-1 0 0 0 0,1 0 1 0 0,0 0-1 0 0,0 0 0 0 0,0 0 1 0 0,-1 0-1 0 0,1 0 0 0 0,0 0 0 0 0,0 0 1 0 0,0 1-1 0 0,0-1 0 0 0,-1 0 1 0 0,1 0-1 0 0,0 0 0 0 0,0 0 1 0 0,0 1-1 0 0,0-1 0 0 0,0 0-8 0 0,-3 10 494 0 0,3-9-433 0 0,-1 1-190 0 0,1-2-846 0 0,1 0-370 0 0,0 4-78 0 0</inkml:trace>
</inkml:ink>
</file>

<file path=ppt/ink/ink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34"/>
    </inkml:context>
    <inkml:brush xml:id="br0">
      <inkml:brushProperty name="width" value="0.05" units="cm"/>
      <inkml:brushProperty name="height" value="0.05" units="cm"/>
      <inkml:brushProperty name="color" value="#008C3A"/>
    </inkml:brush>
  </inkml:definitions>
  <inkml:trace contextRef="#ctx0" brushRef="#br0">209 0 14280 0 0,'-10'2'1102'0'0,"10"-2"-1089"0"0,0 0-1 0 0,0 0 1 0 0,0 0 0 0 0,0 0-1 0 0,-1 0 1 0 0,1 0 0 0 0,0 0-1 0 0,0 0 1 0 0,0 0-1 0 0,-1 0 1 0 0,1 0 0 0 0,0 1-1 0 0,0-1 1 0 0,0 0-1 0 0,0 0 1 0 0,0 0 0 0 0,0 1-1 0 0,0-1 1 0 0,0 0 0 0 0,0 0-1 0 0,0 0 1 0 0,0 0-1 0 0,0 0 1 0 0,0 1 0 0 0,-1-1-1 0 0,1 0 1 0 0,0 0 0 0 0,0 0-1 0 0,0 0 1 0 0,0 0-1 0 0,0 0 1 0 0,0 1 0 0 0,1-1-1 0 0,-1 0-12 0 0,0 1-3 0 0,-1 1 159 0 0,0 0 0 0 0,0 0 1 0 0,0 0-1 0 0,-1 0 0 0 0,1 0 1 0 0,0 0-1 0 0,-1 0-156 0 0,0 1 247 0 0,1-1 1 0 0,-1 0-1 0 0,1 0 0 0 0,-1 1 1 0 0,1-1-1 0 0,-1 3-247 0 0,-11 36 1909 0 0,12-36-1730 0 0,0-1 0 0 0,0 1 0 0 0,0-1-1 0 0,1 1 1 0 0,-1 1-179 0 0,-2 16 434 0 0,0-6-327 0 0,1 1 0 0 0,0-1 0 0 0,2 4-107 0 0,0 51 305 0 0,0-28-235 0 0,0-38-72 0 0,0 6-43 0 0,0 0 0 0 0,1-1 0 0 0,0 2 0 0 0,3 6 45 0 0,-2-7-756 0 0,0 0 1 0 0,0 4 755 0 0,-1 12-7377 0 0,-1-18 1640 0 0</inkml:trace>
  <inkml:trace contextRef="#ctx0" brushRef="#br0" timeOffset="1">0 260 3680 0 0,'0'0'167'0'0,"0"0"735"0"0,0 0 2987 0 0,0 0 1307 0 0,1 0 256 0 0,9-1 538 0 0,7-3-3691 0 0,5 0-1698 0 0,82-2-1137 0 0,-84 5-1199 0 0,3 0-7595 0 0</inkml:trace>
</inkml:ink>
</file>

<file path=ppt/ink/ink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36"/>
    </inkml:context>
    <inkml:brush xml:id="br0">
      <inkml:brushProperty name="width" value="0.05" units="cm"/>
      <inkml:brushProperty name="height" value="0.05" units="cm"/>
      <inkml:brushProperty name="color" value="#008C3A"/>
    </inkml:brush>
  </inkml:definitions>
  <inkml:trace contextRef="#ctx0" brushRef="#br0">48 9 3224 0 0,'0'0'603'0'0,"0"0"1320"0"0,-6-7 8325 0 0,6 6-6365 0 0,-3 2-2456 0 0,3-1-1421 0 0,-1 0 0 0 0,1 1-1 0 0,0-1 1 0 0,0 0 0 0 0,-1 1-1 0 0,1-1 1 0 0,-1 1 0 0 0,1-1-1 0 0,0 0 1 0 0,0 1 0 0 0,0-1-1 0 0,-1 1 1 0 0,1 0-6 0 0,-1 5 234 0 0,-1 6 157 0 0,0-8-287 0 0,1 0 0 0 0,0 1 0 0 0,0-1 0 0 0,0 1 0 0 0,0 0 0 0 0,0 2-104 0 0,-7 55 1128 0 0,-5 106 969 0 0,11-126-1608 0 0,2-29-423 0 0,0 0 0 0 0,1 1-66 0 0,0 15 48 0 0,2 10 7 0 0,-2-24 13 0 0,0 0 1 0 0,-2 14-69 0 0,0-27 4 0 0,1-1 0 0 0,0 0 0 0 0,0 0 0 0 0,1 0 1 0 0,-1 1-1 0 0,0-1 0 0 0,1 1 0 0 0,-1-1 1 0 0,0 1-5 0 0,2 0 16 0 0,-2 0 1 0 0,0 0 0 0 0,1 1 0 0 0,-1-1-1 0 0,0 0 1 0 0,0 3-17 0 0,0-5 70 0 0,0-1 15 0 0,-3-39 123 0 0,3 26-163 0 0,0-61-135 0 0,8-51 90 0 0,-5 106-18 0 0,-2-2-18 0 0,6-16 36 0 0,-2-4-128 0 0,-5 30 160 0 0,0 11-28 0 0,-1 0 1 0 0,1 0 0 0 0,0-1-1 0 0,0 1 1 0 0,0 0 0 0 0,1-1-1 0 0,-1 0-4 0 0,1 0-6 0 0,-1-1 0 0 0,0 1 0 0 0,0 0 0 0 0,0-1 1 0 0,0 1-1 0 0,-1-1 0 0 0,0-1 6 0 0,0-11-23 0 0,-2-8 23 0 0,1-2-50 0 0,2 24 103 0 0,2-2-53 0 0,-2 2-69 0 0,0 1-22 0 0,0 0 10 0 0,0 1 10 0 0,0-1 1 0 0,0 1-1 0 0,0 0 1 0 0,0 0 0 0 0,0-1-1 0 0,0 1 1 0 0,0 0-1 0 0,0 0 1 0 0,0-1 0 0 0,0 1-1 0 0,-1-1 1 0 0,1 2 0 0 0,-1-2-1 0 0,1 1 71 0 0,0-1-941 0 0,0 0-1487 0 0,0 0-5770 0 0</inkml:trace>
</inkml:ink>
</file>

<file path=ppt/ink/ink1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37"/>
    </inkml:context>
    <inkml:brush xml:id="br0">
      <inkml:brushProperty name="width" value="0.05" units="cm"/>
      <inkml:brushProperty name="height" value="0.05" units="cm"/>
      <inkml:brushProperty name="color" value="#008C3A"/>
    </inkml:brush>
  </inkml:definitions>
  <inkml:trace contextRef="#ctx0" brushRef="#br0">265 14 7920 0 0,'0'0'174'0'0,"0"0"29"0"0,0 0 13 0 0,1-1-31 0 0,1-1 45 0 0,-2 1 122 0 0,0 1 1 0 0,1 0 0 0 0,-1-1 0 0 0,1 1-1 0 0,-1-1 1 0 0,0 1 0 0 0,0-1 0 0 0,1 1-1 0 0,-1 0 1 0 0,0-1 0 0 0,0 0 0 0 0,0 1-1 0 0,0 0 1 0 0,0-1 0 0 0,0 1 0 0 0,0-1-1 0 0,0 0 1 0 0,0 1-353 0 0,0 0 171 0 0,0 0 0 0 0,0 0 0 0 0,0-1 1 0 0,0 1-1 0 0,0 0 0 0 0,0 0 0 0 0,-1 0 0 0 0,1 0 0 0 0,0 0 0 0 0,0 0 0 0 0,0 0 0 0 0,0 0 0 0 0,0 0 1 0 0,-1 0-1 0 0,1 0 0 0 0,0 0 0 0 0,-1-1 0 0 0,1 1 0 0 0,0 0 0 0 0,0 0 0 0 0,0 0 0 0 0,0 0 1 0 0,0 0-1 0 0,-1 0 0 0 0,1 1 0 0 0,0-1 0 0 0,0 0 0 0 0,0 0 0 0 0,0 0-171 0 0,-3 0 385 0 0,1 1 0 0 0,-1-1 1 0 0,2 1-1 0 0,-2 0 0 0 0,1 0 0 0 0,-1 1-385 0 0,-46 24 1634 0 0,-2 3-1051 0 0,31-18-438 0 0,15-9-67 0 0,-1 1 0 0 0,2 0 0 0 0,-2 0 0 0 0,1 1 0 0 0,1-1 1 0 0,-4 5-79 0 0,-8 6 376 0 0,-4 7 10 0 0,17-18-386 0 0,3 2 0 0 0,1-4-2 0 0,0 0-1 0 0,-1 0 0 0 0,0 0 1 0 0,1 0-1 0 0,-1-1 0 0 0,1 1 1 0 0,0 0-1 0 0,-1 0 0 0 0,1-1 1 0 0,0 1-1 0 0,0 0 0 0 0,-1 0 1 0 0,1-1-1 0 0,0 0 0 0 0,0 1 1 0 0,0 0 2 0 0,16 6-66 0 0,-14-6 57 0 0,1 0 6 0 0,-1 0-1 0 0,2-1 1 0 0,-1 1 0 0 0,3 0 3 0 0,-4-1 0 0 0,1 0 0 0 0,-1 0 1 0 0,0 1-1 0 0,0-1 0 0 0,0 2 1 0 0,0-2-1 0 0,0 1 0 0 0,0 1 0 0 0,1 0 0 0 0,0 0 0 0 0,0 0 0 0 0,0-1 0 0 0,1 1 0 0 0,1-1 0 0 0,-1 1 0 0 0,-1 0 0 0 0,1 0 0 0 0,-1 0 0 0 0,0 0 0 0 0,0 1 0 0 0,0 0 0 0 0,0 0 0 0 0,1 2 0 0 0,1 2 0 0 0,-3-4 0 0 0,-2-1 0 0 0,0-1 0 0 0,0 0 0 0 0,0 0 0 0 0,0 0 0 0 0,0 0 0 0 0,-1 1 0 0 0,2-1 0 0 0,-2 0 0 0 0,1 0 0 0 0,-1 1 0 0 0,1-1 0 0 0,-1 0 0 0 0,1 1 0 0 0,-1-1 0 0 0,0 1 0 0 0,0-1 0 0 0,0 1 0 0 0,0-1 0 0 0,0 1 0 0 0,0-1 0 0 0,0 1 0 0 0,0-1 0 0 0,0 2 0 0 0,-1-2 0 0 0,1 0 2 0 0,-1 0 0 0 0,1 1 0 0 0,0-1-1 0 0,-1 0 1 0 0,1 0 0 0 0,-1 0 0 0 0,0 0-1 0 0,0 0 1 0 0,1 0 0 0 0,-1 0 0 0 0,0 0-1 0 0,0 0 1 0 0,0 0 0 0 0,0 0-2 0 0,-16 11 45 0 0,10-8-32 0 0,3-1 17 0 0,-1 0 0 0 0,-1 0 0 0 0,1-1 1 0 0,0 0-1 0 0,-6 2-30 0 0,-30 6 156 0 0,36-9-154 0 0,-1-1-2 0 0,0 0 0 0 0,0 0 0 0 0,0 0 0 0 0,0 0 0 0 0,1-1 0 0 0,-1 1 0 0 0,0-2 0 0 0,0 1 0 0 0,-8-2 0 0 0,10 1-35 0 0,1 1-1 0 0,-2-1 1 0 0,2 1-1 0 0,0-1 0 0 0,-1 0 1 0 0,1 0-1 0 0,0-1 1 0 0,0 1-1 0 0,-2-1 36 0 0,5 2-101 0 0,0 1 1 0 0,0 0-1 0 0,0 0 0 0 0,0 0 1 0 0,-1 0-1 0 0,1-1 0 0 0,0 1 0 0 0,0 0 1 0 0,0-1-1 0 0,0 1 0 0 0,0 0 1 0 0,0 0-1 0 0,0 0 0 0 0,-1-1 0 0 0,1 1 1 0 0,0 0-1 0 0,0 0 0 0 0,0-1 1 0 0,0 1-1 0 0,0-1 0 0 0,0 1 0 0 0,0 0 1 0 0,0 0-1 0 0,0 0 0 0 0,0-1 1 0 0,0 1-1 0 0,1 0 0 0 0,-1 0 0 0 0,0 0 1 0 0,0-1-1 0 0,0 1 0 0 0,0-1 1 0 0,0 1-1 0 0,0 0 0 0 0,0 0 0 0 0,0 0 1 0 0,1-1 100 0 0,1-2-1514 0 0</inkml:trace>
</inkml:ink>
</file>

<file path=ppt/ink/ink1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38"/>
    </inkml:context>
    <inkml:brush xml:id="br0">
      <inkml:brushProperty name="width" value="0.05" units="cm"/>
      <inkml:brushProperty name="height" value="0.05" units="cm"/>
      <inkml:brushProperty name="color" value="#008C3A"/>
    </inkml:brush>
  </inkml:definitions>
  <inkml:trace contextRef="#ctx0" brushRef="#br0">3 42 12440 0 0,'0'0'957'0'0,"0"0"-517"0"0,0 0 144 0 0,0 0 125 0 0,0 0 26 0 0,0 0 14 0 0,0 0 30 0 0,0 0 11 0 0,1 2 2 0 0,0 4 195 0 0,1 0 0 0 0,1 0-1 0 0,0 1-986 0 0,-3-5 323 0 0,0-2-90 0 0,2 1-38 0 0,1 4-10 0 0,-3-4-9 0 0,0-1-33 0 0,0 0-14 0 0,1 0-1 0 0,2 0-90 0 0,-1-1 0 0 0,0 1 0 0 0,0 0 1 0 0,0-1-1 0 0,1 0 0 0 0,-2 0 0 0 0,2 1 0 0 0,-1-2 0 0 0,0 1 0 0 0,-1 0 0 0 0,1 0 0 0 0,0 0 0 0 0,0-1 0 0 0,0 1 0 0 0,-1-1 0 0 0,1 1 0 0 0,-1-1 0 0 0,1 1 0 0 0,-1-1 0 0 0,0 0 1 0 0,0 0-1 0 0,1-1-38 0 0,2-3 10 0 0,-4 6-3 0 0,1-2 0 0 0,0 2 0 0 0,-1-1 0 0 0,1 0 0 0 0,-1 0 0 0 0,1 0 0 0 0,-1 0 0 0 0,1 0 0 0 0,-1 0 0 0 0,0 1 0 0 0,0-2 0 0 0,0 1 0 0 0,1 0 0 0 0,-1 0-1 0 0,0 0 1 0 0,0 0 0 0 0,0 1 0 0 0,0-2 0 0 0,-1 1-7 0 0,2-1 13 0 0,-1 1-10 0 0,0 1-1 0 0,0-1 1 0 0,0 0-1 0 0,0 1 1 0 0,0-1 0 0 0,0 1-1 0 0,0-1 1 0 0,0 0 0 0 0,0 1-1 0 0,0 0 1 0 0,0-1 0 0 0,0 1-1 0 0,-1-1 1 0 0,1 0-1 0 0,0 1 1 0 0,0 0 0 0 0,0-1-1 0 0,-1 1 1 0 0,1-1 0 0 0,-1 0-3 0 0,-3-5 12 0 0,2 6-13 0 0,1-1 0 0 0,-1 1-1 0 0,-9-4 15 0 0,11 4-10 0 0,-1 0-1 0 0,1 0 1 0 0,-1 0 0 0 0,0 0-1 0 0,1 0 1 0 0,-1 0 0 0 0,1 1 0 0 0,-2-1-1 0 0,2 0 1 0 0,-1 0 0 0 0,1 0-1 0 0,-1 0 1 0 0,0 1 0 0 0,1-1-1 0 0,-1 0 1 0 0,1 1 0 0 0,0-1 0 0 0,-1 1-1 0 0,0-1-2 0 0,-2 2 13 0 0,1-1-9 0 0,1-1 0 0 0,1 1 0 0 0,-2 0 0 0 0,2 0 0 0 0,-1-1 0 0 0,0 1 0 0 0,0 0 0 0 0,0 0 0 0 0,1 0 0 0 0,-2 0 0 0 0,2 0 0 0 0,-1 0 0 0 0,1 1-4 0 0,-5 4 17 0 0,4-4 2 0 0,-1 0 0 0 0,0 1 0 0 0,1-1-1 0 0,0 1 1 0 0,0-1 0 0 0,0 1 0 0 0,-1 0 0 0 0,2 0-1 0 0,-1 0 1 0 0,1 1-19 0 0,-2 4 55 0 0,1 0 0 0 0,1-1-1 0 0,-1 3-54 0 0,2-5-15 0 0,-1-2-1 0 0,0 1 0 0 0,1 1 0 0 0,1-2 1 0 0,-2 1-1 0 0,2 0 0 0 0,-1 0 0 0 0,1-1 1 0 0,0 1-1 0 0,1 1 16 0 0,-2-4-64 0 0,-1 0 0 0 0,1 0 0 0 0,0 0 0 0 0,0 0 0 0 0,0 0 0 0 0,0 0 0 0 0,0-1 0 0 0,0 1 0 0 0,1 0 0 0 0,-2 0 0 0 0,1-1 0 0 0,1 1 0 0 0,-1-1 0 0 0,0 1 0 0 0,1-1 0 0 0,-1 1 0 0 0,0-1 0 0 0,0 0 0 0 0,1 0 0 0 0,-1 0 1 0 0,1 0-1 0 0,-1 0 64 0 0,12-2-6549 0 0,-3 1-713 0 0</inkml:trace>
</inkml:ink>
</file>

<file path=ppt/ink/ink1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39"/>
    </inkml:context>
    <inkml:brush xml:id="br0">
      <inkml:brushProperty name="width" value="0.05" units="cm"/>
      <inkml:brushProperty name="height" value="0.05" units="cm"/>
      <inkml:brushProperty name="color" value="#008C3A"/>
    </inkml:brush>
  </inkml:definitions>
  <inkml:trace contextRef="#ctx0" brushRef="#br0">115 1 13448 0 0,'0'0'31'0'0,"0"1"1"0"0,-1-1-1 0 0,1 0 1 0 0,0 0 0 0 0,0 0-1 0 0,0 0 1 0 0,0 0-1 0 0,-1 0 1 0 0,1 0-1 0 0,0 0 1 0 0,0 0 0 0 0,0 1-1 0 0,-1-1 1 0 0,1 0-1 0 0,-1 0 1 0 0,1 0-1 0 0,0 0 1 0 0,0 0 0 0 0,0 0-1 0 0,-1 0 1 0 0,1 0-1 0 0,0 0 1 0 0,0 0 0 0 0,0-1-1 0 0,-1 1 1 0 0,1 0-1 0 0,0 0 1 0 0,-1 0-1 0 0,1 0 1 0 0,0 0 0 0 0,0 0-1 0 0,0 0-31 0 0,-7 1 377 0 0,4 0-292 0 0,2-1 3 0 0,0 0 0 0 0,0 0 1 0 0,0 0-1 0 0,0 1 1 0 0,0-1-1 0 0,1 0 1 0 0,-2 0-1 0 0,2 1 1 0 0,-1-1-1 0 0,0 0-88 0 0,-5 3 969 0 0,4-2-596 0 0,0 0 1 0 0,1-1-1 0 0,-1 1 1 0 0,0 1-1 0 0,1-1 1 0 0,-1 0-1 0 0,1 0 1 0 0,0 0-1 0 0,-1 1-373 0 0,-3 2 504 0 0,0 1-52 0 0,0 0 1 0 0,0 0-1 0 0,0 1-452 0 0,-3 3 438 0 0,-2 1 212 0 0,8-9-561 0 0,1 0-1 0 0,-1 1 0 0 0,0-1 0 0 0,1 1 0 0 0,0-1 1 0 0,-1 1-1 0 0,1 0 0 0 0,0-1 0 0 0,0 1 0 0 0,0 0 0 0 0,0 0 1 0 0,0 0-1 0 0,0 0 0 0 0,0 2-88 0 0,-1 2 81 0 0,2-4-61 0 0,0 0 0 0 0,-1-1 1 0 0,1 1-1 0 0,0 0 0 0 0,-1-1 1 0 0,1 1-1 0 0,0-1 0 0 0,0 1 1 0 0,0 0-1 0 0,1 0 0 0 0,-1-1 1 0 0,0 1-1 0 0,0-1 0 0 0,1 1 1 0 0,-1-1-1 0 0,1 1 0 0 0,0-1 1 0 0,0 2-21 0 0,3 3 21 0 0,-3-4-15 0 0,-1-1 1 0 0,1-1-1 0 0,-1 2 1 0 0,1-2-1 0 0,0 1 1 0 0,0 0-1 0 0,-1 0 0 0 0,1 0 1 0 0,0-1-1 0 0,0 1 1 0 0,0 0-1 0 0,0-1 1 0 0,0 1-1 0 0,0-1 0 0 0,0 1 1 0 0,1 0-7 0 0,2 0 14 0 0,-1 1-39 0 0,0-1-1 0 0,0-1 1 0 0,-1 2-1 0 0,2-2 1 0 0,-1 1-1 0 0,0-1 1 0 0,0 0-1 0 0,1 0 1 0 0,-1 0-1 0 0,0 0 1 0 0,0 0-1 0 0,1 0 26 0 0,3-1-150 0 0,0-1 0 0 0,0 1 0 0 0,-1-1 0 0 0,1-1 0 0 0,0 1 150 0 0,-3 0-857 0 0,1-1 0 0 0,-1 1 0 0 0,0-1-1 0 0,1-1 858 0 0,4-2-4648 0 0,1-1-2162 0 0</inkml:trace>
</inkml:ink>
</file>

<file path=ppt/ink/ink1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40"/>
    </inkml:context>
    <inkml:brush xml:id="br0">
      <inkml:brushProperty name="width" value="0.05" units="cm"/>
      <inkml:brushProperty name="height" value="0.05" units="cm"/>
      <inkml:brushProperty name="color" value="#008C3A"/>
    </inkml:brush>
  </inkml:definitions>
  <inkml:trace contextRef="#ctx0" brushRef="#br0">80 24 8752 0 0,'-1'-1'282'0'0,"0"-1"-1"0"0,0 0 1 0 0,0 0 0 0 0,0 1 0 0 0,1-2 0 0 0,-1 0-282 0 0,0-2 3584 0 0,0 0 4442 0 0,1 7-7843 0 0,0 0 0 0 0,-1 0 0 0 0,1 0 0 0 0,-2 0 0 0 0,2-1 1 0 0,-1 1-1 0 0,-1 1-183 0 0,1 1 175 0 0,-6 8 169 0 0,4-6-139 0 0,1 0 1 0 0,-1 0-1 0 0,-1 4-205 0 0,-13 45 721 0 0,12-37-582 0 0,0 1 0 0 0,1 0 1 0 0,0 14-140 0 0,0-4 68 0 0,1-8-31 0 0,1 0 0 0 0,2 13-37 0 0,-1-23-9 0 0,1-9-4 0 0,0 0 1 0 0,-1 1 0 0 0,1-1 0 0 0,1 0 0 0 0,-1 0 0 0 0,0 1 0 0 0,0 0 12 0 0,5 18-470 0 0,-4-20 14 0 0,-1-1-109 0 0,0 0-19 0 0,0 0-196 0 0,0 0-796 0 0,0 0-339 0 0</inkml:trace>
</inkml:ink>
</file>

<file path=ppt/ink/ink1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41"/>
    </inkml:context>
    <inkml:brush xml:id="br0">
      <inkml:brushProperty name="width" value="0.05" units="cm"/>
      <inkml:brushProperty name="height" value="0.05" units="cm"/>
      <inkml:brushProperty name="color" value="#008C3A"/>
    </inkml:brush>
  </inkml:definitions>
  <inkml:trace contextRef="#ctx0" brushRef="#br0">5 2 16384 0 0,'0'0'68'0'0,"0"0"0"0"0,-1 0 1 0 0,1 0-1 0 0,0 0 1 0 0,0 0-1 0 0,0 0 1 0 0,0 0-1 0 0,-1 0 0 0 0,1 0 1 0 0,0 0-1 0 0,0-1 1 0 0,0 1-1 0 0,0 0 1 0 0,0 0-1 0 0,0 0 1 0 0,0 0-1 0 0,0 0 0 0 0,-1 0 1 0 0,1 0-1 0 0,0 0 1 0 0,0 0-1 0 0,0 0 1 0 0,0 0-1 0 0,0 0 1 0 0,0 0-1 0 0,0 0 0 0 0,-1 0-68 0 0,1 1 171 0 0,0-1-1 0 0,0 1 0 0 0,0-1 0 0 0,0 1 0 0 0,0 0 0 0 0,0-1 0 0 0,0 1 0 0 0,0-1 0 0 0,0 2 0 0 0,0-2 0 0 0,0 1 1 0 0,1-1-1 0 0,-1 1 0 0 0,0 0 0 0 0,0-1 0 0 0,0 0 0 0 0,1 1 0 0 0,-1-1 0 0 0,0 1 0 0 0,1-1 0 0 0,-1 1 1 0 0,1-1-1 0 0,-1 1 0 0 0,1-1-170 0 0,13 16 450 0 0,-11-13-273 0 0,1 1-162 0 0,-1-1 1 0 0,1 0 0 0 0,0-1 0 0 0,0 1 0 0 0,1 0-17 0 0,9 5 29 0 0,-8-3-421 0 0,0-1 0 0 0,0-1 0 0 0,0 1 0 0 0,1-1 0 0 0,0 0 0 0 0,-1-1 0 0 0,1 0 0 0 0,2 0 393 0 0,0 1-1488 0 0</inkml:trace>
</inkml:ink>
</file>

<file path=ppt/ink/ink1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42"/>
    </inkml:context>
    <inkml:brush xml:id="br0">
      <inkml:brushProperty name="width" value="0.05" units="cm"/>
      <inkml:brushProperty name="height" value="0.05" units="cm"/>
      <inkml:brushProperty name="color" value="#008C3A"/>
    </inkml:brush>
  </inkml:definitions>
  <inkml:trace contextRef="#ctx0" brushRef="#br0">52 17 2760 0 0,'0'0'663'0'0,"0"0"1740"0"0,0 0 764 0 0,0 0 156 0 0,-1 0-270 0 0,0 1-2726 0 0,-1-1-1 0 0,1 0 1 0 0,0 1-1 0 0,0 0 1 0 0,-1-1 0 0 0,1 1-1 0 0,-1-1 1 0 0,1 1 0 0 0,0 0-1 0 0,0 0 1 0 0,0 0 0 0 0,0 0-1 0 0,0 0 1 0 0,0 0 0 0 0,0 0-1 0 0,0 0 1 0 0,0 0 0 0 0,1 0-1 0 0,-1 1 1 0 0,0-1 0 0 0,1 1-1 0 0,-1-1 1 0 0,0 1-327 0 0,-8 19 984 0 0,7-17-728 0 0,0 0-1 0 0,0 1 1 0 0,-1 1-256 0 0,1 2 140 0 0,1-5-41 0 0,0 1 0 0 0,0 0 0 0 0,0 0 0 0 0,1-1 0 0 0,-1 2 0 0 0,1-1-99 0 0,0-4 20 0 0,0 0 0 0 0,0 1 1 0 0,0-1-1 0 0,1 1 0 0 0,-1-1 0 0 0,0 0 0 0 0,0 1 0 0 0,0-1 0 0 0,0 0 0 0 0,1 1 0 0 0,-1-1 1 0 0,0 1-1 0 0,0-1 0 0 0,1 0 0 0 0,-1 0 0 0 0,1 0 0 0 0,-1 1 0 0 0,0-1 0 0 0,0 0 0 0 0,1 0 1 0 0,-1 0-1 0 0,0 0 0 0 0,1 1-20 0 0,8 1 205 0 0,-6-2-209 0 0,0 0 0 0 0,0-1 0 0 0,0 1 0 0 0,0-1-1 0 0,0 0 1 0 0,-1 0 0 0 0,1 0 0 0 0,0 0 0 0 0,0-1 0 0 0,-1 1-1 0 0,1-1 1 0 0,-1 0 0 0 0,2 0 4 0 0,0-2-5 0 0,0 1 1 0 0,1-2-1 0 0,-2 2 0 0 0,1-2 0 0 0,-1 1 1 0 0,3-4 4 0 0,-4 5-17 0 0,0 0 1 0 0,0 0-1 0 0,0-1 1 0 0,-1 1-1 0 0,1 0 1 0 0,-1-2 16 0 0,-1 4 7 0 0,1 0 1 0 0,-1 0 0 0 0,0-1 0 0 0,0 1 0 0 0,0 0-1 0 0,0-1 1 0 0,0 1 0 0 0,0-1 0 0 0,0 1 0 0 0,-1 0-1 0 0,1-1 1 0 0,0 1 0 0 0,-1 0 0 0 0,0 0 0 0 0,1-1-1 0 0,-1 1 1 0 0,1 0 0 0 0,-2-1-8 0 0,1 0 8 0 0,-1 0 1 0 0,1-1-1 0 0,-1 2 0 0 0,-1-1 0 0 0,2-1 1 0 0,-2 2-1 0 0,1-1 0 0 0,0 1 1 0 0,0-1-1 0 0,-1 1 0 0 0,1 0 1 0 0,-1 0-1 0 0,1 0 0 0 0,-1-1 1 0 0,0 2-1 0 0,1-1 0 0 0,-1 1 1 0 0,0-1-1 0 0,0 1 0 0 0,0 0 1 0 0,0 0-9 0 0,1 0-5 0 0,1 1 1 0 0,0-1-1 0 0,-1 0 1 0 0,1 1-1 0 0,-1-1 1 0 0,1 1-1 0 0,0 0 1 0 0,-1 0-1 0 0,1-1 1 0 0,0 2-1 0 0,0-2 1 0 0,0 1-1 0 0,0 0 1 0 0,0 0 4 0 0,-1 1 4 0 0,1-1-46 0 0,1-1 0 0 0,0 1 0 0 0,-1-1-1 0 0,1 1 1 0 0,0 0 0 0 0,0-1 0 0 0,0 1 0 0 0,-1-1 0 0 0,1 1 0 0 0,0 0 0 0 0,0-1 0 0 0,-1 1-1 0 0,1-1 1 0 0,0 1 0 0 0,0 0 0 0 0,0-1 0 0 0,0 1 0 0 0,1-1 0 0 0,-1 1 0 0 0,0 0 0 0 0,0-1-1 0 0,1 1 43 0 0,-1 1-1383 0 0,0-1-1 0 0,1 1 0 0 0,-1 0 0 0 0,1-1 1 0 0,0 1-1 0 0,0 1 1384 0 0,5 2-7281 0 0</inkml:trace>
</inkml:ink>
</file>

<file path=ppt/ink/ink1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43"/>
    </inkml:context>
    <inkml:brush xml:id="br0">
      <inkml:brushProperty name="width" value="0.05" units="cm"/>
      <inkml:brushProperty name="height" value="0.05" units="cm"/>
      <inkml:brushProperty name="color" value="#008C3A"/>
    </inkml:brush>
  </inkml:definitions>
  <inkml:trace contextRef="#ctx0" brushRef="#br0">4 64 8288 0 0,'0'0'638'0'0,"0"0"-134"0"0,0 0 972 0 0,0 1 468 0 0,-3 31 6184 0 0,3-26-7508 0 0,0 0-1 0 0,1 0 1 0 0,-1-1 0 0 0,1 3-620 0 0,3 4 2388 0 0,1-15-1970 0 0,-4 3-371 0 0,0-1 1 0 0,0-1-1 0 0,0 1 0 0 0,0 0 0 0 0,0 0 1 0 0,-1-1-1 0 0,2 1 0 0 0,-2 0 0 0 0,1-1 0 0 0,-1 1 1 0 0,1-1-1 0 0,0-1-47 0 0,3-6 169 0 0,2-5 187 0 0,3-8-356 0 0,-6 14 114 0 0,0 0 0 0 0,1 0 0 0 0,-1 1 0 0 0,2-1 0 0 0,-1 1 0 0 0,6-7-114 0 0,-9 13-31 0 0,1 0-1 0 0,-1 0 1 0 0,1-1-1 0 0,-1 1 1 0 0,1 0-1 0 0,0 0 1 0 0,-1 0 0 0 0,1 0-1 0 0,0 1 1 0 0,0-1-1 0 0,0 0 1 0 0,-1 1-1 0 0,1-1 1 0 0,1 1-1 0 0,-2 0 1 0 0,1-1 0 0 0,0 1-1 0 0,0 0 1 0 0,0 0-1 0 0,0 0 1 0 0,0 1-1 0 0,0-1 1 0 0,0 0-1 0 0,0 1 1 0 0,0-1 0 0 0,-1 1-1 0 0,1 0 1 0 0,0-1-1 0 0,0 1 32 0 0,16 8-3537 0 0,-11-4 1762 0 0</inkml:trace>
</inkml:ink>
</file>

<file path=ppt/ink/ink1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44"/>
    </inkml:context>
    <inkml:brush xml:id="br0">
      <inkml:brushProperty name="width" value="0.05" units="cm"/>
      <inkml:brushProperty name="height" value="0.05" units="cm"/>
      <inkml:brushProperty name="color" value="#008C3A"/>
    </inkml:brush>
  </inkml:definitions>
  <inkml:trace contextRef="#ctx0" brushRef="#br0">27 0 6912 0 0,'0'1'415'0'0,"-1"0"1"0"0,0 0-1 0 0,1 0 1 0 0,-1 0 0 0 0,1 0-1 0 0,0 0 1 0 0,0 0-1 0 0,-1 0 1 0 0,1 0-1 0 0,0 0 1 0 0,0 0-1 0 0,0 1-415 0 0,0 0 932 0 0,1-1-1 0 0,-1 2 0 0 0,0-1 0 0 0,0 0 1 0 0,0 0-1 0 0,0 0 0 0 0,0 0 0 0 0,0 0 1 0 0,0 0-1 0 0,-1 2-931 0 0,-6 20 1946 0 0,3-15-1234 0 0,-1 0-296 0 0,4-9-374 0 0,1 1 1 0 0,0-1 0 0 0,-1 2-1 0 0,1-2 1 0 0,-1 1 0 0 0,1 0-1 0 0,-1 0 1 0 0,1-1 0 0 0,0 1-1 0 0,-1 0 1 0 0,1 0 0 0 0,0 0-1 0 0,0 0-42 0 0,-2 4-692 0 0,2-5-328 0 0</inkml:trace>
</inkml:ink>
</file>

<file path=ppt/ink/ink1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45"/>
    </inkml:context>
    <inkml:brush xml:id="br0">
      <inkml:brushProperty name="width" value="0.05" units="cm"/>
      <inkml:brushProperty name="height" value="0.05" units="cm"/>
      <inkml:brushProperty name="color" value="#008C3A"/>
    </inkml:brush>
  </inkml:definitions>
  <inkml:trace contextRef="#ctx0" brushRef="#br0">155 4 11520 0 0,'0'0'886'0'0,"0"0"-416"0"0,0 0 415 0 0,0 0 239 0 0,-8 2 2241 0 0,7-2-3138 0 0,0 0-1 0 0,1 1 1 0 0,-1 0-1 0 0,0-1 1 0 0,1 1-1 0 0,-1-1 0 0 0,1 1 1 0 0,-1 0-1 0 0,0-1 1 0 0,1 1-1 0 0,-1 0 1 0 0,1 0-1 0 0,0-1 1 0 0,-1 1-227 0 0,-6 8 592 0 0,4-6-394 0 0,1 1 1 0 0,0-1-1 0 0,-1 1 1 0 0,1-1-1 0 0,0 1 1 0 0,0 0 0 0 0,0 1-199 0 0,-2 4 324 0 0,-1 3 31 0 0,0-1 1 0 0,1 1-356 0 0,-6 15 305 0 0,-5 13-49 0 0,4-14 362 0 0,-4 11-618 0 0,7-23 57 0 0,2 1 1 0 0,0 0-1 0 0,1 0 1 0 0,0 0-1 0 0,1 1 1 0 0,-1 13-58 0 0,4-27 32 0 0,-2 9 89 0 0,2-10-207 0 0,1-1-14 0 0,3-3 10 0 0,1-3 108 0 0,-1 0 0 0 0,0 0 0 0 0,2-4-18 0 0,-3 4 26 0 0,0-2 0 0 0,-1 2 1 0 0,2-7-27 0 0,2-10 86 0 0,1 3-7 0 0,0-3 28 0 0,1 1 0 0 0,3-2-107 0 0,2-6 54 0 0,-5 11-204 0 0,6-10 150 0 0,1 1-66 0 0,-8 15 104 0 0,1 1 1 0 0,7-11-39 0 0,-8 13 43 0 0,-4 6-22 0 0,0 0 0 0 0,1 0 1 0 0,-1 1-1 0 0,2-1-21 0 0,-3 3 55 0 0,-1 1 19 0 0,4 7 133 0 0,-1-1-133 0 0,0 0 0 0 0,-1-1 0 0 0,0 2 1 0 0,0-1-1 0 0,-1-1 0 0 0,0 2-74 0 0,2 15 297 0 0,-1 2-297 0 0,3 14 171 0 0,-2-15-115 0 0,0-5 76 0 0,1 6-132 0 0,1-1 26 0 0,-4-11 11 0 0,5 12-37 0 0,-4-21 2 0 0,-1 1 1 0 0,0 0-1 0 0,1-1 0 0 0,0 1 0 0 0,0-1 0 0 0,0 1 0 0 0,0-1 0 0 0,1 0-2 0 0,-2-1-18 0 0,1-1 0 0 0,-1 1 0 0 0,0-1 1 0 0,1 0-1 0 0,-1 0 0 0 0,1 0 0 0 0,0 1 0 0 0,0-2 0 0 0,-1 1 0 0 0,1 0 18 0 0,1 0-40 0 0,-2 0-21 0 0,-1-1-1 0 0,0 0 1 0 0,1 0-1 0 0,0 0 1 0 0,-1 1-1 0 0,1-1 0 0 0,-1 0 1 0 0,1 0-1 0 0,0 0 1 0 0,-1 0-1 0 0,1 0 1 0 0,-1 0-1 0 0,1 0 0 0 0,0 0 1 0 0,-1 0-1 0 0,1 0 1 0 0,-1 0-1 0 0,1-1 1 0 0,0 1-1 0 0,-1 0 0 0 0,0 0 1 0 0,1 0-1 0 0,-1-1 1 0 0,1 1-1 0 0,0 0 1 0 0,-1 0-1 0 0,0-1 0 0 0,1 0 1 0 0,-1 1-1 0 0,0 0 1 0 0,1-1-1 0 0,0 1 62 0 0,0-2-1423 0 0,1 0 0 0 0,-1 0-1 0 0,0 0 1 0 0,0-1 0 0 0,0 1 0 0 0,0-1 1423 0 0,0 3-1133 0 0,0-6-5813 0 0</inkml:trace>
</inkml:ink>
</file>

<file path=ppt/ink/ink1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46"/>
    </inkml:context>
    <inkml:brush xml:id="br0">
      <inkml:brushProperty name="width" value="0.05" units="cm"/>
      <inkml:brushProperty name="height" value="0.05" units="cm"/>
      <inkml:brushProperty name="color" value="#008C3A"/>
    </inkml:brush>
  </inkml:definitions>
  <inkml:trace contextRef="#ctx0" brushRef="#br0">8 0 15200 0 0,'-1'0'696'0'0,"-5"0"-14"0"0,5 0-259 0 0,1 0 533 0 0,0 0 277 0 0,0 0 58 0 0,0 0-86 0 0,1 1-406 0 0,11 3-211 0 0,1-1 0 0 0,-1 0 1 0 0,2 0-589 0 0,-3-1 125 0 0,16 5-451 0 0,-19-5-414 0 0,0 1 1 0 0,0-2-1 0 0,-1 1 1 0 0,2-1-1 0 0,3-1 740 0 0,0 0-7463 0 0</inkml:trace>
</inkml:ink>
</file>

<file path=ppt/ink/ink1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47"/>
    </inkml:context>
    <inkml:brush xml:id="br0">
      <inkml:brushProperty name="width" value="0.05" units="cm"/>
      <inkml:brushProperty name="height" value="0.05" units="cm"/>
      <inkml:brushProperty name="color" value="#008C3A"/>
    </inkml:brush>
  </inkml:definitions>
  <inkml:trace contextRef="#ctx0" brushRef="#br0">102 5 16671 0 0,'0'0'763'0'0,"0"0"-14"0"0,-1 0-482 0 0,-1 0-114 0 0,-1 0 0 0 0,1 0 0 0 0,-1 1 1 0 0,1-1-1 0 0,0 1 0 0 0,0 0 0 0 0,-1-1 0 0 0,1 1 0 0 0,0 0 0 0 0,0 0 0 0 0,0 1 0 0 0,-1-1-153 0 0,1 1 375 0 0,-1-1 0 0 0,0 2-1 0 0,0-1 1 0 0,1 0 0 0 0,0 0-1 0 0,-1 1 1 0 0,0 0-375 0 0,-4 5 497 0 0,5-6-414 0 0,1-1 1 0 0,-1 0-1 0 0,1 1 0 0 0,0 0 0 0 0,0-1 1 0 0,-1 1-1 0 0,1 0-83 0 0,-4 6 309 0 0,5-7-279 0 0,-1-1 0 0 0,1 2 0 0 0,-1-2 0 0 0,0 1 0 0 0,1 0 0 0 0,0 0 0 0 0,-1 0 0 0 0,1 0 0 0 0,0-1 0 0 0,0 2 0 0 0,0-1 0 0 0,-1-1 0 0 0,1 2 0 0 0,0-1 0 0 0,0-1 0 0 0,0 2-30 0 0,0-2 12 0 0,1 4 79 0 0,1-1-32 0 0,3 0-34 0 0,-3-3-14 0 0,-1 0 0 0 0,1 0 0 0 0,0 0 0 0 0,0-1 1 0 0,0 1-1 0 0,-1 0 0 0 0,1-1 0 0 0,-1 0 0 0 0,1 1 0 0 0,0-1 0 0 0,0 0 1 0 0,-1 0-1 0 0,1 0-11 0 0,4-2 24 0 0,-1 0 4 0 0,-1 0 0 0 0,-1 1 0 0 0,2-1 0 0 0,-2 0 0 0 0,1-1 0 0 0,-1 1 0 0 0,1 0 0 0 0,1-4-28 0 0,1 0 16 0 0,-4 6-16 0 0,-1-1 0 0 0,0 0 0 0 0,1 1 0 0 0,-1-1 0 0 0,-1 0 0 0 0,2 1 0 0 0,-2-1 0 0 0,1 0 0 0 0,0 0 0 0 0,0 1 0 0 0,1-3 0 0 0,-1 4 0 0 0,-1-1 0 0 0,1 1 0 0 0,-1-2 0 0 0,1 2 0 0 0,0-1 0 0 0,-1 0 0 0 0,0 0 0 0 0,1 0 0 0 0,-1 1 0 0 0,0-2 0 0 0,1 2 0 0 0,-1-1 0 0 0,1 0 0 0 0,-1 0 0 0 0,0-3-17 0 0,0 3-64 0 0,0 1 30 0 0,0 0 108 0 0,0 0 11 0 0,0 7 7 0 0,-2 6 221 0 0,1-1 1 0 0,1 3-297 0 0,-2 16 24 0 0,2-26-61 0 0,-1 1 0 0 0,2-1 0 0 0,-1 0 0 0 0,1 1 0 0 0,0-1 37 0 0,1 19 113 0 0,-1-8 37 0 0,0 0-1 0 0,1 1-149 0 0,2 24 223 0 0,4 20 259 0 0,-2-9-186 0 0,-6-47-275 0 0,0 0 0 0 0,1 1-1 0 0,-2-1 1 0 0,1 0 0 0 0,-1 1-21 0 0,1-4 14 0 0,-1 1-1 0 0,1-1 1 0 0,-1 1 0 0 0,1-1 0 0 0,-2 0 0 0 0,2 0 0 0 0,-1 0 0 0 0,-1 0-1 0 0,1 0 1 0 0,0 1 0 0 0,-2 0-14 0 0,2-3 2 0 0,1 1 0 0 0,0-1 0 0 0,0 0 0 0 0,-1 1 0 0 0,1-1 0 0 0,0 1 0 0 0,-1-1 0 0 0,1 0 0 0 0,-1 0 0 0 0,1 0 0 0 0,-1 0 0 0 0,1 1 0 0 0,0-1 0 0 0,-1 0 0 0 0,0 0 0 0 0,1 0 0 0 0,0 0 0 0 0,-1 0 0 0 0,1 0 0 0 0,-1 0 0 0 0,1 0 0 0 0,-1 0 0 0 0,1 0 0 0 0,-1 0-1 0 0,1 0 1 0 0,0 0 0 0 0,-1 0 0 0 0,0 0 0 0 0,1-1 0 0 0,0 1 0 0 0,-1 0 0 0 0,1 0 0 0 0,-1 0 0 0 0,1-1 0 0 0,-1 1 0 0 0,1-1-2 0 0,-3 0-6 0 0,-1 0-53 0 0,0-1-1 0 0,0 1 1 0 0,1-1-1 0 0,-1 0 0 0 0,1 1 1 0 0,-1-2-1 0 0,0 1 1 0 0,1-1-1 0 0,1 1 1 0 0,-3-2 59 0 0,-5-5-235 0 0,5 5 78 0 0,1 0 0 0 0,-1 0-1 0 0,2 0 1 0 0,-1-1 0 0 0,0 1 0 0 0,0-1 0 0 0,1 1 0 0 0,-2-5 157 0 0,-3-7-425 0 0,5 10 276 0 0,0 0 0 0 0,0 0-1 0 0,-2-5 150 0 0,5 9-8 0 0,-1 0 0 0 0,1 0-1 0 0,0 0 1 0 0,-1 0 0 0 0,1 0-1 0 0,0 0 1 0 0,0 0 0 0 0,0 0-1 0 0,0 0 1 0 0,1 0 0 0 0,-1 0-1 0 0,0 1 1 0 0,1-2 0 0 0,-1 1-1 0 0,1 1 9 0 0,0-2 0 0 0,0 1 0 0 0,1 0 0 0 0,-1 0 0 0 0,1-1 0 0 0,-1 1-1 0 0,1 1 1 0 0,-1-1 0 0 0,1 0 0 0 0,1 0 0 0 0,-2 0 0 0 0,1 1 0 0 0,2-2 0 0 0,5-2 54 0 0,0 1 0 0 0,8-4-54 0 0,-7 4 100 0 0,-1 0 0 0 0,4-4-100 0 0,2 0 113 0 0,-1 0-1 0 0,11-2-112 0 0,6-4-81 0 0,-24 10 91 0 0,0 0 0 0 0,1 0 0 0 0,-2-1-1 0 0,1 1 1 0 0,5-7-10 0 0,9-8 0 0 0,-11 8 0 0 0,-8 9 0 0 0,-1-2 0 0 0,1 2 1 0 0,-1-1 0 0 0,1 0 0 0 0,-1 0 0 0 0,1 0 0 0 0,-1 0 0 0 0,0-1-1 0 0,0 1 1 0 0,-1-1 0 0 0,1 1 0 0 0,-1 0 0 0 0,0-1 0 0 0,1-2-1 0 0,-5-3 64 0 0,4 7-44 0 0,0 2-14 0 0,0-1 1 0 0,0 1 0 0 0,0-1 0 0 0,0 0-1 0 0,-1 1 1 0 0,1-1 0 0 0,0 1 0 0 0,0-1-1 0 0,-1 0 1 0 0,1 1 0 0 0,-1-1 0 0 0,1 1-1 0 0,-1-1 1 0 0,1 0 0 0 0,0 1-1 0 0,-1-1 1 0 0,0 1 0 0 0,1 0 0 0 0,-1-1-1 0 0,1 1 1 0 0,-1-1 0 0 0,0 1 0 0 0,1 0-1 0 0,-1-1-6 0 0,-3 1 67 0 0,3 0-30 0 0,0 0 0 0 0,-1 0-1 0 0,1 1 1 0 0,1-1 0 0 0,-2 0 0 0 0,1 1 0 0 0,0 0 0 0 0,0-1 0 0 0,0 1-1 0 0,1-1 1 0 0,-2 1 0 0 0,2 0 0 0 0,-1 0 0 0 0,0-1 0 0 0,0 2 0 0 0,0-2-1 0 0,1 1 1 0 0,-1 0-37 0 0,-1 1 47 0 0,1 0 0 0 0,0 0 0 0 0,0 0-1 0 0,0 0 1 0 0,0 0 0 0 0,0 0-1 0 0,0 0 1 0 0,-1 2-47 0 0,1 6 40 0 0,2-8-16 0 0,-1 1-16 0 0,0 1-7 0 0,0 0 0 0 0,0 0 0 0 0,1 0 0 0 0,0 1 0 0 0,0-1 0 0 0,-1 0 0 0 0,2 0 0 0 0,-1 0 0 0 0,1-1 0 0 0,-1 2 0 0 0,1-2 0 0 0,0 1 0 0 0,0-1 0 0 0,1 1 0 0 0,0 0-1 0 0,2 3 97 0 0,0-1 0 0 0,5 4-97 0 0,-8-8-175 0 0,0-1 0 0 0,-1 1 0 0 0,1-1 0 0 0,1 0 0 0 0,-2 0 0 0 0,2 1-1 0 0,-1-1 1 0 0,0-1 0 0 0,0 2 0 0 0,1-2 0 0 0,0 1 175 0 0,-3-1-501 0 0,2 0 0 0 0,-2 0 0 0 0,1 0-1 0 0,0 0 1 0 0,0 0 0 0 0,0 0 0 0 0,-1 0 0 0 0,2 0 0 0 0,-2 0 0 0 0,1-1 0 0 0,0 1 0 0 0,0 0-1 0 0,0-1 502 0 0,0 1-1088 0 0,4-2-6295 0 0</inkml:trace>
</inkml:ink>
</file>

<file path=ppt/ink/ink1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48"/>
    </inkml:context>
    <inkml:brush xml:id="br0">
      <inkml:brushProperty name="width" value="0.05" units="cm"/>
      <inkml:brushProperty name="height" value="0.05" units="cm"/>
      <inkml:brushProperty name="color" value="#008C3A"/>
    </inkml:brush>
  </inkml:definitions>
  <inkml:trace contextRef="#ctx0" brushRef="#br0">15 0 3224 0 0,'0'0'143'0'0,"-1"1"530"0"0,-2 2 2124 0 0,2-2 931 0 0,1-1 189 0 0,0 1-380 0 0,0 3-2414 0 0,-1-1 0 0 0,1 1-1 0 0,-1 0 1 0 0,-1 1-1123 0 0,1-1 344 0 0,1 0 0 0 0,-1 0 0 0 0,0 0 0 0 0,1 2-344 0 0,-1 13 756 0 0,0-13-483 0 0,1 0-1 0 0,0 1 1 0 0,0-1 0 0 0,1 2-273 0 0,0 8 613 0 0,-1-8 184 0 0,5-11-679 0 0,-1 1-102 0 0,1-1 1 0 0,-1 0 0 0 0,0 0-1 0 0,0-1 1 0 0,0 1 0 0 0,0-1 0 0 0,-1 0-1 0 0,0 0 1 0 0,2-2-17 0 0,5-6 30 0 0,-8 11-28 0 0,-1 0 1 0 0,0 0-1 0 0,0 0 1 0 0,0-1-1 0 0,1 1 1 0 0,-1-1 0 0 0,-1 1-1 0 0,2-1 1 0 0,-2 1-1 0 0,1-1 1 0 0,0 0-1 0 0,0 0-2 0 0,-1-1 9 0 0,1 0 0 0 0,-1 0 1 0 0,2 0-1 0 0,-2 0 0 0 0,1 1 0 0 0,1 0 0 0 0,-1-2-9 0 0,0 3-2 0 0,-1 1 0 0 0,1-1 0 0 0,-1 1 0 0 0,0-2 0 0 0,0 2 0 0 0,1-1 0 0 0,-1 1 0 0 0,1-1 0 0 0,0 0 0 0 0,-1 1 0 0 0,0 0 0 0 0,1-1 0 0 0,-1 1 0 0 0,1-1 0 0 0,0 1 0 0 0,0-1 2 0 0,1 0-40 0 0,-2 0-32 0 0,0 1 0 0 0,0 0 31 0 0,3 4 209 0 0,-2-1-170 0 0,1 0 0 0 0,-1 0 0 0 0,0 0 0 0 0,0-1-1 0 0,0 1 1 0 0,0 2 2 0 0,0 0-16 0 0,2 7-40 0 0,-2-10 43 0 0,-1 1-1 0 0,1 0 0 0 0,-1-1 1 0 0,1 1-1 0 0,0-1 0 0 0,1 2 14 0 0,15 22-178 0 0,-11-16 100 0 0,-4-8-300 0 0,0 1-1 0 0,0-1 0 0 0,0 1 1 0 0,1-2-1 0 0,-1 2 1 0 0,0-1-1 0 0,1-1 1 0 0,-1 1-1 0 0,1 0 1 0 0,0-1-1 0 0,-1 1 0 0 0,1-1 1 0 0,0 0-1 0 0,1 0 379 0 0,4 1-1660 0 0</inkml:trace>
</inkml:ink>
</file>

<file path=ppt/ink/ink1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49"/>
    </inkml:context>
    <inkml:brush xml:id="br0">
      <inkml:brushProperty name="width" value="0.05" units="cm"/>
      <inkml:brushProperty name="height" value="0.05" units="cm"/>
      <inkml:brushProperty name="color" value="#008C3A"/>
    </inkml:brush>
  </inkml:definitions>
  <inkml:trace contextRef="#ctx0" brushRef="#br0">102 1 9216 0 0,'0'0'706'0'0,"-4"0"-436"0"0,0 1 820 0 0,0-1 1 0 0,1 1 0 0 0,-1-1 0 0 0,0 2-1 0 0,0-1 1 0 0,1 1 0 0 0,-1-1 0 0 0,1 1-1 0 0,-1-1 1 0 0,1 2 0 0 0,-3 1-1091 0 0,-2 4 1231 0 0,1 0 1 0 0,-7 8-1232 0 0,9-9 410 0 0,3-3-249 0 0,-1 0 0 0 0,1 0-1 0 0,-1 1 1 0 0,2-1 0 0 0,-1 1-1 0 0,1-1 1 0 0,-1 0 0 0 0,1 4-161 0 0,0-7 21 0 0,1 1 0 0 0,0 1 0 0 0,0-2 0 0 0,0 1 0 0 0,1 1 0 0 0,-1-2 0 0 0,0 1 1 0 0,1 0-1 0 0,-1 0 0 0 0,1 0 0 0 0,0 0 0 0 0,-1 0 0 0 0,1 0-21 0 0,4 7 101 0 0,-2-8-91 0 0,-1 0 5 0 0,0 1-19 0 0,1 0 1 0 0,0-1 0 0 0,0 0 0 0 0,0 1 0 0 0,0-1 0 0 0,0 0-1 0 0,0 0 1 0 0,0 0 0 0 0,0-1 0 0 0,0 1 0 0 0,1 0 0 0 0,-1-1-1 0 0,0 0 1 0 0,0 0 0 0 0,0 0 0 0 0,0 0 0 0 0,1-1 0 0 0,-1 0 0 0 0,0 1-1 0 0,2-1 4 0 0,-2-1-443 0 0,-1 1 1 0 0,1 0-1 0 0,-1 0 0 0 0,1-1 0 0 0,0 1 0 0 0,-1-1 0 0 0,1 0 0 0 0,1-2 443 0 0,4-2-5808 0 0,2-1-1670 0 0</inkml:trace>
</inkml:ink>
</file>

<file path=ppt/ink/ink1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50"/>
    </inkml:context>
    <inkml:brush xml:id="br0">
      <inkml:brushProperty name="width" value="0.05" units="cm"/>
      <inkml:brushProperty name="height" value="0.05" units="cm"/>
      <inkml:brushProperty name="color" value="#008C3A"/>
    </inkml:brush>
  </inkml:definitions>
  <inkml:trace contextRef="#ctx0" brushRef="#br0">8 1 3224 0 0,'0'0'143'0'0,"-1"1"-3"0"0,1-1-46 0 0,0 0 1 0 0,0 1-1 0 0,-1-1 1 0 0,1 0 0 0 0,-1 1-1 0 0,1-1 1 0 0,0 1-1 0 0,0-1 1 0 0,0 0-1 0 0,0 1 1 0 0,0-1 0 0 0,-1 0-1 0 0,1 1 1 0 0,0 0-1 0 0,0-1 1 0 0,0 0 0 0 0,0 1-1 0 0,0-1 1 0 0,0 1-1 0 0,0 0-94 0 0,0 0 875 0 0,-3 24 8756 0 0,2-18-8362 0 0,1-1 0 0 0,1 0 1 0 0,-1 0-1 0 0,1 6-1269 0 0,0-9 138 0 0,0-1-1 0 0,0 1 1 0 0,1 0 0 0 0,-1 0 0 0 0,0 0 0 0 0,1-1-1 0 0,-1 2-137 0 0,4 3 233 0 0,-4-5-192 0 0,1 1 1 0 0,0 0-1 0 0,0-1 0 0 0,0 1 1 0 0,-1-1-1 0 0,2 0 0 0 0,-1 0 1 0 0,0 0-1 0 0,1 0 0 0 0,-1 0 1 0 0,1-1-1 0 0,0 1 0 0 0,-1-1 1 0 0,1 0-1 0 0,2 1-41 0 0,-4-2 11 0 0,2 0 0 0 0,-1 0 0 0 0,0 0 0 0 0,0 0 0 0 0,1 0 0 0 0,-2 0 0 0 0,2 0 0 0 0,-1-1 0 0 0,0 1 0 0 0,0-1 0 0 0,0 0 0 0 0,0 0 0 0 0,0 1 0 0 0,0-2 0 0 0,0 1-11 0 0,2-1 4 0 0,6-3-462 0 0,-1 0 1 0 0,0-1-1 0 0,0 0 0 0 0,0 0 0 0 0,3-4 458 0 0,0 0-1165 0 0,-8 7 375 0 0,0-1 0 0 0,1 0 0 0 0,1-3 790 0 0,17-18-2319 0 0,-19 19 1205 0 0,1 0 6605 0 0,-4 8-2886 0 0,0 2-1908 0 0,-2 6-173 0 0,0 0 0 0 0,-1-1-1 0 0,1 0 1 0 0,-2 0 0 0 0,0 5-524 0 0,-5 13 644 0 0,-3 15 158 0 0,4-21 317 0 0,1 8-1119 0 0,-12 46 992 0 0,10-37-720 0 0,0 9-272 0 0,5-34 63 0 0,1-3-1995 0 0,1-3-4363 0 0,1-3-2636 0 0</inkml:trace>
</inkml:ink>
</file>

<file path=ppt/ink/ink1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51"/>
    </inkml:context>
    <inkml:brush xml:id="br0">
      <inkml:brushProperty name="width" value="0.05" units="cm"/>
      <inkml:brushProperty name="height" value="0.05" units="cm"/>
      <inkml:brushProperty name="color" value="#008C3A"/>
    </inkml:brush>
  </inkml:definitions>
  <inkml:trace contextRef="#ctx0" brushRef="#br0">6 1 10736 0 0,'0'0'496'0'0,"0"0"-14"0"0,0 0-175 0 0,0 0 416 0 0,-4-1 787 0 0,3 2 3915 0 0,1 1-5288 0 0,0-1-1 0 0,0 0 0 0 0,0 1 1 0 0,0-1-1 0 0,1 0 0 0 0,-1 0 1 0 0,0 0-1 0 0,1 1 0 0 0,-1-1 1 0 0,0 0-1 0 0,1 0 0 0 0,0 0 1 0 0,-1 1-1 0 0,1-2 0 0 0,0 1 1 0 0,0 1-1 0 0,-1-2 0 0 0,1 1 1 0 0,0 0-1 0 0,0 0 0 0 0,0 0 1 0 0,0-1-1 0 0,0 1 0 0 0,1 0-136 0 0,21 17 793 0 0,0 1 0 0 0,-1 1 0 0 0,-2 1 0 0 0,0 1 1 0 0,8 13-794 0 0,-17-21 153 0 0,-1 0 1 0 0,-1 0 0 0 0,-1 0 0 0 0,0 1 0 0 0,3 10-154 0 0,-3-2 210 0 0,0-1-1 0 0,-1 0 1 0 0,-2 0 0 0 0,2 23-210 0 0,-5-32 78 0 0,-1 1-1 0 0,-1 0 1 0 0,0 0-1 0 0,-1-1 1 0 0,-1 1-1 0 0,0-1 1 0 0,0 1 0 0 0,-2-1-1 0 0,0 2-77 0 0,-4 6 109 0 0,-1 1 0 0 0,-2-1 0 0 0,1-1 0 0 0,-2 0 0 0 0,-1-1 0 0 0,-1 0 0 0 0,0-1 0 0 0,-2 1-109 0 0,11-13-10 0 0,0 0-1 0 0,-1 0 1 0 0,0-1 0 0 0,0 0-1 0 0,0 0 1 0 0,-1-1-1 0 0,1 0 1 0 0,-1 0 0 0 0,-6 2 10 0 0,3-2-906 0 0,4-5-327 0 0</inkml:trace>
</inkml:ink>
</file>

<file path=ppt/ink/ink1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52"/>
    </inkml:context>
    <inkml:brush xml:id="br0">
      <inkml:brushProperty name="width" value="0.05" units="cm"/>
      <inkml:brushProperty name="height" value="0.05" units="cm"/>
      <inkml:brushProperty name="color" value="#008C3A"/>
    </inkml:brush>
  </inkml:definitions>
  <inkml:trace contextRef="#ctx0" brushRef="#br0">1 104 8288 0 0,'0'0'190'0'0,"0"0"28"0"0,0 0 7 0 0,1-2-33 0 0,0 1-52 0 0,1 0-1 0 0,-1 0 1 0 0,1 0-1 0 0,0-1 1 0 0,0 1-1 0 0,0 1 1 0 0,-1-2-1 0 0,1 2 1 0 0,0-1-1 0 0,0 1 1 0 0,0-1-1 0 0,0 0 1 0 0,2 1-140 0 0,-1 0 139 0 0,6-1 28 0 0,3 1-168 0 0,12 0 1 0 0,-17 1 0 0 0,5 4 0 0 0,0-2 0 0 0,-11-2 0 0 0,16 5 442 0 0,-16-6 46 0 0,2 0-71 0 0,0 1-33 0 0,10 3-83 0 0,11 5-213 0 0,-22-8 59 0 0,-1-1 0 0 0,1 0 0 0 0,-1 0 1 0 0,0 1-1 0 0,1-1 0 0 0,-1 0 1 0 0,1 0-148 0 0,6 0 337 0 0,-6 1-274 0 0,0 0 1 0 0,1-1 0 0 0,0 0-1 0 0,-1 0 1 0 0,1 0 0 0 0,0 0-1 0 0,-1-1 1 0 0,0 0 0 0 0,1 1-64 0 0,5-1 35 0 0,-1 1-35 0 0,3-1-15 0 0,-8 0 24 0 0,0 0 69 0 0,-1-1 41 0 0,5 1 34 0 0,12-2 1550 0 0,-2 0-1722 0 0,-4 0 481 0 0,-5 0 107 0 0,0 2 0 0 0,5-2-569 0 0,7-1 467 0 0,-9 2-467 0 0,0 0 0 0 0,0 2 0 0 0,1-1 0 0 0,7 1 0 0 0,13 5 0 0 0,5 0 0 0 0,-32-5 25 0 0,-1 0-1 0 0,0 0 0 0 0,1 2 0 0 0,1-1-24 0 0,0 0 86 0 0,-2 0 1 0 0,1-1 0 0 0,0 1-1 0 0,3-1-86 0 0,25 3 1589 0 0,10-1-1573 0 0,-30-1-16 0 0,12 2 0 0 0,-12-2 0 0 0,0 1 0 0 0,3 1 0 0 0,6-3 0 0 0,-9 0 0 0 0,1 0 0 0 0,-1 0 0 0 0,0-1 0 0 0,3-1 0 0 0,-10 1 0 0 0,0 1 0 0 0,0-1 0 0 0,-1 1 0 0 0,2 1 0 0 0,-1-1 0 0 0,2 1 0 0 0,18 2 0 0 0,-16-3 209 0 0,-1 1 0 0 0,1 1-1 0 0,0-1 1 0 0,0 1 0 0 0,2 2-209 0 0,-3-2 201 0 0,1 1 0 0 0,-1-2-1 0 0,1 1 1 0 0,-1-1 0 0 0,3-1-201 0 0,0 2 0 0 0,-10-2 0 0 0,1 1 0 0 0,-1-1 0 0 0,0 0 0 0 0,0 0 0 0 0,0 0 0 0 0,1 0 0 0 0,-1 0 0 0 0,1 0 0 0 0,14-2 0 0 0,-1 1 0 0 0,3 1 0 0 0,0-1 0 0 0,6-1 0 0 0,58-9-228 0 0,-65 10 298 0 0,0 0 0 0 0,6 2-70 0 0,3-1 48 0 0,-9 1 15 0 0,-2 1 0 0 0,17 3-63 0 0,-16-2 44 0 0,0-1-1 0 0,1 0 0 0 0,0-2-43 0 0,24 3-65 0 0,-26-1 14 0 0,0-2-1 0 0,11 0 52 0 0,-9 0 121 0 0,-1 0 0 0 0,1 1 0 0 0,3 0-121 0 0,3 1 323 0 0,0-2 0 0 0,3 0-323 0 0,7-1 42 0 0,-21 1-4 0 0,-1-1-1 0 0,0 0 1 0 0,7-2-38 0 0,-4 1 48 0 0,0 0-1 0 0,2 1-47 0 0,-6 0 41 0 0,1 0-30 0 0,-6 1 10 0 0,0 0-1 0 0,1-1 0 0 0,1 0-20 0 0,27-4 86 0 0,-17 3-18 0 0,0 0 1 0 0,12 0-69 0 0,-7 1 21 0 0,18 0 50 0 0,15-2 78 0 0,-31 2-86 0 0,5 0-63 0 0,18 0 21 0 0,-4-2-2 0 0,5 0 80 0 0,13-4-99 0 0,-26 4 13 0 0,-24 2-14 0 0,-1 0 0 0 0,0 0 0 0 0,3-2 1 0 0,0 1 14 0 0,0 0 1 0 0,1 1-1 0 0,0 0 0 0 0,0 1 0 0 0,1 1-14 0 0,10-1-1 0 0,-17 0 27 0 0,0 2 0 0 0,0-1 0 0 0,4 1-26 0 0,-5-1 33 0 0,2 1 1 0 0,-1-1-1 0 0,4 0-33 0 0,17-1 0 0 0,25 0 0 0 0,13-1 25 0 0,-38 2-6 0 0,-1-2 1 0 0,8-1-20 0 0,-21 1-82 0 0,2 0 1 0 0,0 2 81 0 0,21-2-70 0 0,24 1 321 0 0,-37 1-431 0 0,-17-1 167 0 0,0 0-1 0 0,1 0 1 0 0,1-1 13 0 0,22-2 19 0 0,0 1 0 0 0,15 1-19 0 0,-11 1-12 0 0,22-3 12 0 0,-40 2 165 0 0,0 0 0 0 0,4 2-165 0 0,21-2 174 0 0,-7 0-191 0 0,-18 1-79 0 0,8-1 96 0 0,29-4 202 0 0,42 5-202 0 0,-55 0 39 0 0,0 1-154 0 0,-14 0-298 0 0,21-3 413 0 0,-29 2-139 0 0,7 0 139 0 0,-12 0-23 0 0,0 0 0 0 0,0-1 0 0 0,4-1 23 0 0,-4 1 0 0 0,-1 0 0 0 0,9 0 0 0 0,-5 1 0 0 0,6-1 0 0 0,30-1 0 0 0,5 0 0 0 0,0 2 0 0 0,-34 0 0 0 0,-21 1 0 0 0,1-1 0 0 0,1 0 0 0 0,-2 0 0 0 0,1-1 0 0 0,2 0 0 0 0,1 0 0 0 0,0 0 0 0 0,8 0 0 0 0,-6 0 0 0 0,9 2 0 0 0,-4-1 0 0 0,36 5 0 0 0,4-5 0 0 0,86 2 0 0 0,-92 1 0 0 0,8 2 0 0 0,33-3 0 0 0,147 0 1968 0 0,-104-2-1968 0 0,3 0 0 0 0,-79 5 0 0 0,-37-5 0 0 0,7 3 0 0 0,-5-1 0 0 0,7-1 0 0 0,-12 0 0 0 0,14 2 0 0 0,-15-1 0 0 0,14 0 0 0 0,57-5 0 0 0,44-2 0 0 0,-49 10 0 0 0,-76-5 0 0 0,6 0 0 0 0,-1 0 0 0 0,10 2 0 0 0,-18-2 0 0 0,0 0 0 0 0,0 0 0 0 0,0 0 0 0 0,0 0 0 0 0,0 0 0 0 0,0-1 0 0 0,0 1 0 0 0,11-3 0 0 0,74 0 0 0 0,-68 3 0 0 0,-6-1 0 0 0,12 2 0 0 0,-11-1 0 0 0,14 0 0 0 0,-13-1 0 0 0,14 2 0 0 0,-18-1 0 0 0,0 0 0 0 0,1-1 0 0 0,11 0 0 0 0,42-1 0 0 0,98 2-168 0 0,-137-1 287 0 0,11-2-119 0 0,-5-1 57 0 0,14 1-256 0 0,-30 2 146 0 0,-14 0 49 0 0,1 0-1 0 0,-1 1 0 0 0,0 0 0 0 0,1 0 1 0 0,-1 0-1 0 0,2 0 5 0 0,5 2 0 0 0,0-2 0 0 0,0 0 0 0 0,9-1 0 0 0,8 0 0 0 0,1 0 0 0 0,-18-1 0 0 0,-1 2 0 0 0,1 0 0 0 0,3 1 0 0 0,-4-1 0 0 0,1 0 0 0 0,-1 0 0 0 0,6-2 0 0 0,0 1 0 0 0,5 0 47 0 0,-7 0 62 0 0,0 1 0 0 0,12-4-109 0 0,-18 2 5 0 0,1 2 0 0 0,0-1-1 0 0,0 0 1 0 0,3 1-5 0 0,20-1-4 0 0,-12 1 4 0 0,-14 0 0 0 0,0 0 0 0 0,0 0 0 0 0,-1 0 0 0 0,1 0 0 0 0,2-2 0 0 0,-1 1 1 0 0,-1 0 0 0 0,1 0 0 0 0,0 1 0 0 0,-1 0 0 0 0,3 0-1 0 0,0 0-13 0 0,-1 0 0 0 0,5-1 13 0 0,32-4-291 0 0,-36 3 339 0 0,1 2 1 0 0,8-2-49 0 0,-8 2 67 0 0,0-1 1 0 0,7-1-68 0 0,-4 1 19 0 0,2-1-1 0 0,-1 2 0 0 0,-1 0 1 0 0,6 0-19 0 0,7 1 6 0 0,50-4-6 0 0,-66 3 0 0 0,-1-1 0 0 0,7-1 0 0 0,-7 0 0 0 0,0 2 0 0 0,5-2 0 0 0,-7 2-38 0 0,0 0-1 0 0,0-1 1 0 0,0-1-1 0 0,3 0 39 0 0,13-2-113 0 0,-2 0 98 0 0,-16 4 15 0 0,1-1 1 0 0,-1 0-1 0 0,1 0 0 0 0,0 1 1 0 0,0 0-1 0 0,4 1 0 0 0,-4 0 0 0 0,1-1 0 0 0,-1 0 0 0 0,0 0 0 0 0,1 0 0 0 0,0-1 0 0 0,-4 1 0 0 0,1 0 0 0 0,-2 0 0 0 0,1 0 0 0 0,0 0 0 0 0,0 0 0 0 0,1 1 0 0 0,10 0 0 0 0,125-1 0 0 0,-102-3 65 0 0,-18 3 122 0 0,-9 1-263 0 0,-8 0 62 0 0,-1-1 0 0 0,2 0-1 0 0,-1 0 1 0 0,0 0-1 0 0,0 0 1 0 0,0 0-1 0 0,0 0 1 0 0,0 0 0 0 0,0-1-1 0 0,0 1 15 0 0,3-1 18 0 0,0 1-1 0 0,-1-1 1 0 0,1 1-1 0 0,-1 0 1 0 0,2 0-18 0 0,11 0 87 0 0,2-2-14 0 0,15 1-73 0 0,1-1 0 0 0,37 0-248 0 0,-51 2 392 0 0,-27 4-1036 0 0,3 0-1176 0 0,-6-1-6803 0 0</inkml:trace>
</inkml:ink>
</file>

<file path=ppt/ink/ink1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53"/>
    </inkml:context>
    <inkml:brush xml:id="br0">
      <inkml:brushProperty name="width" value="0.05" units="cm"/>
      <inkml:brushProperty name="height" value="0.05" units="cm"/>
      <inkml:brushProperty name="color" value="#008C3A"/>
    </inkml:brush>
  </inkml:definitions>
  <inkml:trace contextRef="#ctx0" brushRef="#br0">1 12 6128 0 0,'0'0'281'0'0,"0"0"-6"0"0,0 0-113 0 0,0 0 186 0 0,0 0 100 0 0,1 2 22 0 0,3 9 384 0 0,-4-10-478 0 0,0-1-6 0 0,2 1-5 0 0,-1 1-136 0 0,1-1-1 0 0,-1 0 1 0 0,1 1 0 0 0,0-1-1 0 0,0 0 1 0 0,0 0 0 0 0,0 0-1 0 0,0 0 1 0 0,0 0 0 0 0,1-1-1 0 0,-1 1 1 0 0,0 0 0 0 0,0-1-1 0 0,1 1-228 0 0,3-1 357 0 0,0 0-1 0 0,0 0 0 0 0,0 0 1 0 0,5-1-357 0 0,4-1 469 0 0,-9 2-337 0 0,1-1 0 0 0,0 0 1 0 0,-1 0-1 0 0,0-1 0 0 0,1 0 0 0 0,-1 0 0 0 0,5-2-132 0 0,-3-1 18 0 0,1 2 0 0 0,-1-1-1 0 0,4 0-17 0 0,0 2 25 0 0,0-1 0 0 0,0 1 0 0 0,4 1-25 0 0,-12 0 11 0 0,-2 1-4 0 0,1 0 0 0 0,-1 0 0 0 0,1 0 0 0 0,-1 1 0 0 0,0-1 0 0 0,2 1-7 0 0,1-1 1 0 0,4 3-1 0 0,-7-2-6 0 0,0 0 1 0 0,-1-1 0 0 0,1 1 0 0 0,-1 0 0 0 0,1 0 0 0 0,-1 0 0 0 0,1 0-1 0 0,-1 0 1 0 0,0 0 0 0 0,0 1 0 0 0,1-1 0 0 0,-1 0 0 0 0,0 0 0 0 0,0 1 0 0 0,0-1-1 0 0,-1 1 1 0 0,2-1 0 0 0,-2 1 0 0 0,1 0 0 0 0,0 1 5 0 0,3 8-301 0 0,0-1-4074 0 0,-4-4-574 0 0</inkml:trace>
</inkml:ink>
</file>

<file path=ppt/ink/ink1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54"/>
    </inkml:context>
    <inkml:brush xml:id="br0">
      <inkml:brushProperty name="width" value="0.05" units="cm"/>
      <inkml:brushProperty name="height" value="0.05" units="cm"/>
      <inkml:brushProperty name="color" value="#008C3A"/>
    </inkml:brush>
  </inkml:definitions>
  <inkml:trace contextRef="#ctx0" brushRef="#br0">745 10 5064 0 0,'0'0'389'0'0,"0"0"-133"0"0,0 0 367 0 0,-3-4 1862 0 0,3 3-2320 0 0,0 1 0 0 0,-1 0 0 0 0,1-1-1 0 0,0 1 1 0 0,-1 0 0 0 0,1-1 0 0 0,-1 0 0 0 0,1 1-1 0 0,0 0 1 0 0,-1 0 0 0 0,1 0 0 0 0,-1-1 0 0 0,0 1-1 0 0,1 0 1 0 0,0 0 0 0 0,-1 0 0 0 0,1 0 0 0 0,-1-1 0 0 0,0 1-1 0 0,1 0 1 0 0,-1 0 0 0 0,1 0 0 0 0,-1 0 0 0 0,1 0-1 0 0,-1 0 1 0 0,1 0-165 0 0,-6 2 214 0 0,2 0-1 0 0,-1-1 1 0 0,1 2-1 0 0,-1-1 1 0 0,1 1-1 0 0,-1 0 1 0 0,1 0-1 0 0,0 0 1 0 0,-1 1-214 0 0,-10 13 489 0 0,12-14-343 0 0,-1 1 0 0 0,1 0 1 0 0,-4 2-147 0 0,-1 1 162 0 0,0 0 0 0 0,1 0 0 0 0,-1 2 0 0 0,0 2-162 0 0,-25 35 418 0 0,23-33-282 0 0,-163 248 925 0 0,94-152-926 0 0,39-57 42 0 0,-2 8-177 0 0,11-11 126 0 0,-47 76 290 0 0,53-80 100 0 0,-18 41-516 0 0,-1 12 284 0 0,29-70-482 0 0,26-58-418 0 0,4 1-804 0 0,9-10 1420 0 0,-12 20-356 0 0,15-22-479 0 0,7-13-481 0 0,10-17-3547 0 0,-20 35 422 0 0</inkml:trace>
</inkml:ink>
</file>

<file path=ppt/ink/ink1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55"/>
    </inkml:context>
    <inkml:brush xml:id="br0">
      <inkml:brushProperty name="width" value="0.05" units="cm"/>
      <inkml:brushProperty name="height" value="0.05" units="cm"/>
      <inkml:brushProperty name="color" value="#008C3A"/>
    </inkml:brush>
  </inkml:definitions>
  <inkml:trace contextRef="#ctx0" brushRef="#br0">705 116 1840 0 0,'2'-3'17'0'0,"3"-3"22"0"0,0-1 1 0 0,0 0 0 0 0,-2 0 0 0 0,3-2-40 0 0,-1-2 1041 0 0,1 1 1 0 0,5-6-1042 0 0,-3 3 965 0 0,8-10 3515 0 0,-16 23-4082 0 0,0-3 598 0 0,0 2 512 0 0,-2 3-1253 0 0,-7 7 122 0 0,1 0 0 0 0,0 0 0 0 0,0 2 0 0 0,1-2 0 0 0,-2 7-377 0 0,-8 8 310 0 0,-8 16 133 0 0,5-7-94 0 0,-35 57 554 0 0,-3 5 821 0 0,-12 32-1724 0 0,9-15 516 0 0,31-56-101 0 0,-11 30-415 0 0,-91 215 313 0 0,119-271-276 0 0,-1 0 0 0 0,-2-1 0 0 0,-1-1 0 0 0,-3 3-37 0 0,20-29 12 0 0,-1-2-9 0 0,1 0 0 0 0,-1 1 1 0 0,1 0-1 0 0,0-1 0 0 0,-1 0 1 0 0,1 1-1 0 0,0-1 0 0 0,-1 0 0 0 0,1 0 1 0 0,-1 1-1 0 0,1-1 0 0 0,-1 0 1 0 0,1 1-1 0 0,0-1 0 0 0,-1 0 0 0 0,0 0 1 0 0,1 0-1 0 0,-1 0-3 0 0,5-7 53 0 0,22-43-53 0 0,-10 23-25 0 0,15-27-279 0 0,-1-3 304 0 0,21-46-855 0 0,10-8 855 0 0,0 2-403 0 0,9-14 26 0 0,66-95 51 0 0,-125 200 299 0 0,6-9 0 0 0,-12 15 51 0 0,-4 10-18 0 0,0 1 0 0 0,-1 0 0 0 0,1 0 0 0 0,-1 0 0 0 0,1 0-1 0 0,0 0 1 0 0,-1 0 0 0 0,1-1 0 0 0,0 2 0 0 0,0-1-1 0 0,0-1-5 0 0,-1 2 91 0 0,-1 1 56 0 0,-2 1-92 0 0,-1 0 0 0 0,1-1 0 0 0,-1 2 1 0 0,1-1-1 0 0,0 1 0 0 0,0-1 0 0 0,1 1 1 0 0,-2 2-56 0 0,-6 6 169 0 0,-4 9-169 0 0,-1-1 87 0 0,-31 45 245 0 0,1 1 0 0 0,-2 14-332 0 0,15-27 126 0 0,-16 31 62 0 0,9-6-15 0 0,-20 38 99 0 0,-77 128 401 0 0,111-197-193 0 0,-15 41-480 0 0,35-76 39 0 0,-16 38 141 0 0,37-75-49 0 0,95-180-57 0 0,-38 46-8 0 0,34-68 116 0 0,-92 200-171 0 0,39-75-222 0 0,-51 99 223 0 0,-16 22 179 0 0,-4 11-191 0 0,-1 1 117 0 0,0 1-75 0 0,1 1 0 0 0,-10 29-42 0 0,6-12-130 0 0,-38 72 40 0 0,30-65 101 0 0,-7 9 85 0 0,-3 5 69 0 0,23-36-82 0 0,-13 27 442 0 0,-11 35-525 0 0,27-60 89 0 0,-6 14 50 0 0,15-40-122 0 0,2 0 0 0 0,0 0 0 0 0,0 0 0 0 0,1 1-17 0 0,1-6 0 0 0,-1-1 0 0 0,2 1 0 0 0,-1 3 0 0 0,0-6 0 0 0,0 0 0 0 0,1-1 0 0 0,-1 1 0 0 0,0-1 0 0 0,1 1 0 0 0,0-1 0 0 0,-1 1 0 0 0,1-1 0 0 0,-1 1 0 0 0,1-1 0 0 0,0 0 0 0 0,0 1 0 0 0,1 0-192 0 0,-2-2-90 0 0,0 0 0 0 0,0 1 0 0 0,1-1 1 0 0,-1 0-1 0 0,0 1 0 0 0,0 0 0 0 0,1-1 0 0 0,0 0 1 0 0,-1 0-1 0 0,0 1 0 0 0,1-1 0 0 0,-1 0 1 0 0,0 0-1 0 0,1 1 0 0 0,0-1 0 0 0,-1 1 0 0 0,0-1 1 0 0,1 0-1 0 0,-1 0 0 0 0,1 0 0 0 0,0 0 0 0 0,-1 0 283 0 0,7-4-7097 0 0</inkml:trace>
</inkml:ink>
</file>

<file path=ppt/ink/ink1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56"/>
    </inkml:context>
    <inkml:brush xml:id="br0">
      <inkml:brushProperty name="width" value="0.05" units="cm"/>
      <inkml:brushProperty name="height" value="0.05" units="cm"/>
      <inkml:brushProperty name="color" value="#996633"/>
    </inkml:brush>
  </inkml:definitions>
  <inkml:trace contextRef="#ctx0" brushRef="#br0">94 4 10680 0 0,'0'0'241'0'0,"0"0"38"0"0,0 0 11 0 0,0 0-28 0 0,0 0-90 0 0,0 0 245 0 0,0 0-137 0 0,0 0 0 0 0,0-1 0 0 0,0 1 0 0 0,0 0 0 0 0,-1-1 0 0 0,1 1-1 0 0,0 0 1 0 0,0 0 0 0 0,0 0 0 0 0,-1-1 0 0 0,1 1 0 0 0,0 0 0 0 0,-1 0 0 0 0,1 0 0 0 0,0 0 0 0 0,0 0 0 0 0,-1 0 0 0 0,1 0 0 0 0,0-1 0 0 0,0 1 0 0 0,-1 0-1 0 0,1 0-279 0 0,-2 1 181 0 0,0 1 0 0 0,1 0 0 0 0,0-1 0 0 0,0 1-1 0 0,0 0 1 0 0,-1-1 0 0 0,1 1 0 0 0,0 0 0 0 0,0 0-1 0 0,0 2-180 0 0,-6 22 507 0 0,2-7-202 0 0,2-4 165 0 0,-1 8-470 0 0,-1 0 234 0 0,-4 22 55 0 0,-4 19-83 0 0,8-41-124 0 0,2-11-20 0 0,0 1-1 0 0,-1 0-61 0 0,1-7 9 0 0,2 0 0 0 0,-1 0 0 0 0,0 0 0 0 0,1 0 0 0 0,0 1 0 0 0,0-1 0 0 0,0 0 0 0 0,1 1-9 0 0,-2 53 23 0 0,5-35 25 0 0,-1-16-43 0 0,-2-6-30 0 0,1 2-1 0 0,0-2 0 0 0,0 1 0 0 0,2 2 26 0 0,-3-5-6 0 0,1 0-126 0 0,1 4-79 0 0,-1-4-3349 0 0,1-2-3267 0 0</inkml:trace>
</inkml:ink>
</file>

<file path=ppt/ink/ink1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57"/>
    </inkml:context>
    <inkml:brush xml:id="br0">
      <inkml:brushProperty name="width" value="0.05" units="cm"/>
      <inkml:brushProperty name="height" value="0.05" units="cm"/>
      <inkml:brushProperty name="color" value="#996633"/>
    </inkml:brush>
  </inkml:definitions>
  <inkml:trace contextRef="#ctx0" brushRef="#br0">9 15 9672 0 0,'-3'-3'749'0'0,"2"3"-715"0"0,1 0 0 0 0,0-1 1 0 0,-1 1-1 0 0,1-1 1 0 0,0 1-1 0 0,-1-1 0 0 0,0 0 1 0 0,1 1-1 0 0,0-1 1 0 0,0 1-1 0 0,0-1 1 0 0,-1 0-1 0 0,1 1 0 0 0,0-1-34 0 0,0 1 146 0 0,0 0 0 0 0,0 0 0 0 0,0 0-1 0 0,0 0 1 0 0,0 0 0 0 0,0 0 0 0 0,0-1-1 0 0,0 1 1 0 0,0 0 0 0 0,-1 0 0 0 0,1 0-1 0 0,0 0 1 0 0,0-1 0 0 0,0 1 0 0 0,0 0-1 0 0,0 0 1 0 0,0 0 0 0 0,0 0 0 0 0,0 0-1 0 0,0 0 1 0 0,0 0 0 0 0,0 0 0 0 0,0 0 0 0 0,0-1-1 0 0,0 1 1 0 0,0 0 0 0 0,0 0 0 0 0,0 0-1 0 0,0 0 1 0 0,1 0 0 0 0,-1 0 0 0 0,0 0-1 0 0,0 0 1 0 0,0 0 0 0 0,0 0 0 0 0,0 0-1 0 0,0-1-145 0 0,6 3 3457 0 0,-5-2-3888 0 0,24 16 1872 0 0,-18-11-1215 0 0,0-1-1 0 0,0 1 1 0 0,2 2-226 0 0,14 10 424 0 0,-17-13-361 0 0,0-1 0 0 0,1 0 0 0 0,-1-1-1 0 0,1 1 1 0 0,0-1 0 0 0,0 0 0 0 0,0-1-1 0 0,-1 0 1 0 0,3 0-63 0 0,14 1 85 0 0,1-1 1 0 0,2-2-86 0 0,1 1 75 0 0,-7-2-56 0 0,-1 0 0 0 0,0-1 0 0 0,1 0 0 0 0,4-4-19 0 0,-5 3-156 0 0,17-8-3188 0 0,-27 8-1520 0 0,-2-1-1346 0 0</inkml:trace>
</inkml:ink>
</file>

<file path=ppt/ink/ink1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58"/>
    </inkml:context>
    <inkml:brush xml:id="br0">
      <inkml:brushProperty name="width" value="0.05" units="cm"/>
      <inkml:brushProperty name="height" value="0.05" units="cm"/>
      <inkml:brushProperty name="color" value="#996633"/>
    </inkml:brush>
  </inkml:definitions>
  <inkml:trace contextRef="#ctx0" brushRef="#br0">57 10 8752 0 0,'0'0'28'0'0,"0"-1"1"0"0,0 1 0 0 0,0 0-1 0 0,0 0 1 0 0,0 0 0 0 0,0 0 0 0 0,0 0-1 0 0,0-1 1 0 0,0 1 0 0 0,0 0-1 0 0,0 0 1 0 0,0 0 0 0 0,0 0-1 0 0,0 0 1 0 0,0 0 0 0 0,0-1-1 0 0,0 1 1 0 0,0 0 0 0 0,0 0-1 0 0,0-1 1 0 0,0 1 0 0 0,0 0 0 0 0,0 0-1 0 0,0 0 1 0 0,-1 0 0 0 0,1 0-1 0 0,0 0 1 0 0,0 0 0 0 0,0 0-1 0 0,0-1 1 0 0,0 1 0 0 0,0 0-1 0 0,0 0 1 0 0,-1 0-29 0 0,-1-2 559 0 0,2 2 103 0 0,-2-2 1271 0 0,0 4 621 0 0,-2 5-983 0 0,1 9-654 0 0,0 1 743 0 0,0 12-1660 0 0,-6 53 1991 0 0,3-27-1099 0 0,3-34-303 0 0,-2 15-589 0 0,-2 13 304 0 0,6-33-242 0 0,-1-7-29 0 0,2-2-1 0 0,-1 1 1 0 0,2 7-33 0 0,-1-12 74 0 0,0 1-1 0 0,0-1 0 0 0,0 0 0 0 0,-1 1 0 0 0,1-1-73 0 0,-1 2 64 0 0,2-5 28 0 0,2-3-63 0 0,0 1 0 0 0,0-1 1 0 0,-1 0-1 0 0,0 1 0 0 0,0-1 1 0 0,1 0-1 0 0,-2 0 1 0 0,1 0-1 0 0,0-1 0 0 0,0 1 1 0 0,-1 0-1 0 0,1-1-29 0 0,7-14 41 0 0,24-43 12 0 0,-25 51-53 0 0,-4 6 0 0 0,-4 4 0 0 0,0 0 0 0 0,0 0 0 0 0,0 0 0 0 0,0 0 0 0 0,1 0 0 0 0,-1 0 0 0 0,0 0 0 0 0,1 0 0 0 0,-1 0 0 0 0,0 0 0 0 0,0 0 0 0 0,0 0 0 0 0,0 0 0 0 0,1 0 0 0 0,-1 0 0 0 0,0 0 0 0 0,0 0 0 0 0,0 0 0 0 0,0 0 0 0 0,1 0 0 0 0,-1 0 0 0 0,0 0 0 0 0,1 2 0 0 0,0-1 0 0 0,0 1 0 0 0,0-1 0 0 0,0 0 0 0 0,-1 1 0 0 0,1-1 0 0 0,0 1 0 0 0,-1-1 0 0 0,1 1 0 0 0,-1 0 0 0 0,1 0 0 0 0,1 3 0 0 0,0 0 0 0 0,-1 0 0 0 0,1 0 0 0 0,-1 0 0 0 0,0 0 0 0 0,0 0 0 0 0,0 0 0 0 0,-1 0 0 0 0,0 0 0 0 0,0 1 0 0 0,0-4 0 0 0,0-1 0 0 0,0 1 0 0 0,0 0 0 0 0,0 0 0 0 0,0-1 0 0 0,1 1 0 0 0,-1 0 0 0 0,1-1 0 0 0,-1 1 0 0 0,1 0 0 0 0,-1 0 0 0 0,1-1 0 0 0,0 1 0 0 0,0-1 0 0 0,0 1 0 0 0,0-1 0 0 0,0 1 0 0 0,0-1 0 0 0,0 1 0 0 0,5 5-10 0 0,-5-5-12 0 0,0 1 0 0 0,1-2 0 0 0,-1 2 1 0 0,1-1-1 0 0,0-1 0 0 0,-1 1 0 0 0,1 0 0 0 0,0 0 1 0 0,2 0 21 0 0,3 4-381 0 0,-7-5 202 0 0,1-1 0 0 0,0 1-1 0 0,0 0 1 0 0,-1-1 0 0 0,1 1 0 0 0,0-1 0 0 0,-1 1-1 0 0,1-1 1 0 0,0 1 0 0 0,0-1 0 0 0,-1 0 0 0 0,1 1-1 0 0,0-1 1 0 0,0 0 0 0 0,0 0 0 0 0,-1 0 0 0 0,2 0 0 0 0,-2 0-1 0 0,1 0 180 0 0,2 0-1608 0 0</inkml:trace>
</inkml:ink>
</file>

<file path=ppt/ink/ink1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59"/>
    </inkml:context>
    <inkml:brush xml:id="br0">
      <inkml:brushProperty name="width" value="0.05" units="cm"/>
      <inkml:brushProperty name="height" value="0.05" units="cm"/>
      <inkml:brushProperty name="color" value="#996633"/>
    </inkml:brush>
  </inkml:definitions>
  <inkml:trace contextRef="#ctx0" brushRef="#br0">33 0 14544 0 0,'-5'6'352'0'0,"4"-4"-243"0"0,0-1 0 0 0,0 0-1 0 0,0 0 1 0 0,-1 1 0 0 0,2-1 0 0 0,-1 1 0 0 0,0 0-1 0 0,0-1 1 0 0,1 1 0 0 0,-1 0 0 0 0,1 1-109 0 0,0-1 6 0 0,-1 1 0 0 0,0-1 1 0 0,1 1-1 0 0,-1 0 0 0 0,0-1 0 0 0,0 1 1 0 0,0-1-1 0 0,0 0 0 0 0,0 1 1 0 0,-1 0-7 0 0,1-2 45 0 0,0 1 0 0 0,0 0 1 0 0,0 0-1 0 0,1 0 1 0 0,-1 0-1 0 0,0 0 0 0 0,1 0 1 0 0,-1 0-1 0 0,1 0 1 0 0,0 0-1 0 0,0 1 1 0 0,0-2-1 0 0,0 2 0 0 0,0 0-45 0 0,0 14 574 0 0,0-14-425 0 0,-1-1 1 0 0,1 1-1 0 0,0 0 0 0 0,1 0 0 0 0,-1 0 0 0 0,0-1 0 0 0,1 1 0 0 0,-1-1 1 0 0,1 1-1 0 0,0 0-149 0 0,1 0 49 0 0,0 1 0 0 0,0-1 1 0 0,0 1-1 0 0,0-1 0 0 0,1 0 1 0 0,-1 0-1 0 0,3 1-49 0 0,-4-3-157 0 0,4-1-5236 0 0,-1 0-483 0 0</inkml:trace>
</inkml:ink>
</file>

<file path=ppt/ink/ink1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60"/>
    </inkml:context>
    <inkml:brush xml:id="br0">
      <inkml:brushProperty name="width" value="0.05" units="cm"/>
      <inkml:brushProperty name="height" value="0.05" units="cm"/>
      <inkml:brushProperty name="color" value="#996633"/>
    </inkml:brush>
  </inkml:definitions>
  <inkml:trace contextRef="#ctx0" brushRef="#br0">25 1 14744 0 0,'0'0'1312'0'0,"-6"2"-1056"0"0,3-2-256 0 0,3 0 0 0 0,-5 5 559 0 0,5-5 57 0 0,-5 5 16 0 0,5-5 0 0 0,-5 4-504 0 0,5-4-128 0 0,0 0 0 0 0,5 4 0 0 0,-3 1 0 0 0,6 3 0 0 0,3-6 0 0 0,-4 3-5071 0 0,2-1-961 0 0</inkml:trace>
</inkml:ink>
</file>

<file path=ppt/ink/ink1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61"/>
    </inkml:context>
    <inkml:brush xml:id="br0">
      <inkml:brushProperty name="width" value="0.05" units="cm"/>
      <inkml:brushProperty name="height" value="0.05" units="cm"/>
      <inkml:brushProperty name="color" value="#996633"/>
    </inkml:brush>
  </inkml:definitions>
  <inkml:trace contextRef="#ctx0" brushRef="#br0">139 0 10136 0 0,'0'0'777'0'0,"0"0"-297"0"0,0 0 625 0 0,0 0 325 0 0,0 0 66 0 0,-3 2 891 0 0,-9 4-1236 0 0,1 0-1 0 0,0 0 0 0 0,0 2 1 0 0,-5 3-1151 0 0,-10 7 854 0 0,-1 0 162 0 0,24-16-882 0 0,0 1 1 0 0,1-1-1 0 0,-1 0 0 0 0,0 1 1 0 0,1 0-1 0 0,-1 0 0 0 0,1 2-134 0 0,2-5 11 0 0,0 0-1 0 0,0 1 0 0 0,1-1 0 0 0,-1 0 1 0 0,0 1-1 0 0,0-1 0 0 0,1 1 1 0 0,-1-1-1 0 0,0 0 0 0 0,0 0 1 0 0,1 1-1 0 0,-1-1 0 0 0,1 0 1 0 0,-1 0-1 0 0,0 0-10 0 0,3 3 5 0 0,-2-2-2 0 0,1 1 1 0 0,-1-1-1 0 0,1 1 1 0 0,0-1-1 0 0,0 0 1 0 0,0 0-1 0 0,0 0 0 0 0,0 1 1 0 0,0-2-1 0 0,0 1 1 0 0,0 0-1 0 0,0 0 1 0 0,1-1-1 0 0,-1 1-3 0 0,14 2 0 0 0,-12-2 0 0 0,0 0 0 0 0,1 0 0 0 0,-1-1 0 0 0,1 1 0 0 0,0-1 7 0 0,0 1 0 0 0,0-1-1 0 0,-1 1 1 0 0,1 1 0 0 0,0-1 0 0 0,0 1-7 0 0,18 4 23 0 0,-16-5-23 0 0,-7-1 0 0 0,0 0 0 0 0,0 0 1 0 0,1 0-1 0 0,-1 0 0 0 0,0 0 0 0 0,0 0 0 0 0,0 0 0 0 0,1 0 0 0 0,-1 0 0 0 0,0 1 1 0 0,1-1-1 0 0,-1 0 0 0 0,0 0 0 0 0,0 0 0 0 0,0 1 0 0 0,1-1 0 0 0,-1 0 0 0 0,0 0 1 0 0,0 0-1 0 0,0 0 0 0 0,0 0 0 0 0,0 1 0 0 0,0-1 0 0 0,1 0 0 0 0,-1 0 0 0 0,0 0 0 0 0,0 1 1 0 0,0-1-1 0 0,1 1 0 0 0,-1-1 0 0 0,0 0 0 0 0,0 0 0 0 0,0 0 0 0 0,0 1 0 0 0,0-1 7 0 0,0 0 2 0 0,0 1 0 0 0,0 0-1 0 0,0-1 1 0 0,1 0 0 0 0,-1 1 0 0 0,0-1 0 0 0,0 1 0 0 0,0-1-1 0 0,0 1 1 0 0,0-1 0 0 0,0 1 0 0 0,0-1 0 0 0,0 1-1 0 0,0-1 1 0 0,0 1 0 0 0,0-1 0 0 0,0 1 0 0 0,-1-1 0 0 0,1 0-1 0 0,0 1 1 0 0,0 0 0 0 0,0-1 0 0 0,0 0 0 0 0,-1 1 0 0 0,0-1-9 0 0,-8 11 265 0 0,4-5-175 0 0,3-4-115 0 0,-1 0 0 0 0,1 0 1 0 0,-1 0-1 0 0,1 0 0 0 0,-1 0 0 0 0,1 0 0 0 0,-4 1 25 0 0,-2 2-55 0 0,4-3 53 0 0,0 0 1 0 0,-1 0-1 0 0,1-1 1 0 0,-1 1-1 0 0,1-1 1 0 0,-1 1-1 0 0,1-2 1 0 0,-1 1-1 0 0,-1-1 2 0 0,-1 2-1042 0 0,5-2 530 0 0,2 1 0 0 0,-1-1 0 0 0,0 0 0 0 0,0 0 0 0 0,0 0-1 0 0,1 0 1 0 0,-1 0 0 0 0,0 0 0 0 0,0 0 0 0 0,0 0 0 0 0,1 0-1 0 0,-2 0 513 0 0,-2-3-8019 0 0</inkml:trace>
</inkml:ink>
</file>

<file path=ppt/ink/ink1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62"/>
    </inkml:context>
    <inkml:brush xml:id="br0">
      <inkml:brushProperty name="width" value="0.05" units="cm"/>
      <inkml:brushProperty name="height" value="0.05" units="cm"/>
      <inkml:brushProperty name="color" value="#996633"/>
    </inkml:brush>
  </inkml:definitions>
  <inkml:trace contextRef="#ctx0" brushRef="#br0">3 0 11200 0 0,'-1'1'60'0'0,"1"0"1"0"0,0-1 0 0 0,-1 1 0 0 0,1 0-1 0 0,0-1 1 0 0,0 1 0 0 0,0 0-1 0 0,0 0 1 0 0,-1-1 0 0 0,1 1-1 0 0,0 0 1 0 0,0-1 0 0 0,0 1 0 0 0,0 0-1 0 0,1 0 1 0 0,-1-1 0 0 0,0 1-1 0 0,0 0 1 0 0,0 0 0 0 0,0-1 0 0 0,1 1-1 0 0,-1 0 1 0 0,0 0 0 0 0,0-1-1 0 0,1 1 1 0 0,0 0 0 0 0,-1-1 0 0 0,1 1-61 0 0,-1-1 58 0 0,0 1 0 0 0,0-1 0 0 0,0 1 0 0 0,0-1 1 0 0,1 1-1 0 0,-1-1 0 0 0,0 0 0 0 0,0 1 1 0 0,0-1-1 0 0,0 1 0 0 0,0 0 0 0 0,0-1 1 0 0,0 0-1 0 0,0 1 0 0 0,0-1 0 0 0,0 1 0 0 0,-1-1 1 0 0,1 1-1 0 0,0-1 0 0 0,0 1 0 0 0,0-1 1 0 0,0 1-59 0 0,-1 0 88 0 0,1-1 0 0 0,0 1 0 0 0,0-1 0 0 0,0 1 1 0 0,-1 0-1 0 0,1-1 0 0 0,0 1 0 0 0,0 0 1 0 0,0 0-1 0 0,0-1 0 0 0,0 1 0 0 0,0-1 1 0 0,0 1-89 0 0,2 10 1220 0 0,-1-1 0 0 0,1 1 0 0 0,-2 10-1220 0 0,2 12 859 0 0,-3-18-568 0 0,0 2-15 0 0,6-18-653 0 0,-5 1 54 0 0,1-1 1 0 0,0 1-1 0 0,-1-1 0 0 0,1 0 1 0 0,-1 1-1 0 0,0-1 1 0 0,1 1-1 0 0,0-1 1 0 0,-1 0-1 0 0,0 1 1 0 0,1-1 322 0 0,0-2-2177 0 0,4-4-3975 0 0</inkml:trace>
</inkml:ink>
</file>

<file path=ppt/ink/ink1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63"/>
    </inkml:context>
    <inkml:brush xml:id="br0">
      <inkml:brushProperty name="width" value="0.05" units="cm"/>
      <inkml:brushProperty name="height" value="0.05" units="cm"/>
      <inkml:brushProperty name="color" value="#996633"/>
    </inkml:brush>
  </inkml:definitions>
  <inkml:trace contextRef="#ctx0" brushRef="#br0">8 0 13824 0 0,'0'0'1224'0'0,"0"0"-976"0"0,-2 2-248 0 0,-1 5 0 0 0,3-7 528 0 0,0 5 56 0 0,-2 2 15 0 0,2-1 1 0 0,0-6-504 0 0,2 7-96 0 0,1-2 0 0 0,2 2 0 0 0,0-1-168 0 0,0-1 24 0 0,3 0 8 0 0,0-4-6783 0 0</inkml:trace>
</inkml:ink>
</file>

<file path=ppt/ink/ink1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64"/>
    </inkml:context>
    <inkml:brush xml:id="br0">
      <inkml:brushProperty name="width" value="0.05" units="cm"/>
      <inkml:brushProperty name="height" value="0.05" units="cm"/>
      <inkml:brushProperty name="color" value="#996633"/>
    </inkml:brush>
  </inkml:definitions>
  <inkml:trace contextRef="#ctx0" brushRef="#br0">166 0 15776 0 0,'0'0'362'0'0,"0"0"47"0"0,0 0 27 0 0,0 0-54 0 0,0 1-250 0 0,-41 35 2521 0 0,37-32-2378 0 0,-16 12 1891 0 0,-1 0-2166 0 0,-2 2 1695 0 0,23-18-1500 0 0,0 0-61 0 0,0 0-7 0 0,0 1-26 0 0,2 1-99 0 0,0-1-1 0 0,0 1 1 0 0,1-1 0 0 0,-1 1-1 0 0,0-1 1 0 0,1 1 0 0 0,-1-1-1 0 0,0-1 1 0 0,1 2-1 0 0,-1-2 1 0 0,1 1 0 0 0,1-1-2 0 0,7 3 11 0 0,12 3 19 0 0,-16-5-22 0 0,1 1 0 0 0,-1 0-1 0 0,2 1-7 0 0,12 4 0 0 0,-12-4 0 0 0,-9-2 0 0 0,1 0 0 0 0,-1 0 0 0 0,1-1-1 0 0,-1 0 0 0 0,0 0 0 0 0,0 0 1 0 0,1 0-1 0 0,-1 0 0 0 0,1 1 1 0 0,-1-1-1 0 0,0 0 0 0 0,0 0 1 0 0,1 1-1 0 0,-1-1 0 0 0,0 0 1 0 0,0 1-1 0 0,0-1 0 0 0,1 0 1 0 0,-1 1 1 0 0,0-1-1 0 0,0 1 0 0 0,0-1 1 0 0,0 1-1 0 0,0-1 0 0 0,-1 0 1 0 0,1 1-1 0 0,0-1 1 0 0,0 1-1 0 0,0-1 0 0 0,0 1 1 0 0,0-1-1 0 0,0 0 0 0 0,-1 1 1 0 0,1-1-1 0 0,0 0 1 0 0,0 1-1 0 0,0-1 0 0 0,-1 1 0 0 0,-1 2 21 0 0,0 0 0 0 0,0-1 0 0 0,-1 1-1 0 0,0-1 1 0 0,0 1 0 0 0,0-1 0 0 0,0 0-1 0 0,-2 1-20 0 0,-6 3 46 0 0,-10 5-46 0 0,14-8 11 0 0,-3 2 12 0 0,-1 0-1 0 0,0-1 1 0 0,0 0 0 0 0,0-1-1 0 0,-1-1 1 0 0,1 1 0 0 0,-1-1-1 0 0,-11-1-22 0 0,23-1-27 0 0,-1 0-1 0 0,0 0 1 0 0,1 0-1 0 0,-1 0 1 0 0,1 0-1 0 0,-1 0 1 0 0,0 0-1 0 0,1 0 1 0 0,-1 0-1 0 0,1 0 1 0 0,-2-1 27 0 0,2 1-38 0 0,0 0 0 0 0,0 0 0 0 0,0-1 0 0 0,0 1 1 0 0,-1 0-1 0 0,1-1 0 0 0,0 1 0 0 0,0 0 0 0 0,0 0 1 0 0,0-1-1 0 0,0 1 0 0 0,0 0 0 0 0,0 0 0 0 0,0-1 1 0 0,0 1-1 0 0,-1-1 0 0 0,1 1 0 0 0,0 0 0 0 0,0 0 1 0 0,0-1-1 0 0,0 1 0 0 0,1 0 0 0 0,-1 0 1 0 0,0 0-1 0 0,0-1 0 0 0,0 0 38 0 0,1-5-1435 0 0</inkml:trace>
</inkml:ink>
</file>

<file path=ppt/ink/ink1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65"/>
    </inkml:context>
    <inkml:brush xml:id="br0">
      <inkml:brushProperty name="width" value="0.05" units="cm"/>
      <inkml:brushProperty name="height" value="0.05" units="cm"/>
      <inkml:brushProperty name="color" value="#996633"/>
    </inkml:brush>
  </inkml:definitions>
  <inkml:trace contextRef="#ctx0" brushRef="#br0">42 61 13104 0 0,'-3'3'1393'0'0,"0"0"-1114"0"0,0 0-1 0 0,0 0 1 0 0,1 0 0 0 0,0 1-1 0 0,0-1 1 0 0,-1 1 0 0 0,2 0-1 0 0,-1-1 1 0 0,0 1-1 0 0,1 0 1 0 0,0 0 0 0 0,-1 0-1 0 0,1 3-278 0 0,-2 5 590 0 0,2-8-557 0 0,0-1-1 0 0,0 0 1 0 0,1 1-1 0 0,-1-1 0 0 0,1 2-32 0 0,-3 34 1539 0 0,3-39-1383 0 0,0 0-11 0 0,0 0-5 0 0,0 0-17 0 0,0 0-10 0 0,0 0-1 0 0,0 0 8 0 0,0 0 35 0 0,0 0 18 0 0,10-12 190 0 0,-9 9-345 0 0,1 0 1 0 0,-1-2-1 0 0,0 2 1 0 0,0-1-1 0 0,0 1 1 0 0,-1-2-1 0 0,1 0-18 0 0,0 0 28 0 0,0 0 0 0 0,0 0 0 0 0,1-2-28 0 0,-1 2 19 0 0,0-1-1 0 0,0 1 1 0 0,1-6-19 0 0,1-13 24 0 0,7-15-24 0 0,-9 35 0 0 0,1 1 0 0 0,-1-1 0 0 0,1 0 0 0 0,1-2 0 0 0,1-4 0 0 0,-1 6 0 0 0,-3 4 0 0 0,0 0 0 0 0,0 0 0 0 0,0 0 0 0 0,1 0 0 0 0,-1 0 0 0 0,0 0 0 0 0,1 0 0 0 0,-1 0 0 0 0,0 0 0 0 0,0 0 0 0 0,0 1 0 0 0,0-1 0 0 0,0 0 0 0 0,1 0 0 0 0,-1 0 0 0 0,0 0 0 0 0,0 0 0 0 0,0 0 0 0 0,0 0 0 0 0,0 0 0 0 0,1 0 0 0 0,-1 0 0 0 0,0 1 0 0 0,1-1 0 0 0,0 3 7 0 0,1 0-1 0 0,-1 0 1 0 0,1 1-1 0 0,-1-1 0 0 0,1 1 1 0 0,-2-1-1 0 0,1 0 1 0 0,0 1-1 0 0,0-1 0 0 0,-1 3-6 0 0,9 50 456 0 0,-8-36-92 0 0,0-14-263 0 0,0 0 0 0 0,-1 0 0 0 0,1 0 0 0 0,2 4-101 0 0,-1 2 352 0 0,0-13-320 0 0,0 0-1 0 0,0 1 0 0 0,-1-1 1 0 0,1 0-1 0 0,0 0 0 0 0,0 0 1 0 0,-1 1-1 0 0,1-2 0 0 0,-1 1 1 0 0,1 0-1 0 0,-1 0 0 0 0,0 0 1 0 0,0-1-1 0 0,0 1 0 0 0,1-1 1 0 0,-1 1-1 0 0,0-1 0 0 0,0 0-31 0 0,6-19 56 0 0,5-13-56 0 0,-7 24 10 0 0,0 0 0 0 0,3-4-10 0 0,10-21 64 0 0,-17 35-64 0 0,-1 0 0 0 0,0 0 0 0 0,0 0 0 0 0,0-1 0 0 0,0 1 0 0 0,0 0 0 0 0,1 0 0 0 0,-1 0 0 0 0,0 0 0 0 0,1-1 0 0 0,-1 1 0 0 0,0 0 0 0 0,0 0 0 0 0,0-1 0 0 0,1 1 0 0 0,-1 0 0 0 0,0 0 0 0 0,0 0 0 0 0,0 0 0 0 0,1 0 0 0 0,0 0 0 0 0,0 1 0 0 0,-1 0 0 0 0,1-1 0 0 0,0 1 0 0 0,0-1 0 0 0,-1 1 0 0 0,1 0 0 0 0,0 0 0 0 0,-1-1 0 0 0,1 1 0 0 0,-1 0 0 0 0,1 0 0 0 0,0-1 0 0 0,-1 2 0 0 0,7 13 0 0 0,-2 1 0 0 0,4 7 0 0 0,-4-9 0 0 0,-4-10 0 0 0,0-1 0 0 0,1 1 0 0 0,-1-1 0 0 0,2 2 0 0 0,3 8-551 0 0,-3-7-573 0 0,0 0 0 0 0,0-1 0 0 0,3 3 1124 0 0,-5-6-352 0 0,0-1 0 0 0,0 1 1 0 0,0-1-1 0 0,1 0 0 0 0,-1 0 0 0 0,1 1 1 0 0,-1-1-1 0 0,1 0 0 0 0,0 0 0 0 0,-1 0 1 0 0,1-1-1 0 0,0 2 0 0 0,0-2 1 0 0,0 1 351 0 0,3-1-6808 0 0</inkml:trace>
</inkml:ink>
</file>

<file path=ppt/ink/ink1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66"/>
    </inkml:context>
    <inkml:brush xml:id="br0">
      <inkml:brushProperty name="width" value="0.05" units="cm"/>
      <inkml:brushProperty name="height" value="0.05" units="cm"/>
      <inkml:brushProperty name="color" value="#996633"/>
    </inkml:brush>
  </inkml:definitions>
  <inkml:trace contextRef="#ctx0" brushRef="#br0">62 0 5064 0 0,'-2'1'51'0'0,"1"0"1"0"0,-1 0-1 0 0,1 0 1 0 0,0 0-1 0 0,0 1 1 0 0,-1-1-1 0 0,1 0 1 0 0,0 0-1 0 0,0 0 1 0 0,0 1-1 0 0,0-1 1 0 0,0 1-1 0 0,0-1 1 0 0,0 1-52 0 0,-1 4 1824 0 0,-1 0-1 0 0,1 1 1 0 0,1 0-1824 0 0,-3 7 5144 0 0,2-11-4967 0 0,2 0 0 0 0,-1 0 1 0 0,1 0-1 0 0,0 0 0 0 0,0 1 1 0 0,0-1-1 0 0,0 0 1 0 0,0 0-1 0 0,0 0 0 0 0,1 0 1 0 0,-1 0-1 0 0,2 0 1 0 0,-2 0-1 0 0,1 0 0 0 0,1 0 1 0 0,-1 0-1 0 0,0-1 0 0 0,1 1 1 0 0,-1 0-1 0 0,1 0 1 0 0,0-1-1 0 0,0 1 0 0 0,2 0-177 0 0,-3-2 12 0 0,-1-1 0 0 0,1 2 0 0 0,0-2 0 0 0,0 0 0 0 0,0 1 0 0 0,0-1 0 0 0,0 1 0 0 0,0-1 0 0 0,0 1 0 0 0,0-1 0 0 0,0 0 0 0 0,0 0 0 0 0,1 0-12 0 0,13 1 172 0 0,-14-1-153 0 0,1 0-1 0 0,-1-1 0 0 0,1 1 0 0 0,-1-1 0 0 0,0 0 0 0 0,0 1 1 0 0,0-1-1 0 0,0 1 0 0 0,1-1 0 0 0,-1 0-18 0 0,4-2 32 0 0,-2 2-48 0 0,0-1 0 0 0,0 1 1 0 0,-1-2-1 0 0,1 1 1 0 0,-1 1-1 0 0,1-2 0 0 0,0 1 1 0 0,-1-1-1 0 0,0 1 1 0 0,0-1 15 0 0,17-17-974 0 0,-9 8 204 0 0,-8 11 591 0 0,0-1 0 0 0,0-1 0 0 0,0 2-1 0 0,0-2 1 0 0,0 1 0 0 0,-1 0 0 0 0,1-1 0 0 0,-1 0 0 0 0,1 0 179 0 0,2-6-410 0 0,-2 8 353 0 0,-1-1 1 0 0,0 0 0 0 0,-1 0-1 0 0,2 0 1 0 0,-2 0 0 0 0,1-1 56 0 0,0 3 456 0 0,-1 0 129 0 0,0 0 20 0 0,0 0-17 0 0,-5 7 391 0 0,-7 7 101 0 0,2 1 1 0 0,0 0-1 0 0,-4 9-1080 0 0,-24 48 1973 0 0,32-59-1728 0 0,-7 15 288 0 0,3 0 0 0 0,-3 7-533 0 0,-14 60 635 0 0,16-56-498 0 0,3-7 135 0 0,1 6-272 0 0,6-25-834 0 0,1-11-773 0 0,1-3-4577 0 0,4-1-1958 0 0</inkml:trace>
</inkml:ink>
</file>

<file path=ppt/ink/ink1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67"/>
    </inkml:context>
    <inkml:brush xml:id="br0">
      <inkml:brushProperty name="width" value="0.05" units="cm"/>
      <inkml:brushProperty name="height" value="0.05" units="cm"/>
      <inkml:brushProperty name="color" value="#996633"/>
    </inkml:brush>
  </inkml:definitions>
  <inkml:trace contextRef="#ctx0" brushRef="#br0">197 35 11312 0 0,'0'0'521'0'0,"1"-2"-12"0"0,-1 2-502 0 0,0 0-1 0 0,0 0 1 0 0,0 0-1 0 0,0 0 0 0 0,1 0 1 0 0,-1-1-1 0 0,0 1 1 0 0,0 0-1 0 0,0 0 1 0 0,0 0-1 0 0,0 0 0 0 0,0-1 1 0 0,0 1-1 0 0,0 0 1 0 0,0-1-1 0 0,0 1 1 0 0,0 0-1 0 0,0 0 0 0 0,0 0 1 0 0,0-1-1 0 0,0 1 1 0 0,0 0-1 0 0,0 0 1 0 0,0 0-1 0 0,0 0 0 0 0,0-1 1 0 0,0 1-1 0 0,0 0 1 0 0,0-1-1 0 0,0 1 1 0 0,0 0-1 0 0,0 0 0 0 0,0 0 1 0 0,0 0-1 0 0,-1-1 1 0 0,1 1-1 0 0,0 0 1 0 0,0 0-1 0 0,0 0 0 0 0,0 0 1 0 0,0 0-1 0 0,-1-1-6 0 0,1 1 68 0 0,-2-2 504 0 0,0-1 0 0 0,-1 1 0 0 0,1-1 1 0 0,0 1-1 0 0,-1 0 0 0 0,0 0 0 0 0,-1-1-572 0 0,3 2 254 0 0,-1 1 0 0 0,1-1 0 0 0,-1 0 0 0 0,1 1 1 0 0,-1-1-1 0 0,1 1 0 0 0,-1 0 0 0 0,1 0 0 0 0,-1-1 0 0 0,0 1 0 0 0,1 0 0 0 0,-1 0 0 0 0,0 0 0 0 0,1 0 0 0 0,-1 1 0 0 0,-1-1-254 0 0,0 1 118 0 0,0 0 0 0 0,0 0 0 0 0,0 0 0 0 0,-1 1 0 0 0,1 0 0 0 0,1 0 0 0 0,-1 0 0 0 0,0-1 0 0 0,0 2 0 0 0,1-1 0 0 0,-1 1 0 0 0,1-1 0 0 0,0 0 0 0 0,-1 1 0 0 0,1 0-118 0 0,-5 8 286 0 0,1-1 1 0 0,0 1 0 0 0,-3 8-287 0 0,-7 14 699 0 0,9-20-381 0 0,1 1 0 0 0,0-1 0 0 0,0 2-1 0 0,2-1 1 0 0,-1 4-318 0 0,-5 27 225 0 0,1 3-225 0 0,8-41-108 0 0,-1 13 395 0 0,0 10-287 0 0,1-11 429 0 0,0-2-79 0 0,2-1 1 0 0,-1 1-1 0 0,3 10-350 0 0,-1-11 63 0 0,-1-13-99 0 0,0 1 0 0 0,0-1-1 0 0,0 2 1 0 0,0-2 0 0 0,1 1-1 0 0,-1-1 1 0 0,1 0 0 0 0,0 1 0 0 0,2 1 36 0 0,-2-1-75 0 0,-1-3-35 0 0,-1 0 0 0 0,1-1 0 0 0,-1 2 0 0 0,1-2 0 0 0,0 1 0 0 0,0 0 0 0 0,-1 0 1 0 0,2-1-1 0 0,-2 1 0 0 0,1-1 0 0 0,1 1 0 0 0,-2 0 0 0 0,1-1 0 0 0,1 1 0 0 0,-2-1 0 0 0,1 0 110 0 0,0 0-232 0 0,-1 0 10 0 0,1-1-142 0 0,-1-1-240 0 0,1 0 0 0 0,-1 0 0 0 0,0 0 0 0 0,0-1 0 0 0,0 1 0 0 0,0 0 0 0 0,0 0 1 0 0,0 0-1 0 0,-1 0 0 0 0,1-1 604 0 0,-1-4-3453 0 0,-1-4-3100 0 0</inkml:trace>
</inkml:ink>
</file>

<file path=ppt/ink/ink1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68"/>
    </inkml:context>
    <inkml:brush xml:id="br0">
      <inkml:brushProperty name="width" value="0.05" units="cm"/>
      <inkml:brushProperty name="height" value="0.05" units="cm"/>
      <inkml:brushProperty name="color" value="#996633"/>
    </inkml:brush>
  </inkml:definitions>
  <inkml:trace contextRef="#ctx0" brushRef="#br0">19 2 17503 0 0,'0'0'399'0'0,"-5"0"540"0"0,4-1-804 0 0,-1 1 10 0 0,-5 3 141 0 0,4-1-130 0 0,2-2 570 0 0,1 0 244 0 0,1 2 44 0 0,1-1-952 0 0,0 1-1 0 0,0-1 1 0 0,-1 0 0 0 0,1 0 0 0 0,0 0 0 0 0,0 0 0 0 0,0 1 0 0 0,1-2 0 0 0,-2 1-1 0 0,2 0 1 0 0,-1 0 0 0 0,0-1 0 0 0,0 0 0 0 0,1 1-62 0 0,6 0 119 0 0,0 0 0 0 0,0 0-1 0 0,1-1-118 0 0,117-3 1187 0 0,-108 3-2026 0 0,-8-1-15 0 0,-1 1 0 0 0,10 1 854 0 0,-18 0-442 0 0,1 0 0 0 0,0-1-1 0 0,-1 0 1 0 0,1 0 0 0 0,0 0 0 0 0,0 0-1 0 0,-1-1 1 0 0,1 0 0 0 0,-1 1-1 0 0,1-1 1 0 0,1 0 442 0 0,1-1-1534 0 0</inkml:trace>
</inkml:ink>
</file>

<file path=ppt/ink/ink1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69"/>
    </inkml:context>
    <inkml:brush xml:id="br0">
      <inkml:brushProperty name="width" value="0.05" units="cm"/>
      <inkml:brushProperty name="height" value="0.05" units="cm"/>
      <inkml:brushProperty name="color" value="#996633"/>
    </inkml:brush>
  </inkml:definitions>
  <inkml:trace contextRef="#ctx0" brushRef="#br0">29 0 12152 0 0,'0'0'554'0'0,"0"0"-11"0"0,-1 1-350 0 0,-4 7 1677 0 0,0 1-1 0 0,-3 8-1869 0 0,4-9 1040 0 0,3-6-857 0 0,1 1 0 0 0,-1-1 0 0 0,0 1 1 0 0,1 0-1 0 0,0-1 0 0 0,-1 1 0 0 0,1-1 0 0 0,0 2-183 0 0,-1 10 545 0 0,1-13-507 0 0,0 0 1 0 0,0 0-1 0 0,0 1 0 0 0,0-1 0 0 0,0 0 0 0 0,1 0 0 0 0,-1 0 0 0 0,0 0 0 0 0,0 0 0 0 0,1 0 1 0 0,-1 0-1 0 0,1 1 0 0 0,0-2-38 0 0,0 3 55 0 0,-1-2 66 0 0,0-1-74 0 0,0 1 0 0 0,0 0 0 0 0,1-1-1 0 0,-1 1 1 0 0,0-1 0 0 0,1 1 0 0 0,-1 0-1 0 0,0-1 1 0 0,1 0 0 0 0,-1 1 0 0 0,0-1-1 0 0,1 1 1 0 0,-1-1 0 0 0,1 0 0 0 0,-1 1 0 0 0,1-1-1 0 0,-1 1 1 0 0,1-1 0 0 0,-1 0 0 0 0,1 0-1 0 0,-1 1 1 0 0,1-1 0 0 0,-1 0 0 0 0,1 0-1 0 0,0 0 1 0 0,-1 0 0 0 0,1 0 0 0 0,-1 1-1 0 0,1-1 1 0 0,0 0 0 0 0,-1 0 0 0 0,1 0-1 0 0,0-1-46 0 0,1 1 60 0 0,0 0 0 0 0,1 0 0 0 0,-2-1 0 0 0,2 1-1 0 0,-1-1 1 0 0,0 0 0 0 0,0 0 0 0 0,1 0-60 0 0,3-4 54 0 0,-1 1 0 0 0,-1 0 0 0 0,1-1 0 0 0,0 1 1 0 0,2-5-55 0 0,-3 5 27 0 0,27-34 85 0 0,-29 34-101 0 0,-2 4-11 0 0,0 0 1 0 0,0 0-1 0 0,1 0 1 0 0,-1-1-1 0 0,0 1 1 0 0,0 0-1 0 0,0 0 1 0 0,0 0-1 0 0,0 0 1 0 0,0 0-1 0 0,0-1 1 0 0,0 1-1 0 0,0 0 1 0 0,0 0-1 0 0,0 0 1 0 0,1-1-1 0 0,-1 1 1 0 0,0 0-1 0 0,0 0 1 0 0,1 0-1 0 0,-1 0 1 0 0,0 0 0 0 0,0 0-1 0 0,0 0 1 0 0,0 0-1 0 0,0 0 1 0 0,0 0-1 0 0,1 0 1 0 0,-1 0-1 0 0,0 0 1 0 0,0 0-1 0 0,0 0 1 0 0,0 0-1 0 0,1 0 1 0 0,-1 0-1 0 0,0 0 1 0 0,0 0-1 0 0,1 0 1 0 0,-1 0-1 0 0,0 0 1 0 0,0 0-1 0 0,0 0 1 0 0,0 0-1 0 0,0 0 1 0 0,1 0-1 0 0,-1 0 1 0 0,0 0-1 0 0,0 0 1 0 0,0 0-1 0 0,0 0 1 0 0,0 1-1 0 0,0-1 1 0 0,0 0-1 0 0,1 0 1 0 0,-1 1-1 0 0,0-1 1 0 0,0 0-1 0 0,0 0 1 0 0,1 0-1 0 0,4 13-168 0 0,-3-6 122 0 0,6 9 128 0 0,-7-12-38 0 0,1 0-1 0 0,0-1 1 0 0,0 2 0 0 0,0-2 0 0 0,2 3-44 0 0,14 17 0 0 0,-16-22-100 0 0,-2 0 1 0 0,1-1-1 0 0,0 1 0 0 0,0 0 0 0 0,-1-1 0 0 0,1 1 1 0 0,1-1-1 0 0,-2 1 0 0 0,1 0 0 0 0,0-1 0 0 0,0 0 1 0 0,0 1-1 0 0,1-1 0 0 0,-2 0 0 0 0,1 0 0 0 0,1 0 1 0 0,-1 1-1 0 0,-1-1 0 0 0,2 0 0 0 0,-1 0 0 0 0,0-1 1 0 0,0 1-1 0 0,0 0 100 0 0,2 0-252 0 0,-1-1-1 0 0,-1 1 1 0 0,2-1 0 0 0,-1 0 0 0 0,-1 1 0 0 0,1-1 0 0 0,0 0 0 0 0,0 0 0 0 0,0 0-1 0 0,-1-1 1 0 0,1 1 0 0 0,-1 0 252 0 0,5-5-1463 0 0</inkml:trace>
</inkml:ink>
</file>

<file path=ppt/ink/ink1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70"/>
    </inkml:context>
    <inkml:brush xml:id="br0">
      <inkml:brushProperty name="width" value="0.05" units="cm"/>
      <inkml:brushProperty name="height" value="0.05" units="cm"/>
      <inkml:brushProperty name="color" value="#996633"/>
    </inkml:brush>
  </inkml:definitions>
  <inkml:trace contextRef="#ctx0" brushRef="#br0">85 40 19063 0 0,'-2'1'188'0'0,"-1"0"0"0"0,2 1-1 0 0,-2-1 1 0 0,1 1 0 0 0,0-1-1 0 0,0 1 1 0 0,0-1-1 0 0,0 1 1 0 0,0 1 0 0 0,1-2-1 0 0,-2 4-187 0 0,-10 11 215 0 0,11-14-139 0 0,-1 1 1 0 0,0 0 0 0 0,1 0-1 0 0,0 0 1 0 0,0 0-1 0 0,0 0 1 0 0,1 1 0 0 0,-1-1-1 0 0,1 0 1 0 0,-1 1 0 0 0,1 0-77 0 0,-10 76 1636 0 0,4-11-1399 0 0,4-44-108 0 0,1 0 1 0 0,2 10-130 0 0,0-27-40 0 0,1-1 0 0 0,-1 1 0 0 0,1-1 0 0 0,1 1 0 0 0,-1 0 0 0 0,2-1 0 0 0,-1 0 0 0 0,1 1 0 0 0,1 1 40 0 0,-4-8-254 0 0,1-1-140 0 0,0 0 118 0 0,0 0 1 0 0,1-1-1 0 0,-1 1 1 0 0,0 0-1 0 0,0-1 1 0 0,0 1-1 0 0,0 0 1 0 0,2-1 275 0 0,2-3-1282 0 0</inkml:trace>
  <inkml:trace contextRef="#ctx0" brushRef="#br0" timeOffset="1">227 8 19783 0 0,'-1'-1'100'0'0,"-9"-4"1479"0"0,10 5-1558 0 0,-1 0-1 0 0,1 0 0 0 0,0 0 0 0 0,-1-1 0 0 0,1 1 0 0 0,0 0 1 0 0,0 0-1 0 0,-1 0 0 0 0,0 0 0 0 0,1 0 0 0 0,0 0 1 0 0,-1 0-1 0 0,1 0 0 0 0,0 0 0 0 0,-1 0 0 0 0,1 0 0 0 0,-1 1 1 0 0,1-1-1 0 0,0 0 0 0 0,-1 0 0 0 0,1 0 0 0 0,0 0 1 0 0,0 0-1 0 0,-1 1 0 0 0,1-1 0 0 0,-1 0 0 0 0,1 0-20 0 0,-2 4 434 0 0,-1 0-1 0 0,0-1 0 0 0,1 1 1 0 0,-1 0-1 0 0,1 0 0 0 0,0 1-433 0 0,-2 5 375 0 0,1 1 0 0 0,0-1 0 0 0,1 1 0 0 0,0 1-375 0 0,-2 10 300 0 0,-5 24-91 0 0,3 1 0 0 0,0 30-209 0 0,2-32 134 0 0,1-14 42 0 0,1 7-176 0 0,2-3 20 0 0,-1-19-12 0 0,1 0 0 0 0,0-1 0 0 0,2 10-8 0 0,3-13-1588 0 0,-5-12 124 0 0</inkml:trace>
</inkml:ink>
</file>

<file path=ppt/ink/ink1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72"/>
    </inkml:context>
    <inkml:brush xml:id="br0">
      <inkml:brushProperty name="width" value="0.05" units="cm"/>
      <inkml:brushProperty name="height" value="0.05" units="cm"/>
      <inkml:brushProperty name="color" value="#996633"/>
    </inkml:brush>
  </inkml:definitions>
  <inkml:trace contextRef="#ctx0" brushRef="#br0">118 3 16903 0 0,'0'-1'771'0'0,"-1"1"-708"0"0,-1 0-1 0 0,2-1 1 0 0,-1 1-1 0 0,-1 0 0 0 0,1 0 1 0 0,0-1-1 0 0,0 1 1 0 0,0 0-1 0 0,0 0 1 0 0,0 0-1 0 0,0 0 1 0 0,0 1-1 0 0,-1-1 1 0 0,1 0-1 0 0,1 0 1 0 0,-2 0-1 0 0,1 1 1 0 0,0-1-1 0 0,0 0 1 0 0,0 1-1 0 0,0 0 1 0 0,0-1-1 0 0,0 1 0 0 0,0 0-62 0 0,-1 0 111 0 0,-1 1-1 0 0,1 0 1 0 0,0 0-1 0 0,0-1 1 0 0,0 1-1 0 0,1 1 1 0 0,-1-1-1 0 0,0 0 1 0 0,1 0-1 0 0,-1 1-110 0 0,-1 3 294 0 0,0 1 0 0 0,0 0 0 0 0,1-1 0 0 0,-1 2 0 0 0,2-2 0 0 0,-2 7-294 0 0,-9 52 166 0 0,5-31 415 0 0,-2 25-581 0 0,4-13 146 0 0,-2 41 94 0 0,4-55-295 0 0,1-13-143 0 0,1 8 198 0 0,-2-14-2551 0 0,3-14 1214 0 0,-2-4-50 0 0</inkml:trace>
</inkml:ink>
</file>

<file path=ppt/ink/ink1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73"/>
    </inkml:context>
    <inkml:brush xml:id="br0">
      <inkml:brushProperty name="width" value="0.05" units="cm"/>
      <inkml:brushProperty name="height" value="0.05" units="cm"/>
      <inkml:brushProperty name="color" value="#996633"/>
    </inkml:brush>
  </inkml:definitions>
  <inkml:trace contextRef="#ctx0" brushRef="#br0">16 0 3224 0 0,'-1'0'105'0'0,"0"1"0"0"0,1-1 1 0 0,-1 0-1 0 0,1 0 0 0 0,-1 0 0 0 0,0 0 0 0 0,1 0 1 0 0,-1 1-1 0 0,1-1 0 0 0,-1 0 0 0 0,0 0 0 0 0,1 1 1 0 0,-1-1-1 0 0,1 0 0 0 0,-1 1-105 0 0,-4 5 6162 0 0,4-5-2026 0 0,2 0-447 0 0,0 1-3462 0 0,-1-1 1 0 0,1 1 0 0 0,0-1-1 0 0,0 1 1 0 0,0-1 0 0 0,0 0-1 0 0,0 0 1 0 0,1 0-1 0 0,-1 1 1 0 0,1-1 0 0 0,-1-1-1 0 0,0 1 1 0 0,1 1 0 0 0,-1-2-1 0 0,1 1 1 0 0,-1-1 0 0 0,1 1-1 0 0,-1 0-227 0 0,6 1 280 0 0,0 0-1 0 0,0-1 1 0 0,-1 0-1 0 0,2 0-279 0 0,10 1 519 0 0,-7 0-463 0 0,-1-1-1 0 0,1 0 1 0 0,-1-1-1 0 0,6-1-55 0 0,7 1-82 0 0,13 0-854 0 0,-11 0-6874 0 0,-15 0 941 0 0</inkml:trace>
</inkml:ink>
</file>

<file path=ppt/ink/ink1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74"/>
    </inkml:context>
    <inkml:brush xml:id="br0">
      <inkml:brushProperty name="width" value="0.05" units="cm"/>
      <inkml:brushProperty name="height" value="0.05" units="cm"/>
      <inkml:brushProperty name="color" value="#996633"/>
    </inkml:brush>
  </inkml:definitions>
  <inkml:trace contextRef="#ctx0" brushRef="#br0">16 143 3224 0 0,'0'1'240'0'0,"-3"11"1916"0"0,1-3 3196 0 0,1 0 1 0 0,0 7-5353 0 0,1-4 677 0 0,0-1 26 0 0,0-4-104 0 0,0 0 1 0 0,0 1-1 0 0,-1-1 0 0 0,0 5-599 0 0,0-11 36 0 0,1 0 0 0 0,0 0 0 0 0,-1 0 0 0 0,1 1 0 0 0,0-1 0 0 0,0 0 0 0 0,0 0 0 0 0,0 0-36 0 0,1 4 89 0 0,-1-4-17 0 0,0-1-113 0 0,0 0-479 0 0,2-4-2119 0 0,1-4-3712 0 0</inkml:trace>
  <inkml:trace contextRef="#ctx0" brushRef="#br0" timeOffset="1">3 1 9672 0 0,'0'0'864'0'0,"0"0"-696"0"0,-3 7-168 0 0,3 1 0 0 0,0 0 512 0 0,0 0 64 0 0,0-3 8 0 0,3 1 8 0 0,-3-1-688 0 0,3 2-128 0 0</inkml:trace>
</inkml:ink>
</file>

<file path=ppt/ink/ink1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76"/>
    </inkml:context>
    <inkml:brush xml:id="br0">
      <inkml:brushProperty name="width" value="0.05" units="cm"/>
      <inkml:brushProperty name="height" value="0.05" units="cm"/>
      <inkml:brushProperty name="color" value="#996633"/>
    </inkml:brush>
  </inkml:definitions>
  <inkml:trace contextRef="#ctx0" brushRef="#br0">22 90 12752 0 0,'-2'3'139'0'0,"1"0"0"0"0,-1 0 0 0 0,1 0 0 0 0,-1 0 0 0 0,2 0 0 0 0,-1 0 0 0 0,0 0 0 0 0,0 0 0 0 0,0 0 0 0 0,1 1 0 0 0,0 1-139 0 0,0-2 623 0 0,-1 1 0 0 0,0 0 0 0 0,1-1 0 0 0,-1 1 0 0 0,-1 1-623 0 0,1-2 696 0 0,1 0 1 0 0,-2 0 0 0 0,2 1 0 0 0,0-1-1 0 0,-1 1-696 0 0,0 3 1500 0 0,1-5-221 0 0,4-5-732 0 0,-2 0-514 0 0,0 2 1 0 0,0-2 0 0 0,-1 1-1 0 0,1-1 1 0 0,-1 1 0 0 0,1-2-34 0 0,5-6 70 0 0,-3 1-39 0 0,1 1 1 0 0,-1-1 0 0 0,0 0-1 0 0,1-5-31 0 0,5-13 44 0 0,-3 11-28 0 0,-5 9 0 0 0,1 0 0 0 0,1 0 0 0 0,0 1 0 0 0,0-1 0 0 0,0 1 0 0 0,0 0 0 0 0,1 0-16 0 0,-1 2 14 0 0,-3 3 52 0 0,-1 6 86 0 0,-1 5-66 0 0,1-8-64 0 0,-1 0 0 0 0,1 1 0 0 0,0-2 0 0 0,-1 2 0 0 0,1-2 0 0 0,1 2-22 0 0,0 2 54 0 0,-1-1 0 0 0,0 1 0 0 0,0-1 0 0 0,-1 4-54 0 0,0 5 113 0 0,1-7 0 0 0,1 0 1 0 0,0 0-1 0 0,1 4-113 0 0,-1-5 91 0 0,0 1 0 0 0,0-1 0 0 0,0 6-91 0 0,1 1 44 0 0,-2-10-28 0 0,1 0 0 0 0,0 1 1 0 0,-1 0-1 0 0,0-1 0 0 0,1 1 1 0 0,-1 1-17 0 0,0-3 66 0 0,0-1-2 0 0,0 0 0 0 0,0 0 0 0 0,0 0 6 0 0,1 0 15 0 0,0 0-82 0 0,0 0-1 0 0,1 0 1 0 0,-1 0 0 0 0,1-1 0 0 0,-1 1 0 0 0,1 0-1 0 0,-1 0 1 0 0,0-1 0 0 0,0 1 0 0 0,0-1 0 0 0,1 1-1 0 0,-1-1 1 0 0,0 1 0 0 0,0-1 0 0 0,0 0 0 0 0,1 0-1 0 0,-2 0 1 0 0,1 1 0 0 0,1-2 0 0 0,-2 1 0 0 0,1 1 0 0 0,0-2-1 0 0,0 1 1 0 0,0-1-3 0 0,3-2 2 0 0,1-2-35 0 0,-1 0 0 0 0,0-1 0 0 0,0 0 0 0 0,0 1-1 0 0,0-2 34 0 0,9-17-99 0 0,-11 23 77 0 0,-1 2 14 0 0,-1 0 0 0 0,1-1 1 0 0,-1 0-1 0 0,0 1 0 0 0,1 0 0 0 0,-1-1 1 0 0,1 1-1 0 0,-1-1 0 0 0,0 1 1 0 0,0-1-1 0 0,0 0 0 0 0,1 1 0 0 0,-1-1 1 0 0,0 1-1 0 0,0-1 0 0 0,0 0 1 0 0,0 0 7 0 0,0 0-76 0 0,6 5 2 0 0,-5-1 74 0 0,1 1 0 0 0,-1-1 0 0 0,1 0 0 0 0,-1 0 0 0 0,0 3 0 0 0,0-2 0 0 0,0-1 0 0 0,1 2 0 0 0,-1-2 0 0 0,2 1 0 0 0,5 12 0 0 0,-5-11 0 0 0,0 1 0 0 0,0-1 0 0 0,0 0 0 0 0,1 0 0 0 0,-1 1 0 0 0,3-1 0 0 0,0 2 0 0 0,1 1 0 0 0,-1 0 0 0 0,0 1 0 0 0,-5-8-34 0 0,0 0 0 0 0,-1 0 1 0 0,1 0-1 0 0,0 0 0 0 0,0 0 0 0 0,0-1 0 0 0,0 1 0 0 0,-1 0 0 0 0,2 0 0 0 0,-1-1 0 0 0,0 1 1 0 0,0-1-1 0 0,0 1 0 0 0,0-1 0 0 0,0 0 0 0 0,0 1 0 0 0,1-1 0 0 0,-1 1 0 0 0,1-1 1 0 0,-1 0-1 0 0,0 0 0 0 0,0 0 0 0 0,2 0 34 0 0,-2 0-83 0 0,2-1 1 0 0,-1 1-1 0 0,0-1 0 0 0,0 1 1 0 0,1-1-1 0 0,-1 0 1 0 0,0 1-1 0 0,0-2 0 0 0,-1 1 1 0 0,1 1-1 0 0,1-2 1 0 0,-1 0 82 0 0,5-3-844 0 0,0-1 1 0 0,-1 0-1 0 0,0 0 0 0 0,0-1 1 0 0,-1 0-1 0 0,5-6 844 0 0,11-12-3575 0 0,-12 12 2153 0 0,-8 12 1205 0 0,0 0 11 0 0,0-1 993 0 0,0 2 6364 0 0,0 7-5643 0 0,-1-7-1477 0 0,0 1 1 0 0,0-1 0 0 0,0 0 0 0 0,0 0 0 0 0,0 0 0 0 0,0 0-1 0 0,0 0 1 0 0,0 0 0 0 0,0 0 0 0 0,0 0 0 0 0,0 0 0 0 0,1 1-1 0 0,-1-1 1 0 0,0 0 0 0 0,0 0 0 0 0,0 0 0 0 0,1 0-1 0 0,-1 0 1 0 0,0 0 0 0 0,0 0 0 0 0,0 0 0 0 0,0 0 0 0 0,0 0-1 0 0,0 1 1 0 0,0-1 0 0 0,1 0 0 0 0,-1 0 0 0 0,0 0 0 0 0,0 0-1 0 0,0-1 1 0 0,0 1 0 0 0,0 0 0 0 0,0 0 0 0 0,1 0 0 0 0,-1 0-1 0 0,0 0 1 0 0,0 0 0 0 0,0 0 0 0 0,1 0 0 0 0,-1 0-1 0 0,0-1 1 0 0,0 1 0 0 0,0 0 0 0 0,0 0 0 0 0,0 0 0 0 0,0 0-1 0 0,0 0 1 0 0,0 0 0 0 0,0 0 0 0 0,0 0 0 0 0,0 0 0 0 0,1 0-1 0 0,-1-1 1 0 0,0 1-32 0 0,1-2 37 0 0,1 0-1 0 0,-1 0 0 0 0,1-1 0 0 0,-1 1 1 0 0,0-1-1 0 0,0 1 0 0 0,0 0 0 0 0,0-1 1 0 0,-1 0-1 0 0,1-2-36 0 0,0 2 8 0 0,-1 3-6 0 0,0 0 0 0 0,0-1 1 0 0,1 1-1 0 0,-1-1 0 0 0,0 1 0 0 0,0-1 1 0 0,0 1-1 0 0,0-1 0 0 0,0 1 0 0 0,0 0 0 0 0,-1-1 1 0 0,1 0-1 0 0,0 1 0 0 0,0-1 0 0 0,0 1 1 0 0,-1 0-1 0 0,1-1-2 0 0,-1-7 15 0 0,1 3-7 0 0,0 3-3 0 0,0 0 0 0 0,0 1 0 0 0,0-1 0 0 0,0 1 0 0 0,0-1 0 0 0,0 0 1 0 0,-1 0-1 0 0,1 0 0 0 0,-1 1 0 0 0,1-1 0 0 0,-1-1-5 0 0,-2-1 0 0 0,3 3 5 0 0,0 1 1 0 0,0-1-1 0 0,0 1 0 0 0,0 0 0 0 0,0-1 1 0 0,-1 1-1 0 0,1 0 0 0 0,0 0 0 0 0,-1-1 1 0 0,1 1-1 0 0,0 0 0 0 0,0 0 0 0 0,0-1 1 0 0,-1 1-1 0 0,1 0 0 0 0,0-1 0 0 0,0 1 1 0 0,-1 0-1 0 0,1 0 0 0 0,-1 0 0 0 0,1 0 1 0 0,0 0-1 0 0,-1 0 0 0 0,1-1 0 0 0,0 1 1 0 0,0 0-1 0 0,-1 0 0 0 0,0 0 0 0 0,1 0 1 0 0,0 0-1 0 0,-1 0 0 0 0,1 0 0 0 0,0 0 1 0 0,0 0-1 0 0,-1 0 0 0 0,0 0 0 0 0,1 1 1 0 0,0-1-1 0 0,0 0 0 0 0,-1 0-5 0 0,-1 1 64 0 0,0 0-1 0 0,0 0 0 0 0,0 0 1 0 0,0 0-1 0 0,-1 1-63 0 0,2-2 29 0 0,-3 3 64 0 0,1 0 1 0 0,0-1-1 0 0,0 1 0 0 0,0 0 1 0 0,1 0-1 0 0,0 0 0 0 0,-1 1 1 0 0,1-1-1 0 0,-1 1 0 0 0,2 0 1 0 0,-1-1-1 0 0,-1 4-93 0 0,1 0 57 0 0,0-1 0 0 0,0 1 0 0 0,0 0 1 0 0,1-1-1 0 0,0 1 0 0 0,1-1 0 0 0,-1 4-57 0 0,1-5 11 0 0,1-1-1 0 0,-1 1 1 0 0,1-1 0 0 0,0 1-1 0 0,0-1 1 0 0,0 0 0 0 0,1 1-1 0 0,-1-1 1 0 0,1-1 0 0 0,0 2-1 0 0,0-1 1 0 0,0-1 0 0 0,1 1-1 0 0,0 0 1 0 0,2 2-11 0 0,-1-2 7 0 0,-1-1-1 0 0,1 0 1 0 0,0 0-1 0 0,0 0 1 0 0,0 0 0 0 0,0-1-1 0 0,1 0 1 0 0,-1 0-1 0 0,1 0 1 0 0,-1-1-1 0 0,1 1 1 0 0,0-1-1 0 0,0 0 1 0 0,0 0 0 0 0,-1 0-1 0 0,1-1 1 0 0,0 0-1 0 0,0 0 1 0 0,-1 0-1 0 0,2 0 1 0 0,-1-2-1 0 0,-1 2 1 0 0,1-1 0 0 0,-1-1-1 0 0,3 1-6 0 0,5-5-1052 0 0,1 1-1 0 0,6-5 1053 0 0,-1 1-9279 0 0</inkml:trace>
</inkml:ink>
</file>

<file path=ppt/ink/ink1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77"/>
    </inkml:context>
    <inkml:brush xml:id="br0">
      <inkml:brushProperty name="width" value="0.05" units="cm"/>
      <inkml:brushProperty name="height" value="0.05" units="cm"/>
      <inkml:brushProperty name="color" value="#996633"/>
    </inkml:brush>
  </inkml:definitions>
  <inkml:trace contextRef="#ctx0" brushRef="#br0">352 1 17135 0 0,'3'-1'2698'0'0,"-5"5"-1226"0"0,7 30 565 0 0,-3-15-1597 0 0,1 0 1 0 0,1-1-1 0 0,2 9-440 0 0,-2-9 226 0 0,-1 1-1 0 0,0 1 1 0 0,-1-1-1 0 0,-1 1 1 0 0,-1-1 0 0 0,-1 4-226 0 0,1-14 130 0 0,-2 0 0 0 0,0 0 0 0 0,0 0 0 0 0,-1 0 0 0 0,0 0 0 0 0,0-1 0 0 0,-1 0 1 0 0,0 1-1 0 0,0-1 0 0 0,-4 4-130 0 0,-1 2 96 0 0,0 0 0 0 0,-1 0 1 0 0,-1-1-1 0 0,-5 5-96 0 0,12-14 32 0 0,-1 0-1 0 0,1 0 0 0 0,-1 0 1 0 0,0-1-1 0 0,-1 0 0 0 0,2 0 1 0 0,-2 0-1 0 0,0 0 0 0 0,1-1-31 0 0,1-1 24 0 0,-1 0-1 0 0,2 0 0 0 0,-1 0 0 0 0,-1 0 0 0 0,1-1 0 0 0,0 1 0 0 0,0-1 0 0 0,0 0 0 0 0,-1-1 1 0 0,1 1-1 0 0,0 0 0 0 0,0-2 0 0 0,-4 1-23 0 0,1-2-49 0 0,-1 0 1 0 0,0 0 0 0 0,0-1-1 0 0,1-1 1 0 0,0 1-1 0 0,-5-4 49 0 0,-5-5-308 0 0,-16-16 308 0 0,26 22-613 0 0,-1-2 0 0 0,1 2 0 0 0,0-2-1 0 0,1 0 1 0 0,0 0 0 0 0,1 0 0 0 0,0 0-1 0 0,0-1 1 0 0,1 1 0 0 0,0-1 0 0 0,1-1 0 0 0,0 1-1 0 0,-1-10 614 0 0,3 17-424 0 0,1 0 0 0 0,0 0 0 0 0,0 1-1 0 0,0-1 1 0 0,1 0 424 0 0,2-15-6490 0 0</inkml:trace>
</inkml:ink>
</file>

<file path=ppt/ink/ink1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78"/>
    </inkml:context>
    <inkml:brush xml:id="br0">
      <inkml:brushProperty name="width" value="0.05" units="cm"/>
      <inkml:brushProperty name="height" value="0.05" units="cm"/>
      <inkml:brushProperty name="color" value="#996633"/>
    </inkml:brush>
  </inkml:definitions>
  <inkml:trace contextRef="#ctx0" brushRef="#br0">31 36 14800 0 0,'0'0'678'0'0,"0"0"-14"0"0,0 6 191 0 0,-4 28 3843 0 0,1-3-2627 0 0,3-23-1812 0 0,0-2 1 0 0,0 0 1 0 0,0-1-1 0 0,0 1 0 0 0,1 0 0 0 0,0 0 0 0 0,0 0 0 0 0,1 1-260 0 0,-1-6 145 0 0,9 4-1 0 0,-9-5-139 0 0,0 0 1 0 0,0 0-1 0 0,0 0 0 0 0,0 0 0 0 0,0 0 1 0 0,0 0-1 0 0,0 0 0 0 0,0 0 0 0 0,0 0 1 0 0,0 0-1 0 0,0 0 0 0 0,0 0 0 0 0,0-1 0 0 0,0 1 1 0 0,0-1-1 0 0,0 1 0 0 0,0-1 0 0 0,-1 1 1 0 0,2 0-1 0 0,-2-1 0 0 0,1 0 0 0 0,0 1 1 0 0,0-1-1 0 0,0 0 0 0 0,-1 0 0 0 0,1 0-5 0 0,3-2 27 0 0,-1-1 1 0 0,0 0-1 0 0,0 0 0 0 0,0 1 0 0 0,-1-2-27 0 0,22-38 0 0 0,-22 40-7 0 0,0-1 0 0 0,0 0 0 0 0,-1 0 0 0 0,0 0 0 0 0,0 1 0 0 0,1-2 0 0 0,-2 1 0 0 0,1 0 0 0 0,-1 0 0 0 0,0 0 0 0 0,0-1 0 0 0,0 1 0 0 0,0 0 0 0 0,0 0 0 0 0,-1 0 0 0 0,0-2 7 0 0,0 5-8 0 0,1 0 0 0 0,0 0 1 0 0,-1 0-1 0 0,1-1 0 0 0,-1 1 0 0 0,0 0 0 0 0,0 0 0 0 0,1 0 0 0 0,-1-1 0 0 0,0 1 1 0 0,0 1-1 0 0,0-2 0 0 0,0 1 0 0 0,0 1 0 0 0,0-1 0 0 0,0 0 0 0 0,0 0 0 0 0,-1 1 1 0 0,1-1-1 0 0,0 0 0 0 0,0 1 0 0 0,-1-1 0 0 0,1 1 0 0 0,0 0 0 0 0,-1 0 1 0 0,1-1-1 0 0,0 1 0 0 0,-1 0 0 0 0,1 0 0 0 0,-1 0 0 0 0,1 0 0 0 0,0 0 0 0 0,-1 0 1 0 0,0 1 7 0 0,-2 0 5 0 0,-1-1 0 0 0,1 2 1 0 0,0-1-1 0 0,0 1 1 0 0,0-1-1 0 0,-1 2 1 0 0,1-1-1 0 0,1 0 1 0 0,-5 3-6 0 0,5-3-205 0 0,-17 15-227 0 0,20-17 128 0 0,-2 2-1 0 0,2-1 0 0 0,-1-1 0 0 0,0 2 1 0 0,0-1-1 0 0,0 0 0 0 0,1 0 1 0 0,-1 0-1 0 0,0 1 0 0 0,1-1 0 0 0,-1 0 1 0 0,1 0-1 0 0,0 0 0 0 0,0 1 0 0 0,-1-1 1 0 0,1 1 304 0 0,0-2-7581 0 0</inkml:trace>
</inkml:ink>
</file>

<file path=ppt/ink/ink1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79"/>
    </inkml:context>
    <inkml:brush xml:id="br0">
      <inkml:brushProperty name="width" value="0.05" units="cm"/>
      <inkml:brushProperty name="height" value="0.05" units="cm"/>
      <inkml:brushProperty name="color" value="#996633"/>
    </inkml:brush>
  </inkml:definitions>
  <inkml:trace contextRef="#ctx0" brushRef="#br0">74 2 17967 0 0,'0'0'407'0'0,"0"-1"60"0"0,-5 1 67 0 0,-2 1 138 0 0,6-1-561 0 0,1 0-1 0 0,-1 0 0 0 0,0 1 0 0 0,1-1 1 0 0,0 0-1 0 0,-1 1 0 0 0,1-1 0 0 0,-1 1 1 0 0,1-1-1 0 0,-1 1 0 0 0,1-1 0 0 0,0 0 1 0 0,-1 1-1 0 0,1 0 0 0 0,0 0-110 0 0,-2 1 484 0 0,1 0-286 0 0,-1 0-1 0 0,1 0 1 0 0,1 0 0 0 0,-1 0 0 0 0,-1 1 0 0 0,2-1 0 0 0,-1 0 0 0 0,1 2-198 0 0,-1-2 124 0 0,0 0 0 0 0,0 1 0 0 0,0 0 0 0 0,0-1 0 0 0,0 0 0 0 0,0 1 1 0 0,-1 0-125 0 0,1-2 78 0 0,0 1 1 0 0,1-1 0 0 0,-1 0-1 0 0,1 0 1 0 0,0 1 0 0 0,0-1-1 0 0,-1 1 1 0 0,1-1 0 0 0,0 1-1 0 0,0-1 1 0 0,0 1 0 0 0,0-1 0 0 0,0 0-1 0 0,0 1 1 0 0,1-1 0 0 0,-1 1-79 0 0,1 9 374 0 0,-1-1-116 0 0,1 0 0 0 0,1 6-258 0 0,-1-14 53 0 0,0 15 234 0 0,-1-13-214 0 0,0 0-1 0 0,1 0 0 0 0,-1 0 0 0 0,1 2-72 0 0,1 9 146 0 0,-1-2-35 0 0,0-5-86 0 0,-1-6-13 0 0,1-1 0 0 0,-1 1 0 0 0,0-1 0 0 0,0 0 0 0 0,1 1 0 0 0,0-1-1 0 0,-1 1-11 0 0,1 0 54 0 0,-1 2-29 0 0,0-3 34 0 0,1 0-5 0 0,4 0-30 0 0,-4-1-15 0 0,0 0 0 0 0,0 1-1 0 0,0-1 1 0 0,0 0-1 0 0,0 0 1 0 0,0-1 0 0 0,-1 1-1 0 0,2 0 1 0 0,-2 0-1 0 0,1 0 1 0 0,1 0 0 0 0,-2-1-1 0 0,1 1 1 0 0,0-1-1 0 0,0 1 1 0 0,0-1-1 0 0,-1 1 1 0 0,1 0 0 0 0,0-1-1 0 0,0 0 1 0 0,0 0-9 0 0,6-4 46 0 0,6-1-61 0 0,-12 5 10 0 0,2 0 0 0 0,-1-1 1 0 0,1 1-1 0 0,-1 0 0 0 0,0 0 0 0 0,1 0 0 0 0,-1 1 0 0 0,0-1 0 0 0,1 0 0 0 0,2 1 5 0 0,-4 0 0 0 0,0 0 0 0 0,0 0 0 0 0,0 0 0 0 0,1 0 0 0 0,-1 0 0 0 0,1 0 0 0 0,-1 0 0 0 0,0 1 0 0 0,0-1 0 0 0,0 1 0 0 0,1-1 0 0 0,-1 1 0 0 0,1-1 0 0 0,1 2 0 0 0,1 0 0 0 0,0 0 0 0 0,-1 0 0 0 0,1 0 0 0 0,0 1 0 0 0,-3-2 0 0 0,1 0 0 0 0,-1 0 0 0 0,1 1 0 0 0,-1-1 0 0 0,0 1 0 0 0,0-1 0 0 0,0 0 0 0 0,1 1 0 0 0,-2 0 0 0 0,2 1 0 0 0,4 6 0 0 0,-5-8 0 0 0,0 0 0 0 0,0 0 0 0 0,-1 0 0 0 0,1-1 0 0 0,0 2 0 0 0,-1-2 0 0 0,1 1 0 0 0,-1 1 0 0 0,0-1 0 0 0,1-1 0 0 0,-1 2 0 0 0,1-1 0 0 0,-1 1 3 0 0,0-1-1 0 0,0 0 1 0 0,0 1-1 0 0,0-1 1 0 0,1 0 0 0 0,-1 0-1 0 0,1 1 1 0 0,-1-1-1 0 0,1 1-2 0 0,0 2 30 0 0,-2 5-18 0 0,0-7-9 0 0,0-1 4 0 0,-3 7 35 0 0,3-7-32 0 0,0 2 0 0 0,0-2 0 0 0,-1 1 0 0 0,1-1 1 0 0,0 1-1 0 0,0 0 0 0 0,-2 0-10 0 0,-20 14 81 0 0,15-11-75 0 0,6-3-3 0 0,0-2 0 0 0,1 1 0 0 0,-1-1 0 0 0,-1 1 0 0 0,2 0 0 0 0,-1-1 0 0 0,0 0 0 0 0,0 1 0 0 0,-1-1-3 0 0,-21 0 22 0 0,12-1-18 0 0,6 1-17 0 0,-1 0 1 0 0,1-2-1 0 0,0 2 0 0 0,0-2 1 0 0,-1 0-1 0 0,1 0 0 0 0,0 1 1 0 0,-3-4 12 0 0,7 4-17 0 0,0 0 0 0 0,0 0 1 0 0,0 0-1 0 0,0-1 0 0 0,0 1 0 0 0,0-1 1 0 0,1 0-1 0 0,-1 1 0 0 0,0-2 0 0 0,1 2 1 0 0,-1-1-1 0 0,1 0 0 0 0,0 0 0 0 0,0 0 1 0 0,0-1 16 0 0,0 1-208 0 0,0 0 0 0 0,1 1 0 0 0,-1-2-1 0 0,1 1 1 0 0,-1 1 0 0 0,1-1 0 0 0,0-1 0 0 0,0 1 208 0 0,0 0-580 0 0,0 0-1 0 0,0 1 0 0 0,1-1 1 0 0,-1 0-1 0 0,0 0 1 0 0,1 0-1 0 0,-1 1 0 0 0,1-1 1 0 0,0-1 580 0 0,2-1-1974 0 0</inkml:trace>
</inkml:ink>
</file>

<file path=ppt/ink/ink1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80"/>
    </inkml:context>
    <inkml:brush xml:id="br0">
      <inkml:brushProperty name="width" value="0.05" units="cm"/>
      <inkml:brushProperty name="height" value="0.05" units="cm"/>
      <inkml:brushProperty name="color" value="#996633"/>
    </inkml:brush>
  </inkml:definitions>
  <inkml:trace contextRef="#ctx0" brushRef="#br0">11 14 23583 0 0,'0'0'520'0'0,"-5"-1"112"0"0,5 1 16 0 0,0 0 8 0 0,-2-2-528 0 0,2 2-128 0 0,0 0 0 0 0,0 0 0 0 0,-3-5 224 0 0,3 5 8 0 0,3-3 8 0 0,2 1 0 0 0,-5 2-336 0 0,10 0-64 0 0,-2 2-8 0 0,2-2-10519 0 0</inkml:trace>
</inkml:ink>
</file>

<file path=ppt/ink/ink1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81"/>
    </inkml:context>
    <inkml:brush xml:id="br0">
      <inkml:brushProperty name="width" value="0.05" units="cm"/>
      <inkml:brushProperty name="height" value="0.05" units="cm"/>
      <inkml:brushProperty name="color" value="#996633"/>
    </inkml:brush>
  </inkml:definitions>
  <inkml:trace contextRef="#ctx0" brushRef="#br0">21 1 21191 0 0,'-10'0'936'0'0,"7"0"200"0"0,-5 2-912 0 0,8 0-224 0 0,0-2 0 0 0,0 0 0 0 0,0 0 344 0 0,0 0 16 0 0,0 0 8 0 0,0 0-6864 0 0,5-4-1375 0 0</inkml:trace>
</inkml:ink>
</file>

<file path=ppt/ink/ink1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82"/>
    </inkml:context>
    <inkml:brush xml:id="br0">
      <inkml:brushProperty name="width" value="0.05" units="cm"/>
      <inkml:brushProperty name="height" value="0.05" units="cm"/>
      <inkml:brushProperty name="color" value="#996633"/>
    </inkml:brush>
  </inkml:definitions>
  <inkml:trace contextRef="#ctx0" brushRef="#br0">0 1 6792 0 0,'0'0'308'0'0,"0"0"-2"0"0,0 0-79 0 0,0 0 392 0 0,0 0 189 0 0,0 0 37 0 0,0 0 0 0 0,0 0-38 0 0,0 0-20 0 0,0 0-3 0 0,0 0-27 0 0,0 0-112 0 0,0 0-49 0 0,0 0-10 0 0,0 0-2 0 0,0 0-1 0 0,0 0 1 0 0,0 0 0 0 0,0 0-4 0 0,0 0-17 0 0,0 0-10 0 0,0 0-1 0 0,0 0-12 0 0,0 0-49 0 0,0 0-19 0 0,0 0-7 0 0,0 0-10 0 0,0 0-40 0 0,0 0-21 0 0,5 3 642 0 0,-3-2-961 0 0,-1-1 0 0 0,1 0 0 0 0,0 1 0 0 0,0-1 1 0 0,0 0-1 0 0,-1 0 0 0 0,1 0 0 0 0,0 0 0 0 0,0 0 0 0 0,0 0 0 0 0,-1 0-75 0 0,12 0 178 0 0,-7 1-120 0 0,-2 0 11 0 0,0-1 0 0 0,-1 1-1 0 0,1-1 1 0 0,-1 0 0 0 0,1 0 0 0 0,0 0-1 0 0,-1 0 1 0 0,3-1-69 0 0,-1 0 0 0 0,0 0 0 0 0,0 1 0 0 0,1 0 0 0 0,-1 0 0 0 0,2 1 0 0 0,6 0 0 0 0,38-1-6938 0 0,-50 0-243 0 0</inkml:trace>
</inkml:ink>
</file>

<file path=ppt/ink/ink1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83"/>
    </inkml:context>
    <inkml:brush xml:id="br0">
      <inkml:brushProperty name="width" value="0.05" units="cm"/>
      <inkml:brushProperty name="height" value="0.05" units="cm"/>
      <inkml:brushProperty name="color" value="#996633"/>
    </inkml:brush>
  </inkml:definitions>
  <inkml:trace contextRef="#ctx0" brushRef="#br0">0 12 7832 0 0,'2'0'139'0'0,"-2"0"-113"0"0,1 0 1 0 0,-1 0-1 0 0,1 0 0 0 0,-1 0 0 0 0,0 0 1 0 0,0 0-1 0 0,1 0 0 0 0,-1 0 0 0 0,0 0 1 0 0,1 0-1 0 0,-1 0 0 0 0,1 0 0 0 0,-1 0 1 0 0,0 0-1 0 0,0 0 0 0 0,1 0 0 0 0,-1 1 1 0 0,0-1-1 0 0,0 0 0 0 0,0 0 0 0 0,1 0 1 0 0,-1 0-1 0 0,0 1 0 0 0,1-1 0 0 0,-1 0 0 0 0,0 1 1 0 0,0-1-27 0 0,8 5 10481 0 0,-7-4-10362 0 0,0 0 0 0 0,0 0 1 0 0,0 0-1 0 0,0 0 0 0 0,0 0 1 0 0,0-1-1 0 0,0 2 0 0 0,0-2 0 0 0,1 1 1 0 0,-1-1-1 0 0,1 1 0 0 0,-1-1 1 0 0,0 1-1 0 0,0 0 0 0 0,1-1 1 0 0,-1 0-1 0 0,0 0 0 0 0,1 1 0 0 0,-1-1 1 0 0,1 0-120 0 0,4 0 185 0 0,0 0 0 0 0,0-1 1 0 0,-1 1-1 0 0,4-2-185 0 0,8 0 250 0 0,-11 0-210 0 0,0 1 0 0 0,1 0 1 0 0,-1-1-1 0 0,4-2-40 0 0,-2 2-1 0 0,0-1 1 0 0,5 0 0 0 0,25-6-2256 0 0,-28 9 1069 0 0</inkml:trace>
</inkml:ink>
</file>

<file path=ppt/ink/ink1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84"/>
    </inkml:context>
    <inkml:brush xml:id="br0">
      <inkml:brushProperty name="width" value="0.05" units="cm"/>
      <inkml:brushProperty name="height" value="0.05" units="cm"/>
      <inkml:brushProperty name="color" value="#996633"/>
    </inkml:brush>
  </inkml:definitions>
  <inkml:trace contextRef="#ctx0" brushRef="#br0">5 1 22231 0 0,'0'0'488'0'0,"0"0"104"0"0,0 0 16 0 0,0 0 16 0 0,0 0-496 0 0,0 0-128 0 0,0 0 0 0 0,0 0 0 0 0,0 0 152 0 0,-4 2 8 0 0,4-2 0 0 0,0 0 0 0 0,0 0-392 0 0,0 0-80 0 0,0 0-8 0 0,0 0-6240 0 0,0 0-1247 0 0</inkml:trace>
</inkml:ink>
</file>

<file path=ppt/ink/ink1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85"/>
    </inkml:context>
    <inkml:brush xml:id="br0">
      <inkml:brushProperty name="width" value="0.05" units="cm"/>
      <inkml:brushProperty name="height" value="0.05" units="cm"/>
      <inkml:brushProperty name="color" value="#996633"/>
    </inkml:brush>
  </inkml:definitions>
  <inkml:trace contextRef="#ctx0" brushRef="#br0">48 1 11976 0 0,'-1'0'211'0'0,"1"0"1"0"0,-2 0 0 0 0,2 0 0 0 0,-1 0-1 0 0,-1 0 1 0 0,2 0 0 0 0,-2 0 0 0 0,2 1 0 0 0,-1-1-1 0 0,-1 0 1 0 0,2 0 0 0 0,-1 1 0 0 0,0-1-1 0 0,0 0 1 0 0,0 1 0 0 0,1 0 0 0 0,-2-1 0 0 0,2 1-1 0 0,-1-1 1 0 0,1 1 0 0 0,-2 0 0 0 0,2-1-1 0 0,-1 1 1 0 0,1 0-212 0 0,-6 6 2971 0 0,5-6-2640 0 0,0 1 0 0 0,1-1 1 0 0,-2 0-1 0 0,1 1 0 0 0,0-1 0 0 0,0 0 0 0 0,0 0 0 0 0,-1 0-331 0 0,1 0 115 0 0,1 0 0 0 0,-1-1 0 0 0,0 0-1 0 0,1 1 1 0 0,-1-1 0 0 0,0 1 0 0 0,1 0 0 0 0,-1-1 0 0 0,1 1 0 0 0,0 0 0 0 0,-1 0-1 0 0,1-1 1 0 0,-1 1 0 0 0,1 0 0 0 0,0 0 0 0 0,0-1 0 0 0,-1 1-115 0 0,0 6-562 0 0,1 2-6022 0 0,0-9-933 0 0</inkml:trace>
</inkml:ink>
</file>

<file path=ppt/ink/ink1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86"/>
    </inkml:context>
    <inkml:brush xml:id="br0">
      <inkml:brushProperty name="width" value="0.05" units="cm"/>
      <inkml:brushProperty name="height" value="0.05" units="cm"/>
    </inkml:brush>
  </inkml:definitions>
  <inkml:trace contextRef="#ctx0" brushRef="#br0">256 15 5528 0 0,'0'0'422'0'0,"1"-1"-64"0"0,5-6 3261 0 0,-4 1 6789 0 0,-2 6-9664 0 0,-9 0 628 0 0,2 3-976 0 0,-1 0-1 0 0,1 0 0 0 0,-1 1 0 0 0,1 0 1 0 0,1 0-1 0 0,-2 1 0 0 0,0 1-395 0 0,-5 3 204 0 0,9-6-76 0 0,-1 0 0 0 0,0-1 0 0 0,-2 1-128 0 0,-12 7 217 0 0,0 2-42 0 0,-18 14 24 0 0,29-21-156 0 0,1 1 0 0 0,-5 1-43 0 0,5-4 28 0 0,0 1 0 0 0,1 0 0 0 0,-4 4-28 0 0,8-6 0 0 0,-4 3 0 0 0,0 0 0 0 0,2 1 0 0 0,-2-1 0 0 0,1 2 0 0 0,3-4 0 0 0,2-3 0 0 0,0 0 0 0 0,0 0 0 0 0,0 0 0 0 0,0 0 0 0 0,0 1 0 0 0,0-1 0 0 0,0 0 0 0 0,0 0 0 0 0,0 0 0 0 0,0 0 0 0 0,0 1 0 0 0,0-1 0 0 0,0 0 0 0 0,1 1 0 0 0,-1-1 0 0 0,0 0 0 0 0,0 0 0 0 0,0 0 0 0 0,0 0 0 0 0,0 1 0 0 0,0-1 0 0 0,7 4 0 0 0,1-1 0 0 0,1-1 0 0 0,-1 1 0 0 0,0-1 0 0 0,1-1 0 0 0,3 1 0 0 0,36 4 0 0 0,-34-5 0 0 0,-2 2 0 0 0,1-1 0 0 0,0 1 0 0 0,1 2 0 0 0,-9-3 0 0 0,1-1 0 0 0,-1 2 0 0 0,1 0 0 0 0,-1 0 0 0 0,0 0 0 0 0,0 0 0 0 0,0 0 0 0 0,-1 1 0 0 0,1 0 0 0 0,0 2 0 0 0,-4-6 1 0 0,0 1-1 0 0,0 1 1 0 0,-1-2-1 0 0,1 1 1 0 0,0 1 0 0 0,-1-2-1 0 0,1 1 1 0 0,-1 1-1 0 0,1-1 1 0 0,-1 0 0 0 0,1 0-1 0 0,-1 0 1 0 0,0 0-1 0 0,0 1 1 0 0,0-1-1 0 0,0 0 1 0 0,0 1-1 0 0,0 0 2 0 0,0 0 0 0 0,0 0 0 0 0,-1 0 1 0 0,0 0-1 0 0,1 0 0 0 0,-1 0 0 0 0,0-1 0 0 0,0 1 0 0 0,0 0 0 0 0,0 0-2 0 0,-4 5 7 0 0,0-1 0 0 0,0 0-1 0 0,0-1 1 0 0,-1 1-1 0 0,-1 0-6 0 0,6-6 0 0 0,-5 6 11 0 0,-1-2 0 0 0,1 1-1 0 0,-1 0 1 0 0,0-1 0 0 0,0 0-1 0 0,-8 2-10 0 0,-1 0 32 0 0,0-1 0 0 0,-14 2-32 0 0,25-6-98 0 0,1-1-1 0 0,-1 0 0 0 0,0 0 1 0 0,0-1-1 0 0,0 1 0 0 0,1-1 1 0 0,-1 0-1 0 0,0 0 0 0 0,-3-2 99 0 0,8 3-86 0 0,0 0 0 0 0,0 0 1 0 0,0 0-1 0 0,0-1 0 0 0,0 1 0 0 0,0 0 0 0 0,0 0 0 0 0,0-1 0 0 0,-1 1 1 0 0,1 0-1 0 0,0 0 0 0 0,0 0 0 0 0,0-1 0 0 0,0 1 0 0 0,0 0 0 0 0,0 0 0 0 0,0 0 1 0 0,0 0-1 0 0,0-1 0 0 0,0 1 0 0 0,0 0 0 0 0,0-1 0 0 0,0 1 0 0 0,0 0 1 0 0,0 0-1 0 0,1 0 0 0 0,-1 0 0 0 0,0-1 0 0 0,0 1 0 0 0,0 0 0 0 0,0 0 0 0 0,0 0 1 0 0,0 0-1 0 0,0-1 0 0 0,0 1 0 0 0,1 0 0 0 0,-1 0 86 0 0,5-7-6816 0 0,2 5-46 0 0</inkml:trace>
</inkml:ink>
</file>

<file path=ppt/ink/ink1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87"/>
    </inkml:context>
    <inkml:brush xml:id="br0">
      <inkml:brushProperty name="width" value="0.05" units="cm"/>
      <inkml:brushProperty name="height" value="0.05" units="cm"/>
    </inkml:brush>
  </inkml:definitions>
  <inkml:trace contextRef="#ctx0" brushRef="#br0">18 0 11432 0 0,'0'0'78'0'0,"-1"0"0"0"0,0 0 0 0 0,1 0 1 0 0,-1 0-1 0 0,0 0 0 0 0,1 0 0 0 0,-1 1 1 0 0,1-1-1 0 0,-2 0 0 0 0,2 0 0 0 0,-1 0 1 0 0,1 0-1 0 0,-1 1 0 0 0,1-1 0 0 0,-1 0 1 0 0,0 1-1 0 0,1-1 0 0 0,-1 1 0 0 0,1-1 1 0 0,0 0-1 0 0,-1 1 0 0 0,0-1 0 0 0,1 1 1 0 0,0 0-1 0 0,-1-1 0 0 0,1 1 0 0 0,0-1 1 0 0,-1 1-1 0 0,1 0 0 0 0,0-1 0 0 0,0 1 1 0 0,-1 0-79 0 0,1 0 82 0 0,0-1 0 0 0,0 1 0 0 0,0-1 1 0 0,0 2-1 0 0,0-2 0 0 0,0 1 1 0 0,0-1-1 0 0,1 1 0 0 0,-1 0 1 0 0,0 0-1 0 0,0-1 0 0 0,0 1-82 0 0,1 6 678 0 0,0-4-401 0 0,-1 0 1 0 0,0 1-1 0 0,1-1 0 0 0,0 0 1 0 0,0 1-278 0 0,3 13 505 0 0,-2 10 28 0 0,3 44-165 0 0,0-17-547 0 0,-2 45 179 0 0,-1-43-2907 0 0,-2-50 2215 0 0</inkml:trace>
</inkml:ink>
</file>

<file path=ppt/ink/ink1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88"/>
    </inkml:context>
    <inkml:brush xml:id="br0">
      <inkml:brushProperty name="width" value="0.05" units="cm"/>
      <inkml:brushProperty name="height" value="0.05" units="cm"/>
    </inkml:brush>
  </inkml:definitions>
  <inkml:trace contextRef="#ctx0" brushRef="#br0">1 93 11976 0 0,'0'-4'194'0'0,"1"1"1"0"0,-1 0-1 0 0,0 0 1 0 0,1 0-1 0 0,0 0 1 0 0,0 0 0 0 0,0 0-1 0 0,0 0 1 0 0,1 0-1 0 0,-1 0 1 0 0,1 0 0 0 0,0 0-1 0 0,-1 1 1 0 0,1 0-1 0 0,1-1 1 0 0,-2 1-1 0 0,2-1 1 0 0,1 0-195 0 0,2-2 562 0 0,0 0 1 0 0,1 1-1 0 0,-1 0 1 0 0,1 0-1 0 0,0 0 1 0 0,0 1-1 0 0,3 0-562 0 0,-7 2 101 0 0,0-1-1 0 0,0 2 1 0 0,0-1-1 0 0,1 1 1 0 0,-1-1 0 0 0,0 1-1 0 0,0 0 1 0 0,1 0-1 0 0,-1 0 1 0 0,1 1-1 0 0,-1-1 1 0 0,0 1-1 0 0,0-1 1 0 0,1 1-1 0 0,-1 0 1 0 0,1 1-101 0 0,-2-1 33 0 0,0 0 1 0 0,-1-1-1 0 0,1 2 1 0 0,0-1-1 0 0,0 0 1 0 0,-1 0-1 0 0,1 0 1 0 0,-1 1-1 0 0,1-1 1 0 0,-1 1-1 0 0,0-1 1 0 0,0 1 0 0 0,1 0-1 0 0,-1 0 1 0 0,-1 0-1 0 0,2-1 1 0 0,-2 1-1 0 0,1 0 1 0 0,-1 0-1 0 0,1 0 1 0 0,0 0-1 0 0,-1 0 1 0 0,0 0-1 0 0,1 0 1 0 0,-1 1-1 0 0,0 0-33 0 0,0 0 12 0 0,0 0 0 0 0,0 1 0 0 0,0-1 0 0 0,-1 0 0 0 0,1 0 0 0 0,-1 0 0 0 0,0 0 0 0 0,0 1 0 0 0,0-1 0 0 0,0 0 0 0 0,0 0 0 0 0,-1 0 0 0 0,1-1 0 0 0,-2 3-12 0 0,0 0 0 0 0,-1 0 0 0 0,0 0 0 0 0,0-1 0 0 0,-4 5 0 0 0,1-3 3 0 0,2-1 4 0 0,1-1 0 0 0,-1 0 0 0 0,0 0-1 0 0,0-1 1 0 0,0 1 0 0 0,0-1 0 0 0,0 0 0 0 0,-1-1-1 0 0,-1 1-6 0 0,-4 1-142 0 0,6-2-274 0 0,0 0 0 0 0,0-1 0 0 0,0 1 0 0 0,-4-1 416 0 0,8-1-153 0 0,-1 0-1 0 0,1 0 0 0 0,0 0 0 0 0,-1 0 0 0 0,1 0 0 0 0,-1 0 0 0 0,1 0 0 0 0,-1-1 0 0 0,1 1 0 0 0,0 0 1 0 0,0-1-1 0 0,0 0 0 0 0,-1 1 0 0 0,1-1 0 0 0,0 1 0 0 0,0-2 0 0 0,0 2 0 0 0,-1-1 0 0 0,1 0 0 0 0,1 0 154 0 0,-2 0-6371 0 0</inkml:trace>
</inkml:ink>
</file>

<file path=ppt/ink/ink1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89"/>
    </inkml:context>
    <inkml:brush xml:id="br0">
      <inkml:brushProperty name="width" value="0.05" units="cm"/>
      <inkml:brushProperty name="height" value="0.05" units="cm"/>
    </inkml:brush>
  </inkml:definitions>
  <inkml:trace contextRef="#ctx0" brushRef="#br0">40 60 10592 0 0,'0'0'818'0'0,"6"7"5315"0"0,16 3-2902 0 0,-21-9-3190 0 0,-1-1 0 0 0,1 0 0 0 0,-1 0 0 0 0,1 1 0 0 0,-1-1 0 0 0,1 0 0 0 0,-1 0 0 0 0,1 0 0 0 0,0 0 0 0 0,-1 0 0 0 0,0 0 0 0 0,1 0 0 0 0,-1 0 0 0 0,1-1 0 0 0,0 1 0 0 0,-1 0 0 0 0,1 0 0 0 0,-1-1 0 0 0,0 1 0 0 0,1 0 0 0 0,0 0 0 0 0,-1 0 0 0 0,0-1 0 0 0,1 1 0 0 0,-1 0 0 0 0,0-1 0 0 0,1 1 0 0 0,-1-1 0 0 0,1 1 0 0 0,-1 0-41 0 0,3-2 39 0 0,-2 2 36 0 0,-1-2-10 0 0,3-4-18 0 0,-1 2-43 0 0,-1 1 0 0 0,1-1-1 0 0,-1 0 1 0 0,-1 0-1 0 0,2 1 1 0 0,-2-1 0 0 0,1 0-1 0 0,-1-2-3 0 0,0 2 37 0 0,1 4-33 0 0,-1-1 0 0 0,0 0-1 0 0,0 0 1 0 0,0 1 0 0 0,0-1 0 0 0,0 0 0 0 0,0 0 0 0 0,0 1-1 0 0,0-1 1 0 0,-1 0 0 0 0,1 0 0 0 0,0 1 0 0 0,0-1 0 0 0,0 0-1 0 0,-1 0 1 0 0,1 1 0 0 0,0-1 0 0 0,-1 1 0 0 0,1-1 0 0 0,-1 0-1 0 0,1 1 1 0 0,-1-1 0 0 0,1 1 0 0 0,-1-1 0 0 0,0 0 0 0 0,1 1-1 0 0,-1 0 1 0 0,1-1-4 0 0,-2 0 6 0 0,1 0 0 0 0,0 1 0 0 0,-1 0 0 0 0,1-1 0 0 0,0 1 0 0 0,0 0 0 0 0,-1-1 0 0 0,1 1 0 0 0,-1 0 0 0 0,1 0 0 0 0,0 0 0 0 0,0 0 0 0 0,0 0 0 0 0,-1 0 0 0 0,1 0 0 0 0,-1 1 0 0 0,1-1 0 0 0,0 0 0 0 0,0 1 0 0 0,0-1 0 0 0,-1 1 0 0 0,0 0-6 0 0,-3 2 17 0 0,1-1 0 0 0,0 1 0 0 0,0 0 0 0 0,0 0 0 0 0,0 1-1 0 0,0-1 1 0 0,1 1 0 0 0,-1 0 0 0 0,1-1 0 0 0,0 2 0 0 0,0-1 0 0 0,0 1-1 0 0,1-1 1 0 0,-2 5-17 0 0,2-6 15 0 0,1 0 0 0 0,1 0 0 0 0,-2 0-1 0 0,2 0 1 0 0,-1 0 0 0 0,1 0 0 0 0,0 0-1 0 0,0 0 1 0 0,-1 1 0 0 0,2-1 0 0 0,-1 2-15 0 0,0-2 4 0 0,1-1 1 0 0,-1 0-1 0 0,1 0 1 0 0,0 1 0 0 0,0-2-1 0 0,0 2 1 0 0,0-1-1 0 0,0 0 1 0 0,1 0 0 0 0,-1-1-1 0 0,1 1 1 0 0,-1 0-1 0 0,1 0 1 0 0,-1 0 0 0 0,1-1-1 0 0,2 2-4 0 0,-2-2-46 0 0,0 0 0 0 0,0 0 0 0 0,1 1 0 0 0,-1-1 0 0 0,1-1 0 0 0,-1 1 0 0 0,0 0 0 0 0,1-1 0 0 0,0 1 0 0 0,-1-1 0 0 0,1 0 0 0 0,1 0 46 0 0,7 0-500 0 0,1 0 0 0 0,1-1 500 0 0,-8 0-130 0 0,5 0-1973 0 0,0 1-4935 0 0</inkml:trace>
</inkml:ink>
</file>

<file path=ppt/ink/ink1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90"/>
    </inkml:context>
    <inkml:brush xml:id="br0">
      <inkml:brushProperty name="width" value="0.05" units="cm"/>
      <inkml:brushProperty name="height" value="0.05" units="cm"/>
    </inkml:brush>
  </inkml:definitions>
  <inkml:trace contextRef="#ctx0" brushRef="#br0">64 9 2760 0 0,'0'0'125'0'0,"0"0"290"0"0,0 0 1132 0 0,0 0 496 0 0,0 0 101 0 0,0 0-1541 0 0,0-1 0 0 0,0 1-1 0 0,0-1 1 0 0,0 0 0 0 0,0 1-1 0 0,0 0 1 0 0,0-1 0 0 0,0 1-1 0 0,0-1 1 0 0,0 0 0 0 0,0 1-1 0 0,-1 0 1 0 0,1-1-603 0 0,0 1 229 0 0,-2 0 0 0 0,2-1-1 0 0,-1 1 1 0 0,0 0 0 0 0,0 0 0 0 0,1 0 0 0 0,-1 0 0 0 0,0 0 0 0 0,0 0 0 0 0,0 0 0 0 0,1 0-1 0 0,-1 0 1 0 0,0 1 0 0 0,0-1 0 0 0,1 0 0 0 0,-2 0-229 0 0,0 1 183 0 0,0 0-1 0 0,1 0 1 0 0,-1 0-1 0 0,0 1 1 0 0,1-1-1 0 0,-1 0 1 0 0,0 1-183 0 0,-3 3 247 0 0,0 1-1 0 0,0 0 1 0 0,-2 3-247 0 0,7-8 122 0 0,-2 1-77 0 0,1 0-1 0 0,-1 1 1 0 0,1 0-1 0 0,-1-1 1 0 0,1 1-1 0 0,1 0 1 0 0,-2 0-1 0 0,2-1 1 0 0,-1 1-1 0 0,1 0 1 0 0,0-1-1 0 0,-1 1 1 0 0,1 0-1 0 0,0 0 1 0 0,0 0-1 0 0,1 0 1 0 0,-1 0-1 0 0,0 0 1 0 0,1 0-1 0 0,0 0 1 0 0,0-1-1 0 0,0 1 1 0 0,0 0-1 0 0,0-1 1 0 0,0 1-1 0 0,1-1 1 0 0,-1 1-1 0 0,1-1 1 0 0,1 2-45 0 0,-2-4 6 0 0,0 1 0 0 0,-1 0 0 0 0,2 0 1 0 0,-1-1-1 0 0,-1 1 0 0 0,2-1 0 0 0,-1 1 0 0 0,1 0-6 0 0,0 0 4 0 0,8 4 14 0 0,-7-5 0 0 0,-1 0-39 0 0,0 0-152 0 0,1 0-1 0 0,0 0 1 0 0,-1 0 0 0 0,0 0 0 0 0,1 0 0 0 0,-1-1-1 0 0,1 0 1 0 0,-1 1 0 0 0,0-1 0 0 0,1 1-1 0 0,-1-2 1 0 0,1 2 0 0 0,-1-1 0 0 0,0-1-1 0 0,1 0 174 0 0,7-4-1680 0 0</inkml:trace>
</inkml:ink>
</file>

<file path=ppt/ink/ink1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91"/>
    </inkml:context>
    <inkml:brush xml:id="br0">
      <inkml:brushProperty name="width" value="0.05" units="cm"/>
      <inkml:brushProperty name="height" value="0.05" units="cm"/>
    </inkml:brush>
  </inkml:definitions>
  <inkml:trace contextRef="#ctx0" brushRef="#br0">5 0 15432 0 0,'0'0'348'0'0,"-1"1"49"0"0,0 3-280 0 0,1-1 0 0 0,-1 1 1 0 0,0-1-1 0 0,1 2 0 0 0,0-2 1 0 0,-1 1-1 0 0,1 0 0 0 0,1 2-117 0 0,-1-2 30 0 0,0 0 30 0 0,0 0 1 0 0,0 0-1 0 0,1 0 0 0 0,-1 0 1 0 0,1 0-1 0 0,0 0 0 0 0,0 0 1 0 0,0-1-1 0 0,1 1 0 0 0,-1 0 1 0 0,2 0-61 0 0,-3-3-212 0 0,0-1-99 0 0,0 0-722 0 0,0 0-2968 0 0,0 0-1267 0 0</inkml:trace>
</inkml:ink>
</file>

<file path=ppt/ink/ink1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92"/>
    </inkml:context>
    <inkml:brush xml:id="br0">
      <inkml:brushProperty name="width" value="0.05" units="cm"/>
      <inkml:brushProperty name="height" value="0.05" units="cm"/>
    </inkml:brush>
  </inkml:definitions>
  <inkml:trace contextRef="#ctx0" brushRef="#br0">3 161 12896 0 0,'0'0'1152'0'0,"0"0"-928"0"0,0 0-224 0 0,0 0 0 0 0,0 0 672 0 0,0 0 80 0 0,0 0 15 0 0,0 0 9 0 0,-3 6-712 0 0,3-6-136 0 0,0 0-32 0 0,0 0-4479 0 0,0 0-897 0 0</inkml:trace>
  <inkml:trace contextRef="#ctx0" brushRef="#br0" timeOffset="1">211 4 14336 0 0,'0'0'330'0'0,"-1"0"45"0"0,0-1-321 0 0,0 0 1 0 0,-1 1-1 0 0,1-1 1 0 0,-1 1-1 0 0,1 0 0 0 0,-1 0 1 0 0,1 0-1 0 0,-1-1 1 0 0,1 1-1 0 0,-1 0 0 0 0,1 1 1 0 0,-1-1-1 0 0,1 0 1 0 0,0 0-1 0 0,-1 0 1 0 0,1 1-55 0 0,-13 3 550 0 0,13-3-416 0 0,-1-1 1 0 0,1 0-1 0 0,-1 1 0 0 0,1-1 1 0 0,-1 1-1 0 0,0 0 0 0 0,1-1 0 0 0,0 1 1 0 0,-1 0-1 0 0,1 0 0 0 0,0 0 1 0 0,-1 0-1 0 0,1 0 0 0 0,-1 2-134 0 0,-2 1 253 0 0,0 2 0 0 0,0 0 1 0 0,1-1-1 0 0,0 1 0 0 0,0 0 0 0 0,1 0 0 0 0,0 1 1 0 0,0-1-1 0 0,0 1-253 0 0,-6 19 188 0 0,5-18-75 0 0,0 1 0 0 0,0 5-113 0 0,-23 170 2931 0 0,24-169-2891 0 0,1 1 1 0 0,0-1-1 0 0,2 15-40 0 0,-1-18 0 0 0,0-8 0 0 0,0 0 0 0 0,0 0 0 0 0,1 0 0 0 0,-1 0 0 0 0,1 0 0 0 0,0 0 0 0 0,1 1-26 0 0,-1-1-106 0 0,0 0 0 0 0,1 0-1 0 0,-1 0 1 0 0,1 0 0 0 0,0 0 0 0 0,0 0 0 0 0,1-1-1 0 0,0 3 133 0 0,-2-6-574 0 0,-1 0-908 0 0,0 0-3715 0 0,0 0-1593 0 0</inkml:trace>
</inkml:ink>
</file>

<file path=ppt/ink/ink1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94"/>
    </inkml:context>
    <inkml:brush xml:id="br0">
      <inkml:brushProperty name="width" value="0.05" units="cm"/>
      <inkml:brushProperty name="height" value="0.05" units="cm"/>
    </inkml:brush>
  </inkml:definitions>
  <inkml:trace contextRef="#ctx0" brushRef="#br0">1 0 18223 0 0,'0'0'414'0'0,"0"0"56"0"0,0 1 32 0 0,0 1-339 0 0,1 1 137 0 0,3 5-154 0 0,-2-5-141 0 0,1 1 148 0 0,1-1-1 0 0,-1 1 0 0 0,0-1 0 0 0,1 0 0 0 0,0 0 0 0 0,0 0 0 0 0,0 0 1 0 0,1 0-1 0 0,3 1-152 0 0,-1 0 120 0 0,0-1-1 0 0,0 0 1 0 0,1-1 0 0 0,-1 0 0 0 0,3 1-120 0 0,-2-2-1280 0 0,-1 0 0 0 0,-1-1-1 0 0,6 1 1281 0 0,-4-1-1344 0 0</inkml:trace>
  <inkml:trace contextRef="#ctx0" brushRef="#br0" timeOffset="1">207 78 11520 0 0,'-7'12'1119'0'0,"-9"15"3003"0"0,13-22-3376 0 0,1 0 0 0 0,0 1-1 0 0,0-1 1 0 0,0 1 0 0 0,1 3-746 0 0,0-9-36 0 0,1 0 1 0 0,0 1-1 0 0,0-1 0 0 0,0 1 0 0 0,0 0 0 0 0,0-1 1 0 0,0 0-1 0 0,0 1 0 0 0,0-1 0 0 0,0 1 1 0 0,0 0-1 0 0,1-1 0 0 0,-1 0 0 0 0,0 1 0 0 0,0-1 1 0 0,0 0-1 0 0,0 1 0 0 0,1 0 0 0 0,-1-1 1 0 0,0 0-1 0 0,0 1 0 0 0,1-1 0 0 0,-1 0 1 0 0,1 1-1 0 0,-1-1 0 0 0,0 0 0 0 0,1 0 0 0 0,-1 1 1 0 0,0-1-1 0 0,1 0 0 0 0,0 1 0 0 0,-1-1 1 0 0,0 0-1 0 0,1 0 0 0 0,-1 0 36 0 0,2 1-1639 0 0</inkml:trace>
</inkml:ink>
</file>

<file path=ppt/ink/ink1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96"/>
    </inkml:context>
    <inkml:brush xml:id="br0">
      <inkml:brushProperty name="width" value="0.05" units="cm"/>
      <inkml:brushProperty name="height" value="0.05" units="cm"/>
    </inkml:brush>
  </inkml:definitions>
  <inkml:trace contextRef="#ctx0" brushRef="#br0">13 1 10592 0 0,'0'0'944'0'0,"-3"4"-752"0"0,0-4-192 0 0,3 0 0 0 0,0 0 704 0 0,-2 8 96 0 0,0-5 32 0 0,-1 5 0 0 0,3-4-1264 0 0,0-4-248 0 0</inkml:trace>
</inkml:ink>
</file>

<file path=ppt/ink/ink1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97"/>
    </inkml:context>
    <inkml:brush xml:id="br0">
      <inkml:brushProperty name="width" value="0.05" units="cm"/>
      <inkml:brushProperty name="height" value="0.05" units="cm"/>
    </inkml:brush>
  </inkml:definitions>
  <inkml:trace contextRef="#ctx0" brushRef="#br0">85 0 12696 0 0,'0'0'580'0'0,"0"0"-11"0"0,-8 4 250 0 0,6-3-368 0 0,-1 1 0 0 0,1-1 0 0 0,-1 0 1 0 0,1 1-1 0 0,0-1 0 0 0,0 1 0 0 0,-1 0 1 0 0,2 0-1 0 0,-1 0 0 0 0,0 0 0 0 0,-1 2-451 0 0,-3 5 1294 0 0,-1 0 0 0 0,0 4-1294 0 0,6-11 138 0 0,-4 5 281 0 0,1 1 0 0 0,0 0 0 0 0,0 0 0 0 0,0 0 0 0 0,1 0 0 0 0,1 0 0 0 0,0 1-419 0 0,2-7 44 0 0,0-1 1 0 0,-1 1 0 0 0,1-1-1 0 0,0 0 1 0 0,1 1-1 0 0,-1-1 1 0 0,0 0-1 0 0,0 0 1 0 0,0 1 0 0 0,1-1-1 0 0,-1 0 1 0 0,0 1-1 0 0,1-1 1 0 0,0 0 0 0 0,-1 0-1 0 0,1 0 1 0 0,0 0-1 0 0,0 1 1 0 0,-1-1-1 0 0,1 0 1 0 0,0 0 0 0 0,0 0-1 0 0,0-1 1 0 0,1 2-1 0 0,-2-2 1 0 0,1 1-1 0 0,1 0 1 0 0,-1 0 0 0 0,1-1-45 0 0,0 1 40 0 0,0 1 1 0 0,1-1 0 0 0,0-1 0 0 0,-1 2 0 0 0,1-2 0 0 0,-1 1 0 0 0,1-1 0 0 0,0 0 0 0 0,0 0 0 0 0,0 1-1 0 0,-1-2 1 0 0,1 1 0 0 0,0 0 0 0 0,1 0-41 0 0,4-2 22 0 0,-1 1 2 0 0,-1 0 0 0 0,1-1 0 0 0,0 0 0 0 0,-1 0-1 0 0,3-2-23 0 0,19-8 128 0 0,-11 4-1683 0 0,0 0-4556 0 0,-2-2-2387 0 0</inkml:trace>
</inkml:ink>
</file>

<file path=ppt/ink/ink1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98"/>
    </inkml:context>
    <inkml:brush xml:id="br0">
      <inkml:brushProperty name="width" value="0.05" units="cm"/>
      <inkml:brushProperty name="height" value="0.05" units="cm"/>
    </inkml:brush>
  </inkml:definitions>
  <inkml:trace contextRef="#ctx0" brushRef="#br0">40 1 16727 0 0,'-7'4'1786'0'0,"5"-1"-1685"0"0,-1 0 1 0 0,1 0 0 0 0,-1 0-1 0 0,1 0 1 0 0,0 0-1 0 0,0 0 1 0 0,0 0 0 0 0,1 1-1 0 0,-1-1 1 0 0,1 1-1 0 0,0-1 1 0 0,-1 5-102 0 0,0 1 431 0 0,1 1 0 0 0,0 1 0 0 0,0-1-1 0 0,1 4-430 0 0,-1 12 640 0 0,0-17-390 0 0,1 2 0 0 0,0-1 0 0 0,1-1 0 0 0,0 7-250 0 0,6 26 238 0 0,6 33-44 0 0,-10-53-177 0 0,-3-17-45 0 0,1 1 1 0 0,0-2 0 0 0,0 4 27 0 0,2 2-663 0 0,0 1-1 0 0,-1 2 664 0 0,-1-3-460 0 0,1-2-90 0 0,-1 1 0 0 0,-1 3 550 0 0,0-11-522 0 0,0-1-101 0 0,0 0-758 0 0,-1 0-3120 0 0,-2 0-1335 0 0</inkml:trace>
</inkml:ink>
</file>

<file path=ppt/ink/ink1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399"/>
    </inkml:context>
    <inkml:brush xml:id="br0">
      <inkml:brushProperty name="width" value="0.05" units="cm"/>
      <inkml:brushProperty name="height" value="0.05" units="cm"/>
    </inkml:brush>
  </inkml:definitions>
  <inkml:trace contextRef="#ctx0" brushRef="#br0">8 41 17479 0 0,'-2'-2'265'0'0,"-2"-4"1334"0"0,2-1-1298 0 0,4 4-101 0 0,-2 3-78 0 0,2-2 75 0 0,-1 0 0 0 0,0 1 0 0 0,1-1 0 0 0,-1 1 0 0 0,1-1-1 0 0,0 1 1 0 0,-1 0 0 0 0,1-1 0 0 0,-1 1 0 0 0,1 0 0 0 0,0 0 0 0 0,0 0 0 0 0,0 1 0 0 0,0-2-1 0 0,0 2 1 0 0,0-1 0 0 0,0 1 0 0 0,0 0 0 0 0,0 0 0 0 0,0-1 0 0 0,1 1-197 0 0,6 0 225 0 0,1 0 0 0 0,0 1 1 0 0,0-1-1 0 0,1 2-225 0 0,-9-1 27 0 0,10 1-13 0 0,1 1 0 0 0,-1 1 0 0 0,0 0 0 0 0,0 1 0 0 0,-1 0 0 0 0,1 0 0 0 0,2 3-14 0 0,-8-4 14 0 0,-1-1 0 0 0,1 2-1 0 0,-1-1 1 0 0,1 0 0 0 0,-2 1 0 0 0,1-1-1 0 0,2 5-13 0 0,-4-6 7 0 0,-1 0 0 0 0,0 0 0 0 0,0 0 0 0 0,0 1 0 0 0,0 0-1 0 0,-1-1 1 0 0,1 0 0 0 0,-1 1 0 0 0,0-1 0 0 0,0 2 0 0 0,-1-2 0 0 0,1 1-1 0 0,-1-1 1 0 0,1 2-7 0 0,-2-1 11 0 0,1 0 0 0 0,0 0-1 0 0,-1 0 1 0 0,0-1 0 0 0,1 2-1 0 0,-2-2 1 0 0,1 1 0 0 0,-1-1-1 0 0,1 1 1 0 0,-1-1 0 0 0,-1 1-1 0 0,0 1-10 0 0,-3 4 43 0 0,-1 0 0 0 0,-1 0-1 0 0,-5 4-42 0 0,2-3 0 0 0,0-1 0 0 0,0 0 0 0 0,-7 3 0 0 0,9-7 0 0 0,-2 3-56 0 0,0-1 0 0 0,-1-1 0 0 0,1 0 0 0 0,-2 0 0 0 0,1-1 0 0 0,0-1 0 0 0,-1 0 0 0 0,-6 1 56 0 0,14-5-104 0 0,4 0-36 0 0,1 0-149 0 0,0 0-60 0 0,0 0-17 0 0,0 0-166 0 0,0 0-689 0 0,1-1-304 0 0,3-2-61 0 0</inkml:trace>
</inkml:ink>
</file>

<file path=ppt/ink/ink1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00"/>
    </inkml:context>
    <inkml:brush xml:id="br0">
      <inkml:brushProperty name="width" value="0.05" units="cm"/>
      <inkml:brushProperty name="height" value="0.05" units="cm"/>
    </inkml:brush>
  </inkml:definitions>
  <inkml:trace contextRef="#ctx0" brushRef="#br0">1 19 10592 0 0,'0'0'818'0'0,"0"1"-532"0"0,1 7-119 0 0,-1-6 254 0 0,0 0 0 0 0,0 1 0 0 0,0-2-1 0 0,0 2 1 0 0,0-1 0 0 0,0 0 0 0 0,0 1-421 0 0,-1 1 839 0 0,1 0 1 0 0,-1 1-1 0 0,1-1 0 0 0,0 0 1 0 0,1 1-840 0 0,-1 6 1275 0 0,1-2-365 0 0,-1-8-841 0 0,1-1-1 0 0,-1 1 0 0 0,0-1 0 0 0,0 2 1 0 0,0-2-1 0 0,0 1 0 0 0,1-1 0 0 0,-2 1 0 0 0,1 0 1 0 0,0 0-1 0 0,0-1 0 0 0,0 1 0 0 0,0 0 1 0 0,-1 0-1 0 0,1-1 0 0 0,0 1 0 0 0,0 0-68 0 0,-1-1 4 0 0,1 0 1 0 0,0 0-1 0 0,0 0 0 0 0,0 0 0 0 0,0 1 0 0 0,0-1 0 0 0,0 0 0 0 0,0 0 0 0 0,0 0 0 0 0,0 0 1 0 0,0 0-1 0 0,0 0 0 0 0,0 0 0 0 0,0 0 0 0 0,0 0 0 0 0,0 0 0 0 0,0 0 0 0 0,0 0 0 0 0,0 0 0 0 0,0 1 1 0 0,0-1-1 0 0,0 0 0 0 0,0 0 0 0 0,0 0 0 0 0,0 0 0 0 0,0 0 0 0 0,1 0 0 0 0,-1 0 0 0 0,0 1 1 0 0,0-1-1 0 0,0 0 0 0 0,0 0 0 0 0,0 0 0 0 0,0 0 0 0 0,0 0 0 0 0,0 0 0 0 0,0 0 0 0 0,0 0 1 0 0,0 0-5 0 0,2 3 106 0 0,-1-2 602 0 0,0-5-500 0 0,2-10-61 0 0,-2 8-100 0 0,0 1 0 0 0,1-1 1 0 0,-1 1-1 0 0,1-1 0 0 0,1 0 1 0 0,0-1-48 0 0,0 1 16 0 0,1 0 1 0 0,2-5-17 0 0,-3 9 81 0 0,2-1-326 0 0,-1 0-1 0 0,2 0 0 0 0,-1 1 1 0 0,0 0-1 0 0,0 0 1 0 0,1 0-1 0 0,-1 1 1 0 0,0-1-1 0 0,1 2 0 0 0,0-1 246 0 0,5-4-2429 0 0,-4 3 490 0 0</inkml:trace>
</inkml:ink>
</file>

<file path=ppt/ink/ink1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01"/>
    </inkml:context>
    <inkml:brush xml:id="br0">
      <inkml:brushProperty name="width" value="0.05" units="cm"/>
      <inkml:brushProperty name="height" value="0.05" units="cm"/>
    </inkml:brush>
  </inkml:definitions>
  <inkml:trace contextRef="#ctx0" brushRef="#br0">45 23 4144 0 0,'0'0'319'0'0,"0"0"110"0"0,0 0 1243 0 0,0 1 2446 0 0,0-1-3914 0 0,-1 1 0 0 0,1-1 0 0 0,0 1 0 0 0,0-1 0 0 0,-1 0 0 0 0,1 1 0 0 0,0-1 0 0 0,0 0 0 0 0,0 1 0 0 0,-1-1 0 0 0,1 0 0 0 0,0 1 0 0 0,-1 0-204 0 0,-2 1 1481 0 0,0 1 0 0 0,0 0 0 0 0,0 0 0 0 0,0 1-1481 0 0,0 0 451 0 0,0-1 1 0 0,1 1-1 0 0,-1-1 1 0 0,2 1 0 0 0,-1 0-1 0 0,-2 4-451 0 0,1-1 388 0 0,3-5-326 0 0,-1-1 1 0 0,0 1 0 0 0,1-1 0 0 0,-1 1-1 0 0,1-1 1 0 0,0 1 0 0 0,-1 0 0 0 0,1 0-1 0 0,0 0-62 0 0,0-1 28 0 0,0-1-1 0 0,0 1 1 0 0,0 0-1 0 0,0 0 1 0 0,1-1-1 0 0,-1 1 1 0 0,0 0-1 0 0,0 0 1 0 0,0-1-1 0 0,1 1 1 0 0,-1-1-1 0 0,0 2 1 0 0,1-2-1 0 0,0 1 1 0 0,-1-1-1 0 0,0 1 1 0 0,1 0-1 0 0,-1-1 1 0 0,1 0-1 0 0,0 1 1 0 0,-1-1-1 0 0,1 1 1 0 0,-1-1-1 0 0,1 1 1 0 0,0-1-1 0 0,-1 0 1 0 0,1 1-1 0 0,0-1 1 0 0,0 0-1 0 0,-1 0 1 0 0,1 0-1 0 0,0 0 1 0 0,0 1-1 0 0,-1-1 1 0 0,1 0-1 0 0,0 0 0 0 0,0 0 1 0 0,0 0-1 0 0,-1-1 1 0 0,1 1-1 0 0,0 0 1 0 0,0 0-28 0 0,1-1-1 0 0,1 1 1 0 0,0-2-1 0 0,-1 2 1 0 0,0-1-1 0 0,1-1 1 0 0,-2 1-1 0 0,2-1 1 0 0,-1 1-1 0 0,0-1 0 0 0,0 1 1 0 0,0-1-1 0 0,0 0 1 0 0,0 0-1 0 0,0 1 1 0 0,-1-2-1 0 0,1 1 1 0 0,0-2 0 0 0,-1 2 1 0 0,1-1 1 0 0,-1 1-1 0 0,0-1 1 0 0,1 0-1 0 0,-1 0 1 0 0,-1 0-1 0 0,2 0 1 0 0,-2 1-1 0 0,1-1 1 0 0,-1 0-1 0 0,0 0 1 0 0,0 0-1 0 0,0 0 1 0 0,0 0-1 0 0,0 0-1 0 0,-1-6-14 0 0,1 8 5 0 0,0 0-1 0 0,0 0 0 0 0,0 1 1 0 0,0-2-1 0 0,0 2 0 0 0,-1-1 1 0 0,1 0-1 0 0,-1 0 0 0 0,1 0 1 0 0,0 0-1 0 0,0 1 1 0 0,-1-1-1 0 0,1 0 0 0 0,-1 0 1 0 0,1 1-1 0 0,-1-1 0 0 0,1 0 1 0 0,-1 0-1 0 0,0 0 10 0 0,-1 0-56 0 0,1-1 0 0 0,-1 1 0 0 0,0 0 0 0 0,1-1 0 0 0,-1 1 0 0 0,1 0 0 0 0,-1 0 1 0 0,-1 0-1 0 0,2 0 0 0 0,-1 1 0 0 0,0-2 0 0 0,0 2 0 0 0,0 0 0 0 0,-1-1 0 0 0,2 1 0 0 0,-2 0 0 0 0,2 0 0 0 0,-2-1 56 0 0,0 1-296 0 0,-6 1 440 0 0,3 3-3313 0 0,6-4-3921 0 0</inkml:trace>
</inkml:ink>
</file>

<file path=ppt/ink/ink1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02"/>
    </inkml:context>
    <inkml:brush xml:id="br0">
      <inkml:brushProperty name="width" value="0.05" units="cm"/>
      <inkml:brushProperty name="height" value="0.05" units="cm"/>
    </inkml:brush>
  </inkml:definitions>
  <inkml:trace contextRef="#ctx0" brushRef="#br0">59 9 5984 0 0,'-2'-4'541'0'0,"-4"0"23"0"0,6 4 1811 0 0,-1 2 1810 0 0,-2 1-2876 0 0,1-1-233 0 0,1 0-389 0 0,-1 1 0 0 0,0-1 0 0 0,1 1 0 0 0,0 0 0 0 0,-1 0 0 0 0,1 0 0 0 0,0 0 0 0 0,0 2-687 0 0,-5 27 479 0 0,4-14 22 0 0,-16 79 1059 0 0,15-80-1293 0 0,1 1 0 0 0,2-1 0 0 0,-1 4-267 0 0,1-17 33 0 0,0 1 31 0 0,6 6-33 0 0,-2-6-35 0 0,-1-5 14 0 0,-3 0 0 0 0,0 0-2 0 0,0 0-1 0 0,0 0 0 0 0,1 0 0 0 0,-1 0 1 0 0,0 0-1 0 0,0 0 0 0 0,0 0 1 0 0,1 0-1 0 0,-1 0 0 0 0,1 0 1 0 0,-1 0-1 0 0,0 0 0 0 0,0 0 1 0 0,0 0-1 0 0,0 0 0 0 0,1 0 1 0 0,-1 0-1 0 0,0-1 0 0 0,0 1 0 0 0,0 0-7 0 0,2-1 30 0 0,5-2 40 0 0,0 0 1 0 0,0-1-1 0 0,-1 0 0 0 0,1 0 0 0 0,1-2-70 0 0,-7 5 1 0 0,1 0 8 0 0,0 0-1 0 0,0 0 1 0 0,-1 0 0 0 0,1 0-1 0 0,0 0 1 0 0,0 1-1 0 0,1-1-8 0 0,8-1 15 0 0,-8 3-16 0 0,-2 1-1 0 0,2-2 2 0 0,0 3 0 0 0,4 2 0 0 0,-6-4 0 0 0,0 0 0 0 0,0 0 0 0 0,0 0 0 0 0,0 0 0 0 0,-1 0 0 0 0,1 0 0 0 0,0 0 0 0 0,0 0 0 0 0,-1 0 0 0 0,1 0 0 0 0,0 1 0 0 0,-1-1 0 0 0,0 0 0 0 0,1 0 0 0 0,-1 0 0 0 0,0 1 0 0 0,0-1 0 0 0,0 1 0 0 0,0-1 0 0 0,0 0 0 0 0,0 0 0 0 0,0 1 0 0 0,0-1 0 0 0,0 1 0 0 0,-1 4 5 0 0,1-4 0 0 0,-1-1-1 0 0,1 0 0 0 0,-1 0 0 0 0,1 0 0 0 0,0 1 0 0 0,-1-1 0 0 0,1 1 0 0 0,-1-1 0 0 0,0-1 0 0 0,1 2 0 0 0,-1-1 0 0 0,0 1-4 0 0,-2 1 34 0 0,-1 1 0 0 0,-8 2 47 0 0,4-3-97 0 0,0 0 0 0 0,-1-1 1 0 0,1 0-1 0 0,0 0 0 0 0,-1-1 16 0 0,-2 0-712 0 0,1 2 0 0 0,-8 1 712 0 0,17-4-856 0 0,1 0-910 0 0,0 0-3677 0 0,0 0-1567 0 0</inkml:trace>
</inkml:ink>
</file>

<file path=ppt/ink/ink1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03"/>
    </inkml:context>
    <inkml:brush xml:id="br0">
      <inkml:brushProperty name="width" value="0.05" units="cm"/>
      <inkml:brushProperty name="height" value="0.05" units="cm"/>
    </inkml:brush>
  </inkml:definitions>
  <inkml:trace contextRef="#ctx0" brushRef="#br0">59 1 6448 0 0,'0'0'498'0'0,"0"0"89"0"0,0 0 1590 0 0,-1 0 729 0 0,0 1-2297 0 0,0 0 0 0 0,-1-1 1 0 0,1 1-1 0 0,0 0 1 0 0,0 0-1 0 0,0 0 0 0 0,0 0 1 0 0,0 0-1 0 0,0 0 1 0 0,0 0-1 0 0,0 0 0 0 0,0 1-609 0 0,-4 5 499 0 0,3-5-298 0 0,1 1 1 0 0,-1 0-1 0 0,1 0 0 0 0,-1-1 0 0 0,1 1 0 0 0,0 0 0 0 0,0 0 0 0 0,0 0 0 0 0,1 0 0 0 0,0 0 1 0 0,-1 2-202 0 0,-2 10 831 0 0,-10 54 447 0 0,8-40-1225 0 0,3-15-32 0 0,2-2 0 0 0,-1 7-21 0 0,0 8 11 0 0,2-2-276 0 0,-1-7 17 0 0,3-1-2060 0 0,-3-16 392 0 0,0-1-3201 0 0,0 0-1364 0 0</inkml:trace>
</inkml:ink>
</file>

<file path=ppt/ink/ink1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04"/>
    </inkml:context>
    <inkml:brush xml:id="br0">
      <inkml:brushProperty name="width" value="0.05" units="cm"/>
      <inkml:brushProperty name="height" value="0.05" units="cm"/>
    </inkml:brush>
  </inkml:definitions>
  <inkml:trace contextRef="#ctx0" brushRef="#br0">20 0 9672 0 0,'-1'1'200'0'0,"-1"0"0"0"0,1 1 0 0 0,0-1 0 0 0,0 1 0 0 0,0-1 0 0 0,0 1 0 0 0,0-1-1 0 0,0 1 1 0 0,1-1 0 0 0,-2 1 0 0 0,2 0 0 0 0,0 0 0 0 0,-1 0 0 0 0,1-1 0 0 0,-1 2-200 0 0,0 4 1627 0 0,1 1 1 0 0,-1-1-1 0 0,2 3-1627 0 0,-1-4 600 0 0,2 14 1090 0 0,-2-20-1610 0 0,0 1-1 0 0,0-1 1 0 0,0 0 0 0 0,0 1-1 0 0,1 0 1 0 0,-1-1-1 0 0,0 1 1 0 0,0-1-1 0 0,1 0 1 0 0,0 1-1 0 0,-1-1 1 0 0,0 1 0 0 0,1-1-1 0 0,-1 0 1 0 0,0 1-1 0 0,1-1 1 0 0,0 0-1 0 0,-1 0 1 0 0,0 1-1 0 0,1-1 1 0 0,-1 1 0 0 0,1-1-1 0 0,0 0 1 0 0,-1 0-1 0 0,1 0 1 0 0,-1 0-1 0 0,1 0 1 0 0,-1 0-1 0 0,1 0 1 0 0,-1 0 0 0 0,1 0-1 0 0,-1 0 1 0 0,1 0-80 0 0,0 0 5 0 0,0 0 0 0 0,0-1 1 0 0,0 0-1 0 0,0 1 1 0 0,-1 0-1 0 0,1-1 0 0 0,0 1 1 0 0,0-1-1 0 0,-1 0 0 0 0,2 1 1 0 0,-2-1-1 0 0,1 1 0 0 0,-1-1 1 0 0,1 0-1 0 0,0 0 1 0 0,-1 1-1 0 0,1-2 0 0 0,-1 2 1 0 0,0-1-6 0 0,2-3 28 0 0,-1 1 0 0 0,1-2 0 0 0,-1 2 0 0 0,0-3-28 0 0,3-6 28 0 0,-3 9-39 0 0,-1-1-1 0 0,1 1 1 0 0,0 0-1 0 0,-1-1 1 0 0,0 0-1 0 0,0 1 1 0 0,0-2 11 0 0,0-2-20 0 0,-1-1-40 0 0,-1 6 37 0 0,1 2-14 0 0,1-1 37 0 0,-1 1-1 0 0,1 0 1 0 0,0 0 0 0 0,0 0-1 0 0,0 0 1 0 0,-1 0-1 0 0,1 0 1 0 0,0 0-1 0 0,0 0 1 0 0,-1 0 0 0 0,0-1-1 0 0,1 1 1 0 0,0 0-1 0 0,0 0 1 0 0,-1 0-1 0 0,1 0 1 0 0,0 0 0 0 0,0 1-1 0 0,-1-1 1 0 0,1 0-1 0 0,-1 0 1 0 0,1 0-1 0 0,0 0 1 0 0,0 0 0 0 0,-1 0-1 0 0,1 0 1 0 0,0 0-1 0 0,0 1 1 0 0,-1-1 0 0 0,1 0 0 0 0,-1 0 4 0 0,0 1 1 0 0,-1 0-1 0 0,1 0 0 0 0,0-1 0 0 0,0 1 0 0 0,0 0 1 0 0,0 0-1 0 0,0 0 0 0 0,0 0 0 0 0,0 0 0 0 0,0 0 1 0 0,1 0-1 0 0,-1 0 0 0 0,0 1-4 0 0,-7 17 105 0 0,7-18-99 0 0,-1 5 59 0 0,0-1 0 0 0,0 1 0 0 0,0 0 1 0 0,1 0-1 0 0,0 1 0 0 0,0-1 0 0 0,1 0 0 0 0,-1 0 1 0 0,1 0-1 0 0,1 0 0 0 0,-1 0 0 0 0,1 3-65 0 0,-1-7-3 0 0,1 0 0 0 0,0 1-1 0 0,-1-1 1 0 0,1 0-1 0 0,0 1 1 0 0,0-1 0 0 0,0 0-1 0 0,0 0 1 0 0,0 1-1 0 0,0-1 1 0 0,1 0 0 0 0,-1 0-1 0 0,1 0 4 0 0,-2-2-9 0 0,1 0-1 0 0,-1 0 0 0 0,0 1 1 0 0,1-1-1 0 0,-1 0 1 0 0,1 0-1 0 0,-1 0 1 0 0,0 0-1 0 0,0 1 0 0 0,1-1 1 0 0,-1 0-1 0 0,0 0 1 0 0,1 0-1 0 0,0 0 0 0 0,-1 0 1 0 0,0 0-1 0 0,1 0 10 0 0,1 1-58 0 0,0-1-56 0 0,0 1-1 0 0,0-1 1 0 0,1 0-1 0 0,-2 0 1 0 0,2 0-1 0 0,-1 0 1 0 0,0 0-1 0 0,1 0 115 0 0,11-4-6392 0 0,-5 0-434 0 0</inkml:trace>
</inkml:ink>
</file>

<file path=ppt/ink/ink1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05"/>
    </inkml:context>
    <inkml:brush xml:id="br0">
      <inkml:brushProperty name="width" value="0.05" units="cm"/>
      <inkml:brushProperty name="height" value="0.05" units="cm"/>
    </inkml:brush>
  </inkml:definitions>
  <inkml:trace contextRef="#ctx0" brushRef="#br0">29 35 16240 0 0,'-1'1'743'0'0,"-1"1"-359"0"0,1-1-335 0 0,-1 0 0 0 0,2 0-1 0 0,-1 0 1 0 0,-1 0-1 0 0,1 0 1 0 0,1 0 0 0 0,-2 1-1 0 0,2-1 1 0 0,-1 0 0 0 0,0 0-1 0 0,0 0 1 0 0,1 1-1 0 0,-1-1-48 0 0,-4 10 259 0 0,4-8-2 0 0,1-1 0 0 0,-2 0 0 0 0,2 1 0 0 0,-1-1 0 0 0,0 3-257 0 0,0 6 1209 0 0,0 1-1 0 0,0-1 1 0 0,2 2-1209 0 0,-1-3 421 0 0,0-8-340 0 0,0-1 1 0 0,0 1-1 0 0,1-1 1 0 0,-1 1-1 0 0,0-1 1 0 0,1 1-1 0 0,0-1 1 0 0,0 2-82 0 0,-1-3 53 0 0,8 0 65 0 0,-7 0-116 0 0,0 0 0 0 0,0-1 0 0 0,0 1 1 0 0,1 0-1 0 0,-1-1 0 0 0,0 0 0 0 0,0 1 1 0 0,0-1-1 0 0,0 1 0 0 0,0-2 0 0 0,0 2 1 0 0,0-1-1 0 0,0 0 0 0 0,0 0 0 0 0,0 0-2 0 0,11-17 33 0 0,-5 7-25 0 0,11-18-8 0 0,-10 16 0 0 0,5-6 0 0 0,-5 10 0 0 0,-7 5 0 0 0,2 1 0 0 0,-1 1 0 0 0,1-1 0 0 0,0-1 0 0 0,3-1 0 0 0,0-1 39 0 0,-5 6-6 0 0,-1-1 39 0 0,0 1 0 0 0,0 0 4 0 0,0 0 16 0 0,0 0 4 0 0,1 2 0 0 0,0 1 7 0 0,0 0 0 0 0,-1 1-1 0 0,1-1 1 0 0,-1 0 0 0 0,1 1-103 0 0,0 7 310 0 0,-1-8-240 0 0,0 0 0 0 0,0 0-1 0 0,0 0 1 0 0,0 0 0 0 0,-1 0-1 0 0,1 0 1 0 0,-1 0 0 0 0,0 0-70 0 0,0 0 58 0 0,1 0 0 0 0,-1 0 0 0 0,1-1 0 0 0,-1 1 0 0 0,1 0 0 0 0,0 0 0 0 0,0 0 0 0 0,1 2-58 0 0,1 4 117 0 0,-1-5 194 0 0,0 0 0 0 0,-1 0 0 0 0,1 5-311 0 0,1-10 87 0 0,5-3-44 0 0,0 0 0 0 0,-1-1 1 0 0,1 0-1 0 0,-1 0 0 0 0,0-1 1 0 0,0 1-1 0 0,-1-1 0 0 0,1-1 1 0 0,-1 1-1 0 0,4-7-43 0 0,-7 8 0 0 0,9-10 0 0 0,-1 0 0 0 0,8-7 0 0 0,-14 19-2 0 0,-3 3 3 0 0,-1 0 0 0 0,1 0 0 0 0,-1-1 0 0 0,1 1 0 0 0,0 0-1 0 0,-1-1 1 0 0,1 0 0 0 0,-1 1 0 0 0,1-1 0 0 0,-1 1 0 0 0,1-1 0 0 0,-1 0 0 0 0,1 1 0 0 0,-1-1 0 0 0,0 0-1 0 0,1 2 10 0 0,0-1 0 0 0,-1 0-1 0 0,0 0 1 0 0,1 0 0 0 0,-1 0 0 0 0,0 1-1 0 0,1-1 1 0 0,-1 0 0 0 0,0 0 0 0 0,1 1-1 0 0,0 0 1 0 0,-1-1 0 0 0,0 0-10 0 0,3 3 34 0 0,-2 0 0 0 0,2 0 1 0 0,-1 0-1 0 0,-1 0 0 0 0,1 0 0 0 0,-1 0 1 0 0,1 0-1 0 0,-1 1-34 0 0,2 5 35 0 0,0 1 0 0 0,-1 2-35 0 0,0-4 13 0 0,0-1-1 0 0,0 1 0 0 0,1 0 0 0 0,0 0-12 0 0,-1-3-48 0 0,0 0 101 0 0,1 1 0 0 0,0 0 0 0 0,0-1 0 0 0,1 1-53 0 0,-3-5-88 0 0,0 1 0 0 0,1-1 0 0 0,-1 1-1 0 0,1-1 1 0 0,-1 1 0 0 0,1-1 0 0 0,0 0 0 0 0,0 0-1 0 0,-1 0 1 0 0,1 0 0 0 0,0 0 0 0 0,0 0-1 0 0,1 0 89 0 0,-1-1-104 0 0,-2 1-1 0 0,1-1 0 0 0,0 0 0 0 0,0 0 0 0 0,-1 0 0 0 0,1 0 0 0 0,0 0 0 0 0,0 0 0 0 0,0-1 0 0 0,-1 1 0 0 0,2-1 105 0 0,1 1-301 0 0,1-1 0 0 0,0-1 0 0 0,-1 1 0 0 0,2-1 301 0 0,-3 1-304 0 0,1-1 1 0 0,-1 1-1 0 0,1-2 0 0 0,2 0 304 0 0</inkml:trace>
</inkml:ink>
</file>

<file path=ppt/ink/ink1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06"/>
    </inkml:context>
    <inkml:brush xml:id="br0">
      <inkml:brushProperty name="width" value="0.05" units="cm"/>
      <inkml:brushProperty name="height" value="0.05" units="cm"/>
    </inkml:brush>
  </inkml:definitions>
  <inkml:trace contextRef="#ctx0" brushRef="#br0">1 3 9152 0 0,'0'0'421'0'0,"0"0"-12"0"0,0 0-126 0 0,0 0 442 0 0,0 0 218 0 0,0 0 45 0 0,0 0-28 0 0,0 0-163 0 0,0 0-77 0 0,0 0-14 0 0,1 0-17 0 0,10 4 540 0 0,-10-3-636 0 0,-1-1-19 0 0,0 0-78 0 0,6 0 426 0 0,17-2 1106 0 0,15-1-2028 0 0,-22 1 99 0 0,-15 2-92 0 0,1 0 1 0 0,-1 0-1 0 0,0 0 0 0 0,1 0 1 0 0,0 0-1 0 0,0 1 0 0 0,-1-1 1 0 0,1 0-8 0 0,19 4 22 0 0,-18-4-194 0 0,1 2 1 0 0,-1-2-1 0 0,0 1 0 0 0,4 2 172 0 0,-7-3-11 0 0,1 0-765 0 0,-1 0-826 0 0,1 1-3344 0 0,5 1-1431 0 0</inkml:trace>
</inkml:ink>
</file>

<file path=ppt/ink/ink1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07"/>
    </inkml:context>
    <inkml:brush xml:id="br0">
      <inkml:brushProperty name="width" value="0.05" units="cm"/>
      <inkml:brushProperty name="height" value="0.05" units="cm"/>
    </inkml:brush>
  </inkml:definitions>
  <inkml:trace contextRef="#ctx0" brushRef="#br0">0 20 10592 0 0,'0'0'818'0'0,"0"0"-390"0"0,0 0 340 0 0,0 0 206 0 0,0 0 39 0 0,0 0-30 0 0,7-3 1311 0 0,-5 3-1999 0 0,0 0-20 0 0,0 0 0 0 0,0 0-1 0 0,0 0 1 0 0,0 0 0 0 0,0 0 0 0 0,2-1-275 0 0,-3 1 80 0 0,-1-1 0 0 0,1 1 0 0 0,-1 0 0 0 0,1 0 0 0 0,0-1 0 0 0,-1 1 0 0 0,1 0 1 0 0,-1 0-1 0 0,1 0 0 0 0,0 0 0 0 0,-1 0 0 0 0,1 0-80 0 0,2 1 163 0 0,54-8 565 0 0,-18 2-687 0 0,-14 3-29 0 0,-5 2-5990 0 0,-9 0-779 0 0</inkml:trace>
</inkml:ink>
</file>

<file path=ppt/ink/ink1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08"/>
    </inkml:context>
    <inkml:brush xml:id="br0">
      <inkml:brushProperty name="width" value="0.05" units="cm"/>
      <inkml:brushProperty name="height" value="0.05" units="cm"/>
    </inkml:brush>
  </inkml:definitions>
  <inkml:trace contextRef="#ctx0" brushRef="#br0">260 1 2304 0 0,'0'0'101'0'0,"0"0"409"0"0,0 0 1628 0 0,0 0 713 0 0,0 0 145 0 0,-1 0 774 0 0,-3 1-2164 0 0,1-1-1157 0 0,1-1 1 0 0,0 1 0 0 0,0 0 0 0 0,0-1 0 0 0,-1 1 0 0 0,2 0 0 0 0,-2 0 0 0 0,1 0 0 0 0,0 1 0 0 0,0-1 0 0 0,-1 0 0 0 0,1 1-450 0 0,-5 1 749 0 0,-1 1 1 0 0,-5 3-750 0 0,-8 2 1073 0 0,12-5-915 0 0,1 1-1 0 0,-1-1 0 0 0,2 1 0 0 0,-1 1 1 0 0,0 0-1 0 0,-6 5-157 0 0,2 0 123 0 0,0 0 0 0 0,2 1 1 0 0,-9 8-124 0 0,13-11 23 0 0,1 0 1 0 0,-1 0-1 0 0,1 0 1 0 0,1 0 0 0 0,-3 7-24 0 0,0 1 21 0 0,1 0 1 0 0,-1 13-22 0 0,4-17 38 0 0,1 1 1 0 0,1 1-1 0 0,0-1 1 0 0,1 0-1 0 0,0 0 1 0 0,1 0-1 0 0,1 3-38 0 0,-1-10-9 0 0,0-1 0 0 0,1 1 1 0 0,-1-1-1 0 0,1 1 0 0 0,-1-1 0 0 0,2 0 0 0 0,-1 0 0 0 0,1 0 0 0 0,0 0 0 0 0,0 0 0 0 0,0-1 1 0 0,1 1-1 0 0,-1-1 0 0 0,2 1 0 0 0,-2-2 0 0 0,2 1 0 0 0,-1 0 0 0 0,0-1 0 0 0,1 1 0 0 0,0-1 1 0 0,0-1-1 0 0,0 1 0 0 0,1-1 0 0 0,-2 0 0 0 0,2 0 0 0 0,0 0 0 0 0,3 0 9 0 0,-3-1-2 0 0,0 0-1 0 0,0 0 0 0 0,0 0 1 0 0,0-1-1 0 0,0 0 1 0 0,0 0-1 0 0,1-1 1 0 0,-1 0-1 0 0,0 0 0 0 0,0 0 1 0 0,0-1-1 0 0,-1 0 1 0 0,1 1-1 0 0,0-2 0 0 0,0 1 1 0 0,3-3 2 0 0,-3 0-517 0 0,3 0-1352 0 0,0 0 0 0 0,7-8 1869 0 0,-7 3-1600 0 0</inkml:trace>
</inkml:ink>
</file>

<file path=ppt/ink/ink1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09"/>
    </inkml:context>
    <inkml:brush xml:id="br0">
      <inkml:brushProperty name="width" value="0.05" units="cm"/>
      <inkml:brushProperty name="height" value="0.05" units="cm"/>
    </inkml:brush>
  </inkml:definitions>
  <inkml:trace contextRef="#ctx0" brushRef="#br0">28 23 17503 0 0,'-1'0'179'0'0,"-1"1"0"0"0,1 0 0 0 0,-1-1 0 0 0,1 1 0 0 0,-1-1 0 0 0,1 1-1 0 0,0 0 1 0 0,0 0 0 0 0,0-1 0 0 0,0 2 0 0 0,-2-1-179 0 0,-4 4 395 0 0,6-4 93 0 0,1-1 21 0 0,-1 6 515 0 0,1-1-630 0 0,-1 1-1 0 0,1-2 0 0 0,-1 2 1 0 0,1 3-394 0 0,0-5 58 0 0,1 6-58 0 0,0-8 0 0 0,-1 0 0 0 0,2 5 0 0 0,3-1 0 0 0,-2-3 0 0 0,-1-1 0 0 0,0 0 0 0 0,0 0 0 0 0,0-1 0 0 0,0 0 0 0 0,0 0 0 0 0,0 1 0 0 0,-1-2 0 0 0,0 0 0 0 0,0 1 0 0 0,-1-1 0 0 0,1 0 0 0 0,0 0 0 0 0,0 0 0 0 0,-1 0 0 0 0,1 0 0 0 0,0 0 0 0 0,0 0 0 0 0,-1 0 0 0 0,1 0 0 0 0,0 0 0 0 0,0 0 0 0 0,-1 0 0 0 0,1 0 0 0 0,0-1 0 0 0,0 1 0 0 0,-1 0 0 0 0,1-1 0 0 0,-1 1 0 0 0,2-1 0 0 0,3-2 0 0 0,0-1 0 0 0,-1 1 0 0 0,3-3 0 0 0,-6 4 0 0 0,1 1 0 0 0,-1-1 0 0 0,1 1 0 0 0,-1-1 0 0 0,0 0 0 0 0,0 0 0 0 0,0 0 0 0 0,0 1 0 0 0,0-1 0 0 0,0-1 0 0 0,0 0 0 0 0,1-4 0 0 0,-1 2 0 0 0,1 1 0 0 0,-1 0 0 0 0,-1-1 0 0 0,1 0 0 0 0,-1-3 0 0 0,0 3 0 0 0,0 3 0 0 0,1 1 0 0 0,-1-1 0 0 0,0 1 0 0 0,0-1 0 0 0,-1 1 0 0 0,1 0 0 0 0,0-1 0 0 0,0 1 0 0 0,0-1 0 0 0,-1 1 0 0 0,1-1 0 0 0,-1 1 0 0 0,1 0 0 0 0,-1-1 0 0 0,0 1 0 0 0,1 0 0 0 0,-1 1 11 0 0,1-1-1 0 0,0 0 0 0 0,-1 0 0 0 0,0 1 0 0 0,1-1 0 0 0,-1 1 0 0 0,1-1 0 0 0,-1 0 0 0 0,0 1 0 0 0,1-1 0 0 0,-1 1 0 0 0,0-1 0 0 0,1 1 0 0 0,-1-1 0 0 0,0 1 1 0 0,0 0-1 0 0,1-1 0 0 0,-2 1 0 0 0,2 0 0 0 0,-1 0 0 0 0,0 0 0 0 0,0 0 0 0 0,0 0 0 0 0,1-1 0 0 0,-1 1 0 0 0,0 1 0 0 0,0-1-10 0 0,-2 0-12 0 0,1 0-1 0 0,0 0 1 0 0,0 1-1 0 0,0-1 1 0 0,0 1-1 0 0,0 0 0 0 0,0 0 1 0 0,0 0-1 0 0,0 0 1 0 0,0 0-1 0 0,-1 2 13 0 0,-4 1-142 0 0,5-3-27 0 0,1 0 0 0 0,-1 0 0 0 0,1 0 0 0 0,0 0-1 0 0,0 0 1 0 0,-1 0 0 0 0,1 1 0 0 0,0-1 0 0 0,-1 2 169 0 0,-2 4-6004 0 0,2-2-877 0 0</inkml:trace>
</inkml:ink>
</file>

<file path=ppt/ink/ink1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10"/>
    </inkml:context>
    <inkml:brush xml:id="br0">
      <inkml:brushProperty name="width" value="0.05" units="cm"/>
      <inkml:brushProperty name="height" value="0.05" units="cm"/>
    </inkml:brush>
  </inkml:definitions>
  <inkml:trace contextRef="#ctx0" brushRef="#br0">75 1 11520 0 0,'-1'0'239'0'0,"1"1"0"0"0,-2-1-1 0 0,1 0 1 0 0,0 1 0 0 0,0-1 0 0 0,0 1 0 0 0,0 0 0 0 0,0-1 0 0 0,0 1 0 0 0,0 0 0 0 0,1 0 0 0 0,-1 0 0 0 0,0-1 0 0 0,0 2 0 0 0,1-2 0 0 0,-1 1 0 0 0,0 1 0 0 0,1-2 0 0 0,-1 3-239 0 0,-3 3 1508 0 0,0 1 1 0 0,0 5-1509 0 0,-3 7 940 0 0,2 1 0 0 0,1 0 1 0 0,0 0-1 0 0,0 8-940 0 0,-1 7 593 0 0,-2 22 578 0 0,2 6-1171 0 0,2-31 99 0 0,2-1 654 0 0,2 8-753 0 0,-1-9-232 0 0,0-25-32 0 0,0 0-1 0 0,1 0 1 0 0,-1-1-1 0 0,2 1 1 0 0,-1 0 0 0 0,0-1-1 0 0,1 2 265 0 0,-2-5-788 0 0,0-1-174 0 0,6-4-2708 0 0,1-4 1613 0 0,3-6-13 0 0</inkml:trace>
</inkml:ink>
</file>

<file path=ppt/ink/ink1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11"/>
    </inkml:context>
    <inkml:brush xml:id="br0">
      <inkml:brushProperty name="width" value="0.05" units="cm"/>
      <inkml:brushProperty name="height" value="0.05" units="cm"/>
    </inkml:brush>
  </inkml:definitions>
  <inkml:trace contextRef="#ctx0" brushRef="#br0">90 1 13824 0 0,'-2'1'195'0'0,"0"0"0"0"0,0 1 0 0 0,-1-1 0 0 0,2 1 0 0 0,-1 0 0 0 0,0 0 0 0 0,0 0 0 0 0,0 0 0 0 0,1 0 0 0 0,-1 0 0 0 0,1 1-195 0 0,-2 0 772 0 0,1 1 52 0 0,0-1 0 0 0,0 2 0 0 0,0-2 0 0 0,0 3-824 0 0,-4 8 1506 0 0,1-2-966 0 0,0 2 0 0 0,1-1-1 0 0,-1 0 1 0 0,1 7-540 0 0,2-10 167 0 0,-3 14 584 0 0,0 9-751 0 0,5-28 46 0 0,-3 39 95 0 0,1-39-122 0 0,-1 13 48 0 0,2 0 1 0 0,-2 14-68 0 0,3 12 51 0 0,-1-13 56 0 0,3 29-107 0 0,0-39-109 0 0,-1-4-636 0 0,2 7 745 0 0,-1-18-830 0 0,-2-5-908 0 0,0-1-3695 0 0,0 0-1583 0 0</inkml:trace>
</inkml:ink>
</file>

<file path=ppt/ink/ink1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12"/>
    </inkml:context>
    <inkml:brush xml:id="br0">
      <inkml:brushProperty name="width" value="0.05" units="cm"/>
      <inkml:brushProperty name="height" value="0.05" units="cm"/>
    </inkml:brush>
  </inkml:definitions>
  <inkml:trace contextRef="#ctx0" brushRef="#br0">47 57 9672 0 0,'0'1'748'0'0,"-1"0"-656"0"0,0-1-1 0 0,0 0 1 0 0,1 1 0 0 0,-2-1 0 0 0,2 1 0 0 0,-1 0 0 0 0,1-1 0 0 0,-1 1 0 0 0,0-1-1 0 0,1 1 1 0 0,-1 0 0 0 0,1 0 0 0 0,-1-1 0 0 0,0 1 0 0 0,1 0 0 0 0,0 0 0 0 0,-1 0 0 0 0,1 0-1 0 0,0 0 1 0 0,0-1 0 0 0,0 2 0 0 0,-1-2 0 0 0,1 2-92 0 0,0-1 701 0 0,0 0 0 0 0,0 1-1 0 0,-1-1 1 0 0,1 1 0 0 0,0-1 0 0 0,0 0 0 0 0,-1 1-701 0 0,1-1 137 0 0,-1 0 0 0 0,1-1 0 0 0,0 1 1 0 0,-1-1-1 0 0,1 1 0 0 0,0 0 0 0 0,0-1 0 0 0,0 1 0 0 0,0-1 1 0 0,0 1-1 0 0,0 0 0 0 0,0 0 0 0 0,0-1 0 0 0,0 1 0 0 0,0 0 1 0 0,0-1-1 0 0,1 1 0 0 0,-1-1 0 0 0,0 1 0 0 0,1 0 0 0 0,-1 0-137 0 0,3 4 300 0 0,-3-4-252 0 0,0 1-1 0 0,1-1 0 0 0,-1 0 1 0 0,0 0-1 0 0,1 0 0 0 0,0 0 1 0 0,-1 0-1 0 0,1 0 0 0 0,-1 0 1 0 0,1 0-1 0 0,0-1 0 0 0,0 2 1 0 0,-1-2-1 0 0,2 1 0 0 0,-2-1 1 0 0,1 2-1 0 0,0-2 0 0 0,1 1-47 0 0,-2-1 10 0 0,1 0 0 0 0,-1 1 0 0 0,1-1 0 0 0,0 0 0 0 0,-1 1 0 0 0,1-1 0 0 0,-1 0 0 0 0,1 0 0 0 0,0 0-1 0 0,-1 0 1 0 0,1 0 0 0 0,0 0 0 0 0,0 0 0 0 0,-1 0 0 0 0,1 0 0 0 0,-1-1 0 0 0,1 1 0 0 0,0 0 0 0 0,-1-1-10 0 0,2 1 97 0 0,-1 0 211 0 0,-1 0 10 0 0,0-3-240 0 0,0 2 0 0 0,1-2 0 0 0,-1 1-1 0 0,1 1 1 0 0,0-2 0 0 0,0-1-78 0 0,2-5 28 0 0,0 1 24 0 0,-2 4-60 0 0,0 1-1 0 0,0-1 0 0 0,-1 1 0 0 0,1-1 1 0 0,0 0-1 0 0,-1 0 9 0 0,-1-10-35 0 0,1 8 21 0 0,-1 0-1 0 0,2 0 0 0 0,0-4 15 0 0,-1 9 0 0 0,0 0-1 0 0,0 0 1 0 0,0-1-1 0 0,0 1 1 0 0,-1 0-1 0 0,1 0 0 0 0,-1 0 1 0 0,1-1-1 0 0,0 2 1 0 0,0-1-1 0 0,-1-1 1 0 0,1 1-1 0 0,-1 0 0 0 0,0 0 1 0 0,1 0-1 0 0,-1 1 1 0 0,0-2-1 0 0,0 2 1 0 0,0-2 0 0 0,1 2-3 0 0,0 0 1 0 0,-1 0-1 0 0,1 0 1 0 0,-1 0 0 0 0,1 0-1 0 0,0 0 1 0 0,0 0-1 0 0,0 0 1 0 0,-1 0-1 0 0,1 0 1 0 0,0 0 0 0 0,0 1-1 0 0,-1-1 1 0 0,1 0-1 0 0,0 0 1 0 0,-1 0-1 0 0,1 0 1 0 0,0 0 0 0 0,0 0-1 0 0,0 0 1 0 0,-1 1-1 0 0,1-1 3 0 0,-7 3-24 0 0,6-2 20 0 0,0-1-1 0 0,0 1 1 0 0,0-1-1 0 0,0 1 1 0 0,0-1 0 0 0,0 1-1 0 0,1 0 1 0 0,-1-1-1 0 0,0 1 5 0 0,-5 4 18 0 0,4-3 7 0 0,0 0 1 0 0,0 0-1 0 0,0-1 1 0 0,0 1-1 0 0,0 1 1 0 0,0-1-1 0 0,1 0 0 0 0,-1 0 1 0 0,0 2-26 0 0,2-4 1 0 0,-6 15 172 0 0,1 0 0 0 0,-1 6-173 0 0,4-16 26 0 0,1-1 0 0 0,1 1 0 0 0,-1 0 1 0 0,1 0-1 0 0,0 0 0 0 0,0 0 0 0 0,0-1 1 0 0,1 1-1 0 0,-1 0 0 0 0,1 0-26 0 0,1 0 0 0 0,-2-2 0 0 0,1 1 0 0 0,1 1 0 0 0,-1-1 0 0 0,0 0 0 0 0,1 0 0 0 0,0 0 0 0 0,-1-1 0 0 0,2 1 0 0 0,-1 0 0 0 0,3 2 0 0 0,-3-3-396 0 0,1 0-1 0 0,0 0 0 0 0,0 0 0 0 0,0-1 1 0 0,0 0-1 0 0,0 1 0 0 0,2 0 397 0 0,-3-2-487 0 0,1 0 1 0 0,-1 0-1 0 0,1 0 0 0 0,-1 0 0 0 0,0-1 0 0 0,1 0 1 0 0,-1 1-1 0 0,1-1 0 0 0,0 0 0 0 0,-1 0 1 0 0,0 0-1 0 0,3 0 487 0 0,5-2-6437 0 0</inkml:trace>
</inkml:ink>
</file>

<file path=ppt/ink/ink1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13"/>
    </inkml:context>
    <inkml:brush xml:id="br0">
      <inkml:brushProperty name="width" value="0.05" units="cm"/>
      <inkml:brushProperty name="height" value="0.05" units="cm"/>
    </inkml:brush>
  </inkml:definitions>
  <inkml:trace contextRef="#ctx0" brushRef="#br0">84 1 16991 0 0,'-2'0'141'0'0,"1"0"0"0"0,-1 1-1 0 0,1-1 1 0 0,-1 0-1 0 0,1 1 1 0 0,-1-1-1 0 0,1 1 1 0 0,-1 0-1 0 0,1-1 1 0 0,-1 1-1 0 0,1-1 1 0 0,0 2-1 0 0,-1-2 1 0 0,1 1-1 0 0,0 1-140 0 0,-3 2 411 0 0,-1 0 0 0 0,1 1 0 0 0,-1 1-411 0 0,5-6 131 0 0,-7 8 545 0 0,4-5-350 0 0,1-1 0 0 0,0 0 0 0 0,0 1 0 0 0,0 0 0 0 0,0-1 0 0 0,0 2-326 0 0,-2 4 373 0 0,1 0 0 0 0,-1 0 0 0 0,1 1 0 0 0,1 0 0 0 0,-1 2-373 0 0,2-7 45 0 0,1 1 0 0 0,0-1 0 0 0,-1 0 1 0 0,1 0-1 0 0,0 0 0 0 0,1 1 1 0 0,-1-1-1 0 0,1 0 0 0 0,-1 0 1 0 0,2 0-1 0 0,-1 1 0 0 0,1 0-45 0 0,1 0 60 0 0,1-1-48 0 0,-2-3-52 0 0,1 0 0 0 0,-2 0 0 0 0,2 0 0 0 0,-1-1 0 0 0,0 0 0 0 0,0 1 0 0 0,0-1 0 0 0,1 0 0 0 0,-1 0 0 0 0,1 0 0 0 0,-2 0 0 0 0,2 0 0 0 0,-1 0 1 0 0,0-1-1 0 0,0 1 0 0 0,1-1 0 0 0,0 0 40 0 0,2 0-115 0 0,-2-1 0 0 0,1 0 0 0 0,0 0 0 0 0,0 0 0 0 0,-1-1 0 0 0,0 1 1 0 0,1 0-1 0 0,-1-1 0 0 0,1-1 115 0 0,14-18-2563 0 0,-8 10 567 0 0</inkml:trace>
</inkml:ink>
</file>

<file path=ppt/ink/ink1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14"/>
    </inkml:context>
    <inkml:brush xml:id="br0">
      <inkml:brushProperty name="width" value="0.05" units="cm"/>
      <inkml:brushProperty name="height" value="0.05" units="cm"/>
    </inkml:brush>
  </inkml:definitions>
  <inkml:trace contextRef="#ctx0" brushRef="#br0">214 1 20239 0 0,'0'0'463'0'0,"0"0"61"0"0,-3 1-421 0 0,1-1 0 0 0,0 1 0 0 0,0-1 0 0 0,-1 1 1 0 0,2 0-1 0 0,-2 0 0 0 0,1 0 0 0 0,1 0 0 0 0,-2 0 0 0 0,1 1 0 0 0,1-1 0 0 0,-1 1-103 0 0,1-1 60 0 0,0 1-1 0 0,0-1 1 0 0,0 0-1 0 0,1 0 1 0 0,-1 0-1 0 0,0 1 1 0 0,1-1-1 0 0,-1 1-59 0 0,-3 8 552 0 0,-1 2-185 0 0,-1 0-1 0 0,2 0 0 0 0,0 1 0 0 0,0 2-366 0 0,-1 0 91 0 0,-14 51 1096 0 0,1 4-1187 0 0,8-10 165 0 0,0 27-165 0 0,6-55-142 0 0,-2 18-252 0 0,6-47 339 0 0,-1 15-132 0 0,1 0 1 0 0,1 9 186 0 0,2-17-1267 0 0,-1-8-7584 0 0,-2-2 2214 0 0</inkml:trace>
  <inkml:trace contextRef="#ctx0" brushRef="#br0" timeOffset="1">21 295 18343 0 0,'-1'0'92'0'0,"0"0"-1"0"0,1 0 0 0 0,-2 0 1 0 0,2 0-1 0 0,-1 0 0 0 0,0 0 0 0 0,0 0 1 0 0,0 1-1 0 0,1-1 0 0 0,-2 0 0 0 0,2 1 1 0 0,-1-1-1 0 0,0 1 0 0 0,0-1 1 0 0,1 1-1 0 0,-1-1 0 0 0,1 0 0 0 0,-1 1 1 0 0,0 0-1 0 0,1-1 0 0 0,-1 1 0 0 0,0 1-91 0 0,1-2 25 0 0,-1 0-1 0 0,1 1 1 0 0,0-1-1 0 0,0 0 1 0 0,-1 0-1 0 0,1 1 1 0 0,0 0-1 0 0,0-1 1 0 0,0 0-1 0 0,0 1 1 0 0,0-1-1 0 0,0 0 1 0 0,0 1-1 0 0,-1 0 1 0 0,1-1-1 0 0,0 0 1 0 0,0 1-1 0 0,0-1 1 0 0,1 1-1 0 0,-1-1 1 0 0,0 1-1 0 0,0-1 1 0 0,0 1-1 0 0,0-1 0 0 0,0 0 1 0 0,0 1-1 0 0,1 0-24 0 0,-1 1 301 0 0,1 0-174 0 0,0 0 1 0 0,-1-1 0 0 0,1 1-1 0 0,0-1 1 0 0,0 1 0 0 0,0-1-1 0 0,0 1 1 0 0,0-1 0 0 0,0 1-1 0 0,1-1 1 0 0,-1 1 0 0 0,0-1-1 0 0,0 0 1 0 0,1 0 0 0 0,-1 0-1 0 0,1 0 1 0 0,-1 0 0 0 0,1 0-1 0 0,0 0 1 0 0,1 0-128 0 0,4 2 152 0 0,0 0-1 0 0,1 0 1 0 0,0-1 0 0 0,1 0-152 0 0,1 0 3 0 0,1-1 0 0 0,0 0-3 0 0,0 0-1003 0 0,-1 0 1 0 0,4 2 1002 0 0,-5-1-2333 0 0,0-2-5072 0 0</inkml:trace>
</inkml:ink>
</file>

<file path=ppt/ink/ink1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16"/>
    </inkml:context>
    <inkml:brush xml:id="br0">
      <inkml:brushProperty name="width" value="0.05" units="cm"/>
      <inkml:brushProperty name="height" value="0.05" units="cm"/>
    </inkml:brush>
  </inkml:definitions>
  <inkml:trace contextRef="#ctx0" brushRef="#br0">22 193 17999 0 0,'-1'1'107'0'0,"0"-1"-1"0"0,0 2 1 0 0,0-1-1 0 0,-1 0 1 0 0,1 0-1 0 0,1 1 1 0 0,-2-1-1 0 0,2 0 1 0 0,-1 1-1 0 0,0-1 1 0 0,1 1-1 0 0,-1-1 1 0 0,0 1-1 0 0,1-1 1 0 0,-1 1-1 0 0,1 0-106 0 0,-3 7 264 0 0,2-7-223 0 0,0 0-1 0 0,1-1 1 0 0,0 1-1 0 0,0-1 1 0 0,-1 1-1 0 0,1 0 1 0 0,0-1-1 0 0,0 2-40 0 0,-1 8 366 0 0,1-9-254 0 0,0 0 0 0 0,0 0-1 0 0,0-1 1 0 0,0 1 0 0 0,0 0 0 0 0,1-1 0 0 0,-1 1 0 0 0,0-1 0 0 0,1 2-112 0 0,1 8 999 0 0,-2-10-970 0 0,0-1 0 0 0,0 0 0 0 0,0 1-1 0 0,0-1 1 0 0,0 1 0 0 0,0-1 0 0 0,0 0 0 0 0,1 1-1 0 0,-1-1 1 0 0,0 0 0 0 0,0 0 0 0 0,0 1 0 0 0,0-1-1 0 0,1 1 1 0 0,-1-1 0 0 0,1 0 0 0 0,-1 0 0 0 0,0 0-29 0 0,1 1 55 0 0,-1 0 51 0 0,2-1-251 0 0,-1-1-1 0 0,0 1 1 0 0,0 0 0 0 0,0 0-1 0 0,0-1 1 0 0,1 1-1 0 0,-1 0 1 0 0,0-1 0 0 0,0 0-1 0 0,0 1 1 0 0,0-1-1 0 0,0 1 1 0 0,0-1 0 0 0,0 0-1 0 0,0 0 1 0 0,0 0-1 0 0,-1 0 1 0 0,2 0 145 0 0,3-4-1023 0 0</inkml:trace>
  <inkml:trace contextRef="#ctx0" brushRef="#br0" timeOffset="1">69 0 10856 0 0,'-6'5'232'0'0,"3"-3"56"0"0,2 1 0 0 0,-2 1 32 0 0,0 1-256 0 0,3 2-64 0 0,-2-3 0 0 0,4 1-3208 0 0,1 2-656 0 0</inkml:trace>
</inkml:ink>
</file>

<file path=ppt/ink/ink1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18"/>
    </inkml:context>
    <inkml:brush xml:id="br0">
      <inkml:brushProperty name="width" value="0.05" units="cm"/>
      <inkml:brushProperty name="height" value="0.05" units="cm"/>
    </inkml:brush>
  </inkml:definitions>
  <inkml:trace contextRef="#ctx0" brushRef="#br0">1 159 15664 0 0,'0'1'718'0'0,"0"14"-16"0"0,0-6-173 0 0,-1 0 1 0 0,2-1-1 0 0,-1 1 1 0 0,1 0-1 0 0,1-1 1 0 0,1 5-530 0 0,-3-11 183 0 0,1 0 47 0 0,-1-1 1 0 0,0 0-1 0 0,1 0 0 0 0,0 0 1 0 0,-1 1-1 0 0,1-1 0 0 0,-1 0 1 0 0,2 1-231 0 0,-2-2 36 0 0,0 0 1 0 0,1 0 0 0 0,-1 0-1 0 0,0 1 1 0 0,0-1 0 0 0,1 0-1 0 0,0 1 1 0 0,-1-1-1 0 0,0 0 1 0 0,0 0 0 0 0,1 0-1 0 0,-1 0 1 0 0,0 0-1 0 0,1 0 1 0 0,-1 0 0 0 0,0 0-1 0 0,1 0 1 0 0,-1 0 0 0 0,1 0-1 0 0,-1 0 1 0 0,0 0-1 0 0,1 0 1 0 0,-1 0 0 0 0,0-1-1 0 0,1 1 1 0 0,-1 0 0 0 0,1 0-1 0 0,-1-1 1 0 0,0 1-1 0 0,0 0 1 0 0,1 0 0 0 0,-1 0-1 0 0,0-1-36 0 0,3 0 72 0 0,-1-1-1 0 0,-1 0 0 0 0,1 1 0 0 0,0-1 1 0 0,0 1-1 0 0,-1-2 0 0 0,1 1 0 0 0,-1 1 1 0 0,0-2-1 0 0,0 1 0 0 0,1-1-71 0 0,2-6 537 0 0,-1 1 0 0 0,1-5-537 0 0,-1 3 90 0 0,0 1-269 0 0,-1 1-1 0 0,0-7 180 0 0,1-2-117 0 0,1-4 88 0 0,0-5-14 0 0,-2 16 47 0 0,-2 8-7 0 0,0 1-1 0 0,0-1 1 0 0,1 0 0 0 0,-1 1 0 0 0,0-1-1 0 0,2-1 4 0 0,-2 2-80 0 0,0 1-14 0 0,0 0 4 0 0,0 0 5 0 0,0 0-26 0 0,7 5-781 0 0,-4-2 667 0 0,0 0 0 0 0,0 1-1 0 0,0-1 1 0 0,0 2 225 0 0,4 4-600 0 0,11 17-1019 0 0,-15-22 1571 0 0,0-1-1 0 0,0 1 0 0 0,0-1 1 0 0,1 1 48 0 0,-1-1-30 0 0,1 1 1 0 0,-1-1 0 0 0,0 0-1 0 0,0 2 30 0 0,-1-3 45 0 0,-1-1 0 0 0,1 1-1 0 0,0 0 1 0 0,0 0-1 0 0,0 0 1 0 0,0-1 0 0 0,0 1-1 0 0,0-1 1 0 0,1 0-1 0 0,1 1-44 0 0,0 0 103 0 0,0 0 0 0 0,0-1 0 0 0,0 0 0 0 0,1 1-1 0 0,2-1-102 0 0,-5-1 50 0 0,-1 0 0 0 0,1 0 0 0 0,0 0 0 0 0,-1 0 0 0 0,1-1 0 0 0,0 1 0 0 0,0-1-50 0 0,-1 1 35 0 0,0-1 0 0 0,-1 1 1 0 0,2 0-1 0 0,-2 0 1 0 0,1-1-1 0 0,-1 1 0 0 0,2 0 1 0 0,-2-1-1 0 0,1 0 0 0 0,-1 1 1 0 0,1-1-1 0 0,0 1 1 0 0,-1-1-1 0 0,1 0 0 0 0,-1 1-35 0 0,8-15 478 0 0,-6 11-445 0 0,0 0 0 0 0,0-1 0 0 0,0 1 0 0 0,-1-1 0 0 0,1 1-33 0 0,-1 0 6 0 0,0 0-1 0 0,1 1 1 0 0,0-1 0 0 0,0 1 0 0 0,-1-1-1 0 0,2 1 1 0 0,-1 0 0 0 0,1-1-6 0 0,-1 1 3 0 0,0 0 1 0 0,0 0-1 0 0,1 0 1 0 0,-2 0-1 0 0,1-1 1 0 0,-1 1-1 0 0,1-1 1 0 0,-1 0-1 0 0,1-3-3 0 0,-1-2 12 0 0,4-16 40 0 0,-6 23-19 0 0,1 1 0 0 0,0-1 0 0 0,0 0 0 0 0,-1 0 0 0 0,1 0 0 0 0,-1 1 0 0 0,0-1-1 0 0,0 0 1 0 0,1 1 0 0 0,-2-1 0 0 0,2 0 0 0 0,-1 1 0 0 0,0-1 0 0 0,-1 1 0 0 0,0-1-33 0 0,0 0 159 0 0,0 1-1 0 0,0 0 1 0 0,0 0 0 0 0,-1 0 0 0 0,1 0 0 0 0,0 0 0 0 0,0 1 0 0 0,-1-1 0 0 0,1 1 0 0 0,-1 0 0 0 0,-1-1-159 0 0,4 2 214 0 0,-10 13 239 0 0,6-10-328 0 0,1 0 1 0 0,0-1-1 0 0,1 2 1 0 0,-1-1-1 0 0,0 1-125 0 0,0 5 144 0 0,-1-1 0 0 0,1 1 0 0 0,1-1 0 0 0,0 2 0 0 0,0-1 0 0 0,1 0 0 0 0,0 0 0 0 0,1 0 0 0 0,0 1 0 0 0,1 1-144 0 0,0-8 47 0 0,0 2 0 0 0,0-2 0 0 0,1 1 0 0 0,-1 1 0 0 0,1-2 0 0 0,0 1 0 0 0,0 0 0 0 0,2 2-47 0 0,-3-4 9 0 0,1-1 0 0 0,0 0 0 0 0,0 0 0 0 0,-1 1-1 0 0,2-1 1 0 0,-1 0 0 0 0,0 0 0 0 0,0-1 0 0 0,1 1 0 0 0,-1 0 0 0 0,1 0 0 0 0,0-1-1 0 0,-1 0 1 0 0,1 0 0 0 0,0 1-9 0 0,2-1-83 0 0,1 1-1 0 0,0 0 0 0 0,-1-1 1 0 0,0 0-1 0 0,1 0 1 0 0,0-1-1 0 0,2 1 84 0 0,8-2-2133 0 0,2 0-7049 0 0</inkml:trace>
</inkml:ink>
</file>

<file path=ppt/ink/ink1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19"/>
    </inkml:context>
    <inkml:brush xml:id="br0">
      <inkml:brushProperty name="width" value="0.05" units="cm"/>
      <inkml:brushProperty name="height" value="0.05" units="cm"/>
    </inkml:brush>
  </inkml:definitions>
  <inkml:trace contextRef="#ctx0" brushRef="#br0">10 7 18223 0 0,'-7'-6'836'0'0,"6"5"-18"0"0,1 1-512 0 0,0 0-196 0 0,0 0-29 0 0,0 0-8 0 0,0 13 654 0 0,-1-8-409 0 0,1-1 1 0 0,0 0 0 0 0,1 5-319 0 0,4 52 1183 0 0,-4-45-910 0 0,1 0 239 0 0,0 11-512 0 0,-1 8-48 0 0,4 9 48 0 0,-3-13-284 0 0,7 33 120 0 0,-5-24-2321 0 0,-4-39 723 0 0,0-1-402 0 0,0 0-78 0 0,0 0-19 0 0</inkml:trace>
</inkml:ink>
</file>

<file path=ppt/ink/ink1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20"/>
    </inkml:context>
    <inkml:brush xml:id="br0">
      <inkml:brushProperty name="width" value="0.05" units="cm"/>
      <inkml:brushProperty name="height" value="0.05" units="cm"/>
    </inkml:brush>
  </inkml:definitions>
  <inkml:trace contextRef="#ctx0" brushRef="#br0">0 140 20503 0 0,'0'0'936'0'0,"1"-4"315"0"0,-1 3-1249 0 0,0 0 0 0 0,0 1 0 0 0,1 0 0 0 0,-1-1 1 0 0,0 1-1 0 0,1-1 0 0 0,-1 0 0 0 0,1 1 0 0 0,-1 0 0 0 0,1-1 0 0 0,-1 1 1 0 0,0 0-1 0 0,1-1 0 0 0,0 1 0 0 0,-1-1 0 0 0,1 1 0 0 0,-1 0-2 0 0,14-5 92 0 0,-9 4 43 0 0,6-3 228 0 0,0-1 1 0 0,6-4-364 0 0,13-5 617 0 0,94-41 747 0 0,-104 46-2449 0 0,-1 2 1 0 0,2-1-1 0 0,3 2 1085 0 0,-11 1-1520 0 0</inkml:trace>
</inkml:ink>
</file>

<file path=ppt/ink/ink1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21"/>
    </inkml:context>
    <inkml:brush xml:id="br0">
      <inkml:brushProperty name="width" value="0.05" units="cm"/>
      <inkml:brushProperty name="height" value="0.05" units="cm"/>
    </inkml:brush>
  </inkml:definitions>
  <inkml:trace contextRef="#ctx0" brushRef="#br0">9 55 12440 0 0,'-4'6'1162'0'0,"3"-6"-1138"0"0,1 1 1 0 0,-1-1-1 0 0,1 1 1 0 0,0-1-1 0 0,0 0 0 0 0,-1 1 1 0 0,1-1-1 0 0,0 0 1 0 0,0 1-1 0 0,0-1 0 0 0,0 1 1 0 0,-1-1-1 0 0,1 1 1 0 0,0-1-1 0 0,0 0 0 0 0,0 1 1 0 0,0 0-25 0 0,0-1 215 0 0,1 0-1 0 0,-1 0 1 0 0,0 1 0 0 0,0-1 0 0 0,1 0-1 0 0,-1 0 1 0 0,0 0 0 0 0,0 1 0 0 0,1-1-1 0 0,-1 0 1 0 0,1 0 0 0 0,-1 0 0 0 0,0 1-1 0 0,1-1-214 0 0,1 0 272 0 0,-1 1-1 0 0,0-1 1 0 0,1 1-1 0 0,-1 0 1 0 0,0-1-1 0 0,1 0 0 0 0,-1 1 1 0 0,1-1-1 0 0,-1 0 1 0 0,1 0-1 0 0,0 0 0 0 0,-1 0 1 0 0,1 0-1 0 0,-1 0 1 0 0,1 0-1 0 0,-1-1 0 0 0,1 1-271 0 0,4-2-10 0 0,0 0 0 0 0,0 0 0 0 0,4-3 10 0 0,2-1 514 0 0,9-1-247 0 0,-10 3-108 0 0,-1 0 0 0 0,0-1 0 0 0,1 0-1 0 0,-1 0-158 0 0,-2 0-742 0 0,1 0 0 0 0,0 1-1 0 0,-1 1 1 0 0,6-3 742 0 0,-1 2-1663 0 0</inkml:trace>
</inkml:ink>
</file>

<file path=ppt/ink/ink1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22"/>
    </inkml:context>
    <inkml:brush xml:id="br0">
      <inkml:brushProperty name="width" value="0.05" units="cm"/>
      <inkml:brushProperty name="height" value="0.05" units="cm"/>
    </inkml:brush>
  </inkml:definitions>
  <inkml:trace contextRef="#ctx0" brushRef="#br0">85 12 19007 0 0,'-2'-1'132'0'0,"0"1"0"0"0,0 0-1 0 0,0 0 1 0 0,0 0-1 0 0,0 0 1 0 0,-1 0-1 0 0,2 1 1 0 0,-1-1-1 0 0,0 1 1 0 0,0-1 0 0 0,0 1-1 0 0,0-1 1 0 0,0 2-1 0 0,1-2 1 0 0,-1 1-1 0 0,-1 1-131 0 0,-2 1 43 0 0,1 0 0 0 0,0 1 0 0 0,-1 0 0 0 0,1-1 0 0 0,-2 3-43 0 0,4-3 153 0 0,1-1 0 0 0,-2 1-1 0 0,1 0 1 0 0,1 0 0 0 0,-1 0 0 0 0,1 0-1 0 0,0 0 1 0 0,0 0 0 0 0,0 0-1 0 0,0 1 1 0 0,0-1 0 0 0,1 0 0 0 0,-1 2-153 0 0,-1 5 521 0 0,1-8-530 0 0,1-1 0 0 0,0 1 0 0 0,-1-1 1 0 0,1 1-1 0 0,0-1 0 0 0,0 1 0 0 0,0 0 1 0 0,0-1-1 0 0,0 1 0 0 0,0-1 1 0 0,0 1-1 0 0,1 0 0 0 0,-1-1 0 0 0,1 2 9 0 0,0 1-30 0 0,5 10-43 0 0,-5-13 71 0 0,-1 0 1 0 0,1 0-1 0 0,-1-1 1 0 0,1 1 0 0 0,0-1-1 0 0,-1 1 1 0 0,1 0-1 0 0,-1-1 1 0 0,2 0-1 0 0,-2 1 1 0 0,1-1-1 0 0,0 1 1 0 0,0-1 0 0 0,-1 1-1 0 0,1-1 1 0 0,0 0-1 0 0,0 0 2 0 0,2 1 10 0 0,0-1 0 0 0,0 0 1 0 0,0 0-1 0 0,1 0 0 0 0,-1 0 0 0 0,0 0 0 0 0,0 0 0 0 0,0-1 0 0 0,0 1 0 0 0,0-1 0 0 0,0 0 0 0 0,0 0 1 0 0,0-1-1 0 0,2 0-10 0 0,-1 0 26 0 0,-1 0 0 0 0,1-1 0 0 0,-1 1 0 0 0,1 0 0 0 0,0-1 0 0 0,-1-1 1 0 0,0 1-1 0 0,0 0 0 0 0,0 0 0 0 0,0-2-26 0 0,-3 4 4 0 0,5-5 98 0 0,-1 0-1 0 0,0-1 1 0 0,0-2-102 0 0,-3 7 12 0 0,0 1 1 0 0,-1-1-1 0 0,1 0 0 0 0,0 0 0 0 0,-1 0 1 0 0,1 0-1 0 0,-1 0 0 0 0,0 0 1 0 0,0 0-1 0 0,0 0 0 0 0,0 0 0 0 0,0 0 1 0 0,0 0-1 0 0,-1 0 0 0 0,1 0-12 0 0,0 2 0 0 0,-2-6-81 0 0,1 0-1 0 0,-2 1 0 0 0,1 0 0 0 0,-2-5 82 0 0,3 9-19 0 0,0 0-1 0 0,1 0 1 0 0,-1 0-1 0 0,0 0 0 0 0,0 0 1 0 0,0 0-1 0 0,1 0 1 0 0,-2 0-1 0 0,1 0 1 0 0,1 1-1 0 0,-2-2 0 0 0,1 2 1 0 0,0-1-1 0 0,0 1 1 0 0,0-1-1 0 0,-1 0 0 0 0,1 1 1 0 0,0 0-1 0 0,0-1 1 0 0,0 1-1 0 0,-1 0 1 0 0,1 0-1 0 0,-2 0 20 0 0,-2 0-241 0 0,0-1 133 0 0,0 2 1 0 0,0-1 0 0 0,0 0-1 0 0,0 1 1 0 0,-1 0 107 0 0,5-1-58 0 0,-1 1 0 0 0,1-1 0 0 0,-1 1 0 0 0,1-1 0 0 0,0 1 1 0 0,0 0-1 0 0,0 0 0 0 0,-1-1 0 0 0,1 2 0 0 0,0-2 0 0 0,0 1 0 0 0,0 1 0 0 0,-1-1 0 0 0,2 0 0 0 0,-1 0 0 0 0,0 0 0 0 0,0 1 0 0 0,0-1 0 0 0,0 1 58 0 0,0-2-380 0 0,-2 6 99 0 0,3-3-4147 0 0,5 4 2734 0 0</inkml:trace>
</inkml:ink>
</file>

<file path=ppt/ink/ink1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23"/>
    </inkml:context>
    <inkml:brush xml:id="br0">
      <inkml:brushProperty name="width" value="0.05" units="cm"/>
      <inkml:brushProperty name="height" value="0.05" units="cm"/>
    </inkml:brush>
  </inkml:definitions>
  <inkml:trace contextRef="#ctx0" brushRef="#br0">67 6 9672 0 0,'0'0'440'0'0,"0"0"-6"0"0,0-1-278 0 0,0-2 183 0 0,0 2 1329 0 0,0 1 579 0 0,-6 0 3495 0 0,5 0-5536 0 0,-1 1 1 0 0,1-1-1 0 0,-1 0 0 0 0,1 0 1 0 0,-1 1-1 0 0,1-1 0 0 0,0 1 1 0 0,0 0-1 0 0,0 0 0 0 0,0-1 1 0 0,-1 1-1 0 0,1 0 0 0 0,0 0 0 0 0,0 0 1 0 0,0 0-1 0 0,0 0-206 0 0,-4 5 562 0 0,0-1-1 0 0,-2 5-561 0 0,5-7 116 0 0,0 0-60 0 0,1-1 1 0 0,0 1-1 0 0,-1-1 1 0 0,1 1-1 0 0,0-1 1 0 0,0 2-1 0 0,1-1 1 0 0,-1 2-57 0 0,-2 5 132 0 0,1-3-80 0 0,1 1 0 0 0,-1-1 1 0 0,1 0-1 0 0,0 1 0 0 0,1-1 0 0 0,0 1 1 0 0,1 3-53 0 0,-1-6 25 0 0,1 0 1 0 0,-1 0 0 0 0,2-1 0 0 0,-1 1-1 0 0,1 0 1 0 0,-1-1 0 0 0,1 1 0 0 0,1-1 0 0 0,-2 1-1 0 0,2-1 1 0 0,2 4-26 0 0,-4-7-55 0 0,1 0-1 0 0,-1 0 1 0 0,1 0-1 0 0,-1 1 0 0 0,0-1 1 0 0,1-1-1 0 0,-1 2 1 0 0,0-2-1 0 0,1 1 1 0 0,0-1-1 0 0,-1 1 1 0 0,1 0-1 0 0,0-1 1 0 0,-1 0-1 0 0,1 1 1 0 0,-1-1-1 0 0,1 0 0 0 0,0 0 1 0 0,0 0-1 0 0,-1 0 1 0 0,1 0-1 0 0,-1 0 1 0 0,1 0-1 0 0,0-1 1 0 0,-1 1-1 0 0,1 0 1 0 0,0-1-1 0 0,0 0 1 0 0,-1 0-1 0 0,1 1 0 0 0,-1-1 1 0 0,1 0 55 0 0,15-11-7231 0 0,-9 5-288 0 0</inkml:trace>
</inkml:ink>
</file>

<file path=ppt/ink/ink1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24"/>
    </inkml:context>
    <inkml:brush xml:id="br0">
      <inkml:brushProperty name="width" value="0.05" units="cm"/>
      <inkml:brushProperty name="height" value="0.05" units="cm"/>
    </inkml:brush>
  </inkml:definitions>
  <inkml:trace contextRef="#ctx0" brushRef="#br0">38 1 14744 0 0,'-1'0'1136'0'0,"-1"1"-880"0"0,0 0 0 0 0,1 0 0 0 0,-1 0 0 0 0,1 0 0 0 0,-1 1 0 0 0,0-1 0 0 0,1 0 0 0 0,-1 1 0 0 0,1-1 0 0 0,0 1 0 0 0,0-1 0 0 0,-1 1 0 0 0,1 0 0 0 0,0-1 0 0 0,0 1 0 0 0,0 0 0 0 0,0 1-256 0 0,-2 5 1175 0 0,1 0 1 0 0,-1-1-1 0 0,0 8-1175 0 0,3-15-63 0 0,0 11 635 0 0,-1-1 0 0 0,2 0 0 0 0,-1 0 0 0 0,2 5-572 0 0,-1-10-41 0 0,0-1 1 0 0,0 1-1 0 0,1-1 0 0 0,0 0 0 0 0,-1 1 1 0 0,3 1 40 0 0,-1 1-82 0 0,-2-6 78 0 0,-1 1 0 0 0,1-1 0 0 0,0 0 0 0 0,0 1 0 0 0,-1-1 0 0 0,1 0 0 0 0,1 0 0 0 0,-1 1 0 0 0,-1-1 0 0 0,2 0 0 0 0,0 1 4 0 0,-1-2 25 0 0,0 1-1 0 0,0-1 0 0 0,0 1 1 0 0,0-1-1 0 0,0 0 0 0 0,1 1 0 0 0,-1-1 1 0 0,0 0-1 0 0,0 0 0 0 0,0 0 1 0 0,0 0-1 0 0,0 0 0 0 0,0 0 1 0 0,1 0-1 0 0,-1 0-24 0 0,3-1 42 0 0,0-1 0 0 0,-1 1 1 0 0,0 0-1 0 0,0-1 0 0 0,0 1 1 0 0,0-1-1 0 0,0 0 0 0 0,0 0 1 0 0,0 0-1 0 0,0 0 0 0 0,-1-1 1 0 0,0 1-1 0 0,1-1 0 0 0,-1 1 1 0 0,2-3-43 0 0,-3 1 9 0 0,1-1 0 0 0,0 1 0 0 0,0 0 0 0 0,-1-1 0 0 0,0 1 1 0 0,0 0-1 0 0,-1-1 0 0 0,1 0 0 0 0,0-1-9 0 0,2-37-280 0 0,-3 29 129 0 0,0 12-126 0 0,0-1-1 0 0,0 1 1 0 0,1-1 0 0 0,-1 0 0 0 0,0 0-1 0 0,1 1 1 0 0,0-1 0 0 0,0 0 277 0 0,-1 2-941 0 0,0 1-669 0 0,0 0-292 0 0,0 0-60 0 0</inkml:trace>
</inkml:ink>
</file>

<file path=ppt/ink/ink1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25"/>
    </inkml:context>
    <inkml:brush xml:id="br0">
      <inkml:brushProperty name="width" value="0.05" units="cm"/>
      <inkml:brushProperty name="height" value="0.05" units="cm"/>
    </inkml:brush>
  </inkml:definitions>
  <inkml:trace contextRef="#ctx0" brushRef="#br0">93 13 13360 0 0,'0'0'1026'0'0,"0"0"-447"0"0,1 0 604 0 0,9-9 7693 0 0,-8 6-9005 0 0,-2 2 688 0 0,0 1-14 0 0,0 0-50 0 0,0 0-208 0 0,-28 25 723 0 0,14-11-502 0 0,11-12-332 0 0,0 1 1 0 0,0 0-1 0 0,0-1 1 0 0,1 1-1 0 0,-1 0 1 0 0,1 1 0 0 0,0-1-1 0 0,-1 2-176 0 0,2-3 195 0 0,2-1-90 0 0,-1 0-96 0 0,0 0 1 0 0,0 0-1 0 0,1 1 0 0 0,-1-1 1 0 0,1-1-1 0 0,-1 2 0 0 0,1-1 0 0 0,0 0 1 0 0,-1 0-1 0 0,1 0 0 0 0,0 0 1 0 0,0 0-1 0 0,-1 0 0 0 0,2 0 1 0 0,-1 0-10 0 0,4 3 24 0 0,-2 1-24 0 0,2-2 0 0 0,-2 1 0 0 0,2 0 0 0 0,-1-1 0 0 0,1 0 0 0 0,0 0 0 0 0,0 0 0 0 0,1 2 0 0 0,9 3 0 0 0,-5-2 0 0 0,9 7 0 0 0,-6-5 24 0 0,-7-3 12 0 0,-1-2-1 0 0,1 2 0 0 0,1 2-35 0 0,-5-6 3 0 0,-1 0-1 0 0,0 0 1 0 0,0 0 0 0 0,0 1-1 0 0,-1-1 1 0 0,2 0-1 0 0,-2 0 1 0 0,1 1 0 0 0,-1-1-1 0 0,1 0 1 0 0,0 1 0 0 0,-1-1-1 0 0,1 1 1 0 0,-1-1-1 0 0,0 1 1 0 0,0-1 0 0 0,0 2-3 0 0,0-2 3 0 0,0 1 0 0 0,0-1-1 0 0,-1 0 1 0 0,1 0 0 0 0,-1 1 0 0 0,0-1 0 0 0,1 0 0 0 0,-1 1 0 0 0,0-1 0 0 0,0 0 0 0 0,0 0 0 0 0,0 0 0 0 0,0 0 0 0 0,0 0-1 0 0,0 0-2 0 0,-3 3 44 0 0,0 0-1 0 0,-1-1 0 0 0,-2 2-43 0 0,1-2-15 0 0,0 0 0 0 0,0 0 0 0 0,0 0 0 0 0,-1-1 1 0 0,1 0-1 0 0,0 0 0 0 0,-1-1 0 0 0,1 0 0 0 0,0 0 0 0 0,-1-1 0 0 0,-2 0 15 0 0,4 0-421 0 0,0 0-1 0 0,0-1 1 0 0,0 1 0 0 0,0-2-1 0 0,0 1 1 0 0,-1-1 421 0 0,2 1-1135 0 0,-1-1 1 0 0,1 0 0 0 0,-1 0-1 0 0,1-1 1 0 0,0 1 0 0 0,-3-3 1134 0 0,-4-6-9049 0 0</inkml:trace>
</inkml:ink>
</file>

<file path=ppt/ink/ink1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26"/>
    </inkml:context>
    <inkml:brush xml:id="br0">
      <inkml:brushProperty name="width" value="0.05" units="cm"/>
      <inkml:brushProperty name="height" value="0.05" units="cm"/>
    </inkml:brush>
  </inkml:definitions>
  <inkml:trace contextRef="#ctx0" brushRef="#br0">2282 2 4144 0 0,'0'0'319'0'0,"-1"0"-37"0"0,-7-1 5857 0 0,3 1-1573 0 0,1-1-5338 0 0,4 1 1558 0 0,-13 0 2069 0 0,12 1-2799 0 0,0-1 0 0 0,-1 0-1 0 0,1 1 1 0 0,-1-1-1 0 0,1 0 1 0 0,0 1-1 0 0,0 0 1 0 0,0 0-1 0 0,0-1 1 0 0,0 1-1 0 0,0 0 1 0 0,-1 0-1 0 0,2 0 1 0 0,-1 0 0 0 0,-1 0-56 0 0,-3 5 226 0 0,-15 14 420 0 0,16-16-502 0 0,0 1 0 0 0,1-1 0 0 0,0 0 0 0 0,0 1 0 0 0,0-1 0 0 0,0 4-144 0 0,-21 35 958 0 0,6-11-401 0 0,-24 47 494 0 0,31-57-502 0 0,-1-1-549 0 0,2-5 115 0 0,-8 9 93 0 0,14-19-172 0 0,0-1 0 0 0,1 1 0 0 0,-1-1 0 0 0,-1 0-36 0 0,-6 7 112 0 0,0 1 13 0 0,8-11-105 0 0,0 1-1 0 0,0 0 0 0 0,0 0 1 0 0,0 0-20 0 0,-30 41 309 0 0,24-33-267 0 0,8-9-37 0 0,-1 0-1 0 0,0 0 0 0 0,1 0 1 0 0,-1 1-1 0 0,0 1-4 0 0,-4 7 0 0 0,0 0 0 0 0,0 0 0 0 0,-1-1 0 0 0,0 0 0 0 0,-1 0 0 0 0,-1 0 0 0 0,-29 34 0 0 0,37-42 6 0 0,0-1-1 0 0,0 1 0 0 0,0-1 1 0 0,-1 1-1 0 0,2-1 0 0 0,-2 3-5 0 0,-3 5 64 0 0,-5 5 196 0 0,-5 10-260 0 0,1-1 106 0 0,9-14-53 0 0,-5 7 27 0 0,-37 45 92 0 0,27-31 0 0 0,7-6 89 0 0,6-12-235 0 0,0 1 0 0 0,1 0 0 0 0,0 2-26 0 0,1-4 2 0 0,-6 15-2 0 0,-2 0 0 0 0,-9 15 0 0 0,-4 1 0 0 0,-6 3 64 0 0,24-30-43 0 0,-7 7 22 0 0,9-14-37 0 0,-20 26 180 0 0,-3 7-186 0 0,16-13 0 0 0,2-8 64 0 0,-7 7-64 0 0,-23 40 256 0 0,33-57-258 0 0,7-9 4 0 0,-1 1-1 0 0,1-1 1 0 0,0 1 0 0 0,0-1 0 0 0,0 1 0 0 0,-1-1 0 0 0,1 2-2 0 0,-4 8 61 0 0,4-8-27 0 0,-1 0-1 0 0,1 1 1 0 0,-1 0 0 0 0,1 0-1 0 0,-1 2-33 0 0,2-3 3 0 0,-1-1-1 0 0,0 0 1 0 0,0 1-1 0 0,0-1 1 0 0,-1 1-1 0 0,1-1 0 0 0,-1 0 1 0 0,0 1-3 0 0,-8 14-4 0 0,0 2 4 0 0,7-15 0 0 0,1 0 0 0 0,0 1 0 0 0,0-1 0 0 0,-1 3 0 0 0,0 0-5 0 0,0 1-1 0 0,-1-1 0 0 0,0 1 1 0 0,-4 3 5 0 0,5-4-2 0 0,-24 34-17 0 0,-19 33-26 0 0,-3 3-19 0 0,26-48 56 0 0,18-23 17 0 0,-1 1 0 0 0,1-1 1 0 0,0 2-1 0 0,0-1 1 0 0,0 2-10 0 0,-7 15 948 0 0,-1 0-948 0 0,-1 4 31 0 0,9-18-20 0 0,1 0 0 0 0,-5 4-11 0 0,1 0 0 0 0,5-8 0 0 0,0 0 0 0 0,-1 0 0 0 0,-2 1 0 0 0,-45 62 0 0 0,23-27 0 0 0,-3 10 0 0 0,8-13 0 0 0,5-10 0 0 0,0 0 0 0 0,11-16 0 0 0,-1 0 0 0 0,-8 10 0 0 0,11-17 0 0 0,1-1 0 0 0,-6 4 0 0 0,-6 6 0 0 0,-10 14 0 0 0,15-18 0 0 0,1 1 0 0 0,-1-1 0 0 0,2 1 0 0 0,0 1 0 0 0,-1 3 0 0 0,6-7 0 0 0,3-6 0 0 0,0-1 0 0 0,-1 0 0 0 0,1 1 0 0 0,0-1 0 0 0,-1 1 0 0 0,0 0 0 0 0,-11 12 0 0 0,6-7 0 0 0,0 0 0 0 0,-4 7 0 0 0,7-10 0 0 0,0 0 0 0 0,0 0 0 0 0,-1 0 0 0 0,-7 8 0 0 0,2-1 58 0 0,7-9-19 0 0,-1 1 0 0 0,1-1 0 0 0,1 1 0 0 0,-1 0 0 0 0,-2 3-39 0 0,3-3 3 0 0,0 0 0 0 0,-1 0-1 0 0,1-1 1 0 0,-1 1 0 0 0,0 0-3 0 0,-9 11-3 0 0,1 2 24 0 0,4-4 27 0 0,-1-2 0 0 0,-4 5-48 0 0,-6 8 13 0 0,13-16-13 0 0,-2 1-1 0 0,1-1 1 0 0,0-1-1 0 0,-4 2 1 0 0,-29 25-10 0 0,7-7-12 0 0,1 2 22 0 0,22-20 0 0 0,4-5 0 0 0,0 1 0 0 0,0 0 0 0 0,0 2 0 0 0,-26 32 0 0 0,-18 25 0 0 0,25-32-276 0 0,17-23 123 0 0,-1 0 0 0 0,1 2 0 0 0,1-2 0 0 0,-4 9 153 0 0,0-2 0 0 0,8-11 0 0 0,0-1 0 0 0,-1 0 0 0 0,1 1 0 0 0,-1 0 0 0 0,-15 32 0 0 0,11-22 0 0 0,-10 16 0 0 0,6-11 0 0 0,4-7 0 0 0,-21 41 0 0 0,19-42 0 0 0,8-11 0 0 0,0 1 0 0 0,0-1 0 0 0,0 1 0 0 0,0-1 0 0 0,0 1 0 0 0,-1 2 0 0 0,1-1 0 0 0,0 0 0 0 0,-1 1 0 0 0,1-1 0 0 0,-1 0 0 0 0,0 0 0 0 0,0 0 0 0 0,-2 2 0 0 0,-3 7 0 0 0,6-10 0 0 0,0 0 0 0 0,0 0 0 0 0,0-1 0 0 0,-1 1 0 0 0,1-1 0 0 0,-1 2 0 0 0,-2 1 0 0 0,1 0 0 0 0,0 0 0 0 0,-1 1 0 0 0,1-1 0 0 0,0 2 0 0 0,0 3 0 0 0,3-8 0 0 0,-1 0 0 0 0,1 0 0 0 0,-1 0 0 0 0,1 0 0 0 0,0 0 0 0 0,-1 0 0 0 0,1 0 0 0 0,-1-1 0 0 0,0 1 0 0 0,1 0 0 0 0,-1 0 0 0 0,0 0 0 0 0,-1 1 0 0 0,-2 4 0 0 0,2-2 0 0 0,0-1 0 0 0,2-2 0 0 0,-1-1 0 0 0,1 2 0 0 0,-1-1 0 0 0,0-1 0 0 0,1 2 0 0 0,-1-2 0 0 0,1 1 0 0 0,-2 0 0 0 0,2 0 0 0 0,-1-1 0 0 0,0 1 0 0 0,0 0 0 0 0,0 0 0 0 0,0-1 0 0 0,0 0 0 0 0,0 1 0 0 0,-3 1 0 0 0,4-2 0 0 0,0 0 0 0 0,-1 0 0 0 0,1 0 0 0 0,0 0 0 0 0,0 0 0 0 0,0 0 0 0 0,0 0 0 0 0,0 0 0 0 0,-1 0 0 0 0,1 0 0 0 0,0 0 0 0 0,0 0 0 0 0,0 0 0 0 0,0 0 0 0 0,-1 0 0 0 0,1 0 0 0 0,0 0 0 0 0,-1 0 0 0 0,1 0 0 0 0,0 0 0 0 0,0 0 0 0 0,0 0 0 0 0,0 0 0 0 0,0 0 0 0 0,0 0 0 0 0,-1 0 0 0 0,1 0 0 0 0,0-2 0 0 0,-1-1 14 0 0,0 1 0 0 0,1-1-1 0 0,-1 1 1 0 0,1-1 0 0 0,-1 1-1 0 0,1-1 1 0 0,0 1 0 0 0,0-1-1 0 0,0 0 1 0 0,0 1 0 0 0,1-1-1 0 0,-1 0 1 0 0,0 1 0 0 0,2-3-14 0 0,1-4 137 0 0,1 0 1 0 0,-1 0-1 0 0,4-3-137 0 0,4-11 248 0 0,-4 5-245 0 0,2 2 0 0 0,0-1 0 0 0,4-3-3 0 0,-1-8 1107 0 0,17-27-1107 0 0,-20 39 9 0 0,1-3-82 0 0,2-6 73 0 0,0 1-597 0 0,1 0-1 0 0,1 1 1 0 0,7-9 597 0 0,6-5-560 0 0,20-20 560 0 0,1-1-363 0 0,3-3 0 0 0,-43 51 341 0 0,100-117-1195 0 0,-88 102 1166 0 0,-9 11 55 0 0,0 0 0 0 0,0-3-4 0 0,4-5 0 0 0,6-7 0 0 0,8-11 0 0 0,-23 33 0 0 0,-1 0 0 0 0,1 0 0 0 0,4-3 0 0 0,-3 3 0 0 0,0 0 0 0 0,1-3 0 0 0,43-61 0 0 0,38-48 0 0 0,-34 45 0 0 0,-25 33 0 0 0,24-26 0 0 0,-21 30 0 0 0,-15 17-59 0 0,-7 8-114 0 0,10-9 173 0 0,-6 7-205 0 0,0-1 0 0 0,0 0-1 0 0,2-6 206 0 0,12-12-757 0 0,-16 17-1866 0 0,4-4 2623 0 0,-4 4-5262 0 0,0-1-1535 0 0</inkml:trace>
</inkml:ink>
</file>

<file path=ppt/ink/ink1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27"/>
    </inkml:context>
    <inkml:brush xml:id="br0">
      <inkml:brushProperty name="width" value="0.05" units="cm"/>
      <inkml:brushProperty name="height" value="0.05" units="cm"/>
    </inkml:brush>
  </inkml:definitions>
  <inkml:trace contextRef="#ctx0" brushRef="#br0">1 0 2760 0 0,'0'0'432'0'0,"0"0"773"0"0,0 0 342 0 0,0 0 70 0 0,0 0-125 0 0,0 0-580 0 0,0 0-251 0 0,0 0-47 0 0,0 0-49 0 0,0 0-177 0 0,0 0-72 0 0,2 0 304 0 0,0 0-312 0 0,1 1-1 0 0,-2-1 1 0 0,2 0 0 0 0,-1 0-1 0 0,0 1 1 0 0,0-1 0 0 0,0 1-1 0 0,1 0-307 0 0,-2 0 178 0 0,1 0-1 0 0,0 0 1 0 0,0 0-1 0 0,0 1 0 0 0,-1-1 1 0 0,1 0-1 0 0,-1 0 1 0 0,1 1-1 0 0,-1 0 1 0 0,1-1-1 0 0,-1 1 0 0 0,1 1-177 0 0,11 18 1472 0 0,-10-16-1240 0 0,-1 0 0 0 0,0 0 0 0 0,0 1 0 0 0,0-1 0 0 0,0 1 0 0 0,-1-1 0 0 0,1 4-232 0 0,0-2 215 0 0,-1 0-1 0 0,2 0 0 0 0,0 1-214 0 0,6 14 420 0 0,-7-16-282 0 0,0 0 1 0 0,1-1-1 0 0,1 4-138 0 0,0-3 119 0 0,-1 1 1 0 0,-1-1-1 0 0,1 1-119 0 0,-2-3 63 0 0,1 0 0 0 0,0 0-1 0 0,2 2-62 0 0,-2-2 46 0 0,0-1 0 0 0,0 0 0 0 0,-1 1 0 0 0,1 3-46 0 0,5 8 133 0 0,-1-2-62 0 0,1 6 44 0 0,3 4-115 0 0,-5-10 43 0 0,1-1-1 0 0,-1 1 0 0 0,-1 0 0 0 0,0 3-42 0 0,-1-1 141 0 0,4 9-141 0 0,1 1 89 0 0,-6-19-85 0 0,0 0 1 0 0,1 0-1 0 0,0 0 0 0 0,1 2-4 0 0,7 15-179 0 0,-1 0 165 0 0,6 9 14 0 0,-2-4 2 0 0,2 4-2 0 0,0-1 264 0 0,-2-4 48 0 0,-8-14-111 0 0,0 0-95 0 0,0-1-1 0 0,-1 1 1 0 0,3 13-106 0 0,-4-10 60 0 0,0 0 1 0 0,2 1 0 0 0,4 7-61 0 0,-5-9 39 0 0,0-2 0 0 0,3 16-39 0 0,-5-15 33 0 0,2-1 0 0 0,-1 0 1 0 0,4 6-34 0 0,-4-9 46 0 0,0 1 0 0 0,0 1 0 0 0,0 7-46 0 0,6 15 155 0 0,7 7-15 0 0,-9-23-19 0 0,3 11-121 0 0,-10-26 0 0 0,7 22 11 0 0,1 11-11 0 0,5 14 41 0 0,-5-17-29 0 0,-6-21-7 0 0,0 4 20 0 0,1-1-1 0 0,1 0 1 0 0,1 0 0 0 0,0 0-1 0 0,3 4-24 0 0,15 30 75 0 0,-9-11-22 0 0,-5-14-54 0 0,-7-15-32 0 0,1 0 1 0 0,2 4 32 0 0,-4-7-32 0 0,1-1 1 0 0,-1 1 0 0 0,0 0 0 0 0,0 0 0 0 0,-1 1 31 0 0,1-1 58 0 0,-1 0-1 0 0,1 1 1 0 0,1-1-1 0 0,1 4-57 0 0,3 5 78 0 0,-6-10-66 0 0,1-1-1 0 0,0 0 0 0 0,1 2-11 0 0,11 17 0 0 0,-8-12 0 0 0,0 0 0 0 0,1 0 0 0 0,23 35 0 0 0,-28-41-39 0 0,1-1 0 0 0,-1 1 0 0 0,0-1 0 0 0,1 2 39 0 0,-1-1-43 0 0,0 0-1 0 0,0-1 1 0 0,1 1-1 0 0,-1-1 1 0 0,2 1 43 0 0,1 3 10 0 0,0-1 0 0 0,-1 0 0 0 0,0 1 0 0 0,0 0 0 0 0,0 3-10 0 0,0-2 129 0 0,1 2 1 0 0,0-2 0 0 0,1 3-130 0 0,-1-5 14 0 0,-1 1 1 0 0,2 4-15 0 0,-3-5-24 0 0,0-1 1 0 0,1 0-1 0 0,-1 1 0 0 0,3 1 24 0 0,18 23 32 0 0,-1 2 0 0 0,13 25-32 0 0,-23-34 6 0 0,-1 0-1 0 0,2 9-5 0 0,38 88-173 0 0,-40-84 208 0 0,-4-15 180 0 0,9 22-215 0 0,-1-10 19 0 0,31 58 106 0 0,-37-74-70 0 0,-5-11-30 0 0,-1 0-1 0 0,0 0 0 0 0,1 5-24 0 0,23 48 0 0 0,1-1 0 0 0,9 16-14 0 0,-17-32-60 0 0,26 38 74 0 0,-27-45 0 0 0,4 4 0 0 0,24 37 0 0 0,-13-19 0 0 0,-28-49 0 0 0,-2 0 0 0 0,1-1 0 0 0,1 4 0 0 0,-4-6 9 0 0,0-1-1 0 0,1 0 1 0 0,1 3-9 0 0,5 5 28 0 0,-3-3-23 0 0,0 0 0 0 0,4 3-5 0 0,-10-12 0 0 0,1 1 0 0 0,0-1 0 0 0,-1 0 0 0 0,1 0 0 0 0,0 0 0 0 0,-1 0 0 0 0,4 1 0 0 0,-3-1 0 0 0,0 0 0 0 0,0 0 0 0 0,1 1 0 0 0,-1-1 0 0 0,1 1 0 0 0,11 9 0 0 0,-11-9 0 0 0,0 1 0 0 0,1-1 0 0 0,-1 1 0 0 0,1 1 0 0 0,11 13 0 0 0,-18-20 0 0 0,0 0 0 0 0,0-1 0 0 0,1 0 0 0 0,-1 1 0 0 0,1-1 0 0 0,-2-3 0 0 0,4 7 0 0 0,0 0 0 0 0,0 0 0 0 0,0 0 0 0 0,0-1 0 0 0,0 1 0 0 0,0 0 0 0 0,0 0 0 0 0,0 0 0 0 0,0 0 0 0 0,0 0 0 0 0,0 0 0 0 0,0-1 0 0 0,0 1 0 0 0,0 0 0 0 0,0 0 0 0 0,0 0 0 0 0,0 0 0 0 0,0 0 0 0 0,0 0 0 0 0,0 0 0 0 0,0-1 0 0 0,0 1 0 0 0,0 0 0 0 0,0 0 0 0 0,0-1 0 0 0,0 1 0 0 0,0 0 0 0 0,0 0 0 0 0,0 0 0 0 0,0 0 0 0 0,0 0 0 0 0,0 0 0 0 0,0 0 0 0 0,0 0 0 0 0,1 0 0 0 0,-1 0 0 0 0,0-1 0 0 0,0 1 0 0 0,0 0 0 0 0,1 0 0 0 0,-1 0 0 0 0,0 0 0 0 0,0 0 0 0 0,0 0 0 0 0,0 0 0 0 0,0 0 0 0 0,0 0 0 0 0,0 0 0 0 0,1 0 0 0 0,-1 0 0 0 0,0 0 0 0 0,0 0 0 0 0,0 0 0 0 0,0 0 0 0 0,0 0 0 0 0,0 0 0 0 0,1 0 0 0 0,-1 0 0 0 0,0 0 0 0 0,0 0 0 0 0,0 0 0 0 0,1 0 0 0 0,-1 0 0 0 0,0 0 0 0 0,0 1 0 0 0,0-1 0 0 0,0 0 0 0 0,0 0 0 0 0,3 2 0 0 0,1-1 0 0 0,-1 1 0 0 0,0 0 0 0 0,-1 0 0 0 0,1 0 0 0 0,-1 1 0 0 0,1-1 0 0 0,0 1 0 0 0,-1-1 0 0 0,1 3 0 0 0,12 10 0 0 0,-14-14 0 0 0,1 0 0 0 0,-1 0 0 0 0,0 0 0 0 0,0 1 0 0 0,0-1 0 0 0,1 0 0 0 0,-1 1 0 0 0,-1 0 0 0 0,2-1 0 0 0,-2 1 0 0 0,1 1 0 0 0,-1-1 2 0 0,-2-3-1 0 0,-4-5-16 0 0,-26-37-103 0 0,18 25 39 0 0,0-1 0 0 0,-1-4 79 0 0,-9-18-105 0 0,-24-28 105 0 0,-58-76-273 0 0,23 30 460 0 0,59 81-76 0 0,-49-81 11 0 0,52 81-116 0 0,-11-24-6 0 0,0-5 0 0 0,12 22 0 0 0,-34-73-242 0 0,9 14 18 0 0,-26-51 198 0 0,9 18 30 0 0,-9-4-4 0 0,-39-49-917 0 0,-9 5 917 0 0,66 96-1879 0 0,2-1 1 0 0,-20-54 1878 0 0,52 97-6519 0 0,-6-21 6519 0 0,7 12-6254 0 0</inkml:trace>
</inkml:ink>
</file>

<file path=ppt/ink/ink1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28"/>
    </inkml:context>
    <inkml:brush xml:id="br0">
      <inkml:brushProperty name="width" value="0.05" units="cm"/>
      <inkml:brushProperty name="height" value="0.05" units="cm"/>
    </inkml:brush>
  </inkml:definitions>
  <inkml:trace contextRef="#ctx0" brushRef="#br0">19 2 10136 0 0,'-8'2'224'0'0,"7"-2"40"0"0,-6-2 16 0 0,5 0 8 0 0</inkml:trace>
</inkml:ink>
</file>

<file path=ppt/ink/ink1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29"/>
    </inkml:context>
    <inkml:brush xml:id="br0">
      <inkml:brushProperty name="width" value="0.05" units="cm"/>
      <inkml:brushProperty name="height" value="0.05" units="cm"/>
    </inkml:brush>
  </inkml:definitions>
  <inkml:trace contextRef="#ctx0" brushRef="#br0">1 11 2760 0 0,'0'-7'248'0'0,"3"3"-248"0"0</inkml:trace>
</inkml:ink>
</file>

<file path=ppt/ink/ink1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30"/>
    </inkml:context>
    <inkml:brush xml:id="br0">
      <inkml:brushProperty name="width" value="0.05" units="cm"/>
      <inkml:brushProperty name="height" value="0.05" units="cm"/>
    </inkml:brush>
  </inkml:definitions>
  <inkml:trace contextRef="#ctx0" brushRef="#br0">34 51 10136 0 0,'-8'-10'1261'0'0,"1"-2"0"0"0,-4-7-1261 0 0,6 11 2553 0 0,3 7-287 0 0,2 6-1449 0 0,12 54 2130 0 0,17 51-2947 0 0,-18-75 230 0 0,41 138 1210 0 0,81 226-908 0 0,-66-211-456 0 0,39 108-76 0 0,-82-228 0 0 0,22 57 0 0 0,-19-58 0 0 0,-8-21 0 0 0,20 38 0 0 0,77 104-876 0 0,-115-187 867 0 0,8 13-1730 0 0,-1-6-3171 0 0,0-3-1971 0 0</inkml:trace>
</inkml:ink>
</file>

<file path=ppt/ink/ink1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31"/>
    </inkml:context>
    <inkml:brush xml:id="br0">
      <inkml:brushProperty name="width" value="0.05" units="cm"/>
      <inkml:brushProperty name="height" value="0.05" units="cm"/>
    </inkml:brush>
  </inkml:definitions>
  <inkml:trace contextRef="#ctx0" brushRef="#br0">1 0 12896 0 0,'0'0'997'0'0,"0"1"-656"0"0,0 3 69 0 0,1 1 0 0 0,-1-1 0 0 0,1 1 0 0 0,1-1 0 0 0,-1 0-1 0 0,0 0 1 0 0,2 3-410 0 0,2 8 722 0 0,50 134 2754 0 0,14 14-3476 0 0,0 0 706 0 0,-8-17-167 0 0,29 73 90 0 0,-56-119-426 0 0,-6-18-96 0 0,28 53-107 0 0,-40-99 8 0 0,42 88 61 0 0,70 165-131 0 0,-35-80-712 0 0,-66-147 428 0 0,73 160-2956 0 0,-74-167-3648 0 0</inkml:trace>
</inkml:ink>
</file>

<file path=ppt/ink/ink1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32"/>
    </inkml:context>
    <inkml:brush xml:id="br0">
      <inkml:brushProperty name="width" value="0.05" units="cm"/>
      <inkml:brushProperty name="height" value="0.05" units="cm"/>
      <inkml:brushProperty name="color" value="#008C3A"/>
    </inkml:brush>
  </inkml:definitions>
  <inkml:trace contextRef="#ctx0" brushRef="#br0">0 6 6912 0 0,'0'0'304'0'0,"0"0"64"0"0,0 0-296 0 0,0 0-72 0 0,0 0 0 0 0,0 0 0 0 0,0 0 416 0 0,0 0 72 0 0,8-2 16 0 0,-5 0 0 0 0,-3 2-352 0 0,0 0-72 0 0,12-2-16 0 0,-12 2 0 0 0</inkml:trace>
</inkml:ink>
</file>

<file path=ppt/ink/ink1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510"/>
    </inkml:context>
    <inkml:brush xml:id="br0">
      <inkml:brushProperty name="width" value="0.05" units="cm"/>
      <inkml:brushProperty name="height" value="0.05" units="cm"/>
      <inkml:brushProperty name="color" value="#800000"/>
    </inkml:brush>
  </inkml:definitions>
  <inkml:trace contextRef="#ctx0" brushRef="#br0">1063 22 3224 0 0,'4'-8'4706'0'0,"-4"8"-4606"0"0,0-1 0 0 0,0 1-1 0 0,0-1 1 0 0,0 1-1 0 0,0 0 1 0 0,0 0 0 0 0,0-1-1 0 0,0 1 1 0 0,0 0-1 0 0,0 0 1 0 0,0-1-1 0 0,0 1 1 0 0,0-1 0 0 0,0 1-1 0 0,0 0 1 0 0,0 0-1 0 0,0-1 1 0 0,0 1 0 0 0,0 0-1 0 0,0 0 1 0 0,0 0-1 0 0,0-1 1 0 0,0 1-1 0 0,0-1 1 0 0,-1 1 0 0 0,1 0-1 0 0,0 0 1 0 0,0 0-1 0 0,0-1 1 0 0,0 1 0 0 0,-1 0-1 0 0,1 0 1 0 0,0 0-1 0 0,-1-1-99 0 0,1 1 196 0 0,-1-1-1 0 0,0 1 0 0 0,0 0 1 0 0,0-1-1 0 0,1 1 1 0 0,-1 0-1 0 0,0 0 0 0 0,0-1 1 0 0,0 1-1 0 0,0 0 1 0 0,0 0-1 0 0,0 0-195 0 0,-3 3 737 0 0,-2 2-546 0 0,1 1 0 0 0,0 0-1 0 0,0 0 1 0 0,1 0 0 0 0,-1 1-1 0 0,1 0 1 0 0,1 0 0 0 0,0 0-1 0 0,-2 3-190 0 0,2-2 145 0 0,-1-1-1 0 0,-3 6-144 0 0,-7 11 223 0 0,-11 28 98 0 0,7-17-39 0 0,-5 18-282 0 0,3-5 448 0 0,-12 19-448 0 0,7-17 234 0 0,-14 24 48 0 0,20-42-241 0 0,2 2 0 0 0,1 2-41 0 0,13-30 15 0 0,-8 22 42 0 0,-10 16-57 0 0,0-1 137 0 0,1 5-137 0 0,-3 6 51 0 0,17-40 28 0 0,0 1 0 0 0,0 2-79 0 0,11-44-136 0 0,1 11-248 0 0,1-1 1 0 0,1 1 383 0 0,-1-1-840 0 0,5-12 840 0 0,27-72-2106 0 0,-33 88 1798 0 0,9-20-1599 0 0,12-16 1907 0 0,-10 19-1239 0 0,9-26 1239 0 0,-8 20-228 0 0,-3 5 72 0 0,12-28 88 0 0,-9 24 232 0 0,4-10 1608 0 0,-22 44-1374 0 0,0 1 2 0 0,0 0-30 0 0,0 0-123 0 0,-4 8 120 0 0,-28 66 1025 0 0,-3-2-1 0 0,-38 57-1391 0 0,46-82 414 0 0,2 1 0 0 0,-7 25-414 0 0,-8 15 374 0 0,-27 62 185 0 0,46-103-468 0 0,-4 6-15 0 0,-4 2-76 0 0,-7 13 424 0 0,-26 51-672 0 0,40-78 248 0 0,20-39 3 0 0,-2 6-20 0 0,4-7-55 0 0,3-8-138 0 0,23-46-532 0 0,-13 26-302 0 0,6-10 1044 0 0,15-25-1007 0 0,-19 30 522 0 0,19-41-335 0 0,-5 9 295 0 0,-26 59 569 0 0,-1 1 0 0 0,0-2 0 0 0,0 1 0 0 0,-1-1 0 0 0,1 1 0 0 0,-1 0 0 0 0,1-1 0 0 0,-2 0-44 0 0,0 6 177 0 0,0 0 107 0 0,0 0 48 0 0,0 0 11 0 0,0 0-23 0 0,-2 1-253 0 0,0 1 0 0 0,0-1 1 0 0,0 1-1 0 0,1-1 1 0 0,-1 1-1 0 0,1-1 0 0 0,0 1 1 0 0,-1 1-1 0 0,0 0-67 0 0,-9 21 234 0 0,6-14-205 0 0,-134 261 1103 0 0,35-57-504 0 0,97-198-607 0 0,-63 155 157 0 0,64-155-175 0 0,-9 23 51 0 0,41-92-270 0 0,-18 34 77 0 0,-1 0-218 0 0,4-4 357 0 0,27-62-749 0 0,-14 32 444 0 0,-10 19 305 0 0,-13 30-10 0 0,-1 3-12 0 0,-5 2 213 0 0,4 0-156 0 0,-1 1-1 0 0,1 0 1 0 0,-1 0-1 0 0,1 0 1 0 0,-1 0-1 0 0,1 0 1 0 0,0 0-1 0 0,-1 1 1 0 0,1-2-1 0 0,1 2 1 0 0,-2 0-35 0 0,0 2 47 0 0,-32 75 282 0 0,15-30-105 0 0,-13 29 10 0 0,11-21 9 0 0,-10 24 549 0 0,-2 24-792 0 0,26-74 11 0 0,6-26 45 0 0,1-5 19 0 0,0-1-9 0 0,0 0-2 0 0,1-9-75 0 0,-1 1 0 0 0,1-1 0 0 0,1 1-1 0 0,1-3 12 0 0,3-17-137 0 0,-2 3-667 0 0,1 1 1 0 0,2 0-1 0 0,5-12 804 0 0,-7 14-1452 0 0,-4 20 1135 0 0,-1 2 58 0 0,0 0 17 0 0,0 0 16 0 0,-1 9 118 0 0,1-1 0 0 0,-2 0 0 0 0,1 0 1 0 0,-1 1-1 0 0,-2 1 108 0 0,2-4-11 0 0,-2 7 365 0 0,-1-1 1 0 0,0-1-1 0 0,-4 7-354 0 0,-3 6 471 0 0,-27 60 1514 0 0,11-20-1411 0 0,23-52-503 0 0,0-1 1 0 0,-5 5-72 0 0,4-4 83 0 0,-4 9-83 0 0,7-17-1386 0 0,3-4-4891 0 0</inkml:trace>
</inkml:ink>
</file>

<file path=ppt/ink/ink1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511"/>
    </inkml:context>
    <inkml:brush xml:id="br0">
      <inkml:brushProperty name="width" value="0.05" units="cm"/>
      <inkml:brushProperty name="height" value="0.05" units="cm"/>
      <inkml:brushProperty name="color" value="#800000"/>
    </inkml:brush>
  </inkml:definitions>
  <inkml:trace contextRef="#ctx0" brushRef="#br0">42 135 6448 0 0,'-1'0'498'0'0,"-20"2"1062"0"0,19-1-582 0 0,-1 2-723 0 0,2-2-72 0 0,-1 1 0 0 0,1 0-108 0 0,0-1 0 0 0,0 0 0 0 0,0 0 1 0 0,-1 0-1 0 0,1 0 0 0 0,-1 0 1 0 0,0 0-76 0 0,2 2 589 0 0,0-2-423 0 0,0 0 1 0 0,0 0-1 0 0,0-1 1 0 0,0 1-1 0 0,0 0 0 0 0,0 0 1 0 0,0-1-1 0 0,1 1 1 0 0,-1 0-1 0 0,0 0 1 0 0,0 0-167 0 0,7 4 832 0 0,1-1 1 0 0,1 1 0 0 0,-2-1 0 0 0,2-1-1 0 0,4 3-832 0 0,0-2 296 0 0,0 0-1 0 0,0-1 0 0 0,1 0 0 0 0,-1-2 1 0 0,1 1-1 0 0,-1-2 0 0 0,1 1 0 0 0,-1-2 1 0 0,2 0-296 0 0,21 0 505 0 0,-24 2-230 0 0,1-1-1 0 0,11-2-274 0 0,-3 0 310 0 0,0 1-1 0 0,19 1-309 0 0,-14 0 93 0 0,-8 1 100 0 0,10 1-193 0 0,-10 1 226 0 0,12-2-226 0 0,-18-1-6 0 0,16 0 146 0 0,0-1-1 0 0,0-1 1 0 0,19-4-140 0 0,-5-1 365 0 0,9 1-365 0 0,-48 5 9 0 0,41-1 95 0 0,16-3 11 0 0,12-2-80 0 0,-41 4 71 0 0,-13 1 56 0 0,7-2-162 0 0,3 0 346 0 0,22-1-346 0 0,-17 2 262 0 0,4-1-262 0 0,-22 2 0 0 0,-1 1 0 0 0,7 1 0 0 0,13-2 0 0 0,2-1 15 0 0,-4 0 34 0 0,14 0-49 0 0,24-1 120 0 0,-57 4-112 0 0,26-6 103 0 0,-23 4-10 0 0,1 0-1 0 0,8 0-100 0 0,35-3 0 0 0,-24 4 0 0 0,17-4 0 0 0,-29 2 0 0 0,93-10 339 0 0,-55 9-286 0 0,33-3 1 0 0,-62 5-41 0 0,-17 1-16 0 0,15-2 3 0 0,-10 1 41 0 0,15 0-41 0 0,3 0 23 0 0,-22 1-23 0 0,-10 1 0 0 0,1 0 0 0 0,4-2 0 0 0,56-6 99 0 0,30 1-99 0 0,-24 2 29 0 0,-30 3 19 0 0,12 3-48 0 0,-10 0 27 0 0,37-4 70 0 0,-49 1-77 0 0,92-2 44 0 0,50 4 124 0 0,-93-5-122 0 0,-21 2-2 0 0,120 2 98 0 0,-155 1-99 0 0,4 0 109 0 0,22-2-172 0 0,38-5 61 0 0,43 4-61 0 0,-33-2 0 0 0,-68 6 0 0 0,13-1 0 0 0,3-2 0 0 0,-4-1 0 0 0,-44 2-1 0 0,10 0-436 0 0,1 0 1 0 0,3-2 436 0 0,-11 2-890 0 0,-4 1-34 0 0</inkml:trace>
</inkml:ink>
</file>

<file path=ppt/ink/ink1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512"/>
    </inkml:context>
    <inkml:brush xml:id="br0">
      <inkml:brushProperty name="width" value="0.05" units="cm"/>
      <inkml:brushProperty name="height" value="0.05" units="cm"/>
      <inkml:brushProperty name="color" value="#800000"/>
    </inkml:brush>
  </inkml:definitions>
  <inkml:trace contextRef="#ctx0" brushRef="#br0">1044 9 5528 0 0,'0'-3'181'0'0,"1"0"229"0"0,-1 1 2155 0 0,0 2 771 0 0,-12 19-1926 0 0,1 1 1 0 0,-8 18-1411 0 0,5-9 919 0 0,-3 1-919 0 0,-7 14 668 0 0,-2 3 63 0 0,14-24-63 0 0,-4 8-668 0 0,-10 20 492 0 0,-35 65 364 0 0,32-52-497 0 0,-33 60 130 0 0,-5 9-391 0 0,-6-5 40 0 0,46-89-83 0 0,5-5 21 0 0,-7 14-76 0 0,7-7 65 0 0,2-4 183 0 0,-11 25-248 0 0,-17 46 336 0 0,15-45-130 0 0,13-27 111 0 0,-5 18-317 0 0,-26 54 146 0 0,27-60-68 0 0,11-20-31 0 0,-5 7 103 0 0,0 0-150 0 0,-10 8 62 0 0,14-24 12 0 0,-4 10-74 0 0,7-10 23 0 0,-3 5 29 0 0,3-8 36 0 0,9-13-72 0 0,1-1-1 0 0,-1 1 1 0 0,0-1 0 0 0,1 0-1 0 0,0 1 1 0 0,0 0 0 0 0,0 0-1 0 0,-1 0-15 0 0,1 3 15 0 0,-2 0 0 0 0,1 0-1 0 0,-1 0 1 0 0,0 0 0 0 0,-2 2-15 0 0,1-1 18 0 0,0 0 0 0 0,0 1 0 0 0,1 1-18 0 0,-2 1 115 0 0,-1 2 0 0 0,-4 6-115 0 0,-1 3 106 0 0,9-15-35 0 0,2-6-67 0 0,0 1 0 0 0,0-1 0 0 0,0 0 0 0 0,0 0 0 0 0,0 0 0 0 0,0 0 0 0 0,0 0 0 0 0,0 0-1 0 0,0 0 1 0 0,0 0 0 0 0,0 0 0 0 0,0 0 0 0 0,0 1 0 0 0,0-1 0 0 0,1 0 0 0 0,-1 0 0 0 0,0 0 0 0 0,0 0 0 0 0,0 0-1 0 0,0 1 1 0 0,0-1 0 0 0,0 0 0 0 0,0 0 0 0 0,0 0 0 0 0,0 0 0 0 0,0 0 0 0 0,0 0 0 0 0,0 0 0 0 0,0 0-1 0 0,0 0 1 0 0,1 0 0 0 0,-1 0-4 0 0,0 0 13 0 0,1 0-1 0 0,0 0 0 0 0,0 0 0 0 0,-1 0 1 0 0,2-1-1 0 0,-2 1 0 0 0,1 0 1 0 0,-1-1-1 0 0,2 1 0 0 0,-2 0 0 0 0,1-1 1 0 0,-1 1-1 0 0,1 0 0 0 0,0-1-12 0 0,9-6 0 0 0,-5 5 0 0 0,-5 2 0 0 0,0 0 0 0 0,0 0 0 0 0,0 0 0 0 0,0 0 0 0 0,1 0 0 0 0,-1 0 0 0 0,0 0 0 0 0,0 0 0 0 0,0 0 0 0 0,0 0 0 0 0,0 0 0 0 0,0 0 0 0 0,0 0 0 0 0,0 0 0 0 0,1 1 0 0 0,-1-1 0 0 0,0 0 0 0 0,0 0 0 0 0,0 0 0 0 0,1 0 0 0 0,-1 0 0 0 0,0 0 0 0 0,0 0 0 0 0,0 0 0 0 0,0 0 0 0 0,0 0 0 0 0,0 1 0 0 0,0-1 0 0 0,0 0 0 0 0,0 0 0 0 0,0 0 0 0 0,0 1 0 0 0,0-1 0 0 0,0 0 0 0 0,0 0 0 0 0,0 0 0 0 0,0 0 0 0 0,0 0 0 0 0,0 0 0 0 0,0 1 0 0 0,0-1 0 0 0,0 0 0 0 0,0 0 0 0 0,0 0 0 0 0,0 0 0 0 0,0 0 0 0 0,0 0 0 0 0,0 0 0 0 0,0 1 0 0 0,0 2 0 0 0,0 2 0 0 0,0-1 0 0 0,-1-1 0 0 0,0 2 0 0 0,1-1 0 0 0,-1-1 0 0 0,-1 1 0 0 0,1 0 0 0 0,-1 2 0 0 0,2-3-17 0 0,0-2-68 0 0,0-1-11 0 0,0 0 6 0 0,0 0-75 0 0,6-10-2701 0 0,0-1 0 0 0,0 2 0 0 0,6-6 2866 0 0,-9 10-5444 0 0</inkml:trace>
</inkml:ink>
</file>

<file path=ppt/ink/ink1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33"/>
    </inkml:context>
    <inkml:brush xml:id="br0">
      <inkml:brushProperty name="width" value="0.05" units="cm"/>
      <inkml:brushProperty name="height" value="0.05" units="cm"/>
      <inkml:brushProperty name="color" value="#004F8B"/>
    </inkml:brush>
  </inkml:definitions>
  <inkml:trace contextRef="#ctx0" brushRef="#br0">798 23 6912 0 0,'-13'-6'314'0'0,"11"5"-6"0"0,1 0-198 0 0,-1-1 70 0 0,2 1 690 0 0,0 0-594 0 0,0 1 0 0 0,0 0 0 0 0,0-1 0 0 0,-1 1 0 0 0,1 0 0 0 0,0-1 0 0 0,0 0 0 0 0,0 1-1 0 0,0 0 1 0 0,-1 0 0 0 0,1-1 0 0 0,-1 1 0 0 0,1 0-276 0 0,-4-3 259 0 0,1 1 3273 0 0,0 7-1478 0 0,1-3-1923 0 0,1 0 0 0 0,0 1 0 0 0,-1-1 0 0 0,0-1 1 0 0,1 2-1 0 0,-1-1 0 0 0,1-1 0 0 0,-2 1-131 0 0,1 1 106 0 0,-1-2 0 0 0,2 1 0 0 0,-1 1 0 0 0,0-2 0 0 0,0 2 0 0 0,0-1 0 0 0,1 2-106 0 0,-98 200 2218 0 0,96-198-2189 0 0,-161 312 546 0 0,-38 57-257 0 0,183-338-224 0 0,-19 41 197 0 0,19-34-51 0 0,-45 107 445 0 0,16-39-509 0 0,42-99-157 0 0,5-10-8 0 0,-1 0 0 0 0,1-1 0 0 0,0 1 0 0 0,0 0 0 0 0,0 0 0 0 0,1 0 0 0 0,-1 0 0 0 0,0 0 1 0 0,1 0-1 0 0,0 3-11 0 0,0-6 1 0 0,0 0 0 0 0,0 0 0 0 0,0 0 0 0 0,0 0 0 0 0,0 0 1 0 0,0 0-1 0 0,0 0 0 0 0,0 0 0 0 0,0 0 0 0 0,0 0 0 0 0,0 0 0 0 0,0 0 1 0 0,0 0-1 0 0,0 0 0 0 0,0 0 0 0 0,0 0 0 0 0,0 0 0 0 0,0 0 1 0 0,0 0-1 0 0,0 0 0 0 0,0 0 0 0 0,0 0 0 0 0,0 0 0 0 0,0 0 0 0 0,0 0 1 0 0,0 0-1 0 0,0 0 0 0 0,0 0 0 0 0,0 0 0 0 0,0 0 0 0 0,0 0 1 0 0,0 0-1 0 0,0 0 0 0 0,0 0 0 0 0,0 0 0 0 0,0 0 0 0 0,0 0 1 0 0,0 0-1 0 0,0 0 0 0 0,0 0 0 0 0,0 0 0 0 0,1 0 0 0 0,-1 0 0 0 0,0 0 1 0 0,0 0-1 0 0,0 0 0 0 0,0 0 0 0 0,0 0 0 0 0,0 0 0 0 0,0 0 1 0 0,0 0-1 0 0,0 0 0 0 0,0 0 0 0 0,0 0 0 0 0,0 0 0 0 0,0 0 0 0 0,0 0 1 0 0,0 0-1 0 0,0 0 0 0 0,0 0-1 0 0,3-2 18 0 0,2-1 0 0 0,-2 0 0 0 0,0-1 1 0 0,1 1-1 0 0,-1 0 0 0 0,0-1 0 0 0,0 0 0 0 0,0-2-18 0 0,7-9 92 0 0,4-11-92 0 0,-7 13 39 0 0,8-19-102 0 0,-1-1-1 0 0,-2 0 1 0 0,2-11 63 0 0,-13 39-23 0 0,23-61-266 0 0,-8 24 126 0 0,52-124-687 0 0,28-42 850 0 0,-73 159-21 0 0,19-38-30 0 0,-6 15 51 0 0,18-32 0 0 0,11-17 0 0 0,-38 73 0 0 0,-12 25 0 0 0,1-7 0 0 0,3-7-48 0 0,9-20-86 0 0,-26 53 121 0 0,0 1 1 0 0,-1-2 0 0 0,0 2-1 0 0,1-1 1 0 0,-1-1 0 0 0,-1 1 0 0 0,1 0-1 0 0,0 0 1 0 0,-1-4 12 0 0,1-2 75 0 0,-1 8-52 0 0,0 1-1 0 0,1 0 0 0 0,-1-1 1 0 0,0 1-1 0 0,0-1 0 0 0,0 1 1 0 0,0-1-1 0 0,-1 0-22 0 0,1 2 12 0 0,0-1-1 0 0,0 1 0 0 0,0 0 1 0 0,0-1-1 0 0,-1 1 0 0 0,1 0 0 0 0,0 0 1 0 0,0-1-1 0 0,-1 1 0 0 0,1-1 1 0 0,-1 1-1 0 0,1 0 0 0 0,0 0 1 0 0,0-1-1 0 0,-1 1 0 0 0,1 0 1 0 0,0 0-1 0 0,-1 0 0 0 0,0 0 1 0 0,1 0-1 0 0,0 0 0 0 0,-1-1 1 0 0,1 1-1 0 0,0 0 0 0 0,-1 0 1 0 0,1 0-1 0 0,-1 0 0 0 0,1 0 1 0 0,0 0-1 0 0,-1 0 0 0 0,1 0-11 0 0,0 1 17 0 0,-1-1 0 0 0,1 0 0 0 0,-1 0-1 0 0,1 0 1 0 0,0 0 0 0 0,0 1 0 0 0,-1-1 0 0 0,1 0 0 0 0,0 0-1 0 0,0 0 1 0 0,0 1 0 0 0,0-1 0 0 0,-1 1 0 0 0,1-1-1 0 0,0 0 1 0 0,-1 0 0 0 0,1 1 0 0 0,0-1-17 0 0,-1 2 51 0 0,-11 14 14 0 0,0-1 0 0 0,1 2 1 0 0,0-1-1 0 0,1 1 0 0 0,0 3-65 0 0,-90 181 32 0 0,-4 5 0 0 0,58-113-32 0 0,-49 104 0 0 0,18-9 66 0 0,9-23 12 0 0,-32 81 306 0 0,59-127-153 0 0,41-119-227 0 0,-3 9 12 0 0,0 0 0 0 0,2 0 0 0 0,-1 0 0 0 0,1-1 0 0 0,0 3-16 0 0,1-11 1 0 0,0 0 0 0 0,0 0 0 0 0,0 0 0 0 0,0 0 0 0 0,0 0 0 0 0,0 0-1 0 0,0 0 1 0 0,0 0 0 0 0,0 0 0 0 0,0 0 0 0 0,0 0 0 0 0,0 0 0 0 0,0 0 0 0 0,0 0 0 0 0,0 0 0 0 0,0 0 0 0 0,0 0 0 0 0,0 0 0 0 0,1 0 0 0 0,-1 0 0 0 0,0 0-1 0 0,0 0 1 0 0,0 0 0 0 0,0 0 0 0 0,0 0 0 0 0,0 0 0 0 0,0 0 0 0 0,0 0 0 0 0,0 0 0 0 0,0 0 0 0 0,0 0 0 0 0,0 0 0 0 0,0 0 0 0 0,0 0 0 0 0,0 0 0 0 0,0 0 0 0 0,0 0-1 0 0,0 0 1 0 0,0 0 0 0 0,0 0 0 0 0,0 0 0 0 0,0 0 0 0 0,0 0 0 0 0,0 0 0 0 0,0 0 0 0 0,0 0 0 0 0,0 0 0 0 0,0 0 0 0 0,0 0 0 0 0,0 0 0 0 0,0 0 0 0 0,0 0-1 0 0,0 0 1 0 0,0 0 0 0 0,0 0 0 0 0,0 0 0 0 0,0 0-1 0 0,3-1 14 0 0,0-1 0 0 0,-1-1-1 0 0,0 1 1 0 0,1 0 0 0 0,-1-1-1 0 0,1 1 1 0 0,-2-1 0 0 0,3-3-14 0 0,3-4 18 0 0,3-11-18 0 0,-2 5-16 0 0,-4 9-2 0 0,13-25-297 0 0,11-33 315 0 0,42-131-1720 0 0,28-72-4641 0 0,-76 213 4789 0 0,66-149-4871 0 0,-66 151 4365 0 0,-11 26 503 0 0,4-6-798 0 0</inkml:trace>
</inkml:ink>
</file>

<file path=ppt/ink/ink1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34"/>
    </inkml:context>
    <inkml:brush xml:id="br0">
      <inkml:brushProperty name="width" value="0.05" units="cm"/>
      <inkml:brushProperty name="height" value="0.05" units="cm"/>
      <inkml:brushProperty name="color" value="#004F8B"/>
    </inkml:brush>
  </inkml:definitions>
  <inkml:trace contextRef="#ctx0" brushRef="#br0">52 134 8288 0 0,'0'0'381'0'0,"0"0"-6"0"0,-1-1-242 0 0,-6-3 399 0 0,1-1-1 0 0,0 0 1 0 0,0-1-532 0 0,-1-1 876 0 0,5 5-597 0 0,1 1 0 0 0,-1-1 1 0 0,1 0-1 0 0,-1 0 1 0 0,1 1-1 0 0,0-2 0 0 0,0 1-279 0 0,-2-3 605 0 0,3 4-93 0 0,0 1 0 0 0,0 0 0 0 0,-1-3 568 0 0,-1 6-609 0 0,0 8 540 0 0,3-2-88 0 0,2 1-729 0 0,-1-6-194 0 0,0-2 0 0 0,1 0 0 0 0,0 0 0 0 0,0 0 0 0 0,0-1 0 0 0,0 0 0 0 0,1 0 0 0 0,-1 0 0 0 0,1 0 0 0 0,-1 0 0 0 0,0 0 0 0 0,1-1 0 0 0,14 1 1439 0 0,12-2-1439 0 0,-3 1 593 0 0,23 0-577 0 0,-2-3-16 0 0,-14 0 0 0 0,32-6 0 0 0,-27 3 0 0 0,0 2 0 0 0,0 2 0 0 0,4 1 0 0 0,-32 1 98 0 0,0-2-1 0 0,3 1-97 0 0,2-1 248 0 0,33-5 1341 0 0,-4 0-1569 0 0,-24 3-24 0 0,6 0 4 0 0,-1 3 0 0 0,17 1 0 0 0,-12 1 0 0 0,-18-1 0 0 0,9 2 0 0 0,1 1 0 0 0,30 0 0 0 0,18 0 0 0 0,23-3 0 0 0,-86 0 0 0 0,1-1 0 0 0,4-1 0 0 0,7 0 0 0 0,29-2 0 0 0,5-1 0 0 0,6 3 0 0 0,-17 2 87 0 0,81-2 401 0 0,-95 2-461 0 0,-17 0-22 0 0,1 0 0 0 0,-1-2-1 0 0,0 1-4 0 0,17-2 162 0 0,-18 3-122 0 0,-1-2 0 0 0,2 1-40 0 0,12-3-176 0 0,3 1 176 0 0,15-2-15 0 0,37-5 323 0 0,30 2-308 0 0,-101 8 1 0 0,45 0-1 0 0,-29 0 0 0 0,0 0 0 0 0,7-3 0 0 0,48-4 0 0 0,-22 3 0 0 0,-7 1 0 0 0,-18 1 0 0 0,37 1 0 0 0,-9 0 0 0 0,-11-4 12 0 0,-24 3 16 0 0,23-1 4 0 0,-12 2 2 0 0,-18 1 6 0 0,-1-1 1 0 0,0 2-1 0 0,6 1-40 0 0,27 3 16 0 0,15 4-19 0 0,-48-7 3 0 0,-1-1 0 0 0,1-1 0 0 0,9-1 0 0 0,5 1 0 0 0,98-2 0 0 0,-88 4 91 0 0,15 2-91 0 0,-39-2 45 0 0,85 11 9 0 0,-82-12-35 0 0,0 1 1 0 0,-1-2 0 0 0,2-1-20 0 0,9 0-19 0 0,224 0 29 0 0,-169-4 54 0 0,15 0-53 0 0,40 9 106 0 0,-81-1-68 0 0,1-5-49 0 0,-4 2 15 0 0,49 4-95 0 0,-75-2 106 0 0,16 1 20 0 0,-20 0-46 0 0,1 0 0 0 0,6 2 0 0 0,-16-2 0 0 0,1-2 0 0 0,1 1 0 0 0,9-1 0 0 0,-2 0 36 0 0,10-1-36 0 0,16 1 28 0 0,54 6-116 0 0,22 3 99 0 0,-93-7-24 0 0,-11-1 15 0 0,4-1-2 0 0,163 4-72 0 0,-72-4 72 0 0,-63-2 0 0 0,21-1 0 0 0,-48 1 216 0 0,21 2-216 0 0,-1 1 88 0 0,112 0-120 0 0,-33-7 776 0 0,-52 3-744 0 0,-19 1 0 0 0,18 2 0 0 0,17 2 0 0 0,4-4 0 0 0,1-1 0 0 0,14 7 0 0 0,-59-8 0 0 0,36 2 0 0 0,12 0 0 0 0,16 6 0 0 0,-101-5 0 0 0,12 0 0 0 0,-12-1 0 0 0,-2 1 0 0 0,5 1 0 0 0,-12-1 0 0 0,1 0 0 0 0,-1 0 0 0 0,1-1 0 0 0,0 0 0 0 0,20-2 0 0 0,119-1 0 0 0,-94 4 0 0 0,90-2 0 0 0,-69 1 0 0 0,7-1 0 0 0,-3 1 0 0 0,-45 2 0 0 0,54 2 0 0 0,-70-4 0 0 0,-9 1 0 0 0,1 0 0 0 0,-1 0 0 0 0,1 0 0 0 0,-1 1 0 0 0,2 1 0 0 0,-5-2 0 0 0,0 1 0 0 0,1-1 0 0 0,-1 1 0 0 0,1-1 0 0 0,-1-1 0 0 0,1 1 0 0 0,0 0 0 0 0,12-1 0 0 0,38 0 27 0 0,11 0 98 0 0,15 5-125 0 0,30 7 144 0 0,-98-9-144 0 0,12-2 0 0 0,8 0 0 0 0,33 3 0 0 0,25-1 0 0 0,-57-1 0 0 0,-18-1 0 0 0,-1 0 0 0 0,4 1 0 0 0,-2 1 0 0 0,-1-1 0 0 0,3-1 0 0 0,22 1 0 0 0,-34 0 0 0 0,0-1 0 0 0,0 0 0 0 0,3-1 0 0 0,8 0 0 0 0,-1 1 0 0 0,10-3 0 0 0,-12 1 0 0 0,30-2 0 0 0,-2 3 0 0 0,45 4 0 0 0,-52-1 0 0 0,11 0 0 0 0,-22-1 0 0 0,-2-1 0 0 0,1-1 0 0 0,1-2 0 0 0,3 0 0 0 0,-18 2 0 0 0,1 0 0 0 0,4 2 0 0 0,13-2 0 0 0,33 1 0 0 0,-39-1 0 0 0,16 3 0 0 0,1-1 0 0 0,25 4 0 0 0,-62-5 0 0 0,0 0 0 0 0,0 0 0 0 0,1 0 0 0 0,-1 1 0 0 0,3 0 0 0 0,-3-1 0 0 0,0 1 0 0 0,0 0 0 0 0,0-1 0 0 0,1 0 0 0 0,1 0 0 0 0,8 0 0 0 0,1-1 0 0 0,3 0 0 0 0,9-1 0 0 0,-1 0 0 0 0,16 3 0 0 0,-10 0 0 0 0,-29-1-15 0 0,1 0 0 0 0,0 0 0 0 0,0 0-1 0 0,0 0 1 0 0,-1 1 0 0 0,1-1 0 0 0,0 0 0 0 0,0 1-1 0 0,0-1 1 0 0,-1 2 15 0 0,-1-2-248 0 0,0 0 0 0 0,0 0 0 0 0,0 0-1 0 0,0 1 1 0 0,0-1 0 0 0,0 0 0 0 0,0 0 0 0 0,0 0-1 0 0,0 0 1 0 0,0 1 0 0 0,0-1 0 0 0,0 0 0 0 0,0 1-1 0 0,0-1 1 0 0,0 0 0 0 0,0 0 0 0 0,0 0 0 0 0,0 0-1 0 0,0 0 1 0 0,-1 0 0 0 0,1 1 0 0 0,0-1 0 0 0,0 0-1 0 0,0 0 249 0 0,0 0-1353 0 0,-5 8-6800 0 0</inkml:trace>
</inkml:ink>
</file>

<file path=ppt/ink/ink1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35"/>
    </inkml:context>
    <inkml:brush xml:id="br0">
      <inkml:brushProperty name="width" value="0.05" units="cm"/>
      <inkml:brushProperty name="height" value="0.05" units="cm"/>
      <inkml:brushProperty name="color" value="#993300"/>
    </inkml:brush>
  </inkml:definitions>
  <inkml:trace contextRef="#ctx0" brushRef="#br0">26 1 6912 0 0,'0'0'608'0'0,"0"0"-480"0"0,0 0-128 0 0,0 0 0 0 0,0 0 1904 0 0,0 0 360 0 0,0 0 72 0 0,0 0 7 0 0,0 0-1911 0 0,0 0-432 0 0,0 0 0 0 0,0 0 0 0 0,0 0 0 0 0,0 0 0 0 0,5 2 0 0 0,3 0-6799 0 0</inkml:trace>
</inkml:ink>
</file>

<file path=ppt/ink/ink1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92"/>
    </inkml:context>
    <inkml:brush xml:id="br0">
      <inkml:brushProperty name="width" value="0.05" units="cm"/>
      <inkml:brushProperty name="height" value="0.05" units="cm"/>
      <inkml:brushProperty name="color" value="#993300"/>
    </inkml:brush>
  </inkml:definitions>
  <inkml:trace contextRef="#ctx0" brushRef="#br0">27 9 11376 0 0,'0'0'521'0'0,"0"0"-12"0"0,0 0-327 0 0,0-2-120 0 0,0 1 52 0 0,0 1-1 0 0,0 0 1 0 0,0-1-1 0 0,-1 1 1 0 0,1 0-1 0 0,0-1 1 0 0,0 0-1 0 0,-1 1 1 0 0,1 0 0 0 0,-1 0-1 0 0,1-1 1 0 0,0 1-1 0 0,-1 0 1 0 0,1 0-114 0 0,-1-1 4482 0 0,-4 21-3324 0 0,1-4-529 0 0,2-11-462 0 0,2-1 0 0 0,-1 0 1 0 0,1 0-1 0 0,0 5-167 0 0,-3 13 501 0 0,1-3-132 0 0,-1 0-1 0 0,2 0 1 0 0,1 12-369 0 0,0 11 222 0 0,-1-18-94 0 0,2 2-128 0 0,0 9 43 0 0,-1-20-8 0 0,3 9-35 0 0,-1-9 18 0 0,-1 9-18 0 0,-1 31-9341 0 0,0-55 3347 0 0</inkml:trace>
</inkml:ink>
</file>

<file path=ppt/ink/ink1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93"/>
    </inkml:context>
    <inkml:brush xml:id="br0">
      <inkml:brushProperty name="width" value="0.05" units="cm"/>
      <inkml:brushProperty name="height" value="0.05" units="cm"/>
      <inkml:brushProperty name="color" value="#993300"/>
    </inkml:brush>
  </inkml:definitions>
  <inkml:trace contextRef="#ctx0" brushRef="#br0">47 79 2304 0 0,'-7'13'167'0'0,"7"-12"-166"0"0,0-1 1 0 0,0 0 0 0 0,0 0 0 0 0,0 0-1 0 0,-1 1 1 0 0,1-1 0 0 0,0 1 0 0 0,-1-1-1 0 0,1 0 1 0 0,0 0 0 0 0,0 0 0 0 0,0 0-1 0 0,0 0 1 0 0,-1 1 0 0 0,1-1 0 0 0,0 0-1 0 0,0 0 1 0 0,0 0 0 0 0,-1 0-2 0 0,-6 2 1559 0 0,-6 1 3782 0 0,11-2-4870 0 0,2-1 0 0 0,-1 0 1 0 0,0 0-1 0 0,0 1 1 0 0,0-1-1 0 0,0 0 0 0 0,0 1 1 0 0,0-1-1 0 0,0 0-471 0 0,-4-2 6432 0 0,4 1-5833 0 0,1 1-21 0 0,0 0-26 0 0,0 0-101 0 0,1 1-47 0 0,8 0-101 0 0,0 0 0 0 0,0 0 0 0 0,0-1 0 0 0,0 0 0 0 0,0-1 1 0 0,6-1-304 0 0,41-8 737 0 0,-31 6-472 0 0,86-24-166 0 0,-102 26-63 0 0,63-19 97 0 0,34-2-393 0 0,-62 14-1359 0 0,-25 5-6308 0 0,-12 4 1046 0 0</inkml:trace>
</inkml:ink>
</file>

<file path=ppt/ink/ink1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94"/>
    </inkml:context>
    <inkml:brush xml:id="br0">
      <inkml:brushProperty name="width" value="0.05" units="cm"/>
      <inkml:brushProperty name="height" value="0.05" units="cm"/>
      <inkml:brushProperty name="color" value="#993300"/>
    </inkml:brush>
  </inkml:definitions>
  <inkml:trace contextRef="#ctx0" brushRef="#br0">5 63 13360 0 0,'0'0'1026'0'0,"0"1"-668"0"0,-2 2-153 0 0,2-3-79 0 0,0 0-1 0 0,-1 1 1 0 0,1-1 0 0 0,0 0 0 0 0,0 0-1 0 0,0 0 1 0 0,0 0 0 0 0,0 0 0 0 0,0 0-1 0 0,0 1 1 0 0,-1-1 0 0 0,1 0 0 0 0,0 1-1 0 0,0-1 1 0 0,0 0 0 0 0,0 0 0 0 0,0 0-1 0 0,0 0 1 0 0,0 1 0 0 0,0-1 0 0 0,0 0-1 0 0,0 0 1 0 0,0 0 0 0 0,0 0 0 0 0,0 1-1 0 0,0-1 1 0 0,0 0 0 0 0,0 1 0 0 0,0-1-1 0 0,0 0 1 0 0,0 0 0 0 0,1 0 0 0 0,-1 0-1 0 0,0 0 1 0 0,0 1 0 0 0,0-1 0 0 0,0 0-1 0 0,0 0 1 0 0,0 0 0 0 0,0 0 0 0 0,0 0-1 0 0,1 0 1 0 0,-1 1 0 0 0,0-1 0 0 0,0 0-1 0 0,0 0 1 0 0,0 0 0 0 0,0 0 0 0 0,1 1-126 0 0,0-1-404 0 0,0 1 520 0 0,1-1-1 0 0,0 1 0 0 0,-1 0 0 0 0,1-1 0 0 0,0 1 1 0 0,-1-1-1 0 0,1 0 0 0 0,0 0 0 0 0,-1 0 0 0 0,1 0 1 0 0,0 0-1 0 0,-1 0 0 0 0,1 0 0 0 0,0 0 0 0 0,0-1 1 0 0,-1 1-1 0 0,2-1-115 0 0,3 0 260 0 0,2-1 52 0 0,0 0 1 0 0,0 0-1 0 0,-1 0 0 0 0,2-2-312 0 0,76-31 1616 0 0,-71 30-1533 0 0,1 0 0 0 0,0 1-1 0 0,-1 0 1 0 0,1 2 0 0 0,0 0-83 0 0,-4 0-277 0 0,16-2-637 0 0,-12 3-2437 0 0,-14 1 1471 0 0</inkml:trace>
</inkml:ink>
</file>

<file path=ppt/ink/ink1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95"/>
    </inkml:context>
    <inkml:brush xml:id="br0">
      <inkml:brushProperty name="width" value="0.05" units="cm"/>
      <inkml:brushProperty name="height" value="0.05" units="cm"/>
      <inkml:brushProperty name="color" value="#993300"/>
    </inkml:brush>
  </inkml:definitions>
  <inkml:trace contextRef="#ctx0" brushRef="#br0">21 26 1840 0 0,'-3'-8'133'0'0,"3"8"246"0"0,0-1-1 0 0,0 1 0 0 0,0 0 0 0 0,-1-1 1 0 0,1 0-1 0 0,0 1 0 0 0,-1-1 0 0 0,1 1 1 0 0,-1 0-1 0 0,1-1 0 0 0,0 1 0 0 0,-1-1 1 0 0,1 1-1 0 0,-1 0 0 0 0,1-1 0 0 0,-1 1-378 0 0,1 0 294 0 0,-1 0-1 0 0,1 0 1 0 0,0 0-1 0 0,0 0 1 0 0,0 0-1 0 0,-1 0 1 0 0,1 0-1 0 0,0 0 1 0 0,0 0-1 0 0,0 0 1 0 0,0 0-1 0 0,-1 0 0 0 0,1 0 1 0 0,0 0-1 0 0,-1 0 1 0 0,1 0-1 0 0,0 1 1 0 0,0-1-1 0 0,0 0 1 0 0,0 0-1 0 0,-1 0 1 0 0,1 0-1 0 0,0 0 1 0 0,0 0-1 0 0,0 1-293 0 0,-4 5 5253 0 0,2-2-5453 0 0,2-1 445 0 0,0-2-1 0 0,0 1 1 0 0,-1 0-1 0 0,1 0 1 0 0,1 0-1 0 0,-1-1 1 0 0,0 1-1 0 0,0 0 0 0 0,0 0 1 0 0,1-1-1 0 0,-1 2-244 0 0,3 13 734 0 0,-3-13-643 0 0,1 0 1 0 0,0-1-1 0 0,-1 1 1 0 0,1 0-1 0 0,0 0 1 0 0,1 1-92 0 0,2 11 319 0 0,-3-9-247 0 0,0-3-35 0 0,-1 1-1 0 0,1-1 0 0 0,-1 0 0 0 0,2 0 0 0 0,-1 2-36 0 0,0 0 53 0 0,-1-5-51 0 0,0 1 0 0 0,0-1 0 0 0,0 2 0 0 0,1-2 0 0 0,-1 1 0 0 0,0-1 0 0 0,0 2 0 0 0,0-2 0 0 0,0 1 0 0 0,1-1 0 0 0,-1 1 0 0 0,0 0 0 0 0,1 0 0 0 0,0-1 0 0 0,-1 1-2 0 0,3 3 53 0 0,1-17-1 0 0,-3 8-91 0 0,2-10-92 0 0,0 1 0 0 0,1-2 131 0 0,4-18 253 0 0,2-2-130 0 0,-10 35-220 0 0,0 1 154 0 0,0 0 67 0 0,0 0 17 0 0,0 0 1 0 0,0 0-13 0 0,0 0-8 0 0,0 0-1 0 0,0 0-4 0 0,1 2-83 0 0,-1-1 0 0 0,0 0 0 0 0,1 1 0 0 0,-1-1 0 0 0,0 1 0 0 0,1-1 0 0 0,0 1 0 0 0,0-1 0 0 0,-1 1-33 0 0,3 2 118 0 0,0 3 320 0 0,0-1 1 0 0,0 7-439 0 0,-1-7-157 0 0,0 0 1 0 0,0-1 0 0 0,3 6 156 0 0,-4-6-42 0 0,-1-4 42 0 0,0-1 1 0 0,0 1-1 0 0,1 0 1 0 0,-1 0-1 0 0,0-1 1 0 0,0 1-1 0 0,0 0 1 0 0,0 0 0 0 0,1-1-1 0 0,-1 1 1 0 0,0 0-1 0 0,1 0 1 0 0,0-1-1 0 0,-1 2 0 0 0,5 6 0 0 0,-5-7 1 0 0,1-1 0 0 0,-1 1 0 0 0,0-1 0 0 0,0 0 0 0 0,0 0 0 0 0,0 0 0 0 0,0 0 0 0 0,0 1 0 0 0,0-1 0 0 0,0 0 0 0 0,1 0 0 0 0,-1 0 0 0 0,0 0 0 0 0,0 0 0 0 0,0 1 0 0 0,0-1 0 0 0,1 0 0 0 0,-1 0 0 0 0,0 0 0 0 0,1 1 0 0 0,-1-1 0 0 0,0 0 0 0 0,0 0 0 0 0,0 0 0 0 0,0 0 0 0 0,1 0 0 0 0,-1 0 0 0 0,0 0 0 0 0,0 0 0 0 0,0 0 0 0 0,1 0 0 0 0,-1 0 0 0 0,1 0 0 0 0,-1 0 0 0 0,0 0 0 0 0,0 0 0 0 0,0 0 0 0 0,1 0 0 0 0,-1 0 0 0 0,0-1 0 0 0,0 1 0 0 0,0 0 0 0 0,0 0 0 0 0,1 0 0 0 0,-1-1 0 0 0,0 1 0 0 0,1 0 0 0 0,-1 0 0 0 0,0 0 0 0 0,0 0 0 0 0,0 0 0 0 0,0-1 0 0 0,0 1 0 0 0,1-1 0 0 0,0 0 0 0 0,0 0 0 0 0,0-1 0 0 0,-1 1 0 0 0,1 0 0 0 0,0 0 1 0 0,-1 0-1 0 0,1 0 0 0 0,-1-1 0 0 0,0 1 0 0 0,1-1-1 0 0,2-7-2 0 0,2-1-55 0 0,-2-1-1 0 0,0 1 1 0 0,1-5 57 0 0,4-14-102 0 0,-3 21 85 0 0,-3 4 20 0 0,0 8 27 0 0,0-1-1 0 0,0 0 0 0 0,-1 0 1 0 0,1 1-1 0 0,0 2-29 0 0,5 19 80 0 0,3 1-80 0 0,-3-5 77 0 0,5 18-77 0 0,-11-34-58 0 0,0-1 0 0 0,0 0 1 0 0,0 0-1 0 0,1 0 0 0 0,-1 0 0 0 0,1 0 0 0 0,0 0 0 0 0,0 0 0 0 0,0-1 1 0 0,1 1 57 0 0,7 10-818 0 0,-6-4-2747 0 0,-3-9 1542 0 0</inkml:trace>
</inkml:ink>
</file>

<file path=ppt/ink/ink2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96"/>
    </inkml:context>
    <inkml:brush xml:id="br0">
      <inkml:brushProperty name="width" value="0.05" units="cm"/>
      <inkml:brushProperty name="height" value="0.05" units="cm"/>
      <inkml:brushProperty name="color" value="#993300"/>
    </inkml:brush>
  </inkml:definitions>
  <inkml:trace contextRef="#ctx0" brushRef="#br0">1 71 14744 0 0,'1'31'2770'0'0,"2"0"-2770"0"0,-1-2 1928 0 0,0-8-91 0 0,2 0-1 0 0,1 4-1836 0 0,4 23 1024 0 0,5 34-388 0 0,-10-53-508 0 0,-2-25-96 0 0,-1-4-25 0 0,-1 2 0 0 0,0-2 1 0 0,1 1-1 0 0,-1 0 0 0 0,0 0 0 0 0,0-1 0 0 0,1 1 1 0 0,-1 0-1 0 0,0 0 0 0 0,1 0 0 0 0,-1 0 0 0 0,0 0 1 0 0,0 0-8 0 0,-1-11-94 0 0,0-1 0 0 0,-1-4 94 0 0,-2-17-194 0 0,2 8 4 0 0,-2-1-1 0 0,-1-3 191 0 0,-5-28-241 0 0,6 26-30 0 0,2-25 271 0 0,2 38 188 0 0,1 1-1 0 0,1-1 0 0 0,0 1 0 0 0,1-2-187 0 0,-2 16 34 0 0,0-1 0 0 0,0 2 0 0 0,-1-1 0 0 0,2-1-1 0 0,-2 2 1 0 0,1-1 0 0 0,1 0 0 0 0,-1 0 0 0 0,1 0 0 0 0,-1 1 0 0 0,0-1-1 0 0,1 1 1 0 0,0-1-34 0 0,-1 1 14 0 0,0 0 0 0 0,0 0 0 0 0,0 1 0 0 0,0-1 0 0 0,0 1 0 0 0,0-1 0 0 0,0 0 0 0 0,1 1 0 0 0,-1-1 0 0 0,0 1 0 0 0,0 0 0 0 0,0 0 0 0 0,1-1 0 0 0,-1 1 0 0 0,1 0 0 0 0,-1 0 0 0 0,0 0 0 0 0,0 0 0 0 0,0 0 0 0 0,1 1 0 0 0,-1-1 0 0 0,1 0 0 0 0,-1 0 0 0 0,0 1-14 0 0,5 3 11 0 0,-4-2-2 0 0,0 0 0 0 0,-1-1 0 0 0,1 2 0 0 0,-1-1 0 0 0,1 0 0 0 0,-1 0 0 0 0,0 1 0 0 0,0-1 0 0 0,0 1 0 0 0,0-1 0 0 0,0 0 0 0 0,-1 1 0 0 0,1-1 0 0 0,-1 1 0 0 0,0 0 0 0 0,0-1 0 0 0,0 3-9 0 0,0 0 22 0 0,0 1 0 0 0,-1 0 0 0 0,1 0 0 0 0,-2-1 0 0 0,1 1 0 0 0,-1 0 0 0 0,0 1-22 0 0,0-1-69 0 0,0 0 1 0 0,-1-1 0 0 0,0 1 0 0 0,0 0 0 0 0,0-1 0 0 0,-1 0 0 0 0,0 0-1 0 0,0 0 1 0 0,-4 4 68 0 0,7-8-275 0 0,0-1 1 0 0,0 0-1 0 0,0 1 0 0 0,0-1 1 0 0,0 0-1 0 0,0 1 0 0 0,0-1 0 0 0,0 0 1 0 0,0 0-1 0 0,0 0 0 0 0,0 0 0 0 0,0 0 1 0 0,0 0-1 0 0,0 0 0 0 0,0 0 0 0 0,-1-1 275 0 0,-3 0-7579 0 0</inkml:trace>
</inkml:ink>
</file>

<file path=ppt/ink/ink2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97"/>
    </inkml:context>
    <inkml:brush xml:id="br0">
      <inkml:brushProperty name="width" value="0.05" units="cm"/>
      <inkml:brushProperty name="height" value="0.05" units="cm"/>
      <inkml:brushProperty name="color" value="#993300"/>
    </inkml:brush>
  </inkml:definitions>
  <inkml:trace contextRef="#ctx0" brushRef="#br0">0 0 16583 0 0,'0'0'1276'0'0,"0"0"-822"0"0,0 1-362 0 0,1 29 2817 0 0,2-1 0 0 0,2 8-2909 0 0,-3-17 418 0 0,-1 0 0 0 0,-1 19-418 0 0,-1-8 66 0 0,0-1-54 0 0,1 25-14 0 0,3 25-450 0 0,-3-66-186 0 0,0 0 1 0 0,-1 5 637 0 0,0 12-4185 0 0,1-22-2942 0 0</inkml:trace>
</inkml:ink>
</file>

<file path=ppt/ink/ink2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98"/>
    </inkml:context>
    <inkml:brush xml:id="br0">
      <inkml:brushProperty name="width" value="0.05" units="cm"/>
      <inkml:brushProperty name="height" value="0.05" units="cm"/>
      <inkml:brushProperty name="color" value="#993300"/>
    </inkml:brush>
  </inkml:definitions>
  <inkml:trace contextRef="#ctx0" brushRef="#br0">3 19 10592 0 0,'0'0'488'0'0,"0"2"-12"0"0,-1 4-319 0 0,0-4-153 0 0,1-1 0 0 0,0 1 1 0 0,0 0-1 0 0,-1 0 1 0 0,1 0-1 0 0,0-1 1 0 0,1 2-5 0 0,6 34 6722 0 0,-5-25-4025 0 0,-2-11-2551 0 0,0 1-1 0 0,0-1 1 0 0,0 0-1 0 0,0 1 1 0 0,0-1-1 0 0,0 0 1 0 0,1 0-1 0 0,-1 1 1 0 0,0-1-1 0 0,1 0 0 0 0,0 0 1 0 0,-1 0-1 0 0,1 1 1 0 0,-1-1-1 0 0,1 0 1 0 0,0 0-1 0 0,-1 0 1 0 0,1 0-1 0 0,1 1-145 0 0,0 0 288 0 0,0 0 0 0 0,0 0-1 0 0,-1 0 1 0 0,1 0 0 0 0,1 2-288 0 0,-3-3 5 0 0,6-1-401 0 0,-2 0 319 0 0,-2 0 152 0 0,0 0 1 0 0,0 0-1 0 0,0 0 1 0 0,1 0-1 0 0,-1 0 0 0 0,1-1-75 0 0,-3 0-34 0 0,1 1-1 0 0,0 0 0 0 0,0 0 0 0 0,-1-1 1 0 0,1 1-1 0 0,-1 0 0 0 0,1-1 0 0 0,0 0 1 0 0,-1 1-1 0 0,1-1 0 0 0,-1 1 0 0 0,1-1 0 0 0,0 0 1 0 0,-1 1-1 0 0,0-1 0 0 0,1 1 0 0 0,-1-1 1 0 0,0 1-1 0 0,1-2 35 0 0,1-4-124 0 0,1-1 0 0 0,-1 0 0 0 0,-1 0 1 0 0,1 0-1 0 0,-1 0 0 0 0,-1 1 0 0 0,1-2 0 0 0,0 1 0 0 0,-2-3 124 0 0,1 8 0 0 0,0 0 0 0 0,-1 0 0 0 0,1 0 0 0 0,0 0 0 0 0,-1 0 0 0 0,1 0 0 0 0,-1 0 0 0 0,0 0 0 0 0,1 0 0 0 0,-1 0 0 0 0,0 0 0 0 0,0 0 0 0 0,0 1 0 0 0,-1-1 0 0 0,0-1 0 0 0,-4-2 0 0 0,5 4 0 0 0,1 0 0 0 0,-1 0 0 0 0,1 1 0 0 0,-1-1 0 0 0,0 0 0 0 0,0 1 0 0 0,1 0 0 0 0,-2-1 0 0 0,2 1 0 0 0,-1-1 0 0 0,0 1 0 0 0,0-1 0 0 0,0 1 0 0 0,0 0 0 0 0,0 0 0 0 0,1-1 0 0 0,-2 1 0 0 0,2 0 0 0 0,-1 0 0 0 0,-1 0 0 0 0,1 0-2 0 0,1 0 3 0 0,-1 0 0 0 0,1 0-1 0 0,-1 0 1 0 0,1-1 0 0 0,0 1 0 0 0,0 0 0 0 0,-1 0 0 0 0,1 0-1 0 0,0 0 1 0 0,0 0 0 0 0,-1 1 0 0 0,1-1 0 0 0,-1 0 0 0 0,1 0-1 0 0,0 0 1 0 0,-1 0 0 0 0,1 0 0 0 0,0 0 0 0 0,0 0-1 0 0,0 0 1 0 0,-1 1 0 0 0,1-1 0 0 0,-1 0 0 0 0,1 0 0 0 0,0 0-1 0 0,0 1 1 0 0,0-1-1 0 0,-2 1 50 0 0,0 0 0 0 0,1 1 0 0 0,0-1 0 0 0,0 1 0 0 0,-1-1 0 0 0,1 1-1 0 0,-1-1 1 0 0,2 1 0 0 0,-1-1 0 0 0,-1 1 0 0 0,2-1 0 0 0,-1 3-50 0 0,-5 22 253 0 0,6-25-246 0 0,0 2-1 0 0,-1-1 1 0 0,1 0-1 0 0,-1 1 1 0 0,1-1-1 0 0,1 1 1 0 0,-1-1-1 0 0,0 0 1 0 0,1 1-7 0 0,-1 0 2 0 0,1 0 1 0 0,-1 0 0 0 0,0 0 0 0 0,0 0-1 0 0,0 1-2 0 0,0-1 24 0 0,-1-1 0 0 0,2 1 0 0 0,-1 0 0 0 0,0 0 0 0 0,0 0 0 0 0,1 0 0 0 0,0-1 0 0 0,0 1 0 0 0,-1-1 0 0 0,2 1 0 0 0,0 2-24 0 0,2 3 181 0 0,0 0 0 0 0,5 5-181 0 0,-5-8-123 0 0,0-1 0 0 0,-1 0 0 0 0,2 0 0 0 0,-2 0 0 0 0,1-1 0 0 0,5 3 123 0 0,-6-4-224 0 0,-2-1 101 0 0,1 0 1 0 0,0-1-1 0 0,-1 1 0 0 0,1-1 0 0 0,-1 1 1 0 0,1 0-1 0 0,0-1 0 0 0,0 0 0 0 0,0 0 0 0 0,-1 1 1 0 0,2-1 122 0 0,9 0-2048 0 0,-2-2-3289 0 0,-2-2-1319 0 0</inkml:trace>
</inkml:ink>
</file>

<file path=ppt/ink/ink2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99"/>
    </inkml:context>
    <inkml:brush xml:id="br0">
      <inkml:brushProperty name="width" value="0.05" units="cm"/>
      <inkml:brushProperty name="height" value="0.05" units="cm"/>
      <inkml:brushProperty name="color" value="#993300"/>
    </inkml:brush>
  </inkml:definitions>
  <inkml:trace contextRef="#ctx0" brushRef="#br0">27 25 19063 0 0,'-3'11'432'0'0,"3"-8"66"0"0,0-2-378 0 0,-1 0 1 0 0,1 0-1 0 0,0 0 1 0 0,-1 0-1 0 0,0 0 0 0 0,1 1 1 0 0,0-1-1 0 0,-1 0 1 0 0,0 0-121 0 0,-1 3 57 0 0,-5 19 2 0 0,3-11 367 0 0,3-7-16 0 0,0 1 0 0 0,0-1-1 0 0,0 1 1 0 0,0-1-1 0 0,1 3-409 0 0,0-6 428 0 0,0-2-4 0 0,1 2-300 0 0,-1 0-1 0 0,0 1 0 0 0,0 0 1 0 0,0-1-1 0 0,0 2-123 0 0,0 9 87 0 0,1-7-43 0 0,1 9 120 0 0,-2-15-152 0 0,0 0-1 0 0,0 0 0 0 0,0 0 0 0 0,1 1 1 0 0,-1-1-1 0 0,0 0 0 0 0,0 1 1 0 0,0-1-1 0 0,0 0 0 0 0,0 0 1 0 0,0 0-1 0 0,0 0 0 0 0,1 0 0 0 0,-1 0 1 0 0,0 1-1 0 0,0-1 0 0 0,1 0 1 0 0,-1 0-1 0 0,0 0 0 0 0,0 0 1 0 0,0 0-1 0 0,0 0 0 0 0,1 0 1 0 0,-1 0-1 0 0,0 0 0 0 0,0 0 0 0 0,0 0 1 0 0,0 0-1 0 0,1 0 0 0 0,-1 0 1 0 0,1 0-1 0 0,-1 0 0 0 0,0 0 1 0 0,0 0-1 0 0,0 0 0 0 0,0 0 1 0 0,1 0-1 0 0,-1 0 0 0 0,0 0 0 0 0,0 0 1 0 0,0 0-1 0 0,0 0 0 0 0,1 0 1 0 0,-1-1-1 0 0,0 1 0 0 0,0 0 1 0 0,1 0-1 0 0,-1 0 0 0 0,0 0 1 0 0,0 0-1 0 0,0 0 0 0 0,0-1-11 0 0,1 0-22 0 0,1 0-1 0 0,-1-1 0 0 0,0 1 1 0 0,0 0-1 0 0,0 0 0 0 0,1-1 1 0 0,-1 0 22 0 0,6-13-306 0 0,-1 0 0 0 0,-1 0 0 0 0,4-14 306 0 0,-3 8-1254 0 0,7-14 1254 0 0,-9 24-3 0 0,-3 9 30 0 0,-1 1 1 0 0,0-1-1 0 0,1 1 1 0 0,-1-1-1 0 0,1 1 0 0 0,0 0 1 0 0,-1 0-1 0 0,1-1 0 0 0,0 1 1 0 0,0 0-1 0 0,0-1 0 0 0,0 1 1 0 0,0 1-1 0 0,0-2 1 0 0,1 1-1 0 0,-1 1 0 0 0,1-2-27 0 0,-2 2 95 0 0,1-1-6 0 0,0 1-67 0 0,-1 0 0 0 0,1 0-1 0 0,-1 0 1 0 0,0 0-1 0 0,1 0 1 0 0,-1-1 0 0 0,1 1-1 0 0,-1 0 1 0 0,1 0 0 0 0,-1 0-1 0 0,0 0 1 0 0,1 0 0 0 0,-1 0-1 0 0,1 0 1 0 0,-1 0 0 0 0,1 1-1 0 0,-1-1 1 0 0,0 0-1 0 0,1 0 1 0 0,-1 0 0 0 0,0 0-1 0 0,1 0 1 0 0,0 1 0 0 0,-1-1-1 0 0,0 0 1 0 0,0 0 0 0 0,1 1-22 0 0,0 0 75 0 0,0 0 0 0 0,-1 1 1 0 0,1-1-1 0 0,-1 0 0 0 0,1 0 1 0 0,0 0-1 0 0,-1 1 0 0 0,0-1-75 0 0,1 1 5 0 0,1 7-5 0 0,1 0 0 0 0,-2 1 0 0 0,0-1 0 0 0,0 0 0 0 0,0 1 0 0 0,-2 7 0 0 0,1-13 0 0 0,2 65 1480 0 0,-2-66-1419 0 0,0 1 0 0 0,0-1 0 0 0,1 0-1 0 0,-1 0 1 0 0,1 0 0 0 0,-1 0 0 0 0,2 0 0 0 0,-2 0-1 0 0,1 0 1 0 0,2 3-61 0 0,0-3 0 0 0,0-3 0 0 0,2-3 0 0 0,-2-1 0 0 0,0 0 0 0 0,1 0 0 0 0,-1-1 0 0 0,-1 1 0 0 0,1-1 0 0 0,0 1 0 0 0,0-2 0 0 0,0 0 0 0 0,0-1 0 0 0,1 1 0 0 0,0-1 0 0 0,1 0-191 0 0,-1 0 0 0 0,0 0 0 0 0,0-1 0 0 0,-1 1 0 0 0,2-8 191 0 0,-3 7-173 0 0,1 1 0 0 0,0 1 1 0 0,0-2-1 0 0,1 2 0 0 0,0-1 0 0 0,4-5 173 0 0,-3 8 0 0 0,-5 4 0 0 0,0-1 0 0 0,0 1 0 0 0,1 0 0 0 0,-1-1 0 0 0,1 1 0 0 0,-1 0 0 0 0,0 0 0 0 0,0 0 0 0 0,1 0 0 0 0,-1 0 0 0 0,0 0 0 0 0,1 0 0 0 0,-1 0 0 0 0,1 0 0 0 0,-1 0 0 0 0,0 0 0 0 0,1 0 0 0 0,-1 0 0 0 0,1 0 0 0 0,0 0 0 0 0,0 0 0 0 0,-1 1 0 0 0,2 0 0 0 0,-2-1 0 0 0,1 0 0 0 0,-1 1 0 0 0,2-1 0 0 0,-2 0 0 0 0,1 1 0 0 0,-1 0 0 0 0,1-1 0 0 0,0 1 0 0 0,-1-1 0 0 0,1 1 0 0 0,-1-1 0 0 0,0 2 0 0 0,1-2 0 0 0,0 1 0 0 0,0 3 0 0 0,1 0 0 0 0,-1-1 0 0 0,1 1 0 0 0,-1 1 0 0 0,0 1 0 0 0,4 13-9 0 0,-4-14 16 0 0,0 0 1 0 0,0 0-1 0 0,1-1 0 0 0,-1 1 1 0 0,1-1-1 0 0,0 1 0 0 0,0-1 1 0 0,1 0-1 0 0,-1 0 0 0 0,2 2-7 0 0,-1-3 184 0 0,-1 0-1 0 0,0 1 0 0 0,0-1 0 0 0,0 1 1 0 0,1 1-184 0 0,-2-1 144 0 0,1-1 1 0 0,0 0-1 0 0,0 0 1 0 0,-1 0-1 0 0,2 0 1 0 0,-1 0-1 0 0,2 1-144 0 0,-1-1-601 0 0,0-1 1 0 0,1 1-1 0 0,-1-1 0 0 0,4 2 601 0 0,-6-3-696 0 0,1 0 0 0 0,0 0 0 0 0,0 0 0 0 0,0 0 0 0 0,0-1 0 0 0,0 1 1 0 0,0-1-1 0 0,1 0 0 0 0,0 0 696 0 0,2-1-8157 0 0</inkml:trace>
</inkml:ink>
</file>

<file path=ppt/ink/ink2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500"/>
    </inkml:context>
    <inkml:brush xml:id="br0">
      <inkml:brushProperty name="width" value="0.05" units="cm"/>
      <inkml:brushProperty name="height" value="0.05" units="cm"/>
      <inkml:brushProperty name="color" value="#993300"/>
    </inkml:brush>
  </inkml:definitions>
  <inkml:trace contextRef="#ctx0" brushRef="#br0">29 67 15664 0 0,'0'0'41'0'0,"-1"0"1"0"0,1 0 0 0 0,0 0-1 0 0,0 0 1 0 0,0 0 0 0 0,0 0-1 0 0,0 0 1 0 0,0 0 0 0 0,0-1-1 0 0,0 1 1 0 0,0 0 0 0 0,0 0-1 0 0,0 0 1 0 0,0 0 0 0 0,0 0-1 0 0,0 0 1 0 0,0 0 0 0 0,-1 0 0 0 0,1 0-1 0 0,0 0 1 0 0,0 0 0 0 0,0 0-1 0 0,0 0 1 0 0,0 0 0 0 0,-1 0-1 0 0,1 0 1 0 0,0 0 0 0 0,0 0-1 0 0,0 0 1 0 0,0 0 0 0 0,0 0-1 0 0,0 0 1 0 0,0 0 0 0 0,0 0-42 0 0,0 1 15 0 0,-1-1-1 0 0,1 0 1 0 0,-1 0 0 0 0,1 1-1 0 0,0 0 1 0 0,0-1 0 0 0,0 0-1 0 0,0 1 1 0 0,-1-1 0 0 0,1 0 0 0 0,0 1-1 0 0,0-1 1 0 0,0 1 0 0 0,0-1-1 0 0,0 1 1 0 0,0-1 0 0 0,0 0 0 0 0,0 1-1 0 0,0-1 1 0 0,0 1-15 0 0,1 11-16 0 0,0-9 79 0 0,0 1 33 0 0,-1-3 145 0 0,0 1 0 0 0,0 0 0 0 0,1 0 0 0 0,0 0 0 0 0,-1-1 0 0 0,0 1 0 0 0,1 0 0 0 0,0 0 0 0 0,0-1 0 0 0,0 1 0 0 0,0 0-241 0 0,0-1 606 0 0,-1-1-67 0 0,0 0-290 0 0,0-2-121 0 0,9-15 223 0 0,3-8-351 0 0,-9 17 28 0 0,-1 1 1 0 0,0-1-1 0 0,0-2-28 0 0,-1 10 0 0 0,-1-1 0 0 0,0 0 0 0 0,0 0 0 0 0,0 0 0 0 0,0 0 0 0 0,0 0 0 0 0,0 1 0 0 0,0-1 0 0 0,0 0 0 0 0,-1 0 0 0 0,1 0 0 0 0,0 0 0 0 0,0 0 0 0 0,-1 0 0 0 0,1 1 0 0 0,-1-5 0 0 0,0 4 13 0 0,1 0 0 0 0,-1-1 0 0 0,0 1 0 0 0,1 0 0 0 0,-1 0 0 0 0,1 0-1 0 0,-2-1 1 0 0,2 1 0 0 0,-1 0 0 0 0,0 0 0 0 0,0 0 0 0 0,0-1 0 0 0,-1 2 0 0 0,1-1-1 0 0,0 0 1 0 0,0 0-13 0 0,0 1 8 0 0,1-1 0 0 0,-1 1-1 0 0,0 0 1 0 0,1 0-1 0 0,-1 0 1 0 0,1 0 0 0 0,-2-1-1 0 0,2 1 1 0 0,-1 0-1 0 0,1 0 1 0 0,-1 0 0 0 0,0 0-1 0 0,1 0 1 0 0,-1 1-1 0 0,1-1 1 0 0,-2 0 0 0 0,2 0-1 0 0,-1 0 1 0 0,1 0-1 0 0,-1 0 1 0 0,0 1 0 0 0,1-1-1 0 0,-1 0 1 0 0,1 1-1 0 0,0-1 1 0 0,-1 1 0 0 0,0-1-1 0 0,1 0 1 0 0,-1 1-1 0 0,1-1 1 0 0,0 1-1 0 0,-1 0 1 0 0,0-1 0 0 0,1 1-1 0 0,0-1-7 0 0,-9 9 285 0 0,7-8-259 0 0,1 0 0 0 0,0 0-1 0 0,0-1 1 0 0,0 1 0 0 0,0 1-1 0 0,0-2 1 0 0,0 1-1 0 0,1 1 1 0 0,-1-1 0 0 0,0 0-1 0 0,1 0 1 0 0,-1 0-1 0 0,1 1 1 0 0,-1-1 0 0 0,0 1-26 0 0,0 1 9 0 0,1 1 0 0 0,-1-1 1 0 0,1 0-1 0 0,0 0 0 0 0,0 0 1 0 0,0 0-1 0 0,0 0 0 0 0,1 0 1 0 0,-1 1-1 0 0,1-1 0 0 0,-1 0 1 0 0,1 0-1 0 0,0 0 0 0 0,1 1-9 0 0,4 11 0 0 0,-5-13 0 0 0,0 1 0 0 0,0 0 0 0 0,0-1 0 0 0,0 0 0 0 0,1 1 0 0 0,-1-1 0 0 0,1 1 0 0 0,-1-1 0 0 0,1 0 0 0 0,0 0 0 0 0,1 0 0 0 0,0 1 0 0 0,6 7-86 0 0,-6-8 44 0 0,-2 0 0 0 0,1 0 0 0 0,1 0 0 0 0,-2 0 0 0 0,3 1 42 0 0,4 1-34 0 0,-5-1-426 0 0,0-1 0 0 0,0 0 0 0 0,1 0 0 0 0,-1 0-1 0 0,0-1 1 0 0,1 1 0 0 0,-1-1 0 0 0,1 0 0 0 0,0 0 0 0 0,-1 0-1 0 0,1-1 461 0 0,7 0-6695 0 0</inkml:trace>
</inkml:ink>
</file>

<file path=ppt/ink/ink2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501"/>
    </inkml:context>
    <inkml:brush xml:id="br0">
      <inkml:brushProperty name="width" value="0.05" units="cm"/>
      <inkml:brushProperty name="height" value="0.05" units="cm"/>
      <inkml:brushProperty name="color" value="#993300"/>
    </inkml:brush>
  </inkml:definitions>
  <inkml:trace contextRef="#ctx0" brushRef="#br0">44 4 19351 0 0,'-13'-4'439'0'0,"13"4"-401"0"0,-1 0 0 0 0,0 1 0 0 0,1-1-1 0 0,-1 0 1 0 0,1 0 0 0 0,0 0 0 0 0,-1 0 0 0 0,0 0 0 0 0,1 0-1 0 0,0 0 1 0 0,-1 1 0 0 0,1-1 0 0 0,0 0 0 0 0,-1 0-1 0 0,0 0 1 0 0,1 1 0 0 0,0-1 0 0 0,0 1 0 0 0,-1-1 0 0 0,1 0-1 0 0,0 1 1 0 0,0-1 0 0 0,-1 0 0 0 0,1 1 0 0 0,-1 0-38 0 0,-3 9 735 0 0,4-10-735 0 0,-2 5 10 0 0,-1 2 121 0 0,0 0 1 0 0,2 0-1 0 0,-2 0 1 0 0,2 0 0 0 0,0 0-1 0 0,0 1 1 0 0,0 4-132 0 0,1-8 157 0 0,1 0 1 0 0,-1-1-1 0 0,0 1 0 0 0,1-1 1 0 0,0 0-1 0 0,0 1 0 0 0,0 1-157 0 0,0-5 3 0 0,-1 1-1 0 0,1 1 0 0 0,-1-1 0 0 0,0 0 0 0 0,0 0 1 0 0,0 0-1 0 0,0 1 0 0 0,0-1 0 0 0,0 0-2 0 0,0 0 0 0 0,0 0-1 0 0,0 0 1 0 0,0 0 0 0 0,0 0-1 0 0,0 1 1 0 0,0-1-1 0 0,0 0 1 0 0,0 0-1 0 0,1 0 1 0 0,-1 2-13 0 0,5 8 98 0 0,-5-11-42 0 0,1 0-1 0 0,-1 1 1 0 0,0-1 0 0 0,0 0-1 0 0,0 0 1 0 0,0 1-1 0 0,1-1 1 0 0,-1 0 0 0 0,1 1-1 0 0,-1-1 1 0 0,0 0-1 0 0,0 0 1 0 0,0 0-1 0 0,1 0 1 0 0,-1 1 0 0 0,0-1-1 0 0,1 0 1 0 0,-1 0-1 0 0,1 0 1 0 0,-1 0 0 0 0,0 0-1 0 0,0 0 1 0 0,1 0-1 0 0,-1 0 1 0 0,0 0-1 0 0,1 0 1 0 0,-1 0 0 0 0,1 0-1 0 0,-1 0 1 0 0,0 0-1 0 0,1 0 1 0 0,-1 0 0 0 0,0 0-1 0 0,1 0-42 0 0,0-1-36 0 0,0 1 1 0 0,0 0-1 0 0,0-1 0 0 0,0 0 1 0 0,-1 1-1 0 0,2-1 0 0 0,-2 1 0 0 0,1-1 1 0 0,0 0-1 0 0,0 0 36 0 0,0 0-163 0 0,2-2 218 0 0,0 0 0 0 0,0-1 1 0 0,-1 1-1 0 0,1 0 0 0 0,-1-1 0 0 0,0 0 0 0 0,0 0 1 0 0,1-1-56 0 0,12-26-279 0 0,-13 26 89 0 0,0 0 1 0 0,0 1-1 0 0,1 0 0 0 0,0-1 190 0 0,7-13 1479 0 0,-10 17-1344 0 0,2 1-161 0 0,-1 0 0 0 0,0 1 0 0 0,0-1 0 0 0,0 0 0 0 0,0 0 0 0 0,0 1 0 0 0,0-1 1 0 0,1 0-1 0 0,-2 1 0 0 0,1 0 0 0 0,1-1 0 0 0,-2 1 0 0 0,1-1 0 0 0,0 2 0 0 0,0-2 1 0 0,0 1-1 0 0,-1 0 0 0 0,2 0 0 0 0,-1 0 26 0 0,2 4 61 0 0,0 0 0 0 0,0 0 0 0 0,2 4-61 0 0,2 5 219 0 0,-3-8-259 0 0,-1 1 0 0 0,0-1-1 0 0,0 1 1 0 0,1 7 40 0 0,-1-7 2 0 0,-2-1 1 0 0,2 1-1 0 0,0 0 0 0 0,4 5-2 0 0,0 1 127 0 0,-6-10-211 0 0,1 1 0 0 0,0-1 1 0 0,0 0-1 0 0,0 0 0 0 0,1 0 84 0 0,-3-1-158 0 0,1-2 0 0 0,0 1 0 0 0,0 0 0 0 0,-1 0 0 0 0,1-1 0 0 0,0 1 0 0 0,0-1 0 0 0,0 1 0 0 0,0-1 1 0 0,0 1-1 0 0,0-1 0 0 0,1 1 0 0 0,-2-1 0 0 0,1 0 0 0 0,1 0 0 0 0,-1 0 0 0 0,0 0 0 0 0,0 0 0 0 0,0 0 158 0 0,0 0-151 0 0,0 0-1 0 0,-1 0 1 0 0,0 0 0 0 0,1 0 0 0 0,-1 0 0 0 0,1 0-1 0 0,-1 0 1 0 0,1 0 0 0 0,-1 0 0 0 0,1-1-1 0 0,-1 1 1 0 0,0 0 0 0 0,1 0 0 0 0,-1 0-1 0 0,1-1 1 0 0,-1 1 0 0 0,0-1 0 0 0,1 1-1 0 0,-1 0 1 0 0,0-1 0 0 0,0 1 0 0 0,1 0 151 0 0,0-2-390 0 0,6-5-1520 0 0</inkml:trace>
</inkml:ink>
</file>

<file path=ppt/ink/ink2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502"/>
    </inkml:context>
    <inkml:brush xml:id="br0">
      <inkml:brushProperty name="width" value="0.05" units="cm"/>
      <inkml:brushProperty name="height" value="0.05" units="cm"/>
      <inkml:brushProperty name="color" value="#993300"/>
    </inkml:brush>
  </inkml:definitions>
  <inkml:trace contextRef="#ctx0" brushRef="#br0">90 1 21191 0 0,'0'1'107'0'0,"0"1"0"0"0,-1 0 0 0 0,1-1 0 0 0,-1 1 0 0 0,0-1 0 0 0,0 1 0 0 0,1-1 0 0 0,-2 1-107 0 0,1-1 91 0 0,0 0 0 0 0,0 0-1 0 0,1-1 1 0 0,-1 0 0 0 0,0 1 0 0 0,0 0 0 0 0,0-1-1 0 0,0 1 1 0 0,0-1 0 0 0,0 0 0 0 0,1 0-1 0 0,-2 1 1 0 0,1-1 0 0 0,-1 0-91 0 0,1 1 36 0 0,-1-1 0 0 0,0 1 0 0 0,0-1 0 0 0,0 2 1 0 0,0-2-1 0 0,0 1 0 0 0,0 1 0 0 0,1-2 0 0 0,-1 1 0 0 0,1 1 0 0 0,-1-1 0 0 0,1 1 1 0 0,0-1-1 0 0,-1 1 0 0 0,1-1 0 0 0,-1 1 0 0 0,1-1 0 0 0,0 1 0 0 0,0 0 0 0 0,0 0 1 0 0,0 1-37 0 0,-1 4 206 0 0,-1-1 0 0 0,1 0 0 0 0,1 1 0 0 0,-1 0 1 0 0,1-1-1 0 0,1 1-206 0 0,-14 130 533 0 0,5-8-100 0 0,8-90-384 0 0,0-1-491 0 0,2 2 442 0 0,1 12-240 0 0,-1-34 240 0 0,2 17 0 0 0,0-10 0 0 0,0-7 45 0 0,-1 1-276 0 0,0-12-406 0 0,-1-2-3072 0 0,0-6-1684 0 0,1-7-1409 0 0</inkml:trace>
</inkml:ink>
</file>

<file path=ppt/ink/ink2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503"/>
    </inkml:context>
    <inkml:brush xml:id="br0">
      <inkml:brushProperty name="width" value="0.05" units="cm"/>
      <inkml:brushProperty name="height" value="0.05" units="cm"/>
      <inkml:brushProperty name="color" value="#993300"/>
    </inkml:brush>
  </inkml:definitions>
  <inkml:trace contextRef="#ctx0" brushRef="#br0">21 0 17967 0 0,'-1'4'372'0'0,"0"-1"-1"0"0,0 0 1 0 0,-1 0-1 0 0,1 0 0 0 0,-1 0 1 0 0,0 0-372 0 0,1-1 510 0 0,-1 1 0 0 0,1 0 0 0 0,-1-1 0 0 0,1 1-1 0 0,1-1 1 0 0,-2 1 0 0 0,2 0 0 0 0,-1 2-510 0 0,1-4 103 0 0,0 1-1 0 0,-1 0 1 0 0,1-1-1 0 0,0 1 0 0 0,1 0 1 0 0,-1-1-1 0 0,0 1 1 0 0,0-1-1 0 0,1 1 1 0 0,-1-1-1 0 0,0 1 1 0 0,1-1-1 0 0,0 1 1 0 0,0-1-103 0 0,1 2 149 0 0,0 0 0 0 0,0 0 0 0 0,1 0 0 0 0,-1 0 0 0 0,3 1-149 0 0,-3-3 24 0 0,-1 1 0 0 0,1-1 0 0 0,1 0 0 0 0,-2 0 0 0 0,1 0 0 0 0,1-1-1 0 0,-2 1 1 0 0,2 0 0 0 0,-1-1 0 0 0,0 1 0 0 0,0-1 0 0 0,0 0-24 0 0,8 2 55 0 0,18 5-465 0 0,21 1 410 0 0,-11-1-2042 0 0,1-1-5712 0 0,-21-4 587 0 0</inkml:trace>
</inkml:ink>
</file>

<file path=ppt/ink/ink2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504"/>
    </inkml:context>
    <inkml:brush xml:id="br0">
      <inkml:brushProperty name="width" value="0.05" units="cm"/>
      <inkml:brushProperty name="height" value="0.05" units="cm"/>
      <inkml:brushProperty name="color" value="#993300"/>
    </inkml:brush>
  </inkml:definitions>
  <inkml:trace contextRef="#ctx0" brushRef="#br0">92 4 13360 0 0,'-1'0'87'0'0,"0"-1"0"0"0,1 0 0 0 0,-1 1 0 0 0,0 0 1 0 0,0-1-1 0 0,0 1 0 0 0,1 0 0 0 0,-2 0 0 0 0,2 0 1 0 0,-2-1-88 0 0,2 1 23 0 0,-1 0 0 0 0,1 0 0 0 0,0 1 0 0 0,-1-1 0 0 0,1 0 0 0 0,0 0 0 0 0,-1 0 0 0 0,0 0 0 0 0,1 0 0 0 0,0 0 0 0 0,0 1 0 0 0,-1-1 0 0 0,1 0 0 0 0,0 0 0 0 0,-1 0 0 0 0,1 1 0 0 0,-1-1 0 0 0,1 1 0 0 0,0-1 0 0 0,0 0 0 0 0,0 0 0 0 0,0 1 0 0 0,-1-1 1 0 0,1 0-1 0 0,0 1-23 0 0,-1 0 324 0 0,0 0 0 0 0,1 0 0 0 0,-1 0 0 0 0,0-1 0 0 0,0 1 0 0 0,0 0 0 0 0,0-1-1 0 0,0 1 1 0 0,0 0 0 0 0,0-1 0 0 0,0 0 0 0 0,0 1 0 0 0,0-1 0 0 0,0 0 0 0 0,0 1 0 0 0,0-1 0 0 0,0 1 0 0 0,0-1 0 0 0,-1 0-324 0 0,-9 3 2470 0 0,9-2-2151 0 0,-1 0 0 0 0,1 0 0 0 0,-1 1 0 0 0,2-1 0 0 0,-2 0 0 0 0,1 1 0 0 0,0 0 0 0 0,-1 1-319 0 0,0 1-68 0 0,0 0 0 0 0,0 0 0 0 0,0 1 0 0 0,1-1 0 0 0,-2 3 68 0 0,3-5 13 0 0,1-2 15 0 0,-1 0 0 0 0,1 1 1 0 0,0-1-1 0 0,0 0 0 0 0,0 0 0 0 0,0 1 1 0 0,-1 0-1 0 0,1-1 0 0 0,0 0 0 0 0,0 0 1 0 0,0 1-1 0 0,0-1 0 0 0,0 0 0 0 0,0 1 1 0 0,0 0-1 0 0,0-1 0 0 0,0 0 0 0 0,0 1 0 0 0,0-1 1 0 0,0 0-1 0 0,0 1 0 0 0,0-1-28 0 0,0 0 8 0 0,1-1-1 0 0,-1 1 1 0 0,0 0-1 0 0,0-1 1 0 0,0 1 0 0 0,1 0-1 0 0,-1-1 1 0 0,0 1-1 0 0,0-1 1 0 0,1 1-1 0 0,-1 0 1 0 0,1 0-1 0 0,-1-1 1 0 0,0 1-1 0 0,1 0 1 0 0,-1 0 0 0 0,0 0-1 0 0,1 0 1 0 0,-1 0-1 0 0,1-1 1 0 0,-1 1-1 0 0,1 0 1 0 0,-1 0-8 0 0,2-1-23 0 0,1-1-84 0 0,0 0 0 0 0,0-1 0 0 0,0 1 0 0 0,-1 0 1 0 0,0-1-1 0 0,1 0 0 0 0,-1 0 107 0 0,2-1-35 0 0,-4 3 35 0 0,1 1 0 0 0,0 0 0 0 0,-1 0 0 0 0,0 0 0 0 0,1 0 0 0 0,-1 0 0 0 0,0 0 0 0 0,0 0 0 0 0,1 0 0 0 0,0 0 0 0 0,-1 0 0 0 0,0 0 0 0 0,1 0 0 0 0,-1 0 0 0 0,0 0 0 0 0,0 1 0 0 0,2 0 22 0 0,0 0 0 0 0,0 1-1 0 0,-1-1 1 0 0,1 1-1 0 0,-1-1 1 0 0,1 1 0 0 0,-1-1-1 0 0,0 1 1 0 0,0 0 0 0 0,0 0-1 0 0,1 1-21 0 0,2 4 109 0 0,1 4 204 0 0,-3-9-287 0 0,-1 0 1 0 0,1 1-1 0 0,-1-1 1 0 0,1 0-1 0 0,-1 1 1 0 0,1-1 0 0 0,0 0-27 0 0,9 10-6 0 0,-9-10-13 0 0,-1 0-1 0 0,1 0 1 0 0,1 0 0 0 0,-2 0 0 0 0,1 0 0 0 0,1 0 0 0 0,-1-1-1 0 0,0 0 1 0 0,0 1 0 0 0,1-1 0 0 0,-1 0 0 0 0,0 0 0 0 0,1 0-1 0 0,0 0 1 0 0,2 0 19 0 0,-3 0-303 0 0,1-1 0 0 0,-1 0 0 0 0,1 0 0 0 0,0 0 0 0 0,-1 0 0 0 0,1 0 0 0 0,0-1 0 0 0,-1 1 0 0 0,0-1 0 0 0,1 0 0 0 0,0 1 0 0 0,-1-1 1 0 0,1-1-1 0 0,-1 2 0 0 0,0-2 0 0 0,1 1 0 0 0,-1 0 0 0 0,0-1 0 0 0,0 0 0 0 0,0 0 0 0 0,1-1 303 0 0,7-8-1950 0 0</inkml:trace>
</inkml:ink>
</file>

<file path=ppt/ink/ink2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505"/>
    </inkml:context>
    <inkml:brush xml:id="br0">
      <inkml:brushProperty name="width" value="0.05" units="cm"/>
      <inkml:brushProperty name="height" value="0.05" units="cm"/>
      <inkml:brushProperty name="color" value="#993300"/>
    </inkml:brush>
  </inkml:definitions>
  <inkml:trace contextRef="#ctx0" brushRef="#br0">129 2 22831 0 0,'-1'0'522'0'0,"-4"0"106"0"0,4-1-519 0 0,-1 1 1 0 0,1 0-1 0 0,-1 0 0 0 0,0 0 1 0 0,1 0-1 0 0,-1 0 0 0 0,1 1 0 0 0,-1-1 1 0 0,1 0-1 0 0,-1 0 0 0 0,1 1 1 0 0,-1-1-1 0 0,0 2-109 0 0,-1-1 153 0 0,0 2 1 0 0,1-1-1 0 0,0-1 0 0 0,0 2 1 0 0,-1-1-1 0 0,2 1 0 0 0,-1-1 1 0 0,0 1-1 0 0,0-1 0 0 0,1 1 0 0 0,-2 2-152 0 0,-1 5 292 0 0,0 1 0 0 0,1-1 0 0 0,-2 9-293 0 0,-3 11 328 0 0,4-17-307 0 0,1 0 0 0 0,0 0-1 0 0,1 1 1 0 0,0 0-1 0 0,1 2-20 0 0,-8 95-115 0 0,0 4-99 0 0,4-43-10 0 0,-1 10 65 0 0,4-44 159 0 0,0 17 0 0 0,2-2-1456 0 0,-2-46 1133 0 0,1-2-5414 0 0,1-5-1770 0 0</inkml:trace>
</inkml:ink>
</file>

<file path=ppt/ink/ink2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506"/>
    </inkml:context>
    <inkml:brush xml:id="br0">
      <inkml:brushProperty name="width" value="0.05" units="cm"/>
      <inkml:brushProperty name="height" value="0.05" units="cm"/>
      <inkml:brushProperty name="color" value="#993300"/>
    </inkml:brush>
  </inkml:definitions>
  <inkml:trace contextRef="#ctx0" brushRef="#br0">7 148 22055 0 0,'0'0'1011'0'0,"0"0"-20"0"0,-1 2-639 0 0,0-1-325 0 0,0 1-20 0 0,-1 8 41 0 0,2-8 49 0 0,-1-1 0 0 0,1 1 0 0 0,0 0 0 0 0,0 0-1 0 0,0-1 1 0 0,0 1 0 0 0,1-1 0 0 0,-1 1 0 0 0,0-1 0 0 0,1 1-1 0 0,-1 0 1 0 0,0-1 0 0 0,2 1 0 0 0,-2-1 0 0 0,1 1-1 0 0,0-1 1 0 0,0 1 0 0 0,0-1 0 0 0,-1 0 0 0 0,2 1 0 0 0,-1-1-1 0 0,0 0 1 0 0,0 0 0 0 0,0 0 0 0 0,1 0-97 0 0,1 1 68 0 0,-1-1 0 0 0,0 1 0 0 0,1-1 0 0 0,0 1 1 0 0,0-1-1 0 0,0 0 0 0 0,-1 0 0 0 0,1 0 0 0 0,0-1 0 0 0,0 1 1 0 0,0 0-1 0 0,0-1 0 0 0,3 0-68 0 0,4 1-233 0 0,1-2 1 0 0,0 1-1 0 0,0-1 0 0 0,-1-1 1 0 0,1 0-1 0 0,7-2 233 0 0,-6 0-1250 0 0,15-5-1935 0 0,-24 7 2673 0 0,0 1-1 0 0,0 0 0 0 0,0 0 1 0 0,0 0-1 0 0,0 1 0 0 0,0-1 1 0 0,0 1-1 0 0,0-1 0 0 0,0 1 1 0 0,1 0-1 0 0,-1 0 1 0 0,1 1 512 0 0,-3 0-173 0 0,0-1 0 0 0,0 0 1 0 0,1 1-1 0 0,-1-1 1 0 0,0 1-1 0 0,1 0 1 0 0,-1 0-1 0 0,-1-1 1 0 0,2 2-1 0 0,-1-2 1 0 0,0 1-1 0 0,0 0 1 0 0,0 0-1 0 0,-1 0 1 0 0,2 1 172 0 0,-1 0-240 0 0,1 0 1 0 0,-1 0-1 0 0,0 0 1 0 0,0 0-1 0 0,0 0 1 0 0,0 0-1 0 0,0 0 1 0 0,0 2 239 0 0,1 8 1930 0 0,-1 0 1 0 0,-1 0-1 0 0,0 4-1930 0 0,0-10 350 0 0,3 27 2595 0 0,2 28 2167 0 0,-5-58-5075 0 0,3 10-41 0 0,-2-8 18 0 0,-1-2-46 0 0,2-1-1 0 0,-2 1 0 0 0,1-1 0 0 0,1 1 0 0 0,-1 0 1 0 0,1 0 32 0 0,-2-1-958 0 0,0-2-366 0 0,0 0-76 0 0</inkml:trace>
  <inkml:trace contextRef="#ctx0" brushRef="#br0" timeOffset="1">384 7 5984 0 0,'-3'-2'536'0'0,"-1"-1"-432"0"0,-2 1-104 0 0,6 2 0 0 0,-2 2 3968 0 0,2-2 776 0 0,-3 5 151 0 0,0-1 33 0 0,0 1-4008 0 0,3-5-808 0 0,0 0-112 0 0,0 0-120 0 0,3 7-1176 0 0,-3-7-240 0 0</inkml:trace>
</inkml:ink>
</file>

<file path=ppt/ink/ink2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508"/>
    </inkml:context>
    <inkml:brush xml:id="br0">
      <inkml:brushProperty name="width" value="0.05" units="cm"/>
      <inkml:brushProperty name="height" value="0.05" units="cm"/>
      <inkml:brushProperty name="color" value="#993300"/>
    </inkml:brush>
  </inkml:definitions>
  <inkml:trace contextRef="#ctx0" brushRef="#br0">36 30 14280 0 0,'-1'1'654'0'0,"-7"7"-128"0"0,7-6-479 0 0,-1-1-1 0 0,1 0 1 0 0,-1 0-1 0 0,1 1 0 0 0,0-1 1 0 0,0 1-1 0 0,0 0 1 0 0,0 0-47 0 0,-6 8 2179 0 0,6-8-1617 0 0,0-1-1 0 0,0 1 0 0 0,0-1 0 0 0,0 1 1 0 0,1-1-1 0 0,-1 1 0 0 0,0-1 0 0 0,1 1 0 0 0,-1 0 1 0 0,1 0-1 0 0,0-1 0 0 0,0 1 0 0 0,-1 0 1 0 0,1 0-562 0 0,0 3 318 0 0,1 0 0 0 0,-1 0 0 0 0,0-1 0 0 0,1 1-1 0 0,1-1 1 0 0,-1 2-318 0 0,0-3 6 0 0,0 1 7 0 0,0 1 0 0 0,1-1 0 0 0,-1 0 0 0 0,1 0 0 0 0,2 2-13 0 0,-4-5 2 0 0,1 0-1 0 0,0 0 1 0 0,-1 0-1 0 0,1 0 0 0 0,0 0 1 0 0,-1 0-1 0 0,2 0 0 0 0,-2-1 1 0 0,1 1-1 0 0,1-1 1 0 0,-2 1-1 0 0,1 0 0 0 0,1-1 1 0 0,-1 1-1 0 0,0-1 0 0 0,0 0 1 0 0,0 1-1 0 0,0-1 1 0 0,0 1-1 0 0,0-1 0 0 0,1 0 1 0 0,-1 0-1 0 0,1 0-1 0 0,6 1-16 0 0,-7-1 12 0 0,-1 0 1 0 0,1 0-1 0 0,0 0 0 0 0,0 0 1 0 0,0 0-1 0 0,-1 0 0 0 0,1 0 1 0 0,0 0-1 0 0,0 0 0 0 0,-1 0 1 0 0,1 0-1 0 0,0 0 0 0 0,0 0 1 0 0,-1-1-1 0 0,1 1 0 0 0,0 0 4 0 0,1-2-18 0 0,0 2 12 0 0,-2-1 0 0 0,1 1-1 0 0,0 0 1 0 0,0-1 0 0 0,0 0-1 0 0,-1 1 1 0 0,2 0-1 0 0,-2 0 1 0 0,1 0 0 0 0,0 0-1 0 0,0 0 1 0 0,0-1 0 0 0,0 1-1 0 0,0 1 1 0 0,0-1-1 0 0,1 0 7 0 0,-2 0-9 0 0,1 0 0 0 0,1 0 0 0 0,-1-1 0 0 0,0 1 0 0 0,0 0 0 0 0,0 0 0 0 0,0-1-1 0 0,0 1 1 0 0,0-1 0 0 0,0 1 0 0 0,0-1 0 0 0,0 1 0 0 0,-1-1 0 0 0,1 0-1 0 0,0 1 1 0 0,0-1 0 0 0,0 0 0 0 0,-1 0 0 0 0,1 1 0 0 0,0-1 0 0 0,-1 0-1 0 0,1 0 1 0 0,-1 0 9 0 0,2-2-27 0 0,-1 1 0 0 0,1-1 0 0 0,-1 1 0 0 0,1-1 0 0 0,-1 1 0 0 0,-1-1 0 0 0,2 0 0 0 0,-2 1 0 0 0,1-1 27 0 0,-1-4-58 0 0,0 1-1 0 0,0 0 1 0 0,0-1 0 0 0,0 0-1 0 0,-1 1 1 0 0,-1 0-1 0 0,1 0 1 0 0,-1-1 0 0 0,1 1-1 0 0,-4-5 59 0 0,4 8-5 0 0,0 0 0 0 0,-1 0 0 0 0,1 0 0 0 0,-1 0 0 0 0,1 0 0 0 0,-1 0 0 0 0,0 1-1 0 0,0-1 1 0 0,0 1 0 0 0,-1 0 0 0 0,-1-3 5 0 0,2 4 23 0 0,1 0 0 0 0,-1 0-1 0 0,1 1 1 0 0,-1-1 0 0 0,0 0-1 0 0,1 0 1 0 0,-1 1 0 0 0,0-1-1 0 0,0 1 1 0 0,1 0 0 0 0,-2 0-23 0 0,-5-2 161 0 0,6 1-100 0 0,0 1-1 0 0,-1 0 1 0 0,2-1 0 0 0,-2 1 0 0 0,1 0 0 0 0,0 0-1 0 0,0 0 1 0 0,0 1 0 0 0,-1-1 0 0 0,2 0 0 0 0,-1 1-1 0 0,-1-1-60 0 0,2 0-3 0 0,0 1 0 0 0,0-1-1 0 0,0 1 1 0 0,1-1 0 0 0,-1 0-1 0 0,0 1 1 0 0,0-1 0 0 0,0 1-1 0 0,1 0 1 0 0,-1-1 0 0 0,0 1-1 0 0,1-1 1 0 0,-1 1 0 0 0,1 0-1 0 0,-1-1 1 0 0,0 1 0 0 0,1 0-1 0 0,-1 0 1 0 0,1-1 0 0 0,0 1-1 0 0,-1 0 1 0 0,1 0 0 0 0,-1 0-1 0 0,1 0 1 0 0,0 0-1 0 0,0 0 1 0 0,0-1 0 0 0,0 2 3 0 0,0 0-302 0 0,0 0 0 0 0,0 0-1 0 0,0-1 1 0 0,0 1 0 0 0,0-1 0 0 0,1 1 0 0 0,-1 0 0 0 0,1 0 0 0 0,-1 0-1 0 0,1-1 1 0 0,-1 1 0 0 0,2-1 0 0 0,-1 2 302 0 0,4 2-1967 0 0</inkml:trace>
</inkml:ink>
</file>

<file path=ppt/ink/ink2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509"/>
    </inkml:context>
    <inkml:brush xml:id="br0">
      <inkml:brushProperty name="width" value="0.05" units="cm"/>
      <inkml:brushProperty name="height" value="0.05" units="cm"/>
      <inkml:brushProperty name="color" value="#993300"/>
    </inkml:brush>
  </inkml:definitions>
  <inkml:trace contextRef="#ctx0" brushRef="#br0">134 129 17047 0 0,'0'0'1311'0'0,"-1"1"-846"0"0,-2 2-147 0 0,0-1 648 0 0,1 0 0 0 0,-1-1 0 0 0,1 1 0 0 0,-1-1 0 0 0,1 0 0 0 0,-4 1-966 0 0,4-1 307 0 0,-1 0 0 0 0,0 0 0 0 0,1 1 0 0 0,-1-1 1 0 0,0 1-308 0 0,-2 1 302 0 0,1 0-62 0 0,0 1 0 0 0,0-1 0 0 0,0 0 0 0 0,0 1 0 0 0,1 0 0 0 0,-1 0 0 0 0,-1 3-240 0 0,-13 15 326 0 0,13-16-407 0 0,1-1 1 0 0,-1 1 0 0 0,1 0-1 0 0,-1 2 81 0 0,4-7-83 0 0,0 1-1 0 0,0-1 1 0 0,0 1 0 0 0,-1-1-1 0 0,1 0 1 0 0,-1 2 83 0 0,2-3-10 0 0,-1 0 0 0 0,1 1 1 0 0,0-1-1 0 0,0 0 0 0 0,-1 0 0 0 0,1 1 0 0 0,0 0 0 0 0,-1-1 0 0 0,1 0 1 0 0,0 1-1 0 0,0-1 0 0 0,0 0 0 0 0,0 1 0 0 0,0 0 0 0 0,0-1 0 0 0,0 1 10 0 0,-2 3 542 0 0,6-6-634 0 0,-1-2-1 0 0,1 1 1 0 0,-1-1-1 0 0,0 1 1 0 0,0-1-1 0 0,0 1 1 0 0,-1-2-1 0 0,1 1 1 0 0,1-4 92 0 0,-1 2-40 0 0,10-19-46 0 0,-10 17 35 0 0,1 0 0 0 0,0 0-1 0 0,2-2 52 0 0,18-28 737 0 0,-23 36-482 0 0,0 1 117 0 0,-1 1-321 0 0,0 0 0 0 0,1 0-1 0 0,-1 0 1 0 0,0 0 0 0 0,0 0-1 0 0,0-1 1 0 0,0 1 0 0 0,0 0 0 0 0,0 0-1 0 0,0 0 1 0 0,0 0 0 0 0,0-1-1 0 0,0 1 1 0 0,0 0 0 0 0,0 0-1 0 0,1 0 1 0 0,-1 0 0 0 0,0 0 0 0 0,0 0-1 0 0,0 0 1 0 0,0 0 0 0 0,0 0-1 0 0,0 0 1 0 0,0 0 0 0 0,0 0-1 0 0,1 0 1 0 0,-1 0 0 0 0,0 0-1 0 0,0 0 1 0 0,1 0 0 0 0,-1 0 0 0 0,0 0-1 0 0,0 0 1 0 0,0 0 0 0 0,0 0-1 0 0,0 0 1 0 0,0 0-51 0 0,38 66 160 0 0,-35-61-160 0 0,2 4 3 0 0,1 0 1 0 0,0-1 0 0 0,0 0-4 0 0,5 7 44 0 0,-8-10-38 0 0,1-1 0 0 0,-1 0 0 0 0,1 0 0 0 0,-1 0 0 0 0,3 1-6 0 0,4 3 86 0 0,-3-3-10 0 0,0 1 1 0 0,-1 0-1 0 0,0 0-76 0 0,-2-3 47 0 0,0 2 0 0 0,-1-2 1 0 0,2 0-1 0 0,-1 0 0 0 0,1 0 0 0 0,-1 0 0 0 0,1-1 0 0 0,0 1 1 0 0,2 0-48 0 0,3 0 154 0 0,2 1 1 0 0,-1-1-1 0 0,9 1-154 0 0,-18-4 26 0 0,1 0 0 0 0,-1 0-1 0 0,0 0 1 0 0,0 0 0 0 0,1 0 0 0 0,-1 0 0 0 0,0-1-1 0 0,1 0 1 0 0,-1 1 0 0 0,0-1 0 0 0,0 0 0 0 0,0 0-1 0 0,0 0 1 0 0,0-1 0 0 0,0 1 0 0 0,1-1-26 0 0,2-1 74 0 0,0-1 0 0 0,0-1 0 0 0,-1 1 0 0 0,1 0 0 0 0,0-2-74 0 0,0 0 5 0 0,-1 0 1 0 0,-1 0-1 0 0,1 0 1 0 0,-1-1-1 0 0,0 0-5 0 0,2-3-2 0 0,0-2 8 0 0,-1-2 0 0 0,0 1 0 0 0,-1 0 0 0 0,2-9-6 0 0,-1 2 9 0 0,-2 12-2 0 0,-1 0-1 0 0,-1 0 1 0 0,0 0-1 0 0,0 0 1 0 0,0-1-1 0 0,0 2 1 0 0,-1-2-1 0 0,-2-1-6 0 0,1-3-408 0 0,-2 1-1 0 0,1 1 1 0 0,-2-1-1 0 0,1 0 1 0 0,-2 0 408 0 0,0 2-891 0 0</inkml:trace>
</inkml:ink>
</file>

<file path=ppt/ink/ink2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36"/>
    </inkml:context>
    <inkml:brush xml:id="br0">
      <inkml:brushProperty name="width" value="0.05" units="cm"/>
      <inkml:brushProperty name="height" value="0.05" units="cm"/>
      <inkml:brushProperty name="color" value="#004F8B"/>
    </inkml:brush>
  </inkml:definitions>
  <inkml:trace contextRef="#ctx0" brushRef="#br0">181 95 2304 0 0,'0'0'101'0'0,"0"-1"1"0"0,1-3-81 0 0,-1 4 110 0 0,0-1 0 0 0,1 0 0 0 0,-1 1 0 0 0,0-1 0 0 0,0 1 0 0 0,0-1 1 0 0,0 0-1 0 0,0 1 0 0 0,0-1 0 0 0,0 1 0 0 0,0-1 0 0 0,0 0 0 0 0,0 1 0 0 0,-1-1-131 0 0,1-3 1951 0 0,1-1 546 0 0,-1 3-2113 0 0,1 2-1 0 0,-1-1 1 0 0,0 0 0 0 0,0 0-1 0 0,0 0 1 0 0,0 0 0 0 0,0 0 0 0 0,0 0-1 0 0,0 0 1 0 0,0 0 0 0 0,0 0 0 0 0,0-1-384 0 0,0 1 186 0 0,-1 1 0 0 0,1-2 1 0 0,0 1-1 0 0,0 0 0 0 0,0 0 1 0 0,0 0-1 0 0,0 0 0 0 0,0 0 1 0 0,0 0-1 0 0,0 0-186 0 0,1-1 159 0 0,-1 2-1 0 0,0-1 1 0 0,0-1-1 0 0,0 1 1 0 0,0 0-1 0 0,0 0 1 0 0,0 0-1 0 0,-1-2-158 0 0,1 1 48 0 0,-2-1 1673 0 0,2 3-1701 0 0,0 0-1 0 0,0 0 1 0 0,0 0 0 0 0,0 0 0 0 0,0 0 0 0 0,0 0-1 0 0,0 0 1 0 0,0 0 0 0 0,0 0 0 0 0,0 0-1 0 0,0 0 1 0 0,0 0 0 0 0,0 0 0 0 0,0 0 0 0 0,-1 0-1 0 0,1 0 1 0 0,0 0 0 0 0,0 0 0 0 0,0 0 0 0 0,0 0-1 0 0,0 0 1 0 0,0 0 0 0 0,0 0 0 0 0,0 0 0 0 0,0 0-1 0 0,0 0 1 0 0,0 0 0 0 0,0 0 0 0 0,0 0-1 0 0,0 0 1 0 0,0 0 0 0 0,0 0 0 0 0,0 0 0 0 0,0 0-1 0 0,0 0 1 0 0,0 0 0 0 0,-1 0 0 0 0,1 0 0 0 0,0 0-1 0 0,0 1-19 0 0,-1-1 171 0 0,1 5 142 0 0,-22 52 95 0 0,-3 11-269 0 0,8-21-35 0 0,3-3 15 0 0,-2 15-119 0 0,8-29 10 0 0,-9 40 51 0 0,-7 24 10 0 0,12-48-188 0 0,6-21-194 0 0,-3 6 311 0 0,0 0-81 0 0,13-52 1122 0 0,-2 6-1000 0 0,1 1 0 0 0,1-4-41 0 0,4-11 133 0 0,2-24-133 0 0,3-7 69 0 0,1-9-5 0 0,-7 37-23 0 0,-2 5 149 0 0,3-5-190 0 0,21-70 533 0 0,-26 92-504 0 0,0-2 70 0 0,1 0 0 0 0,1-3-99 0 0,0 3 200 0 0,-2 0 0 0 0,2-2-200 0 0,-3 5 121 0 0,2-1-1 0 0,-1 1 0 0 0,2-4-120 0 0,-4 13 5 0 0,-1-2 12 0 0,1 1-1 0 0,-1 0 1 0 0,1 0 0 0 0,0 0 0 0 0,-1-1 0 0 0,0 1 0 0 0,0-1 0 0 0,1 1 0 0 0,-1-1 0 0 0,0 1 0 0 0,0-1-17 0 0,0 0 32 0 0,0 1-27 0 0,0 1 0 0 0,0 0 0 0 0,0-1 0 0 0,0 1 0 0 0,0 0 0 0 0,0-1 0 0 0,0 1 0 0 0,0-1 0 0 0,0 1 0 0 0,0 0 0 0 0,1-1 0 0 0,-1 1-1 0 0,0 0 1 0 0,1-1 0 0 0,-1 1 0 0 0,0-1 0 0 0,0 1 0 0 0,0 0 0 0 0,1 0-5 0 0,4-9 193 0 0,-5 9-193 0 0,0-1 1 0 0,0 1 0 0 0,0 0-1 0 0,1 0 1 0 0,-1 0 0 0 0,0 0-1 0 0,0 0 1 0 0,0 0-1 0 0,0 0 1 0 0,0 0 0 0 0,0 0-1 0 0,0 0 1 0 0,0 0 0 0 0,0-1-1 0 0,0 1 1 0 0,1 0 0 0 0,-1 0-1 0 0,0 0 1 0 0,0 0 0 0 0,0 0-1 0 0,0 0 1 0 0,0 0 0 0 0,0 0-1 0 0,0 0 1 0 0,0 0 0 0 0,1 0-1 0 0,-1 0 1 0 0,0 0 0 0 0,0 0-1 0 0,1 0 1 0 0,-1 0-1 0 0,0 0 1 0 0,0 0 0 0 0,0 0-1 0 0,0 0 1 0 0,0 0 0 0 0,0 1-1 0 0,0-1 1 0 0,0 0 0 0 0,1 0-1 0 0,-1 0 1 0 0,0 0 0 0 0,0 0-1 0 0,0 0 1 0 0,0 0 0 0 0,0 0-1 0 0,0 0 0 0 0,6 9 47 0 0,3 11 14 0 0,-4 5-61 0 0,-1-12 0 0 0,0 0 0 0 0,-2 1-1 0 0,2 8 1 0 0,0 4 12 0 0,2 9 41 0 0,-1-6-42 0 0,6 19-11 0 0,24 84-255 0 0,-34-128 259 0 0,7 23 368 0 0,4 9-372 0 0,-6-16 24 0 0,8 15-28 0 0,-13-33-103 0 0,-1 0 0 0 0,1-1 0 0 0,-1 1-1 0 0,0 0 1 0 0,1 0 0 0 0,-1 0 0 0 0,1-1 0 0 0,-1 1-1 0 0,0 0 1 0 0,-1 0 107 0 0,1 3-217 0 0,0-4-328 0 0,0-1-21 0 0,0 0-247 0 0,-1-1-1031 0 0,-3-1-443 0 0</inkml:trace>
</inkml:ink>
</file>

<file path=ppt/ink/ink2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37"/>
    </inkml:context>
    <inkml:brush xml:id="br0">
      <inkml:brushProperty name="width" value="0.05" units="cm"/>
      <inkml:brushProperty name="height" value="0.05" units="cm"/>
      <inkml:brushProperty name="color" value="#004F8B"/>
    </inkml:brush>
  </inkml:definitions>
  <inkml:trace contextRef="#ctx0" brushRef="#br0">0 71 12896 0 0,'0'0'997'0'0,"0"0"-545"0"0,0 0 152 0 0,1-3 894 0 0,-1 1-1317 0 0,1 0-1 0 0,0 0 0 0 0,0 1 0 0 0,1-1 0 0 0,-1 1 0 0 0,0-1 0 0 0,0 1 0 0 0,1 0 0 0 0,-1-1-180 0 0,15-12 676 0 0,-15 13-637 0 0,6-3 46 0 0,0-1-1 0 0,1 1 1 0 0,-1 0-1 0 0,1 1 0 0 0,0 0 1 0 0,0 0-1 0 0,0 0 0 0 0,0 1 1 0 0,0 1-1 0 0,1-1 0 0 0,3 1-84 0 0,-5 0 106 0 0,2 1 0 0 0,-1 0-1 0 0,1 1 1 0 0,0 0-106 0 0,-4-1-45 0 0,0 2 0 0 0,-1-1 0 0 0,0 0 0 0 0,1 1 0 0 0,-1 0 0 0 0,0-1 0 0 0,0 1 0 0 0,1 1 45 0 0,-1-1-151 0 0,10 8-5396 0 0,-6-3-513 0 0</inkml:trace>
</inkml:ink>
</file>

<file path=ppt/ink/ink2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38"/>
    </inkml:context>
    <inkml:brush xml:id="br0">
      <inkml:brushProperty name="width" value="0.05" units="cm"/>
      <inkml:brushProperty name="height" value="0.05" units="cm"/>
      <inkml:brushProperty name="color" value="#004F8B"/>
    </inkml:brush>
  </inkml:definitions>
  <inkml:trace contextRef="#ctx0" brushRef="#br0">3 0 10592 0 0,'0'1'488'0'0,"-2"56"1064"0"0,2-47-689 0 0,0 1 1 0 0,1 0 0 0 0,0 0-1 0 0,1-1 1 0 0,1 3-864 0 0,-2-9 56 0 0,1 0 0 0 0,-1-1 0 0 0,0 2-1 0 0,1-2 1 0 0,0 0 0 0 0,-1 1 0 0 0,1-1 0 0 0,1 2-56 0 0,-2-5 66 0 0,-1 1 14 0 0,1-1-360 0 0,0 0 0 0 0,-1 1-1 0 0,1-1 1 0 0,-1 0 0 0 0,1 1-1 0 0,0-1 1 0 0,-1 0-1 0 0,1 0 1 0 0,-1 0 0 0 0,1 0-1 0 0,0 0 1 0 0,-1 0-1 0 0,1 0 1 0 0,-1 0 0 0 0,1 0-1 0 0,0 0 1 0 0,0 0 280 0 0,5-5-5481 0 0</inkml:trace>
</inkml:ink>
</file>

<file path=ppt/ink/ink2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39"/>
    </inkml:context>
    <inkml:brush xml:id="br0">
      <inkml:brushProperty name="width" value="0.05" units="cm"/>
      <inkml:brushProperty name="height" value="0.05" units="cm"/>
      <inkml:brushProperty name="color" value="#004F8B"/>
    </inkml:brush>
  </inkml:definitions>
  <inkml:trace contextRef="#ctx0" brushRef="#br0">1 1 4608 0 0,'0'1'353'0'0,"0"0"-309"0"0,0 1-1 0 0,0-1 0 0 0,0 1 1 0 0,0-1-1 0 0,0 0 1 0 0,0 0-1 0 0,1 0 1 0 0,-1 1-1 0 0,0-1 0 0 0,1 0 1 0 0,-1 0-1 0 0,1 1-43 0 0,1 4 835 0 0,1 9 1904 0 0,-1-9-1568 0 0,-1 0 1 0 0,0 1 0 0 0,0-1-1 0 0,-1 2-1171 0 0,1-3 736 0 0,-1 1-1 0 0,1-1 1 0 0,1 5-736 0 0,0-5 627 0 0,-2 0 0 0 0,1 1 0 0 0,0 4-627 0 0,-1-8 291 0 0,1 1 1 0 0,-1 0-1 0 0,1 0 0 0 0,-1 0 0 0 0,1 0-291 0 0,1 9 1185 0 0,-2-11-729 0 0,0-1-60 0 0,0 0-218 0 0,0 0 30 0 0,0 0 44 0 0,0 0 10 0 0,0 0-19 0 0,2-1-90 0 0,-2-1-122 0 0,1 1 5 0 0,1-1 1 0 0,-1 1-1 0 0,-1-1 0 0 0,1 1 1 0 0,0-1-1 0 0,0 0 0 0 0,-1 0 1 0 0,1-1-37 0 0,5-24 250 0 0,2-19 22 0 0,-5 29-111 0 0,-1 12-87 0 0,-1 0 0 0 0,-1 0 1 0 0,1 0-1 0 0,-1 0-74 0 0,0 5-3 0 0,0-1 0 0 0,1 1 0 0 0,-1 0 0 0 0,0-1 0 0 0,0 1 0 0 0,0-1 0 0 0,0 1 1 0 0,0 0-1 0 0,0 0 0 0 0,0-1 0 0 0,0 1 0 0 0,0 0 0 0 0,1 0 0 0 0,-1-1 0 0 0,0 1 0 0 0,0-1 1 0 0,0 1-1 0 0,1 0 0 0 0,-1 0 0 0 0,1 0 0 0 0,-1 0 0 0 0,0-1 0 0 0,0 1 0 0 0,0 0 0 0 0,1 0 1 0 0,-1 0-1 0 0,0 0 0 0 0,1 0 0 0 0,-1 0 0 0 0,1-1 0 0 0,-1 1 0 0 0,0 0 0 0 0,0 0 1 0 0,1 0-1 0 0,-1 0 0 0 0,0 0 0 0 0,1 0 0 0 0,-1 0 3 0 0,2 0-5 0 0,0 0 1 0 0,-1 1-1 0 0,1-1 1 0 0,-1 0-1 0 0,1 0 1 0 0,-1 1-1 0 0,1-1 5 0 0,-1 0-6 0 0,1 2-340 0 0,1-2 0 0 0,-1 1-1 0 0,1 0 1 0 0,-1 0 0 0 0,1-1-1 0 0,0 0 347 0 0,3 0-2104 0 0</inkml:trace>
</inkml:ink>
</file>

<file path=ppt/ink/ink2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40"/>
    </inkml:context>
    <inkml:brush xml:id="br0">
      <inkml:brushProperty name="width" value="0.05" units="cm"/>
      <inkml:brushProperty name="height" value="0.05" units="cm"/>
      <inkml:brushProperty name="color" value="#004F8B"/>
    </inkml:brush>
  </inkml:definitions>
  <inkml:trace contextRef="#ctx0" brushRef="#br0">12 0 13824 0 0,'-1'4'218'0'0,"0"-1"1"0"0,0 1 0 0 0,1 0 0 0 0,-1 0 0 0 0,1 1-219 0 0,-3 10 402 0 0,1-6 60 0 0,1 0 1 0 0,1 1-1 0 0,-1 0 1 0 0,1-1 0 0 0,1 3-463 0 0,-1 10 614 0 0,1 10 672 0 0,2 6-1286 0 0,1 3 128 0 0,2 23-16 0 0,-5-52-64 0 0,1-1 0 0 0,3 12-48 0 0,-3-14 24 0 0,16 46 69 0 0,-17-50-97 0 0,0-1 0 0 0,1 1 0 0 0,0-1 0 0 0,1 5 4 0 0,-2-9-157 0 0,-1 0-17 0 0,5-9-916 0 0,-4 1 40 0 0,-1 0 1 0 0,0 1 0 0 0,0-1 0 0 0,0-2 1049 0 0,-1-2-1736 0 0</inkml:trace>
</inkml:ink>
</file>

<file path=ppt/ink/ink2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41"/>
    </inkml:context>
    <inkml:brush xml:id="br0">
      <inkml:brushProperty name="width" value="0.05" units="cm"/>
      <inkml:brushProperty name="height" value="0.05" units="cm"/>
      <inkml:brushProperty name="color" value="#004F8B"/>
    </inkml:brush>
  </inkml:definitions>
  <inkml:trace contextRef="#ctx0" brushRef="#br0">0 70 9216 0 0,'0'-5'949'0'0,"0"3"-530"0"0,1 0-1 0 0,-1-1 0 0 0,0 1 1 0 0,0 0-1 0 0,1 0 1 0 0,-1 0-1 0 0,2 0 1 0 0,-2 0-1 0 0,1 0 1 0 0,0 0-1 0 0,0 0 1 0 0,0 0-1 0 0,1 1 1 0 0,-1-1-1 0 0,0 0 1 0 0,1 1-1 0 0,-1-1 1 0 0,1 1-1 0 0,1-2-418 0 0,2-1 449 0 0,0 1-1 0 0,1-1 1 0 0,0 1-1 0 0,-1 1 1 0 0,1-1-1 0 0,3 0-448 0 0,-6 1 41 0 0,-1 2 0 0 0,1-1 0 0 0,-1 1 0 0 0,1 0 0 0 0,-1-1 0 0 0,1 1 0 0 0,0 0 0 0 0,-1 0 0 0 0,1 1 0 0 0,-1-1 0 0 0,1 0 0 0 0,0 1 0 0 0,-1-1 0 0 0,1 1 0 0 0,-1 0 0 0 0,0 0 0 0 0,2 1-41 0 0,-1-1 76 0 0,2 2 1 0 0,-1-1-1 0 0,-1 1 0 0 0,1 0 0 0 0,0 0 0 0 0,-1 0 0 0 0,1 0 0 0 0,-1 1 0 0 0,1 1-76 0 0,-2-2 19 0 0,-1-1 1 0 0,1 0-1 0 0,-1 0 1 0 0,-1 1 0 0 0,2 0-1 0 0,-1-1 1 0 0,-1 0 0 0 0,1 1-1 0 0,0 0 1 0 0,-1-1-1 0 0,0 1 1 0 0,1 0 0 0 0,-1-1-1 0 0,0 1 1 0 0,-1-1-1 0 0,1 2-19 0 0,0 0 22 0 0,-1 0 0 0 0,0-1 0 0 0,0 1 0 0 0,0 0 0 0 0,0-1 0 0 0,0 1 0 0 0,-1-1 0 0 0,1 0 0 0 0,-1 0-1 0 0,-1 1 1 0 0,1 0-22 0 0,0-1 20 0 0,-1 0-1 0 0,1 0 0 0 0,0 0 0 0 0,-1-1 0 0 0,1 0 0 0 0,-1 1 1 0 0,0-1-1 0 0,0 0 0 0 0,0 0 0 0 0,-2 1-19 0 0,-4 1-28 0 0,0 0 0 0 0,-1-1-1 0 0,1 0 1 0 0,-8 1 28 0 0,15-4-132 0 0,0 0 0 0 0,0 0 0 0 0,0 0 0 0 0,0 0 0 0 0,0-1 0 0 0,0 0 0 0 0,0 1 0 0 0,0-1 0 0 0,0 0 0 0 0,0 0 0 0 0,0 0 132 0 0,1 1-100 0 0,1 0 0 0 0,0-1 0 0 0,0 1 0 0 0,0 0-1 0 0,-1-1 1 0 0,1 1 0 0 0,0 0 0 0 0,0 0 0 0 0,0 0 0 0 0,0 0 0 0 0,0 0 0 0 0,0-1-1 0 0,0 1 1 0 0,0 0 0 0 0,0 0 0 0 0,0 0 0 0 0,0 0 0 0 0,0-1 0 0 0,0 1-1 0 0,0-1 1 0 0,0 1 0 0 0,0 0 0 0 0,0 0 100 0 0,0 0-774 0 0,-1-4-5951 0 0</inkml:trace>
</inkml:ink>
</file>

<file path=ppt/ink/ink2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42"/>
    </inkml:context>
    <inkml:brush xml:id="br0">
      <inkml:brushProperty name="width" value="0.05" units="cm"/>
      <inkml:brushProperty name="height" value="0.05" units="cm"/>
      <inkml:brushProperty name="color" value="#004F8B"/>
    </inkml:brush>
  </inkml:definitions>
  <inkml:trace contextRef="#ctx0" brushRef="#br0">30 74 10592 0 0,'-4'-35'2021'0'0,"4"32"-1281"0"0,-1-1 1 0 0,0 0-1 0 0,1 0 1 0 0,-2-2-741 0 0,-2-11 6134 0 0,-2 33-5309 0 0,5-8-567 0 0,1 0 0 0 0,-2 7-258 0 0,1 14 365 0 0,-4 14 226 0 0,3 1-1 0 0,2 33-590 0 0,1-26 62 0 0,2 56 55 0 0,4-53-117 0 0,-4-32 0 0 0,-1-17-78 0 0,-2-1 1 0 0,1-1-1 0 0,1 2 0 0 0,-1-1 0 0 0,2 1 78 0 0,-1 1-91 0 0,-1-6-23 0 0,-1 1 0 0 0,0-1 1 0 0,1 1-1 0 0,0 0 0 0 0,-1-1 0 0 0,0 0 0 0 0,1 1 0 0 0,-1-1 0 0 0,1 0 0 0 0,-1 1 0 0 0,1-1 0 0 0,-1 1 0 0 0,1-1 0 0 0,-1 0 1 0 0,1 0-1 0 0,0 1 114 0 0,0-1-1818 0 0</inkml:trace>
</inkml:ink>
</file>

<file path=ppt/ink/ink2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43"/>
    </inkml:context>
    <inkml:brush xml:id="br0">
      <inkml:brushProperty name="width" value="0.05" units="cm"/>
      <inkml:brushProperty name="height" value="0.05" units="cm"/>
      <inkml:brushProperty name="color" value="#004F8B"/>
    </inkml:brush>
  </inkml:definitions>
  <inkml:trace contextRef="#ctx0" brushRef="#br0">123 1 14112 0 0,'0'0'73'0'0,"-1"1"1"0"0,0-1 0 0 0,1 0 0 0 0,0 1 0 0 0,-1-1 0 0 0,1 0 0 0 0,0 0-1 0 0,-1 0 1 0 0,0 0 0 0 0,1 1 0 0 0,-1-1 0 0 0,1 0 0 0 0,-1 0 0 0 0,1 0-1 0 0,-1 0 1 0 0,1 0 0 0 0,-1 0-74 0 0,-13 0 786 0 0,10 0 1006 0 0,3 0-1035 0 0,-2 1 91 0 0,-19 2 861 0 0,18-2-1567 0 0,0 1-1 0 0,1-1 1 0 0,0 1-1 0 0,0 0 1 0 0,0 0-1 0 0,0 1 1 0 0,0-1-1 0 0,0 1 1 0 0,0-1 0 0 0,1 1-1 0 0,0 0 1 0 0,-1 0-1 0 0,0 1-141 0 0,0 0 100 0 0,0 0-18 0 0,0 1 0 0 0,0-1 0 0 0,0 1 0 0 0,0 0 0 0 0,1-1 0 0 0,-1 4-82 0 0,2-5 38 0 0,0 0 0 0 0,0 0 0 0 0,1 0 0 0 0,-1 0 0 0 0,1 1 0 0 0,0-1 0 0 0,-1 0 0 0 0,1 0 0 0 0,1 1 0 0 0,-1 2-38 0 0,1-1 11 0 0,4 1 32 0 0,-5-6-43 0 0,0 0 1 0 0,0 0-1 0 0,0 0 1 0 0,0 1-1 0 0,0-1 1 0 0,0 0-1 0 0,0 0 0 0 0,1 0 1 0 0,-1 0-1 0 0,0 0 1 0 0,0 0-1 0 0,0 0 1 0 0,0 0-1 0 0,0 0 1 0 0,1 0-1 0 0,-1 1 1 0 0,0-1-1 0 0,0 0 1 0 0,1 0-1 0 0,-1 0 1 0 0,0 0-1 0 0,0 0 0 0 0,2 0-1 0 0,0-1 0 0 0,0 1 0 0 0,1 0 0 0 0,-2 0 0 0 0,1-1 0 0 0,1 1 0 0 0,-2-2-1 0 0,1 2 1 0 0,0-1 0 0 0,0 0 0 0 0,0 0 0 0 0,-1 0 0 0 0,1-1 0 0 0,0 1 0 0 0,-1 0 0 0 0,1 0 0 0 0,0-1 1 0 0,3-4-9 0 0,1-1 0 0 0,-1 0 1 0 0,3-6 8 0 0,9-9 2 0 0,-6 7 8 0 0,4-7-10 0 0,-14 19 0 0 0,2-1 11 0 0,-3 2 45 0 0,1 3 24 0 0,0 0-71 0 0,0 0-1 0 0,0 0 1 0 0,0 0 0 0 0,0 0 0 0 0,0 1 0 0 0,0-1-1 0 0,-1 1 1 0 0,1-1 0 0 0,-1 0 0 0 0,1 1 0 0 0,0 0-9 0 0,3 20 106 0 0,-1-6-72 0 0,2 7-49 0 0,-4-16 3 0 0,0 0-1 0 0,0 0 0 0 0,2 2 13 0 0,5 7-370 0 0,-3-7-127 0 0,-5-9 418 0 0,1 1-1 0 0,-1 0 0 0 0,1-1 0 0 0,-1 1 1 0 0,0-1-1 0 0,1 1 0 0 0,-1-1 1 0 0,1 1-1 0 0,0-1 0 0 0,-1 1 0 0 0,0-1 1 0 0,1 0 79 0 0,7 3-3984 0 0,-4-1-2915 0 0</inkml:trace>
</inkml:ink>
</file>

<file path=ppt/ink/ink2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44"/>
    </inkml:context>
    <inkml:brush xml:id="br0">
      <inkml:brushProperty name="width" value="0.05" units="cm"/>
      <inkml:brushProperty name="height" value="0.05" units="cm"/>
      <inkml:brushProperty name="color" value="#004F8B"/>
    </inkml:brush>
  </inkml:definitions>
  <inkml:trace contextRef="#ctx0" brushRef="#br0">48 13 7368 0 0,'0'0'568'0'0,"0"0"-46"0"0,0 0 1201 0 0,-1 1 562 0 0,-5 6 1644 0 0,5-5-3676 0 0,0-1-1 0 0,-1 0 0 0 0,2 0 0 0 0,-1 1 1 0 0,0-1-1 0 0,0 0 0 0 0,0 1 1 0 0,1-1-1 0 0,-1 1 0 0 0,0-1-252 0 0,-3 13 1105 0 0,1-1-1 0 0,-1 13-1104 0 0,2-15 495 0 0,-4 11-495 0 0,4-10 219 0 0,0 0-1 0 0,-1 2-218 0 0,1-1 296 0 0,0 5 234 0 0,2-17-384 0 0,0-1-2 0 0,0 0-12 0 0,0 0-49 0 0,0 0-12 0 0,0 0 18 0 0,1-1-1 0 0,2-5-55 0 0,0-2 1 0 0,0 1-1 0 0,0-1 1 0 0,-1 1-1 0 0,0-3-33 0 0,1-1 37 0 0,0 0 0 0 0,2-2-37 0 0,24-58 0 0 0,-26 62 72 0 0,2 2 0 0 0,-1-1 0 0 0,4-4-72 0 0,-6 10 72 0 0,-2 2-67 0 0,1-1 0 0 0,0 1 0 0 0,-1 0 0 0 0,0 0 0 0 0,1 0 0 0 0,-1 0 0 0 0,0 0-1 0 0,0 1 1 0 0,1-1 0 0 0,0 0 0 0 0,-1 0 0 0 0,0 0 0 0 0,1 0 0 0 0,-1 0 0 0 0,0 0 0 0 0,0 0-1 0 0,1 1 1 0 0,-1-1 0 0 0,1 0 0 0 0,-1 0 0 0 0,0 0 0 0 0,0 1 0 0 0,1-1 0 0 0,-1 1 0 0 0,0-1 0 0 0,0 0-1 0 0,0 0 1 0 0,1 1 0 0 0,-1-1 0 0 0,1 0-5 0 0,-1 2 3 0 0,1-2 7 0 0,-1 1 1 0 0,1 0-1 0 0,0 0 1 0 0,0 0 0 0 0,-1 0-1 0 0,0 0 1 0 0,1 0-1 0 0,0 1 1 0 0,-1-2-1 0 0,0 1 1 0 0,0 1 0 0 0,1-1-1 0 0,-1 0 1 0 0,0 1-11 0 0,3 10 198 0 0,1-6-108 0 0,-1 1-1 0 0,-1 1 0 0 0,1-1 1 0 0,-1 0-1 0 0,0 0-89 0 0,-1 1 85 0 0,1-1 1 0 0,0 1 0 0 0,1-1-1 0 0,3 7-85 0 0,16 27 428 0 0,-10-18-157 0 0,-9-19-249 0 0,-1-1-1 0 0,0 1 1 0 0,1-1-1 0 0,0 0 1 0 0,0 1-1 0 0,0-1 1 0 0,0 0-1 0 0,0 0 1 0 0,1-1-1 0 0,-1 1 1 0 0,1 0-1 0 0,0-1 1 0 0,0 0-1 0 0,-1 0 1 0 0,2 0-1 0 0,2 0-21 0 0,-5-2-36 0 0,0 1 1 0 0,0 0-1 0 0,0-1 0 0 0,-1 0 0 0 0,1 0 0 0 0,0 1 0 0 0,0-1 1 0 0,0 0-1 0 0,0 0 0 0 0,0-1 0 0 0,-1 1 0 0 0,1 0 1 0 0,1 0-1 0 0,-2-1 0 0 0,1 0 0 0 0,0 1 0 0 0,0-1 0 0 0,-1 0 1 0 0,1 0-1 0 0,0 0 0 0 0,-1 0 0 0 0,1-1 36 0 0,13-11-1784 0 0,-4 3-426 0 0,-5 3 580 0 0,-3-1-38 0 0</inkml:trace>
</inkml:ink>
</file>

<file path=ppt/ink/ink2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45"/>
    </inkml:context>
    <inkml:brush xml:id="br0">
      <inkml:brushProperty name="width" value="0.05" units="cm"/>
      <inkml:brushProperty name="height" value="0.05" units="cm"/>
      <inkml:brushProperty name="color" value="#004F8B"/>
    </inkml:brush>
  </inkml:definitions>
  <inkml:trace contextRef="#ctx0" brushRef="#br0">1 295 13736 0 0,'0'0'629'0'0,"0"0"-13"0"0,0 0-233 0 0,0 0 489 0 0,0 0 257 0 0,0 0 49 0 0,1 0-76 0 0,0-2-820 0 0,1 1 0 0 0,-1-1 0 0 0,0 0 0 0 0,0 0 0 0 0,0 0 1 0 0,1 1-1 0 0,-1-2-282 0 0,7-10 778 0 0,0 0-391 0 0,0 1 0 0 0,0-1 0 0 0,-1-1 0 0 0,2-5-387 0 0,4-13 799 0 0,2-12-799 0 0,-13 36 67 0 0,0 0 1 0 0,0-1 0 0 0,-1 0-68 0 0,4-20 163 0 0,-3 20-131 0 0,0 0 0 0 0,-1 0 0 0 0,0 0 0 0 0,0 1 0 0 0,-1-3-32 0 0,0 10-96 0 0,0 1-77 0 0,0 0-4 0 0,0 0 7 0 0,0 0-170 0 0,0 0-722 0 0,0 0-317 0 0,0 1-58 0 0,0 5-17 0 0</inkml:trace>
</inkml:ink>
</file>

<file path=ppt/ink/ink2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46"/>
    </inkml:context>
    <inkml:brush xml:id="br0">
      <inkml:brushProperty name="width" value="0.05" units="cm"/>
      <inkml:brushProperty name="height" value="0.05" units="cm"/>
      <inkml:brushProperty name="color" value="#004F8B"/>
    </inkml:brush>
  </inkml:definitions>
  <inkml:trace contextRef="#ctx0" brushRef="#br0">8 93 16296 0 0,'0'0'365'0'0,"0"0"56"0"0,0 0 27 0 0,0 1-48 0 0,-4 10-8 0 0,3-5 196 0 0,0-4-441 0 0,1-1 0 0 0,0 1 0 0 0,0-1 0 0 0,-1 1 0 0 0,1-1 0 0 0,0 1 0 0 0,0-1 0 0 0,0 1 0 0 0,0-1 0 0 0,0 1 1 0 0,1-1-1 0 0,-1 1 0 0 0,0-1 0 0 0,0 1 0 0 0,1-1 0 0 0,-1 1 0 0 0,1-1 0 0 0,0 1 0 0 0,0-1 0 0 0,-1 0 0 0 0,1 0 0 0 0,0 1 0 0 0,0-1 0 0 0,0 0 0 0 0,0 0 0 0 0,0 0 0 0 0,1 1 0 0 0,-1-2 0 0 0,0 1 0 0 0,0 0 0 0 0,0 0 0 0 0,1 0-147 0 0,4 2 597 0 0,0 1-358 0 0,0-2-61 0 0,-6-2-146 0 0,1 0-1 0 0,-1 1 0 0 0,2-1 1 0 0,-2 1-1 0 0,1-1 0 0 0,-1 0 1 0 0,2 0-1 0 0,-2 0 0 0 0,1 0 1 0 0,-1 0-1 0 0,2 0 0 0 0,-2 0 1 0 0,1 0-1 0 0,0 0 0 0 0,0 0 1 0 0,-1 0-1 0 0,1 0 0 0 0,0-1 1 0 0,0 1-1 0 0,-1-1 0 0 0,1 1-31 0 0,11-5 506 0 0,-8 3-395 0 0,-1 1 1 0 0,1-1-1 0 0,0 0 0 0 0,-1 1 1 0 0,1-2-112 0 0,-1 0 40 0 0,1 0 1 0 0,0 0-1 0 0,-1-1 1 0 0,0 1 0 0 0,1 0-1 0 0,-2-1 1 0 0,1 0-1 0 0,0 0 1 0 0,0 0-1 0 0,-1 0-40 0 0,2-5 46 0 0,5-7-20 0 0,-5 4 29 0 0,-3 10-53 0 0,0 0 0 0 0,0-1 0 0 0,-1 1 0 0 0,2-1 0 0 0,-2 1 0 0 0,0 0 0 0 0,1-1 0 0 0,-1 0-2 0 0,0-2 7 0 0,0 2 0 0 0,0-1 0 0 0,0 0 0 0 0,-1 0 0 0 0,-1-3-7 0 0,2 6 1 0 0,0-1 0 0 0,-1 1 0 0 0,0 0 0 0 0,0-1 0 0 0,1 1 1 0 0,-1 0-1 0 0,0-1 0 0 0,0 1 0 0 0,0 0 0 0 0,0 0 0 0 0,0 0 1 0 0,0 0-1 0 0,-1 0 0 0 0,1 0 0 0 0,0 1 0 0 0,0-2-1 0 0,0 2 0 0 0,-1 0 0 0 0,1-1 0 0 0,-1 1 0 0 0,1 0-1 0 0,-1-1 1 0 0,1 1 0 0 0,-1 0 0 0 0,1 0 0 0 0,-1 0 0 0 0,1 0 0 0 0,-1 0-1 0 0,1 0 1 0 0,-1 1 0 0 0,1-1 0 0 0,0 0 0 0 0,-1 0 0 0 0,1 1 0 0 0,0-1-1 0 0,-2 2 2 0 0,-3 1 3 0 0,-1 0 0 0 0,1 0 1 0 0,-2 3-5 0 0,4-4 43 0 0,0 1-1 0 0,1 1 1 0 0,-1-1 0 0 0,0 0 0 0 0,1 1-1 0 0,0-1 1 0 0,0 1 0 0 0,0 0 0 0 0,1 0 0 0 0,0 1-1 0 0,0-1 1 0 0,-1 0 0 0 0,0 4-43 0 0,0 3 115 0 0,0-1 1 0 0,1 0-1 0 0,0 0 1 0 0,0 0-1 0 0,1 10-115 0 0,1-14 55 0 0,0-1 0 0 0,0 1 0 0 0,0 0 0 0 0,1 0 0 0 0,1 3-55 0 0,-2-6 22 0 0,1 0 0 0 0,0 0 0 0 0,0-1 1 0 0,0 1-1 0 0,0 0 0 0 0,1-1 0 0 0,-1 1 0 0 0,1-1 0 0 0,0 1 1 0 0,-1-1-1 0 0,3 2-22 0 0,2 2 17 0 0,0 0 0 0 0,0-1 0 0 0,1 0 0 0 0,-1 0 0 0 0,1-1 0 0 0,0 1 0 0 0,0-2 0 0 0,1 1 0 0 0,-1-1 0 0 0,1 0 0 0 0,0-1 0 0 0,2 1-17 0 0,1 0-54 0 0,-1-2-1 0 0,1 1 1 0 0,0-1 0 0 0,0-1 0 0 0,0 0 0 0 0,0 0-1 0 0,0-1 1 0 0,-1-1 0 0 0,1 1 0 0 0,0-2 0 0 0,-1 1 0 0 0,1-2-1 0 0,-1 1 1 0 0,10-6 54 0 0,11-8-1917 0 0,-1 0-4154 0 0,-29 17 5937 0 0,33-21-8443 0 0</inkml:trace>
</inkml:ink>
</file>

<file path=ppt/ink/ink2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47"/>
    </inkml:context>
    <inkml:brush xml:id="br0">
      <inkml:brushProperty name="width" value="0.05" units="cm"/>
      <inkml:brushProperty name="height" value="0.05" units="cm"/>
      <inkml:brushProperty name="color" value="#996633"/>
    </inkml:brush>
  </inkml:definitions>
  <inkml:trace contextRef="#ctx0" brushRef="#br0">0 102 11976 0 0,'1'-3'18'0'0,"0"-5"401"0"0,2-1-1 0 0,-1 1 1 0 0,4-8-419 0 0,-2 8 510 0 0,-1-1 0 0 0,1 0-1 0 0,-2 0 1 0 0,1-4-510 0 0,0 5 1976 0 0,-1 7 458 0 0,-2 6-1580 0 0,-4 105 656 0 0,4-92-1152 0 0,-3 7-358 0 0,0 11 209 0 0,3 23 58 0 0,0-20-29 0 0,-1 2-238 0 0,0-25 37 0 0,-3 54 102 0 0,1 67-4 0 0,2 67 61 0 0,2-162-158 0 0,1 8 65 0 0,2 9-103 0 0,0-6 55 0 0,-4-53-77 0 0,0 2-1 0 0,0-1 1 0 0,0 0 0 0 0,0 0 0 0 0,1 0-1 0 0,-1 1 1 0 0,0-1 0 0 0,1 0 0 0 0,-1 0-1 0 0,0 0 1 0 0,1 0 0 0 0,-1 0 0 0 0,1 0 0 0 0,0 0-1 0 0,-1 0 1 0 0,1 0 0 0 0,0 0 0 0 0,0 0-1 0 0,0 0 23 0 0,-1-1-232 0 0,0-3-212 0 0,1-1 0 0 0,-1 1 0 0 0,0 0 1 0 0,2-1-1 0 0,-1 0 444 0 0,2-15-5403 0 0,-3-3-1302 0 0</inkml:trace>
</inkml:ink>
</file>

<file path=ppt/ink/ink2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48"/>
    </inkml:context>
    <inkml:brush xml:id="br0">
      <inkml:brushProperty name="width" value="0.05" units="cm"/>
      <inkml:brushProperty name="height" value="0.05" units="cm"/>
      <inkml:brushProperty name="color" value="#996633"/>
    </inkml:brush>
  </inkml:definitions>
  <inkml:trace contextRef="#ctx0" brushRef="#br0">26 84 17535 0 0,'-2'-2'274'0'0,"-1"0"-7"0"0,0 1-1 0 0,0-2 1 0 0,0 1-1 0 0,1 0 1 0 0,-3-2-267 0 0,5 3 36 0 0,-1 1 0 0 0,1 0 0 0 0,0-1 0 0 0,-1 1 0 0 0,1-1 0 0 0,-1 0 0 0 0,1 1 0 0 0,0-1 0 0 0,-1 1 0 0 0,1-2 0 0 0,0 2 0 0 0,0-1-1 0 0,0 1 1 0 0,0-1 0 0 0,0 1 0 0 0,0-1 0 0 0,0 0 0 0 0,-1 0 0 0 0,2 1 0 0 0,-1-1 0 0 0,0 0 0 0 0,0 1 0 0 0,0-1 0 0 0,0 0 0 0 0,0 0 0 0 0,0 1 0 0 0,1-1 0 0 0,-1 1 0 0 0,0-1 0 0 0,0 0 0 0 0,1 0-36 0 0,1 0 114 0 0,-1-1 0 0 0,0 1 0 0 0,1-1 1 0 0,0 1-1 0 0,-1 0 0 0 0,1 0 0 0 0,0 0 1 0 0,-1-1-1 0 0,1 1 0 0 0,0 1 0 0 0,2-2-114 0 0,24-7 798 0 0,-21 7-614 0 0,13-3 233 0 0,-1 1 0 0 0,1 1 0 0 0,5 0-417 0 0,60-2 646 0 0,-68 5-556 0 0,133-1 718 0 0,43 10-808 0 0,-71 3-74 0 0,-71-5-3368 0 0,-22-4-1159 0 0,-5 0-2788 0 0</inkml:trace>
</inkml:ink>
</file>

<file path=ppt/ink/ink2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49"/>
    </inkml:context>
    <inkml:brush xml:id="br0">
      <inkml:brushProperty name="width" value="0.05" units="cm"/>
      <inkml:brushProperty name="height" value="0.05" units="cm"/>
      <inkml:brushProperty name="color" value="#996633"/>
    </inkml:brush>
  </inkml:definitions>
  <inkml:trace contextRef="#ctx0" brushRef="#br0">19 91 12440 0 0,'-5'8'565'0'0,"5"-7"-5"0"0,-1 1-363 0 0,-2 7 381 0 0,0 0 0 0 0,0 1 0 0 0,0 6-578 0 0,3-11 407 0 0,-1-1 0 0 0,1 1 0 0 0,0 0 0 0 0,1 1-407 0 0,-1 14 1083 0 0,0-14-740 0 0,0-1-1 0 0,0 0 0 0 0,1 5-342 0 0,1 7 388 0 0,-2 0 23 0 0,0-8-48 0 0,0 0 0 0 0,-1 8-363 0 0,0-1 384 0 0,1-12-212 0 0,0 1 0 0 0,0-1 0 0 0,0 0 0 0 0,-1 1-172 0 0,1-3 47 0 0,0-2 0 0 0,0 1 0 0 0,-1 1 0 0 0,1-2 0 0 0,0 1 0 0 0,0 1 0 0 0,0-2 0 0 0,0 1 0 0 0,1 1-1 0 0,-1-2 1 0 0,0 1 0 0 0,0 1 0 0 0,0-2 0 0 0,1 1 0 0 0,-1 0 0 0 0,1 1-47 0 0,0-2 184 0 0,-1 0-7 0 0,0 0 2 0 0,0 0 12 0 0,0 0 7 0 0,0 0 2 0 0,-3-13 400 0 0,3-5-314 0 0,-1-8-48 0 0,2 0-1 0 0,1 0 1 0 0,2-4-238 0 0,2-14 164 0 0,-2 14 313 0 0,8-26-477 0 0,-10 50 80 0 0,-1 1 0 0 0,1 0 0 0 0,-1-1 0 0 0,2 2 0 0 0,-1-2 0 0 0,1 1 0 0 0,0 1 0 0 0,3-5-80 0 0,-2 3 57 0 0,-3 5-42 0 0,0 0 0 0 0,0 0 0 0 0,-1-1 0 0 0,2 2 0 0 0,-2-1 0 0 0,1-1 0 0 0,1 2 0 0 0,-1-1 0 0 0,0 0 0 0 0,0 0 0 0 0,0 0 0 0 0,1 1-1 0 0,-1-1 1 0 0,0 0 0 0 0,0 1 0 0 0,1-1 0 0 0,-1 1 0 0 0,0 0 0 0 0,1 0 0 0 0,-1-1 0 0 0,0 1 0 0 0,1 0 0 0 0,-1 0 0 0 0,1 0-15 0 0,23 0 0 0 0,-1 1 0 0 0,0 1 0 0 0,6 2 0 0 0,-12-1-126 0 0,-10-2-61 0 0,-1 0-1 0 0,0 1 0 0 0,1 0 0 0 0,1 1 188 0 0,-4-2-538 0 0,14 7-1333 0 0,-7-1-5115 0 0,-5-1-237 0 0</inkml:trace>
</inkml:ink>
</file>

<file path=ppt/ink/ink2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50"/>
    </inkml:context>
    <inkml:brush xml:id="br0">
      <inkml:brushProperty name="width" value="0.05" units="cm"/>
      <inkml:brushProperty name="height" value="0.05" units="cm"/>
      <inkml:brushProperty name="color" value="#996633"/>
    </inkml:brush>
  </inkml:definitions>
  <inkml:trace contextRef="#ctx0" brushRef="#br0">22 116 9672 0 0,'-2'0'874'0'0,"0"3"-718"0"0,2 4 6149 0 0,0-4-5542 0 0,2-1 0 0 0,-2 1 0 0 0,1 0 0 0 0,1-1 0 0 0,1 2-763 0 0,-3-3 105 0 0,1 0-1 0 0,0 0 1 0 0,0 0 0 0 0,0 0 0 0 0,0 0-1 0 0,0-1 1 0 0,0 1 0 0 0,1 0-1 0 0,-1-1 1 0 0,0 1 0 0 0,0-1-1 0 0,0 0 1 0 0,1 1 0 0 0,-1 0-1 0 0,0-1 1 0 0,0 0 0 0 0,0 0 0 0 0,2 0-105 0 0,1 0 76 0 0,1 1 1 0 0,-1-1 0 0 0,1 0-1 0 0,-1-1 1 0 0,2 1-77 0 0,-5-1 20 0 0,1 0 0 0 0,-1 1 1 0 0,0 0-1 0 0,1-1 0 0 0,-1 0 1 0 0,0 0-1 0 0,1 0 0 0 0,-1 1 0 0 0,0-2 1 0 0,0 2-1 0 0,0-1 0 0 0,0-1 0 0 0,0 1 1 0 0,0 0-1 0 0,0 0 0 0 0,0-2-20 0 0,5-3 97 0 0,-4 3-70 0 0,-1 1 0 0 0,0 0 0 0 0,1-1 0 0 0,-1 0 0 0 0,0 0 0 0 0,0 1-1 0 0,0-1 1 0 0,-1 1 0 0 0,0-1 0 0 0,1 0-27 0 0,1-7 67 0 0,0 4-12 0 0,-2 0 0 0 0,1-1 0 0 0,-1 2 0 0 0,0-1 0 0 0,0-5-55 0 0,-1-2 45 0 0,1 11-40 0 0,0 0 0 0 0,0 0 0 0 0,0 0 0 0 0,-1 0 0 0 0,0 0 0 0 0,1 0 0 0 0,-1 1-1 0 0,1-1 1 0 0,-2 0 0 0 0,2 0 0 0 0,-1 1 0 0 0,-1-1 0 0 0,1 0 0 0 0,-1 0-5 0 0,2 1 3 0 0,-1 0 0 0 0,1 0 0 0 0,-1 1 1 0 0,0-1-1 0 0,0 0 0 0 0,1 1 0 0 0,-2-1 0 0 0,2 1 0 0 0,-1-1 1 0 0,0 0-1 0 0,0 1 0 0 0,0 0 0 0 0,0-1 0 0 0,0 1 0 0 0,0 0 1 0 0,0 0-1 0 0,0 0 0 0 0,0-1 0 0 0,-1 1 0 0 0,2 0 0 0 0,-1 0 1 0 0,-1 0-1 0 0,1 1 0 0 0,1-1 0 0 0,-2 0 0 0 0,1 0 0 0 0,1 0 1 0 0,-2 1-4 0 0,-1 0 30 0 0,0 1 0 0 0,-1 0 0 0 0,1-1 0 0 0,0 1 0 0 0,0 1 0 0 0,0-1 0 0 0,0 0 0 0 0,1 1 0 0 0,-1 0 0 0 0,0 0-30 0 0,-1 2 29 0 0,-1 1 0 0 0,1-1 0 0 0,0 1 0 0 0,-2 7-29 0 0,2-4 21 0 0,0-1 1 0 0,1 1-1 0 0,1 0 0 0 0,-1 6-21 0 0,1-4 41 0 0,0-3-39 0 0,1-2 0 0 0,1 1 0 0 0,-1 1 0 0 0,1-2 0 0 0,0 1-1 0 0,1 0 1 0 0,0 1 0 0 0,0-1-2 0 0,1 4-1 0 0,1-1 1 0 0,0 1-1 0 0,0 0 0 0 0,5 6 1 0 0,-6-12-8 0 0,1 0 0 0 0,0 1-1 0 0,0-2 1 0 0,1 1 0 0 0,-1-1-1 0 0,1 1 1 0 0,0-1 0 0 0,0 1-1 0 0,0-2 1 0 0,1 1 0 0 0,0-1 0 0 0,0 1 8 0 0,-1-1-14 0 0,1-1 0 0 0,-1 0 0 0 0,0 0 1 0 0,0 0-1 0 0,1-1 0 0 0,-1 1 1 0 0,1-1-1 0 0,0 0 0 0 0,0 0 0 0 0,-1 0 1 0 0,1-1-1 0 0,-1 0 0 0 0,1 0 1 0 0,0 0-1 0 0,2-1 14 0 0,17-3-3353 0 0,-16 2-246 0 0,10-2-3975 0 0</inkml:trace>
</inkml:ink>
</file>

<file path=ppt/ink/ink2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51"/>
    </inkml:context>
    <inkml:brush xml:id="br0">
      <inkml:brushProperty name="width" value="0.05" units="cm"/>
      <inkml:brushProperty name="height" value="0.05" units="cm"/>
      <inkml:brushProperty name="color" value="#996633"/>
    </inkml:brush>
  </inkml:definitions>
  <inkml:trace contextRef="#ctx0" brushRef="#br0">25 86 15176 0 0,'-2'2'205'0'0,"0"1"0"0"0,1 0 0 0 0,-1-1 0 0 0,1 1 0 0 0,1 1 0 0 0,-2-1-1 0 0,2 0 1 0 0,-1 1-205 0 0,-6 19 647 0 0,6-19-282 0 0,1-1 0 0 0,-1 0 0 0 0,1 1 1 0 0,-1-1-1 0 0,0 0 0 0 0,0 1-365 0 0,0-3 165 0 0,1 0 0 0 0,0 0 1 0 0,0 0-1 0 0,0 0 0 0 0,0 0 0 0 0,0 0 1 0 0,0 0-1 0 0,1 0 0 0 0,-1 0 1 0 0,0 0-1 0 0,0-1 0 0 0,1 2 0 0 0,-1-1 1 0 0,0-1-1 0 0,1 2 0 0 0,0-2 1 0 0,-1 1-1 0 0,1 1-165 0 0,1 2 697 0 0,-1-4-671 0 0,-1 1 1 0 0,0 0 0 0 0,1-1 0 0 0,0 1 0 0 0,-1-1 0 0 0,0 0 0 0 0,1 1 0 0 0,-1 0 0 0 0,1-1-1 0 0,0 0 1 0 0,-1 1 0 0 0,1-1 0 0 0,-1 0 0 0 0,1 0 0 0 0,0 1 0 0 0,0-1 0 0 0,-1 0-1 0 0,1 1 1 0 0,0-1 0 0 0,-1 0 0 0 0,1 0-27 0 0,1 0 21 0 0,0 0-1 0 0,-1 0 1 0 0,1 0-1 0 0,0 0 1 0 0,-1 0-1 0 0,1 0 1 0 0,-1 0-1 0 0,1-1 1 0 0,0 1-21 0 0,0-1 25 0 0,0 0 1 0 0,0-1-1 0 0,1 1 0 0 0,-2-1 1 0 0,2 0-1 0 0,-1 0 1 0 0,-1 0-1 0 0,1 1 0 0 0,0-1 1 0 0,0-1-1 0 0,-1 2 0 0 0,1-2 1 0 0,-1 1-1 0 0,0 0 1 0 0,0-1-26 0 0,10-13 48 0 0,-7 11-16 0 0,-2 3-12 0 0,1-1 1 0 0,-2 1-1 0 0,1-1 0 0 0,0 1 1 0 0,0-3-21 0 0,1-1 18 0 0,5-13 87 0 0,1-6-105 0 0,-8 19 5 0 0,1-1 0 0 0,0 0 1 0 0,-1 1-1 0 0,0-2 0 0 0,-1-4-5 0 0,0 11 5 0 0,0-1 0 0 0,0 1 0 0 0,0-1 0 0 0,-1 1-1 0 0,1 0 1 0 0,0-1 0 0 0,-1 1 0 0 0,1 0 0 0 0,-1 0 0 0 0,0-1-5 0 0,0-1 4 0 0,0 2-2 0 0,1 1-1 0 0,0 0 1 0 0,0-1 0 0 0,0 0-1 0 0,0 1 1 0 0,0 0-1 0 0,0 0 1 0 0,0-1 0 0 0,-1 1-1 0 0,1 0 1 0 0,0 0-1 0 0,0-1 1 0 0,0 1 0 0 0,-1-1-1 0 0,1 1 1 0 0,-1 0-1 0 0,1 0 1 0 0,0-1 0 0 0,0 1-1 0 0,-1 0 1 0 0,1 0-1 0 0,0 0 1 0 0,-1 0 0 0 0,1 0-1 0 0,-1 0 1 0 0,1-1-1 0 0,0 1 1 0 0,-1 0 0 0 0,1 0-1 0 0,0 0 1 0 0,-1 0-1 0 0,1 0 1 0 0,-1 0 0 0 0,1 0-1 0 0,0 0 1 0 0,-1 0-1 0 0,1 1-1 0 0,-2-1 5 0 0,-1 0 11 0 0,1 0 0 0 0,0 1 0 0 0,-1-1-1 0 0,1 1 1 0 0,-1 0 0 0 0,2 0 0 0 0,-2-1 0 0 0,1 2-1 0 0,0-1 1 0 0,0 0 0 0 0,0 1 0 0 0,-1-1 0 0 0,2 1-1 0 0,-1-1 1 0 0,0 1 0 0 0,0 0 0 0 0,0 0-16 0 0,-2 3 58 0 0,0 0-1 0 0,0 1 1 0 0,0 0 0 0 0,0-1 0 0 0,-1 5-58 0 0,0 0 18 0 0,0 0 0 0 0,1-1 1 0 0,0 2-1 0 0,1-1 0 0 0,0 1 1 0 0,0-1-1 0 0,1 1 0 0 0,0 5-18 0 0,1 2 0 0 0,1 1 0 0 0,2 10 0 0 0,-2-23 0 0 0,1 1 0 0 0,1-1 0 0 0,-1 1 0 0 0,1 0 0 0 0,0-1 0 0 0,0 0 0 0 0,1 0 0 0 0,3 6 0 0 0,-3-8-15 0 0,0 1 1 0 0,0-1-1 0 0,1 1 0 0 0,0-1 1 0 0,0 0-1 0 0,-1 0 0 0 0,2 0 0 0 0,-1-1 1 0 0,1 1-1 0 0,-1-1 0 0 0,5 2 15 0 0,-4-3-17 0 0,-1 0 0 0 0,1 0 0 0 0,-1-1 0 0 0,1 1 0 0 0,0-1 0 0 0,0-1 0 0 0,0 2 0 0 0,-1-2 0 0 0,1 0 0 0 0,0 0 0 0 0,0 0 0 0 0,-1 0 0 0 0,1-1 0 0 0,0 0 17 0 0,14-3-1456 0 0,0 0 0 0 0,7-4 1456 0 0,-1-1-1528 0 0</inkml:trace>
</inkml:ink>
</file>

<file path=ppt/ink/ink2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52"/>
    </inkml:context>
    <inkml:brush xml:id="br0">
      <inkml:brushProperty name="width" value="0.05" units="cm"/>
      <inkml:brushProperty name="height" value="0.05" units="cm"/>
      <inkml:brushProperty name="color" value="#996633"/>
    </inkml:brush>
  </inkml:definitions>
  <inkml:trace contextRef="#ctx0" brushRef="#br0">281 10 3224 0 0,'-4'-2'80'0'0,"-2"0"0"0"0,1 1-1 0 0,0 0 1 0 0,0-1 0 0 0,0 1 0 0 0,-1 1 0 0 0,2-1-1 0 0,-5 1-79 0 0,-17 1 3703 0 0,0 3 5879 0 0,9-1-4999 0 0,8-2-3514 0 0,-1 0-1 0 0,0 2 1 0 0,1-1 0 0 0,-1 1 0 0 0,-5 2-1069 0 0,5-1 407 0 0,-9 5 254 0 0,17-8-648 0 0,1 0 0 0 0,0 0 0 0 0,0 0 0 0 0,0 0 0 0 0,-1 0 1 0 0,1 0-1 0 0,0 0 0 0 0,0 0 0 0 0,0 1 0 0 0,0-1 0 0 0,0 1 0 0 0,1-1-13 0 0,-2 4 48 0 0,2-4-47 0 0,1 0 0 0 0,-1-1 0 0 0,0 2 0 0 0,0-2 0 0 0,1 1 1 0 0,-1 0-1 0 0,0 0 0 0 0,1 0 0 0 0,0 0 0 0 0,-1 0 0 0 0,1-1 0 0 0,-1 1 0 0 0,1 0 0 0 0,0 0-1 0 0,12 11-3 0 0,2-3-9 0 0,0 0 0 0 0,0-1 0 0 0,1 0 0 0 0,0-1 12 0 0,34 16-24 0 0,-30-12 66 0 0,0 2 0 0 0,13 9-42 0 0,-27-17 9 0 0,0 0-1 0 0,0 0 0 0 0,-1 0 1 0 0,0 1-1 0 0,0 0 1 0 0,0 0-1 0 0,-1 1 0 0 0,0-1 1 0 0,1 1-1 0 0,-1 1-8 0 0,-3-5 14 0 0,0 0 0 0 0,0 0 0 0 0,0 0 0 0 0,0 0 1 0 0,-1-1-1 0 0,1 1 0 0 0,-1 1 0 0 0,0-1 0 0 0,0 0 0 0 0,0 1 0 0 0,0-1 0 0 0,0 0 0 0 0,-1 0 0 0 0,1 0 0 0 0,-1 0 0 0 0,0 0 1 0 0,0 0-1 0 0,0 0 0 0 0,0 0 0 0 0,0 0 0 0 0,-1-1 0 0 0,0 1 0 0 0,0 0 0 0 0,0 0 0 0 0,1-1 0 0 0,-2 1 0 0 0,1-1-14 0 0,-5 5 57 0 0,1-2-1 0 0,-1 1 0 0 0,0 0 0 0 0,-1-1 1 0 0,1 0-1 0 0,-1-1 0 0 0,0 0 1 0 0,-1 0-1 0 0,0 0-56 0 0,-3 1 105 0 0,-1 0 1 0 0,0-1-1 0 0,0-1 1 0 0,0 0-1 0 0,-1 0 0 0 0,1-1 1 0 0,-1-1-1 0 0,0-1 1 0 0,1 1-1 0 0,-1-2 1 0 0,1 0-1 0 0,-1-1 0 0 0,0 0-105 0 0,10 1 18 0 0,1 0 0 0 0,0 0 0 0 0,0 0-1 0 0,-1 0 1 0 0,1-1 0 0 0,0 1-1 0 0,0-1 1 0 0,0 0 0 0 0,-2-2-18 0 0,4 3-274 0 0,-1-1 1 0 0,0 1-1 0 0,1-1 1 0 0,0 1-1 0 0,0-1 0 0 0,-1 0 1 0 0,1 0 273 0 0,0 0-848 0 0,0 0 1 0 0,0 0-1 0 0,1 1 1 0 0,-1-1-1 0 0,0-1 1 0 0,1 2-1 0 0,-1-1 1 0 0,1-1 847 0 0,-1-14-9529 0 0</inkml:trace>
</inkml:ink>
</file>

<file path=ppt/ink/ink2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53"/>
    </inkml:context>
    <inkml:brush xml:id="br0">
      <inkml:brushProperty name="width" value="0.05" units="cm"/>
      <inkml:brushProperty name="height" value="0.05" units="cm"/>
    </inkml:brush>
  </inkml:definitions>
  <inkml:trace contextRef="#ctx0" brushRef="#br0">766 83 13360 0 0,'0'-2'115'0'0,"0"0"0"0"0,-1 0 0 0 0,0 1 1 0 0,1-1-1 0 0,0 0 0 0 0,0 0 1 0 0,0 0-1 0 0,0 1 0 0 0,0-1 0 0 0,0 0 1 0 0,1 0-1 0 0,-1 0 0 0 0,1 1-115 0 0,-1-2 223 0 0,1 1-1 0 0,-1 0 0 0 0,0 0 0 0 0,0 0 1 0 0,0-1-1 0 0,0 1 0 0 0,0 0-222 0 0,-1-6 700 0 0,1 6-465 0 0,-1 0 0 0 0,0-1-1 0 0,1 1 1 0 0,-1 0 0 0 0,0 0 0 0 0,0 0-1 0 0,0 0 1 0 0,-2-2-235 0 0,2 3 329 0 0,1 0 269 0 0,-11-6 722 0 0,9 7-1240 0 0,-1-1-1 0 0,1 1 1 0 0,0 0-1 0 0,-1-1 0 0 0,1 1 1 0 0,-1 0-1 0 0,2 0 1 0 0,-2 1-1 0 0,1-1 1 0 0,-2 0-80 0 0,-25 8 564 0 0,21-6-428 0 0,-13 5 281 0 0,1 0 1 0 0,-3 3-418 0 0,-9 3 222 0 0,-91 41 355 0 0,14-4-242 0 0,70-34 126 0 0,0 3-1 0 0,2 1 1 0 0,0 2-461 0 0,25-14 86 0 0,7-6-77 0 0,1 1 1 0 0,-1 0-1 0 0,1 0 0 0 0,-1 0 1 0 0,1 0-1 0 0,1 1 0 0 0,-2-1 1 0 0,2 2-1 0 0,-1-1-9 0 0,4-3 7 0 0,-1 0 0 0 0,0-1 0 0 0,1 1 0 0 0,0 0 0 0 0,0 0-1 0 0,-1 0 1 0 0,1-1 0 0 0,0 1 0 0 0,0 0 0 0 0,0 0 0 0 0,0-1 0 0 0,0 1 0 0 0,0 0-1 0 0,0 0 1 0 0,0 0 0 0 0,0-1 0 0 0,0 2 0 0 0,0-2 0 0 0,1 1 0 0 0,-1-1 0 0 0,0 2-1 0 0,0-2 1 0 0,1 1 0 0 0,-1-1 0 0 0,1 2 0 0 0,-1-2 0 0 0,1 1-7 0 0,1 1-1 0 0,-1 0 1 0 0,1 0-1 0 0,-1 0 0 0 0,1-1 1 0 0,0 1-1 0 0,0 0 1 0 0,3 0 0 0 0,4 4-19 0 0,0-1 0 0 0,1 0 1 0 0,1-1-1 0 0,3 2 19 0 0,43 10-128 0 0,-33-10 74 0 0,0 2 1 0 0,8 3 53 0 0,-29-9 0 0 0,18 6-29 0 0,-2 1-1 0 0,0 0 1 0 0,0 2 0 0 0,16 12 29 0 0,-12-5 43 0 0,19 21-43 0 0,-39-35 14 0 0,1 0 0 0 0,-1 0 0 0 0,0 0 1 0 0,0 1-1 0 0,-1-1 0 0 0,0 1 0 0 0,1 0 1 0 0,-1 0-1 0 0,-1 0 0 0 0,1-1 0 0 0,-1 1 1 0 0,1 1-1 0 0,-1 0-14 0 0,-1-3 8 0 0,0 1 1 0 0,1-1-1 0 0,-1 0 1 0 0,0 0-1 0 0,0 1 1 0 0,-1-1-1 0 0,1 1 1 0 0,-1-1-1 0 0,1 0 1 0 0,-1 0-1 0 0,0 0 0 0 0,0 1 1 0 0,-1-1-1 0 0,1 0 1 0 0,-1 0-1 0 0,1-1 1 0 0,-1 1-1 0 0,0 0 1 0 0,0 0-1 0 0,-2 1-8 0 0,-8 7 26 0 0,0-1-1 0 0,-1-1 0 0 0,0 0 1 0 0,0-2-1 0 0,-1 1 0 0 0,-1-1 1 0 0,1-1-1 0 0,-1 0 0 0 0,-11 3-25 0 0,-11 0 90 0 0,-1 0-1 0 0,1-3 0 0 0,-20 0-89 0 0,24-2 138 0 0,-1-2 0 0 0,1-2 0 0 0,-31-3-138 0 0,56 2 31 0 0,2-1 1 0 0,-1 1 0 0 0,0-1-1 0 0,-6-4-31 0 0,-6 0-73 0 0,12 3-423 0 0,7 3 449 0 0,0 0 0 0 0,0 0 0 0 0,0 0 0 0 0,0 0 0 0 0,0-1 0 0 0,0 1 0 0 0,0 0 0 0 0,0 0 0 0 0,0 0-1 0 0,0 0 1 0 0,0 0 0 0 0,0 0 0 0 0,0 0 0 0 0,0 0 0 0 0,0 0 0 0 0,0 0 0 0 0,0 0 0 0 0,0 0 0 0 0,0 0 0 0 0,0 0 0 0 0,0 0 0 0 0,0 0 0 0 0,0 0 0 0 0,1 0 0 0 0,-1-1 0 0 0,0 1 0 0 0,0 0 0 0 0,0 0 0 0 0,0 0 0 0 0,0 0 0 0 0,0 0 0 0 0,0 0 0 0 0,0 0 0 0 0,0 0 0 0 0,0 0 0 0 0,0 0-1 0 0,0 0 1 0 0,0 0 0 0 0,0 0 0 0 0,0 0 0 0 0,0 0 0 0 0,0 0 0 0 0,0 0 0 0 0,1 0 0 0 0,-1 0 0 0 0,0 0 47 0 0,14-2-4204 0 0,-10 2 4279 0 0,11-3-1681 0 0</inkml:trace>
</inkml:ink>
</file>

<file path=ppt/ink/ink2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54"/>
    </inkml:context>
    <inkml:brush xml:id="br0">
      <inkml:brushProperty name="width" value="0.05" units="cm"/>
      <inkml:brushProperty name="height" value="0.05" units="cm"/>
    </inkml:brush>
  </inkml:definitions>
  <inkml:trace contextRef="#ctx0" brushRef="#br0">179 11 12896 0 0,'0'0'997'0'0,"-1"0"-656"0"0,-1-1-155 0 0,-1-2 1373 0 0,3 3-1494 0 0,0-1 0 0 0,-1 1 0 0 0,1 0 1 0 0,0 0-1 0 0,0-1 0 0 0,0 1 0 0 0,0 0 0 0 0,-1 0 0 0 0,1 0 0 0 0,-1 0 1 0 0,1 0-1 0 0,0 0 0 0 0,0 0 0 0 0,0-1 0 0 0,-1 1 0 0 0,1 0 1 0 0,0 0-1 0 0,0 0 0 0 0,-1 0-65 0 0,-5-2 1076 0 0,5 2-995 0 0,0 0 1 0 0,0-1-1 0 0,1 1 0 0 0,-2 0 1 0 0,2 0-1 0 0,-1 0 0 0 0,0-1 1 0 0,0 1-1 0 0,0 0 0 0 0,0 0 0 0 0,0 0 1 0 0,0 0-82 0 0,-3 1 210 0 0,0-1 0 0 0,1 1 0 0 0,0 0 1 0 0,-1 0-1 0 0,1 0 0 0 0,0 1 0 0 0,-1-1 0 0 0,1 1 1 0 0,-1-1-1 0 0,1 2 0 0 0,0-1 0 0 0,0 0 1 0 0,1 0-1 0 0,-1 1 0 0 0,1-1 0 0 0,-1 1 0 0 0,1 0 1 0 0,-1 0-211 0 0,-6 10 336 0 0,4-6-189 0 0,0 0 0 0 0,0 1 0 0 0,1 0 0 0 0,0-1 0 0 0,1 2 0 0 0,-3 6-147 0 0,3-6 23 0 0,1-1 0 0 0,1 1 1 0 0,-1-1-1 0 0,1 1 0 0 0,1 1-23 0 0,0-8 9 0 0,0 1 0 0 0,0 0 0 0 0,0 0 0 0 0,0 0 0 0 0,1 0 0 0 0,0-1 0 0 0,0 1 0 0 0,-1-1 0 0 0,1 1 0 0 0,1 0 0 0 0,-1-1 0 0 0,0 1 0 0 0,1 0 0 0 0,-1-2 0 0 0,1 2 0 0 0,0-1 0 0 0,-1 1 0 0 0,2 0-9 0 0,-1-2 12 0 0,-1 0-1 0 0,0 0 1 0 0,1 0 0 0 0,-1 0 0 0 0,1 0 0 0 0,-1-1 0 0 0,1 1 0 0 0,0 0 0 0 0,-1 0 0 0 0,1-1 0 0 0,0 0 0 0 0,0 1 0 0 0,-1-1 0 0 0,1 0 0 0 0,0 0-1 0 0,0 0-11 0 0,2 0 35 0 0,0 0 0 0 0,0 0 0 0 0,-1-1 0 0 0,1 0 0 0 0,0 0-1 0 0,0 0 1 0 0,1-1-35 0 0,2-1 41 0 0,-3 2-10 0 0,0 0 0 0 0,0-1-1 0 0,1 0 1 0 0,-1 0 0 0 0,0 0 0 0 0,0-1-1 0 0,2-2-30 0 0,0 0 42 0 0,-1 1 1 0 0,0 0 0 0 0,-1 0 0 0 0,1-1 1 0 0,-1 0-1 0 0,1 1 0 0 0,-2-1 0 0 0,1 0 0 0 0,-1-1-43 0 0,-2 4 14 0 0,1-2 75 0 0,0 0 0 0 0,1 0 0 0 0,-2-1 0 0 0,1-2-89 0 0,-1 6-2 0 0,-1-1-1 0 0,0 1 1 0 0,0-1 0 0 0,0 1-1 0 0,0-1 1 0 0,0 1 0 0 0,0-1-1 0 0,0 1 1 0 0,0 0 0 0 0,0-1-1 0 0,-1 1 1 0 0,1 0 0 0 0,0 0-1 0 0,-1-1 1 0 0,0 1 0 0 0,1-1 0 0 0,-1 1 2 0 0,-1-2 6 0 0,0 0 1 0 0,0 0 0 0 0,-1-1-1 0 0,0 2 1 0 0,1-1 0 0 0,-1 0 0 0 0,0 0-1 0 0,0 1 1 0 0,0 0 0 0 0,-1 0 0 0 0,1-1-1 0 0,0 2 1 0 0,-1-1 0 0 0,0 1 0 0 0,1-1-1 0 0,-1 1 1 0 0,1 0 0 0 0,-4-1-7 0 0,-1 0-75 0 0,-1 1 0 0 0,0 0 0 0 0,1 0 1 0 0,0 1-1 0 0,-9 1 75 0 0,12 0-17 0 0,-1-1-1 0 0,1 1 1 0 0,-1 1-1 0 0,0-1 1 0 0,1 1-1 0 0,0 0 1 0 0,-1 0 0 0 0,1 1-1 0 0,-1 0 18 0 0,5-2-48 0 0,-20 13-11 0 0,19-13-77 0 0,1 1 0 0 0,-1-1 0 0 0,1 0 0 0 0,-1 1 0 0 0,1-1 0 0 0,0 1 1 0 0,0 0-1 0 0,0 0 0 0 0,-1-1 0 0 0,2 1 0 0 0,-1 0 136 0 0,0 0-171 0 0,1-2 0 0 0,0 1 0 0 0,0-1 0 0 0,0 2 0 0 0,0-2 0 0 0,0 1 0 0 0,0 0 0 0 0,0 0 0 0 0,0-1 0 0 0,0 1 0 0 0,1-1 0 0 0,-1 2 0 0 0,0-2 0 0 0,0 1 0 0 0,1-1 0 0 0,-1 1 0 0 0,0 0 171 0 0,5 9-1503 0 0</inkml:trace>
</inkml:ink>
</file>

<file path=ppt/ink/ink2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55"/>
    </inkml:context>
    <inkml:brush xml:id="br0">
      <inkml:brushProperty name="width" value="0.05" units="cm"/>
      <inkml:brushProperty name="height" value="0.05" units="cm"/>
    </inkml:brush>
  </inkml:definitions>
  <inkml:trace contextRef="#ctx0" brushRef="#br0">25 21 19895 0 0,'0'-2'79'0'0,"1"0"64"0"0,-1 0 1 0 0,0 1 0 0 0,0-1-1 0 0,-1 0 1 0 0,1 1-1 0 0,0-1 1 0 0,0 1 0 0 0,-1-1-1 0 0,1 0 1 0 0,-1 1-144 0 0,1 0 483 0 0,0 1-303 0 0,0 0-103 0 0,-5 5 52 0 0,5-3-69 0 0,-1-1 0 0 0,0 1 0 0 0,1 0 0 0 0,-1 0 0 0 0,1 0 0 0 0,-1-1 0 0 0,1 1 0 0 0,0 0 0 0 0,-1 1-60 0 0,0 5 335 0 0,-2 6 178 0 0,2-6-286 0 0,-1-1 0 0 0,1 5-227 0 0,-2 18 7 0 0,2 0 0 0 0,2 28-7 0 0,1-49-6 0 0,-1-1-1 0 0,2 1 1 0 0,-1 0 0 0 0,1 0-1 0 0,2 3 7 0 0,4 8-656 0 0,-7-18 407 0 0,-1-2 161 0 0,0 0-1 0 0,0 0 1 0 0,0 0 0 0 0,0 0 0 0 0,0 0-1 0 0,0 0 1 0 0,0 0 0 0 0,0 0-1 0 0,1 0 1 0 0,-1 0 0 0 0,-1-1 0 0 0,2 1-1 0 0,-1 0 1 0 0,-1-1 0 0 0,2 0-1 0 0,-2 1 1 0 0,1 0 0 0 0,1-1 0 0 0,-2 1-1 0 0,1-2 1 0 0,0 2 0 0 0,0-1-1 0 0,0 0 89 0 0,0-2-729 0 0,1 0-1 0 0,-1 0 0 0 0,1 0 0 0 0,-1 0 1 0 0,0 0 728 0 0,-1 2-70 0 0,2-12-6432 0 0</inkml:trace>
</inkml:ink>
</file>

<file path=ppt/ink/ink2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56"/>
    </inkml:context>
    <inkml:brush xml:id="br0">
      <inkml:brushProperty name="width" value="0.05" units="cm"/>
      <inkml:brushProperty name="height" value="0.05" units="cm"/>
    </inkml:brush>
  </inkml:definitions>
  <inkml:trace contextRef="#ctx0" brushRef="#br0">11 65 13216 0 0,'0'-8'288'0'0,"0"0"64"0"0,-5-1 16 0 0,2-1 0 0 0,3 2-296 0 0,-2 1-72 0 0,2 2 0 0 0,0 5 0 0 0,0 0 144 0 0,0 0 16 0 0,0 0 0 0 0,0 0 0 0 0,0-4-696 0 0,0 4-136 0 0,0 0-24 0 0,16-5-8 0 0</inkml:trace>
</inkml:ink>
</file>

<file path=ppt/ink/ink2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57"/>
    </inkml:context>
    <inkml:brush xml:id="br0">
      <inkml:brushProperty name="width" value="0.05" units="cm"/>
      <inkml:brushProperty name="height" value="0.05" units="cm"/>
    </inkml:brush>
  </inkml:definitions>
  <inkml:trace contextRef="#ctx0" brushRef="#br0">67 36 18287 0 0,'1'-3'166'0'0,"-1"1"-1"0"0,1 0 0 0 0,0 0 0 0 0,0 0 1 0 0,0 0-1 0 0,0 0 0 0 0,0-1 0 0 0,1 2 0 0 0,-1-1 1 0 0,1 0-1 0 0,-1 0 0 0 0,2 0-165 0 0,-2 1 14 0 0,0 1-10 0 0,-1 0 0 0 0,0 0 0 0 0,0 0 0 0 0,1 0 0 0 0,-1 0-1 0 0,0-1 1 0 0,0 1 0 0 0,1 0 0 0 0,-1-1 0 0 0,1 1 0 0 0,-1 0-1 0 0,0 0 1 0 0,0 0 0 0 0,0-1 0 0 0,1 1 0 0 0,-1 0 0 0 0,0 0 0 0 0,0-1-1 0 0,0 1 1 0 0,0-1 0 0 0,0 1 0 0 0,0 0 0 0 0,1-1-4 0 0,-1 1 34 0 0,0 0 0 0 0,0 0 0 0 0,0 0 0 0 0,0 0 1 0 0,0 0-1 0 0,0 0 0 0 0,0 0 0 0 0,0 0 0 0 0,0 0 1 0 0,0 0-1 0 0,1 0 0 0 0,-1 0 0 0 0,0 0 0 0 0,0-1 0 0 0,0 1 1 0 0,0 0-1 0 0,0 0 0 0 0,0 0 0 0 0,0 0 0 0 0,0 0 1 0 0,0 0-1 0 0,0 0 0 0 0,0 0 0 0 0,0 0 0 0 0,0 0 0 0 0,0 0 1 0 0,0 0-1 0 0,1 0 0 0 0,-1 0 0 0 0,0 0 0 0 0,0 0 0 0 0,0 0 1 0 0,0 0-1 0 0,0 0 0 0 0,0 0 0 0 0,0 0 0 0 0,0 0 1 0 0,0 0-1 0 0,0 0 0 0 0,0 0 0 0 0,0 0 0 0 0,0 1 0 0 0,0-1 1 0 0,0 0-1 0 0,1 0 0 0 0,-1 0 0 0 0,0 0 0 0 0,0 0 1 0 0,0 0-1 0 0,0 0 0 0 0,0 0 0 0 0,0 0 0 0 0,0 0 0 0 0,0 0 1 0 0,0 0-1 0 0,0 0 0 0 0,0 0 0 0 0,0 0 0 0 0,0 0 1 0 0,0 1-35 0 0,2 3 701 0 0,-1 0-519 0 0,0 0 1 0 0,-1-1 0 0 0,1 1-1 0 0,-1 0 1 0 0,0 0-1 0 0,0-1 1 0 0,0 2-183 0 0,-5 27 415 0 0,2-15-428 0 0,-10 47 224 0 0,3-13 260 0 0,-24 106 397 0 0,27-126-824 0 0,3-9 78 0 0,-2 22-122 0 0,0 6 94 0 0,2-29-55 0 0,1 0 0 0 0,1 0-1 0 0,1 0 1 0 0,1 0-39 0 0,1-4 21 0 0,0 19 64 0 0,3 3-85 0 0,-2-27-1 0 0,0-1 0 0 0,0 1 0 0 0,1-1 0 0 0,1 0 0 0 0,2 5 1 0 0,-3-9-479 0 0,6 12 1118 0 0,-3-12-2592 0 0,2-2-3894 0 0,1-4-2416 0 0</inkml:trace>
</inkml:ink>
</file>

<file path=ppt/ink/ink2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58"/>
    </inkml:context>
    <inkml:brush xml:id="br0">
      <inkml:brushProperty name="width" value="0.05" units="cm"/>
      <inkml:brushProperty name="height" value="0.05" units="cm"/>
      <inkml:brushProperty name="color" value="#008C3A"/>
    </inkml:brush>
  </inkml:definitions>
  <inkml:trace contextRef="#ctx0" brushRef="#br0">56 56 5528 0 0,'0'0'249'0'0,"0"0"-1"0"0,0 0-97 0 0,0 0 162 0 0,0 0 87 0 0,0 0 16 0 0,0 0-32 0 0,0 0-163 0 0,0 0-77 0 0,0 0-14 0 0,0 0-1 0 0,0 0 6 0 0,0 0 1 0 0,0 0 0 0 0,0 1-7 0 0,-5 0-29 0 0,5-1-17 0 0,0 0-3 0 0,0 0 57 0 0,0 0 242 0 0,0 0 107 0 0,0 1 24 0 0,0 14 1538 0 0,0-15-1536 0 0,-1 5 512 0 0,1-3-906 0 0,-1 1 1 0 0,0-1 0 0 0,1 1 0 0 0,0 0 0 0 0,0-1 0 0 0,-1 0 0 0 0,2 1 0 0 0,-1 0-1 0 0,0-1 1 0 0,0 1 0 0 0,1 0 0 0 0,0-1-119 0 0,0 3 217 0 0,1-1 0 0 0,-1 1 0 0 0,1-1 1 0 0,0 0-1 0 0,0 0 0 0 0,2 2-217 0 0,8 18 218 0 0,-8-17-128 0 0,0 1 0 0 0,3 5-90 0 0,-3-8 0 0 0,-1 0 0 0 0,0 1 0 0 0,-1-1 0 0 0,3 5 0 0 0,5 15 0 0 0,-1-8 8 0 0,44 73 290 0 0,-30-52 720 0 0,4 15-1018 0 0,-7-16 115 0 0,47 104 177 0 0,-39-80-193 0 0,25 46-31 0 0,9 22 2 0 0,16 43 69 0 0,-36-71-19 0 0,-32-74-137 0 0,-4-12-44 0 0,-1-5 97 0 0,-1 2-1 0 0,0-1 0 0 0,-1 0 0 0 0,0 0 1 0 0,0 4-36 0 0,-2-7 10 0 0,-1-7-10 0 0,0 0 0 0 0,1 1 0 0 0,-1-1 0 0 0,0 1 0 0 0,0-1 0 0 0,0 1 0 0 0,-1-1 0 0 0,1 1 0 0 0,0-1 0 0 0,0 1 0 0 0,0-2 0 0 0,0 0 0 0 0,0 0 0 0 0,0 1 0 0 0,-1-1 0 0 0,1 0 0 0 0,0 0 0 0 0,0 0 0 0 0,0 1 0 0 0,0-1 0 0 0,-1 0 0 0 0,1 1 0 0 0,0-1 0 0 0,0 0 0 0 0,0 0 0 0 0,0 0 0 0 0,0 0 0 0 0,-1 1 0 0 0,1-1 0 0 0,0 0 0 0 0,0 0 0 0 0,0 0 0 0 0,0 0 0 0 0,-1 0 0 0 0,1 0 0 0 0,-1 0 0 0 0,1 1 0 0 0,0-1 0 0 0,0 0 0 0 0,0 0 0 0 0,-1 0 0 0 0,1 0 0 0 0,0 0 0 0 0,0 0 0 0 0,0 0 0 0 0,-1 0 0 0 0,1 0 0 0 0,-8-3 0 0 0,7 2 0 0 0,-3-1-49 0 0,0-1-1 0 0,0 1 0 0 0,0-1 0 0 0,0-1 0 0 0,1 1 0 0 0,0 0 1 0 0,0-1-1 0 0,-3-3 50 0 0,0 0-238 0 0,-9-13-401 0 0,1 1 0 0 0,-9-19 639 0 0,0 2-326 0 0,1 3 326 0 0,2-1 0 0 0,-1-5 0 0 0,-24-56 0 0 0,-26-78 0 0 0,40 93 0 0 0,4 14 0 0 0,-5-14 0 0 0,-7-23 0 0 0,-10-56 194 0 0,31 94-129 0 0,12 46-51 0 0,-3-5-14 0 0,-4-10-1 0 0,-2-6 1 0 0,0 1 0 0 0,-22-36 0 0 0,30 66-172 0 0,6 9 220 0 0,0-1 0 0 0,1 0 0 0 0,-2 0 0 0 0,2 0 0 0 0,-1 0 0 0 0,1 0 0 0 0,-1 0 0 0 0,0-1 0 0 0,1 1 0 0 0,-1 0-48 0 0,0-5 726 0 0,1 8 301 0 0,3 11-444 0 0,13 44-419 0 0,-10-43-139 0 0,-1 1 0 0 0,1-2-1 0 0,5 8-24 0 0,7 17 50 0 0,16 44 202 0 0,17 22-252 0 0,16 32 261 0 0,-64-129-250 0 0,59 147 143 0 0,-21-43-84 0 0,-24-71-52 0 0,18 45 36 0 0,-21-55-54 0 0,-2-8 0 0 0,0 7 0 0 0,-5-11 0 0 0,17 44 0 0 0,39 86 0 0 0,-15-39 65 0 0,-19-46 29 0 0,-3-7 223 0 0,-2-3-573 0 0,1 6 256 0 0,-16-33-19 0 0,0-2 18 0 0,-1-1 1 0 0,1 8 0 0 0,-7-18 0 0 0,-2-10 0 0 0,1 0 0 0 0,-1-1 0 0 0,1 0 0 0 0,-1 1 0 0 0,1 0 0 0 0,0 0 0 0 0,1 2 0 0 0,-2-5 0 0 0,0 0-1 0 0,0 0 1 0 0,0 1 0 0 0,0-1-1 0 0,0 0 1 0 0,0 0-1 0 0,-1 0 1 0 0,1 0-1 0 0,0 0 1 0 0,0 0 0 0 0,0 1-1 0 0,0-1 1 0 0,0 0-1 0 0,0 0 1 0 0,0 0-1 0 0,0 1 1 0 0,0-1 0 0 0,0 0-1 0 0,0 0 1 0 0,0 0-1 0 0,0 0 1 0 0,-1 0-1 0 0,1 0 1 0 0,0 0 0 0 0,0 0-1 0 0,0 0 1 0 0,0 0-1 0 0,0 0 1 0 0,0 0-1 0 0,0 0 1 0 0,-1 0 0 0 0,0 0-4 0 0,1 0-1 0 0,-1 0 1 0 0,1 0 0 0 0,-1 0-1 0 0,0 0 1 0 0,1 0 0 0 0,-1-1-1 0 0,0 1 1 0 0,0 0 0 0 0,1-1-1 0 0,0 1 1 0 0,-1 0-1 0 0,1-1 1 0 0,-1 1 0 0 0,0 0-1 0 0,1-1 1 0 0,-1 0 4 0 0,-10-11-86 0 0,8 9 23 0 0,-4-6-38 0 0,0 0 0 0 0,0-1-1 0 0,1 0 1 0 0,0-1 101 0 0,-5-8-109 0 0,-3-4-64 0 0,2-1 0 0 0,-3-7 173 0 0,-6-15-240 0 0,11 26 26 0 0,0-1 0 0 0,-5-19 214 0 0,5 6-112 0 0,0-1-76 0 0,-2 0 188 0 0,-83-229-248 0 0,44 135 247 0 0,19 49 56 0 0,-40-92-111 0 0,43 102 39 0 0,-6-14 20 0 0,7 5-3 0 0,-20-48 0 0 0,42 113 22 0 0,1 0-1 0 0,0-1 0 0 0,0-1-21 0 0,1 3 41 0 0,3 11-31 0 0,0 1 1 0 0,0-1 0 0 0,1 0-1 0 0,-1 1 1 0 0,1-1-1 0 0,-1 0-10 0 0,1 1 16 0 0,0 0-15 0 0,0 1 0 0 0,0 0 0 0 0,0-1 0 0 0,0 1 0 0 0,0 0 1 0 0,0 0-1 0 0,0-1 0 0 0,0 1 0 0 0,0 0 0 0 0,-1 0 0 0 0,1 0 0 0 0,0-1 0 0 0,0 1 0 0 0,0 0 0 0 0,0-1 1 0 0,0 1-1 0 0,0 0 0 0 0,-1 0 0 0 0,1 0 0 0 0,0 0 0 0 0,-1-1 0 0 0,1 1 0 0 0,0 0 0 0 0,0 0 0 0 0,0 0 1 0 0,-1 0-1 0 0,1 0 0 0 0,0 0 0 0 0,0 0 0 0 0,0 0 0 0 0,-1 0 0 0 0,1 0 0 0 0,0 0 0 0 0,-1 0 0 0 0,1-1 1 0 0,0 1-1 0 0,0 0 0 0 0,-1 1 0 0 0,1-1 0 0 0,0 0 0 0 0,0 0 0 0 0,0 0 0 0 0,-1 0 0 0 0,1 0-1 0 0,-1 0-37 0 0,1 0 165 0 0,0 0 85 0 0,0 0 13 0 0,0 1-183 0 0,0-1 0 0 0,1 1 1 0 0,-1 0-1 0 0,1 0 0 0 0,-1 0 0 0 0,0 0 1 0 0,0-1-1 0 0,1 1 0 0 0,-1 0-43 0 0,3 5 80 0 0,8 22 147 0 0,-7-12-14 0 0,2-1 1 0 0,1 0 0 0 0,5 9-214 0 0,14 23-65 0 0,-1 1-1 0 0,-2 2 66 0 0,2 12 36 0 0,32 75 102 0 0,-9-21-95 0 0,-3-3-20 0 0,-32-85-23 0 0,31 70 0 0 0,-16-35 42 0 0,-12-26-4 0 0,35 78 53 0 0,-2-13-38 0 0,-35-73-53 0 0,-1 2 0 0 0,11 26 0 0 0,6 10 32 0 0,0-2 0 0 0,-29-59-34 0 0,0-5 4 0 0,0 0-1 0 0,-1 1 0 0 0,0-1 1 0 0,1 0-1 0 0,-1 0 1 0 0,1 0-1 0 0,0 0 1 0 0,0 0-1 0 0,0 1-1 0 0,-17-17 53 0 0,7 4-53 0 0,6 8 0 0 0,0-1 0 0 0,0 0 0 0 0,-1-4 0 0 0,-11-15 38 0 0,1 3-4 0 0,-10-24-239 0 0,2-1 0 0 0,-14-44 205 0 0,13 12-243 0 0,7 20 134 0 0,-12-41 279 0 0,27 94-152 0 0,0 1-1 0 0,0 0 0 0 0,0 0 1 0 0,-1 0-1 0 0,1 0 0 0 0,-3-3-17 0 0,3 4 0 0 0,1 1 0 0 0,-1-1 0 0 0,0 1 0 0 0,0-1 0 0 0,1 0 0 0 0,0 0 0 0 0,-1 1 0 0 0,1-2 0 0 0,-3-7 0 0 0,3 10 0 0 0,0 0 0 0 0,0 0 0 0 0,0 0 0 0 0,0 0 0 0 0,0 0 0 0 0,0 0 0 0 0,0-1 0 0 0,0 1 0 0 0,0 0 0 0 0,0 0 0 0 0,0 0 0 0 0,0 0 0 0 0,0 0 0 0 0,0 0 0 0 0,0 0 0 0 0,0 0 0 0 0,0 0 0 0 0,0 0 0 0 0,0 0 0 0 0,0 0 0 0 0,0 0 0 0 0,0 0 0 0 0,0 0 0 0 0,0 0 0 0 0,0 0 0 0 0,0 0 0 0 0,0 0 0 0 0,0 0 0 0 0,0 0 0 0 0,0 0 0 0 0,0 0 0 0 0,0 0 0 0 0,0 0 0 0 0,0 0 0 0 0,0 0 0 0 0,0 0 0 0 0,0 0 0 0 0,0 0 0 0 0,0 0 0 0 0,0 0 0 0 0,0 0 0 0 0,0 0 0 0 0,-1 0 0 0 0,1 0 0 0 0,0 0 0 0 0,0 0 0 0 0,0 0 0 0 0,0 0 0 0 0,0 0 0 0 0,0 0 0 0 0,0 0 0 0 0,0 0 0 0 0,0 0 0 0 0,0 0 0 0 0,0 0 0 0 0,0 0 0 0 0,0 0 0 0 0,0 0 0 0 0,0 0 0 0 0,0 0 0 0 0,0 0 0 0 0,-1 3 0 0 0,-1 7 0 0 0,3-4 0 0 0,0 0 0 0 0,1 0 0 0 0,-1 0 0 0 0,1 0 0 0 0,1 0 0 0 0,-1 0 0 0 0,3 4 0 0 0,0 1 0 0 0,24 56 396 0 0,18 27-396 0 0,53 103 316 0 0,-76-140-262 0 0,-9-20-44 0 0,-6-11-10 0 0,5 15 0 0 0,-8-21 0 0 0,0-4 0 0 0,1 0 0 0 0,3 4 0 0 0,1 6 0 0 0,-6-10 0 0 0,-1-2 0 0 0,-3-13 2 0 0,-1-4 0 0 0,-2-5-22 0 0,-11-30-556 0 0,3 6-626 0 0,0 6 292 0 0</inkml:trace>
</inkml:ink>
</file>

<file path=ppt/ink/ink2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59"/>
    </inkml:context>
    <inkml:brush xml:id="br0">
      <inkml:brushProperty name="width" value="0.05" units="cm"/>
      <inkml:brushProperty name="height" value="0.05" units="cm"/>
      <inkml:brushProperty name="color" value="#008C3A"/>
    </inkml:brush>
  </inkml:definitions>
  <inkml:trace contextRef="#ctx0" brushRef="#br0">0 114 17247 0 0,'0'0'794'0'0,"0"0"-22"0"0,1 4 16 0 0,5 10 848 0 0,-5-14-1480 0 0,-1 1-1 0 0,1 0 1 0 0,0 0 0 0 0,-1-1 0 0 0,1 1 0 0 0,-1-1 0 0 0,1 1 0 0 0,0-1-1 0 0,0 1 1 0 0,-1-1 0 0 0,1 1-156 0 0,2 1 504 0 0,1 2 62 0 0,-3-3-487 0 0,-1 0-1 0 0,1-1 0 0 0,0 1 0 0 0,0 0 0 0 0,-1 0 0 0 0,1-1 0 0 0,0 1 1 0 0,0-1-1 0 0,0 0 0 0 0,-1 1 0 0 0,2 0 0 0 0,-1-1-78 0 0,2 1 51 0 0,0 0-1 0 0,0 0 0 0 0,0-1 1 0 0,0 1-1 0 0,0-1 0 0 0,0 0 1 0 0,0 0-1 0 0,0 0 0 0 0,0 0 1 0 0,1 0-1 0 0,-1 0 0 0 0,0-1 1 0 0,0 1-1 0 0,0-2 0 0 0,0 2 1 0 0,0-2-51 0 0,4-2 40 0 0,-2 2-6 0 0,-1 0-1 0 0,1-1 1 0 0,0-2-34 0 0,-1 2 25 0 0,-1 0-1 0 0,0 0 1 0 0,0 0 0 0 0,1-1-25 0 0,-3 2 7 0 0,1 1 1 0 0,-1-1-1 0 0,-1 0 1 0 0,2 0-1 0 0,-2 0 1 0 0,1 1-1 0 0,-1-1 1 0 0,1 0-1 0 0,0 0 1 0 0,-1 0-1 0 0,0 0-7 0 0,2-10 40 0 0,1-10 112 0 0,-3 18-160 0 0,0 0-1 0 0,0 0 0 0 0,-1 0 1 0 0,1 0-1 0 0,-1 0 1 0 0,1 0-1 0 0,-2 0 1 0 0,1 1-1 0 0,0-1 0 0 0,-1 1 1 0 0,1-1-1 0 0,-1 0 1 0 0,0 1-1 0 0,-1-2 9 0 0,-2 1 0 0 0,3 3 0 0 0,1 1-1 0 0,0 0 0 0 0,0 0 1 0 0,0-1-1 0 0,-1 1 0 0 0,1 0 1 0 0,-1 0-1 0 0,1 0 0 0 0,0 0 1 0 0,0 1-1 0 0,0-1 0 0 0,-1 0 1 0 0,1 0-1 0 0,0 0 0 0 0,-1 1 1 0 0,0 0-3 0 0,-1 0 1 0 0,2 0-1 0 0,-1 1 0 0 0,-1-1 0 0 0,2 0 1 0 0,-1 0-1 0 0,0 1 0 0 0,0 0 3 0 0,-2 3-5 0 0,0-1 0 0 0,1 1-1 0 0,-1-1 1 0 0,1 1 0 0 0,0 0-1 0 0,-1 5 6 0 0,-3 4 0 0 0,4-8 0 0 0,0 1 0 0 0,0 0 0 0 0,-2 4 0 0 0,4-2 3 0 0,-2 0 9 0 0,0 0 0 0 0,1 1 1 0 0,1 0-1 0 0,0-1 0 0 0,0 2-12 0 0,2-8 0 0 0,-1 0 0 0 0,1 0 0 0 0,-1 0 0 0 0,1 0 0 0 0,0 0 0 0 0,0 0 0 0 0,0 0 0 0 0,1 0 0 0 0,-1 0 0 0 0,1-1 0 0 0,-1 1 0 0 0,1 0 0 0 0,-1-1 0 0 0,2 1 0 0 0,-1-1 0 0 0,0 0 0 0 0,0 1 0 0 0,1-2 0 0 0,1 3 0 0 0,-1-2-153 0 0,2 0 0 0 0,-1 0-1 0 0,0 0 1 0 0,0-1 0 0 0,0 1-1 0 0,1-2 1 0 0,-1 1 0 0 0,0 0-1 0 0,1 0 1 0 0,-1-1 0 0 0,1 0-1 0 0,0 0 1 0 0,-1 0 0 0 0,1 0-1 0 0,-1-1 1 0 0,1 0 0 0 0,-1 0-1 0 0,2-1 154 0 0,7-2-1520 0 0</inkml:trace>
</inkml:ink>
</file>

<file path=ppt/ink/ink2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60"/>
    </inkml:context>
    <inkml:brush xml:id="br0">
      <inkml:brushProperty name="width" value="0.05" units="cm"/>
      <inkml:brushProperty name="height" value="0.05" units="cm"/>
      <inkml:brushProperty name="color" value="#008C3A"/>
    </inkml:brush>
  </inkml:definitions>
  <inkml:trace contextRef="#ctx0" brushRef="#br0">178 7 14744 0 0,'-2'-1'133'0'0,"0"0"1"0"0,0 0 0 0 0,-1 0-1 0 0,1 0 1 0 0,0 1 0 0 0,-1-1 0 0 0,0 1-1 0 0,1 0 1 0 0,-1-1 0 0 0,1 1-1 0 0,-1 0 1 0 0,1 0 0 0 0,-1 1-1 0 0,-1-1-133 0 0,1 0 826 0 0,0 1-1 0 0,0 0 1 0 0,0 0-1 0 0,0 0 0 0 0,0 1-825 0 0,-11 2 2995 0 0,11-2-2684 0 0,0-1 0 0 0,-1 0 0 0 0,1 1 1 0 0,0 0-1 0 0,0-1 0 0 0,0 1 0 0 0,0 0 0 0 0,0 0 1 0 0,0 1-1 0 0,-1 1-311 0 0,-4 4 180 0 0,0 1 1 0 0,-4 7-181 0 0,9-12 103 0 0,1 0 0 0 0,-1 0 0 0 0,1 1-1 0 0,1-1 1 0 0,-1 0 0 0 0,0 0 0 0 0,1 1 0 0 0,0-1 0 0 0,-1 3-103 0 0,2-5-1 0 0,-1 0 0 0 0,1 0 0 0 0,0 1 0 0 0,0-1 0 0 0,0 0 0 0 0,0 1 0 0 0,0-1 0 0 0,1 0 0 0 0,-1 0 0 0 0,0 1 0 0 0,1-1 1 0 0,0 0-1 0 0,0 0 0 0 0,0 0 0 0 0,0 1 0 0 0,0-2 0 0 0,0 1 0 0 0,0 0 0 0 0,2 1 1 0 0,3 5-18 0 0,-5-7 19 0 0,0 1-1 0 0,0-1 1 0 0,0 1-1 0 0,1-1 1 0 0,-1 1-1 0 0,2-1 0 0 0,19 15 0 0 0,1-1 0 0 0,24 10 0 0 0,-42-23 7 0 0,1 1 1 0 0,-2 0-1 0 0,2 0 0 0 0,-1 0 1 0 0,-1 0-1 0 0,1 1 0 0 0,-1 0 1 0 0,1 0-1 0 0,-1 1 0 0 0,2 2-7 0 0,-6-7 3 0 0,1 1-1 0 0,0 0 1 0 0,-1 0-1 0 0,0 0 0 0 0,0 0 1 0 0,1 0-1 0 0,-1 0 0 0 0,0 0 1 0 0,0 0-1 0 0,0 0 1 0 0,0 0-1 0 0,0 0 0 0 0,0 0 1 0 0,0 0-1 0 0,0 0 0 0 0,0 0 1 0 0,0 0-1 0 0,0 0 1 0 0,0 0-1 0 0,-1 0 0 0 0,1 0 1 0 0,0 0-1 0 0,-1-1 0 0 0,0 2 1 0 0,1-2-1 0 0,-1 1 0 0 0,1 0 1 0 0,-1 0-1 0 0,0 0 1 0 0,1-1-1 0 0,-1 1 0 0 0,1 0 1 0 0,-2 0-3 0 0,-1 1 24 0 0,1 0 0 0 0,-1 0 1 0 0,1 0-1 0 0,-1 0 0 0 0,0-1 1 0 0,0 1-1 0 0,0-1 0 0 0,-1 0 1 0 0,0 1-25 0 0,-21 6-14 0 0,16-5-8 0 0,1-1 0 0 0,-1 1 0 0 0,0-1-1 0 0,-1-1 1 0 0,1 0 0 0 0,-6 1 22 0 0,3-2-58 0 0,8 0-161 0 0,-2 0 0 0 0,2 0 0 0 0,-1 0 1 0 0,-1 0-1 0 0,-2-2 219 0 0,7 2-150 0 0,0-1-1 0 0,-1 1 1 0 0,1-1 0 0 0,-1 0 0 0 0,1 1-1 0 0,0-1 1 0 0,0 1 0 0 0,0-1 0 0 0,0 0 0 0 0,0 0-1 0 0,0 0 1 0 0,0 1 0 0 0,0-2 0 0 0,0 1-1 0 0,0 1 1 0 0,0-2 0 0 0,1 1 0 0 0,-1 0 0 0 0,0 0-1 0 0,0 0 1 0 0,1-1 0 0 0,-1 0 150 0 0,0-6-8726 0 0</inkml:trace>
</inkml:ink>
</file>

<file path=ppt/ink/ink2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61"/>
    </inkml:context>
    <inkml:brush xml:id="br0">
      <inkml:brushProperty name="width" value="0.05" units="cm"/>
      <inkml:brushProperty name="height" value="0.05" units="cm"/>
      <inkml:brushProperty name="color" value="#008C3A"/>
    </inkml:brush>
  </inkml:definitions>
  <inkml:trace contextRef="#ctx0" brushRef="#br0">90 103 19463 0 0,'-2'-15'1924'0'0,"2"-15"-1924"0"0,-1 14 1452 0 0,-1-12-1452 0 0,2 25 89 0 0,0 2 108 0 0,0 0-1 0 0,0 1 0 0 0,0-1 0 0 0,0 0 0 0 0,0 0 1 0 0,0 1-1 0 0,0-1 0 0 0,-1 1 0 0 0,1-1 1 0 0,0 0-1 0 0,-1 0 0 0 0,1 1 0 0 0,0-1-196 0 0,-4 6 968 0 0,-1 11-740 0 0,0 0 0 0 0,1 4-228 0 0,-8 28 245 0 0,-1 4 182 0 0,1 9-427 0 0,11-54 26 0 0,-10 84 188 0 0,7-49-152 0 0,0 24 4 0 0,0-15-49 0 0,1-24 19 0 0,2 4-36 0 0,5 39 10 0 0,-2-23 44 0 0,-1-26-18 0 0,3 15-36 0 0,-3-29-8 0 0,1 0-1 0 0,-1 0 1 0 0,1 0 0 0 0,1-1-1 0 0,-1 1 1 0 0,4 6 8 0 0,-6-13-23 0 0,0 1 1 0 0,0-1-1 0 0,0 0 0 0 0,0 0 1 0 0,1 0-1 0 0,-1 0 1 0 0,0 1-1 0 0,0-1 0 0 0,0 0 1 0 0,1 0-1 0 0,-1 0 1 0 0,0 0-1 0 0,0 1 0 0 0,0-1 1 0 0,0 0-1 0 0,1 0 1 0 0,-1 0-1 0 0,0 1 1 0 0,0-1-1 0 0,0 0 0 0 0,0 0 1 0 0,1 0-1 0 0,-1 0 1 0 0,0 0-1 0 0,1 0 0 0 0,-1 0 1 0 0,0 0-1 0 0,0 0 1 0 0,0 0-1 0 0,1 0 0 0 0,-1 0 1 0 0,0 0-1 0 0,0 0 23 0 0,1 0-69 0 0,0-1 0 0 0,-1 1 0 0 0,1-1-1 0 0,-1 1 1 0 0,1-1 0 0 0,-1 1 0 0 0,0 0 0 0 0,1-1-1 0 0,0 0 1 0 0,-1 1 0 0 0,0-1 0 0 0,0 1 0 0 0,1-2 69 0 0,1 0-583 0 0,-1 0 1 0 0,0-1-1 0 0,0 0 1 0 0,0 0-1 0 0,-1 0 1 0 0,2 1 0 0 0,-2-1-1 0 0,1-2 583 0 0,-1 2-1543 0 0,0-1-1 0 0,0 1 1 0 0,0 0 0 0 0,-1-3 1543 0 0,-2-10-6744 0 0</inkml:trace>
</inkml:ink>
</file>

<file path=ppt/ink/ink2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62"/>
    </inkml:context>
    <inkml:brush xml:id="br0">
      <inkml:brushProperty name="width" value="0.05" units="cm"/>
      <inkml:brushProperty name="height" value="0.05" units="cm"/>
      <inkml:brushProperty name="color" value="#008C3A"/>
    </inkml:brush>
  </inkml:definitions>
  <inkml:trace contextRef="#ctx0" brushRef="#br0">13 69 21023 0 0,'0'0'480'0'0,"-1"0"67"0"0,-1-1-234 0 0,1 0-231 0 0,0 0 0 0 0,1 1 0 0 0,-1 0-1 0 0,1-1 1 0 0,-1 1 0 0 0,0 0-1 0 0,1-1 1 0 0,-1 1 0 0 0,0-1 0 0 0,0 1-1 0 0,1 0 1 0 0,-1 0 0 0 0,0 0-82 0 0,5 0 383 0 0,0 1 1 0 0,0 0-1 0 0,0-1 0 0 0,0 0 1 0 0,0 0-1 0 0,0-1 1 0 0,2 0-384 0 0,4 1 269 0 0,68-5 787 0 0,-12-2-1039 0 0,0-3-1 0 0,-2-3 0 0 0,8-4-16 0 0,-42 7-365 0 0</inkml:trace>
</inkml:ink>
</file>

<file path=ppt/ink/ink2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63"/>
    </inkml:context>
    <inkml:brush xml:id="br0">
      <inkml:brushProperty name="width" value="0.05" units="cm"/>
      <inkml:brushProperty name="height" value="0.05" units="cm"/>
      <inkml:brushProperty name="color" value="#008C3A"/>
    </inkml:brush>
  </inkml:definitions>
  <inkml:trace contextRef="#ctx0" brushRef="#br0">53 50 7832 0 0,'0'0'602'0'0,"0"-1"-395"0"0,1-12 702 0 0,0 10 167 0 0,-1 0 0 0 0,0 0 1 0 0,0-1-1 0 0,0 1 0 0 0,0 0 0 0 0,-1 0 0 0 0,1-2-1076 0 0,0 4 99 0 0,-1 1 0 0 0,1 0 0 0 0,0-1 0 0 0,0 0-1 0 0,-1 1 1 0 0,1 0 0 0 0,0-1 0 0 0,0 1-1 0 0,0 0 1 0 0,-1 0 0 0 0,1-1 0 0 0,0 1-1 0 0,0-1 1 0 0,-1 1 0 0 0,1 0 0 0 0,-1 0-1 0 0,1-1 1 0 0,0 1 0 0 0,-1 0 0 0 0,1 0-1 0 0,0 0 1 0 0,-1 0 0 0 0,1 0 0 0 0,-1-1-1 0 0,1 1 1 0 0,-1 0 0 0 0,1 0 0 0 0,0 0 0 0 0,-1 0-1 0 0,1 0 1 0 0,-1 0 0 0 0,1 0 0 0 0,-1 0-1 0 0,1 0 1 0 0,0 0 0 0 0,-1 0 0 0 0,0 1-99 0 0,-2-1 395 0 0,3 0-348 0 0,-1 0 0 0 0,1 0 1 0 0,0 1-1 0 0,-1-1 1 0 0,0 0-1 0 0,1 1 0 0 0,0-1 1 0 0,-1 1-1 0 0,1-1 0 0 0,0 1 1 0 0,-1-1-1 0 0,0 0 0 0 0,1 1 1 0 0,0 0-1 0 0,0 0-47 0 0,-2 1 158 0 0,0 1-117 0 0,0 0 1 0 0,-1 0-1 0 0,2 0 1 0 0,-1 0-1 0 0,1 0 0 0 0,-1 0 1 0 0,1 1-1 0 0,0-1 1 0 0,-1 1-1 0 0,2 1-41 0 0,-4 13 157 0 0,1 0-1 0 0,1 0 1 0 0,1 0-1 0 0,1 2-156 0 0,3 74 717 0 0,-1-49-420 0 0,6 64-257 0 0,-5 94 244 0 0,-12 63-284 0 0,2-154 130 0 0,6-68-56 0 0,2-37-117 0 0,-1-6 40 0 0,0-1 1 0 0,0 0-1 0 0,0 0 0 0 0,0 0 0 0 0,0 0 0 0 0,0 0 0 0 0,0 0 0 0 0,0 0 0 0 0,0 0 1 0 0,0 0-1 0 0,0 0 0 0 0,0 0 0 0 0,0 0 0 0 0,0 0 0 0 0,0 0 0 0 0,0 0 0 0 0,0 0 1 0 0,0 0-1 0 0,0 0 0 0 0,0 0 0 0 0,0 0 0 0 0,0 0 0 0 0,0 0 0 0 0,1 0 0 0 0,-1 0 1 0 0,0 0-1 0 0,0 0 0 0 0,0 0 0 0 0,0 0 0 0 0,0 0 0 0 0,0 0 0 0 0,0 0 0 0 0,0 0 1 0 0,0 0-1 0 0,0 0 0 0 0,0 0 0 0 0,0 0 0 0 0,0 0 0 0 0,0 0 0 0 0,0 0 0 0 0,0 0 1 0 0,0 0-1 0 0,0 0 0 0 0,0 0 0 0 0,0 0 0 0 0,0 0 0 0 0,0 0 3 0 0,3-3-582 0 0,8-20-2514 0 0,-6 7-4487 0 0</inkml:trace>
</inkml:ink>
</file>

<file path=ppt/ink/ink2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64"/>
    </inkml:context>
    <inkml:brush xml:id="br0">
      <inkml:brushProperty name="width" value="0.05" units="cm"/>
      <inkml:brushProperty name="height" value="0.05" units="cm"/>
      <inkml:brushProperty name="color" value="#008C3A"/>
    </inkml:brush>
  </inkml:definitions>
  <inkml:trace contextRef="#ctx0" brushRef="#br0">3 245 16040 0 0,'0'0'362'0'0,"-1"-3"486"0"0,1 1-740 0 0,-1 1-1 0 0,1-1 0 0 0,0 1 1 0 0,0 0-1 0 0,-1-1 0 0 0,1 1 1 0 0,0-1-1 0 0,0 1 1 0 0,0-1-1 0 0,1 1 0 0 0,-1-1 1 0 0,0 1-1 0 0,0-1 1 0 0,1 1-1 0 0,-1-1 0 0 0,1 1 1 0 0,0-1-1 0 0,-1 1 0 0 0,1-1 1 0 0,-1 1-1 0 0,2-1 1 0 0,-2 1-1 0 0,1 0 0 0 0,1-1-107 0 0,4-3 665 0 0,-2 0-1 0 0,2 0 0 0 0,0 1 0 0 0,-1 0 1 0 0,2 0-665 0 0,-4 2 38 0 0,4-3 208 0 0,1 1-1 0 0,-1 0 0 0 0,1 1 1 0 0,1-1-1 0 0,2 1-245 0 0,44-12 516 0 0,-41 12-488 0 0,104-21 362 0 0,35-9-53 0 0,-17-1-223 0 0,1-3-186 0 0,-127 35-522 0 0,1 0 0 0 0,4 0 594 0 0,-5 1-761 0 0,-1 1-960 0 0,-4 2-3971 0 0,-4-2-1369 0 0</inkml:trace>
</inkml:ink>
</file>

<file path=ppt/ink/ink2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65"/>
    </inkml:context>
    <inkml:brush xml:id="br0">
      <inkml:brushProperty name="width" value="0.05" units="cm"/>
      <inkml:brushProperty name="height" value="0.05" units="cm"/>
      <inkml:brushProperty name="color" value="#008C3A"/>
    </inkml:brush>
  </inkml:definitions>
  <inkml:trace contextRef="#ctx0" brushRef="#br0">3 163 11088 0 0,'0'0'505'0'0,"-1"0"-9"0"0,0 3-192 0 0,1-2 364 0 0,0-1 195 0 0,0 0 38 0 0,0 0 22 0 0,1 1 50 0 0,-1-1-880 0 0,0 0-1 0 0,1 0 1 0 0,-1 0 0 0 0,0 0-1 0 0,1 0 1 0 0,-1 0 0 0 0,1 0-1 0 0,-1 0 1 0 0,0 0 0 0 0,1 0-1 0 0,-1 0 1 0 0,0 0 0 0 0,1 0 0 0 0,-1 0-1 0 0,1 0 1 0 0,-1 0 0 0 0,0 0-1 0 0,1-1 1 0 0,-1 1-93 0 0,11-6 1197 0 0,-1 1-238 0 0,21-11 1075 0 0,-16 7-1224 0 0,0 2-1 0 0,3 0-809 0 0,54-19 1484 0 0,44-7-1484 0 0,60-16-4942 0 0,-148 41-2747 0 0</inkml:trace>
</inkml:ink>
</file>

<file path=ppt/ink/ink2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66"/>
    </inkml:context>
    <inkml:brush xml:id="br0">
      <inkml:brushProperty name="width" value="0.05" units="cm"/>
      <inkml:brushProperty name="height" value="0.05" units="cm"/>
      <inkml:brushProperty name="color" value="#008C3A"/>
    </inkml:brush>
  </inkml:definitions>
  <inkml:trace contextRef="#ctx0" brushRef="#br0">160 28 10016 0 0,'0'0'462'0'0,"0"0"-12"0"0,-4-4-128 0 0,3 3 100 0 0,0-1-1 0 0,0 1 0 0 0,-1 0 0 0 0,1 0 1 0 0,-1 0-1 0 0,0 0 0 0 0,1 0 0 0 0,-1 0 1 0 0,0 0-1 0 0,1 0 0 0 0,-1 1 0 0 0,0-1 0 0 0,0 1 1 0 0,0 0-1 0 0,1-1 0 0 0,-1 1 0 0 0,-1 0-421 0 0,1-1 184 0 0,-1 1 0 0 0,1 0 0 0 0,-1 0-1 0 0,0 0 1 0 0,0 1 0 0 0,1 0-1 0 0,-1-1 1 0 0,0 1 0 0 0,1-1 0 0 0,0 2-1 0 0,-1-2 1 0 0,0 1 0 0 0,1 1-1 0 0,-2 1-183 0 0,-3 1 143 0 0,1 2 1 0 0,1 0-1 0 0,-1 0 0 0 0,1 0 0 0 0,0 1 0 0 0,0-1 0 0 0,1 1 0 0 0,-1 0 0 0 0,-2 8-143 0 0,1 1 34 0 0,0-1 0 0 0,1 1-1 0 0,1 0 1 0 0,-1 1-1 0 0,2 2-33 0 0,2-14 28 0 0,1 0-1 0 0,0 1 0 0 0,-1-1 0 0 0,1 0 1 0 0,1 0-1 0 0,-1 1 0 0 0,1-1 0 0 0,0 0 1 0 0,0 0-1 0 0,0 1 0 0 0,2 1-27 0 0,-3-6 7 0 0,1 0 0 0 0,0 0-1 0 0,-1 1 1 0 0,1-1 0 0 0,-1 0-1 0 0,2 0 1 0 0,-2 0 0 0 0,1 0-1 0 0,0 0 1 0 0,0 0 0 0 0,0 0-1 0 0,0 0 1 0 0,0 0 0 0 0,0-1-1 0 0,1 1 1 0 0,-1 0-7 0 0,2 0 17 0 0,-1-1-1 0 0,-1 1 1 0 0,2-1-1 0 0,-1 1 1 0 0,-1 0-1 0 0,2-1 1 0 0,-1 0-1 0 0,0 0 1 0 0,0 0-1 0 0,1 0-16 0 0,2-1 52 0 0,1 0 0 0 0,-1 0-1 0 0,0 0 1 0 0,0 0 0 0 0,0-1-1 0 0,0 0 1 0 0,0 0 0 0 0,0 0-52 0 0,4-4 106 0 0,0 0 1 0 0,0 0 0 0 0,0 0 0 0 0,0-1 0 0 0,-1-1 0 0 0,1 0-107 0 0,11-14 513 0 0,10-15-513 0 0,-24 31 28 0 0,-1-1-1 0 0,-1-1 1 0 0,0 1 0 0 0,0 0-1 0 0,-1-1 1 0 0,1 0-1 0 0,-2 0 1 0 0,1 0 0 0 0,-1 0-1 0 0,0-1-27 0 0,-2 7 11 0 0,0-1-1 0 0,0 1 0 0 0,0 0 1 0 0,0 0-1 0 0,0-1 0 0 0,0 1 0 0 0,0 0 1 0 0,-1-1-1 0 0,1 1 0 0 0,-1 0 1 0 0,0 0-1 0 0,0 0 0 0 0,0-1 1 0 0,0 2-1 0 0,0-2 0 0 0,0 1 1 0 0,0 1-1 0 0,-1-1 0 0 0,0-1-10 0 0,0 1 13 0 0,0 0-1 0 0,0 0 0 0 0,-1 0 0 0 0,1 0 1 0 0,-1 0-1 0 0,0 0 0 0 0,0 1 1 0 0,1 0-1 0 0,-1-1 0 0 0,0 1 0 0 0,0 0 1 0 0,0 0-1 0 0,0 0 0 0 0,-1 0-12 0 0,-9-1 4 0 0,0 1-1 0 0,-1 0 1 0 0,1 1-1 0 0,-1 0 1 0 0,0 1-4 0 0,-16 3 1 0 0,-20 4-1 0 0,41-7-14 0 0,9-1 5 0 0,-1 0 0 0 0,1 0-1 0 0,-2 0 1 0 0,2 0-1 0 0,-1 0 1 0 0,1 0 0 0 0,-2 0-1 0 0,2 0 1 0 0,-1 1-1 0 0,1-1 1 0 0,-2 1 0 0 0,2-1-1 0 0,-1 0 1 0 0,1 0 0 0 0,-1 1-1 0 0,0-1 1 0 0,1 0-1 0 0,-1 1 1 0 0,1 0 0 0 0,-2-1 9 0 0,2 1-186 0 0,0-1 2 0 0,3 3-1209 0 0,-1-2 772 0 0,1-1 0 0 0,0 1 1 0 0,-1 0-1 0 0,0-1 0 0 0,1 0 0 0 0,2 0 621 0 0,-5 0-183 0 0,13 1-7011 0 0</inkml:trace>
</inkml:ink>
</file>

<file path=ppt/ink/ink2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67"/>
    </inkml:context>
    <inkml:brush xml:id="br0">
      <inkml:brushProperty name="width" value="0.05" units="cm"/>
      <inkml:brushProperty name="height" value="0.05" units="cm"/>
      <inkml:brushProperty name="color" value="#008C3A"/>
    </inkml:brush>
  </inkml:definitions>
  <inkml:trace contextRef="#ctx0" brushRef="#br0">1 264 9816 0 0,'0'0'448'0'0,"0"0"-7"0"0,0 0-154 0 0,0 0 399 0 0,0 0 208 0 0,0 0 39 0 0,1 1 2 0 0,1 2-394 0 0,0 0 0 0 0,0 0 0 0 0,1 0 0 0 0,-2 0 1 0 0,1 1-1 0 0,-1-1 0 0 0,1 0 0 0 0,0 3-541 0 0,6 13 1134 0 0,-6-13-769 0 0,1 0-1 0 0,-2 1 0 0 0,1 0 0 0 0,0-1 0 0 0,0 7-364 0 0,4 17 814 0 0,-6-29-802 0 0,6 17 743 0 0,1 13-755 0 0,-7-29 93 0 0,1 1 0 0 0,0 0 0 0 0,-1-1 0 0 0,1 0 0 0 0,0 1 0 0 0,1 0-93 0 0,1 5 247 0 0,-3-8-119 0 0,0 0-7 0 0,0 0 37 0 0,0 0 155 0 0,0 0 67 0 0,0 0 17 0 0,0-1-326 0 0,0 0-1 0 0,0 0 0 0 0,0 1 1 0 0,0-2-1 0 0,0 2 1 0 0,0-1-1 0 0,1 0 1 0 0,-1 0-1 0 0,0 0 0 0 0,1-1-70 0 0,0-6 104 0 0,-5-33 456 0 0,5-26 552 0 0,0 60-945 0 0,0-1 1 0 0,0 0-1 0 0,1 0 0 0 0,1-6-167 0 0,3-11 299 0 0,-3 9-62 0 0,1 1 0 0 0,1-1-1 0 0,0 0 1 0 0,1 2 0 0 0,2-5-237 0 0,0 5 36 0 0,1 2 0 0 0,0-1 0 0 0,0 1 0 0 0,10-10-36 0 0,-16 19 8 0 0,6-7 11 0 0,0 1 0 0 0,1 0-1 0 0,1 1 1 0 0,8-6-19 0 0,9-4-2791 0 0,-6 3-3825 0 0,-1 1-2443 0 0</inkml:trace>
</inkml:ink>
</file>

<file path=ppt/ink/ink2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84"/>
    </inkml:context>
    <inkml:brush xml:id="br0">
      <inkml:brushProperty name="width" value="0.05" units="cm"/>
      <inkml:brushProperty name="height" value="0.05" units="cm"/>
    </inkml:brush>
  </inkml:definitions>
  <inkml:trace contextRef="#ctx0" brushRef="#br0">109 53 14312 0 0,'-2'-2'133'0'0,"1"0"0"0"0,0 0 1 0 0,0 0-1 0 0,0-1 1 0 0,1 1-1 0 0,-2 0 0 0 0,2-1 1 0 0,0 1-1 0 0,-1 0 0 0 0,1-1 1 0 0,0 1-1 0 0,0-1 1 0 0,0 1-1 0 0,0 0 0 0 0,0-1 1 0 0,1 1-1 0 0,-1-1 1 0 0,1 1-1 0 0,0 0 0 0 0,0-1 1 0 0,0 0-134 0 0,-1 2 680 0 0,0 1-28 0 0,0 0-143 0 0,0 0-58 0 0,0 0-17 0 0,0 0-36 0 0,-1 23 95 0 0,-1-1 1 0 0,-2 1 0 0 0,-3 12-494 0 0,1-2 241 0 0,-8 40 134 0 0,9-48-156 0 0,-4 9-219 0 0,-2 10 157 0 0,5-17-78 0 0,-6 26 87 0 0,4-8 21 0 0,2-18 65 0 0,1 4-252 0 0,1 11 596 0 0,0 30-596 0 0,4-64 48 0 0,0 0 0 0 0,1-1 0 0 0,0 0 0 0 0,0 1 1 0 0,1-1-1 0 0,0 1 0 0 0,0-1 0 0 0,0 1 0 0 0,1-1 0 0 0,3 3-48 0 0,-5-8 28 0 0,1 1 0 0 0,-1-2 0 0 0,1 2 0 0 0,0-1 0 0 0,0 0 0 0 0,0 0 0 0 0,0 0 0 0 0,0-1 0 0 0,0 1 0 0 0,1-1-1 0 0,-1 1 1 0 0,0-1 0 0 0,1 0 0 0 0,-1 0 0 0 0,1 0 0 0 0,0 0 0 0 0,-1 0 0 0 0,1-1 0 0 0,-1 1 0 0 0,1-1 0 0 0,0 0 0 0 0,0 0-28 0 0,8 0 109 0 0,0 0 0 0 0,0-1 0 0 0,-1 0 0 0 0,11-3-109 0 0,-16 3 29 0 0,58-14 243 0 0,-42 9-232 0 0,37-7 32 0 0,-49 10-174 0 0,-8 3 12 0 0,1-1 0 0 0,0 0 0 0 0,0 1 0 0 0,0 0 0 0 0,0-1 0 0 0,0 1 0 0 0,1 0 90 0 0,0 0-697 0 0,-1-1-1 0 0,1 1 1 0 0,-1-1-1 0 0,1 1 1 0 0,0-1 697 0 0,3-1-4649 0 0,0 2-2706 0 0</inkml:trace>
</inkml:ink>
</file>

<file path=ppt/ink/ink2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85"/>
    </inkml:context>
    <inkml:brush xml:id="br0">
      <inkml:brushProperty name="width" value="0.05" units="cm"/>
      <inkml:brushProperty name="height" value="0.05" units="cm"/>
    </inkml:brush>
  </inkml:definitions>
  <inkml:trace contextRef="#ctx0" brushRef="#br0">31 1 18943 0 0,'0'0'432'0'0,"-1"1"66"0"0,0-1-415 0 0,-1 1-1 0 0,1 1 1 0 0,0-1 0 0 0,-1 1 0 0 0,1-1 0 0 0,0 0 0 0 0,0 1 0 0 0,0-1 0 0 0,0 1-1 0 0,0 0 1 0 0,0-1 0 0 0,1 1 0 0 0,-1-1 0 0 0,1 1 0 0 0,-1 1-83 0 0,-2 6-46 0 0,0 1 0 0 0,1 2 46 0 0,1-9 73 0 0,0 7-37 0 0,0 0 1 0 0,0 9-37 0 0,0 4 21 0 0,0-14-21 0 0,1 1 0 0 0,1 0 0 0 0,0 3 0 0 0,1 15 0 0 0,0-8-283 0 0,0-3-423 0 0,-2-16-797 0 0,0-1-470 0 0,0 0-91 0 0,0 0-14 0 0</inkml:trace>
</inkml:ink>
</file>

<file path=ppt/ink/ink2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86"/>
    </inkml:context>
    <inkml:brush xml:id="br0">
      <inkml:brushProperty name="width" value="0.05" units="cm"/>
      <inkml:brushProperty name="height" value="0.05" units="cm"/>
    </inkml:brush>
  </inkml:definitions>
  <inkml:trace contextRef="#ctx0" brushRef="#br0">18 0 6912 0 0,'0'0'304'0'0,"0"0"64"0"0,0 0-296 0 0,0 0-72 0 0,-6 5 0 0 0,3 1 0 0 0,0-2 512 0 0,-2 1 96 0 0,5-5 8 0 0,0 8 8 0 0,0 0-848 0 0,0-1-176 0 0</inkml:trace>
  <inkml:trace contextRef="#ctx0" brushRef="#br0" timeOffset="1">63 166 6912 0 0,'-2'5'193'0'0,"2"-1"0"0"0,-1 1-1 0 0,1 0 1 0 0,0-1 0 0 0,0 1 0 0 0,0 0 0 0 0,1 1-193 0 0,0 18 2224 0 0,-1-22-2014 0 0,-1 6 792 0 0,1 0-1 0 0,0-1 1 0 0,0 1-1 0 0,2 5-1001 0 0,2 23 2034 0 0,-1-13 628 0 0,3 12-2662 0 0,-5-29 299 0 0,1 0 1 0 0,-1 0 0 0 0,2 1-1 0 0,-1-1 1 0 0,1-1 0 0 0,0 1-1 0 0,3 4-299 0 0,-3-5 250 0 0,-2-3-167 0 0,0-1-1 0 0,0 0 0 0 0,0 1 0 0 0,0-1 1 0 0,0 1-1 0 0,0-1 0 0 0,0 0 1 0 0,1 0-1 0 0,-1 0 0 0 0,0 1 1 0 0,0-2-1 0 0,1 1 0 0 0,0 0-82 0 0,-1 0 47 0 0,0-1-1 0 0,0 1 1 0 0,0-1-1 0 0,0 1 1 0 0,0-1-1 0 0,0 1 1 0 0,0-1-1 0 0,0 0 0 0 0,0 0 1 0 0,0 0-1 0 0,1 0 1 0 0,-1 0-1 0 0,-1 0 1 0 0,1 0-1 0 0,1 0 1 0 0,-1 0-1 0 0,0 0 1 0 0,0 0-1 0 0,0 0 0 0 0,0-1 1 0 0,0 1-1 0 0,0-1 1 0 0,0 1-1 0 0,0-1 1 0 0,0 1-1 0 0,0-1-46 0 0,10-5 334 0 0,-9 5-282 0 0,1 0 0 0 0,-1-1 0 0 0,0 1 0 0 0,0-1-1 0 0,1 1 1 0 0,-1-1 0 0 0,0 0 0 0 0,0 0 0 0 0,-1 0 0 0 0,1 0 0 0 0,0 0-1 0 0,0 0 1 0 0,-1 0 0 0 0,1-3-52 0 0,2-4 263 0 0,1 0 0 0 0,1 1 0 0 0,-1-1-263 0 0,1 1 40 0 0,-1-1 0 0 0,0-1 1 0 0,-1 0-41 0 0,6-18-182 0 0,-8 21 161 0 0,1-1 0 0 0,-1 1 1 0 0,1 0-1 0 0,0 0 0 0 0,2-3 21 0 0,-4 9-18 0 0,0 0 0 0 0,-1 0 0 0 0,0-1 1 0 0,1 2-1 0 0,-1-1 0 0 0,0-1 0 0 0,1 1 0 0 0,-1-1 18 0 0,2-4-274 0 0,-1 5-517 0 0,0-2-512 0 0,-1 1-568 0 0,1 2-3366 0 0,-1 0-1715 0 0</inkml:trace>
</inkml:ink>
</file>

<file path=ppt/ink/ink2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88"/>
    </inkml:context>
    <inkml:brush xml:id="br0">
      <inkml:brushProperty name="width" value="0.05" units="cm"/>
      <inkml:brushProperty name="height" value="0.05" units="cm"/>
    </inkml:brush>
  </inkml:definitions>
  <inkml:trace contextRef="#ctx0" brushRef="#br0">4 321 17423 0 0,'0'1'795'0'0,"-2"48"320"0"0,2-29-982 0 0,-1-8 31 0 0,1 0 1 0 0,1 0-1 0 0,-1 0 0 0 0,2 0 0 0 0,0 1-164 0 0,0-7-2044 0 0,2-10-4535 0 0</inkml:trace>
  <inkml:trace contextRef="#ctx0" brushRef="#br0" timeOffset="1">103 1 2304 0 0,'-5'5'200'0'0,"2"-2"-200"0"0,3 2 0 0 0</inkml:trace>
</inkml:ink>
</file>

<file path=ppt/ink/ink2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90"/>
    </inkml:context>
    <inkml:brush xml:id="br0">
      <inkml:brushProperty name="width" value="0.05" units="cm"/>
      <inkml:brushProperty name="height" value="0.05" units="cm"/>
    </inkml:brush>
  </inkml:definitions>
  <inkml:trace contextRef="#ctx0" brushRef="#br0">6 0 6448 0 0,'-1'1'498'0'0,"-2"18"-12"0"0,2-11 726 0 0,0-5-665 0 0,1-1 0 0 0,0 0 1 0 0,1 1-1 0 0,-1-1 1 0 0,0 1-1 0 0,1-1-547 0 0,0 10 1893 0 0,-1-7-1386 0 0,0 1 527 0 0,0 1 0 0 0,0-1 0 0 0,1 1 1 0 0,1 6-1035 0 0,-1-9 518 0 0,0 1 0 0 0,-1 0-1 0 0,1 0 1 0 0,-1 0-518 0 0,0-1 238 0 0,1-1 0 0 0,-1 1 0 0 0,0-1-1 0 0,1 1 1 0 0,0 0 0 0 0,0-1 0 0 0,0 1-238 0 0,3 10 445 0 0,-4-13-368 0 0,0 1 1 0 0,1-1-1 0 0,-1 1 1 0 0,0 0-1 0 0,1 0 0 0 0,-1-1 1 0 0,2 1-1 0 0,-2 0 1 0 0,1-1-1 0 0,0 1 1 0 0,0-1-1 0 0,0 1-77 0 0,-1-2 26 0 0,1 1 0 0 0,0-1 0 0 0,-1 0 0 0 0,0 1 0 0 0,0-1 0 0 0,1 1-1 0 0,-1-1 1 0 0,1 0 0 0 0,-1 0 0 0 0,0 0 0 0 0,1 1 0 0 0,0-1 0 0 0,-1 0 0 0 0,0 0 0 0 0,1 0-1 0 0,-1 0 1 0 0,1 0 0 0 0,0 0 0 0 0,-1 1 0 0 0,0-1 0 0 0,1 0 0 0 0,-1 0 0 0 0,1 0-1 0 0,0-1 1 0 0,-1 1 0 0 0,0 0 0 0 0,1 0 0 0 0,-1 0 0 0 0,1 0-26 0 0,2-1 34 0 0,1 0 0 0 0,-1 0 0 0 0,0-1 0 0 0,0 1 0 0 0,0-1 0 0 0,0 0 0 0 0,0 0 0 0 0,0 0-1 0 0,-1 0 1 0 0,3-3-34 0 0,3-2 206 0 0,-1-2 0 0 0,4-6-206 0 0,-4 5 129 0 0,1 1 0 0 0,2-2-129 0 0,3-2 110 0 0,-3 2 57 0 0,1 1-1 0 0,0-1 1 0 0,0 2-1 0 0,4-2-166 0 0,-14 10 63 0 0,0 0 1 0 0,0 1-1 0 0,1-1 0 0 0,-1 1 0 0 0,1-1 0 0 0,-1 0 1 0 0,0 1-1 0 0,1 0 0 0 0,-1-1 0 0 0,1 1-63 0 0,-1 0 8 0 0,-1 0 0 0 0,1 0 0 0 0,0 1 0 0 0,-1-1 0 0 0,1 0 0 0 0,-1 0 0 0 0,0 0 0 0 0,1 1 0 0 0,0-1 0 0 0,-1 1 0 0 0,1-1 0 0 0,-1 0 0 0 0,1 1 0 0 0,-1-1 0 0 0,1 0 0 0 0,-1 1 0 0 0,0-1 0 0 0,1 0 0 0 0,-1 1 0 0 0,0 0-8 0 0,8 11 37 0 0,-8-10-20 0 0,16 31-12 0 0,-2 1 0 0 0,6 27-5 0 0,1 4-280 0 0,-19-57 40 0 0,1-1 0 0 0,3 7 240 0 0,-3-7-532 0 0,0 0 0 0 0,2 5 532 0 0,-4-10-359 0 0,-1 1 1 0 0,1-2-1 0 0,1 2 0 0 0,-2-1 0 0 0,1-1 0 0 0,0 1 1 0 0,1 0-1 0 0,-1 0 0 0 0,1 0 0 0 0,-1-1 0 0 0,1 1 0 0 0,-1-1 1 0 0,1 1-1 0 0,0-1 0 0 0,0 1 0 0 0,0-1 0 0 0,0 0 359 0 0,6 1-7115 0 0</inkml:trace>
</inkml:ink>
</file>

<file path=ppt/ink/ink2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91"/>
    </inkml:context>
    <inkml:brush xml:id="br0">
      <inkml:brushProperty name="width" value="0.05" units="cm"/>
      <inkml:brushProperty name="height" value="0.05" units="cm"/>
    </inkml:brush>
  </inkml:definitions>
  <inkml:trace contextRef="#ctx0" brushRef="#br0">401 29 4144 0 0,'0'0'319'0'0,"0"-2"-210"0"0,-3-6 2752 0 0,3 7 364 0 0,-1 0 167 0 0,1 0-3087 0 0,-1 0-1 0 0,0 0 0 0 0,1 0 1 0 0,-1 0-1 0 0,1 0 0 0 0,-1 1 1 0 0,0-2-1 0 0,0 2 0 0 0,0-1 1 0 0,0 0-1 0 0,0 0 0 0 0,1 1 1 0 0,-2-1-1 0 0,1 1 0 0 0,1-1 1 0 0,-2 0-1 0 0,1 1 0 0 0,0 0 1 0 0,0 0-1 0 0,0-1 0 0 0,-1 1 1 0 0,1 0-305 0 0,-2 0 200 0 0,0-1 1 0 0,0 1-1 0 0,0 0 1 0 0,0 0-1 0 0,0 0 1 0 0,0 1-1 0 0,0-1 1 0 0,-2 1-201 0 0,-1 1 170 0 0,1-1-1 0 0,-1 1 1 0 0,1-1 0 0 0,-1 2-1 0 0,1-1 1 0 0,0 1 0 0 0,0 0-1 0 0,0 0 1 0 0,0 0 0 0 0,1 0-1 0 0,-1 1 1 0 0,0 1-170 0 0,-20 20 278 0 0,12-13-126 0 0,1 1 0 0 0,0 1-1 0 0,-9 13-151 0 0,-7 19 918 0 0,27-46-916 0 0,0 1 0 0 0,1 0 0 0 0,-1 0 0 0 0,1 0 0 0 0,0 0 0 0 0,-1 0 0 0 0,1 0 1 0 0,-1 0-1 0 0,1 0 0 0 0,0 0 0 0 0,0 0 0 0 0,0 0 0 0 0,0 0 0 0 0,0 1 1 0 0,0-1-3 0 0,2 2-43 0 0,-1-3 49 0 0,1 1 0 0 0,-1 0 0 0 0,0-1 0 0 0,0 1 0 0 0,0-1-1 0 0,1 0 1 0 0,-1 0 0 0 0,0 0 0 0 0,1 1 0 0 0,-1-1 0 0 0,0 0 0 0 0,0 0 0 0 0,1 0 0 0 0,-1-1 0 0 0,1 1 0 0 0,-1 0 0 0 0,0 0 0 0 0,0 0-1 0 0,0-1-5 0 0,2 0 12 0 0,-1 0 0 0 0,1 0-1 0 0,-2 0 1 0 0,2 0 0 0 0,-1 0-1 0 0,-1-1 1 0 0,2 1 0 0 0,-1-1 0 0 0,-1 1-1 0 0,1-2-11 0 0,2 0 39 0 0,-1 0 0 0 0,1 0 0 0 0,4-3-39 0 0,-4 3 14 0 0,0 0 0 0 0,0-1 0 0 0,2-1-14 0 0,9-10 149 0 0,1 1 0 0 0,4-2-149 0 0,11-9 393 0 0,-9 8 208 0 0,-22 16-589 0 0,0 1-1 0 0,1 0 1 0 0,-1 0 0 0 0,0 0 0 0 0,0 0-1 0 0,1-1 1 0 0,-1 1 0 0 0,1 0 0 0 0,-1-1-1 0 0,0 1 1 0 0,1 0 0 0 0,-1 0 0 0 0,0 0-1 0 0,1 0 1 0 0,-1 0 0 0 0,1 0 0 0 0,-1 0-1 0 0,1 0-11 0 0,0 0 34 0 0,0 0 70 0 0,5 2 53 0 0,-4 0-152 0 0,0-1-1 0 0,0 1 1 0 0,0-1-1 0 0,0 1 1 0 0,-1 0-1 0 0,1 0 1 0 0,0-1-1 0 0,-1 2 1 0 0,1-1-1 0 0,-1 0 0 0 0,0 0 1 0 0,0 0-1 0 0,1 2-4 0 0,2 7 32 0 0,-1-2 0 0 0,1 9-32 0 0,-2-12 13 0 0,5 23-6 0 0,-2 2 0 0 0,-1 3-7 0 0,3 15-2 0 0,-4-24 42 0 0,0 21-40 0 0,0 1 35 0 0,20 244 482 0 0,-20-184-189 0 0,2 8 64 0 0,-2-76-248 0 0,-2 1 1 0 0,-2-1-1 0 0,-1 0 0 0 0,-3 10-144 0 0,3-38 62 0 0,0-1 0 0 0,-1 0 0 0 0,-1 0 0 0 0,0 0 0 0 0,-2 4-62 0 0,3-10 20 0 0,2-1 1 0 0,-2 0-1 0 0,1 1 1 0 0,-1-1-1 0 0,0 0 1 0 0,1 0-1 0 0,-1-1 1 0 0,0 1-1 0 0,0-1 1 0 0,-1 1-1 0 0,1-1 1 0 0,0 0-1 0 0,-1 0 1 0 0,1 0-1 0 0,-1-1 1 0 0,1 1-1 0 0,-2-1 1 0 0,2 0-21 0 0,-6 1 37 0 0,0 0 1 0 0,1-1 0 0 0,-1 1 0 0 0,1-1 0 0 0,-1-1-1 0 0,0 0 1 0 0,-7-1-38 0 0,-2-1 56 0 0,-1-1 0 0 0,1 0 0 0 0,0-1 0 0 0,-1-2 0 0 0,-7-3-56 0 0,14 4 34 0 0,-1-1 1 0 0,1 0-1 0 0,0-1 0 0 0,0 0 0 0 0,1-1 1 0 0,0 0-1 0 0,-8-8-34 0 0,8 5-87 0 0,1 0-1 0 0,-1 0 0 0 0,2-1 1 0 0,0 0-1 0 0,-5-9 88 0 0,11 14-53 0 0,-1 1 0 0 0,0-1 0 0 0,2 0 1 0 0,-1 0-1 0 0,1 0 0 0 0,0-1 0 0 0,1 1 0 0 0,-1-1 0 0 0,1 1 0 0 0,1 0 0 0 0,-1-1 0 0 0,2-4 53 0 0,-1 5-311 0 0,1-1-1 0 0,1 1 1 0 0,-1-1 0 0 0,2 1 0 0 0,2-8 311 0 0,2-1-4085 0 0,9-17 4085 0 0,1 3-9181 0 0</inkml:trace>
</inkml:ink>
</file>

<file path=ppt/ink/ink2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74"/>
    </inkml:context>
    <inkml:brush xml:id="br0">
      <inkml:brushProperty name="width" value="0.05" units="cm"/>
      <inkml:brushProperty name="height" value="0.05" units="cm"/>
    </inkml:brush>
  </inkml:definitions>
  <inkml:trace contextRef="#ctx0" brushRef="#br0">88 58 9216 0 0,'-2'-3'166'0'0,"0"-1"0"0"0,0 1 0 0 0,0 0 0 0 0,0 0 0 0 0,-2-1-166 0 0,-7-14 162 0 0,-3 3 6231 0 0,13 15-6283 0 0,1-1-1 0 0,0 1 1 0 0,0 0 0 0 0,0 0 0 0 0,-1 0-1 0 0,1 0 1 0 0,0 0 0 0 0,0 0 0 0 0,0 0 0 0 0,-1 0-1 0 0,1 0 1 0 0,0 0 0 0 0,-1 0 0 0 0,1 0-1 0 0,0 0 1 0 0,0 0 0 0 0,-1 0 0 0 0,1 0 0 0 0,0 0-1 0 0,0 0 1 0 0,0 0 0 0 0,-1 0 0 0 0,1 0-1 0 0,0 0 1 0 0,-1 1 0 0 0,1-1 0 0 0,0 0 0 0 0,0 0-1 0 0,0 0 1 0 0,0 0 0 0 0,-1 0 0 0 0,1 1-1 0 0,0-1 1 0 0,0 0-110 0 0,-6 7 300 0 0,4-3-224 0 0,0 1 0 0 0,0 0 0 0 0,0 0 0 0 0,1 0 0 0 0,-1-1 0 0 0,2 1 1 0 0,-1 0-1 0 0,0 0 0 0 0,1 4-76 0 0,-2 7 88 0 0,-5 48 452 0 0,2 15-540 0 0,1 6 340 0 0,1-30 6 0 0,2 22-346 0 0,7 54 277 0 0,-4-111-248 0 0,3 10-29 0 0,-3-15 41 0 0,-1-11-29 0 0,0 1 0 0 0,0-1 1 0 0,0 1-1 0 0,1-1 0 0 0,0 1-12 0 0,-2-4 8 0 0,1 1 1 0 0,0-1 0 0 0,0 1-1 0 0,0 0 1 0 0,0-1 0 0 0,0 1 0 0 0,0-1-1 0 0,1 1 1 0 0,-1-1 0 0 0,1 0-1 0 0,-1 1 1 0 0,1-1 0 0 0,0 1-9 0 0,-1-2 9 0 0,-1 0 0 0 0,1 0 0 0 0,0 1 0 0 0,0-1 0 0 0,-1 0 0 0 0,1 0 0 0 0,-1 0 0 0 0,2 0 1 0 0,-2 0-1 0 0,1 0 0 0 0,-1 0 0 0 0,2 0 0 0 0,-2 0 0 0 0,1 0 0 0 0,-1 0 0 0 0,2 0 0 0 0,-2-1 1 0 0,1 1-1 0 0,-1 0 0 0 0,1 0 0 0 0,0 0 0 0 0,0-1 0 0 0,-1 0 0 0 0,1 1 0 0 0,0 0 0 0 0,-1-1-9 0 0,2-1 28 0 0,1 0 1 0 0,-1 0-1 0 0,0-1 0 0 0,0 0 0 0 0,1 0-28 0 0,-1 1 21 0 0,10-14 155 0 0,-2-1 0 0 0,9-14-176 0 0,-11 16 84 0 0,-2 0 0 0 0,1 0 0 0 0,-1-1 0 0 0,1-10-84 0 0,4-14 67 0 0,-2 4 82 0 0,2-19-149 0 0,-7 37 20 0 0,-3 14-5 0 0,0-1 0 0 0,0 1 0 0 0,0-1 0 0 0,-1-1-15 0 0,0 4 82 0 0,0 2 22 0 0,0 0 6 0 0,0 2-82 0 0,0-1 0 0 0,0 0 1 0 0,1 0-1 0 0,-2 0 0 0 0,1 0 0 0 0,0 1 0 0 0,0-1 0 0 0,0 0 0 0 0,0 0-28 0 0,-2 6 42 0 0,2 16 26 0 0,0 1 0 0 0,2 10-68 0 0,1 22 57 0 0,-2-39-57 0 0,1 0 0 0 0,1-1 0 0 0,0 1 0 0 0,0-1 0 0 0,4 7 0 0 0,-6-20 0 0 0,1 3 5 0 0,0 0 0 0 0,0-1 0 0 0,1 0 0 0 0,-1 1 1 0 0,1-1-1 0 0,0-1 0 0 0,1 1 0 0 0,-1 0 0 0 0,1 0 0 0 0,1 1-5 0 0,-2-4 4 0 0,-1 0 1 0 0,1 0-1 0 0,-1 0 0 0 0,1 0 1 0 0,0 0-1 0 0,0-1 0 0 0,0 1 1 0 0,0-1-1 0 0,0 0-4 0 0,-1 0 2 0 0,0-1 0 0 0,0 1 0 0 0,0 0 0 0 0,1-1 0 0 0,-1 0 0 0 0,0 0 0 0 0,0 0 0 0 0,0 0 0 0 0,0 0 0 0 0,0 0 0 0 0,0 0 0 0 0,0-1 0 0 0,1 0 0 0 0,-1 1-2 0 0,2-2 16 0 0,0 0 0 0 0,-1 0 0 0 0,1 1 0 0 0,-1-1 0 0 0,1-1 0 0 0,-1 1 0 0 0,0 0 0 0 0,0-1 0 0 0,-1 0 0 0 0,1 0 0 0 0,0 0 0 0 0,0 0 0 0 0,0-2-15 0 0,5-7 66 0 0,-2 0 0 0 0,1 0 0 0 0,0-4-67 0 0,-1 1 66 0 0,-1 1 0 0 0,-1-1-1 0 0,0 1 1 0 0,-1-5-66 0 0,1-1 73 0 0,2-7 70 0 0,-3-1-1 0 0,1-22-142 0 0,-2-56 138 0 0,-3 79-97 0 0,-3-113 37 0 0,1 88-68 0 0,3 47-14 0 0,-1-2-55 0 0,1-1 0 0 0,-1 0 1 0 0,0 0-1 0 0,0 1 1 0 0,-2-5 58 0 0,2 10-39 0 0,1 2 0 0 0,-1-1 1 0 0,1 1-1 0 0,0-1 0 0 0,-1 0 0 0 0,1 0 0 0 0,-1 1 1 0 0,0-1-1 0 0,1 0 0 0 0,-1 1 0 0 0,1-1 1 0 0,-1 1-1 0 0,0-1 39 0 0,1 1-66 0 0,0 0 1 0 0,0 0-1 0 0,0 0 1 0 0,0 0-1 0 0,0 0 1 0 0,-1 0-1 0 0,1 0 1 0 0,0 0 0 0 0,0 0-1 0 0,0 0 1 0 0,0 1-1 0 0,0-1 1 0 0,0 0-1 0 0,0 0 1 0 0,0 0-1 0 0,-1 0 1 0 0,1 0-1 0 0,0 0 1 0 0,0 0-1 0 0,0 0 1 0 0,-1 0-1 0 0,1 0 1 0 0,0 0-1 0 0,0 0 1 0 0,0 0-1 0 0,0 0 1 0 0,0 1-1 0 0,0-1 1 0 0,0 0-1 0 0,0 0 1 0 0,0 0-1 0 0,0 0 1 0 0,0 0-1 0 0,0 0 1 0 0,0 0-1 0 0,0 0 1 0 0,0 1-1 0 0,0-1 66 0 0,-2 5-2348 0 0,1 4-5445 0 0</inkml:trace>
</inkml:ink>
</file>

<file path=ppt/ink/ink2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75"/>
    </inkml:context>
    <inkml:brush xml:id="br0">
      <inkml:brushProperty name="width" value="0.05" units="cm"/>
      <inkml:brushProperty name="height" value="0.05" units="cm"/>
    </inkml:brush>
  </inkml:definitions>
  <inkml:trace contextRef="#ctx0" brushRef="#br0">1 117 14744 0 0,'0'0'1136'0'0,"0"1"-747"0"0,0 2-221 0 0,1 1 0 0 0,-1 0 0 0 0,1-1 0 0 0,0 0 0 0 0,0 1 0 0 0,1 1-168 0 0,3 9 1250 0 0,-5-13-1178 0 0,0 0-1 0 0,0 0 0 0 0,0 0 0 0 0,1 0 0 0 0,0 0 0 0 0,-1 0 0 0 0,0 0 0 0 0,1 0 0 0 0,-1 0 1 0 0,1-1-1 0 0,0 1 0 0 0,-1 0 0 0 0,1 0 0 0 0,-1 0 0 0 0,1-1 0 0 0,-1 1 0 0 0,2 0 0 0 0,-2-1 1 0 0,1 1-1 0 0,0-1 0 0 0,0 1 0 0 0,0-1 0 0 0,-1 1 0 0 0,2-1 0 0 0,-1 0 0 0 0,-1 1 0 0 0,2-1 0 0 0,-1 0 1 0 0,-1 0-1 0 0,2 0-71 0 0,-1 0 37 0 0,1 0 0 0 0,0 0 1 0 0,-1-1-1 0 0,1 1 1 0 0,0-1-1 0 0,0 0 0 0 0,-1 1 1 0 0,1-1-1 0 0,-1 1 0 0 0,0-2 1 0 0,1 2-1 0 0,-1-1 0 0 0,1-1 1 0 0,-1 1-1 0 0,1-1-37 0 0,4-4 202 0 0,-1 0-1 0 0,5-6-201 0 0,-9 11 23 0 0,0-1 12 0 0,0-1 0 0 0,1 1 0 0 0,-1 0 0 0 0,0-1 0 0 0,0 0 0 0 0,0-1-35 0 0,5-10 117 0 0,-4 8-57 0 0,0 0 0 0 0,0 1-1 0 0,0-1 1 0 0,-1 0 0 0 0,0 0 0 0 0,0 0-1 0 0,-1 0 1 0 0,0 0 0 0 0,0 0 0 0 0,0 0-1 0 0,0-1-59 0 0,-1 6 61 0 0,1-1-1 0 0,0-1 0 0 0,-1 2 1 0 0,0-1-1 0 0,1-1 1 0 0,-1 2-1 0 0,0-1 0 0 0,0 0 1 0 0,0 0-1 0 0,0 0 1 0 0,0 1-1 0 0,0-1 0 0 0,-1 1 1 0 0,1-1-1 0 0,-2-1-60 0 0,3 3 28 0 0,-1-1 0 0 0,0 1 0 0 0,0-1 0 0 0,1 1 0 0 0,-1-1 0 0 0,0 1 0 0 0,0 0 0 0 0,1-1 0 0 0,-1 1 0 0 0,0 0 0 0 0,0 0 0 0 0,0-1 0 0 0,0 1 0 0 0,0 0 0 0 0,0 0 0 0 0,1 0 0 0 0,-2 0 1 0 0,2 0-1 0 0,-1 0 0 0 0,0 0 0 0 0,0 1 0 0 0,0-1 0 0 0,0 0 0 0 0,0 0 0 0 0,0 0 0 0 0,1 1 0 0 0,-1-1 0 0 0,0 0 0 0 0,0 1 0 0 0,1 0 0 0 0,-2-1 0 0 0,2 1 0 0 0,-1-1 0 0 0,1 1 0 0 0,-2 0-28 0 0,2-1 0 0 0,-2 3 27 0 0,-1-1 0 0 0,0 1 0 0 0,1 0-1 0 0,-1 0 1 0 0,1 0 0 0 0,-2 2-27 0 0,4-4 0 0 0,-4 6 8 0 0,1 0 0 0 0,-1 0 0 0 0,1 1 0 0 0,0-1 0 0 0,1 1 0 0 0,0-1 0 0 0,0 1 0 0 0,0 4-8 0 0,0 4 0 0 0,0-7 0 0 0,2-1 0 0 0,-1 1 0 0 0,0 0 0 0 0,1 2 0 0 0,4 19-32 0 0,1 4 32 0 0,-3-24-6 0 0,0 0-1 0 0,1-1 1 0 0,0 2 0 0 0,1-2-1 0 0,1 3 7 0 0,-3-9-108 0 0,0 0-1 0 0,0 0 1 0 0,0 0-1 0 0,0 0 0 0 0,0-1 1 0 0,0 0-1 0 0,0 1 1 0 0,1-1-1 0 0,0 1 1 0 0,0-2-1 0 0,-1 1 0 0 0,1 0 1 0 0,0 0-1 0 0,0 0 1 0 0,0-1-1 0 0,1 0 1 0 0,-1 0-1 0 0,3 1 109 0 0,-3-1-119 0 0,0-1 0 0 0,-1 1 1 0 0,1-1-1 0 0,0 0 0 0 0,-1 0 0 0 0,1 0 0 0 0,0 0 1 0 0,0-1-1 0 0,0 1 0 0 0,-1 0 0 0 0,1-2 0 0 0,-1 2 1 0 0,1-1-1 0 0,0 0 0 0 0,-1 0 0 0 0,1 0 0 0 0,-1-1 1 0 0,0 1-1 0 0,1-1 0 0 0,-1 1 0 0 0,0-1 1 0 0,0-1-1 0 0,1 1 119 0 0,7-10-1570 0 0</inkml:trace>
</inkml:ink>
</file>

<file path=ppt/ink/ink2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76"/>
    </inkml:context>
    <inkml:brush xml:id="br0">
      <inkml:brushProperty name="width" value="0.05" units="cm"/>
      <inkml:brushProperty name="height" value="0.05" units="cm"/>
    </inkml:brush>
  </inkml:definitions>
  <inkml:trace contextRef="#ctx0" brushRef="#br0">123 1 18687 0 0,'0'0'430'0'0,"0"0"55"0"0,-3 1-402 0 0,0 0-1 0 0,0 1 0 0 0,0-1 1 0 0,1 1-1 0 0,-1-1 1 0 0,0 1-1 0 0,1 0 1 0 0,0 0-1 0 0,0 0 0 0 0,-1 1 1 0 0,2-1-1 0 0,-1 0 1 0 0,0 1-1 0 0,0-1 1 0 0,0 1-1 0 0,1 0 1 0 0,-1-1-1 0 0,1 3-82 0 0,-5 7 331 0 0,0 0 26 0 0,1 0 1 0 0,0 1 0 0 0,-1 8-358 0 0,-4 13 306 0 0,4-13-47 0 0,1 1-1 0 0,0 1-258 0 0,-4 31 416 0 0,3-18 69 0 0,-1 32-485 0 0,5-50 30 0 0,0 95 373 0 0,3-93-305 0 0,0 1-1 0 0,2-2 1 0 0,0 2 0 0 0,3 9-98 0 0,-5-29 12 0 0,0 2 1 0 0,0-1-1 0 0,-1 0 1 0 0,2 0 0 0 0,-1 0-1 0 0,0-1 1 0 0,1 2-13 0 0,-2-2 2 0 0,0 0 0 0 0,1-1 0 0 0,0 1 0 0 0,-1-1 0 0 0,0 0 0 0 0,1 1 0 0 0,-1-1 1 0 0,0 1-1 0 0,1-1 0 0 0,0 0 0 0 0,-1 1 0 0 0,1-1 0 0 0,-1 0 0 0 0,1 0 0 0 0,-1 0 0 0 0,1 0 1 0 0,-1 1-1 0 0,1-1 0 0 0,-1 0 0 0 0,1 0 0 0 0,0 0 0 0 0,-1 0 0 0 0,1 0 0 0 0,-1 0 1 0 0,1 0-1 0 0,0 0 0 0 0,-1 0 0 0 0,1 0 0 0 0,-1-1 0 0 0,1 1 0 0 0,0 0-2 0 0,3-2 26 0 0,-1 0 0 0 0,0 0-1 0 0,0 0 1 0 0,1 0-1 0 0,-1-1 1 0 0,0 0 0 0 0,0 0-1 0 0,0 0-25 0 0,6-7 358 0 0,5-10-358 0 0,-1 3 125 0 0,-5 9-38 0 0,-1 0 0 0 0,2-1-87 0 0,12-13 82 0 0,-18 19-82 0 0,0-1 0 0 0,1 1 0 0 0,0 0 0 0 0,-1 0 0 0 0,1 0 0 0 0,0 0 0 0 0,0 1 0 0 0,2-2 0 0 0,-4 2 0 0 0,0 1 0 0 0,1-1 0 0 0,0 1 0 0 0,0-1 0 0 0,0 1 0 0 0,1-1 0 0 0,-3 2 0 0 0,0 0 0 0 0,0 0 0 0 0,0 0 0 0 0,0 0 0 0 0,0 0 0 0 0,-1 0 0 0 0,2 0 0 0 0,-2 0 0 0 0,1 0 0 0 0,0 0 0 0 0,0 0 0 0 0,0 0 0 0 0,-1 1 0 0 0,2-1 0 0 0,-2 1 0 0 0,1-1 0 0 0,0 0 0 0 0,0 1 0 0 0,-1-1 0 0 0,1 1 0 0 0,-1 0 0 0 0,1-1 0 0 0,0 0 0 0 0,0 1 0 0 0,-1 1 0 0 0,3 1 12 0 0,0 0-1 0 0,-1 0 0 0 0,0 0 1 0 0,0 1-1 0 0,0-1 0 0 0,-1 1 1 0 0,1-1-1 0 0,-1 2 0 0 0,0-2 1 0 0,0 1-1 0 0,0 0 0 0 0,-1 0-11 0 0,2 6 34 0 0,-1-1 0 0 0,-1 2 0 0 0,0-2 0 0 0,-1 6-34 0 0,-1-6 13 0 0,1 1 0 0 0,-2-1-1 0 0,1 0 1 0 0,-2 1 0 0 0,1-1-1 0 0,-1 0 1 0 0,0-1 0 0 0,-2 2-13 0 0,2-2 33 0 0,-1-1 1 0 0,0-1-1 0 0,-1 1 1 0 0,1-1-1 0 0,-3 2-33 0 0,0 0 53 0 0,6-6-45 0 0,1 0 1 0 0,-2 0 0 0 0,1 0 0 0 0,-1-1 0 0 0,1 1 0 0 0,0-1 0 0 0,-1 1 0 0 0,0-1 0 0 0,1 0 0 0 0,-1 0 0 0 0,-1 1-9 0 0,1-2 5 0 0,1 0-1 0 0,1 1 1 0 0,-1-1 0 0 0,0 0 0 0 0,0 0-1 0 0,0 0 1 0 0,0 0 0 0 0,0 0 0 0 0,0 0 0 0 0,0-1-1 0 0,0 1 1 0 0,0 0 0 0 0,0-1 0 0 0,0 0-1 0 0,0 1 1 0 0,-1-2-5 0 0,-4-2-269 0 0,-1-1 0 0 0,0 0 1 0 0,0-1 268 0 0,6 4-96 0 0,1 1 0 0 0,-1-1 0 0 0,0 0 0 0 0,0 0 0 0 0,1 0 0 0 0,-1 0 0 0 0,1 0 0 0 0,0 0 0 0 0,0 0 1 0 0,-1 0-1 0 0,1-1 0 0 0,1 1 0 0 0,-2-2 96 0 0,2-1-891 0 0</inkml:trace>
</inkml:ink>
</file>

<file path=ppt/ink/ink2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77"/>
    </inkml:context>
    <inkml:brush xml:id="br0">
      <inkml:brushProperty name="width" value="0.05" units="cm"/>
      <inkml:brushProperty name="height" value="0.05" units="cm"/>
    </inkml:brush>
  </inkml:definitions>
  <inkml:trace contextRef="#ctx0" brushRef="#br0">223 0 11056 0 0,'0'0'852'0'0,"-6"1"1524"0"0,-8 6 3861 0 0,-1-1-3538 0 0,9-4-2366 0 0,0 0 0 0 0,0 1 1 0 0,1-1-1 0 0,-1 2 0 0 0,-3 1-333 0 0,4-2 254 0 0,0 1 1 0 0,0-1 0 0 0,-4 1-255 0 0,-9 5 365 0 0,8-3-53 0 0,0-1-1 0 0,0 0-311 0 0,3-2 117 0 0,0 0 0 0 0,1 0-1 0 0,-1 1 1 0 0,1 0 0 0 0,-5 4-117 0 0,-5 4 189 0 0,16-10-141 0 0,1-2-47 0 0,0 1 0 0 0,-1-1-1 0 0,1 1 1 0 0,-1-1 0 0 0,1 1 0 0 0,0-1-1 0 0,-1 0 1 0 0,1 1 0 0 0,-1-1 0 0 0,1 0 0 0 0,0 1-1 0 0,0-1 1 0 0,-1 0 0 0 0,1 1 0 0 0,0-1-1 0 0,0 0 1 0 0,-1 0 0 0 0,1 0-1 0 0,2 0-2 0 0,29 7-25 0 0,-19-5 9 0 0,-1 1-1 0 0,3 0 19 0 0,-9 0 0 0 0,1 0 0 0 0,4 2 0 0 0,-7-3 0 0 0,-1 0 0 0 0,0-1 0 0 0,-1 1 0 0 0,0 0 0 0 0,1 0 0 0 0,-1 0 0 0 0,1 1 0 0 0,-2-1 0 0 0,2 0 0 0 0,-1 1 0 0 0,-1-1 0 0 0,1 1 0 0 0,-1 0 0 0 0,1 0 0 0 0,-1-1 0 0 0,1 1 0 0 0,-1 0 0 0 0,-1 0 0 0 0,2 2 0 0 0,-2-4 3 0 0,0 1 0 0 0,0-1 0 0 0,0 1 0 0 0,0-1 0 0 0,0 1 0 0 0,0-1 0 0 0,-1 1-1 0 0,1-1 1 0 0,-1 1 0 0 0,1-1 0 0 0,-1 1-3 0 0,-8 14 32 0 0,7-12-40 0 0,-1 0 0 0 0,0-1 0 0 0,0 0 0 0 0,0 0 0 0 0,0 0 0 0 0,0 0 0 0 0,-1-1 0 0 0,1 0 0 0 0,-1 1 0 0 0,1-1 0 0 0,-2 0 8 0 0,-1 1-24 0 0,0-1 0 0 0,-1 1 0 0 0,1-1 0 0 0,0-1 0 0 0,-1 1 0 0 0,-5-1 24 0 0,8-1-193 0 0,1 0 0 0 0,0 0 0 0 0,-1 0 0 0 0,1 0 0 0 0,0-1 0 0 0,0 1 0 0 0,0-1 0 0 0,0 0 0 0 0,-1 0 0 0 0,1 0 0 0 0,0-1-1 0 0,1 1 1 0 0,-1-1 0 0 0,0 1 0 0 0,1-1 0 0 0,-1 0 0 0 0,0 0 0 0 0,1 0 0 0 0,-1 0 0 0 0,0-2 193 0 0,-2-3-1371 0 0</inkml:trace>
</inkml:ink>
</file>

<file path=ppt/ink/ink2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78"/>
    </inkml:context>
    <inkml:brush xml:id="br0">
      <inkml:brushProperty name="width" value="0.05" units="cm"/>
      <inkml:brushProperty name="height" value="0.05" units="cm"/>
    </inkml:brush>
  </inkml:definitions>
  <inkml:trace contextRef="#ctx0" brushRef="#br0">13 1 18487 0 0,'-1'1'846'0'0,"0"1"-736"0"0,0 0 1 0 0,0 0-1 0 0,0 1 0 0 0,0-2 1 0 0,0 2-1 0 0,0-1 1 0 0,1 1-1 0 0,0-2 1 0 0,-1 2-1 0 0,0-1 1 0 0,1 1-111 0 0,-1 28-23 0 0,1-4 374 0 0,-1-10-84 0 0,1 0 1 0 0,1 0 0 0 0,2 12-268 0 0,-2-20 59 0 0,-1-7-41 0 0,1 0-1 0 0,-1 0 1 0 0,1 1-1 0 0,-1-2 1 0 0,1 2-1 0 0,-1-1 0 0 0,1-1 1 0 0,0 2-1 0 0,1 0-17 0 0,6 8 75 0 0,-7-10-290 0 0,-1-1-103 0 0,5-6-548 0 0,-4 5 603 0 0,0-1 1 0 0,-1 1-1 0 0,2-1 0 0 0,-2 1 0 0 0,1-1 0 0 0,-1 1 0 0 0,1-1 0 0 0,0 1 0 0 0,-1-1 0 0 0,0 0 0 0 0,1 0 263 0 0,-1-10-1679 0 0</inkml:trace>
</inkml:ink>
</file>

<file path=ppt/ink/ink2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79"/>
    </inkml:context>
    <inkml:brush xml:id="br0">
      <inkml:brushProperty name="width" value="0.05" units="cm"/>
      <inkml:brushProperty name="height" value="0.05" units="cm"/>
    </inkml:brush>
  </inkml:definitions>
  <inkml:trace contextRef="#ctx0" brushRef="#br0">14 288 3224 0 0,'0'0'288'0'0,"0"0"-288"0"0,0 0 0 0 0,0 0 0 0 0,0 0 1376 0 0,0 0 224 0 0,-13 0 48 0 0,13 0 8 0 0</inkml:trace>
  <inkml:trace contextRef="#ctx0" brushRef="#br0" timeOffset="1">258 0 16583 0 0,'0'0'1276'0'0,"0"0"-822"0"0,0 0-250 0 0,0 1 386 0 0,0 5-32 0 0,-1 0 0 0 0,0 0 0 0 0,0 0 0 0 0,-1-1-1 0 0,0 3-557 0 0,-4 10 462 0 0,1 5 25 0 0,2 0 1 0 0,0 11-488 0 0,-1 12 193 0 0,-21 180 487 0 0,22-189-651 0 0,-8 72 231 0 0,5 29-260 0 0,2-53-462 0 0,-1-3-293 0 0,5-68-772 0 0,-1 0 1 0 0,-1 4 1526 0 0,-1-7-1970 0 0</inkml:trace>
</inkml:ink>
</file>

<file path=ppt/ink/ink2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81"/>
    </inkml:context>
    <inkml:brush xml:id="br0">
      <inkml:brushProperty name="width" value="0.05" units="cm"/>
      <inkml:brushProperty name="height" value="0.05" units="cm"/>
    </inkml:brush>
  </inkml:definitions>
  <inkml:trace contextRef="#ctx0" brushRef="#br0">1 0 20095 0 0,'0'0'926'0'0,"0"0"-26"0"0,0 0-531 0 0,0 0-98 0 0,0 0 17 0 0,1 0 6 0 0,3 1-195 0 0,1-1 0 0 0,-1 0 0 0 0,-1 1 0 0 0,2 0 0 0 0,-1 0 0 0 0,-1 1 0 0 0,1-1 0 0 0,0 1 0 0 0,0 0 0 0 0,-1 0 0 0 0,2 1-99 0 0,1 1 9 0 0,0 0-1 0 0,0 0 1 0 0,-1 1-1 0 0,0 0 1 0 0,0 0-1 0 0,1 2-8 0 0,64 74-2188 0 0,-66-75 536 0 0,2 0-1 0 0,3 5 1653 0 0,0-4-1903 0 0</inkml:trace>
</inkml:ink>
</file>

<file path=ppt/ink/ink2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82"/>
    </inkml:context>
    <inkml:brush xml:id="br0">
      <inkml:brushProperty name="width" value="0.05" units="cm"/>
      <inkml:brushProperty name="height" value="0.05" units="cm"/>
    </inkml:brush>
  </inkml:definitions>
  <inkml:trace contextRef="#ctx0" brushRef="#br0">39 87 11520 0 0,'-8'4'886'0'0,"8"-4"-869"0"0,0 0-1 0 0,0 0 0 0 0,-1 1 1 0 0,1-1-1 0 0,0 1 1 0 0,0-1-1 0 0,-1 0 0 0 0,1 0 1 0 0,0 0-1 0 0,0 1 0 0 0,0-1 1 0 0,0 0-1 0 0,0 0 1 0 0,0 1-1 0 0,0-1 0 0 0,0 1 1 0 0,0-1-1 0 0,0 0 1 0 0,0 0-1 0 0,0 1 0 0 0,0-1 1 0 0,0 0-1 0 0,0 0 0 0 0,0 1 1 0 0,0-1-1 0 0,0 1-16 0 0,0-1 105 0 0,1 4 455 0 0,0 0 1 0 0,0 0-1 0 0,0-1 1 0 0,0 1-1 0 0,0 0 0 0 0,1-1 1 0 0,-1 0-1 0 0,1 1 0 0 0,1 0 1 0 0,-2-1-1 0 0,2 0 1 0 0,-1 0-1 0 0,2 1-560 0 0,14 11 1712 0 0,-16-14-1207 0 0,-1-1-393 0 0,0 0-1 0 0,0 0 0 0 0,0 1 1 0 0,0 0-1 0 0,0-1 0 0 0,0 0 1 0 0,0 1-1 0 0,1 0-111 0 0,4 2 212 0 0,-4-2-182 0 0,0-1-1 0 0,0 1 1 0 0,0-1-1 0 0,-1 0 1 0 0,2 1-1 0 0,-1-1 1 0 0,-1 0-1 0 0,1 0 1 0 0,0 0-1 0 0,0 0 1 0 0,0-1 0 0 0,0 1-1 0 0,0 0 1 0 0,0-1-1 0 0,-1 1 1 0 0,1-1-1 0 0,0 0 1 0 0,0 0-1 0 0,0 1 1 0 0,-1-2-1 0 0,1 2 1 0 0,-1-1 0 0 0,1-1-1 0 0,-1 1 1 0 0,1 0-1 0 0,-1-1 1 0 0,1 1-1 0 0,-1-1 1 0 0,0 1-1 0 0,0-1 1 0 0,1-1-30 0 0,8-12 68 0 0,-7 9-20 0 0,0 0-1 0 0,1 0 1 0 0,1-7-48 0 0,-4 9 13 0 0,1 1 0 0 0,-1-2 0 0 0,-1 1 1 0 0,1 0-1 0 0,0 0 0 0 0,-1 0 0 0 0,0-1 1 0 0,0 1-1 0 0,0 0 0 0 0,0 0 0 0 0,-1 0 1 0 0,0 0-1 0 0,0-1 0 0 0,0 1 0 0 0,-1-2-13 0 0,0 0 16 0 0,1 4 1 0 0,1 0-1 0 0,0 1 0 0 0,-1-1 0 0 0,0 1 1 0 0,1-1-1 0 0,-1 1 0 0 0,0 0 1 0 0,0-1-1 0 0,0 1 0 0 0,0 0 1 0 0,0-1-1 0 0,0 1 0 0 0,-1-1-16 0 0,1 1 53 0 0,-1 0 0 0 0,1 0 0 0 0,-1 0 0 0 0,1 0 0 0 0,-1 0 0 0 0,1 0 0 0 0,-1 1 0 0 0,0-1 0 0 0,0 0 0 0 0,0 1 0 0 0,1-1 0 0 0,-1 1 0 0 0,0 0 0 0 0,-1-1-53 0 0,0 1 38 0 0,0 0 1 0 0,0 1 0 0 0,1-1 0 0 0,-1 0-1 0 0,0 1 1 0 0,0-1 0 0 0,0 1 0 0 0,0 0 0 0 0,0 0-39 0 0,-2 1 43 0 0,1 1 0 0 0,-1-1 0 0 0,0 1 0 0 0,0 0 0 0 0,1 0 0 0 0,-1 0 1 0 0,1 1-1 0 0,0 0 0 0 0,-2 2-43 0 0,0 1 79 0 0,0 1 0 0 0,0 0 0 0 0,2 0-1 0 0,-1 1 1 0 0,0-1 0 0 0,1 0 0 0 0,0 1 0 0 0,1 0 0 0 0,0 2-79 0 0,1-4 81 0 0,0 0 0 0 0,1 1 0 0 0,0-1 0 0 0,1 0 0 0 0,-1 0 0 0 0,1 0 0 0 0,1 0 0 0 0,-1 1 0 0 0,1-1 0 0 0,1 1 0 0 0,-1-1 0 0 0,1 0-81 0 0,4 11 36 0 0,-5-10-7 0 0,2 0 0 0 0,-1 0 0 0 0,2-1 1 0 0,-1 1-1 0 0,0-1 0 0 0,4 5-29 0 0,-3-6 33 0 0,0 0 5 0 0,1 1 0 0 0,-1-1 0 0 0,1 0 0 0 0,1 0 0 0 0,-1 0 0 0 0,2 0-38 0 0,0 0 15 0 0,0 0-1 0 0,1 0 0 0 0,0-2 1 0 0,-1 1-1 0 0,2 0 0 0 0,-1-1 0 0 0,1-1 1 0 0,0 1-1 0 0,0-1 0 0 0,0-1-14 0 0,-2 0 0 0 0,1-1 0 0 0,0 0 0 0 0,-1-1-1 0 0,1 1 1 0 0,0-2 0 0 0,-1 1 0 0 0,1-1 0 0 0,-1 1 0 0 0,1-2-1 0 0,0 0 1 0 0,-1 0 0 0 0,0 0 0 0 0,1-1 0 0 0,-1 0-1 0 0,5-3 1 0 0,20-12-4038 0 0,25-19 4038 0 0,-41 24-1439 0 0</inkml:trace>
</inkml:ink>
</file>

<file path=ppt/ink/ink2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83"/>
    </inkml:context>
    <inkml:brush xml:id="br0">
      <inkml:brushProperty name="width" value="0.05" units="cm"/>
      <inkml:brushProperty name="height" value="0.05" units="cm"/>
    </inkml:brush>
  </inkml:definitions>
  <inkml:trace contextRef="#ctx0" brushRef="#br0">0 0 14888 0 0,'0'0'680'0'0,"0"0"-11"0"0,0 0-309 0 0,0 0 285 0 0,1 6 2652 0 0,0-6-3122 0 0,0 1 0 0 0,0 0 0 0 0,0-1 0 0 0,0 1 0 0 0,0-1 0 0 0,0 1 0 0 0,1-1 0 0 0,-1 1 0 0 0,-1-1 0 0 0,2 1 0 0 0,-1-1 0 0 0,1 0 0 0 0,-1 0 0 0 0,0 0 0 0 0,1 0-175 0 0,21-2 1056 0 0,-13 2-469 0 0,3-1-71 0 0,33-3 1108 0 0,0 3 0 0 0,8 2-1624 0 0,-8 1 114 0 0,-9-1-8 0 0,11 3-106 0 0,-41-3-463 0 0,1 0-1 0 0,0-1 0 0 0,7 0 464 0 0,0-2-1577 0 0</inkml:trace>
</inkml:ink>
</file>

<file path=ppt/ink/ink2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72"/>
    </inkml:context>
    <inkml:brush xml:id="br0">
      <inkml:brushProperty name="width" value="0.05" units="cm"/>
      <inkml:brushProperty name="height" value="0.05" units="cm"/>
    </inkml:brush>
  </inkml:definitions>
  <inkml:trace contextRef="#ctx0" brushRef="#br0">1 172 15376 0 0,'0'0'704'0'0,"0"0"-15"0"0,1 0-445 0 0,9 5 72 0 0,1-2 0 0 0,1 0 0 0 0,-2 0 0 0 0,2-1 0 0 0,-1 0 0 0 0,0-1 0 0 0,1 0 0 0 0,-1-1 0 0 0,2 0-316 0 0,89-9 2131 0 0,-79 6-1770 0 0,1-2 0 0 0,0 1 0 0 0,6-5-361 0 0,80-31 845 0 0,-79 29-746 0 0,-3-1-1459 0 0,22-12 1360 0 0,-24 10-1821 0 0,26-8 1821 0 0,-38 16-1382 0 0,0-1 0 0 0,0 0-1 0 0,7-6 1383 0 0,-13 8-775 0 0</inkml:trace>
</inkml:ink>
</file>

<file path=ppt/ink/ink2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73"/>
    </inkml:context>
    <inkml:brush xml:id="br0">
      <inkml:brushProperty name="width" value="0.05" units="cm"/>
      <inkml:brushProperty name="height" value="0.05" units="cm"/>
    </inkml:brush>
  </inkml:definitions>
  <inkml:trace contextRef="#ctx0" brushRef="#br0">1 2 13360 0 0,'0'0'1026'0'0,"0"0"-498"0"0,0 0 392 0 0,0 0 243 0 0,0 0 49 0 0,0 0-72 0 0,1 0-347 0 0,46 0 1623 0 0,-19-1-2172 0 0,-7 1-69 0 0,7 1-175 0 0,-20-1 17 0 0,0 1 0 0 0,-1 1-1 0 0,1-1 1 0 0,0 1 0 0 0,3 2-17 0 0,-7-3 8 0 0,-1 1 0 0 0,2-1 1 0 0,-2 1-1 0 0,1 0 0 0 0,-1 0 1 0 0,1 0-1 0 0,2 3-8 0 0,-5-4 8 0 0,0 1-1 0 0,0-1 1 0 0,0-1 0 0 0,0 2-1 0 0,0-1 1 0 0,0 0 0 0 0,-1 0-1 0 0,1 0 1 0 0,-1 1 0 0 0,1-1-1 0 0,0 1 1 0 0,-1-1 0 0 0,0 1 0 0 0,1-1-1 0 0,-1 0 1 0 0,0 1 0 0 0,0-1-1 0 0,0 1 1 0 0,0-1 0 0 0,0 0-1 0 0,0 1 1 0 0,0-1 0 0 0,0 1-1 0 0,-1-1-7 0 0,0 4 39 0 0,-1 1-1 0 0,0-1 1 0 0,1 0-1 0 0,-2 0 0 0 0,1 0 1 0 0,-1-1-1 0 0,0 1 1 0 0,-3 3-39 0 0,-5 6 197 0 0,-1 0-1 0 0,-1-1-196 0 0,1-1 35 0 0,0 0 19 0 0,8-9-91 0 0,0 1-1 0 0,0 0 1 0 0,-2 3 37 0 0,0 1-686 0 0,-3 0-258 0 0</inkml:trace>
</inkml:ink>
</file>

<file path=ppt/ink/ink2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70"/>
    </inkml:context>
    <inkml:brush xml:id="br0">
      <inkml:brushProperty name="width" value="0.05" units="cm"/>
      <inkml:brushProperty name="height" value="0.05" units="cm"/>
    </inkml:brush>
  </inkml:definitions>
  <inkml:trace contextRef="#ctx0" brushRef="#br0">19 5 6448 0 0,'0'0'498'0'0,"0"0"-327"0"0,-3-2 226 0 0,3 2 187 0 0,0 0 0 0 0,0 0-1 0 0,-1-1 1 0 0,1 1-1 0 0,0 0 1 0 0,-1 0-1 0 0,1 0 1 0 0,0 0-1 0 0,-1-1 1 0 0,0 1-1 0 0,1 0 1 0 0,0 0 0 0 0,-1 0-1 0 0,1 0 1 0 0,0 0-1 0 0,-1 0 1 0 0,1 0-1 0 0,0 0 1 0 0,-1 0-1 0 0,0 0 1 0 0,1 0-1 0 0,0 0 1 0 0,-1 0 0 0 0,1 1-584 0 0,-1-1 256 0 0,1 0 1 0 0,0 0 0 0 0,-1 1-1 0 0,1-1 1 0 0,0 0 0 0 0,0 1-1 0 0,-1 0 1 0 0,1-1-1 0 0,-1 0 1 0 0,1 1 0 0 0,0-1-1 0 0,0 1 1 0 0,0 0 0 0 0,-1-1-1 0 0,1 0 1 0 0,0 1-257 0 0,-1 4-128 0 0,1-1 0 0 0,0 0 0 0 0,-1 0 0 0 0,1 3 128 0 0,0-4 860 0 0,0 4-613 0 0,1 1 0 0 0,-1-1 0 0 0,2 6-247 0 0,-2-4 85 0 0,0-6-77 0 0,0-1 0 0 0,0 0 0 0 0,1 0-1 0 0,0 0 1 0 0,-1 0 0 0 0,0 0 0 0 0,1 0 0 0 0,-1 0 0 0 0,1 0 0 0 0,0 1-8 0 0,5 15-3853 0 0,-6-17-1939 0 0,0-1-1642 0 0</inkml:trace>
</inkml:ink>
</file>

<file path=ppt/ink/ink2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71"/>
    </inkml:context>
    <inkml:brush xml:id="br0">
      <inkml:brushProperty name="width" value="0.05" units="cm"/>
      <inkml:brushProperty name="height" value="0.05" units="cm"/>
    </inkml:brush>
  </inkml:definitions>
  <inkml:trace contextRef="#ctx0" brushRef="#br0">4 1 13360 0 0,'0'0'612'0'0,"0"0"-15"0"0,0 1-382 0 0,-3 33 1209 0 0,4-18 1300 0 0,0 0 0 0 0,1 1-2724 0 0,2 14 1934 0 0,-4-27-1726 0 0,1-1 0 0 0,-1 1 0 0 0,1-1 0 0 0,0 0 0 0 0,0 1 0 0 0,1-1 0 0 0,-1 0-208 0 0,7 9-1072 0 0,-7-10 388 0 0,0-1 1 0 0,0-1-1 0 0,0 2 0 0 0,0-2 0 0 0,0 1 0 0 0,0 0 0 0 0,0 0 0 0 0,0-1 0 0 0,1 1 684 0 0,6 1-7651 0 0</inkml:trace>
</inkml:ink>
</file>

<file path=ppt/ink/ink2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68"/>
    </inkml:context>
    <inkml:brush xml:id="br0">
      <inkml:brushProperty name="width" value="0.05" units="cm"/>
      <inkml:brushProperty name="height" value="0.05" units="cm"/>
    </inkml:brush>
  </inkml:definitions>
  <inkml:trace contextRef="#ctx0" brushRef="#br0">7 1 19031 0 0,'0'0'43'0'0,"0"0"0"0"0,0 0 0 0 0,-1-1 0 0 0,1 1 1 0 0,0 0-1 0 0,0 0 0 0 0,0 0 0 0 0,0 0 0 0 0,0 0 0 0 0,-1 0 0 0 0,1 0 0 0 0,0 0 0 0 0,0 1 0 0 0,0-1 0 0 0,0 0 0 0 0,0 0 0 0 0,0 0 0 0 0,-1 0 0 0 0,1 0 0 0 0,0 0 0 0 0,0 0 0 0 0,-1 0 0 0 0,1 0 0 0 0,0 0 0 0 0,0 0 0 0 0,0 0 0 0 0,0 0 0 0 0,0 1 0 0 0,0-1 0 0 0,0 0 0 0 0,0 0 0 0 0,0 0 0 0 0,-1 0 0 0 0,1 0 0 0 0,0 0 0 0 0,0 1 0 0 0,0-1 0 0 0,0 0 0 0 0,0 0 0 0 0,0 1 0 0 0,0-1 0 0 0,0 0 0 0 0,0 0 0 0 0,0 0 0 0 0,0 0 0 0 0,0 0 0 0 0,0 1 0 0 0,0-1-43 0 0,0 14 3105 0 0,0-4-1795 0 0,0-4-1362 0 0,-1 0 1 0 0,1 1-1 0 0,0 0 0 0 0,0-1 0 0 0,1 0 1 0 0,1 7 51 0 0,0-7-1559 0 0,-1-6-6362 0 0,-1 0 1128 0 0</inkml:trace>
</inkml:ink>
</file>

<file path=ppt/ink/ink2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2:55:43.469"/>
    </inkml:context>
    <inkml:brush xml:id="br0">
      <inkml:brushProperty name="width" value="0.05" units="cm"/>
      <inkml:brushProperty name="height" value="0.05" units="cm"/>
    </inkml:brush>
  </inkml:definitions>
  <inkml:trace contextRef="#ctx0" brushRef="#br0">6 1 17047 0 0,'0'0'779'0'0,"0"0"-15"0"0,0 1-489 0 0,-2 8-256 0 0,2-8 40 0 0,-1 1 0 0 0,1-1 1 0 0,0 1-1 0 0,0-1 0 0 0,0 1 0 0 0,0-1 0 0 0,0 0 0 0 0,0 0 0 0 0,0 1 0 0 0,0 0-59 0 0,0-1 97 0 0,0 0-1 0 0,0 0 0 0 0,0 0 0 0 0,0 0 1 0 0,0 0-1 0 0,0 1 0 0 0,0-1 0 0 0,0 0 1 0 0,0 0-1 0 0,-1 0-96 0 0,1 1 120 0 0,0-1 1 0 0,-1 0-1 0 0,1 1 1 0 0,0-1-1 0 0,0 0 1 0 0,0 1-1 0 0,0-1 1 0 0,0 2-121 0 0,3 36 1943 0 0,-3-38-1970 0 0,0 0 1 0 0,1-1 0 0 0,-1 1 0 0 0,0-1 0 0 0,0 1 0 0 0,0 0 0 0 0,1-1-1 0 0,-1 1 1 0 0,0-1 0 0 0,1 1 0 0 0,-1-1 0 0 0,1 1 0 0 0,-1-1 0 0 0,0 1-1 0 0,1-1 1 0 0,-1 0 0 0 0,2 1 26 0 0,2 3-5981 0 0,-4-3-1290 0 0</inkml:trace>
</inkml:ink>
</file>

<file path=ppt/ink/ink2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19"/>
    </inkml:context>
    <inkml:brush xml:id="br0">
      <inkml:brushProperty name="width" value="0.05" units="cm"/>
      <inkml:brushProperty name="height" value="0.05" units="cm"/>
      <inkml:brushProperty name="color" value="#004F8B"/>
    </inkml:brush>
  </inkml:definitions>
  <inkml:trace contextRef="#ctx0" brushRef="#br0">443 288 8752 0 0,'1'-2'398'0'0,"2"-5"-164"0"0,-2 5-194 0 0,0 0 0 0 0,0 0 0 0 0,-1 0 0 0 0,1 0 0 0 0,0 0 0 0 0,-1 0 0 0 0,1-3 0 0 0,1-9 6919 0 0,-2 14-2113 0 0,-1 8-2516 0 0,-25 79-891 0 0,14-49-1206 0 0,-11 28-8 0 0,-43 82 0 0 0,-11 27-109 0 0,-24 85 126 0 0,27-49 109 0 0,64-180-296 0 0,-1 3 0 0 0,-13 40 84 0 0,21-66-120 0 0,0 0-1 0 0,-2 12 0 0 0,2-8 13 0 0,0 0 0 0 0,-9 20 0 0 0,13-55 292 0 0,12-14-123 0 0,-6 20-246 0 0,5-20 1 0 0,34-126 154 0 0,-29 94-317 0 0,-11 45 149 0 0,1-9 29 0 0,-5 13 31 0 0,2 1-1 0 0,10-37 1 0 0,19-37-1 0 0,4-12-13 0 0,-28 72-3 0 0,2 0-1 0 0,1 1 1 0 0,21-37-1 0 0,-3 12-17 0 0,17-29 1 0 0,-23 48 33 0 0,39-70 0 0 0,-57 88 0 0 0,-6 17 0 0 0,1 1 0 0 0,-1 0 0 0 0,1-1 0 0 0,0 1 0 0 0,-1 0 0 0 0,1 0 0 0 0,0-1 0 0 0,2-2 0 0 0,-2 3 4 0 0,0 0 0 0 0,0 0 0 0 0,0 0 0 0 0,0 0 0 0 0,0 0 0 0 0,-1 0-1 0 0,1-3 1 0 0,1-5 18 0 0,0-4-9 0 0,-3 12-13 0 0,1 0 0 0 0,0 0 0 0 0,0 0 0 0 0,1 0-1 0 0,-1 0 1 0 0,0 0 0 0 0,1 0 0 0 0,-1 0 0 0 0,1 0-1 0 0,1-3 1 0 0,25-44 0 0 0,-24 43 0 0 0,0 0 0 0 0,1 0 0 0 0,-1 0 0 0 0,1 1 0 0 0,6-7 0 0 0,1-7 0 0 0,16-23 0 0 0,-26 41 0 0 0,-1 0 0 0 0,1 1 0 0 0,0-1 0 0 0,-1 0 0 0 0,1 0 0 0 0,-1 0 0 0 0,0 0 0 0 0,1 0 0 0 0,-1 0 0 0 0,0 0 0 0 0,1 0 0 0 0,-1 0 0 0 0,0-1 0 0 0,3-5 0 0 0,2 1 0 0 0,-2-1 0 0 0,-2 0 0 0 0,3 2 11 0 0,-4 3 32 0 0,0-4-22 0 0,0 5 35 0 0,0 1 21 0 0,0 0 7 0 0,0 0 12 0 0,0 0-13 0 0,0 0-10 0 0,0 0-2 0 0,0 0-1 0 0,0 0 16 0 0,0 0-17 0 0,1 1-59 0 0,-1 0-1 0 0,0 0 1 0 0,0 0 0 0 0,0 0-1 0 0,1 0 1 0 0,-1 0 0 0 0,1 0-1 0 0,-1 0 1 0 0,1 0 0 0 0,0 1-1 0 0,-1-1 2 0 0,16 31 23 0 0,-10-19-8 0 0,9 24 0 0 0,4 11 27 0 0,0 13-32 0 0,-3 1 1 0 0,9 71-1 0 0,-13-32 3 0 0,20 120 76 0 0,-16-125-39 0 0,1 5 42 0 0,13 43 88 0 0,18 44-62 0 0,-36-138-108 0 0,8 28 22 0 0,-4-15-11 0 0,2 4 20 0 0,1 6 8 0 0,-16-65-58 0 0,-2-6-5 0 0,0 1 1 0 0,0 0 0 0 0,0-1 0 0 0,-1 1 0 0 0,1-1 0 0 0,0 1-1 0 0,-1 4 1 0 0,0-4-35 0 0,0-1 1 0 0,0 1-1 0 0,1-1 0 0 0,-1 1 0 0 0,1-1 1 0 0,0 3-1 0 0,0-3-582 0 0,-1-2-189 0 0,0 0-37 0 0,0-3-191 0 0,0-11-763 0 0,0 2-325 0 0</inkml:trace>
</inkml:ink>
</file>

<file path=ppt/ink/ink2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20"/>
    </inkml:context>
    <inkml:brush xml:id="br0">
      <inkml:brushProperty name="width" value="0.05" units="cm"/>
      <inkml:brushProperty name="height" value="0.05" units="cm"/>
      <inkml:brushProperty name="color" value="#004F8B"/>
    </inkml:brush>
  </inkml:definitions>
  <inkml:trace contextRef="#ctx0" brushRef="#br0">0 91 20327 0 0,'0'0'463'0'0,"0"0"61"0"0,0 0 29 0 0,0 0-57 0 0,3 0-320 0 0,2-1-11 0 0,1 1 0 0 0,-1-2 0 0 0,1 1 0 0 0,-1 0 0 0 0,7-4 0 0 0,21-5 963 0 0,145-12 1651 0 0,-56 8-2617 0 0,-76 5-321 0 0,-28 5-121 0 0,29-3-1 0 0,38-2-3383 0 0,-65 4 2289 0 0</inkml:trace>
</inkml:ink>
</file>

<file path=ppt/ink/ink2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21"/>
    </inkml:context>
    <inkml:brush xml:id="br0">
      <inkml:brushProperty name="width" value="0.05" units="cm"/>
      <inkml:brushProperty name="height" value="0.05" units="cm"/>
      <inkml:brushProperty name="color" value="#004F8B"/>
    </inkml:brush>
  </inkml:definitions>
  <inkml:trace contextRef="#ctx0" brushRef="#br0">0 0 17503 0 0,'0'0'399'0'0,"0"0"60"0"0,0 0 21 0 0,0 0-59 0 0,1 3-276 0 0,12 34-6 0 0,-9-28 378 0 0,-1 0 0 0 0,0-1 0 0 0,-1 1 0 0 0,2 12-1 0 0,-3-12-241 0 0,1 0 0 0 0,0 0-1 0 0,5 12 1 0 0,-2-7-222 0 0,-1 0 1 0 0,0 0 0 0 0,1 18 0 0 0,5 15 13 0 0,-8-40-67 0 0,-1 0 0 0 0,0 13 0 0 0,0-13 0 0 0,-1 0 0 0 0,1 0 0 0 0,2 9 0 0 0,1-9-64 0 0,-3-6-272 0 0,-1-1-133 0 0,0 0-1436 0 0,0 0-5600 0 0</inkml:trace>
</inkml:ink>
</file>

<file path=ppt/ink/ink2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22"/>
    </inkml:context>
    <inkml:brush xml:id="br0">
      <inkml:brushProperty name="width" value="0.05" units="cm"/>
      <inkml:brushProperty name="height" value="0.05" units="cm"/>
      <inkml:brushProperty name="color" value="#004F8B"/>
    </inkml:brush>
  </inkml:definitions>
  <inkml:trace contextRef="#ctx0" brushRef="#br0">1 0 2304 0 0,'0'0'96'0'0,"0"0"32"0"0,0 0-128 0 0,0 0 0 0 0,0 0 0 0 0,0 0 0 0 0,0 0 3888 0 0,0 0 752 0 0,0 0 160 0 0,0 0 23 0 0,0 0-3807 0 0,0 0-760 0 0,0 0-160 0 0,0 12-24 0 0,0 2-1000 0 0,5-7-208 0 0,-5 6-40 0 0</inkml:trace>
</inkml:ink>
</file>

<file path=ppt/ink/ink2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23"/>
    </inkml:context>
    <inkml:brush xml:id="br0">
      <inkml:brushProperty name="width" value="0.05" units="cm"/>
      <inkml:brushProperty name="height" value="0.05" units="cm"/>
      <inkml:brushProperty name="color" value="#004F8B"/>
    </inkml:brush>
  </inkml:definitions>
  <inkml:trace contextRef="#ctx0" brushRef="#br0">0 144 11520 0 0,'0'0'886'0'0,"0"2"-395"0"0,1 10 1142 0 0,0 0 0 0 0,5 15-1 0 0,-1 17 1468 0 0,-4-23-2070 0 0,2 10 226 0 0,-3-17-664 0 0,5 23 0 0 0,-2-24-47 0 0,0 25 0 0 0,-3-29-383 0 0,1 0-1 0 0,0 0 0 0 0,0 0 0 0 0,1-1 0 0 0,0 1 0 0 0,4 10 0 0 0,-4-14-39 0 0,-1-3-60 0 0,0-1 1 0 0,0 1-1 0 0,0 0 0 0 0,-1-1 0 0 0,1 1 0 0 0,-1 0 1 0 0,1 0-1 0 0,-1-1 0 0 0,0 3 0 0 0,10-12 130 0 0,-7 5-158 0 0,0 0 1 0 0,-1 0-1 0 0,0-1 0 0 0,0 1 1 0 0,0 0-1 0 0,0-1 0 0 0,0 0 1 0 0,-1 1-1 0 0,0-1 0 0 0,0 0 1 0 0,1-4-1 0 0,3-7 50 0 0,0 2 14 0 0,0-1 0 0 0,-1 1 0 0 0,4-30 0 0 0,-5 28-35 0 0,0-1 0 0 0,1 1 0 0 0,1 0 0 0 0,6-15 0 0 0,30-57 209 0 0,-33 70-211 0 0,-4 9-38 0 0,1 0-1 0 0,-1 0 1 0 0,2 0-1 0 0,-1 1 1 0 0,1-1-1 0 0,0 1 1 0 0,1 1 0 0 0,-1-1-1 0 0,1 1 1 0 0,1 0-1 0 0,-1 1 1 0 0,1-1-1 0 0,0 2 1 0 0,0-1-1 0 0,0 1 1 0 0,1 0 0 0 0,-1 1-1 0 0,1 0 1 0 0,0 0-1 0 0,0 1 1 0 0,0 0-1 0 0,1 1 1 0 0,16-1-1 0 0,29 5-9 0 0,-36-2-14 0 0,1 0 1 0 0,30-3-1 0 0,-43 1-250 0 0,-5 1-193 0 0,0 0 1 0 0,-1 0-1 0 0,1 0 0 0 0,0 0 1 0 0,-1-1-1 0 0,1 1 1 0 0,0 0-1 0 0,-1-1 1 0 0,1 0-1 0 0,0 1 0 0 0,-1-1 1 0 0,1 0-1 0 0,-1 0 1 0 0,1 0-1 0 0,-1 0 1 0 0,1 0-1 0 0,0-1 0 0 0,7-9-8735 0 0</inkml:trace>
</inkml:ink>
</file>

<file path=ppt/ink/ink2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24"/>
    </inkml:context>
    <inkml:brush xml:id="br0">
      <inkml:brushProperty name="width" value="0.05" units="cm"/>
      <inkml:brushProperty name="height" value="0.05" units="cm"/>
      <inkml:brushProperty name="color" value="#004F8B"/>
    </inkml:brush>
  </inkml:definitions>
  <inkml:trace contextRef="#ctx0" brushRef="#br0">722 179 11520 0 0,'-1'0'31'0'0,"1"0"1"0"0,0 0-1 0 0,0 0 1 0 0,0 0-1 0 0,-1 0 1 0 0,1 0-1 0 0,0 0 1 0 0,0 0-1 0 0,0 0 1 0 0,0 0-1 0 0,-1 0 1 0 0,1-1-1 0 0,0 1 1 0 0,0 0-1 0 0,0 0 1 0 0,0 0-1 0 0,-1 0 1 0 0,1 0-1 0 0,0-1 1 0 0,0 1-1 0 0,0 0 1 0 0,0 0-1 0 0,0 0 1 0 0,0-1 0 0 0,0 1-1 0 0,0 0 1 0 0,0 0-1 0 0,0 0 1 0 0,-1-1-1 0 0,1 1 1 0 0,0 0-1 0 0,0-1 1 0 0,0 0-20 0 0,0 0 1 0 0,0 0-1 0 0,0 0 1 0 0,-1 0-1 0 0,1 0 1 0 0,0 0 0 0 0,-1 0-1 0 0,1-1 1 0 0,-1 1-1 0 0,1 0 1 0 0,-1 1-1 0 0,0-1 1 0 0,1 0-1 0 0,-1 0 1 0 0,0 0 0 0 0,-1-1-1 0 0,-3-4 176 0 0,2 0 666 0 0,-1-1 0 0 0,1 1 0 0 0,-1 1 1 0 0,-1-1-1 0 0,-6-7 0 0 0,6 7 108 0 0,-1 0 1 0 0,1-1-1 0 0,-7-12 0 0 0,10 16-753 0 0,1 0-97 0 0,0 1 0 0 0,0-1 0 0 0,0 1 0 0 0,-1 0 0 0 0,1-1 0 0 0,-1 1 0 0 0,0 0 0 0 0,0 0 0 0 0,0 0-1 0 0,0 0 1 0 0,-3-2 0 0 0,-5-4 210 0 0,6 6-260 0 0,1-1 0 0 0,-1 0 0 0 0,1 1 0 0 0,-1 0 0 0 0,0 0 0 0 0,0 0 0 0 0,0 0 0 0 0,-7-2 0 0 0,5 3-33 0 0,1 0 4 0 0,-1 0 0 0 0,1 0 0 0 0,-1 0 0 0 0,0 0 0 0 0,0 1 0 0 0,1 0 0 0 0,-1 0 0 0 0,0 1 0 0 0,1-1 0 0 0,-1 1 0 0 0,0 1 0 0 0,1-1 0 0 0,-10 4 0 0 0,7-1-17 0 0,0 0 0 0 0,0 1 1 0 0,0 0-1 0 0,0 0 0 0 0,1 1 0 0 0,-1 0 0 0 0,2 0 1 0 0,-9 10-1 0 0,-6 9 53 0 0,-18 30 0 0 0,19-26-21 0 0,-28 43 65 0 0,3 1 0 0 0,4 3 0 0 0,-58 148 0 0 0,77-160 19 0 0,-26 114 1 0 0,41-142-97 0 0,2 1 1 0 0,2 1 0 0 0,1-1-1 0 0,5 64 1 0 0,-1-81-27 0 0,1 0 0 0 0,1 0 0 0 0,1 0 1 0 0,1-1-1 0 0,0 0 0 0 0,1 0 0 0 0,16 29 0 0 0,-18-40-7 0 0,1 1-1 0 0,-1-2 1 0 0,1 1-1 0 0,1-1 1 0 0,-1 0-1 0 0,1 0 1 0 0,14 10-1 0 0,-14-13 3 0 0,-1 0 0 0 0,1 0 0 0 0,0-1 0 0 0,0 0 0 0 0,0 0-1 0 0,0-1 1 0 0,0 0 0 0 0,0 0 0 0 0,1-1 0 0 0,-1 1 0 0 0,9-1 0 0 0,-8-1 11 0 0,1 0 0 0 0,-1-1 0 0 0,0 0 0 0 0,0 0 0 0 0,0-1 1 0 0,0 0-1 0 0,0 0 0 0 0,12-6 0 0 0,-8 3 65 0 0,-1-1 1 0 0,0-1 0 0 0,0 0-1 0 0,17-15 1 0 0,0-4 149 0 0,-3-1 0 0 0,39-51 0 0 0,-63 76-229 0 0,156-234-406 0 0,-130 187 392 0 0,-2 0-1 0 0,-2-2 1 0 0,-2 0 0 0 0,-3-2-1 0 0,-2 0 1 0 0,-2-1 0 0 0,-2 0-1 0 0,6-79 1 0 0,-17 113 8 0 0,0-1-1 0 0,-1 0 0 0 0,-1 1 1 0 0,-1-1-1 0 0,-1 0 1 0 0,-1 1-1 0 0,-8-27 1 0 0,9 38-1 0 0,0 1 1 0 0,0-1 0 0 0,-1 0 0 0 0,-1 1-1 0 0,0 0 1 0 0,0 0 0 0 0,0 0 0 0 0,-1 1-1 0 0,0 0 1 0 0,0 0 0 0 0,-1 0 0 0 0,0 1-1 0 0,0 0 1 0 0,0 0 0 0 0,-1 1 0 0 0,0 0-1 0 0,0 0 1 0 0,-12-4 0 0 0,10 5-22 0 0,0 1 1 0 0,0 0-1 0 0,-1 1 1 0 0,1 0-1 0 0,-1 1 1 0 0,1 0-1 0 0,-1 1 1 0 0,0 0-1 0 0,1 1 1 0 0,-1 0-1 0 0,1 0 1 0 0,-18 5-1 0 0,13-1-511 0 0,0 0 0 0 0,1 0 0 0 0,-16 9 0 0 0,14-5-1956 0 0,0 1 0 0 0,-18 14 1 0 0,5-1-4808 0 0</inkml:trace>
</inkml:ink>
</file>

<file path=ppt/ink/ink2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25"/>
    </inkml:context>
    <inkml:brush xml:id="br0">
      <inkml:brushProperty name="width" value="0.05" units="cm"/>
      <inkml:brushProperty name="height" value="0.05" units="cm"/>
      <inkml:brushProperty name="color" value="#004F8B"/>
    </inkml:brush>
  </inkml:definitions>
  <inkml:trace contextRef="#ctx0" brushRef="#br0">9 0 1840 0 0,'0'0'720'0'0,"0"0"2350"0"0,0 0 1026 0 0,-1 1 206 0 0,-3 9 289 0 0,2 10-2872 0 0,1-7-878 0 0,1-3-550 0 0,0 0 0 0 0,0 0-1 0 0,2 0 1 0 0,-1-1-1 0 0,1 1 1 0 0,0 0 0 0 0,1-1-1 0 0,5 14 1 0 0,4 12 161 0 0,26 91 180 0 0,-33-111-593 0 0,0-1 0 0 0,2 0-1 0 0,13 25 1 0 0,7 13-6 0 0,-25-47-20 0 0,1-1 0 0 0,-1 0-1 0 0,1 0 1 0 0,0 0 0 0 0,6 7 0 0 0,-6-8-9 0 0,1 1 1 0 0,-1 0 0 0 0,-1 0-1 0 0,4 5 1 0 0,-6-8-39 0 0,0-1 24 0 0,0 1-1 0 0,0-1 1 0 0,0 0-1 0 0,0 1 1 0 0,0-1-1 0 0,0 0 1 0 0,0 1 0 0 0,0-1-1 0 0,0 0 1 0 0,0 1-1 0 0,0-1 1 0 0,1 0-1 0 0,-1 0 1 0 0,0 1-1 0 0,0-1 1 0 0,0 0-1 0 0,0 1 1 0 0,1-1-1 0 0,-1 0 1 0 0,0 0 0 0 0,0 1-1 0 0,0-1 1 0 0,1 0-1 0 0,-1 0 1 0 0,0 0-1 0 0,0 0 1 0 0,1 1-1 0 0,-1-1 1 0 0,2 0-102 0 0,0 1 0 0 0,0-1 1 0 0,-1 0-1 0 0,1 0 0 0 0,0 0 0 0 0,0 0 0 0 0,-1 0 1 0 0,1 0-1 0 0,0 0 0 0 0,0-1 0 0 0,-1 1 0 0 0,1-1 1 0 0,0 1-1 0 0,-1-1 0 0 0,1 1 0 0 0,0-1 1 0 0,-1 0-1 0 0,3-1 0 0 0,4-6-1739 0 0</inkml:trace>
</inkml:ink>
</file>

<file path=ppt/ink/ink2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26"/>
    </inkml:context>
    <inkml:brush xml:id="br0">
      <inkml:brushProperty name="width" value="0.05" units="cm"/>
      <inkml:brushProperty name="height" value="0.05" units="cm"/>
      <inkml:brushProperty name="color" value="#004F8B"/>
    </inkml:brush>
  </inkml:definitions>
  <inkml:trace contextRef="#ctx0" brushRef="#br0">2 91 13824 0 0,'1'0'49'0'0,"-1"0"1"0"0,0 0-1 0 0,0 0 1 0 0,0 0-1 0 0,1 0 1 0 0,-1 0 0 0 0,0 0-1 0 0,0 0 1 0 0,0 0-1 0 0,0 0 1 0 0,1 1-1 0 0,-1-1 1 0 0,0 0 0 0 0,0 0-1 0 0,0 0 1 0 0,0 0-1 0 0,1 0 1 0 0,-1 1 0 0 0,0-1-1 0 0,0 0 1 0 0,0 0-1 0 0,0 0 1 0 0,0 0-1 0 0,0 1 1 0 0,0-1 0 0 0,1 0-1 0 0,-1 0 1 0 0,0 0-1 0 0,0 1 1 0 0,0-1-1 0 0,0 0 1 0 0,0 0 0 0 0,0 0-1 0 0,0 1 1 0 0,0-1-1 0 0,0 0 1 0 0,0 0-1 0 0,0 0 1 0 0,0 1 0 0 0,-1-1-1 0 0,-1 13 1000 0 0,0-5-505 0 0,1 5 149 0 0,1 1 0 0 0,0-1 0 0 0,1 0 0 0 0,4 19-1 0 0,1 15 54 0 0,-3-30-476 0 0,0 0 0 0 0,2 0 0 0 0,11 32-1 0 0,-12-40-152 0 0,-2-3-35 0 0,0-1 1 0 0,1 0-1 0 0,0 0 0 0 0,0 0 0 0 0,0 0 0 0 0,0 0 0 0 0,1-1 0 0 0,0 1 0 0 0,8 6 1 0 0,-11-9-61 0 0,1-1 0 0 0,0 0 1 0 0,-1 1-1 0 0,1-1 0 0 0,0 0 1 0 0,0 0-1 0 0,0-1 1 0 0,0 1-1 0 0,0 0 0 0 0,-1-1 1 0 0,1 1-1 0 0,1-1 0 0 0,-1 1 1 0 0,0-1-1 0 0,0 0 1 0 0,0 0-1 0 0,0 0 0 0 0,0 0 1 0 0,0 0-1 0 0,0-1 0 0 0,0 1 1 0 0,0 0-1 0 0,0-1 1 0 0,0 0-1 0 0,0 1 0 0 0,0-1 1 0 0,0 0-1 0 0,0 0 0 0 0,-1 0 1 0 0,1 0-1 0 0,2-3 1 0 0,4-2 69 0 0,-1-1 0 0 0,0 0 0 0 0,0 0 0 0 0,-1-1 0 0 0,10-15 1 0 0,21-45 321 0 0,-20 33-175 0 0,44-93 408 0 0,-56 112-605 0 0,4-23 1 0 0,5-12 1 0 0,-13 47-512 0 0,0 3-648 0 0,-1-1 0 0 0,1 0 0 0 0,0 0 0 0 0,-1 0 0 0 0,0 1 0 0 0,1-1 0 0 0,-1-3 0 0 0,0 5-6207 0 0</inkml:trace>
</inkml:ink>
</file>

<file path=ppt/ink/ink2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27"/>
    </inkml:context>
    <inkml:brush xml:id="br0">
      <inkml:brushProperty name="width" value="0.05" units="cm"/>
      <inkml:brushProperty name="height" value="0.05" units="cm"/>
      <inkml:brushProperty name="color" value="#004F8B"/>
    </inkml:brush>
  </inkml:definitions>
  <inkml:trace contextRef="#ctx0" brushRef="#br0">146 52 10136 0 0,'-1'0'15'0'0,"1"0"1"0"0,0 0 0 0 0,-1 0 0 0 0,1 0 0 0 0,0 0-1 0 0,0 0 1 0 0,-1 0 0 0 0,1 0 0 0 0,0 0-1 0 0,-1 0 1 0 0,1 0 0 0 0,0 0 0 0 0,-1-1 0 0 0,1 1-1 0 0,0 0 1 0 0,0 0 0 0 0,-1 0 0 0 0,1-1 0 0 0,0 1-1 0 0,0 0 1 0 0,0 0 0 0 0,-1-1 0 0 0,1 1-1 0 0,0 0 1 0 0,0 0 0 0 0,0-1 0 0 0,0 1 0 0 0,-1 0-1 0 0,1-1 1 0 0,0 1 0 0 0,0 0 0 0 0,0 0-1 0 0,0-1 1 0 0,0 1 0 0 0,0 0 0 0 0,0-1 0 0 0,0 1-1 0 0,0 0 1 0 0,0-1 0 0 0,0 1 0 0 0,0 0-1 0 0,0-1 1 0 0,0 1 0 0 0,1-1 3 0 0,-1 0 0 0 0,0 1 0 0 0,0-1 0 0 0,0 1 0 0 0,0-1 0 0 0,0 1 0 0 0,-1-1 0 0 0,1 1 0 0 0,0-1 0 0 0,0 1 0 0 0,0-1 0 0 0,0 1 0 0 0,-1-1 0 0 0,1 1 1 0 0,0-1-1 0 0,0 1 0 0 0,-1-1 0 0 0,1 0 0 0 0,-3 0 24 0 0,2 1-7 0 0,0 0-1 0 0,0-1 0 0 0,1 1 1 0 0,-1 0-1 0 0,0 0 0 0 0,0-1 1 0 0,1 1-1 0 0,-1-1 0 0 0,0 1 1 0 0,1 0-1 0 0,-1-1 0 0 0,1 1 1 0 0,-1-1-1 0 0,0 1 1 0 0,1-1-1 0 0,-1 0 0 0 0,1 1 1 0 0,0-1-1 0 0,-1 0 0 0 0,1 1 1 0 0,-1-1-1 0 0,1 0 0 0 0,0 0 1 0 0,-1 0 59 0 0,1 0 0 0 0,0 1 0 0 0,0-1 0 0 0,0 0 0 0 0,0 0 0 0 0,-1 1 0 0 0,1-1 0 0 0,0 1 0 0 0,-1-1 0 0 0,1 0 0 0 0,-1 1 0 0 0,1-1 0 0 0,0 1 0 0 0,-1-1 0 0 0,1 1 0 0 0,-1-1 0 0 0,0 1 0 0 0,1-1 0 0 0,-1 1 1 0 0,0-1-1 0 0,-1 0 854 0 0,2 1-312 0 0,0-1 47 0 0,0 1-639 0 0,0 0 0 0 0,0-1 0 0 0,0 1 0 0 0,0 0 0 0 0,-1 0 0 0 0,1 0 0 0 0,0 0 1 0 0,0-1-1 0 0,0 1 0 0 0,0 0 0 0 0,0 0 0 0 0,0 0 0 0 0,0 0 0 0 0,0 0 0 0 0,0 0 0 0 0,-1-1 0 0 0,1 1 0 0 0,0 0 0 0 0,0 0 0 0 0,0 0 0 0 0,0 0 1 0 0,-1 0-1 0 0,1 0 0 0 0,0 0 0 0 0,0 0 0 0 0,0 0 0 0 0,0 0 0 0 0,0 0 0 0 0,-1 0 0 0 0,1-1 0 0 0,0 1 0 0 0,0 0 0 0 0,0 0 0 0 0,-1 1 0 0 0,0-1 61 0 0,-1 2 0 0 0,1-1 0 0 0,-1 0-1 0 0,1 0 1 0 0,-1 0 0 0 0,1 1-1 0 0,0-1 1 0 0,0 1 0 0 0,0-1-1 0 0,0 1 1 0 0,0-1 0 0 0,0 1-1 0 0,0 0 1 0 0,0-1 0 0 0,0 4-1 0 0,-3 2-52 0 0,-9 19 456 0 0,7-17-220 0 0,1 0 0 0 0,-6 18 0 0 0,0 3 128 0 0,1-2 611 0 0,-12 56-1 0 0,21-80-1027 0 0,1 0 0 0 0,0 0 0 0 0,-1 0 0 0 0,2 0 0 0 0,-1 0 0 0 0,0 0 0 0 0,3 8 0 0 0,0-7 0 0 0,-2-5 0 0 0,0 1 0 0 0,0-1 0 0 0,0 1 0 0 0,0-1 0 0 0,0 0 0 0 0,0 0 0 0 0,0 1 0 0 0,0-1 0 0 0,0 0 0 0 0,1 0 0 0 0,-1 0 0 0 0,0 0 0 0 0,0 0 0 0 0,0 0 0 0 0,0-1 0 0 0,0 1 0 0 0,0 0 0 0 0,0 0 0 0 0,0-1 0 0 0,0 1 0 0 0,0-1 0 0 0,0 1 0 0 0,-1-1 0 0 0,1 1 0 0 0,0-1 0 0 0,0 1 0 0 0,0-1 0 0 0,1-1 0 0 0,3-3 0 0 0,1 0 0 0 0,7-9 0 0 0,-12 13 0 0 0,2-3-3 0 0,1-1 0 0 0,-1 0-1 0 0,0-1 1 0 0,4-7 0 0 0,6-11 91 0 0,-11 20-28 0 0,60-96 1840 0 0,-38 61-1884 0 0,-24 39-16 0 0,0-1 0 0 0,0 1 0 0 0,0 0 0 0 0,0 0 0 0 0,0-1 0 0 0,1 1 0 0 0,-1 0 0 0 0,0 0 0 0 0,0-1 0 0 0,0 1 0 0 0,0 0 0 0 0,0 0 0 0 0,1 0 0 0 0,-1-1 0 0 0,0 1 0 0 0,0 0 0 0 0,0 0 0 0 0,1 0 0 0 0,-1 0 0 0 0,0 0 0 0 0,0-1 0 0 0,1 1 0 0 0,-1 0 0 0 0,0 0 0 0 0,0 0 0 0 0,1 0 0 0 0,-1 0 0 0 0,0 0 0 0 0,0 0 0 0 0,1 0 0 0 0,-1 0 0 0 0,0 0 0 0 0,0 0 0 0 0,1 0 0 0 0,-1 0 0 0 0,0 0 0 0 0,0 0 0 0 0,1 0 0 0 0,-1 0 0 0 0,0 0 0 0 0,1 0 0 0 0,-1 0 0 0 0,0 0 0 0 0,0 1 0 0 0,0-1 0 0 0,1 0 0 0 0,-1 0 0 0 0,0 0 0 0 0,0 0 0 0 0,1 1 0 0 0,-1-1 0 0 0,0 0 0 0 0,0 0 0 0 0,0 0 0 0 0,0 1 0 0 0,0-1 0 0 0,1 0 0 0 0,-1 0 0 0 0,0 1 0 0 0,0-1 0 0 0,0 0 0 0 0,0 0 0 0 0,0 1 0 0 0,2 2 0 0 0,-1 0 0 0 0,0 1 0 0 0,0-1 0 0 0,0 0 0 0 0,-1 1 0 0 0,1-1 0 0 0,0 6 0 0 0,1 6 0 0 0,3 13-32 0 0,11 52-248 0 0,-13-72 253 0 0,0 1 1 0 0,0-1 0 0 0,0 0 0 0 0,1 0-1 0 0,1 0 1 0 0,-1-1 0 0 0,6 8 0 0 0,-4-9 18 0 0,-3-1 4 0 0,0-1 0 0 0,0-1-1 0 0,0 1 1 0 0,1 0 0 0 0,-1-1 0 0 0,1 0 0 0 0,0 0 0 0 0,0 0 0 0 0,0 0-1 0 0,5 2 1 0 0,0 0-17 0 0,-7-4 9 0 0,0 0 1 0 0,0 0 0 0 0,0 0-1 0 0,0 0 1 0 0,0 0-1 0 0,0 0 1 0 0,0 0-1 0 0,0-1 1 0 0,0 1-1 0 0,0-1 1 0 0,0 1-1 0 0,1-1 1 0 0,-1 0 0 0 0,0 0-1 0 0,0 0 1 0 0,3-1-1 0 0,-2 0-33 0 0,0 0 0 0 0,1-1 0 0 0,-1 0-1 0 0,-1 1 1 0 0,1-1 0 0 0,0-1 0 0 0,0 1-1 0 0,-1 0 1 0 0,1-1 0 0 0,-1 1 0 0 0,3-5-1 0 0,2-3-1773 0 0,11-21-1 0 0,-10 15-2076 0 0,6-8-3297 0 0</inkml:trace>
</inkml:ink>
</file>

<file path=ppt/ink/ink2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28"/>
    </inkml:context>
    <inkml:brush xml:id="br0">
      <inkml:brushProperty name="width" value="0.05" units="cm"/>
      <inkml:brushProperty name="height" value="0.05" units="cm"/>
      <inkml:brushProperty name="color" value="#004F8B"/>
    </inkml:brush>
  </inkml:definitions>
  <inkml:trace contextRef="#ctx0" brushRef="#br0">142 62 20671 0 0,'0'0'472'0'0,"-2"-1"68"0"0,-6-3-226 0 0,0-1 0 0 0,0 0 0 0 0,-13-11 0 0 0,4 3 422 0 0,15 11-509 0 0,-1 0 0 0 0,0 0 0 0 0,0 0 1 0 0,0 1-1 0 0,0-1 0 0 0,0 1 0 0 0,-1 0 0 0 0,1 0 0 0 0,0 0 0 0 0,0 0 0 0 0,-1 0 0 0 0,-3 0 0 0 0,5 1-96 0 0,-13 5 158 0 0,10 0-130 0 0,-2-1-98 0 0,6 7-49 0 0,0-2-12 0 0,-1 2 0 0 0,5-2 0 0 0,9 11 0 0 0,-11-18 0 0 0,0 0 0 0 0,2 14 0 0 0,0 0 0 0 0,-3-14 0 0 0,0 0 0 0 0,0 0 0 0 0,0 0 0 0 0,1 0 0 0 0,-1 0 0 0 0,2 4 0 0 0,1 4 7 0 0,-1 0 0 0 0,0-1 0 0 0,0 1 0 0 0,-1 0 0 0 0,0 0 0 0 0,-1 0 0 0 0,-2 14 0 0 0,2 2 1 0 0,-4 75-8 0 0,0 40 0 0 0,6-112 8 0 0,-5 45 0 0 0,-4 38 128 0 0,-4 29-53 0 0,2 66-30 0 0,10-128-1030 0 0,3-96-140 0 0,8-6-61 0 0</inkml:trace>
</inkml:ink>
</file>

<file path=ppt/ink/ink2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29"/>
    </inkml:context>
    <inkml:brush xml:id="br0">
      <inkml:brushProperty name="width" value="0.05" units="cm"/>
      <inkml:brushProperty name="height" value="0.05" units="cm"/>
      <inkml:brushProperty name="color" value="#004F8B"/>
    </inkml:brush>
  </inkml:definitions>
  <inkml:trace contextRef="#ctx0" brushRef="#br0">5 1 20935 0 0,'0'0'472'0'0,"0"1"68"0"0,3 19 73 0 0,-3-16-529 0 0,1-1 0 0 0,0 1 0 0 0,-1-1-1 0 0,0 1 1 0 0,0-1 0 0 0,0 1 0 0 0,-1 3 0 0 0,-7 62 1950 0 0,7-65-1919 0 0,1 0 1 0 0,0-1 0 0 0,0 1 0 0 0,1 0 0 0 0,1 6 0 0 0,0 11 67 0 0,-2-18-194 0 0,0-1 0 0 0,0 1 1 0 0,0 0-1 0 0,0 0 0 0 0,1 0 0 0 0,-1 0 0 0 0,1-1 0 0 0,0 1 0 0 0,0 0 0 0 0,0 0 1 0 0,0-1-1 0 0,2 5 0 0 0,-2-5-442 0 0,2 2 877 0 0,-1-2-7884 0 0,7-2-501 0 0</inkml:trace>
</inkml:ink>
</file>

<file path=ppt/ink/ink2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30"/>
    </inkml:context>
    <inkml:brush xml:id="br0">
      <inkml:brushProperty name="width" value="0.05" units="cm"/>
      <inkml:brushProperty name="height" value="0.05" units="cm"/>
      <inkml:brushProperty name="color" value="#004F8B"/>
    </inkml:brush>
  </inkml:definitions>
  <inkml:trace contextRef="#ctx0" brushRef="#br0">57 164 18887 0 0,'0'0'1680'0'0,"-10"5"-1344"0"0,1-5-272 0 0,1 3-64 0 0,-8 6 416 0 0,13-6 64 0 0,-7 2 8 0 0,10-5 8 0 0,0 0-424 0 0,0 0-72 0 0,0 0 0 0 0,0 0-6136 0 0,0 0-1191 0 0</inkml:trace>
  <inkml:trace contextRef="#ctx0" brushRef="#br0" timeOffset="1">319 0 13824 0 0,'-7'0'1061'0'0,"6"0"-458"0"0,1 2 643 0 0,0-2-1123 0 0,0 1-1 0 0,0-1 1 0 0,0 1 0 0 0,0-1-1 0 0,-1 1 1 0 0,1 0 0 0 0,0-1-1 0 0,0 1 1 0 0,0-1 0 0 0,-1 1-1 0 0,1-1 1 0 0,0 1 0 0 0,0-1-1 0 0,-1 1 1 0 0,1-1-1 0 0,0 1 1 0 0,-1-1 0 0 0,0 1 93 0 0,0 0 1 0 0,0 0-1 0 0,1 0 1 0 0,-1 0-1 0 0,1 0 1 0 0,-1 1-1 0 0,1-1 0 0 0,-1 0 1 0 0,1 0-1 0 0,-1 0 1 0 0,1 2-1 0 0,-74 325 3388 0 0,51-217-3382 0 0,6-23-54 0 0,-75 387 450 0 0,88-438-1123 0 0,2-1 0 0 0,4 72-1 0 0,2-92 126 0 0,-1-6-1797 0 0,-2-3-3827 0 0,-1-7-942 0 0</inkml:trace>
</inkml:ink>
</file>

<file path=ppt/ink/ink2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32"/>
    </inkml:context>
    <inkml:brush xml:id="br0">
      <inkml:brushProperty name="width" value="0.05" units="cm"/>
      <inkml:brushProperty name="height" value="0.05" units="cm"/>
      <inkml:brushProperty name="color" value="#004F8B"/>
    </inkml:brush>
  </inkml:definitions>
  <inkml:trace contextRef="#ctx0" brushRef="#br0">20 13 20815 0 0,'-2'0'310'0'0,"-2"1"-128"0"0,-4 7 1553 0 0,8-7-1697 0 0,-1 1 0 0 0,0-1 0 0 0,0 1 0 0 0,1 0-1 0 0,-1-1 1 0 0,1 1 0 0 0,0 0 0 0 0,-1-1 0 0 0,1 1 0 0 0,0 0 0 0 0,0-1 0 0 0,0 1 0 0 0,0 0-1 0 0,0 0 1 0 0,0-1 0 0 0,1 1 0 0 0,-1 0 0 0 0,0-1 0 0 0,1 1 0 0 0,0 0 0 0 0,-1-1-1 0 0,1 1 1 0 0,0-1 0 0 0,0 1 0 0 0,-1-1 0 0 0,1 0 0 0 0,2 3 0 0 0,1 1 199 0 0,1 1 1 0 0,-1-1-1 0 0,1 0 0 0 0,0 0 1 0 0,9 6-1 0 0,10 5 59 0 0,1-1-1 0 0,32 13 0 0 0,-25-13-297 0 0,14 4-189 0 0,-9-4-99 0 0,-22-9-98 0 0,1-1 1 0 0,0 0-1 0 0,1-1 1 0 0,-1-1-1 0 0,1 0 1 0 0,-1-2-1 0 0,28 1 1 0 0,-34-3-31 0 0,-1-1 0 0 0,1 0 0 0 0,-1 0 0 0 0,0-1 1 0 0,0 0-1 0 0,0 0 0 0 0,-1-1 0 0 0,1 0 0 0 0,-1-1 0 0 0,0 0 0 0 0,13-10 0 0 0,-13 6-169 0 0,-7 8 673 0 0,-1 0 0 0 0,1 0 1 0 0,-1 0-1 0 0,1 1 0 0 0,0-1 0 0 0,-1 0 1 0 0,1 0-1 0 0,0 1 0 0 0,-1-1 1 0 0,1 1-1 0 0,0-1 0 0 0,0 1 1 0 0,0-1-1 0 0,0 1 0 0 0,-1-1 1 0 0,1 1-1 0 0,0 0 0 0 0,2-1 0 0 0,-2 1 54 0 0,-1 0 0 0 0,1 0 1 0 0,0 1-1 0 0,0-1 0 0 0,0 0 0 0 0,0 1 0 0 0,-1-1 0 0 0,1 1 0 0 0,0-1 0 0 0,0 0 0 0 0,-1 1 0 0 0,1 0 0 0 0,0-1 0 0 0,-1 1 0 0 0,1-1 0 0 0,0 2 0 0 0,11 15 1100 0 0,-9-13-633 0 0,22 37 729 0 0,-10-17-666 0 0,20 26-1 0 0,-30-43-602 0 0,1 0 0 0 0,0-1 1 0 0,0 0-1 0 0,1-1 0 0 0,-1 1 0 0 0,1-1 1 0 0,0 0-1 0 0,11 5 0 0 0,-14-8-56 0 0,1-1 0 0 0,-1 1-1 0 0,1-1 1 0 0,0 0 0 0 0,-1 0-1 0 0,1 0 1 0 0,0-1 0 0 0,0 1-1 0 0,0-1 1 0 0,0 0 0 0 0,-1-1-1 0 0,1 1 1 0 0,0-1 0 0 0,0 0-1 0 0,-1 0 1 0 0,1 0 0 0 0,-1-1-1 0 0,1 0 1 0 0,-1 0 0 0 0,1 0-1 0 0,-1 0 1 0 0,0-1 0 0 0,5-3-1 0 0,10-10 43 0 0,-1-1 0 0 0,-1 0 0 0 0,0-2-1 0 0,-1 0 1 0 0,-1-1 0 0 0,-1 0 0 0 0,-1-1 0 0 0,-1-1-1 0 0,12-27 1 0 0,28-57 475 0 0,-51 103-474 0 0,0 0 0 0 0,1 0 1 0 0,0 0-1 0 0,-1 0 0 0 0,1 0 0 0 0,0 0 0 0 0,1 0 0 0 0,-1 0 0 0 0,4-3 0 0 0,-5 6 28 0 0,-1 0-9 0 0,0 0 14 0 0,-1 2 62 0 0,-55 190 1151 0 0,38-113-964 0 0,-9 38 120 0 0,-51 300 440 0 0,41-192-792 0 0,6 64-5051 0 0,21-173 384 0 0,9-98-4990 0 0</inkml:trace>
</inkml:ink>
</file>

<file path=ppt/ink/ink2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33"/>
    </inkml:context>
    <inkml:brush xml:id="br0">
      <inkml:brushProperty name="width" value="0.05" units="cm"/>
      <inkml:brushProperty name="height" value="0.05" units="cm"/>
      <inkml:brushProperty name="color" value="#004F8B"/>
    </inkml:brush>
  </inkml:definitions>
  <inkml:trace contextRef="#ctx0" brushRef="#br0">171 5 10592 0 0,'-1'-5'3919'0'0,"-1"7"-2273"0"0,-3 9-1680 0 0,0-2 616 0 0,4-8-499 0 0,1 1-1 0 0,-1-1 1 0 0,0 1 0 0 0,1 0-1 0 0,0 0 1 0 0,-1-1 0 0 0,1 1-1 0 0,0 2 1 0 0,-2 7 269 0 0,-2 0-114 0 0,3-6-137 0 0,-1 0 1 0 0,1 0 0 0 0,-1 0-1 0 0,1 0 1 0 0,1 0-1 0 0,-1 8 1 0 0,0 6 411 0 0,-6 33 1 0 0,-1 3 180 0 0,-8 72 458 0 0,1-18-464 0 0,6-11-170 0 0,-19 203 539 0 0,-17 326 308 0 0,40-496-1661 0 0,-1 71 700 0 0,6-184-340 0 0,10 304 256 0 0,-7-269-91 0 0,-2-28-62 0 0,5 31 1 0 0,7 64 172 0 0,-3-13-100 0 0,1-26-127 0 0,-7-57 154 0 0,3 45 1 0 0,-8-77 230 0 0,1-3-3433 0 0,1-1-3752 0 0,4 0-1244 0 0</inkml:trace>
</inkml:ink>
</file>

<file path=ppt/ink/ink2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34"/>
    </inkml:context>
    <inkml:brush xml:id="br0">
      <inkml:brushProperty name="width" value="0.05" units="cm"/>
      <inkml:brushProperty name="height" value="0.05" units="cm"/>
      <inkml:brushProperty name="color" value="#004F8B"/>
    </inkml:brush>
  </inkml:definitions>
  <inkml:trace contextRef="#ctx0" brushRef="#br0">0 119 13216 0 0,'0'0'604'0'0,"0"0"-14"0"0,2 2-363 0 0,0 0-191 0 0,0-1-1 0 0,0 1 1 0 0,0-1-1 0 0,0 1 1 0 0,0-1 0 0 0,0 0-1 0 0,1 0 1 0 0,-1 0 0 0 0,0 0-1 0 0,1 0 1 0 0,-1 0-1 0 0,1-1 1 0 0,-1 1 0 0 0,1-1-1 0 0,-1 1 1 0 0,1-1 0 0 0,-1 0-1 0 0,1 0 1 0 0,3-1-1 0 0,12 1 232 0 0,-4 1-133 0 0,0-1 0 0 0,0 0 0 0 0,20-3 0 0 0,19-1 113 0 0,-19 3-228 0 0,-16 1 4 0 0,22 1 0 0 0,39 8-12 0 0,-44-6 141 0 0,0-1 0 0 0,0-1-1 0 0,35-5 1 0 0,-20 1-4 0 0,233-22 192 0 0,-40 1-119 0 0,-203 22-215 0 0,92-4 48 0 0,187 2 22 0 0,-117-1-88 0 0,306-24 42 0 0,-308 13-48 0 0,-70 3-31 0 0,13-1 18 0 0,445 16 484 0 0,0 56 18 0 0,-298-25-400 0 0,9-7-18 0 0,-151-15 7 0 0,-66-6-930 0 0,0-6-3454 0 0,-3-6-1581 0 0</inkml:trace>
</inkml:ink>
</file>

<file path=ppt/ink/ink2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35"/>
    </inkml:context>
    <inkml:brush xml:id="br0">
      <inkml:brushProperty name="width" value="0.05" units="cm"/>
      <inkml:brushProperty name="height" value="0.05" units="cm"/>
      <inkml:brushProperty name="color" value="#004F8B"/>
    </inkml:brush>
  </inkml:definitions>
  <inkml:trace contextRef="#ctx0" brushRef="#br0">1 1553 10592 0 0,'0'0'488'0'0,"0"0"-12"0"0,1 2-307 0 0,8 14 373 0 0,-1-2 107 0 0,0-1 0 0 0,1 0 0 0 0,13 15 0 0 0,-19-24-533 0 0,1-1 0 0 0,0 1 1 0 0,0-1-1 0 0,0 0 0 0 0,0 0 1 0 0,1-1-1 0 0,-1 1 0 0 0,1-1 1 0 0,-1 0-1 0 0,1 0 0 0 0,0 0 1 0 0,0-1-1 0 0,0 1 0 0 0,7 0 0 0 0,0-1 20 0 0,-1 0-1 0 0,1 0 1 0 0,12-2-1 0 0,-19 0-113 0 0,0 0 0 0 0,1 0 1 0 0,-1 0-1 0 0,0-1 0 0 0,1 1 0 0 0,-1-1 0 0 0,0-1 1 0 0,9-4-1 0 0,71-54 188 0 0,-42 29-130 0 0,-9 5 11 0 0,40-42 0 0 0,11-8 15 0 0,-51 51-100 0 0,-3 2 18 0 0,28-27 0 0 0,32-33-11 0 0,-32 32-16 0 0,-40 36 3 0 0,0 1 0 0 0,38-21 0 0 0,11-9 0 0 0,-60 40-7 0 0,0 0 0 0 0,1 1 0 0 0,16-7-1 0 0,15-8-47 0 0,-6 1 11 0 0,1 0 0 0 0,39-12 0 0 0,-63 26 36 0 0,0 2 0 0 0,0-1 0 0 0,1 1 0 0 0,-1 1 0 0 0,0 0 0 0 0,0 1 0 0 0,21 1 0 0 0,-27 0 8 0 0,0 0 0 0 0,-1 0 0 0 0,1 1 0 0 0,0-1 0 0 0,-1 1 0 0 0,0 0 0 0 0,5 3 0 0 0,9 3 0 0 0,20 10-31 0 0,0-2-2 0 0,-27-11 32 0 0,0 0 0 0 0,0 1 0 0 0,18 12-1 0 0,-18-10 16 0 0,25 12-1 0 0,65 27 397 0 0,-88-42-337 0 0,0 0-1 0 0,0-1 0 0 0,0-1 0 0 0,1 0 1 0 0,14 0-1 0 0,0-1 66 0 0,1-2 0 0 0,-1-2 0 0 0,0 0 0 0 0,0-2 0 0 0,0-1 0 0 0,29-9 0 0 0,83-35 342 0 0,-70 25-344 0 0,10-3-10 0 0,-79 27-125 0 0,27-12 9 0 0,45-25 0 0 0,16-12-10 0 0,-52 30-13 0 0,62-42-1 0 0,191-169 78 0 0,-237 196-64 0 0,-36 23 0 0 0,-12 9 8 0 0,0 0 0 0 0,0 0-1 0 0,0 0 1 0 0,1 1-1 0 0,-1 0 1 0 0,1 0-1 0 0,9-1 1 0 0,-7 1-5 0 0,1 1-3 0 0,0-1 0 0 0,0 1 0 0 0,0 1 0 0 0,10 1 0 0 0,24 2 0 0 0,-11-4 0 0 0,34-5 0 0 0,-54 3 0 0 0,1 0 0 0 0,-1-1 0 0 0,0 0 0 0 0,-1-1 0 0 0,23-10 0 0 0,0-1 0 0 0,-25 12 0 0 0,0-1 0 0 0,-1 0 0 0 0,11-7 0 0 0,-7 2 16 0 0,0-1 0 0 0,10-11-1 0 0,0 0 2 0 0,-19 18-17 0 0,0-1 0 0 0,0 1 0 0 0,-1-1 0 0 0,1 0 0 0 0,-1 0 0 0 0,0 0 0 0 0,3-7 0 0 0,4-7 0 0 0,-4 9-20 0 0,0-1-1 0 0,0 0 1 0 0,-2 0-1 0 0,1 0 1 0 0,-1 0-1 0 0,-1 0 1 0 0,1-1-1 0 0,-2 1 1 0 0,1-17-1 0 0,3-37-1029 0 0,0 0 339 0 0,-5 57 693 0 0,1 1 0 0 0,-1-1 0 0 0,1 1 0 0 0,3-13 0 0 0,-3 16 14 0 0,0 1 0 0 0,0-1-1 0 0,0 0 1 0 0,1 1 0 0 0,-1-1 0 0 0,1 1-1 0 0,-1-1 1 0 0,1 1 0 0 0,0 0 0 0 0,0 0-1 0 0,0 0 1 0 0,0 0 0 0 0,0 0 0 0 0,3-2-1 0 0,-3 2-7 0 0,0 1-1 0 0,0 0 1 0 0,0 0-1 0 0,0 0 1 0 0,-1 0-1 0 0,1 0 0 0 0,1 1 1 0 0,-1-1-1 0 0,0 0 1 0 0,0 1-1 0 0,0 0 1 0 0,3-1-1 0 0,-1 1-48 0 0,-1-1-60 0 0,-1 1 25 0 0,0 0 0 0 0,0 0 0 0 0,0 0 0 0 0,0 0 0 0 0,0 0 0 0 0,0 0 0 0 0,0 1 0 0 0,0-1 0 0 0,3 2 0 0 0,1-1-468 0 0,7 1-866 0 0,22-1-1 0 0,-29-1 682 0 0</inkml:trace>
</inkml:ink>
</file>

<file path=ppt/ink/ink2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36"/>
    </inkml:context>
    <inkml:brush xml:id="br0">
      <inkml:brushProperty name="width" value="0.05" units="cm"/>
      <inkml:brushProperty name="height" value="0.05" units="cm"/>
      <inkml:brushProperty name="color" value="#004F8B"/>
    </inkml:brush>
  </inkml:definitions>
  <inkml:trace contextRef="#ctx0" brushRef="#br0">1 41 3224 0 0,'0'0'597'0'0,"0"0"1302"0"0,0 0 575 0 0,0 0 112 0 0,0 0-288 0 0,0 0-1312 0 0,10 0 28 0 0,15 0-338 0 0,0-2 0 0 0,0 0-1 0 0,-1-2 1 0 0,1-1 0 0 0,30-10 0 0 0,-42 12-534 0 0,0 0 1 0 0,-1 0-1 0 0,1 2 0 0 0,22-1 1 0 0,-7 5 51 0 0,-18-3-101 0 0,-7 0-70 0 0,6 11 97 0 0,-7-10-60 0 0,1 9 163 0 0,-3-9-214 0 0,0 0 0 0 0,1 0 1 0 0,-1-1-1 0 0,0 1 0 0 0,1 0 0 0 0,-1 0 0 0 0,0 0 0 0 0,0-1 0 0 0,0 1 1 0 0,0 0-1 0 0,0 0 0 0 0,0 0 0 0 0,0 0 0 0 0,0 0 0 0 0,0-1 0 0 0,0 1 1 0 0,0 0-1 0 0,0 0 0 0 0,-1 0 0 0 0,1-1 0 0 0,-1 2 0 0 0,-3 9 144 0 0,0 0-1 0 0,-4 14 0 0 0,6-15-64 0 0,0-1 0 0 0,-1-1 0 0 0,-1 1 0 0 0,1 0 0 0 0,-1-1-1 0 0,-7 11 1 0 0,-13 16 492 0 0,-35 69 0 0 0,59-103-577 0 0,-1 0-1 0 0,1 0 1 0 0,-1 0-1 0 0,1 0 1 0 0,-1 0-1 0 0,1 0 0 0 0,0 0 1 0 0,-1 1-1 0 0,1-1 1 0 0,0 0-1 0 0,0 0 1 0 0,0 0-1 0 0,0 0 1 0 0,0 1-1 0 0,0 0 1 0 0,0-1-36 0 0,1-1 1 0 0,-1 1 0 0 0,0-1-1 0 0,1 1 1 0 0,-1-1 0 0 0,0 1 0 0 0,1-1-1 0 0,-1 1 1 0 0,1-1 0 0 0,-1 1 0 0 0,0-1-1 0 0,1 0 1 0 0,-1 1 0 0 0,1-1-1 0 0,0 1 1 0 0,1 0-271 0 0,-1-1-611 0 0,-1 0-57 0 0,0 0-12 0 0</inkml:trace>
</inkml:ink>
</file>

<file path=ppt/ink/ink2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86"/>
    </inkml:context>
    <inkml:brush xml:id="br0">
      <inkml:brushProperty name="width" value="0.05" units="cm"/>
      <inkml:brushProperty name="height" value="0.05" units="cm"/>
      <inkml:brushProperty name="color" value="#008C3A"/>
    </inkml:brush>
  </inkml:definitions>
  <inkml:trace contextRef="#ctx0" brushRef="#br0">181 1 11600 0 0,'0'0'530'0'0,"0"0"-7"0"0,0 1-159 0 0,-1 12 1323 0 0,0-1 0 0 0,-3 15 0 0 0,1-14-1077 0 0,1 1 0 0 0,-1 17-1 0 0,-11 215 2395 0 0,-29 102-2412 0 0,21-193-504 0 0,-1-3 1280 0 0,-18 66-961 0 0,31-184-779 0 0,7-26 61 0 0,0 1 0 0 0,1-1 0 0 0,0 0 0 0 0,-2 17 0 0 0,4-24-317 0 0,0-1-958 0 0,0 0-416 0 0</inkml:trace>
</inkml:ink>
</file>

<file path=ppt/ink/ink2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87"/>
    </inkml:context>
    <inkml:brush xml:id="br0">
      <inkml:brushProperty name="width" value="0.05" units="cm"/>
      <inkml:brushProperty name="height" value="0.05" units="cm"/>
      <inkml:brushProperty name="color" value="#008C3A"/>
    </inkml:brush>
  </inkml:definitions>
  <inkml:trace contextRef="#ctx0" brushRef="#br0">0 207 13824 0 0,'4'0'281'0'0,"0"-1"0"0"0,0 1 0 0 0,0-1 0 0 0,-1 0 1 0 0,1-1-1 0 0,0 1 0 0 0,3-2 0 0 0,-3 1 218 0 0,1 0 0 0 0,-1 0 1 0 0,1 0-1 0 0,8-1 0 0 0,-3 2 29 0 0,-1-1 1 0 0,1-1 0 0 0,-1 0-1 0 0,0 0 1 0 0,13-8-1 0 0,24-7 574 0 0,1 0-264 0 0,-30 11-554 0 0,-1 1 1 0 0,25-5 0 0 0,85-17 379 0 0,27-6 177 0 0,-86 20-763 0 0,19-4-38 0 0,-70 16-36 0 0,6-2 3 0 0,1 2 0 0 0,0 0 0 0 0,24 3 0 0 0,-33 0-309 0 0,-10-1 131 0 0,-1 0 0 0 0,0 0 0 0 0,1 1 0 0 0,-1-1 0 0 0,0 1 0 0 0,1 0 0 0 0,-1 0 0 0 0,0 0 0 0 0,0 0 0 0 0,0 1 0 0 0,5 2 0 0 0,-1 0-1401 0 0,-5-4-68 0 0</inkml:trace>
</inkml:ink>
</file>

<file path=ppt/ink/ink2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88"/>
    </inkml:context>
    <inkml:brush xml:id="br0">
      <inkml:brushProperty name="width" value="0.05" units="cm"/>
      <inkml:brushProperty name="height" value="0.05" units="cm"/>
      <inkml:brushProperty name="color" value="#008C3A"/>
    </inkml:brush>
  </inkml:definitions>
  <inkml:trace contextRef="#ctx0" brushRef="#br0">1 97 12896 0 0,'0'0'997'0'0,"0"0"-545"0"0,0 0 152 0 0,0 0 131 0 0,0 0 28 0 0,0 0-29 0 0,2 0-146 0 0,7 3-266 0 0,0-1-1 0 0,1-1 1 0 0,-1 1 0 0 0,1-2 0 0 0,-1 1 0 0 0,1-1 0 0 0,14-2-1 0 0,5-4 207 0 0,34-4 514 0 0,35-8 264 0 0,-30 4-687 0 0,-65 14-607 0 0,140-29 679 0 0,-51 9-691 0 0,-80 18-669 0 0,0 0 1 0 0,0 1 0 0 0,1 0 0 0 0,11 1 0 0 0,-8 0-3937 0 0,-2 0-2542 0 0</inkml:trace>
</inkml:ink>
</file>

<file path=ppt/ink/ink2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89"/>
    </inkml:context>
    <inkml:brush xml:id="br0">
      <inkml:brushProperty name="width" value="0.05" units="cm"/>
      <inkml:brushProperty name="height" value="0.05" units="cm"/>
      <inkml:brushProperty name="color" value="#008C3A"/>
    </inkml:brush>
  </inkml:definitions>
  <inkml:trace contextRef="#ctx0" brushRef="#br0">3 73 15200 0 0,'0'0'1172'0'0,"0"2"-646"0"0,-1-2-436 0 0,1 1 1 0 0,0-1-1 0 0,-1 1 0 0 0,1-1 0 0 0,0 1 1 0 0,0 0-1 0 0,0-1 0 0 0,-1 1 1 0 0,1-1-1 0 0,0 1 0 0 0,0-1 0 0 0,0 1 1 0 0,0 0-1 0 0,0-1 0 0 0,0 1 0 0 0,0-1 1 0 0,0 1-1 0 0,0-1 0 0 0,1 1 1 0 0,-1 0-1 0 0,0-1 0 0 0,0 1 0 0 0,0-1 1 0 0,1 1-1 0 0,-1 0 0 0 0,1 0 25 0 0,0 0 0 0 0,0 0 0 0 0,0 1 0 0 0,1-1-1 0 0,-1 0 1 0 0,0-1 0 0 0,0 1 0 0 0,1 0 0 0 0,1 1 0 0 0,2 0 24 0 0,-1 0 0 0 0,1 0 1 0 0,0-1-1 0 0,-1 0 1 0 0,9 2-1 0 0,10-2 244 0 0,0-1 0 0 0,0-1 0 0 0,0-1 0 0 0,0-1-1 0 0,26-7 1 0 0,9-1-92 0 0,-21 4-110 0 0,55-16 1 0 0,-49 11-221 0 0,81-14 1 0 0,-61 15-1603 0 0,-33 4-135 0 0</inkml:trace>
</inkml:ink>
</file>

<file path=ppt/ink/ink2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90"/>
    </inkml:context>
    <inkml:brush xml:id="br0">
      <inkml:brushProperty name="width" value="0.05" units="cm"/>
      <inkml:brushProperty name="height" value="0.05" units="cm"/>
      <inkml:brushProperty name="color" value="#008C3A"/>
    </inkml:brush>
  </inkml:definitions>
  <inkml:trace contextRef="#ctx0" brushRef="#br0">231 50 12896 0 0,'0'0'997'0'0,"0"0"-544"0"0,0-1 158 0 0,0-1-253 0 0,0 0 0 0 0,0 0 0 0 0,-1 0 0 0 0,1 1 0 0 0,-1-1 1 0 0,1 0-1 0 0,-1 0 0 0 0,1 1 0 0 0,-1-1 0 0 0,0 1 0 0 0,0-1 0 0 0,0 0 0 0 0,-1-1 0 0 0,-2-3-333 0 0,3 5 401 0 0,1 1-98 0 0,-10-7 1194 0 0,6 7-1379 0 0,1 0-62 0 0,0 0 1 0 0,0 0-1 0 0,0 0 1 0 0,1 0-1 0 0,-1 0 1 0 0,0 1-1 0 0,0-1 0 0 0,0 1 1 0 0,1 0-1 0 0,-1 0 1 0 0,0 0-1 0 0,1 0 0 0 0,-1 0 1 0 0,1 1-1 0 0,-3 1 1 0 0,-2 2 50 0 0,3-2-44 0 0,0 0-1 0 0,0 0 1 0 0,0 0 0 0 0,1 1 0 0 0,-7 7-1 0 0,-29 44 135 0 0,23-35-16 0 0,2 0 0 0 0,-18 32-1 0 0,29-45-178 0 0,0 0 0 0 0,0 0 1 0 0,0 0-1 0 0,1 0 0 0 0,0 1 0 0 0,1-1 0 0 0,0 1 0 0 0,0-1 1 0 0,0 1-1 0 0,1-1 0 0 0,0 1 0 0 0,2 10 0 0 0,-1-14-27 0 0,0 0 0 0 0,0 0 0 0 0,0 0 0 0 0,1 0 0 0 0,-1-1 0 0 0,1 1 0 0 0,0 0 0 0 0,0-1 0 0 0,1 1 0 0 0,3 4 0 0 0,-5-7 0 0 0,1 1 0 0 0,0 0 0 0 0,0 0 0 0 0,0 0 0 0 0,0-1 0 0 0,0 1 0 0 0,0-1 0 0 0,0 0 0 0 0,0 0 0 0 0,0 1 0 0 0,1-1 0 0 0,-1-1 0 0 0,0 1 0 0 0,1 0 0 0 0,-1-1 0 0 0,1 1 0 0 0,3 0 0 0 0,0-1 10 0 0,1-1-1 0 0,-1 0 1 0 0,1 0-1 0 0,-1 0 1 0 0,0 0-1 0 0,1-1 1 0 0,-1 0-1 0 0,0-1 0 0 0,0 1 1 0 0,0-1-1 0 0,0 0 1 0 0,-1-1-1 0 0,1 1 1 0 0,-1-1-1 0 0,0 0 1 0 0,0-1-1 0 0,0 1 1 0 0,7-10-1 0 0,19-23-64 0 0,-18 23 36 0 0,-1-1 0 0 0,0-1-1 0 0,10-17 1 0 0,0 0 163 0 0,-17 27-80 0 0,0-1 0 0 0,0 0 1 0 0,-1-1-1 0 0,0 1 0 0 0,5-11 1 0 0,-4 1 61 0 0,17-31 0 0 0,-20 44-122 0 0,-1 3-5 0 0,-1-1 0 0 0,1 1 0 0 0,-1-1 0 0 0,1 1 0 0 0,-1-1 0 0 0,0 1-1 0 0,1-1 1 0 0,-1 1 0 0 0,0-1 0 0 0,0 1 0 0 0,0-1 0 0 0,0 1 0 0 0,-1-4 0 0 0,1 4-118 0 0,0 1-71 0 0,0 0-24 0 0,0-2 34 0 0,0-7 144 0 0,-4 1 62 0 0,3 7 112 0 0,1 1 76 0 0,0 0 18 0 0,0 0-186 0 0,-1 1-1 0 0,1 0 1 0 0,-1 0 0 0 0,1 0 0 0 0,-1 0 0 0 0,0-1 0 0 0,0 1 0 0 0,1 0 0 0 0,-1 0 0 0 0,0-1 0 0 0,-1 1 0 0 0,-5 6 177 0 0,1 3-194 0 0,0 1-1 0 0,0 0 0 0 0,1 0 0 0 0,-6 21 1 0 0,-8 51-10 0 0,15-64-20 0 0,-48 282 165 0 0,31 3 0 0 0,20-250-164 0 0,3 73 0 0 0,3-66 0 0 0,3 0 0 0 0,24 91 0 0 0,-29-142 0 0 0,1 1 0 0 0,0-1 0 0 0,1-1 0 0 0,0 1 0 0 0,1-1 0 0 0,0 0 0 0 0,0 0 0 0 0,9 10 0 0 0,-13-18 0 0 0,-1 1 0 0 0,1-1 0 0 0,-1 0 0 0 0,1 1 0 0 0,0-1 0 0 0,0 0 0 0 0,-1 0 0 0 0,1 0 0 0 0,0 0 0 0 0,0 0 0 0 0,0 0 0 0 0,0-1 0 0 0,0 1 0 0 0,0-1 0 0 0,0 1 0 0 0,0-1 0 0 0,0 0 0 0 0,1 0 0 0 0,-1 0 0 0 0,0 0 0 0 0,0 0 0 0 0,0 0 0 0 0,0 0 0 0 0,0-1 0 0 0,0 1 0 0 0,0-1 0 0 0,0 0 0 0 0,0 1 0 0 0,0-1 0 0 0,2-1 0 0 0,1-2 0 0 0,1 1 0 0 0,-1-1 0 0 0,0 0 0 0 0,0 0 0 0 0,-1 0 0 0 0,1 0 0 0 0,-1-1 0 0 0,6-8 0 0 0,7-10 0 0 0,-2-2 0 0 0,-1 1 0 0 0,0-2 0 0 0,-2 0 0 0 0,-1 0 0 0 0,8-32 0 0 0,-1-13-186 0 0,-3-2-1 0 0,-4 1 1 0 0,-3-2-1 0 0,-3 1 1 0 0,-9-145 0 0 0,3 204 132 0 0,-1 0 0 0 0,-1 1 1 0 0,0-1-1 0 0,-1 1 1 0 0,0 0-1 0 0,-1 0 1 0 0,-1 0-1 0 0,0 1 0 0 0,0 0 1 0 0,-17-22-1 0 0,13 19 33 0 0,6 9 18 0 0,0 0 0 0 0,-1 0 0 0 0,0 0 0 0 0,1 1 0 0 0,-2 0 0 0 0,1 0 0 0 0,-1 0-1 0 0,1 0 1 0 0,-10-5 0 0 0,7 7 78 0 0,0-1-1 0 0,0 1 1 0 0,0 1 0 0 0,0 0-1 0 0,-1 0 1 0 0,1 0-1 0 0,-1 1 1 0 0,1 1-1 0 0,-1-1 1 0 0,0 1 0 0 0,1 1-1 0 0,-1-1 1 0 0,1 1-1 0 0,-1 1 1 0 0,-16 5 0 0 0,21-6-24 0 0,-1 1 0 0 0,0-1 1 0 0,-9 1-1 0 0,-4 1 78 0 0,17-3-126 0 0,1 0-1 0 0,0 0 1 0 0,0 0-1 0 0,0 0 0 0 0,-1 0 1 0 0,1 0-1 0 0,0 0 1 0 0,0 0-1 0 0,-1 0 1 0 0,1 0-1 0 0,0 0 0 0 0,0 0 1 0 0,-1 0-1 0 0,1 0 1 0 0,0 1-1 0 0,0-1 1 0 0,0 0-1 0 0,-1 0 1 0 0,1 0-1 0 0,0 0 0 0 0,0 1 1 0 0,0-1-1 0 0,0 0 1 0 0,-1 0-1 0 0,1 0 1 0 0,0 1-1 0 0,0-1 1 0 0,0 0-1 0 0,0 0 0 0 0,10 5-37 0 0,-1-2 27 0 0,0-1 1 0 0,0 0 0 0 0,0 0-1 0 0,0-1 1 0 0,0 0 0 0 0,1 0 0 0 0,-1-1-1 0 0,0-1 1 0 0,1 0 0 0 0,-1 0 0 0 0,0 0-1 0 0,0-1 1 0 0,0-1 0 0 0,0 0-1 0 0,0 0 1 0 0,0 0 0 0 0,-1-1 0 0 0,1 0-1 0 0,8-7 1 0 0,-6 4-3 0 0,0-1 6 0 0,-1 1 0 0 0,17-16 0 0 0,9-11-18 0 0,-18 18 11 0 0,-1-1 1 0 0,23-29-1 0 0,-3 3 11 0 0,-19 24 0 0 0,-18 18 1 0 0,0 1-1 0 0,0 0 0 0 0,0 0 1 0 0,1 0-1 0 0,-1 0 1 0 0,0-1-1 0 0,0 1 1 0 0,0 0-1 0 0,0 0 1 0 0,0 0-1 0 0,0 0 0 0 0,0-1 1 0 0,0 1-1 0 0,1 0 1 0 0,-1 0-1 0 0,0 0 1 0 0,0 0-1 0 0,0 0 0 0 0,0 0 1 0 0,1-1-1 0 0,-1 1 1 0 0,0 0-1 0 0,0 0 1 0 0,0 0-1 0 0,0 0 0 0 0,1 0 1 0 0,-1 0-1 0 0,0 0 1 0 0,0 0-1 0 0,0 0 1 0 0,1 0-1 0 0,-1 0 0 0 0,0 0 1 0 0,0 0-1 0 0,0 0 1 0 0,1 0-1 0 0,-1 0 1 0 0,0 0-1 0 0,0 0 1 0 0,0 0-1 0 0,0 0 0 0 0,1 0 1 0 0,-1 1-1 0 0,0-1 1 0 0,0 0-1 0 0,0 0 1 0 0,0 0-1 0 0,1 0 0 0 0,-1 0 1 0 0,0 0-1 0 0,0 0 1 0 0,0 1-1 0 0,0-1 1 0 0,0 0-1 0 0,0 0 0 0 0,1 1 1 0 0,1 10 34 0 0,-2-9-31 0 0,14 54 11 0 0,-8-37 4 0 0,4 32 1 0 0,-8-40-14 0 0,-1 1-6 0 0,0 0 1 0 0,2 0 0 0 0,-1-1 0 0 0,1 1-1 0 0,6 13 1 0 0,-2-13-1 0 0,-7-12 0 0 0,1 1 1 0 0,-1-1-1 0 0,0 0 1 0 0,0 1-1 0 0,1-1 1 0 0,-1 1-1 0 0,0-1 1 0 0,0 0-1 0 0,1 1 1 0 0,-1-1 0 0 0,1 0-1 0 0,-1 1 1 0 0,0-1-1 0 0,1 0 1 0 0,-1 0-1 0 0,1 1 1 0 0,-1-1-1 0 0,0 0 1 0 0,1 0-1 0 0,0 1 1 0 0,15-5 42 0 0,-11 2-42 0 0,-1 0 0 0 0,1 0 0 0 0,-1-1 0 0 0,0 1 0 0 0,0-1 0 0 0,0 0 0 0 0,0 0 0 0 0,-1-1 0 0 0,1 1 0 0 0,-1-1 0 0 0,5-6 0 0 0,2-5-1 0 0,15-31 0 0 0,-1 2-2 0 0,-10 15 2 0 0,-5 9 0 0 0,-5 11 0 0 0,-4 9 0 0 0,0 0 0 0 0,0 0 0 0 0,0 0 0 0 0,0-1 0 0 0,0 1 0 0 0,0 0 0 0 0,0 0 0 0 0,0 0 0 0 0,0 0 0 0 0,0 0 0 0 0,0-1 0 0 0,0 1 0 0 0,0 0 0 0 0,0 0 0 0 0,0 0 0 0 0,0 0 0 0 0,0 0 0 0 0,0-1 0 0 0,0 1 0 0 0,1 0 0 0 0,-1 0 0 0 0,0 0 0 0 0,0 0 0 0 0,0 0 0 0 0,0 0 0 0 0,0 0 0 0 0,0 0 0 0 0,1-1 0 0 0,-1 1 0 0 0,0 0 0 0 0,0 0 0 0 0,0 0 0 0 0,0 0 0 0 0,1 0 0 0 0,-1 0 0 0 0,0 0 0 0 0,0 0 0 0 0,0 0 0 0 0,0 0 0 0 0,0 0 0 0 0,1 0 0 0 0,-1 0 0 0 0,0 0 0 0 0,0 0 0 0 0,0 0 0 0 0,0 0 0 0 0,1 0 0 0 0,-1 0 0 0 0,0 1 0 0 0,0-1 0 0 0,0 0 0 0 0,0 0 0 0 0,0 0 0 0 0,1 0 0 0 0,-1 0 0 0 0,7 9 0 0 0,-5-6 0 0 0,5 5 0 0 0,0 1 0 0 0,-1 0 0 0 0,0 0 0 0 0,8 17 0 0 0,13 42 0 0 0,-22-55 0 0 0,-2-4 0 0 0,0-1 0 0 0,1-1 0 0 0,0 1 0 0 0,1 0 0 0 0,0-1 0 0 0,0 0 0 0 0,0 0 0 0 0,13 11 0 0 0,-16-16 0 0 0,1 0 0 0 0,-1-1 0 0 0,1 1 0 0 0,0-1 0 0 0,4 2 0 0 0,-6-2 0 0 0,0-1 0 0 0,0 1 0 0 0,0-1 0 0 0,0 0 0 0 0,0 0 0 0 0,0 1 0 0 0,0-1 0 0 0,0 0 0 0 0,0 0 0 0 0,0 0 0 0 0,0 0 0 0 0,0 0 0 0 0,0 0 0 0 0,0 0 0 0 0,0 0 0 0 0,1-1 0 0 0,-1 1 0 0 0,0 0 0 0 0,0-1 0 0 0,1 0 0 0 0,-2 1 0 0 0,6-5-66 0 0,0 0 0 0 0,-1-1-1 0 0,6-6 1 0 0,-10 10 38 0 0,1 0 0 0 0,-1-1-1 0 0,0 1 1 0 0,1 0 0 0 0,-1-1 0 0 0,-1 1-1 0 0,1-1 1 0 0,0 1 0 0 0,0-1 0 0 0,-1 0 0 0 0,0 1-1 0 0,1-6 1 0 0,-1 1-556 0 0,1 0-1 0 0,0 1 1 0 0,0-1-1 0 0,1 0 1 0 0,0 1 0 0 0,0-1-1 0 0,0 1 1 0 0,5-9-1 0 0,2-2-7322 0 0</inkml:trace>
</inkml:ink>
</file>

<file path=ppt/ink/ink2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91"/>
    </inkml:context>
    <inkml:brush xml:id="br0">
      <inkml:brushProperty name="width" value="0.05" units="cm"/>
      <inkml:brushProperty name="height" value="0.05" units="cm"/>
      <inkml:brushProperty name="color" value="#008C3A"/>
    </inkml:brush>
  </inkml:definitions>
  <inkml:trace contextRef="#ctx0" brushRef="#br0">6 549 15488 0 0,'-5'17'712'0'0,"5"-17"-674"0"0,0 1 1 0 0,0-1 0 0 0,0 1 0 0 0,0-1 0 0 0,0 1 0 0 0,0-1-1 0 0,0 0 1 0 0,0 1 0 0 0,0-1 0 0 0,0 1 0 0 0,0-1 0 0 0,0 1 0 0 0,0-1-1 0 0,0 0 1 0 0,0 1 0 0 0,1-1 0 0 0,-1 1 0 0 0,0-1 0 0 0,0 0 0 0 0,0 1-1 0 0,1-1 1 0 0,-1 1 0 0 0,2 2 9 0 0,1 18-34 0 0,-2-13 190 0 0,0-1-1 0 0,3 14 1 0 0,1 0 557 0 0,-4-16-484 0 0,0-1 1 0 0,0 1 0 0 0,0 0 0 0 0,1-1 0 0 0,-1 1 0 0 0,5 6-1 0 0,3 3 779 0 0,-8-11-863 0 0,1 0 0 0 0,-1 0 0 0 0,1 0 1 0 0,0-1-1 0 0,4 4 0 0 0,-4-3-170 0 0,2 0 113 0 0,5-8-271 0 0,-6 3-39 0 0,-1 0 1 0 0,-1-1-1 0 0,1 0 0 0 0,0 1 0 0 0,-1-1 1 0 0,1 0-1 0 0,-1 0 0 0 0,0 0 1 0 0,0 0-1 0 0,1-6 0 0 0,3-5-1316 0 0,0 1-260 0 0</inkml:trace>
  <inkml:trace contextRef="#ctx0" brushRef="#br0" timeOffset="1">93 16 8288 0 0,'0'0'736'0'0,"-5"-4"-584"0"0,-4 4-152 0 0,9 0 0 0 0,0 0 872 0 0,-5-5 152 0 0,0-2 24 0 0,5 7-5792 0 0</inkml:trace>
</inkml:ink>
</file>

<file path=ppt/ink/ink2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93"/>
    </inkml:context>
    <inkml:brush xml:id="br0">
      <inkml:brushProperty name="width" value="0.05" units="cm"/>
      <inkml:brushProperty name="height" value="0.05" units="cm"/>
      <inkml:brushProperty name="color" value="#008C3A"/>
    </inkml:brush>
  </inkml:definitions>
  <inkml:trace contextRef="#ctx0" brushRef="#br0">125 0 11056 0 0,'0'0'852'0'0,"0"0"-228"0"0,0 0 1128 0 0,0 0 551 0 0,0 0 111 0 0,-1 2-228 0 0,-1 5-1664 0 0,1 0-1 0 0,0 0 1 0 0,0 0-1 0 0,-1 9 1 0 0,1 0-39 0 0,-6 67 904 0 0,-1 15-706 0 0,-23 105-568 0 0,-5 40-5 0 0,11-35-449 0 0,17-24-3235 0 0,9-165 1719 0 0,0-1-3632 0 0,-3-5-1135 0 0</inkml:trace>
</inkml:ink>
</file>

<file path=ppt/ink/ink2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94"/>
    </inkml:context>
    <inkml:brush xml:id="br0">
      <inkml:brushProperty name="width" value="0.05" units="cm"/>
      <inkml:brushProperty name="height" value="0.05" units="cm"/>
      <inkml:brushProperty name="color" value="#008C3A"/>
    </inkml:brush>
  </inkml:definitions>
  <inkml:trace contextRef="#ctx0" brushRef="#br0">0 1 21135 0 0,'0'1'968'0'0,"1"7"-787"0"0,-1-1 1 0 0,1 0-1 0 0,1 0 0 0 0,-1 0 0 0 0,1 0 0 0 0,1-1 0 0 0,-1 1 0 0 0,4 6 0 0 0,-3-7-109 0 0,0-1 0 0 0,0 1-1 0 0,1-1 1 0 0,-1 0 0 0 0,1-1-1 0 0,0 1 1 0 0,0 0 0 0 0,1-1 0 0 0,-1 0-1 0 0,6 4 1 0 0,-2-3-18 0 0,2 2 76 0 0,1 0 0 0 0,0-1 0 0 0,0 0-1 0 0,1-1 1 0 0,-1 0 0 0 0,1-1 0 0 0,16 4 0 0 0,9-3-960 0 0,-1-2 0 0 0,52-2 0 0 0,-56-1 467 0 0,-29 0 216 0 0,0 0 0 0 0,1 1 0 0 0,-1-1 0 0 0,0 1 0 0 0,0-1-1 0 0,-1 1 1 0 0,1 0 0 0 0,0 0 0 0 0,0 0 0 0 0,0 1 0 0 0,-1-1 0 0 0,1 1 0 0 0,0-1 0 0 0,-1 1 0 0 0,1 0 0 0 0,-1 0 0 0 0,0 0-1 0 0,0 0 1 0 0,0 0 0 0 0,0 1 0 0 0,2 2 0 0 0,-3-4 166 0 0,0 0 0 0 0,-1 0 0 0 0,1 0 0 0 0,-1 1 0 0 0,1-1 0 0 0,-1 0 0 0 0,1 0 0 0 0,-1 0 0 0 0,0 0 0 0 0,0 0 0 0 0,0 0-1 0 0,1 1 1 0 0,-1-1 0 0 0,0 2 0 0 0,1 11 228 0 0,4-4 62 0 0,2 9 244 0 0,-5-10-261 0 0,0 1 0 0 0,1-1 0 0 0,0 1 0 0 0,1-1-1 0 0,5 11 1 0 0,27 39 348 0 0,-32-54-578 0 0,1 1 1 0 0,-1-1-1 0 0,1-1 0 0 0,-1 1 1 0 0,1-1-1 0 0,1 0 1 0 0,-1 0-1 0 0,0 0 0 0 0,1-1 1 0 0,0 0-1 0 0,0 0 0 0 0,0 0 1 0 0,7 1-1 0 0,-10-3-50 0 0,0 0 0 0 0,1 0 1 0 0,-1-1-1 0 0,1 1 0 0 0,-1-1 0 0 0,1 0 0 0 0,-1 0 0 0 0,0 0 0 0 0,1 0 0 0 0,-1-1 0 0 0,1 0 0 0 0,-1 1 1 0 0,1-1-1 0 0,-1 0 0 0 0,0-1 0 0 0,0 1 0 0 0,0-1 0 0 0,1 1 0 0 0,4-5 0 0 0,3-2 20 0 0,0-1-1 0 0,-1 0 1 0 0,15-17-1 0 0,-11 10-20 0 0,0-1 0 0 0,-1 0-1 0 0,-1-1 1 0 0,-1-1 0 0 0,12-26-1 0 0,27-54-10 0 0,-22 44 0 0 0,-21 44 43 0 0,-1 0 0 0 0,11-12-1 0 0,-10 13 40 0 0,0 1 0 0 0,5-13 0 0 0,-11 21-58 0 0,-1 1 1 0 0,0-1-1 0 0,1 1 1 0 0,-1-1 0 0 0,0 1-1 0 0,1-1 1 0 0,-1 1 0 0 0,1-1-1 0 0,-1 1 1 0 0,1-1-1 0 0,-1 1 1 0 0,1 0 0 0 0,0-1-1 0 0,-1 1 1 0 0,1 0 0 0 0,-1-1-1 0 0,1 1 1 0 0,0 0-1 0 0,0-1 1 0 0,0 1 29 0 0,1-1 254 0 0,-2 1 119 0 0,0 13 189 0 0,-2 0 1 0 0,-2 13-1 0 0,0-3-281 0 0,-54 246 1059 0 0,23-128-987 0 0,-63 236 569 0 0,32-129-616 0 0,59-221-436 0 0,0-3-477 0 0,1 1 0 0 0,1-1 0 0 0,-3 44 0 0 0,8-66-1111 0 0</inkml:trace>
</inkml:ink>
</file>

<file path=ppt/ink/ink2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95"/>
    </inkml:context>
    <inkml:brush xml:id="br0">
      <inkml:brushProperty name="width" value="0.05" units="cm"/>
      <inkml:brushProperty name="height" value="0.05" units="cm"/>
      <inkml:brushProperty name="color" value="#008C3A"/>
    </inkml:brush>
  </inkml:definitions>
  <inkml:trace contextRef="#ctx0" brushRef="#br0">979 0 19695 0 0,'0'0'447'0'0,"-1"2"62"0"0,-22 21 677 0 0,17-18-1152 0 0,0 1 1 0 0,-1-1 0 0 0,0 0 0 0 0,-15 8-1 0 0,-8 7 517 0 0,18-9-321 0 0,0 0 1 0 0,1 1-1 0 0,0 0 0 0 0,1 1 1 0 0,-10 16-1 0 0,8-11 18 0 0,-10 14 99 0 0,2 1 0 0 0,-17 39-1 0 0,-31 58-103 0 0,-2 4-4 0 0,65-123-218 0 0,-145 314 598 0 0,-30 60 291 0 0,-22 78-1390 0 0,174-378-1481 0 0,22-59 938 0 0</inkml:trace>
</inkml:ink>
</file>

<file path=ppt/ink/ink2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96"/>
    </inkml:context>
    <inkml:brush xml:id="br0">
      <inkml:brushProperty name="width" value="0.05" units="cm"/>
      <inkml:brushProperty name="height" value="0.05" units="cm"/>
      <inkml:brushProperty name="color" value="#008C3A"/>
    </inkml:brush>
  </inkml:definitions>
  <inkml:trace contextRef="#ctx0" brushRef="#br0">668 7 8288 0 0,'0'0'638'0'0,"-2"-1"-414"0"0,-23-3 684 0 0,15 3 1491 0 0,-1 0-1 0 0,0 1 0 0 0,-17 3 0 0 0,-16 2-341 0 0,-64 17-1 0 0,92-18-1869 0 0,0 2 1 0 0,0 0-1 0 0,0 0 1 0 0,1 2-1 0 0,0 0 0 0 0,1 0 1 0 0,-17 14-1 0 0,11-4-21 0 0,0 0 0 0 0,2 0 0 0 0,1 2 0 0 0,0 1 0 0 0,1 0 0 0 0,1 0 0 0 0,-22 47 0 0 0,-39 100 516 0 0,64-134-567 0 0,2 1 0 0 0,0 1 1 0 0,-4 38-1 0 0,11-47-79 0 0,0 1 0 0 0,2-1 0 0 0,1 0 1 0 0,1 1-1 0 0,6 37 0 0 0,-2-37-28 0 0,0 2-3 0 0,15 51 1 0 0,-17-73-8 0 0,0 1 0 0 0,0-1 1 0 0,1 0-1 0 0,0-1 0 0 0,1 1 1 0 0,-1-1-1 0 0,2 1 0 0 0,-1-2 1 0 0,1 1-1 0 0,11 10 0 0 0,-6-8-40 0 0,0-2 0 0 0,0 1-1 0 0,1-2 1 0 0,0 1 0 0 0,16 5 0 0 0,-23-11 6 0 0,0 0 0 0 0,1 0-1 0 0,-1 0 1 0 0,0 0 0 0 0,0-1 0 0 0,0 0 0 0 0,0 0 0 0 0,1-1 0 0 0,8-1 0 0 0,0-2-136 0 0,0 1 1 0 0,17-8 0 0 0,-13 3-217 0 0,0-1 0 0 0,-1 0-1 0 0,0-1 1 0 0,-1-1 0 0 0,0-1-1 0 0,-1 0 1 0 0,16-16 0 0 0,6-12-1522 0 0</inkml:trace>
</inkml:ink>
</file>

<file path=ppt/ink/ink2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97"/>
    </inkml:context>
    <inkml:brush xml:id="br0">
      <inkml:brushProperty name="width" value="0.05" units="cm"/>
      <inkml:brushProperty name="height" value="0.05" units="cm"/>
      <inkml:brushProperty name="color" value="#008C3A"/>
    </inkml:brush>
  </inkml:definitions>
  <inkml:trace contextRef="#ctx0" brushRef="#br0">223 0 10592 0 0,'0'0'818'0'0,"0"0"-202"0"0,0 0 1128 0 0,-5 1 2952 0 0,2 1-4361 0 0,-1-1 1 0 0,1 1-1 0 0,-1 1 1 0 0,1-1-1 0 0,0 0 0 0 0,0 1 1 0 0,0 0-1 0 0,0-1 0 0 0,1 1 1 0 0,-1 0-1 0 0,1 1 0 0 0,0-1 1 0 0,0 0-1 0 0,-2 4 0 0 0,-4 8 229 0 0,-10 32 0 0 0,15-37-117 0 0,-5 15 68 0 0,-8 53-1 0 0,8-34-335 0 0,-33 153 565 0 0,30-123-497 0 0,1-5-94 0 0,-10 47-8 0 0,-5 152 1 0 0,22-245-319 0 0,2-18 97 0 0,1 0 1 0 0,-1 0 0 0 0,1 0 0 0 0,0 0-1 0 0,0 1 1 0 0,2 6 0 0 0,1 21-2154 0 0,-3-25 43 0 0</inkml:trace>
</inkml:ink>
</file>

<file path=ppt/ink/ink2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98"/>
    </inkml:context>
    <inkml:brush xml:id="br0">
      <inkml:brushProperty name="width" value="0.05" units="cm"/>
      <inkml:brushProperty name="height" value="0.05" units="cm"/>
      <inkml:brushProperty name="color" value="#008C3A"/>
    </inkml:brush>
  </inkml:definitions>
  <inkml:trace contextRef="#ctx0" brushRef="#br0">0 175 14280 0 0,'1'1'90'0'0,"0"1"1"0"0,0-1-1 0 0,-1 1 1 0 0,1-1-1 0 0,-1 1 1 0 0,1-1-1 0 0,-1 1 1 0 0,0 0-1 0 0,1-1 1 0 0,-1 1-1 0 0,0 0 1 0 0,0-1-1 0 0,0 1 1 0 0,0-1-1 0 0,-1 1 1 0 0,0 3-1 0 0,1-3 33 0 0,0-1-1 0 0,-1 1 0 0 0,1 0 1 0 0,0 0-1 0 0,0 0 0 0 0,0 0 0 0 0,1 0 1 0 0,-1-1-1 0 0,0 1 0 0 0,1 2 0 0 0,4 12 2815 0 0,-4-14-2668 0 0,-1 1 0 0 0,1 0 0 0 0,0-1 0 0 0,0 1 0 0 0,0-1 1 0 0,0 1-1 0 0,1-1 0 0 0,-1 1 0 0 0,4 2 0 0 0,-3-2-232 0 0,1-1 0 0 0,-1 0 0 0 0,1 0 0 0 0,0 0-1 0 0,0-1 1 0 0,0 1 0 0 0,0 0 0 0 0,0-1 0 0 0,0 0-1 0 0,0 0 1 0 0,1 0 0 0 0,-1 0 0 0 0,0-1 0 0 0,1 1-1 0 0,-1-1 1 0 0,0 0 0 0 0,1 0 0 0 0,-1 0 0 0 0,6-1-1 0 0,-2 0-44 0 0,0-1 0 0 0,0 1-1 0 0,0-2 1 0 0,0 1 0 0 0,-1-1 0 0 0,1 1-1 0 0,-1-2 1 0 0,0 1 0 0 0,0-1-1 0 0,0 0 1 0 0,0 0 0 0 0,-1-1 0 0 0,1 1-1 0 0,-1-1 1 0 0,5-7 0 0 0,0-1-23 0 0,0 1 0 0 0,-1-2 0 0 0,-1 1 1 0 0,0-1-1 0 0,9-24 0 0 0,-14 31-7 0 0,-1 0-1 0 0,0 0 1 0 0,0 0 0 0 0,0 0-1 0 0,-1 0 1 0 0,0 0-1 0 0,-1-1 1 0 0,1 1 0 0 0,-1 0-1 0 0,-1 0 1 0 0,1-1 0 0 0,-3-8-1 0 0,3 14 49 0 0,-1 1-1 0 0,1 0 0 0 0,-1-1 1 0 0,0 1-1 0 0,1 0 1 0 0,-1-1-1 0 0,0 1 0 0 0,0 0 1 0 0,1 0-1 0 0,-1-1 1 0 0,0 1-1 0 0,0 0 0 0 0,0 0 1 0 0,-1 0-1 0 0,1 1 0 0 0,0-1 1 0 0,0 0-1 0 0,0 0 1 0 0,-1 0-1 0 0,1 1 0 0 0,0-1 1 0 0,-1 1-1 0 0,1-1 1 0 0,-1 1-1 0 0,1 0 0 0 0,0-1 1 0 0,-2 1-1 0 0,-3 0 48 0 0,0 0 0 0 0,0 0-1 0 0,0 1 1 0 0,0 0 0 0 0,-7 1 0 0 0,9-1-45 0 0,1 0 12 0 0,1 0 0 0 0,-1 0 0 0 0,1 0 0 0 0,-1 0 0 0 0,0 0 0 0 0,1 1 0 0 0,0-1 0 0 0,-4 4 0 0 0,-12 5 395 0 0,12-6-284 0 0,0-1 0 0 0,0 1 0 0 0,0 0 0 0 0,0 0-1 0 0,-10 10 1 0 0,-21 29 625 0 0,29-32-724 0 0,4-6-36 0 0,1 1 0 0 0,0-1 0 0 0,0 1 0 0 0,0-1 0 0 0,1 1 0 0 0,0 0 0 0 0,0 0 0 0 0,0 0 0 0 0,1 0 0 0 0,0 1 0 0 0,-1 10 0 0 0,2-5 0 0 0,0-1 0 0 0,1 0 0 0 0,0 0 0 0 0,0 0 0 0 0,6 20 0 0 0,-4-25 0 0 0,-1 1 0 0 0,1-1 0 0 0,1 1 0 0 0,-1-1 0 0 0,1 0 0 0 0,0 0 0 0 0,1-1 0 0 0,-1 1 0 0 0,1-1 0 0 0,0 0 0 0 0,1 0 0 0 0,-1-1 0 0 0,1 1 0 0 0,10 5 0 0 0,-4-4-18 0 0,-1 0-167 0 0,23 8 0 0 0,-30-13 94 0 0,0 0-1 0 0,0 0 1 0 0,0 0-1 0 0,0 0 1 0 0,0-1-1 0 0,1 0 1 0 0,-1 0 0 0 0,0 0-1 0 0,7-1 1 0 0,-1-1-569 0 0,-4 1-237 0 0,-1 0-1 0 0,1-1 1 0 0,9-2-1 0 0,7-7-6565 0 0</inkml:trace>
</inkml:ink>
</file>

<file path=ppt/ink/ink2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99"/>
    </inkml:context>
    <inkml:brush xml:id="br0">
      <inkml:brushProperty name="width" value="0.05" units="cm"/>
      <inkml:brushProperty name="height" value="0.05" units="cm"/>
      <inkml:brushProperty name="color" value="#008C3A"/>
    </inkml:brush>
  </inkml:definitions>
  <inkml:trace contextRef="#ctx0" brushRef="#br0">79 1 13360 0 0,'0'0'1026'0'0,"-1"1"-668"0"0,-31 32 6576 0 0,27-23-6341 0 0,0 1 0 0 0,0-1 0 0 0,1 1 1 0 0,0 0-1 0 0,1 0 0 0 0,-4 23 0 0 0,-5 63-268 0 0,12-91-372 0 0,0-1 0 0 0,0 1 0 0 0,0 0-1 0 0,2 7 1 0 0,0 8-193 0 0,-2-19 331 0 0,0-2 90 0 0,0 0 13 0 0,0 0-49 0 0,14-1-397 0 0,-10 0 258 0 0,0 0-1 0 0,0 0 1 0 0,0-1 0 0 0,0 0-1 0 0,-1 1 1 0 0,1-1 0 0 0,0-1-1 0 0,-1 1 1 0 0,0 0 0 0 0,1-1 0 0 0,-1 0-1 0 0,4-4 1 0 0,2-4 61 0 0,0 0 0 0 0,9-15-1 0 0,-13 18-59 0 0,86-138-671 0 0,-77 121 640 0 0,-10 22 24 0 0,-2 8 0 0 0,-3 10 0 0 0,-2 10 0 0 0,1 1 0 0 0,2 33 0 0 0,1-24 0 0 0,-1-29 0 0 0,1 0 0 0 0,-1-1 0 0 0,1 1 0 0 0,1 0 0 0 0,-1-1 0 0 0,1 1 0 0 0,2 5 0 0 0,3 9 0 0 0,-4-14-262 0 0,1 0 0 0 0,-1 0 0 0 0,1-1 0 0 0,0 1-1 0 0,0-1 1 0 0,0 0 0 0 0,10 8 0 0 0,-13-11-965 0 0,0-2 996 0 0,0 0-1 0 0,-1 1 0 0 0,1-1 1 0 0,0 0-1 0 0,-1 0 0 0 0,1 0 1 0 0,0 0-1 0 0,-1 1 0 0 0,1-1 0 0 0,0 0 1 0 0,0 0-1 0 0,0-1 0 0 0,8-5-1304 0 0</inkml:trace>
</inkml:ink>
</file>

<file path=ppt/ink/ink2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00"/>
    </inkml:context>
    <inkml:brush xml:id="br0">
      <inkml:brushProperty name="width" value="0.05" units="cm"/>
      <inkml:brushProperty name="height" value="0.05" units="cm"/>
      <inkml:brushProperty name="color" value="#008C3A"/>
    </inkml:brush>
  </inkml:definitions>
  <inkml:trace contextRef="#ctx0" brushRef="#br0">0 1 10592 0 0,'0'0'818'0'0,"0"0"-356"0"0,0 0 480 0 0,0 0 273 0 0,0 0 53 0 0,0 0-75 0 0,0 0-357 0 0,0 0-159 0 0,0 0-33 0 0,3 1-52 0 0,5 5-496 0 0,1-1 0 0 0,0-1 0 0 0,0 1 0 0 0,1-1 0 0 0,-1-1 0 0 0,1 0 0 0 0,0 0 0 0 0,0-1 0 0 0,0 0 0 0 0,18 1 0 0 0,6 1-561 0 0,-26-3 341 0 0,0 1 1 0 0,12-1-1 0 0,-1 1 366 0 0,-7 1-1678 0 0,-2-3-2771 0 0,3 0-1843 0 0</inkml:trace>
</inkml:ink>
</file>

<file path=ppt/ink/ink2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01"/>
    </inkml:context>
    <inkml:brush xml:id="br0">
      <inkml:brushProperty name="width" value="0.05" units="cm"/>
      <inkml:brushProperty name="height" value="0.05" units="cm"/>
      <inkml:brushProperty name="color" value="#008C3A"/>
    </inkml:brush>
  </inkml:definitions>
  <inkml:trace contextRef="#ctx0" brushRef="#br0">125 99 11088 0 0,'-3'1'160'0'0,"-5"2"681"0"0,0 9 58 0 0,1-3 399 0 0,1 1 1 0 0,0-1 0 0 0,-9 21 0 0 0,3-5-700 0 0,2-4-270 0 0,1 1-1 0 0,-10 42 1 0 0,6-21 94 0 0,11-37-325 0 0,0 1-1 0 0,0-1 0 0 0,1 1 1 0 0,-1 11-1 0 0,2-16 48 0 0,0-2-1 0 0,0 0-10 0 0,0 0-46 0 0,0 0-22 0 0,0 0-2 0 0,9-9 12 0 0,-2-1-49 0 0,0 0 0 0 0,0 0-1 0 0,-1-1 1 0 0,-1 0 0 0 0,0 0-1 0 0,6-20 1 0 0,1 2-15 0 0,7-23 16 0 0,12-27-3 0 0,-21 57-11 0 0,-5 9 19 0 0,12-19-1 0 0,-8 18 5 0 0,-5 7 6 0 0,0 0 1 0 0,0 1 0 0 0,6-8 0 0 0,-8 13-17 0 0,-1 0-1 0 0,0-1 1 0 0,1 1 0 0 0,-1 0 0 0 0,1-1-1 0 0,-1 1 1 0 0,1 0 0 0 0,0 0 0 0 0,-1 1-1 0 0,1-1 1 0 0,0 0 0 0 0,0 0 0 0 0,0 1-1 0 0,-1-1 1 0 0,1 1 0 0 0,0 0 0 0 0,3-1-1 0 0,-4 1-18 0 0,-1 0 0 0 0,0 0 0 0 0,0 0 0 0 0,1 0 0 0 0,-1 0 0 0 0,0 1 0 0 0,1-1 0 0 0,-1 0 0 0 0,0 0 0 0 0,0 0 0 0 0,1 0 0 0 0,-1 0 0 0 0,0 0 0 0 0,0 1 0 0 0,1-1 0 0 0,-1 0 0 0 0,0 0 0 0 0,0 0-1 0 0,0 1 1 0 0,1-1 0 0 0,-1 0 0 0 0,0 0 0 0 0,0 1 0 0 0,1 0 21 0 0,4 6 48 0 0,-1 0-1 0 0,1 0 0 0 0,-2 0 0 0 0,1 0 1 0 0,-1 0-1 0 0,0 1 0 0 0,3 12 0 0 0,8 61 444 0 0,-11-60-370 0 0,3 25 173 0 0,24 132 1242 0 0,-28-169-1514 0 0,1-1-1 0 0,-1 0 0 0 0,2-1 1 0 0,-1 1-1 0 0,1 0 0 0 0,0-1 1 0 0,0 0-1 0 0,1 0 0 0 0,0 0 1 0 0,0-1-1 0 0,1 1 0 0 0,0-1 1 0 0,0-1-1 0 0,0 1 0 0 0,1-1 1 0 0,10 7-1 0 0,-12-11-79 0 0,-1 1 0 0 0,1-1 0 0 0,0 0 0 0 0,0-1 0 0 0,-1 1 0 0 0,1-1 0 0 0,0 0 1 0 0,0 0-1 0 0,0 0 0 0 0,8-2 0 0 0,-10 2-13 0 0,-1 0-21 0 0,0 0 0 0 0,-1-1 0 0 0,1 1 0 0 0,0 0 0 0 0,-1-1 0 0 0,1 1 0 0 0,0-1 0 0 0,-1 1-1 0 0,1-1 1 0 0,-1 0 0 0 0,1 0 0 0 0,-1 0 0 0 0,1 0 0 0 0,-1 0 0 0 0,2-2 0 0 0,2-5-464 0 0</inkml:trace>
</inkml:ink>
</file>

<file path=ppt/ink/ink2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02"/>
    </inkml:context>
    <inkml:brush xml:id="br0">
      <inkml:brushProperty name="width" value="0.05" units="cm"/>
      <inkml:brushProperty name="height" value="0.05" units="cm"/>
      <inkml:brushProperty name="color" value="#008C3A"/>
    </inkml:brush>
  </inkml:definitions>
  <inkml:trace contextRef="#ctx0" brushRef="#br0">124 475 13824 0 0,'0'0'629'0'0,"0"0"-12"0"0,0 2-393 0 0,-10 23-205 0 0,4-11 301 0 0,1 0-1 0 0,0 0 1 0 0,-5 26-1 0 0,-22 222 2583 0 0,5-4-2001 0 0,12-129-273 0 0,10-70-423 0 0,-3 26 31 0 0,7-62-194 0 0,1-21 167 0 0,0-2 54 0 0,0 0 7 0 0,2-2-31 0 0,1-3-224 0 0,-1 0-1 0 0,1 0 1 0 0,-1 0 0 0 0,0 0-1 0 0,0 0 1 0 0,-1 0-1 0 0,3-10 1 0 0,3-13 33 0 0,4-12-32 0 0,6-48-1 0 0,-9 44 49 0 0,-1 9-38 0 0,97-425 697 0 0,-80 355-850 0 0,-2 8-92 0 0,-10 49 83 0 0,-5 21 33 0 0,1 0 0 0 0,20-48-1 0 0,-15 46 102 0 0,-8 18 7 0 0,1 0 0 0 0,12-21 1 0 0,-9 21 59 0 0,0 7 7 0 0,-5 4-17 0 0,-2 3-37 0 0,1-1 0 0 0,-1 0 1 0 0,0 0-1 0 0,0 1 1 0 0,0 0-1 0 0,0-1 1 0 0,0 1-1 0 0,0 0 0 0 0,-1 0 1 0 0,1 0-1 0 0,-1 0 1 0 0,0 0-1 0 0,0 0 1 0 0,1 4-1 0 0,2 10 105 0 0,2 24 0 0 0,-5-34-104 0 0,4 46 236 0 0,-2 0 0 0 0,-7 98-1 0 0,-31 102 461 0 0,-16 116 453 0 0,50-354-1109 0 0,0 0 1 0 0,2 1 0 0 0,0-1-1 0 0,4 19 1 0 0,0-23-34 0 0,-5-11-23 0 0,0 1 1 0 0,0-1-1 0 0,1 0 1 0 0,-1 1-1 0 0,0-1 1 0 0,1 0-1 0 0,-1 1 1 0 0,1-1-1 0 0,-1 0 1 0 0,0 0-1 0 0,1 1 1 0 0,-1-1-1 0 0,1 0 1 0 0,-1 0-1 0 0,1 0 1 0 0,-1 0-1 0 0,0 0 1 0 0,2 1-1 0 0,0-2 1 0 0,0 1-1 0 0,0-1 1 0 0,0 1-1 0 0,0-1 1 0 0,0 1-1 0 0,0-1 1 0 0,0 0-1 0 0,-1 0 1 0 0,1 0-1 0 0,0 0 1 0 0,0 0 0 0 0,-1-1-1 0 0,1 1 1 0 0,-1-1-1 0 0,1 1 1 0 0,2-3-1 0 0,2-4 4 0 0,0 0 0 0 0,5-9-1 0 0,8-17-13 0 0,-2 0-1 0 0,-1-1 1 0 0,15-46 0 0 0,23-114-46 0 0,-31 105 37 0 0,0 2-18 0 0,45-160-26 0 0,17 6-32 0 0,-67 202 88 0 0,1 0 0 0 0,35-50 0 0 0,-49 82 4 0 0,-4 8 0 0 0,-1 0 1 0 0,0 0-1 0 0,0 0 0 0 0,0 0 0 0 0,0 0 0 0 0,0 0 0 0 0,0 0 1 0 0,0 0-1 0 0,0 0 0 0 0,0 0 0 0 0,1 0 0 0 0,-1-1 1 0 0,0 1-1 0 0,0 0 0 0 0,0 0 0 0 0,0 0 0 0 0,0 0 0 0 0,0 0 1 0 0,0 0-1 0 0,0 0 0 0 0,1 0 0 0 0,-1 0 0 0 0,0 0 1 0 0,0 0-1 0 0,0 0 0 0 0,0 0 0 0 0,0 1 0 0 0,0-1 0 0 0,0 0 1 0 0,0 0-1 0 0,1 0 0 0 0,-1 0 0 0 0,0 0 0 0 0,0 0 1 0 0,0 0-1 0 0,0 0 0 0 0,0 0 0 0 0,0 0 0 0 0,0 0 0 0 0,0 0 1 0 0,0 0-1 0 0,0 0 0 0 0,0 1 0 0 0,1-1 0 0 0,-1 0 1 0 0,0 0-1 0 0,0 0 0 0 0,0 0 0 0 0,0 0 0 0 0,0 0 0 0 0,0 0 1 0 0,0 0-1 0 0,0 1 0 0 0,0-1 0 0 0,0 0 0 0 0,0 0 1 0 0,0 0-1 0 0,0 0 0 0 0,0 6 10 0 0,1-1-1 0 0,-1 1 1 0 0,-1-1 0 0 0,1 0 0 0 0,-1 1 0 0 0,0-1-1 0 0,-2 7 1 0 0,-1 15 39 0 0,-29 182 117 0 0,16-104-138 0 0,2-18-6 0 0,-18 141 16 0 0,27-179-38 0 0,-11 148 0 0 0,5-5 0 0 0,11-169-420 0 0,1 1 0 0 0,3 23 0 0 0,-2-37-135 0 0,0 1 1 0 0,2 0-1 0 0,-1-1 0 0 0,1 0 1 0 0,1 1-1 0 0,6 13 1 0 0,-4-11-7375 0 0</inkml:trace>
</inkml:ink>
</file>

<file path=ppt/ink/ink2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03"/>
    </inkml:context>
    <inkml:brush xml:id="br0">
      <inkml:brushProperty name="width" value="0.05" units="cm"/>
      <inkml:brushProperty name="height" value="0.05" units="cm"/>
      <inkml:brushProperty name="color" value="#008C3A"/>
    </inkml:brush>
  </inkml:definitions>
  <inkml:trace contextRef="#ctx0" brushRef="#br0">89 122 11056 0 0,'-6'4'119'0'0,"0"1"1"0"0,1-1-1 0 0,0 1 0 0 0,0 0 1 0 0,0 0-1 0 0,-5 7 1 0 0,5-6 575 0 0,1 1 0 0 0,0 0 0 0 0,0 0 0 0 0,0 0 0 0 0,1 0 0 0 0,1 1 0 0 0,-1-1 0 0 0,1 1 0 0 0,0 0 0 0 0,1 0 0 0 0,-1 0 0 0 0,2 0 0 0 0,-1 0 1 0 0,1-1-1 0 0,1 11 0 0 0,1-13-603 0 0,-1 0 0 0 0,1 0 0 0 0,0-1 0 0 0,0 1 0 0 0,0-1 1 0 0,1 1-1 0 0,0-1 0 0 0,0 0 0 0 0,0 0 0 0 0,0 0 0 0 0,0 0 1 0 0,1-1-1 0 0,0 1 0 0 0,0-1 0 0 0,4 3 0 0 0,-6-5-92 0 0,1 0 0 0 0,-1 0 0 0 0,0-1 0 0 0,0 1 0 0 0,0 0 0 0 0,0-1 0 0 0,1 0 0 0 0,-1 1 0 0 0,0-1 0 0 0,1 0 0 0 0,-1 0 0 0 0,0 0 0 0 0,4-1 0 0 0,2-1 0 0 0,0 0 0 0 0,11-4 0 0 0,-13 3-21 0 0,1 0-1 0 0,-1 0 1 0 0,0-1 0 0 0,0 0-1 0 0,-1 0 1 0 0,1 0-1 0 0,-1-1 1 0 0,0 1 0 0 0,0-2-1 0 0,0 1 1 0 0,-1 0-1 0 0,0-1 1 0 0,0 0 0 0 0,0 0-1 0 0,-1 0 1 0 0,0 0-1 0 0,0-1 1 0 0,2-6 0 0 0,0-1-32 0 0,-1 0 0 0 0,-1 0 0 0 0,0 0 0 0 0,-1 0 0 0 0,-1 0 1 0 0,0 0-1 0 0,-2-28 0 0 0,0 34 41 0 0,-1-1 0 0 0,0 1 0 0 0,-1 0 1 0 0,1-1-1 0 0,-2 1 0 0 0,1 0 0 0 0,-1 1 0 0 0,-8-13 0 0 0,10 18 14 0 0,0-1-1 0 0,0 1 1 0 0,-1-1 0 0 0,1 1-1 0 0,-1 0 1 0 0,0 0-1 0 0,0 0 1 0 0,0 0-1 0 0,0 1 1 0 0,0-1-1 0 0,0 1 1 0 0,0 0-1 0 0,0 0 1 0 0,-1 0 0 0 0,1 0-1 0 0,0 1 1 0 0,-7-1-1 0 0,5 0 2 0 0,0 1-1 0 0,0 0 1 0 0,0 0-1 0 0,-1 1 1 0 0,1-1 0 0 0,0 1-1 0 0,0 0 1 0 0,0 1-1 0 0,0-1 1 0 0,-9 5-1 0 0,7-2-36 0 0,1-1-1 0 0,0 1 0 0 0,0 1 1 0 0,0-1-1 0 0,0 1 0 0 0,1 0 1 0 0,-1 0-1 0 0,1 0 0 0 0,1 1 1 0 0,-1 0-1 0 0,1 0 0 0 0,0 0 1 0 0,0 1-1 0 0,-4 9 0 0 0,8-14-538 0 0,-1 1 0 0 0,1 0-1 0 0,-1-1 1 0 0,1 1 0 0 0,0 5 0 0 0,0-3-2568 0 0,0 4-3958 0 0</inkml:trace>
</inkml:ink>
</file>

<file path=ppt/ink/ink3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04"/>
    </inkml:context>
    <inkml:brush xml:id="br0">
      <inkml:brushProperty name="width" value="0.05" units="cm"/>
      <inkml:brushProperty name="height" value="0.05" units="cm"/>
      <inkml:brushProperty name="color" value="#008C3A"/>
    </inkml:brush>
  </inkml:definitions>
  <inkml:trace contextRef="#ctx0" brushRef="#br0">154 0 9216 0 0,'0'0'421'0'0,"0"0"-12"0"0,0 0 137 0 0,0 0 1547 0 0,-1 1 708 0 0,-1 0-2212 0 0,0-1 0 0 0,0 1 0 0 0,0 0 0 0 0,0 1 0 0 0,0-1 0 0 0,0 0 0 0 0,1 0 0 0 0,-1 1 0 0 0,1-1 0 0 0,-2 2 0 0 0,0 1-178 0 0,0-1 1 0 0,0 1 0 0 0,1 0 0 0 0,-3 5-1 0 0,0 4-102 0 0,0-1-1 0 0,-3 19 1 0 0,-26 112 915 0 0,-19 181 1 0 0,43-180-739 0 0,13-92-392 0 0,-2-46-85 0 0,0-1 1 0 0,0 0 0 0 0,0 0-1 0 0,0 1 1 0 0,1-1 0 0 0,0 0-1 0 0,4 7 1 0 0,3-2-10 0 0,-5-10 0 0 0,-2-1 0 0 0,0 1 0 0 0,0 0 1 0 0,0-1-1 0 0,0 1 0 0 0,-1-1 0 0 0,1 0 0 0 0,0 0 0 0 0,0 1 1 0 0,0-1-1 0 0,0 0 0 0 0,-1 0 0 0 0,1-1 0 0 0,-1 1 0 0 0,1 0 1 0 0,-1-1-1 0 0,1 1 0 0 0,2-4 0 0 0,2-3-6 0 0,11-18 0 0 0,-15 24 3 0 0,13-21-74 0 0,2 0 0 0 0,1 1 0 0 0,23-23 0 0 0,-31 35 166 0 0,22-16 0 0 0,-29 23-69 0 0,1 1-1 0 0,-1 0 1 0 0,1 0-1 0 0,-1 0 0 0 0,1 0 1 0 0,0 0-1 0 0,0 1 1 0 0,0 0-1 0 0,0 0 1 0 0,7-2-1 0 0,-10 4-19 0 0,1-1 0 0 0,-1 0 0 0 0,0 0 0 0 0,0 1 0 0 0,0-1 0 0 0,0 0 0 0 0,0 1 0 0 0,1 0 0 0 0,-1-1 0 0 0,0 1 0 0 0,0-1 0 0 0,0 1 0 0 0,0 0 0 0 0,0 0 0 0 0,-1 0 0 0 0,1-1 0 0 0,0 1 0 0 0,0 0 0 0 0,-1 0 0 0 0,1 0 0 0 0,0 0 0 0 0,-1 0 0 0 0,2 3 0 0 0,0 0 0 0 0,-1 0 0 0 0,1 1 0 0 0,-1 0 0 0 0,2 8 0 0 0,-2-5-16 0 0,0 0 0 0 0,-1 0 1 0 0,0 0-1 0 0,-1 0 0 0 0,0 0 0 0 0,-2 8 0 0 0,-15 49-170 0 0,8-31 131 0 0,8-27 43 0 0,0 0-1 0 0,0 0 1 0 0,-1 0-1 0 0,0-1 1 0 0,-1 1-1 0 0,1-1 1 0 0,-1 0 0 0 0,-5 6-1 0 0,-5 8 11 0 0,11-15 4 0 0,-1 0 0 0 0,0 0 1 0 0,1 0-1 0 0,-2-1 0 0 0,1 1 1 0 0,0-1-1 0 0,-6 4 0 0 0,1-2 39 0 0,-16 9 121 0 0,23-14-169 0 0,0 0 0 0 0,1-1 0 0 0,-1 1-1 0 0,0-1 1 0 0,0 1 0 0 0,0-1 0 0 0,1 0 0 0 0,-1 1-1 0 0,0-1 1 0 0,0 0 0 0 0,0 0 0 0 0,-3-1-1 0 0,4 1 4 0 0,-4-1-49 0 0,1 0 1 0 0,-1 0-1 0 0,1 0 0 0 0,0-1 0 0 0,-1 0 0 0 0,1 1 0 0 0,0-2 0 0 0,0 1 0 0 0,-6-5 0 0 0,6 5-118 0 0,1-1 0 0 0,1 0-1 0 0,-1 0 1 0 0,0 0 0 0 0,0 0 0 0 0,1 0-1 0 0,0 0 1 0 0,0-1 0 0 0,-3-5 0 0 0,4 6-116 0 0,0 1 1 0 0,1-1-1 0 0,-1 1 1 0 0,1-1-1 0 0,-1 1 1 0 0,1-1-1 0 0,0 1 1 0 0,0-1-1 0 0,0 0 1 0 0,0 1-1 0 0,1-1 1 0 0,-1 1-1 0 0,1-1 1 0 0,0 1-1 0 0,-1-1 1 0 0,1 1 0 0 0,2-3-1 0 0,8-19-1726 0 0,0 2-16 0 0</inkml:trace>
</inkml:ink>
</file>

<file path=ppt/ink/ink3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05"/>
    </inkml:context>
    <inkml:brush xml:id="br0">
      <inkml:brushProperty name="width" value="0.05" units="cm"/>
      <inkml:brushProperty name="height" value="0.05" units="cm"/>
      <inkml:brushProperty name="color" value="#008C3A"/>
    </inkml:brush>
  </inkml:definitions>
  <inkml:trace contextRef="#ctx0" brushRef="#br0">71 652 21191 0 0,'-23'62'2127'0'0,"9"-28"-1561"0"0,-10 46 0 0 0,24-79-546 0 0,-3 8 254 0 0,1-1 1 0 0,0 1-1 0 0,0 13 0 0 0,2-15-475 0 0,0-6-850 0 0,0-1-385 0 0,2 0-1273 0 0,10 0-4797 0 0</inkml:trace>
  <inkml:trace contextRef="#ctx0" brushRef="#br0" timeOffset="1">168 1 15576 0 0,'0'0'344'0'0,"-10"3"72"0"0,1 2 7 0 0,-1-1 17 0 0,10-4-352 0 0,0 0-88 0 0,-9 3 0 0 0,9-3 0 0 0,0 0-200 0 0,0 0-56 0 0,0 0-16 0 0</inkml:trace>
</inkml:ink>
</file>

<file path=ppt/ink/ink3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07"/>
    </inkml:context>
    <inkml:brush xml:id="br0">
      <inkml:brushProperty name="width" value="0.05" units="cm"/>
      <inkml:brushProperty name="height" value="0.05" units="cm"/>
      <inkml:brushProperty name="color" value="#008C3A"/>
    </inkml:brush>
  </inkml:definitions>
  <inkml:trace contextRef="#ctx0" brushRef="#br0">179 1 16759 0 0,'0'2'382'0'0,"0"3"-195"0"0,-1 1 0 0 0,0-1 1 0 0,0 0-1 0 0,-1 0 0 0 0,-1 6 1 0 0,-6 21 130 0 0,-22 105 116 0 0,-8 56 1596 0 0,10-8-848 0 0,4-34-1273 0 0,-4 24-289 0 0,21-67 1173 0 0,7-62-7530 0 0,1-44-61 0 0</inkml:trace>
</inkml:ink>
</file>

<file path=ppt/ink/ink3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08"/>
    </inkml:context>
    <inkml:brush xml:id="br0">
      <inkml:brushProperty name="width" value="0.05" units="cm"/>
      <inkml:brushProperty name="height" value="0.05" units="cm"/>
      <inkml:brushProperty name="color" value="#008C3A"/>
    </inkml:brush>
  </inkml:definitions>
  <inkml:trace contextRef="#ctx0" brushRef="#br0">84 813 3224 0 0,'-23'27'288'0'0,"19"-10"-288"0"0,4 9 0 0 0,-5 1 0 0 0,-5 7 3640 0 0,1 2 672 0 0,9 1 136 0 0,-8 1 23 0 0,3-6-3167 0 0,0 1-632 0 0,-4-10-128 0 0,4 3-32 0 0,13-6-984 0 0,-2-3-200 0 0,-1-10-32 0 0,0 2-7999 0 0</inkml:trace>
  <inkml:trace contextRef="#ctx0" brushRef="#br0" timeOffset="1">306 0 18943 0 0,'-14'14'840'0'0,"4"-7"176"0"0,-4 1-816 0 0,6 1-200 0 0,3-1 0 0 0,0 1 0 0 0,-9 3-88 0 0,5 0-56 0 0,9-12-16 0 0,0 0 0 0 0,0 0-992 0 0,0 0-192 0 0</inkml:trace>
</inkml:ink>
</file>

<file path=ppt/ink/ink3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10"/>
    </inkml:context>
    <inkml:brush xml:id="br0">
      <inkml:brushProperty name="width" value="0.05" units="cm"/>
      <inkml:brushProperty name="height" value="0.05" units="cm"/>
      <inkml:brushProperty name="color" value="#008C3A"/>
    </inkml:brush>
  </inkml:definitions>
  <inkml:trace contextRef="#ctx0" brushRef="#br0">192 0 17103 0 0,'0'12'378'0'0,"-2"-1"0"0"0,1 0 0 0 0,-1 0 0 0 0,-7 19 0 0 0,5-14-360 0 0,-5 26 0 0 0,4-9 631 0 0,-14 55 0 0 0,8-45 23 0 0,-6 55 0 0 0,8-43-208 0 0,-32 215-123 0 0,-10 54-3118 0 0,48-301 1752 0 0,-1 46 0 0 0,1-9-775 0 0,3-57 1672 0 0,-1 2-242 0 0,1 1 1 0 0,0-1-1 0 0,0 0 1 0 0,0 1-1 0 0,1 5 1 0 0,0-1-3097 0 0,-1-8-876 0 0</inkml:trace>
</inkml:ink>
</file>

<file path=ppt/ink/ink3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11"/>
    </inkml:context>
    <inkml:brush xml:id="br0">
      <inkml:brushProperty name="width" value="0.05" units="cm"/>
      <inkml:brushProperty name="height" value="0.05" units="cm"/>
      <inkml:brushProperty name="color" value="#008C3A"/>
    </inkml:brush>
  </inkml:definitions>
  <inkml:trace contextRef="#ctx0" brushRef="#br0">42 1 16128 0 0,'-5'3'368'0'0,"0"1"0"0"0,0 0 0 0 0,-8 9 0 0 0,11-11-286 0 0,1-1 0 0 0,0 1 0 0 0,-1 0 0 0 0,1 0 1 0 0,0 0-1 0 0,0 0 0 0 0,0 1 0 0 0,1-1 0 0 0,-1 0 0 0 0,0 0 0 0 0,1 0 0 0 0,0 1 0 0 0,-1-1 0 0 0,1 3 0 0 0,0 0 168 0 0,0-1 0 0 0,0 0 0 0 0,0 0 0 0 0,1 0 0 0 0,-1 0 0 0 0,1 0 0 0 0,0 0 0 0 0,0 0 0 0 0,1 0 0 0 0,-1 0 0 0 0,1 0 0 0 0,0-1 0 0 0,0 1 0 0 0,0-1 0 0 0,5 7 0 0 0,-3-5-21 0 0,-1-1 0 0 0,0 1 0 0 0,4 9 0 0 0,-5-9-77 0 0,0 0 1 0 0,1-1 0 0 0,0 1 0 0 0,3 4 0 0 0,12 10 321 0 0,-7-7-39 0 0,12 16 0 0 0,-5-5-257 0 0,1-1 0 0 0,1-1 0 0 0,26 20-1 0 0,-44-39-176 0 0,3 2-25 0 0,-1-1-1 0 0,1 0 1 0 0,0 0-1 0 0,0 0 0 0 0,0-1 1 0 0,1 0-1 0 0,-1 0 1 0 0,1 0-1 0 0,-1 0 1 0 0,1-1-1 0 0,9 1 1 0 0,-4-1-51 0 0,0-1 1 0 0,0 0-1 0 0,0 0 1 0 0,0-1-1 0 0,12-3 1 0 0,-17 3-56 0 0,0-1 0 0 0,0 0 1 0 0,-1 0-1 0 0,0-1 0 0 0,1 0 0 0 0,-1 0 0 0 0,7-5 1 0 0,33-30-901 0 0,-33 27 709 0 0,41-46-1347 0 0,-28 29 806 0 0,-22 24 650 0 0,0-1 0 0 0,1 0-1 0 0,-1 0 1 0 0,-1 0 0 0 0,1 0-1 0 0,-1 0 1 0 0,0 0 0 0 0,0-1-1 0 0,1-6 1 0 0,7-18-330 0 0,-10 29 561 0 0,0 0 0 0 0,1 1 0 0 0,-1-1-1 0 0,0 0 1 0 0,1 0 0 0 0,-1 0 0 0 0,1 0 0 0 0,0 0-1 0 0,-1 1 1 0 0,1-1 0 0 0,-1 0 0 0 0,3-1 0 0 0,-3 2 36 0 0,0 0-1 0 0,0 0 1 0 0,0 0 0 0 0,1 0 0 0 0,-1 1 0 0 0,0-1 0 0 0,0 0-1 0 0,0 0 1 0 0,1 0 0 0 0,-1 0 0 0 0,0 0 0 0 0,0 0-1 0 0,0 1 1 0 0,0-1 0 0 0,0 0 0 0 0,1 0 0 0 0,-1 0 0 0 0,0 0-1 0 0,0 1 1 0 0,0-1 0 0 0,0 0 0 0 0,0 0 0 0 0,0 0 0 0 0,0 1-1 0 0,0-1 1 0 0,0 0 0 0 0,1 0 0 0 0,-1 0 0 0 0,0 1 0 0 0,0-1-1 0 0,0 0 1 0 0,0 0 0 0 0,0 1 0 0 0,1 29 2386 0 0,-1-28-2626 0 0,0 4 392 0 0,0 0-43 0 0,0 1 1 0 0,0-1 0 0 0,1 0-1 0 0,0 0 1 0 0,0 0-1 0 0,2 7 1 0 0,0-4-16 0 0,-1-5-59 0 0,-1 1 1 0 0,1-1 0 0 0,-1 1 0 0 0,0-1-1 0 0,0 1 1 0 0,0 5 0 0 0,-1-4 4 0 0,-1-3-42 0 0,1 0 0 0 0,0 0 0 0 0,0-1 0 0 0,1 1 0 0 0,-1 0 1 0 0,1 0-1 0 0,-1 0 0 0 0,1-1 0 0 0,0 1 0 0 0,0 0 0 0 0,2 3 0 0 0,1 2 56 0 0,3 3 58 0 0,-1 1 0 0 0,2-1 0 0 0,-1-1 0 0 0,2 1 1 0 0,14 14-1 0 0,-21-23-151 0 0,1 0 0 0 0,-1 0-1 0 0,1 0 1 0 0,0-1 0 0 0,0 1 0 0 0,0-1 0 0 0,0 1 0 0 0,0-1 0 0 0,0 0 0 0 0,0 0 0 0 0,0 0 0 0 0,1-1 0 0 0,-1 1-1 0 0,0-1 1 0 0,0 0 0 0 0,1 0 0 0 0,-1 0 0 0 0,0 0 0 0 0,1 0 0 0 0,-1-1 0 0 0,0 1 0 0 0,0-1 0 0 0,0 0 0 0 0,1 0 0 0 0,-1 0-1 0 0,0-1 1 0 0,0 1 0 0 0,3-3 0 0 0,5-3 11 0 0,0 0-1 0 0,-1-1 1 0 0,0 0-1 0 0,0-1 0 0 0,0 0 1 0 0,-1-1-1 0 0,12-16 1 0 0,48-82 91 0 0,-60 93-93 0 0,0-4 16 0 0,-7 15-17 0 0,0 0 1 0 0,0 0 0 0 0,1 0-1 0 0,-1 0 1 0 0,1 0 0 0 0,5-6-1 0 0,-7 9 72 0 0,-1 1 0 0 0,0 2 19 0 0,-1 8-2 0 0,0 0 1 0 0,-1 0 0 0 0,0 0-1 0 0,-1-1 1 0 0,0 1 0 0 0,-1-1-1 0 0,-7 15 1 0 0,-3 10 70 0 0,9-23-132 0 0,-55 125 448 0 0,0-15-222 0 0,-5 11-32 0 0,51-106-205 0 0,-1-1 13 0 0,1 1 1 0 0,-14 37-1 0 0,11-7 22 0 0,-10 25 24 0 0,-13 8-51 0 0,-16 43-859 0 0,46-106-108 0 0,-3-5-59 0 0</inkml:trace>
</inkml:ink>
</file>

<file path=ppt/ink/ink3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12"/>
    </inkml:context>
    <inkml:brush xml:id="br0">
      <inkml:brushProperty name="width" value="0.05" units="cm"/>
      <inkml:brushProperty name="height" value="0.05" units="cm"/>
      <inkml:brushProperty name="color" value="#008C3A"/>
    </inkml:brush>
  </inkml:definitions>
  <inkml:trace contextRef="#ctx0" brushRef="#br0">434 0 9672 0 0,'0'0'748'0'0,"-1"1"-492"0"0,-10 5 760 0 0,8-5-276 0 0,0 1-1 0 0,1-1 0 0 0,-1 1 0 0 0,1-1 0 0 0,-1 1 0 0 0,1 0 0 0 0,-1 0 1 0 0,-2 4-1 0 0,-2 4 1149 0 0,-9 12-143 0 0,5-9-1408 0 0,1 0 0 0 0,0 1-1 0 0,1 0 1 0 0,0 1 0 0 0,1 0 0 0 0,-9 24 0 0 0,-6 10 142 0 0,-53 115-104 0 0,0-1-198 0 0,53-116-164 0 0,-14 27 60 0 0,21-48-2 0 0,-17 31 156 0 0,18-36-67 0 0,15-21-159 0 0,0 0 1 0 0,0 0-1 0 0,1 0 0 0 0,-1 0 0 0 0,0 0 0 0 0,0 0 1 0 0,0 0-1 0 0,0 0 0 0 0,0 0 0 0 0,0 0 0 0 0,0 1 1 0 0,0-1-1 0 0,0 0 0 0 0,0 0 0 0 0,0 0 0 0 0,0 0 1 0 0,0 0-1 0 0,0 0 0 0 0,0 0 0 0 0,0 0 0 0 0,0 0 1 0 0,1 0-1 0 0,-1 0 0 0 0,0 0 0 0 0,0 0 0 0 0,0 0 0 0 0,0 0 1 0 0,0 0-1 0 0,0 1 0 0 0,0-1 0 0 0,7-7-46 0 0,6-10-36 0 0,-2-1 0 0 0,0 0 1 0 0,13-31-1 0 0,-18 36 50 0 0,86-200-384 0 0,-6 10 286 0 0,-62 150 258 0 0,-14 28-23 0 0,1 1 0 0 0,1 0 1 0 0,15-22-1 0 0,-26 45-106 0 0,-1 0 0 0 0,1 0 0 0 0,-1 1 0 0 0,1-1 0 0 0,-1 0 0 0 0,1 1 0 0 0,-1-1 0 0 0,1 1 0 0 0,0-1 0 0 0,-1 1 0 0 0,1-1 0 0 0,1 0 0 0 0,-1 1 10 0 0,0 0 0 0 0,-1 0 0 0 0,1 1 0 0 0,0-1 0 0 0,0 0 0 0 0,-1 0 0 0 0,1 1 0 0 0,0-1 0 0 0,-1 0 0 0 0,1 1 0 0 0,-1-1 0 0 0,1 0 0 0 0,0 1 0 0 0,-1-1 0 0 0,1 1 0 0 0,-1-1 0 0 0,1 1 0 0 0,-1 0 0 0 0,0-1 0 0 0,1 1 0 0 0,-1-1 0 0 0,1 2 0 0 0,9 18 386 0 0,7 18 65 0 0,-3 0 1 0 0,14 58 0 0 0,-21-66-450 0 0,84 320 5 0 0,-73-307-104 0 0,-12-30-82 0 0,-1 1 1 0 0,7 22 0 0 0,-11-32-75 0 0,0 0 0 0 0,1 0 0 0 0,0 0 0 0 0,-1 0 0 0 0,1 0 0 0 0,3 3 0 0 0,-2-2-348 0 0,-2-3-722 0 0,-1-2-198 0 0,0 0-37 0 0</inkml:trace>
</inkml:ink>
</file>

<file path=ppt/ink/ink3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13"/>
    </inkml:context>
    <inkml:brush xml:id="br0">
      <inkml:brushProperty name="width" value="0.05" units="cm"/>
      <inkml:brushProperty name="height" value="0.05" units="cm"/>
      <inkml:brushProperty name="color" value="#008C3A"/>
    </inkml:brush>
  </inkml:definitions>
  <inkml:trace contextRef="#ctx0" brushRef="#br0">33 79 3224 0 0,'-1'0'240'0'0,"-2"2"-203"0"0,1-1 1 0 0,-1 1 0 0 0,1-1-1 0 0,-1 1 1 0 0,1 0-1 0 0,0 0 1 0 0,0 0-1 0 0,-2 2 1 0 0,-3 5 3788 0 0,6-7 810 0 0,3-2 225 0 0,12 6 12 0 0,-11-4-4654 0 0,1-1 0 0 0,-1 0-1 0 0,0 1 1 0 0,1-1-1 0 0,6 1 1 0 0,7-2-56 0 0,0 0-1 0 0,-1-1 1 0 0,1 0-1 0 0,21-5 1 0 0,67-21 835 0 0,-59 14-834 0 0,-2 2-63 0 0,126-32-289 0 0,-160 41 155 0 0,16-4-1196 0 0,0 1 1 0 0,43-2-1 0 0,-49 7-571 0 0</inkml:trace>
</inkml:ink>
</file>

<file path=ppt/ink/ink3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14"/>
    </inkml:context>
    <inkml:brush xml:id="br0">
      <inkml:brushProperty name="width" value="0.05" units="cm"/>
      <inkml:brushProperty name="height" value="0.05" units="cm"/>
      <inkml:brushProperty name="color" value="#008C3A"/>
    </inkml:brush>
  </inkml:definitions>
  <inkml:trace contextRef="#ctx0" brushRef="#br0">160 0 12896 0 0,'0'0'997'0'0,"0"0"-376"0"0,-2 0 865 0 0,-1 0-733 0 0,-7 0 1046 0 0,1 0-1 0 0,0 1 1 0 0,-12 2-1 0 0,18-2-1578 0 0,-1 0 1 0 0,1 0-1 0 0,0 0 0 0 0,0 0 0 0 0,0 1 1 0 0,0-1-1 0 0,0 1 0 0 0,1 0 1 0 0,-1 0-1 0 0,0 0 0 0 0,1 0 1 0 0,-1 0-1 0 0,-2 4 0 0 0,0 0-67 0 0,0-1 0 0 0,1 2 1 0 0,0-1-1 0 0,0 0 0 0 0,0 1 0 0 0,-3 9 0 0 0,-2 4 14 0 0,6-14-124 0 0,0 0-1 0 0,1 0 0 0 0,-4 12 0 0 0,4-10-21 0 0,1 1-1 0 0,-1-1 1 0 0,2 1-1 0 0,-1-1 1 0 0,1 1 0 0 0,2 14-1 0 0,-2-17-21 0 0,1 0-6 0 0,0 1 0 0 0,1-1 0 0 0,2 7 0 0 0,-3-11 3 0 0,0 1 0 0 0,0-1 0 0 0,1 1 0 0 0,-1-1 0 0 0,1 0 0 0 0,-1 0 0 0 0,1 0 0 0 0,0 0 0 0 0,0 0 0 0 0,4 3 0 0 0,-3-3-73 0 0,0 1 0 0 0,0-1 0 0 0,0 0 0 0 0,0 0 1 0 0,1-1-1 0 0,-1 1 0 0 0,1-1 0 0 0,0 1 0 0 0,-1-1 0 0 0,1 0 0 0 0,0 0 1 0 0,-1-1-1 0 0,1 1 0 0 0,0-1 0 0 0,0 0 0 0 0,0 0 0 0 0,0 0 1 0 0,-1-1-1 0 0,1 1 0 0 0,0-1 0 0 0,4-1 0 0 0,31-11-3143 0 0,-14 1-2772 0 0,-3 0-1615 0 0</inkml:trace>
</inkml:ink>
</file>

<file path=ppt/ink/ink3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15"/>
    </inkml:context>
    <inkml:brush xml:id="br0">
      <inkml:brushProperty name="width" value="0.05" units="cm"/>
      <inkml:brushProperty name="height" value="0.05" units="cm"/>
      <inkml:brushProperty name="color" value="#008C3A"/>
    </inkml:brush>
  </inkml:definitions>
  <inkml:trace contextRef="#ctx0" brushRef="#br0">123 86 20503 0 0,'0'1'100'0'0,"0"0"0"0"0,0 0 0 0 0,0 0 0 0 0,0 0 0 0 0,0 0 0 0 0,-1-1 0 0 0,1 1 0 0 0,0 0 0 0 0,-1 0 0 0 0,1-1 0 0 0,0 1 0 0 0,-1 0 0 0 0,1 0 0 0 0,-1-1 0 0 0,1 1 0 0 0,-1 0 0 0 0,0-1 0 0 0,1 1 0 0 0,-1-1 0 0 0,0 1 0 0 0,1-1 0 0 0,-1 1 0 0 0,-1 0 0 0 0,-19 15 348 0 0,17-13-95 0 0,0 1 0 0 0,0 0 0 0 0,0 1 0 0 0,1-1 0 0 0,-1 1-1 0 0,1-1 1 0 0,0 1 0 0 0,1 0 0 0 0,-1 0 0 0 0,-2 7 0 0 0,-7 14 12 0 0,7-18-362 0 0,1 1-1 0 0,-4 13 1 0 0,-3 7 235 0 0,9-25-206 0 0,0 0 0 0 0,0 0 0 0 0,1 0 0 0 0,0 0 0 0 0,0 0-1 0 0,0 1 1 0 0,0-1 0 0 0,1 0 0 0 0,0 0 0 0 0,0 1-1 0 0,0-1 1 0 0,0 0 0 0 0,1 1 0 0 0,-1-1 0 0 0,1 0 0 0 0,0 0-1 0 0,0 0 1 0 0,1 0 0 0 0,-1 0 0 0 0,1 0 0 0 0,0 0-1 0 0,0 0 1 0 0,0 0 0 0 0,1-1 0 0 0,-1 1 0 0 0,1-1 0 0 0,0 0-1 0 0,5 5 1 0 0,-4-5-36 0 0,0 1-1 0 0,1-1 0 0 0,0 0 1 0 0,-1 0-1 0 0,1 0 1 0 0,0-1-1 0 0,0 0 1 0 0,1 0-1 0 0,-1 0 1 0 0,0-1-1 0 0,1 1 1 0 0,-1-1-1 0 0,1-1 0 0 0,-1 1 1 0 0,1-1-1 0 0,5 0 1 0 0,-2 0-348 0 0,1 0 0 0 0,0-1 0 0 0,-1 0 0 0 0,1-1 0 0 0,-1 0 0 0 0,1 0 0 0 0,-1-1 0 0 0,0 0 0 0 0,0-1 0 0 0,0 0 0 0 0,8-6 0 0 0,1 1-1531 0 0</inkml:trace>
  <inkml:trace contextRef="#ctx0" brushRef="#br0" timeOffset="1">413 161 21167 0 0,'-2'6'241'0'0,"1"-1"0"0"0,-1 1 0 0 0,1-1-1 0 0,1 1 1 0 0,-1 0 0 0 0,1-1 0 0 0,0 1-1 0 0,0 0 1 0 0,1 6 0 0 0,0 10-255 0 0,-1-20 113 0 0,0-1 0 0 0,0 1 0 0 0,1 0 0 0 0,-1-1 0 0 0,1 1 0 0 0,-1-1 0 0 0,1 1 0 0 0,-1 0 0 0 0,1-1 0 0 0,0 0 0 0 0,0 1 0 0 0,0-1 0 0 0,2 3 0 0 0,0 1 348 0 0,-1-4-291 0 0,0 0-155 0 0,0-1-1 0 0,0 1 1 0 0,0-1 0 0 0,0 0-1 0 0,0 1 1 0 0,0-1 0 0 0,0 0-1 0 0,0 0 1 0 0,0-1-1 0 0,-1 1 1 0 0,1 0 0 0 0,0-1-1 0 0,0 1 1 0 0,0-1 0 0 0,0 1-1 0 0,0-1 1 0 0,0 0 0 0 0,-1 0-1 0 0,1 0 1 0 0,0 0 0 0 0,-1 0-1 0 0,1 0 1 0 0,-1 0 0 0 0,1-1-1 0 0,-1 1 1 0 0,3-3 0 0 0,-1 1-2 0 0,-1 1 1 0 0,0-1 0 0 0,0 1 0 0 0,-1 0 0 0 0,1-1 0 0 0,-1 1 0 0 0,1-1 0 0 0,-1 0 0 0 0,1-4 0 0 0,6-10 0 0 0,-3 7-34 0 0,0 0-1 0 0,-1 0 1 0 0,-1 0-1 0 0,0-1 0 0 0,0 0 1 0 0,-1 1-1 0 0,0-1 1 0 0,-1 0-1 0 0,0 0 1 0 0,0 0-1 0 0,-3-19 1 0 0,1 25 60 0 0,1 1 0 0 0,-1-1 0 0 0,-1 0 0 0 0,1 1 0 0 0,0-1 0 0 0,-1 1 0 0 0,0-1 0 0 0,0 1 0 0 0,-1 0 1 0 0,1 0-1 0 0,-1 0 0 0 0,0 0 0 0 0,-4-4 0 0 0,6 7-43 0 0,0 1-1 0 0,-1 0 1 0 0,1-1-1 0 0,0 1 1 0 0,0 0 0 0 0,0 0-1 0 0,-1 0 1 0 0,1 0 0 0 0,0 0-1 0 0,0 0 1 0 0,0 0 0 0 0,-1 1-1 0 0,1-1 1 0 0,0 0 0 0 0,0 1-1 0 0,0-1 1 0 0,0 0-1 0 0,-2 2 1 0 0,3-2 4 0 0,-4 2 38 0 0,1-1 1 0 0,0 1-1 0 0,0 0 0 0 0,0 1 0 0 0,0-1 1 0 0,1 0-1 0 0,-1 1 0 0 0,1-1 1 0 0,-1 1-1 0 0,1 0 0 0 0,0 0 0 0 0,0 0 1 0 0,-3 6-1 0 0,-1 4 459 0 0,-10 27 1 0 0,11-20-373 0 0,0 0-1 0 0,1 0 1 0 0,1 1 0 0 0,1-1-1 0 0,1 0 1 0 0,1 1 0 0 0,3 30-1 0 0,-1-42-134 0 0,0 1 0 0 0,0 0 1 0 0,1 0-1 0 0,0-1 0 0 0,1 0 0 0 0,0 0 0 0 0,1 0 0 0 0,-1 0 0 0 0,2 0 0 0 0,-1-1 1 0 0,1 0-1 0 0,13 13 0 0 0,-16-18-87 0 0,0-1 1 0 0,0 1-1 0 0,0-1 1 0 0,1 0-1 0 0,-1 0 1 0 0,1 0-1 0 0,-1 0 1 0 0,1-1-1 0 0,0 0 1 0 0,-1 1-1 0 0,1-1 1 0 0,4 0-1 0 0,-1 0-1286 0 0,1 0 1 0 0,-1 0-1 0 0,0-1 0 0 0,1 0 0 0 0,11-2 0 0 0,10-5-6067 0 0</inkml:trace>
</inkml:ink>
</file>

<file path=ppt/ink/ink3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17"/>
    </inkml:context>
    <inkml:brush xml:id="br0">
      <inkml:brushProperty name="width" value="0.05" units="cm"/>
      <inkml:brushProperty name="height" value="0.05" units="cm"/>
      <inkml:brushProperty name="color" value="#008C3A"/>
    </inkml:brush>
  </inkml:definitions>
  <inkml:trace contextRef="#ctx0" brushRef="#br0">287 1 17503 0 0,'-4'4'244'0'0,"0"1"0"0"0,0-1 0 0 0,-1 0 0 0 0,0 0 0 0 0,1 0 0 0 0,-2-1 0 0 0,-6 4 0 0 0,-41 18 450 0 0,39-19 280 0 0,9-4-637 0 0,-11 5 1457 0 0,1 1 0 0 0,-26 15 0 0 0,24-11-891 0 0,8-7-480 0 0,2 1 1 0 0,-16 12-1 0 0,-13 14 1145 0 0,36-31-1526 0 0,-1 0-1 0 0,0-1 1 0 0,1 1-1 0 0,-1 0 1 0 0,1 0 0 0 0,-1 0-1 0 0,1 0 1 0 0,-1 0-1 0 0,1 0 1 0 0,-1 0 0 0 0,1 0-1 0 0,0 0 1 0 0,0 0-1 0 0,0 0 1 0 0,-1 0-1 0 0,1 0 1 0 0,0 0 0 0 0,0 0-1 0 0,0 0 1 0 0,1 0-1 0 0,-1 1 1 0 0,0-1 0 0 0,0 0-1 0 0,0 0 1 0 0,1 0-1 0 0,-1 0 1 0 0,1 0 0 0 0,-1 0-1 0 0,2 1 1 0 0,0 2-217 0 0,1 0 1 0 0,0 0 0 0 0,0 0-1 0 0,6 5 1 0 0,-7-7 50 0 0,-1-1 60 0 0,-1-1 1 0 0,1 1-1 0 0,0 0 1 0 0,0 0-1 0 0,0-1 1 0 0,0 1-1 0 0,0-1 0 0 0,0 1 1 0 0,0-1-1 0 0,0 1 1 0 0,0-1-1 0 0,2 1 1 0 0,3 1-62 0 0,5 2 92 0 0,-1-1-1 0 0,1 0 1 0 0,0 0-1 0 0,14 0 0 0 0,-3 1 37 0 0,-5-2-3 0 0,0 0 0 0 0,34-2 0 0 0,-23 0 0 0 0,-8-2 0 0 0,-17 1 0 0 0,0 1 0 0 0,0-1 0 0 0,1 1 0 0 0,-1 0 0 0 0,0 0 0 0 0,1 0 0 0 0,-1 0 0 0 0,0 1 0 0 0,1-1 0 0 0,-1 1 0 0 0,5 1 0 0 0,1 6 0 0 0,0 1 0 0 0,-3 0 0 0 0,-3 2 0 0 0,-3-8 0 0 0,0-1 0 0 0,0 1 0 0 0,0 0 0 0 0,-1-1 0 0 0,1 1 0 0 0,-1 0 0 0 0,0-1 0 0 0,1 1 0 0 0,-1-1 0 0 0,0 1 0 0 0,-1-1 0 0 0,1 0 0 0 0,0 1 0 0 0,-1-1 0 0 0,1 0 0 0 0,-1 0 0 0 0,-3 3 0 0 0,-1 1 0 0 0,0 0 0 0 0,0 0 0 0 0,-1-1 0 0 0,-9 6 0 0 0,-11 5 0 0 0,-2-2 0 0 0,-33 12 0 0 0,-16 8 0 0 0,60-22-75 0 0,17-11-310 0 0,1-1-126 0 0,0 0-22 0 0,20-4-2792 0 0,-5 0 1826 0 0</inkml:trace>
</inkml:ink>
</file>

<file path=ppt/ink/ink3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818"/>
    </inkml:context>
    <inkml:brush xml:id="br0">
      <inkml:brushProperty name="width" value="0.05" units="cm"/>
      <inkml:brushProperty name="height" value="0.05" units="cm"/>
      <inkml:brushProperty name="color" value="#008C3A"/>
    </inkml:brush>
  </inkml:definitions>
  <inkml:trace contextRef="#ctx0" brushRef="#br0">217 1 26031 0 0,'0'0'595'0'0,"0"0"78"0"0,-2 0 39 0 0,-11 1-421 0 0,0 1-1 0 0,-16 4 1 0 0,26-5-287 0 0,-10 2 348 0 0,1 1 0 0 0,0 0 0 0 0,-1 2 0 0 0,2-1 0 0 0,-1 1 0 0 0,1 1 0 0 0,-15 10 0 0 0,22-14-358 0 0,1 0 0 0 0,0 0 0 0 0,1-1 0 0 0,-1 2-1 0 0,0-1 1 0 0,1 0 0 0 0,0 0 0 0 0,0 1 0 0 0,0 0 0 0 0,0-1 0 0 0,-2 7 0 0 0,1 5-10 0 0,5-11 22 0 0,-1-2 0 0 0,0 0-6 0 0,-1 1 1 0 0,1-1-1 0 0,0 0 0 0 0,0 0 1 0 0,1 0-1 0 0,-1 0 1 0 0,0 0-1 0 0,1 0 0 0 0,-1 0 1 0 0,1 0-1 0 0,0 0 1 0 0,0-1-1 0 0,-1 1 1 0 0,1-1-1 0 0,0 1 0 0 0,3 0 1 0 0,4 3-60 0 0,1 0 0 0 0,16 5 0 0 0,-5-2 61 0 0,13 7 85 0 0,-1 2 0 0 0,41 29 0 0 0,-63-38-87 0 0,-1 0 0 0 0,9 10 0 0 0,-9-8 0 0 0,-8-8-7 0 0,0 0-1 0 0,0 0 1 0 0,0 0 0 0 0,0 0-1 0 0,-1 0 1 0 0,1 1-1 0 0,0-1 1 0 0,-1 0 0 0 0,0 1-1 0 0,0 0 1 0 0,0-1 0 0 0,0 1-1 0 0,0 0 1 0 0,0-1-1 0 0,-1 1 1 0 0,1 0 0 0 0,-1 0-1 0 0,1 0 1 0 0,-1-1 0 0 0,0 1-1 0 0,-1 0 1 0 0,1 0 0 0 0,0 0-1 0 0,-1 0 1 0 0,1-1-1 0 0,-1 1 1 0 0,0 0 0 0 0,0-1-1 0 0,0 1 1 0 0,0 0 0 0 0,-1-1-1 0 0,1 0 1 0 0,-1 1-1 0 0,1-1 1 0 0,-1 0 0 0 0,0 1-1 0 0,-4 2 1 0 0,0 1 33 0 0,0-1 1 0 0,0 0-1 0 0,-1-1 1 0 0,0 1-1 0 0,0-1 0 0 0,0-1 1 0 0,0 1-1 0 0,0-1 1 0 0,-12 3-1 0 0,-73 17-2690 0 0,78-20 1476 0 0,1-2 0 0 0,-1 1 1 0 0,1-2-1 0 0,-1 0 0 0 0,-14-2 1 0 0,-5-5-8246 0 0</inkml:trace>
</inkml:ink>
</file>

<file path=ppt/ink/ink3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80"/>
    </inkml:context>
    <inkml:brush xml:id="br0">
      <inkml:brushProperty name="width" value="0.05" units="cm"/>
      <inkml:brushProperty name="height" value="0.05" units="cm"/>
      <inkml:brushProperty name="color" value="#F6630D"/>
    </inkml:brush>
  </inkml:definitions>
  <inkml:trace contextRef="#ctx0" brushRef="#br0">605 321 4144 0 0,'0'0'319'0'0,"0"0"43"0"0,1-2 965 0 0,2-6 183 0 0,0-1 1 0 0,0 0-1 0 0,0 0 1 0 0,1-12-1 0 0,-3 17-1336 0 0,0-5 351 0 0,1 1-1 0 0,0-1 1 0 0,1 1-1 0 0,0 0 0 0 0,8-16 1 0 0,-6 14-148 0 0,-1 0 1 0 0,0 0 0 0 0,-1 0-1 0 0,5-19 1 0 0,-8 27-356 0 0,0 1 0 0 0,0-1 0 0 0,0 1 0 0 0,0-1 0 0 0,0 0 1 0 0,-1 1-1 0 0,1-1 0 0 0,0 1 0 0 0,-1-1 0 0 0,1 1 0 0 0,-1-1 0 0 0,0-1 1 0 0,-3-12 231 0 0,4 12-116 0 0,0 0-1 0 0,0 0 0 0 0,0 1 0 0 0,0-1 0 0 0,-1 0 0 0 0,1 0 0 0 0,-1 1 1 0 0,0-1-1 0 0,0 0 0 0 0,0 1 0 0 0,0-1 0 0 0,0 1 0 0 0,-2-4 0 0 0,0 2 139 0 0,0-1 0 0 0,0 1 0 0 0,-1 0-1 0 0,1 1 1 0 0,-1-1 0 0 0,-6-5 0 0 0,7 7-255 0 0,0 1 0 0 0,0-1 0 0 0,0 1 1 0 0,0-1-1 0 0,0 1 0 0 0,0 0 0 0 0,0 0 1 0 0,0 1-1 0 0,0-1 0 0 0,-1 1 0 0 0,1-1 1 0 0,-4 1-1 0 0,-4 0 173 0 0,1 1 0 0 0,-1 0 0 0 0,1 1 0 0 0,0 0 0 0 0,-1 0 0 0 0,1 1 0 0 0,0 1 0 0 0,1 0 0 0 0,-13 6 0 0 0,9-3-76 0 0,-1 2 1 0 0,2 0 0 0 0,-1 0 0 0 0,1 2-1 0 0,-18 18 1 0 0,-53 65 46 0 0,29-27 14 0 0,21-28-23 0 0,2 2 1 0 0,-35 58-1 0 0,47-64-67 0 0,1 1-1 0 0,2 1 1 0 0,-16 53-1 0 0,27-75-64 0 0,2 1 0 0 0,0 0 0 0 0,0 0-1 0 0,2-1 1 0 0,0 1 0 0 0,0 0 0 0 0,2 0 0 0 0,0 0 0 0 0,1 0-1 0 0,0 0 1 0 0,7 20 0 0 0,-4-19-1 0 0,1-1-1 0 0,15 29 1 0 0,-16-37-6 0 0,-1-1-1 0 0,2 0 1 0 0,-1 0-1 0 0,1-1 1 0 0,0 1-1 0 0,0-1 1 0 0,12 8-1 0 0,-9-7 7 0 0,1-1-1 0 0,0 0 1 0 0,0-1-1 0 0,0 0 1 0 0,0-1-1 0 0,1 0 1 0 0,0 0-1 0 0,11 1 1 0 0,-6-2-43 0 0,0-1 1 0 0,0-1 0 0 0,0 0-1 0 0,0-1 1 0 0,17-3 0 0 0,3-2 46 0 0,0-2 1 0 0,-1-2-1 0 0,0-2 1 0 0,46-19-1 0 0,83-44-107 0 0,-134 58-420 0 0,-1-2 1 0 0,-1 0 0 0 0,37-32 0 0 0,-33 19-1005 0 0,-4 5-59 0 0</inkml:trace>
</inkml:ink>
</file>

<file path=ppt/ink/ink3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81"/>
    </inkml:context>
    <inkml:brush xml:id="br0">
      <inkml:brushProperty name="width" value="0.05" units="cm"/>
      <inkml:brushProperty name="height" value="0.05" units="cm"/>
      <inkml:brushProperty name="color" value="#F6630D"/>
    </inkml:brush>
  </inkml:definitions>
  <inkml:trace contextRef="#ctx0" brushRef="#br0">5 57 18055 0 0,'0'0'407'0'0,"0"0"60"0"0,0 0 23 0 0,0 0-50 0 0,-1-1-285 0 0,-2-1 2 0 0,2 1 569 0 0,1 1 244 0 0,0 0 44 0 0,0 0-86 0 0,0 0-395 0 0,0 0-169 0 0,11 3 268 0 0,13 0-341 0 0,0-2 1 0 0,0 0-1 0 0,1-2 1 0 0,43-7-1 0 0,33-16-112 0 0,-40 9-122 0 0,-47 12 17 0 0,21 0-1 0 0,1-1 83 0 0,-21 2-19 0 0,0 6-24 0 0,-13-3-113 0 0,0 0-1 0 0,0 0 0 0 0,0 1 0 0 0,0-1 0 0 0,-1 1 0 0 0,1-1 0 0 0,0 1 0 0 0,-1 0 0 0 0,1 0 0 0 0,-1 0 0 0 0,0 0 0 0 0,0 0 0 0 0,1 0 0 0 0,-1 0 0 0 0,-1 0 0 0 0,1 0 0 0 0,0 0 0 0 0,0 1 0 0 0,-1-1 0 0 0,1 0 0 0 0,-1 5 0 0 0,1 3-42 0 0,-1 1 0 0 0,0 0 1 0 0,-2 15-1 0 0,2-24 38 0 0,-6 30 131 0 0,0-1-1 0 0,-15 40 1 0 0,17-58-39 0 0,-13 36 332 0 0,-4 16 18 0 0,4 6-221 0 0,11-53-203 0 0,4-15-15 0 0,1 0 0 0 0,0 0 0 0 0,0 0 0 0 0,0 1 0 0 0,0-1 0 0 0,0 0 0 0 0,1 1 0 0 0,-1-1 0 0 0,1 1 0 0 0,0 4 0 0 0,0-6-100 0 0,0-2 2 0 0,2 0-25 0 0,0 0 0 0 0,0 0 0 0 0,0-1-1 0 0,0 1 1 0 0,0-1 0 0 0,0 1-1 0 0,0-1 1 0 0,0 0 0 0 0,-1 1 0 0 0,1-1-1 0 0,0 0 1 0 0,-1 0 0 0 0,1-1-1 0 0,2-1 1 0 0,-1 0-1467 0 0,1-1 0 0 0,-1 1 0 0 0,1-1 0 0 0,3-6 0 0 0,4-10-6545 0 0</inkml:trace>
</inkml:ink>
</file>

<file path=ppt/ink/ink3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82"/>
    </inkml:context>
    <inkml:brush xml:id="br0">
      <inkml:brushProperty name="width" value="0.05" units="cm"/>
      <inkml:brushProperty name="height" value="0.05" units="cm"/>
      <inkml:brushProperty name="color" value="#F6630D"/>
    </inkml:brush>
  </inkml:definitions>
  <inkml:trace contextRef="#ctx0" brushRef="#br0">206 0 19351 0 0,'0'0'439'0'0,"0"0"62"0"0,0 0 33 0 0,0 0-65 0 0,-1 1-309 0 0,-3 6-113 0 0,0-1 1 0 0,0 1-1 0 0,-2 9 1 0 0,-8 12 710 0 0,11-20-536 0 0,-1 0-1 0 0,1 0 1 0 0,1 0 0 0 0,0 1 0 0 0,0-1-1 0 0,0 1 1 0 0,1 0 0 0 0,0 11-1 0 0,-2 16 341 0 0,-41 194 1101 0 0,9-60-1112 0 0,12-28 131 0 0,11-72-494 0 0,-4 26-72 0 0,4-22-116 0 0,7-50 0 0 0,4-14-227 0 0,0 1 0 0 0,0-1 0 0 0,2 12-1 0 0,-1 0-301 0 0,0-21 333 0 0,1 8-64 0 0,-1-9 184 0 0,0 0 0 0 0,0 1 0 0 0,0-1 1 0 0,0 0-1 0 0,0 0 0 0 0,0 1 0 0 0,0-1 1 0 0,0 0-1 0 0,0 0 0 0 0,0 1 0 0 0,0-1 0 0 0,0 0 1 0 0,1 0-1 0 0,-1 0 0 0 0,0 1 0 0 0,0-1 1 0 0,0 0-1 0 0,0 0 0 0 0,1 0 0 0 0,-1 1 0 0 0,0-1 1 0 0,0 0-1 0 0,0 0 0 0 0,1 0 0 0 0,-1 0 1 0 0,0 0-1 0 0,0 0 0 0 0,0 1 0 0 0,1-1 0 0 0,-1 0 1 0 0,0 0-1 0 0,0 0 0 0 0,1 0 0 0 0,-1 0 1 0 0,0 0-1 0 0,0 0 0 0 0,1 0 0 0 0,-1 0 0 0 0,0 0 1 0 0,1 0-1 0 0,10-3-1939 0 0</inkml:trace>
</inkml:ink>
</file>

<file path=ppt/ink/ink3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83"/>
    </inkml:context>
    <inkml:brush xml:id="br0">
      <inkml:brushProperty name="width" value="0.05" units="cm"/>
      <inkml:brushProperty name="height" value="0.05" units="cm"/>
      <inkml:brushProperty name="color" value="#F6630D"/>
    </inkml:brush>
  </inkml:definitions>
  <inkml:trace contextRef="#ctx0" brushRef="#br0">227 1 21943 0 0,'0'0'498'0'0,"-1"1"72"0"0,1 0-554 0 0,-7 10 315 0 0,1 0 0 0 0,0 1 0 0 0,-7 19 0 0 0,0 15 139 0 0,-13 86 0 0 0,6 52 1293 0 0,0-3-762 0 0,4-42-859 0 0,-3 14-178 0 0,10-104-71 0 0,-15 53 0 0 0,16-70-563 0 0,-6 20 474 0 0,4-29-2871 0 0,-4-4-3988 0 0,13-18-264 0 0</inkml:trace>
</inkml:ink>
</file>

<file path=ppt/ink/ink3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84"/>
    </inkml:context>
    <inkml:brush xml:id="br0">
      <inkml:brushProperty name="width" value="0.05" units="cm"/>
      <inkml:brushProperty name="height" value="0.05" units="cm"/>
      <inkml:brushProperty name="color" value="#F6630D"/>
    </inkml:brush>
  </inkml:definitions>
  <inkml:trace contextRef="#ctx0" brushRef="#br0">19 1 23295 0 0,'-5'3'347'0'0,"4"-3"-200"0"0,0 1 1 0 0,1 0-1 0 0,-1-1 0 0 0,0 1 0 0 0,0-1 0 0 0,-1 1 1 0 0,1-1-1 0 0,0 0 0 0 0,0 1 0 0 0,0-1 0 0 0,-1 0 1 0 0,7 12 266 0 0,-4-9-382 0 0,1 0 0 0 0,0 0 0 0 0,0-1 0 0 0,0 1 0 0 0,0 0 0 0 0,0-1 0 0 0,1 1 0 0 0,-1-1 0 0 0,1 0 0 0 0,0 0 0 0 0,0 0 0 0 0,0 0 0 0 0,6 3 0 0 0,1 0 192 0 0,1-1 1 0 0,22 6 0 0 0,-12-5 117 0 0,0-2 1 0 0,1 0-1 0 0,28 0 1 0 0,65-6-156 0 0,-70 0-223 0 0,90-10-734 0 0,-85 7-828 0 0,-13 2-213 0 0</inkml:trace>
</inkml:ink>
</file>

<file path=ppt/ink/ink3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85"/>
    </inkml:context>
    <inkml:brush xml:id="br0">
      <inkml:brushProperty name="width" value="0.05" units="cm"/>
      <inkml:brushProperty name="height" value="0.05" units="cm"/>
      <inkml:brushProperty name="color" value="#F6630D"/>
    </inkml:brush>
  </inkml:definitions>
  <inkml:trace contextRef="#ctx0" brushRef="#br0">328 235 12896 0 0,'0'0'997'0'0,"0"0"-480"0"0,1-2 427 0 0,2-1-525 0 0,0 1-1 0 0,0-1 0 0 0,-1 0 1 0 0,1 0-1 0 0,-1-1 1 0 0,0 1-1 0 0,0-1 0 0 0,0 1 1 0 0,0-1-1 0 0,1-4 1 0 0,-2 5-269 0 0,0 1 1 0 0,0 0-1 0 0,0 0 0 0 0,0 0 1 0 0,0 0-1 0 0,0 1 0 0 0,1-1 1 0 0,-1 0-1 0 0,1 0 1 0 0,1-1-1 0 0,-1 1 42 0 0,0 0-1 0 0,0 0 1 0 0,0 0 0 0 0,-1 0 0 0 0,1-1-1 0 0,-1 1 1 0 0,3-5 0 0 0,3-9 624 0 0,-5 13-688 0 0,-1 0 1 0 0,1 0-1 0 0,-1-1 0 0 0,0 1 1 0 0,0-1-1 0 0,0 1 1 0 0,0-1-1 0 0,0 1 1 0 0,-1-1-1 0 0,0 1 0 0 0,0-6 1 0 0,0 6-12 0 0,-1-1 1 0 0,1 0 0 0 0,0 1-1 0 0,0-1 1 0 0,0 0-1 0 0,0 1 1 0 0,1-1-1 0 0,-1 1 1 0 0,2-5 0 0 0,0-1 163 0 0,-2 8-245 0 0,0 0 1 0 0,1 0-1 0 0,-1 0 0 0 0,0 0 0 0 0,0 0 0 0 0,0 0 1 0 0,0 0-1 0 0,0 0 0 0 0,-1 0 0 0 0,1 0 0 0 0,0 0 1 0 0,0 0-1 0 0,-1 1 0 0 0,1-1 0 0 0,0 0 0 0 0,-1 0 1 0 0,1 0-1 0 0,-1 0 0 0 0,1 0 0 0 0,-1 1 0 0 0,-1-2 1 0 0,1 0 4 0 0,-1 1 1 0 0,1 0 0 0 0,-1 0 0 0 0,0 0-1 0 0,0 0 1 0 0,1 0 0 0 0,-1 0-1 0 0,0 0 1 0 0,0 1 0 0 0,-2-1 0 0 0,-3-1 64 0 0,0 1 1 0 0,0 1 0 0 0,-1-1 0 0 0,1 1-1 0 0,-8 1 1 0 0,9-1-45 0 0,0 1 0 0 0,0 0 0 0 0,1 0 0 0 0,-1 1-1 0 0,0 0 1 0 0,0 0 0 0 0,1 0 0 0 0,-1 1 0 0 0,1-1 0 0 0,0 1 0 0 0,0 1-1 0 0,-6 4 1 0 0,1 1 36 0 0,1 1 0 0 0,0 0 1 0 0,1 0-1 0 0,-12 17 0 0 0,-2 8 77 0 0,2 1 0 0 0,1 1 0 0 0,1 0 1 0 0,-23 76-1 0 0,33-88-127 0 0,-28 102 207 0 0,30-99-209 0 0,1 0 0 0 0,-2 47 0 0 0,0 18-16 0 0,3-46 1 0 0,1 47-1 0 0,3-80-25 0 0,2 0-1 0 0,-1 0 0 0 0,2 0 0 0 0,-1-1 0 0 0,2 1 0 0 0,0-1 0 0 0,11 24 0 0 0,-9-25-4 0 0,-4-5 0 0 0,1-1 0 0 0,1 0 0 0 0,-1 0 0 0 0,1 0 0 0 0,0 0 0 0 0,0-1 0 0 0,8 8 0 0 0,-7-8-8 0 0,0-1 0 0 0,1 0 1 0 0,-1 0-1 0 0,11 5 0 0 0,-13-7 2 0 0,0-1 1 0 0,1 0-1 0 0,-1 0 0 0 0,0-1 0 0 0,1 1 1 0 0,-1-1-1 0 0,1 1 0 0 0,-1-1 0 0 0,0 0 1 0 0,1 0-1 0 0,5-2 0 0 0,4 0-32 0 0,-1-1 0 0 0,-1-1 1 0 0,1 0-1 0 0,0 0 0 0 0,-1-1 0 0 0,0-1 0 0 0,11-7 1 0 0,-6 3-37 0 0,0-2 1 0 0,0 0-1 0 0,25-27 1 0 0,-25 22-47 0 0,27-22 0 0 0,-35 32 4 0 0,0 0 0 0 0,0-1 0 0 0,-1 0 0 0 0,11-14 0 0 0,20-38-607 0 0,-32 49 609 0 0,-5 10 106 0 0,-1-1 0 0 0,1 1 0 0 0,0 0 0 0 0,-1 0 0 0 0,1-1 0 0 0,-1 1 0 0 0,0 0 0 0 0,1-1 0 0 0,-1 1 0 0 0,0-1 0 0 0,0 1 0 0 0,0 0 0 0 0,0-1 0 0 0,0 1 0 0 0,0-1 0 0 0,0 1 0 0 0,0 0 0 0 0,-1-1 0 0 0,1 1 0 0 0,0-1 0 0 0,-1 1 0 0 0,1 0 0 0 0,-1 0 0 0 0,0-1 0 0 0,1 1 0 0 0,-1 0 0 0 0,0 0 0 0 0,0 0 0 0 0,-1-2 0 0 0,0 1 10 0 0,0 0 0 0 0,-1 0 0 0 0,1 0 1 0 0,-1 1-1 0 0,1-1 0 0 0,-1 1 1 0 0,0-1-1 0 0,0 1 0 0 0,1 0 1 0 0,-1 0-1 0 0,0 0 0 0 0,0 1 0 0 0,-6-2 1 0 0,-8 2 94 0 0,0 0 1 0 0,0 1-1 0 0,0 0 0 0 0,1 2 1 0 0,-30 7-1 0 0,3 0 211 0 0,28-7-145 0 0,1 2 0 0 0,0 0 0 0 0,1 0 0 0 0,-18 10 0 0 0,-8 4 82 0 0,35-17-222 0 0,1 0 0 0 0,-1 0 1 0 0,0 0-1 0 0,1 1 0 0 0,0 0 0 0 0,0 0 1 0 0,-4 4-1 0 0,3-4-29 0 0,3-2-58 0 0,1-1-3 0 0,0 0-124 0 0,2 0-530 0 0,10 0-228 0 0,6 0-46 0 0</inkml:trace>
</inkml:ink>
</file>

<file path=ppt/ink/ink3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67"/>
    </inkml:context>
    <inkml:brush xml:id="br0">
      <inkml:brushProperty name="width" value="0.05" units="cm"/>
      <inkml:brushProperty name="height" value="0.05" units="cm"/>
      <inkml:brushProperty name="color" value="#F6630D"/>
    </inkml:brush>
  </inkml:definitions>
  <inkml:trace contextRef="#ctx0" brushRef="#br0">176 6 9672 0 0,'0'0'440'0'0,"1"-1"-6"0"0,6-2-19 0 0,-5 2 944 0 0,-3 7 2331 0 0,-27 93 1546 0 0,5-17-4419 0 0,-9 54-105 0 0,12-53-330 0 0,-16 147-1 0 0,19-108-328 0 0,3-45-257 0 0,9-53-56 0 0,1 0-1 0 0,-2 40 1 0 0,6-47-923 0 0</inkml:trace>
</inkml:ink>
</file>

<file path=ppt/ink/ink3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68"/>
    </inkml:context>
    <inkml:brush xml:id="br0">
      <inkml:brushProperty name="width" value="0.05" units="cm"/>
      <inkml:brushProperty name="height" value="0.05" units="cm"/>
      <inkml:brushProperty name="color" value="#F6630D"/>
    </inkml:brush>
  </inkml:definitions>
  <inkml:trace contextRef="#ctx0" brushRef="#br0">0 240 15664 0 0,'0'0'718'0'0,"0"0"-19"0"0,2 0-449 0 0,20-5-233 0 0,-17 4 195 0 0,0 0 0 0 0,0 0 0 0 0,-1 0 0 0 0,1 0-1 0 0,6-4 1 0 0,20-10 1760 0 0,-1 2 0 0 0,45-13 0 0 0,63-10-1030 0 0,-42 12-340 0 0,272-64-14 0 0,-361 87-709 0 0,107-20-2399 0 0,-81 20-6138 0 0</inkml:trace>
</inkml:ink>
</file>

<file path=ppt/ink/ink3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69"/>
    </inkml:context>
    <inkml:brush xml:id="br0">
      <inkml:brushProperty name="width" value="0.05" units="cm"/>
      <inkml:brushProperty name="height" value="0.05" units="cm"/>
      <inkml:brushProperty name="color" value="#F6630D"/>
    </inkml:brush>
  </inkml:definitions>
  <inkml:trace contextRef="#ctx0" brushRef="#br0">0 50 20935 0 0,'0'0'960'0'0,"0"0"-21"0"0,1 2-603 0 0,1 1-286 0 0,1 0 1 0 0,0 0-1 0 0,-1 0 0 0 0,1 0 1 0 0,0-1-1 0 0,0 1 0 0 0,1-1 1 0 0,-1 0-1 0 0,0 0 0 0 0,1 0 1 0 0,-1 0-1 0 0,1 0 0 0 0,0-1 1 0 0,0 1-1 0 0,-1-1 1 0 0,1 0-1 0 0,0-1 0 0 0,6 2 1 0 0,8-1 422 0 0,0 0 0 0 0,32-2 0 0 0,-40 1-324 0 0,143-18 1090 0 0,-78 6-1178 0 0,99-20-170 0 0,-133 23-547 0 0,14-3-2491 0 0,-27 4-5272 0 0</inkml:trace>
  <inkml:trace contextRef="#ctx0" brushRef="#br0" timeOffset="1">19 377 19871 0 0,'0'0'455'0'0,"0"0"61"0"0,0 0 27 0 0,0 2-66 0 0,4 9-310 0 0,2-4-149 0 0,1-2 127 0 0,1-2-1 0 0,0 1 0 0 0,0-1 0 0 0,1 0 0 0 0,-1-1 1 0 0,0 0-1 0 0,1 0 0 0 0,-1-1 0 0 0,14 1 1 0 0,-2-2 347 0 0,1-1 0 0 0,38-5 0 0 0,49-20-299 0 0,-87 19-1323 0 0,36-16-1 0 0,-38 12-96 0 0</inkml:trace>
</inkml:ink>
</file>

<file path=ppt/ink/ink3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71"/>
    </inkml:context>
    <inkml:brush xml:id="br0">
      <inkml:brushProperty name="width" value="0.05" units="cm"/>
      <inkml:brushProperty name="height" value="0.05" units="cm"/>
      <inkml:brushProperty name="color" value="#F6630D"/>
    </inkml:brush>
  </inkml:definitions>
  <inkml:trace contextRef="#ctx0" brushRef="#br0">65 148 18287 0 0,'0'0'836'0'0,"-1"1"-18"0"0,-1 0-771 0 0,0 0-1 0 0,0 1 1 0 0,0-1 0 0 0,0 1 0 0 0,0-1 0 0 0,1 1-1 0 0,-1 0 1 0 0,0 0 0 0 0,1 0 0 0 0,-1 0 0 0 0,1 0-1 0 0,0 0 1 0 0,0 0 0 0 0,-2 4 0 0 0,-12 38 1422 0 0,11-33-1002 0 0,3-8-343 0 0,-2 6 248 0 0,1-1-1 0 0,0 1 1 0 0,0-1-1 0 0,-1 16 1 0 0,0-3-188 0 0,2-18-163 0 0,1 0 0 0 0,-1-1 0 0 0,1 1 1 0 0,0 0-1 0 0,0-1 0 0 0,0 1 0 0 0,0 0 0 0 0,1 3 0 0 0,3 13 171 0 0,-4-18-101 0 0,0 0-82 0 0,0-1 1 0 0,0 1-1 0 0,0 0 0 0 0,0-1 1 0 0,1 0-1 0 0,-1 1 1 0 0,0-1-1 0 0,0 1 0 0 0,0-1 1 0 0,1 1-1 0 0,-1-1 1 0 0,0 1-1 0 0,1-1 0 0 0,-1 0 1 0 0,0 1-1 0 0,1-1 1 0 0,-1 1-1 0 0,0-1 0 0 0,1 0 1 0 0,0 1-1 0 0,1 0 27 0 0,0-1 0 0 0,0 1-1 0 0,0-1 1 0 0,1 0 0 0 0,-1 1 0 0 0,0-1-1 0 0,0 0 1 0 0,0 0 0 0 0,1 0 0 0 0,-1 0-1 0 0,0-1 1 0 0,0 1 0 0 0,0-1-1 0 0,1 1 1 0 0,-1-1 0 0 0,0 0 0 0 0,0 0-1 0 0,0 0 1 0 0,2-1 0 0 0,17-18 1 0 0,0 0-45 0 0,-16 16 8 0 0,-1-1 0 0 0,1 1 0 0 0,-1-1 0 0 0,0 0 0 0 0,0 0 0 0 0,6-10 0 0 0,17-38 0 0 0,-18 33 0 0 0,0 3 0 0 0,0-5 0 0 0,1 1 0 0 0,2 1 0 0 0,0 0 0 0 0,28-35 0 0 0,-32 50 0 0 0,-5 7 0 0 0,-3 4 0 0 0,6 19 0 0 0,-4-21 0 0 0,-1 0 0 0 0,0 1 0 0 0,0-1 0 0 0,0 1 0 0 0,0 6 0 0 0,-1 120 280 0 0,5-95 24 0 0,-5-34-224 0 0,0-2 0 0 0,0 0 0 0 0,9 7 67 0 0,-8-7-147 0 0,0 0 1 0 0,0 1-1 0 0,-1-1 1 0 0,1 0 0 0 0,0 0-1 0 0,-1 0 1 0 0,1 0-1 0 0,0 0 1 0 0,0 0-1 0 0,-1 0 1 0 0,1 0-1 0 0,0 0 1 0 0,-1 0-1 0 0,1-1 1 0 0,0 1-1 0 0,0 0 1 0 0,-1 0 0 0 0,1-1-1 0 0,0 1 1 0 0,-1 0-1 0 0,1-1 1 0 0,-1 1-1 0 0,1 0 1 0 0,0-1-1 0 0,0 0 1 0 0,12-18-1 0 0,-6 10 17 0 0,5-7 82 0 0,-7 11-46 0 0,-1 1-1 0 0,-1-1 1 0 0,7-11 0 0 0,7-16 25 0 0,2 1-1 0 0,1 0 1 0 0,29-34 0 0 0,-42 57-144 0 0,-3 3 57 0 0,1-1 0 0 0,0 1 1 0 0,0-1-1 0 0,0 1 0 0 0,1 1 0 0 0,-1-1 0 0 0,1 1 0 0 0,9-5 0 0 0,-15 9 9 0 0,0 0-1 0 0,0 0 0 0 0,0 0 1 0 0,0-1-1 0 0,0 1 0 0 0,0 0 0 0 0,0 0 1 0 0,1 0-1 0 0,-1 0 0 0 0,0 0 0 0 0,0 0 1 0 0,0 0-1 0 0,0 0 0 0 0,0 0 0 0 0,0 0 1 0 0,0 0-1 0 0,0 0 0 0 0,0 0 0 0 0,0 0 1 0 0,0 0-1 0 0,0 0 0 0 0,1 0 0 0 0,-1 0 1 0 0,0 0-1 0 0,0 0 0 0 0,0 0 0 0 0,0 0 1 0 0,0 0-1 0 0,0 0 0 0 0,0 0 0 0 0,0 0 1 0 0,0 0-1 0 0,0 0 0 0 0,0 0 0 0 0,0 1 1 0 0,1-1-1 0 0,-1 0 0 0 0,0 0 0 0 0,0 0 1 0 0,0 0-1 0 0,0 0 0 0 0,0 0 0 0 0,0 0 1 0 0,0 0-1 0 0,0 0 0 0 0,0 0 0 0 0,0 0 1 0 0,0 0-1 0 0,0 0 0 0 0,0 1 0 0 0,0-1 1 0 0,0 0-1 0 0,0 0 0 0 0,0 0 0 0 0,0 0 1 0 0,0 0-1 0 0,10 15-78 0 0,-8-14 56 0 0,-1 1 0 0 0,1 0 0 0 0,-1 0 0 0 0,0 0 0 0 0,0 0 1 0 0,0 0-1 0 0,0 0 0 0 0,0 0 0 0 0,0 0 0 0 0,1 4 0 0 0,5 74-61 0 0,-2-16 64 0 0,-3-34 20 0 0,-2-22 0 0 0,0 1 0 0 0,4 12 0 0 0,1 6-19 0 0,-4-18-25 0 0,1 0 0 0 0,0 0 0 0 0,0 0 0 0 0,1-1 0 0 0,0 1 0 0 0,5 8 1 0 0,-7-15-345 0 0,-1-2-27 0 0,0 0-225 0 0,0 0-913 0 0,0 0-389 0 0</inkml:trace>
</inkml:ink>
</file>

<file path=ppt/ink/ink3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72"/>
    </inkml:context>
    <inkml:brush xml:id="br0">
      <inkml:brushProperty name="width" value="0.05" units="cm"/>
      <inkml:brushProperty name="height" value="0.05" units="cm"/>
      <inkml:brushProperty name="color" value="#F6630D"/>
    </inkml:brush>
  </inkml:definitions>
  <inkml:trace contextRef="#ctx0" brushRef="#br0">52 476 18055 0 0,'0'7'392'0'0,"-5"10"88"0"0,0 3 8 0 0,0 6 24 0 0,1-6-408 0 0,-6 4-104 0 0,7 0 0 0 0,-8 1 0 0 0,6-4 296 0 0,2-1 40 0 0,3-3 8 0 0,0-5 0 0 0,0 0-88 0 0,0-12-24 0 0,0 0 0 0 0,0 0-6087 0 0,0 0-1217 0 0</inkml:trace>
  <inkml:trace contextRef="#ctx0" brushRef="#br0" timeOffset="1">204 1 21967 0 0,'-14'6'480'0'0,"4"3"104"0"0,-4-4 24 0 0,11 3 8 0 0,-13-4-488 0 0,8 4-128 0 0,-1 4 0 0 0,-6 0 0 0 0,12 0-232 0 0,-8 2-72 0 0,8-7-16 0 0,-2 6 0 0 0,5-6-168 0 0,5 7-40 0 0,-2-2-8 0 0,8 0-8183 0 0</inkml:trace>
</inkml:ink>
</file>

<file path=ppt/ink/ink3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74"/>
    </inkml:context>
    <inkml:brush xml:id="br0">
      <inkml:brushProperty name="width" value="0.05" units="cm"/>
      <inkml:brushProperty name="height" value="0.05" units="cm"/>
      <inkml:brushProperty name="color" value="#F6630D"/>
    </inkml:brush>
  </inkml:definitions>
  <inkml:trace contextRef="#ctx0" brushRef="#br0">306 0 20183 0 0,'-6'0'987'0'0,"-8"1"-554"0"0,-1 0 1 0 0,-20 5-1 0 0,-31 10 1424 0 0,47-11-1230 0 0,5-1-108 0 0,1 0 1 0 0,-18 7 0 0 0,16-4-293 0 0,-21 11 110 0 0,33-16-264 0 0,1 0 0 0 0,-1 0 0 0 0,1 0 0 0 0,0 0 0 0 0,-1 1 0 0 0,1-1 0 0 0,0 0-1 0 0,0 1 1 0 0,0 0 0 0 0,-1 3 0 0 0,3-6-60 0 0,-1 1 1 0 0,1-1-1 0 0,0 1 0 0 0,0-1 1 0 0,0 1-1 0 0,0-1 0 0 0,0 1 1 0 0,0-1-1 0 0,0 1 0 0 0,-1-1 1 0 0,1 1-1 0 0,1-1 0 0 0,-1 1 1 0 0,0-1-1 0 0,0 1 0 0 0,0 0 1 0 0,6 8 31 0 0,-1-4-54 0 0,1 1 0 0 0,0-1 0 0 0,0-1 0 0 0,1 1 0 0 0,13 6 0 0 0,40 15-59 0 0,-24-11 78 0 0,8 10 59 0 0,-29-16-55 0 0,22 10-1 0 0,-32-19-15 0 0,-4 0 3 0 0,0 1 0 0 0,-1-1-1 0 0,1 0 1 0 0,0 0 0 0 0,0 0-1 0 0,0 1 1 0 0,0-1 0 0 0,0 0-1 0 0,0 1 1 0 0,0-1 0 0 0,-1 1-1 0 0,1-1 1 0 0,0 1 0 0 0,0 0-1 0 0,-1-1 1 0 0,1 1-1 0 0,0 0 1 0 0,-1-1 0 0 0,1 1-1 0 0,0 1 1 0 0,0-1 2 0 0,0 0-1 0 0,0 0 1 0 0,-1 0-1 0 0,1 0 1 0 0,0 0-1 0 0,-1 0 1 0 0,1 0-1 0 0,-1 1 0 0 0,0-1 1 0 0,1 0-1 0 0,-1 0 1 0 0,0 0-1 0 0,1 1 1 0 0,-1-1-1 0 0,0 0 1 0 0,0 0-1 0 0,0 0 1 0 0,0 1-1 0 0,-1-1 1 0 0,1 0-1 0 0,0 0 1 0 0,0 1-1 0 0,-1-1 1 0 0,1 0-1 0 0,0 0 1 0 0,-1 0-1 0 0,-1 2 1 0 0,0 2-15 0 0,-1-1 1 0 0,0 1-1 0 0,0-1 1 0 0,-6 6-1 0 0,2-3-145 0 0,-2-1-1 0 0,1 1 1 0 0,-1-2 0 0 0,1 1-1 0 0,-1-1 1 0 0,-1-1-1 0 0,-16 6 1 0 0,-2 2 57 0 0,-83 40-154 0 0,103-48 210 0 0,6-4-99 0 0,-1 1 0 0 0,0 0 1 0 0,1 1-1 0 0,0-1 1 0 0,-5 3-1 0 0,3-1-314 0 0,4-2 319 0 0,0-1 0 0 0,-1 1 1 0 0,1-1-1 0 0,0 0 0 0 0,-1 1 0 0 0,1-1 0 0 0,-1 0 0 0 0,1 1 0 0 0,0-1 0 0 0,-1 0 0 0 0,1 0 0 0 0,-1 1 0 0 0,1-1 0 0 0,-1 0 0 0 0,1 0 0 0 0,-1 0 0 0 0,1 0 0 0 0,-1 0 1 0 0,1 0-1 0 0,-2 0 0 0 0,1 0-8019 0 0</inkml:trace>
</inkml:ink>
</file>

<file path=ppt/ink/ink3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75"/>
    </inkml:context>
    <inkml:brush xml:id="br0">
      <inkml:brushProperty name="width" value="0.05" units="cm"/>
      <inkml:brushProperty name="height" value="0.05" units="cm"/>
      <inkml:brushProperty name="color" value="#F6630D"/>
    </inkml:brush>
  </inkml:definitions>
  <inkml:trace contextRef="#ctx0" brushRef="#br0">181 11 21967 0 0,'-2'-1'1010'0'0,"-5"-2"-755"0"0,-1 1 0 0 0,1 1 0 0 0,-1-1 1 0 0,0 1-1 0 0,0 1 0 0 0,0 0 0 0 0,-14 1 1 0 0,2-1 826 0 0,18 0-978 0 0,0 0 1 0 0,1 0 0 0 0,-1 0 0 0 0,0 1-1 0 0,0-1 1 0 0,0 0 0 0 0,0 1 0 0 0,1-1-1 0 0,-1 1 1 0 0,0 0 0 0 0,1 0 0 0 0,-1-1-1 0 0,-2 3 1 0 0,-14 2 484 0 0,16-5-576 0 0,-2 1-10 0 0,-4 9 53 0 0,-1 10-45 0 0,9-11-11 0 0,3-1 0 0 0,0 0 0 0 0,1 0 0 0 0,0 0 0 0 0,0-1 0 0 0,1 0 0 0 0,-1 1 0 0 0,12 11 0 0 0,2 3 0 0 0,22 23 0 0 0,-32-36-78 0 0,1 0-1 0 0,0 0 1 0 0,15 10-1 0 0,-1 0-31 0 0,-18-10 30 0 0,-4-8 59 0 0,0 1 0 0 0,-1-1 0 0 0,1 1 0 0 0,-1 0 0 0 0,0-1 0 0 0,1 1 0 0 0,-1 0 0 0 0,0 0 0 0 0,0-1 1 0 0,0 1-1 0 0,0 0 0 0 0,-1-1 0 0 0,1 1 0 0 0,0 0 0 0 0,-1-1 0 0 0,1 1 0 0 0,-1 0 0 0 0,0-1 0 0 0,1 1 0 0 0,-1-1 0 0 0,0 1 0 0 0,0-1 0 0 0,0 1 0 0 0,0-1 0 0 0,0 0 0 0 0,0 1 0 0 0,0-1 0 0 0,-1 0 0 0 0,1 0 0 0 0,-3 2 0 0 0,1-1-13 0 0,-1 0-1 0 0,0 0 0 0 0,0 0 1 0 0,1 0-1 0 0,-1-1 1 0 0,0 0-1 0 0,0 0 0 0 0,-1 0 1 0 0,1 0-1 0 0,0 0 0 0 0,-6-1 1 0 0,-10 1-671 0 0,9-1 882 0 0,1 0 0 0 0,-21-2 0 0 0,28 1-587 0 0,-1 0 0 0 0,1 0 0 0 0,0 0 0 0 0,-7-3 0 0 0,8 2-357 0 0,-1 1 0 0 0,1-1 0 0 0,0 0 0 0 0,-1 1 0 0 0,1-1 0 0 0,0 0 0 0 0,-2-3 0 0 0,-6-10-7111 0 0</inkml:trace>
</inkml:ink>
</file>

<file path=ppt/ink/ink3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76"/>
    </inkml:context>
    <inkml:brush xml:id="br0">
      <inkml:brushProperty name="width" value="0.05" units="cm"/>
      <inkml:brushProperty name="height" value="0.05" units="cm"/>
      <inkml:brushProperty name="color" value="#F6630D"/>
    </inkml:brush>
  </inkml:definitions>
  <inkml:trace contextRef="#ctx0" brushRef="#br0">55 390 21567 0 0,'0'0'496'0'0,"-1"2"67"0"0,-4 15-115 0 0,-1-1 1 0 0,-1 0-1 0 0,-14 23 0 0 0,18-35-221 0 0,1 1 0 0 0,0-1 0 0 0,0 0 0 0 0,1 1-1 0 0,-1-1 1 0 0,1 1 0 0 0,-1 7 0 0 0,3-10-254 0 0,-1-1 1 0 0,1 1-1 0 0,-1-1 1 0 0,1 1-1 0 0,0-1 1 0 0,-1 1-1 0 0,1-1 1 0 0,0 1-1 0 0,0-1 1 0 0,0 0-1 0 0,1 1 1 0 0,0 0-1 0 0,-2-2-99 0 0,1 1 22 0 0,-1-1 0 0 0,1 0 0 0 0,-1 1-1 0 0,1-1 1 0 0,-1 0 0 0 0,1 0 0 0 0,-1 1-1 0 0,1-1 1 0 0,0 0 0 0 0,-1 0 0 0 0,1 0-1 0 0,-1 0 1 0 0,1 0 0 0 0,-1 0 0 0 0,1 0-1 0 0,0 0 1 0 0,-1 0 0 0 0,1 0 0 0 0,-1 0 0 0 0,1 0-1 0 0,0 0 1 0 0,-1 0 0 0 0,1-1 0 0 0,0 1-677 0 0,13-3-7436 0 0</inkml:trace>
  <inkml:trace contextRef="#ctx0" brushRef="#br0" timeOffset="1">300 0 14280 0 0,'0'0'1272'0'0,"0"0"-1016"0"0,0 0-256 0 0,-5 9 0 0 0,1 3 1343 0 0,-1-4 225 0 0,-5 1 48 0 0,10 3 8 0 0,-3 0-1536 0 0,3 0-312 0 0,0 1-56 0 0,0-1-5503 0 0,3 3-1097 0 0</inkml:trace>
</inkml:ink>
</file>

<file path=ppt/ink/ink3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78"/>
    </inkml:context>
    <inkml:brush xml:id="br0">
      <inkml:brushProperty name="width" value="0.05" units="cm"/>
      <inkml:brushProperty name="height" value="0.05" units="cm"/>
      <inkml:brushProperty name="color" value="#F6630D"/>
    </inkml:brush>
  </inkml:definitions>
  <inkml:trace contextRef="#ctx0" brushRef="#br0">50 243 9672 0 0,'0'0'748'0'0,"-1"3"-492"0"0,1-2-316 0 0,-1 6 894 0 0,-1-1 0 0 0,1 1 0 0 0,-2 0 0 0 0,-2 6 0 0 0,0-2 1038 0 0,1 0-1 0 0,0 0 1 0 0,-4 20-1 0 0,1-4-82 0 0,4-16-1401 0 0,1 0 0 0 0,0 0 0 0 0,1-1 0 0 0,0 1 0 0 0,1 0 1 0 0,0 0-1 0 0,3 19 0 0 0,-2-28-360 0 0,-1-1 0 0 0,1 0-1 0 0,-1 1 1 0 0,1-1 0 0 0,0 0 0 0 0,-1 0 0 0 0,1 1 0 0 0,0-1-1 0 0,0 0 1 0 0,0 0 0 0 0,0 0 0 0 0,0 0 0 0 0,0 0 0 0 0,0 0-1 0 0,1 0 1 0 0,-1-1 0 0 0,0 1 0 0 0,0 0 0 0 0,1 0 0 0 0,-1-1-1 0 0,2 1 1 0 0,-1 0-6 0 0,0 0-1 0 0,0-1 1 0 0,0 1 0 0 0,0-1-1 0 0,0 1 1 0 0,0-1-1 0 0,1 0 1 0 0,-1 0-1 0 0,0 0 1 0 0,0 0 0 0 0,0 0-1 0 0,0-1 1 0 0,0 1-1 0 0,3-2 1 0 0,3-1-76 0 0,-1-2 1 0 0,1 1-1 0 0,-1-1 0 0 0,0 0 1 0 0,-1-1-1 0 0,8-7 1 0 0,34-41-415 0 0,-39 44 376 0 0,-5 5 9 0 0,0 0-1 0 0,-1 0 0 0 0,0 0 1 0 0,0-1-1 0 0,0 1 1 0 0,-1-1-1 0 0,1 0 1 0 0,-1 1-1 0 0,-1-1 0 0 0,1 0 1 0 0,-1 0-1 0 0,0 0 1 0 0,0-1-1 0 0,-1 1 0 0 0,0-12 1 0 0,0 15 50 0 0,0-1-41 0 0,0 0 0 0 0,0 0 0 0 0,0 0 0 0 0,0 1 0 0 0,-1-1 0 0 0,1 0 0 0 0,-1 0 0 0 0,0 1 0 0 0,0-1 0 0 0,-1 0 0 0 0,1 1 0 0 0,-1-1 0 0 0,-3-5 0 0 0,3 6 18 0 0,-1 0 0 0 0,0 0 1 0 0,0 0-1 0 0,0 0 1 0 0,-1 0-1 0 0,1 1 1 0 0,-1-1-1 0 0,1 1 1 0 0,-1 0-1 0 0,0 0 0 0 0,0 0 1 0 0,0 1-1 0 0,0-1 1 0 0,0 1-1 0 0,-7-1 1 0 0,-4 0 342 0 0,-1 0 1 0 0,-30 2-1 0 0,21 1 666 0 0,25-1-593 0 0,0 0-226 0 0,9 6-4 0 0,-5-4-120 0 0,1-1 0 0 0,-1 0 0 0 0,1 0 0 0 0,-1 0 0 0 0,1-1 0 0 0,0 1 0 0 0,-1-1 0 0 0,1 0 0 0 0,5-1 0 0 0,3 1-66 0 0,7-2-50 0 0,0 0 0 0 0,28-6-1 0 0,2-1-146 0 0,-23 5 183 0 0,6 1-58 0 0,0-3-1 0 0,35-9 0 0 0,-60 13 140 0 0,1 0-1 0 0,-1 1 1 0 0,0 0-1 0 0,1 1 1 0 0,9 0-1 0 0,-9 0 11 0 0,-7 0 47 0 0,-2 0 10 0 0,0 4-21 0 0,-1-1 1 0 0,1 1 0 0 0,-1 0-1 0 0,1-1 1 0 0,-1 1 0 0 0,0-1 0 0 0,-1 1-1 0 0,1-1 1 0 0,0 1 0 0 0,-1-1-1 0 0,-3 6 1 0 0,-4 7 4 0 0,5-10-34 0 0,0 0 0 0 0,0 0 1 0 0,0 0-1 0 0,-6 5 0 0 0,6-7-3 0 0,0 0 0 0 0,1 0 0 0 0,-1 0 0 0 0,1 1 0 0 0,0-1 1 0 0,0 1-1 0 0,1 0 0 0 0,-1 0 0 0 0,-2 8 0 0 0,-6 20 121 0 0,7-25-96 0 0,1 1 0 0 0,0-1 0 0 0,-2 17 0 0 0,-1 14 164 0 0,6-37-142 0 0,0-2 0 0 0,0 0 0 0 0,27-6 136 0 0,-8-2-160 0 0,0-1 1 0 0,-1-1-1 0 0,22-15 0 0 0,7-4 4 0 0,-30 17-123 0 0,0-1 0 0 0,-1 0 0 0 0,0-2 0 0 0,-1 1 0 0 0,14-20 0 0 0,12-10-161 0 0,-40 43 231 0 0,1-1 20 0 0,0 1 1 0 0,-1-1-1 0 0,1 0 0 0 0,-1 0 1 0 0,0 1-1 0 0,3-5 0 0 0,-4 5 84 0 0,0 3-32 0 0,-8 98-103 0 0,8-87 88 0 0,2-1 0 0 0,-1 1 0 0 0,1-1 0 0 0,1 1 0 0 0,8 21-1 0 0,-8-25-21 0 0,0-1-1 0 0,1 1 0 0 0,1-1 0 0 0,-1 0 0 0 0,2 0 0 0 0,-1 0 0 0 0,1-1 0 0 0,9 11 0 0 0,-9-13-21 0 0,0 0 1 0 0,1 0-1 0 0,-1-1 0 0 0,1 0 0 0 0,0 0 0 0 0,0-1 1 0 0,0 0-1 0 0,0 0 0 0 0,1 0 0 0 0,12 2 1 0 0,-9-3 29 0 0,1-1 1 0 0,0 0-1 0 0,-1-1 1 0 0,1 0-1 0 0,-1-1 1 0 0,19-3-1 0 0,-4-2 34 0 0,-1-1 0 0 0,1-2 0 0 0,-1 0-1 0 0,-1-2 1 0 0,35-19 0 0 0,-36 17-23 0 0,-1-2 0 0 0,28-22 0 0 0,-38 26-30 0 0,-1 0 0 0 0,1 0 0 0 0,-2-1 0 0 0,0-1 0 0 0,10-16 0 0 0,-16 22-27 0 0,0 0 0 0 0,-1 0 0 0 0,0-1 0 0 0,0 1 0 0 0,-1-1 0 0 0,0 1 0 0 0,0-1 0 0 0,0-8 0 0 0,-1 2-5 0 0,0 0 0 0 0,-1-1 0 0 0,-3-22 0 0 0,2 30-369 0 0,-1-1 0 0 0,0 1-1 0 0,0 0 1 0 0,-6-15 0 0 0,1 9-2718 0 0,-13-20 1 0 0,-2 3-6022 0 0</inkml:trace>
</inkml:ink>
</file>

<file path=ppt/ink/ink3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79"/>
    </inkml:context>
    <inkml:brush xml:id="br0">
      <inkml:brushProperty name="width" value="0.05" units="cm"/>
      <inkml:brushProperty name="height" value="0.05" units="cm"/>
      <inkml:brushProperty name="color" value="#F6630D"/>
    </inkml:brush>
  </inkml:definitions>
  <inkml:trace contextRef="#ctx0" brushRef="#br0">484 0 15664 0 0,'0'0'718'0'0,"0"0"-19"0"0,-1 2-449 0 0,-8 8-209 0 0,7-8 67 0 0,1 0 1 0 0,-1 0-1 0 0,0 0 0 0 0,0 0 0 0 0,1 0 1 0 0,-1-1-1 0 0,-3 3 0 0 0,-10 5 907 0 0,-7 4 552 0 0,-39 17 0 0 0,-72 20 997 0 0,113-43-1843 0 0,-35 8 0 0 0,34-10-198 0 0,-25 9 0 0 0,46-14-521 0 0,0 0 0 0 0,0 0 0 0 0,0 0 0 0 0,-1 0 0 0 0,1 0 0 0 0,0 1 0 0 0,0-1 0 0 0,0 0 0 0 0,0 0 0 0 0,0 0 0 0 0,0 0 0 0 0,0 0 0 0 0,0 0 0 0 0,0 0 0 0 0,0 0 0 0 0,0 0 0 0 0,0 0 0 0 0,0 0 0 0 0,0 1 0 0 0,-1-1 0 0 0,1 0 0 0 0,0 0 0 0 0,0 0 0 0 0,0 0 0 0 0,0 0 0 0 0,0 0 0 0 0,0 0 0 0 0,0 0 0 0 0,0 1 0 0 0,0-1 0 0 0,0 0 0 0 0,0 0 0 0 0,0 0 0 0 0,0 0 0 0 0,1 0 0 0 0,-1 0 0 0 0,0 0 0 0 0,0 0 0 0 0,0 0 0 0 0,0 1 0 0 0,0-1 0 0 0,0 0 0 0 0,0 0 0 0 0,5 6 143 0 0,10 6 108 0 0,-12-11-235 0 0,9 7-42 0 0,0-1-1 0 0,1-1 0 0 0,-1 0 1 0 0,1-1-1 0 0,0-1 0 0 0,18 4 1 0 0,24 10-60 0 0,-41-13 82 0 0,1 1 0 0 0,-1 1-1 0 0,-1 0 1 0 0,1 1 0 0 0,-1 1-1 0 0,15 12 1 0 0,-15-9 2 0 0,-9 0 0 0 0,-4-9 0 0 0,0-1 0 0 0,0 0 0 0 0,0 1 0 0 0,0-1 0 0 0,-1 0 0 0 0,1 0 0 0 0,-1 1 0 0 0,1-1 0 0 0,-1 0 0 0 0,0 0 0 0 0,0 0 0 0 0,0 0 0 0 0,0 0 0 0 0,0 0 0 0 0,-1 0 0 0 0,1 0 0 0 0,-1 0 0 0 0,1 0 0 0 0,-1-1 0 0 0,1 1 0 0 0,-4 1 0 0 0,-4 4 0 0 0,-1 0 0 0 0,1 0 0 0 0,-12 4 0 0 0,10-5 0 0 0,-15 8-314 0 0,0-1 0 0 0,-1-2 0 0 0,0 0 0 0 0,0-2 1 0 0,-1-1-1 0 0,0-1 0 0 0,-1-1 0 0 0,-38 2 0 0 0,39-8-8652 0 0</inkml:trace>
</inkml:ink>
</file>

<file path=ppt/ink/ink3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64"/>
    </inkml:context>
    <inkml:brush xml:id="br0">
      <inkml:brushProperty name="width" value="0.05" units="cm"/>
      <inkml:brushProperty name="height" value="0.05" units="cm"/>
      <inkml:brushProperty name="color" value="#F6630D"/>
    </inkml:brush>
  </inkml:definitions>
  <inkml:trace contextRef="#ctx0" brushRef="#br0">319 0 11920 0 0,'0'0'546'0'0,"0"0"-10"0"0,0 0-194 0 0,0 0 451 0 0,0 0 235 0 0,0 0 48 0 0,0 0-34 0 0,0 2-183 0 0,-6 9 68 0 0,1 0-1 0 0,-6 16 1 0 0,-4 14-363 0 0,10-27-180 0 0,0 0 0 0 0,1 0 0 0 0,-3 25-1 0 0,-4 14 99 0 0,-7 25 177 0 0,-7 85-1 0 0,8-39 283 0 0,-42 268 321 0 0,36-228-981 0 0,-11 57-76 0 0,23-159 3 0 0,3 1 0 0 0,0 71 1 0 0,3-43 575 0 0,1-18-511 0 0,1-18-248 0 0,3-39-6 0 0,-1 0 1 0 0,-5 29-1 0 0,0-5 30 0 0,4-18-12 0 0,-8 26 1 0 0,9-36 16 0 0,7 25 21 0 0,-1 21-75 0 0,-16 125 0 0 0,4-84 0 0 0,5 40-1 0 0,3-78 13 0 0,-1-59-6 0 0,0 1 1 0 0,0-1-1 0 0,0 0 1 0 0,0 0-1 0 0,1 0 1 0 0,-1 0 0 0 0,1 0-1 0 0,-1 0 1 0 0,2 3-1 0 0,-2-5-4 0 0,0 0 1 0 0,1 1-1 0 0,-1-1 1 0 0,0 0-1 0 0,0 0 0 0 0,0 0 1 0 0,0 0-1 0 0,0 0 0 0 0,0 0 1 0 0,0 1-1 0 0,0-1 0 0 0,0 0 1 0 0,0 0-1 0 0,0 0 0 0 0,0 0 1 0 0,1 1-1 0 0,-1-1 1 0 0,0 0-1 0 0,0 0 0 0 0,0 0 1 0 0,0 0-1 0 0,0 1 0 0 0,0-1 1 0 0,-1 0-1 0 0,1 0 0 0 0,0 0 1 0 0,0 0-1 0 0,0 1 0 0 0,0-1 1 0 0,0 0-1 0 0,0 0 1 0 0,0 0-1 0 0,0 0 0 0 0,0 1 1 0 0,0 0 38 0 0,8 3 467 0 0,-7-3-503 0 0,3 3 5 0 0,-3 13-13 0 0,-1-13 3 0 0,-1 5 0 0 0,-3-1 0 0 0,4 2 0 0 0,4 0 0 0 0,-4-9 0 0 0,0 0 0 0 0,0 0 0 0 0,1 0 0 0 0,-1 0 0 0 0,0 0 0 0 0,1 0 0 0 0,-1 0 0 0 0,0 0 0 0 0,1 0 0 0 0,-1 0 0 0 0,1 0 0 0 0,0-1 0 0 0,-1 1 0 0 0,1 0 0 0 0,0 0 0 0 0,-1-1 0 0 0,1 1 0 0 0,2 1 0 0 0,1 1 0 0 0,-2 0-3 0 0,1-1-1 0 0,-1 0 0 0 0,1 0 1 0 0,0 0-1 0 0,0-1 1 0 0,-1 1-1 0 0,1-1 1 0 0,7 3-1 0 0,-3-1-4 0 0,0-1 0 0 0,0 0 0 0 0,8 1 0 0 0,12-2-8 0 0,0 0 0 0 0,0-2 0 0 0,28-3 0 0 0,111-23 16 0 0,-79 12 0 0 0,96-23 0 0 0,-21 3 0 0 0,83 7-70 0 0,-224 26 68 0 0,482-6-164 0 0,-427 10 141 0 0,18 0-36 0 0,236-1-271 0 0,36-18 76 0 0,580-69 309 0 0,-527 35-380 0 0,-233 29-19 0 0,17-3-66 0 0</inkml:trace>
</inkml:ink>
</file>

<file path=ppt/ink/ink3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65"/>
    </inkml:context>
    <inkml:brush xml:id="br0">
      <inkml:brushProperty name="width" value="0.05" units="cm"/>
      <inkml:brushProperty name="height" value="0.05" units="cm"/>
      <inkml:brushProperty name="color" value="#F6630D"/>
    </inkml:brush>
  </inkml:definitions>
  <inkml:trace contextRef="#ctx0" brushRef="#br0">1 80 5064 0 0,'6'1'287'0'0,"-1"0"1"0"0,1 0-1 0 0,0-1 1 0 0,0 0-1 0 0,0 0 1 0 0,0 0 0 0 0,0-1-1 0 0,8-2 1 0 0,6-2 2703 0 0,22-9 1 0 0,0 0-2014 0 0,-39 13-899 0 0,28-8 747 0 0,61-9 0 0 0,-56 14-523 0 0,56-6 39 0 0,-55 9-249 0 0,-8-1 26 0 0,38 3-1 0 0,-33 1-33 0 0,-12-1-9 0 0,-1 1 0 0 0,22 5 1 0 0,376 116 1721 0 0,-391-112-1778 0 0,0 2 0 0 0,-1 1 0 0 0,0 1 0 0 0,-1 1-1 0 0,-1 1 1 0 0,26 24 0 0 0,38 31 17 0 0,-65-52 18 0 0,1 0-1 0 0,1-2 0 0 0,51 27 1 0 0,90 31 416 0 0,-151-69-472 0 0,186 87 643 0 0,-179-82-544 0 0,0 0-1 0 0,0 2 1 0 0,-1 0 0 0 0,22 20 0 0 0,-25-17-80 0 0,1-2 0 0 0,35 23 0 0 0,-43-31-12 0 0,-1-1 0 0 0,1-1 1 0 0,1 0-1 0 0,-1-1 0 0 0,1 0 0 0 0,24 4 0 0 0,53-2 830 0 0,-46-4-623 0 0,-25-1-131 0 0,30 4-1 0 0,-39-3-17 0 0,1 0-1 0 0,-1 1 0 0 0,0 0 1 0 0,0 1-1 0 0,18 9 0 0 0,-22-9-25 0 0,0 0 0 0 0,0 0 0 0 0,0 1 0 0 0,-1 0 0 0 0,0 0 0 0 0,0 0 0 0 0,0 0 0 0 0,-1 1 0 0 0,8 11 0 0 0,-5-7-138 0 0,0 0-1 0 0,12 13 0 0 0,-10-14-19 0 0,-1 1 0 0 0,10 15 0 0 0,-14-19 116 0 0,0-1 1 0 0,0 1 0 0 0,0-1 0 0 0,1 0 0 0 0,0 0 0 0 0,0-1 0 0 0,0 1 0 0 0,0-1-1 0 0,1 0 1 0 0,0-1 0 0 0,0 1 0 0 0,10 4 0 0 0,5-1 5 0 0,1 0-1 0 0,33 7 1 0 0,-11-4 0 0 0,-30-7-2 0 0,22 2 0 0 0,-7-2 0 0 0,57 8-74 0 0,-35-3 18 0 0,14 3-6 0 0,50 10 112 0 0,-31-7-20 0 0,-6 0-30 0 0,79 19 0 0 0,-125-27 0 0 0,13 4 0 0 0,33 17 0 0 0,-65-22 0 0 0,22 12 0 0 0,6 3 0 0 0,-28-15 0 0 0,-1 1 0 0 0,1 1 0 0 0,16 12 0 0 0,-21-13 0 0 0,1-1 0 0 0,0 1 0 0 0,0-1 0 0 0,0-1 0 0 0,0 0 0 0 0,1 0 0 0 0,12 3 0 0 0,19 1 0 0 0,48 7 0 0 0,-52-10 0 0 0,-23-4-5616 0 0,-14-1-767 0 0</inkml:trace>
</inkml:ink>
</file>

<file path=ppt/ink/ink3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66"/>
    </inkml:context>
    <inkml:brush xml:id="br0">
      <inkml:brushProperty name="width" value="0.05" units="cm"/>
      <inkml:brushProperty name="height" value="0.05" units="cm"/>
      <inkml:brushProperty name="color" value="#F6630D"/>
    </inkml:brush>
  </inkml:definitions>
  <inkml:trace contextRef="#ctx0" brushRef="#br0">65 24 10336 0 0,'-1'0'233'0'0,"0"0"-213"0"0,1 0-2 0 0,-1-1-1 0 0,1 1 1 0 0,-1 0-1 0 0,1 0 1 0 0,-1 0 0 0 0,1 0-1 0 0,-1-1 1 0 0,1 1-1 0 0,0 0 1 0 0,-1 0 0 0 0,1-1-1 0 0,-1 1 1 0 0,1 0-1 0 0,0-1 1 0 0,-1 1-1 0 0,1-1 1 0 0,0 1 0 0 0,-1 0-1 0 0,1-1 1 0 0,0 1-1 0 0,-1-1 1 0 0,1 1 0 0 0,0-1-1 0 0,0 1 1 0 0,0-1-1 0 0,-1 1 1 0 0,1-1 0 0 0,0 1-1 0 0,0-1 1 0 0,0 1-1 0 0,0-1 1 0 0,0 1-1 0 0,0-1 1 0 0,0 1 0 0 0,0-1-1 0 0,0 1 1 0 0,0-1-1 0 0,0 1 1 0 0,1-1 0 0 0,-1 1-1 0 0,0-1 1 0 0,0 1-1 0 0,0-1 1 0 0,1 1-1 0 0,-1-1 1 0 0,1 0 0 0 0,2-2 119 0 0,-2 2 567 0 0,-1 1 212 0 0,0 0 39 0 0,0 0-54 0 0,0 0-246 0 0,0 0-110 0 0,0 0-23 0 0,0 0 66 0 0,-2 7 777 0 0,-2 0 154 0 0,4-4-1208 0 0,-1-1 0 0 0,1 1 0 0 0,-1 0-1 0 0,1-1 1 0 0,0 1 0 0 0,0 0 0 0 0,0-1-1 0 0,1 4 1 0 0,-1-5-256 0 0,0 0-1 0 0,1 0 0 0 0,-1 0 1 0 0,0 1-1 0 0,1-1 0 0 0,-1 0 1 0 0,1 0-1 0 0,-1 0 1 0 0,1 0-1 0 0,-1-1 0 0 0,1 1 1 0 0,0 0-1 0 0,-1 0 1 0 0,1 0-1 0 0,0 0 0 0 0,0-1 1 0 0,0 1-1 0 0,-1 0 1 0 0,1-1-1 0 0,0 1 0 0 0,0 0 1 0 0,2 0-1 0 0,44 22 1066 0 0,-22-11-1058 0 0,0 0-1 0 0,30 22 0 0 0,-43-25-1 0 0,0 0 1 0 0,-1 1-1 0 0,-1 0 0 0 0,0 1 0 0 0,0 0 1 0 0,-1 1-1 0 0,0 0 0 0 0,-1 0 0 0 0,0 1 1 0 0,8 18-1 0 0,-13-23-118 0 0,0-1 0 0 0,-1 1 0 0 0,0 0 0 0 0,3 14 0 0 0,-5-18 32 0 0,0 0 0 0 0,0 1 0 0 0,0-1 1 0 0,0 0-1 0 0,-1 0 0 0 0,1 0 1 0 0,-1 0-1 0 0,0 0 0 0 0,-1 0 1 0 0,1 0-1 0 0,-3 5 0 0 0,2-5 26 0 0,1-1 0 0 0,-2 1 0 0 0,1-1 0 0 0,0 0 0 0 0,-1 0 0 0 0,1 1 0 0 0,-1-2 0 0 0,0 1 0 0 0,0 0 0 0 0,0 0 0 0 0,0-1 0 0 0,-1 0 0 0 0,1 0 0 0 0,-1 0 0 0 0,1 0 0 0 0,-5 1 0 0 0,-19 8 343 0 0,0-2 0 0 0,-43 8 0 0 0,30-7-4 0 0,18-5-220 0 0,0-1-1 0 0,-1-1 1 0 0,-31 0 0 0 0,50-3-815 0 0,4-4-257 0 0,3-13-58 0 0,8-3-12 0 0</inkml:trace>
</inkml:ink>
</file>

<file path=ppt/ink/ink3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55"/>
    </inkml:context>
    <inkml:brush xml:id="br0">
      <inkml:brushProperty name="width" value="0.05" units="cm"/>
      <inkml:brushProperty name="height" value="0.05" units="cm"/>
    </inkml:brush>
  </inkml:definitions>
  <inkml:trace contextRef="#ctx0" brushRef="#br0">15 233 10136 0 0,'0'0'230'0'0,"0"0"30"0"0,0-2 19 0 0,-1-1-148 0 0,5-11 24 0 0,-3 12-154 0 0,0-7 143 0 0,-1 8 103 0 0,0 0 0 0 0,0 0 0 0 0,0-1 1 0 0,0 1-1 0 0,0 0 0 0 0,1 0 0 0 0,-1-1 0 0 0,0 1 1 0 0,1 0-1 0 0,-1 0 0 0 0,1 0 0 0 0,0-1 0 0 0,-1 1 1 0 0,1 0-1 0 0,0 0 0 0 0,-1 0 0 0 0,1 0 1 0 0,0 0-1 0 0,0 0 0 0 0,0 1 0 0 0,0-1 0 0 0,0 0 1 0 0,1-1-1 0 0,1 1 267 0 0,-3 1-2 0 0,5 8 327 0 0,-2-4-679 0 0,-1 3-30 0 0,0 0 0 0 0,0 1 0 0 0,-1-1 0 0 0,0 0 0 0 0,-1 1 0 0 0,0-1 0 0 0,0 1 0 0 0,0-1 0 0 0,-3 12 0 0 0,0 20 142 0 0,0 18-70 0 0,-14 85-1 0 0,-1 4-23 0 0,10 243 518 0 0,8-317-648 0 0,0-42-88 0 0,1 1-1 0 0,11 60 1 0 0,-4-41-129 0 0,-6-35 109 0 0,0 0 1 0 0,1 0-1 0 0,0 0 1 0 0,2 0-1 0 0,6 15 0 0 0,-8-23 62 0 0,14 25 36 0 0,-16-30-32 0 0,-1-1-1 0 0,1 0 0 0 0,0 0 1 0 0,0 0-1 0 0,0 0 0 0 0,0 0 1 0 0,0 0-1 0 0,0 0 0 0 0,0 0 1 0 0,0 0-1 0 0,1 0 0 0 0,-1 0 1 0 0,0-1-1 0 0,1 1 0 0 0,-1 0 1 0 0,0-1-1 0 0,1 1 0 0 0,-1-1 1 0 0,3 1-1 0 0,-2-2 27 0 0,0 1 0 0 0,0 0-1 0 0,0-1 1 0 0,-1 0 0 0 0,1 1 0 0 0,0-1-1 0 0,0 0 1 0 0,0 0 0 0 0,0 0 0 0 0,-1 0-1 0 0,1 0 1 0 0,-1 0 0 0 0,1-1 0 0 0,0 1-1 0 0,1-2 1 0 0,1-2 22 0 0,0 0-1 0 0,0 0 1 0 0,5-8 0 0 0,0-6 24 0 0,-1 1-1 0 0,0-1 1 0 0,-2-1 0 0 0,9-39 0 0 0,-12 46-22 0 0,9-48 187 0 0,9-33 115 0 0,15-67-707 0 0,-30 127 310 0 0,-2 2 39 0 0,-8 36 63 0 0,0 8 16 0 0,-7 128 77 0 0,9-84-104 0 0,0-22-25 0 0,2 0 1 0 0,1 1 0 0 0,2-1-1 0 0,2 0 1 0 0,0 0 0 0 0,3-1-1 0 0,21 62 1 0 0,-22-76-24 0 0,2-1 0 0 0,0 0 0 0 0,17 26 1 0 0,-21-37-6 0 0,0-1 1 0 0,0 0 0 0 0,0 0 0 0 0,1 0-1 0 0,0 0 1 0 0,1-1 0 0 0,-1 0-1 0 0,1 0 1 0 0,0-1 0 0 0,0 0 0 0 0,9 4-1 0 0,-11-6 6 0 0,-1-1 0 0 0,1 1-1 0 0,0-1 1 0 0,0 0 0 0 0,0-1 0 0 0,0 1-1 0 0,0-1 1 0 0,0 0 0 0 0,0 0 0 0 0,0-1-1 0 0,-1 1 1 0 0,1-1 0 0 0,0 0-1 0 0,0 0 1 0 0,0-1 0 0 0,-1 0 0 0 0,1 1-1 0 0,-1-1 1 0 0,1-1 0 0 0,-1 1-1 0 0,0-1 1 0 0,0 0 0 0 0,5-4 0 0 0,1-2 21 0 0,1-1 1 0 0,-2 0-1 0 0,1 0 1 0 0,-2-1-1 0 0,1-1 0 0 0,12-23 1 0 0,93-220 688 0 0,-94 198-445 0 0,-2-2 0 0 0,13-75 0 0 0,6-103-354 0 0,-22 1-36 0 0,-12 123 172 0 0,0 59-6 0 0,-3-1-1 0 0,-11-94 0 0 0,9 138-45 0 0,-1-9 0 0 0,-1 0 0 0 0,0 0 0 0 0,-11-25 0 0 0,14 43-6 0 0,0-1-1 0 0,0 1 1 0 0,-1-1 0 0 0,1 1-1 0 0,-1-1 1 0 0,0 1-1 0 0,0 0 1 0 0,0 0-1 0 0,0 0 1 0 0,0 0 0 0 0,0 0-1 0 0,0 1 1 0 0,-1-1-1 0 0,1 1 1 0 0,-6-3 0 0 0,8 4-10 0 0,0 0 0 0 0,-1 0 0 0 0,1 0 1 0 0,-1 0-1 0 0,1 0 0 0 0,-1 0 0 0 0,1 0 1 0 0,-1 0-1 0 0,1 0 0 0 0,0 0 0 0 0,-1 1 1 0 0,1-1-1 0 0,-1 0 0 0 0,1 0 0 0 0,0 0 1 0 0,-1 1-1 0 0,1-1 0 0 0,0 0 0 0 0,-1 1 1 0 0,1-1-1 0 0,0 0 0 0 0,-1 1 0 0 0,1-1 1 0 0,0 0-1 0 0,0 1 0 0 0,-1-1 0 0 0,1 0 1 0 0,0 1-1 0 0,-1 1-50 0 0,-7 9-643 0 0,1 0 1 0 0,0 1 0 0 0,1 0-1 0 0,0 0 1 0 0,1 1-1 0 0,0 0 1 0 0,1 0 0 0 0,-2 15-1 0 0,1 5-6217 0 0</inkml:trace>
</inkml:ink>
</file>

<file path=ppt/ink/ink3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56"/>
    </inkml:context>
    <inkml:brush xml:id="br0">
      <inkml:brushProperty name="width" value="0.05" units="cm"/>
      <inkml:brushProperty name="height" value="0.05" units="cm"/>
    </inkml:brush>
  </inkml:definitions>
  <inkml:trace contextRef="#ctx0" brushRef="#br0">46 94 14744 0 0,'0'0'1136'0'0,"-1"0"-747"0"0,-1-2-215 0 0,2 1 504 0 0,0 1 203 0 0,0 0 30 0 0,0 0-37 0 0,0 0-182 0 0,-2 0-582 0 0,1 0 0 0 0,0 1 0 0 0,0-1 0 0 0,0 0-1 0 0,0 0 1 0 0,0 0 0 0 0,0 0 0 0 0,0 0 0 0 0,0 0 0 0 0,-1-1-1 0 0,-1 1 449 0 0,-1 7 195 0 0,1-4-723 0 0,1 1 0 0 0,-1-1 1 0 0,1 1-1 0 0,0-1 0 0 0,0 1 0 0 0,1 0 0 0 0,-1 0 0 0 0,1 0 1 0 0,-1-1-1 0 0,1 1 0 0 0,1 1 0 0 0,-1-1 0 0 0,1 0 1 0 0,-1 0-1 0 0,1 0 0 0 0,0 0 0 0 0,0 0 0 0 0,1 0 0 0 0,1 8 1 0 0,-1-9-17 0 0,0 0 1 0 0,0-1-1 0 0,0 1 1 0 0,0 0 0 0 0,0-1-1 0 0,0 1 1 0 0,1-1-1 0 0,-1 1 1 0 0,1-1-1 0 0,0 0 1 0 0,0 0 0 0 0,0 0-1 0 0,0 0 1 0 0,0 0-1 0 0,0 0 1 0 0,1 0 0 0 0,-1-1-1 0 0,0 1 1 0 0,1-1-1 0 0,0 0 1 0 0,-1 0 0 0 0,1 0-1 0 0,0 0 1 0 0,-1 0-1 0 0,1 0 1 0 0,0-1-1 0 0,0 1 1 0 0,-1-1 0 0 0,7 0-1 0 0,-5 0-11 0 0,0-1 0 0 0,0 0 0 0 0,0 0 0 0 0,0 0 0 0 0,-1 0 0 0 0,1-1 0 0 0,0 1 0 0 0,-1-1 0 0 0,1 0 0 0 0,-1 0-1 0 0,1 0 1 0 0,-1-1 0 0 0,6-4 0 0 0,-4 2 5 0 0,0 0-1 0 0,-1 0 0 0 0,1 0 1 0 0,-1 0-1 0 0,0 0 1 0 0,-1-1-1 0 0,6-10 0 0 0,-7 10-19 0 0,0-1 0 0 0,-1 1 1 0 0,1-1-1 0 0,-1 1 0 0 0,-1-1 0 0 0,1 0 0 0 0,-1 1 0 0 0,0-1 0 0 0,-1 0 0 0 0,1 1 0 0 0,-1-1 0 0 0,-1 0 1 0 0,-2-9-1 0 0,2 12-6 0 0,1 1 0 0 0,0 0 0 0 0,-1 0 0 0 0,1 0 0 0 0,-1 0 0 0 0,0 1-1 0 0,0-1 1 0 0,0 0 0 0 0,0 1 0 0 0,-1-1 0 0 0,1 1 0 0 0,-1 0 0 0 0,1 0 0 0 0,-1 0 0 0 0,0 0 0 0 0,0 0 0 0 0,0 1 0 0 0,-4-3 0 0 0,5 4-11 0 0,1-1 0 0 0,-1 0-1 0 0,0 0 1 0 0,0 1 0 0 0,0-1 0 0 0,0 1-1 0 0,0 0 1 0 0,0 0 0 0 0,0-1 0 0 0,-1 1-1 0 0,1 1 1 0 0,0-1 0 0 0,0 0 0 0 0,0 0-1 0 0,0 1 1 0 0,0-1 0 0 0,0 1 0 0 0,0-1-1 0 0,1 1 1 0 0,-1 0 0 0 0,0 0 0 0 0,0 0-1 0 0,0 0 1 0 0,1 0 0 0 0,-1 1 0 0 0,0-1-1 0 0,1 0 1 0 0,-1 1 0 0 0,1-1 0 0 0,0 1-1 0 0,-2 2 1 0 0,-11 16-1862 0 0,10-12 799 0 0</inkml:trace>
</inkml:ink>
</file>

<file path=ppt/ink/ink3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57"/>
    </inkml:context>
    <inkml:brush xml:id="br0">
      <inkml:brushProperty name="width" value="0.05" units="cm"/>
      <inkml:brushProperty name="height" value="0.05" units="cm"/>
    </inkml:brush>
  </inkml:definitions>
  <inkml:trace contextRef="#ctx0" brushRef="#br0">0 38 16639 0 0,'1'0'68'0'0,"-1"-1"-1"0"0,0 1 0 0 0,0 0 0 0 0,1-1 1 0 0,-1 1-1 0 0,0 0 0 0 0,1 0 0 0 0,-1-1 1 0 0,0 1-1 0 0,1 0 0 0 0,-1 0 0 0 0,0-1 1 0 0,1 1-1 0 0,-1 0 0 0 0,1 0 0 0 0,-1 0 1 0 0,0 0-1 0 0,1 0 0 0 0,-1-1 0 0 0,1 1 1 0 0,-1 0-1 0 0,1 0 0 0 0,-1 0 0 0 0,1 0 1 0 0,1 11 128 0 0,-2-7-157 0 0,0-1-1 0 0,0 1 1 0 0,0-1 0 0 0,1 1-1 0 0,0-1 1 0 0,-1 1 0 0 0,1-1-1 0 0,3 7 1 0 0,20 49 2588 0 0,-17-42-2097 0 0,0 0-1 0 0,11 20 1 0 0,-18-36-496 0 0,0 0 0 0 0,1 0 0 0 0,-1-1 0 0 0,1 1 0 0 0,-1 0-1 0 0,1 0 1 0 0,-1-1 0 0 0,1 1 0 0 0,0 0 0 0 0,-1-1 0 0 0,1 1 0 0 0,0-1 0 0 0,-1 1 0 0 0,1-1 0 0 0,0 1 0 0 0,0-1 0 0 0,0 0 0 0 0,-1 1 0 0 0,1-1 0 0 0,0 0 0 0 0,0 1 0 0 0,0-1 0 0 0,0 0 0 0 0,0 0 0 0 0,0 0 0 0 0,-1 0 0 0 0,1 0 0 0 0,0 0 0 0 0,0 0 0 0 0,0 0 0 0 0,0 0 0 0 0,0 0 0 0 0,0-1 0 0 0,-1 1 0 0 0,1 0 0 0 0,0-1 0 0 0,0 1 0 0 0,0 0 0 0 0,0-1 0 0 0,-1 1 0 0 0,1-1 0 0 0,0 1 0 0 0,0-2 0 0 0,3-1 107 0 0,0-1 0 0 0,0 1 0 0 0,-1-1 0 0 0,0 0 0 0 0,6-8 0 0 0,-4 3-64 0 0,0-1 1 0 0,-1 1 0 0 0,6-19-1 0 0,-7 17-22 0 0,1 1 0 0 0,0 0-1 0 0,11-17 1 0 0,-4 9-1315 0 0,27-29-1 0 0,-26 38-674 0 0</inkml:trace>
</inkml:ink>
</file>

<file path=ppt/ink/ink3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58"/>
    </inkml:context>
    <inkml:brush xml:id="br0">
      <inkml:brushProperty name="width" value="0.05" units="cm"/>
      <inkml:brushProperty name="height" value="0.05" units="cm"/>
    </inkml:brush>
  </inkml:definitions>
  <inkml:trace contextRef="#ctx0" brushRef="#br0">235 1 2760 0 0,'-3'0'-93'0'0,"-1"0"0"0"0,1 0 0 0 0,0 1 0 0 0,0-1 0 0 0,0 1 0 0 0,-1 0 0 0 0,-4 2 0 0 0,5-1 936 0 0,-1 0-1 0 0,0 0 1 0 0,1 0 0 0 0,0 1-1 0 0,-1 0 1 0 0,1-1 0 0 0,0 1-1 0 0,-4 6 1 0 0,-2 3 2790 0 0,1 0 0 0 0,1 0 0 0 0,-9 21 0 0 0,10-21-3299 0 0,-6 13-110 0 0,1-1 0 0 0,2 2 0 0 0,-14 51 0 0 0,-41 311 509 0 0,61-333-622 0 0,1 0-1 0 0,7 66 1 0 0,-4-120-109 0 0,0 14 30 0 0,1 0 1 0 0,9 26 0 0 0,-3-8 29 0 0,-5-23-53 0 0,0 1 0 0 0,0-1 1 0 0,2 0-1 0 0,-1 0 1 0 0,1-1-1 0 0,0 1 1 0 0,1-1-1 0 0,0 0 1 0 0,8 9-1 0 0,-13-17-5 0 0,0 0-1 0 0,1 0 1 0 0,-1 0 0 0 0,0 0-1 0 0,0-1 1 0 0,1 1-1 0 0,-1 0 1 0 0,0-1 0 0 0,1 1-1 0 0,-1 0 1 0 0,1-1 0 0 0,-1 0-1 0 0,1 1 1 0 0,-1-1-1 0 0,1 0 1 0 0,-1 0 0 0 0,1 0-1 0 0,-1 0 1 0 0,1 0-1 0 0,-1 0 1 0 0,1 0 0 0 0,1-1-1 0 0,1 0 4 0 0,-1 0 0 0 0,0 0 0 0 0,0 0-1 0 0,0-1 1 0 0,0 1 0 0 0,-1-1 0 0 0,1 1-1 0 0,0-1 1 0 0,3-3 0 0 0,14-15 14 0 0,-1-1 1 0 0,-1-2-1 0 0,-1 1 0 0 0,16-30 1 0 0,-8 14-12 0 0,20-22-10 0 0,-39 55 0 0 0,-2 3 0 0 0,-3 3 0 0 0,-3 4 0 0 0,-4 8 0 0 0,2-6 0 0 0,0 0 0 0 0,1 0 0 0 0,0 0 0 0 0,-3 10 0 0 0,4-8 8 0 0,-2 1 0 0 0,-7 16 0 0 0,-3 7 22 0 0,7-12-14 0 0,1-6 16 0 0,1 0 1 0 0,1 0-1 0 0,-3 19 1 0 0,6-30-28 0 0,1 0 0 0 0,0 1 0 0 0,0-1 1 0 0,0 0-1 0 0,0 1 0 0 0,1-1 0 0 0,-1 0 0 0 0,1 0 1 0 0,0 1-1 0 0,0-1 0 0 0,1 0 0 0 0,0 0 0 0 0,-1 0 1 0 0,1 0-1 0 0,0-1 0 0 0,4 6 0 0 0,-3-6-4 0 0,-1-1 0 0 0,0 0 0 0 0,1 0 0 0 0,0-1-1 0 0,-1 1 1 0 0,1 0 0 0 0,0-1 0 0 0,0 0 0 0 0,0 1 0 0 0,0-1-1 0 0,0 0 1 0 0,0-1 0 0 0,0 1 0 0 0,0 0 0 0 0,0-1-1 0 0,0 0 1 0 0,1 0 0 0 0,-1 0 0 0 0,6 0 0 0 0,5-2-22 0 0,-1 0 0 0 0,1 0 0 0 0,15-6 0 0 0,-12 2-608 0 0,24-10-1 0 0,-18 5-2554 0 0,-8 4-796 0 0,9-5-4089 0 0</inkml:trace>
</inkml:ink>
</file>

<file path=ppt/ink/ink3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59"/>
    </inkml:context>
    <inkml:brush xml:id="br0">
      <inkml:brushProperty name="width" value="0.05" units="cm"/>
      <inkml:brushProperty name="height" value="0.05" units="cm"/>
    </inkml:brush>
  </inkml:definitions>
  <inkml:trace contextRef="#ctx0" brushRef="#br0">379 162 22975 0 0,'-2'-1'90'0'0,"1"0"0"0"0,-1 0 0 0 0,1 0 0 0 0,-1 0 0 0 0,1 0-1 0 0,-1 0 1 0 0,1-1 0 0 0,0 1 0 0 0,0 0 0 0 0,0-1 0 0 0,0 1 0 0 0,-2-3-1 0 0,-6-7 503 0 0,-32-34 173 0 0,28 29-49 0 0,-2 0 1 0 0,0 1-1 0 0,-25-19 1 0 0,39 33-673 0 0,0 0 1 0 0,0 1 0 0 0,0-1 0 0 0,0 0-1 0 0,0 1 1 0 0,0-1 0 0 0,-1 1-1 0 0,1-1 1 0 0,0 1 0 0 0,0 0-1 0 0,-1 0 1 0 0,1-1 0 0 0,0 1 0 0 0,0 0-1 0 0,-1 0 1 0 0,1 0 0 0 0,0 0-1 0 0,-1 0 1 0 0,1 1 0 0 0,0-1-1 0 0,0 0 1 0 0,0 0 0 0 0,-3 2 0 0 0,2-1-18 0 0,0 0 1 0 0,0 1-1 0 0,-1 0 1 0 0,1-1-1 0 0,0 1 1 0 0,1 0-1 0 0,-1 0 1 0 0,0 0-1 0 0,0 1 1 0 0,-2 3-1 0 0,-2 5-16 0 0,1 0-1 0 0,0 0 1 0 0,-6 22-1 0 0,-50 212 174 0 0,30-110-120 0 0,2 40-62 0 0,25-136 7 0 0,-7 63 4 0 0,4 1 0 0 0,5 0 1 0 0,13 116-1 0 0,-8-184-40 0 0,9 70-292 0 0,-8-83 175 0 0,1 0 0 0 0,12 35-1 0 0,9 4-2646 0 0,-25-59 1340 0 0,0-4-1394 0 0,3-8-5392 0 0</inkml:trace>
</inkml:ink>
</file>

<file path=ppt/ink/ink3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60"/>
    </inkml:context>
    <inkml:brush xml:id="br0">
      <inkml:brushProperty name="width" value="0.05" units="cm"/>
      <inkml:brushProperty name="height" value="0.05" units="cm"/>
    </inkml:brush>
  </inkml:definitions>
  <inkml:trace contextRef="#ctx0" brushRef="#br0">22 1 11056 0 0,'0'0'852'0'0,"-3"1"-110"0"0,2 0-383 0 0,0 0 0 0 0,-1 0 0 0 0,1-1-1 0 0,0 1 1 0 0,0 0 0 0 0,0 1 0 0 0,0-1-1 0 0,-1 0 1 0 0,2 0 0 0 0,-1 0 0 0 0,0 1-1 0 0,0-1 1 0 0,0 0 0 0 0,0 1 0 0 0,1-1-1 0 0,-1 1 1 0 0,1-1 0 0 0,-1 3 0 0 0,1-3-105 0 0,0 0-1 0 0,0 1 1 0 0,0-1 0 0 0,0 0 0 0 0,1 1 0 0 0,-1-1 0 0 0,0 0 0 0 0,1 1-1 0 0,-1-1 1 0 0,1 0 0 0 0,0 0 0 0 0,-1 0 0 0 0,1 0 0 0 0,0 1 0 0 0,-1-1-1 0 0,1 0 1 0 0,0 0 0 0 0,0 0 0 0 0,0 0 0 0 0,0-1 0 0 0,0 1 0 0 0,0 0-1 0 0,2 1 1 0 0,6 3-216 0 0,1 1 1 0 0,-1-2-1 0 0,1 1 0 0 0,0-2 0 0 0,0 1 0 0 0,0-1 1 0 0,0-1-1 0 0,16 3 0 0 0,89 2 278 0 0,-67-6-466 0 0,7 2-1395 0 0,-19 0-2385 0 0,-22-2 889 0 0,19 0-4528 0 0</inkml:trace>
</inkml:ink>
</file>

<file path=ppt/ink/ink3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61"/>
    </inkml:context>
    <inkml:brush xml:id="br0">
      <inkml:brushProperty name="width" value="0.05" units="cm"/>
      <inkml:brushProperty name="height" value="0.05" units="cm"/>
    </inkml:brush>
  </inkml:definitions>
  <inkml:trace contextRef="#ctx0" brushRef="#br0">164 17 12896 0 0,'-9'5'397'0'0,"1"-1"1"0"0,-1 1-1 0 0,1 1 1 0 0,0-1 0 0 0,-13 14-1 0 0,10-9 2652 0 0,-13 19 0 0 0,11-13-727 0 0,5-7-1514 0 0,1 0 1 0 0,-10 18-1 0 0,11-16-441 0 0,4-9-304 0 0,1 0 1 0 0,-1 1-1 0 0,1 0 0 0 0,0-1 0 0 0,-1 1 0 0 0,2 0 1 0 0,-1-1-1 0 0,0 1 0 0 0,0 0 0 0 0,0 5 1 0 0,1 5 48 0 0,-1-9-88 0 0,1-1 0 0 0,0 0 0 0 0,0 0 1 0 0,0 1-1 0 0,0-1 0 0 0,0 0 0 0 0,1 1 0 0 0,-1-1 1 0 0,1 0-1 0 0,0 0 0 0 0,2 5 0 0 0,6 1-24 0 0,-5-9 0 0 0,-3-1 0 0 0,3 2 0 0 0,-1-1 0 0 0,1-1 0 0 0,0 1 0 0 0,-1 0 0 0 0,1-1 0 0 0,-1 0 0 0 0,1 0 0 0 0,0 0 0 0 0,-1 0 0 0 0,0 0 0 0 0,1-1 0 0 0,-1 1 0 0 0,0-1 0 0 0,4-2 0 0 0,7-6-16 0 0,16-12-1 0 0,-25 18 6 0 0,-1 0-1 0 0,0 0 1 0 0,-1 0-1 0 0,1 0 1 0 0,-1-1-1 0 0,1 1 0 0 0,3-9 1 0 0,-4 6-43 0 0,-1 4 12 0 0,0-1 0 0 0,0 0 0 0 0,0 0 0 0 0,-1 0 0 0 0,0 0 0 0 0,0 0 0 0 0,0 0 0 0 0,0 0 0 0 0,0 0 0 0 0,-1-1 1 0 0,0-6-1 0 0,-1 4-51 0 0,0 1 1 0 0,0-1-1 0 0,-1 1 1 0 0,0 0-1 0 0,0-1 1 0 0,0 1-1 0 0,-1 0 1 0 0,0 0-1 0 0,0 1 1 0 0,0-1-1 0 0,-1 0 1 0 0,0 1-1 0 0,0 0 1 0 0,-1 0-1 0 0,-8-8 1 0 0,10 11 93 0 0,-1 0 1 0 0,1 0 0 0 0,0 0-1 0 0,0 0 1 0 0,-1 1 0 0 0,1 0 0 0 0,-1-1-1 0 0,1 1 1 0 0,-1 0 0 0 0,0 1-1 0 0,1-1 1 0 0,-1 1 0 0 0,0 0 0 0 0,1-1-1 0 0,-1 2 1 0 0,0-1 0 0 0,0 0-1 0 0,1 1 1 0 0,-1 0 0 0 0,0-1 0 0 0,1 1-1 0 0,-1 1 1 0 0,1-1 0 0 0,-1 1-1 0 0,1-1 1 0 0,0 1 0 0 0,-3 2 0 0 0,-8 13-697 0 0,12-15 404 0 0,4-1 17 0 0,7 8-70 0 0,-8-7 302 0 0,0-1 0 0 0,0 0-1 0 0,0 0 1 0 0,0 0 0 0 0,0 1 0 0 0,1-1-1 0 0,-1 0 1 0 0,0 0 0 0 0,0-1 0 0 0,1 1-1 0 0,2 1 1 0 0,3 1-297 0 0,0-1-1 0 0,0 0 1 0 0,1 0-1 0 0,-1-1 1 0 0,1 0-1 0 0,-1 0 1 0 0,1-1-1 0 0,0 0 1 0 0,9-1-1 0 0,102-13-2576 0 0,-79 13 2982 0 0,-37 1 99 0 0,0 1 0 0 0,0-1-1 0 0,0 1 1 0 0,0 0 0 0 0,0 0 0 0 0,0 0 0 0 0,-1 0 0 0 0,1 1-1 0 0,5 2 1 0 0,-5-2 117 0 0,-3-2-208 0 0,1 0-1 0 0,-1 1 0 0 0,0-1 0 0 0,1 0 1 0 0,-1 1-1 0 0,1-1 0 0 0,-1 1 0 0 0,0-1 1 0 0,1 1-1 0 0,-1-1 0 0 0,0 0 0 0 0,1 1 0 0 0,-1-1 1 0 0,0 1-1 0 0,0-1 0 0 0,0 1 0 0 0,0-1 1 0 0,1 1-1 0 0,-1 0 0 0 0,0 0 0 0 0,1 2 205 0 0,1 2-49 0 0,0-1 1 0 0,0 1-1 0 0,-1-1 0 0 0,1 1 0 0 0,-1 0 0 0 0,0-1 0 0 0,-1 1 0 0 0,1 0 0 0 0,-1 0 0 0 0,0 6 0 0 0,1-2 202 0 0,0 1-1 0 0,2 10 1 0 0,-1-11-77 0 0,0 0 1 0 0,0 12-1 0 0,-1-13-190 0 0,1 15 432 0 0,-2-21-529 0 0,1-2-58 0 0,0 0 0 0 0,0-1 0 0 0,-1 1 0 0 0,1 0 1 0 0,0-1-1 0 0,0 1 0 0 0,0 0 0 0 0,-1-1 1 0 0,1 1-1 0 0,0-1 0 0 0,0 1 0 0 0,0-2 1 0 0,2 0 7 0 0,2 0 0 0 0,-1-1 1 0 0,1 0 0 0 0,-1 0-1 0 0,0 0 1 0 0,0-1-1 0 0,-1 0 1 0 0,1 1 0 0 0,0-1-1 0 0,-1 0 1 0 0,0-1-1 0 0,0 1 1 0 0,-1-1 0 0 0,1 1-1 0 0,2-7 1 0 0,7-9 47 0 0,-9 14-46 0 0,1 0 1 0 0,-1-1-1 0 0,3-6 0 0 0,0 0 13 0 0,0 0 0 0 0,1 1 0 0 0,0 0-1 0 0,13-17 1 0 0,-11 21-150 0 0,-7 7-23 0 0,0 0 1 0 0,-1 1 0 0 0,1-1 0 0 0,0 0 0 0 0,0 1 0 0 0,0-1 0 0 0,0 1 0 0 0,0 0 0 0 0,0 0 0 0 0,3 0 0 0 0,5 1-7479 0 0,-3 2-134 0 0</inkml:trace>
</inkml:ink>
</file>

<file path=ppt/ink/ink3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62"/>
    </inkml:context>
    <inkml:brush xml:id="br0">
      <inkml:brushProperty name="width" value="0.05" units="cm"/>
      <inkml:brushProperty name="height" value="0.05" units="cm"/>
    </inkml:brush>
  </inkml:definitions>
  <inkml:trace contextRef="#ctx0" brushRef="#br0">158 13 16128 0 0,'-2'0'386'0'0,"0"0"1"0"0,1 0 0 0 0,-1-1-1 0 0,0 1 1 0 0,0-1 0 0 0,0 1 0 0 0,1-1-1 0 0,-4-1 1 0 0,3 1 37 0 0,0 0 0 0 0,0 0-1 0 0,0 0 1 0 0,0 1 0 0 0,0-1 0 0 0,0 1 0 0 0,0-1-1 0 0,0 1 1 0 0,-3-1 0 0 0,-1 1 0 0 0,4 0-315 0 0,0 0 1 0 0,0 0-1 0 0,0 0 0 0 0,0 0 0 0 0,0 0 0 0 0,0 0 1 0 0,0 0-1 0 0,0 1 0 0 0,0-1 0 0 0,0 1 0 0 0,0 0 1 0 0,-3 1-1 0 0,-2 4 71 0 0,0 0 0 0 0,0 1 0 0 0,1 0 1 0 0,0 0-1 0 0,0 0 0 0 0,-6 11 0 0 0,6-8-107 0 0,3-5-33 0 0,0-1 1 0 0,1 0 0 0 0,-1 1-1 0 0,1-1 1 0 0,0 1 0 0 0,0 0-1 0 0,1 0 1 0 0,-1 0 0 0 0,1 0-1 0 0,-1 7 1 0 0,2 4 15 0 0,0-10-29 0 0,-1 0 0 0 0,1 0 0 0 0,0 0 0 0 0,1 0 0 0 0,-1-1 0 0 0,1 1 0 0 0,1 0 1 0 0,-1 0-1 0 0,1 0 0 0 0,0-1 0 0 0,0 1 0 0 0,3 6 0 0 0,2 0-27 0 0,-5-10 0 0 0,-1 1 0 0 0,0 0 0 0 0,1-1 0 0 0,-1 0 0 0 0,1 1 0 0 0,0-1 0 0 0,0 0 0 0 0,3 3 0 0 0,-2-3-112 0 0,0 1-1 0 0,1-1 1 0 0,-1 1 0 0 0,1-1-1 0 0,0 0 1 0 0,-1-1 0 0 0,1 1 0 0 0,0 0-1 0 0,0-1 1 0 0,1 0 0 0 0,-1 0-1 0 0,0 0 1 0 0,0-1 0 0 0,0 0-1 0 0,0 1 1 0 0,1-1 0 0 0,-1-1-1 0 0,0 1 1 0 0,0-1 0 0 0,0 1-1 0 0,1-1 1 0 0,-1 0 0 0 0,5-3-1 0 0,6-2-6089 0 0,2 1-1963 0 0</inkml:trace>
</inkml:ink>
</file>

<file path=ppt/ink/ink3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63"/>
    </inkml:context>
    <inkml:brush xml:id="br0">
      <inkml:brushProperty name="width" value="0.05" units="cm"/>
      <inkml:brushProperty name="height" value="0.05" units="cm"/>
    </inkml:brush>
  </inkml:definitions>
  <inkml:trace contextRef="#ctx0" brushRef="#br0">25 71 19463 0 0,'0'0'439'0'0,"0"0"62"0"0,0 0 34 0 0,1 1-59 0 0,1 2-383 0 0,-1-2-85 0 0,0 1-1 0 0,0-1 1 0 0,0 0 0 0 0,-1 1-1 0 0,1-1 1 0 0,-1 1 0 0 0,1-1 0 0 0,-1 1-1 0 0,1-1 1 0 0,-1 1 0 0 0,1 2-1 0 0,-1-1 61 0 0,0-1 1 0 0,0 1-1 0 0,1 0 0 0 0,0-1 0 0 0,-1 1 0 0 0,1-1 0 0 0,0 1 0 0 0,0-1 0 0 0,0 0 0 0 0,1 1 0 0 0,2 3 0 0 0,22 24 1358 0 0,-11-13-901 0 0,11 9-21 0 0,-18-19-456 0 0,-5-4-24 0 0,0-1 0 0 0,0 0-1 0 0,0 0 1 0 0,0 0 0 0 0,1-1-1 0 0,-1 1 1 0 0,0-1 0 0 0,1 0-1 0 0,-1 1 1 0 0,1-2 0 0 0,0 1-1 0 0,-1 0 1 0 0,1-1 0 0 0,0 1-1 0 0,-1-1 1 0 0,1 0 0 0 0,0 0-1 0 0,-1-1 1 0 0,1 1 0 0 0,0-1-1 0 0,-1 0 1 0 0,1 0 0 0 0,-1 0 0 0 0,5-2-1 0 0,-6 1 0 0 0,0 0 0 0 0,-1 0 0 0 0,1 0 0 0 0,-1 0 0 0 0,1 0 0 0 0,-1 0 0 0 0,0 0 0 0 0,2-5 0 0 0,0 0 28 0 0,2-2-7 0 0,-2-1 0 0 0,1 0 1 0 0,-1 0-1 0 0,-1 0 0 0 0,1 0 1 0 0,0-16-1 0 0,-2 14-33 0 0,0 1 0 0 0,-2-22-1 0 0,1 31-8 0 0,0-1 0 0 0,-1 1-1 0 0,1-1 1 0 0,-1 0 0 0 0,1 1-1 0 0,-1-1 1 0 0,0 1 0 0 0,0-1-1 0 0,0 1 1 0 0,0 0 0 0 0,-1-1-1 0 0,1 1 1 0 0,-1 0 0 0 0,1 0-1 0 0,-1 0 1 0 0,0 0 0 0 0,0 0 0 0 0,-2-2-1 0 0,2 3 7 0 0,0 0-1 0 0,0 1 0 0 0,0-1 0 0 0,0 0 1 0 0,0 1-1 0 0,0 0 0 0 0,0-1 1 0 0,0 1-1 0 0,0 0 0 0 0,0 0 0 0 0,0 0 1 0 0,0 0-1 0 0,0 0 0 0 0,0 1 1 0 0,0-1-1 0 0,0 1 0 0 0,0-1 1 0 0,-3 2-1 0 0,0 0 24 0 0,0 0 0 0 0,1 1 1 0 0,-1-1-1 0 0,1 1 0 0 0,0-1 0 0 0,-5 6 1 0 0,-39 40 640 0 0,40-39-558 0 0,-6 8-56 0 0,1 1-1 0 0,1 0 1 0 0,1 1 0 0 0,-18 39-1 0 0,25-49 12 0 0,1 1 1 0 0,0-1-1 0 0,0 1 0 0 0,1-1 0 0 0,0 1 1 0 0,0 0-1 0 0,1 0 0 0 0,1 0 0 0 0,0 0 1 0 0,0 0-1 0 0,1 0 0 0 0,0 0 0 0 0,4 16 0 0 0,-3-21-3 0 0,0 0 0 0 0,0 1-1 0 0,1-1 1 0 0,0-1-1 0 0,0 1 1 0 0,0 0-1 0 0,0-1 1 0 0,1 1 0 0 0,0-1-1 0 0,0 0 1 0 0,0-1-1 0 0,0 1 1 0 0,1-1 0 0 0,-1 1-1 0 0,1-1 1 0 0,0 0-1 0 0,7 2 1 0 0,-5-1-97 0 0,1-1-1 0 0,1-1 1 0 0,-1 1 0 0 0,0-1-1 0 0,1-1 1 0 0,-1 1 0 0 0,1-2-1 0 0,-1 1 1 0 0,1-1 0 0 0,16-2-1 0 0,-8 0-369 0 0,0-2 0 0 0,-1 0 0 0 0,1-1 0 0 0,-1 0 0 0 0,0-2 0 0 0,-1 0 0 0 0,1 0 0 0 0,-2-1 0 0 0,20-15 0 0 0,4-7-8801 0 0</inkml:trace>
</inkml:ink>
</file>

<file path=ppt/ink/ink3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686"/>
    </inkml:context>
    <inkml:brush xml:id="br0">
      <inkml:brushProperty name="width" value="0.05" units="cm"/>
      <inkml:brushProperty name="height" value="0.05" units="cm"/>
    </inkml:brush>
  </inkml:definitions>
  <inkml:trace contextRef="#ctx0" brushRef="#br0">130 0 6448 0 0,'0'7'139'0'0,"-1"0"0"0"0,0-1 0 0 0,0 1 1 0 0,-2 7-1 0 0,-6 56 2029 0 0,5-56-2168 0 0,3-11 15 0 0,0-1 1 0 0,0 1 0 0 0,1 0 0 0 0,-1 0 0 0 0,0 6-1 0 0,-2 106 585 0 0,-4-15 67 0 0,1-29-406 0 0,-10 143 191 0 0,2 28 2067 0 0,6 44-960 0 0,2-185-1425 0 0,1-2 332 0 0,3 15-130 0 0,1 63-197 0 0,2 24 434 0 0,-2-92-358 0 0,-4 37-31 0 0,0 3 26 0 0,4-129-121 0 0,-7 37 0 0 0,5-38 0 0 0,-2 35 0 0 0,4-36-58 0 0,1 10 66 0 0,0-22-73 0 0,0 1 1 0 0,0-1 0 0 0,-2 14-1 0 0,0 10 102 0 0,2 71 191 0 0,-5-75-304 0 0,4-12-15 0 0,1 6 15 0 0,0-18 40 0 0,2-2 1 0 0,-1 0-54 0 0,0 0 1 0 0,0 0-1 0 0,0 0 0 0 0,0 0 1 0 0,0 0-1 0 0,0 0 1 0 0,0 0-1 0 0,0 1 1 0 0,0-1-1 0 0,0 0 0 0 0,-1 1 1 0 0,1-1-1 0 0,0 0 1 0 0,0 1-1 0 0,0-1 1 0 0,0 1-1 0 0,-1-1 0 0 0,1 1 1 0 0,0-1-1 0 0,0 1 1 0 0,-1 0-1 0 0,1-1 1 0 0,0 1-1 0 0,-1 0 0 0 0,1 0 1 0 0,-1 0-1 0 0,1 0 1 0 0,3 4-3 0 0,-3-4 5 0 0,1 0-1 0 0,0 0 0 0 0,0 0 0 0 0,0 0 0 0 0,-1 0 0 0 0,1 0 1 0 0,0 0-1 0 0,0-1 0 0 0,4 1 0 0 0,13 7 30 0 0,-7-3-8 0 0,-1 1 0 0 0,1-2 0 0 0,0 1 0 0 0,23 3-1 0 0,-19-3-4 0 0,-11-4-19 0 0,1 0 0 0 0,0-1 0 0 0,0 1 0 0 0,0-1 0 0 0,0-1 0 0 0,-1 1 0 0 0,9-2 0 0 0,42-11 0 0 0,-51 12 0 0 0,84-17 24 0 0,6 0 179 0 0,-10-8 26 0 0,-42 12-23 0 0,-1 2-1 0 0,88-13 0 0 0,229 0-27 0 0,-277 20-172 0 0,38-4-89 0 0,33-2-292 0 0,-150 11 336 0 0,122-9-2136 0 0,-64-3-4240 0 0</inkml:trace>
</inkml:ink>
</file>

<file path=ppt/ink/ink3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49"/>
    </inkml:context>
    <inkml:brush xml:id="br0">
      <inkml:brushProperty name="width" value="0.05" units="cm"/>
      <inkml:brushProperty name="height" value="0.05" units="cm"/>
      <inkml:brushProperty name="color" value="#5B2D90"/>
    </inkml:brush>
  </inkml:definitions>
  <inkml:trace contextRef="#ctx0" brushRef="#br0">118 279 14256 0 0,'0'0'322'0'0,"0"0"45"0"0,0 0 20 0 0,0 0-38 0 0,0 0-228 0 0,-4 0-9 0 0,3 0 399 0 0,1 0 170 0 0,0 0 30 0 0,0 0-19 0 0,0 0-111 0 0,0 0-49 0 0,0 0-11 0 0,0 0-27 0 0,0 0-113 0 0,0 0-49 0 0,0 0-11 0 0,0 0-9 0 0,0 0-34 0 0,-5 12 236 0 0,0-1-371 0 0,1 1-1 0 0,1 0 0 0 0,0-1 0 0 0,1 1 1 0 0,0 0-1 0 0,-1 18 0 0 0,2-19-67 0 0,-21 174 590 0 0,3-38-247 0 0,5-30 58 0 0,6-33-419 0 0,-6 115-368 0 0,9-113 575 0 0,5-9-204 0 0,-1 17-414 0 0,0-87 379 0 0,0 0 1 0 0,1 0 0 0 0,0 0 0 0 0,2 9 0 0 0,-1-2 70 0 0,-1-12-82 0 0,0 0-1 0 0,0 0 1 0 0,0-1 0 0 0,0 1-1 0 0,1 0 1 0 0,-1 0-1 0 0,1 0 1 0 0,-1 0-1 0 0,2 2 1 0 0,-1-2 74 0 0,-1-2 151 0 0,0 0 39 0 0,0 0 2 0 0,-1-3-18 0 0,0-4-182 0 0,0 0 1 0 0,0 0-1 0 0,1 0 1 0 0,-1 0-1 0 0,2 0 1 0 0,1-10-1 0 0,0-16 79 0 0,12-168-17 0 0,-13 193-164 0 0,5-32 35 0 0,14-48 0 0 0,-2 7 89 0 0,2 0-250 0 0,-6 27 8 0 0,68-203-52 0 0,-61 209 192 0 0,3-8 0 0 0,-24 56 0 0 0,12-36-222 0 0,31-65 0 0 0,-28 71-484 0 0,-9 16 450 0 0,15-21 1 0 0,-2-6 1562 0 0,-11 34-1127 0 0,-6 5-90 0 0,6 15-22 0 0,-6-9-61 0 0,0 0-1 0 0,0 0 1 0 0,-1 0 0 0 0,1 0-1 0 0,-1 0 1 0 0,0 0-1 0 0,-1 0 1 0 0,1 0-1 0 0,-1 1 1 0 0,0-1 0 0 0,0 4-1 0 0,-1 11 51 0 0,-4 21-1 0 0,4-33-48 0 0,-4 48 96 0 0,-4 18-11 0 0,-12 30-33 0 0,-18 100 22 0 0,30-148-51 0 0,-6 62 15 0 0,13-91-46 0 0,0 0 0 0 0,1 40 0 0 0,2-23 191 0 0,-1-43-190 0 0,0 1 0 0 0,0-1 0 0 0,0 0-1 0 0,0 0 1 0 0,0 0 0 0 0,0 0 0 0 0,0 0 0 0 0,0 0 0 0 0,0 0 0 0 0,0 0 0 0 0,0 0 0 0 0,0 0 0 0 0,0 0-1 0 0,0 0 1 0 0,0 0 0 0 0,0 0 0 0 0,0 0 0 0 0,0 0 0 0 0,0 1 0 0 0,0-1 0 0 0,0 0 0 0 0,0 0 0 0 0,0 0-1 0 0,0 0 1 0 0,0 0 0 0 0,0 0 0 0 0,0 0 0 0 0,0 0 0 0 0,0 0 0 0 0,0 0 0 0 0,0 0 0 0 0,0 0 0 0 0,0 0-1 0 0,0 0 1 0 0,0 0 0 0 0,1 0 0 0 0,-1 0 0 0 0,0 0 0 0 0,0 0 0 0 0,0 0 0 0 0,0 0 0 0 0,0 0 0 0 0,0 0 0 0 0,0 0-1 0 0,0 0 1 0 0,0 0 0 0 0,0 0 0 0 0,0 0 0 0 0,0 0 0 0 0,0 0 0 0 0,0 0 0 0 0,0 0 0 0 0,0 0 0 0 0,1 0-1 0 0,-1 0 1 0 0,0 0 0 0 0,0 0 0 0 0,0 0 0 0 0,0 0 0 0 0,0 0 0 0 0,0 0 0 0 0,0 0 0 0 0,0 0 0 0 0,0 0-1 0 0,0 0 1 0 0,0 0 0 0 0,0 0 0 0 0,2-1 8 0 0,0 1 0 0 0,-1-1-1 0 0,1 0 1 0 0,-1 0 0 0 0,1 0-1 0 0,-1 0 1 0 0,1 0 0 0 0,-1 0-1 0 0,0 0 1 0 0,0 0 0 0 0,1-1-1 0 0,-1 1 1 0 0,0-1 0 0 0,0 1-1 0 0,0 0 1 0 0,0-1 0 0 0,0-1 0 0 0,4-6 29 0 0,-2 0 0 0 0,4-10 0 0 0,-1 1-17 0 0,5-12-157 0 0,-1 1-1 0 0,6-38 1 0 0,-12 49 100 0 0,88-378 52 0 0,-91 391-11 0 0,85-303 611 0 0,-55 195-616 0 0,-16 67 0 0 0,-15 46 1 0 0,0-1-1 0 0,0 1 1 0 0,1-1 0 0 0,-1 1-1 0 0,0-1 1 0 0,1 0-1 0 0,-1 1 1 0 0,0-1 0 0 0,1 1-1 0 0,-1-1 1 0 0,1 1 0 0 0,-1 0-1 0 0,0-1 1 0 0,1 1-1 0 0,0-1 1 0 0,-1 1 0 0 0,0 0 0 0 0,1 0-1 0 0,-1 0 1 0 0,0 0 0 0 0,0 0-1 0 0,0 0 1 0 0,1 0 0 0 0,-1 0 0 0 0,0 0-1 0 0,0 0 1 0 0,0 0 0 0 0,0 0 0 0 0,1 0-1 0 0,-1 0 1 0 0,0 0 0 0 0,0 0-1 0 0,0 1 1 0 0,0-1 0 0 0,1 0 0 0 0,-1 0-1 0 0,0 0 1 0 0,0 0 0 0 0,0 0 0 0 0,0 0-1 0 0,0 1 1 0 0,0-1 0 0 0,1 0-1 0 0,-1 0 1 0 0,0 0 0 0 0,4 11 31 0 0,-4-11-32 0 0,2 11-11 0 0,0 0-1 0 0,0 17 1 0 0,1 13-35 0 0,5 46-17 0 0,-2-7 30 0 0,3 51-6 0 0,-4-32 14 0 0,8 345 133 0 0,-1-212-185 0 0,-9-204-91 0 0,-1-9 208 0 0,0 1 1 0 0,2-1 0 0 0,11 36-1 0 0,-15-53-64 0 0,1-1 0 0 0,-1 0 0 0 0,1 0-1 0 0,-1 1 1 0 0,1-1 0 0 0,0 0-1 0 0,0 0 1 0 0,-1 0 0 0 0,1 0 0 0 0,0 0-1 0 0,0 0 1 0 0,0 0 0 0 0,2 1-1 0 0,-3-2-31 0 0,1 0-1 0 0,-1 0 1 0 0,1 0-1 0 0,-1 0 1 0 0,1 0-1 0 0,-1 0 1 0 0,0 0-1 0 0,1 0 1 0 0,-1 0-1 0 0,1-1 1 0 0,-1 1-1 0 0,1 0 1 0 0,-1 0-1 0 0,0 0 0 0 0,1-1 1 0 0,-1 1-1 0 0,1 0 1 0 0,-1 0-1 0 0,0-1 1 0 0,1 1-1 0 0,-1-1 1 0 0,1 1-131 0 0,2-2-51 0 0,-1 0-1 0 0,0 0 1 0 0,0 0-1 0 0,0 0 1 0 0,0-1 0 0 0,0 1-1 0 0,0 0 1 0 0,0-1 0 0 0,-1 1-1 0 0,1-1 1 0 0,-1 0 0 0 0,0 0-1 0 0,0 1 1 0 0,0-1 0 0 0,0 0-1 0 0,0-4 1 0 0,10-36-1517 0 0,6 1-5 0 0</inkml:trace>
</inkml:ink>
</file>

<file path=ppt/ink/ink3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50"/>
    </inkml:context>
    <inkml:brush xml:id="br0">
      <inkml:brushProperty name="width" value="0.05" units="cm"/>
      <inkml:brushProperty name="height" value="0.05" units="cm"/>
      <inkml:brushProperty name="color" value="#5B2D90"/>
    </inkml:brush>
  </inkml:definitions>
  <inkml:trace contextRef="#ctx0" brushRef="#br0">162 1 15376 0 0,'0'0'704'0'0,"0"0"-15"0"0,-2 0-445 0 0,-5 3-120 0 0,6-3 377 0 0,1 0 158 0 0,0 0 21 0 0,-2 1-266 0 0,1 0 0 0 0,0-1 0 0 0,-1 1 0 0 0,1 0 0 0 0,0 0 0 0 0,-1 0-1 0 0,1 0 1 0 0,0 0 0 0 0,-1 1 0 0 0,-2 2-335 0 0,-24 20 229 0 0,20-16-36 0 0,1 0-1 0 0,0 1 0 0 0,0-1 0 0 0,1 2 0 0 0,0-1 1 0 0,-7 16-1 0 0,0 4-192 0 0,-10 31 1 0 0,19-47-79 0 0,0 0 0 0 0,1 0 0 0 0,1 0 0 0 0,1 0 0 0 0,-1 14 0 0 0,3-12-1 0 0,4-5 0 0 0,-4-9 0 0 0,0 0 0 0 0,0 0 0 0 0,0 0 0 0 0,1 0 0 0 0,-1 0 0 0 0,0 0 0 0 0,1 0 0 0 0,-1 0 0 0 0,1 0 0 0 0,-1-1 0 0 0,1 1 0 0 0,0-1 0 0 0,-1 1 0 0 0,1-1 0 0 0,-1 1 0 0 0,1-1 0 0 0,0 0 0 0 0,-1 0 0 0 0,1 0 0 0 0,0 0 0 0 0,-1 0 0 0 0,1 0 0 0 0,0-1 0 0 0,-1 1 0 0 0,1 0 0 0 0,-1-1 0 0 0,4 0 0 0 0,-1-1 0 0 0,-1 1 0 0 0,0-1 0 0 0,1 0 0 0 0,-1 0 0 0 0,0 0 0 0 0,0 0 0 0 0,0-1 0 0 0,0 1 0 0 0,0-1 0 0 0,0 0 0 0 0,2-4 0 0 0,33-51 0 0 0,9-15 0 0 0,-7 12 0 0 0,-21 23 0 0 0,-19 42 0 0 0,0-1 0 0 0,0 0 0 0 0,0 1 0 0 0,0-1 0 0 0,0 0 0 0 0,2 5 0 0 0,1 23 0 0 0,-3-18 38 0 0,1 0-1 0 0,0 0 0 0 0,1 0 1 0 0,1 0-1 0 0,0-1 0 0 0,0 1 1 0 0,1-1-1 0 0,7 15 0 0 0,-9-22-94 0 0,1-1 0 0 0,0 0 0 0 0,0-1 0 0 0,0 1 0 0 0,0 0 0 0 0,0-1 0 0 0,1 0 0 0 0,-1 0 0 0 0,1 0 0 0 0,5 3 0 0 0,-7-4-161 0 0,0-1-1 0 0,1 1 0 0 0,-1-1 1 0 0,1 1-1 0 0,0-1 0 0 0,-1 0 1 0 0,1 0-1 0 0,0-1 0 0 0,0 1 1 0 0,-1 0-1 0 0,1-1 1 0 0,0 0-1 0 0,0 0 0 0 0,0 0 1 0 0,0 0-1 0 0,0 0 0 0 0,3-1 1 0 0,22-11-2996 0 0,-10 4 1582 0 0</inkml:trace>
</inkml:ink>
</file>

<file path=ppt/ink/ink3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51"/>
    </inkml:context>
    <inkml:brush xml:id="br0">
      <inkml:brushProperty name="width" value="0.05" units="cm"/>
      <inkml:brushProperty name="height" value="0.05" units="cm"/>
      <inkml:brushProperty name="color" value="#5B2D90"/>
    </inkml:brush>
  </inkml:definitions>
  <inkml:trace contextRef="#ctx0" brushRef="#br0">1 30 10136 0 0,'0'0'464'0'0,"0"0"-10"0"0,0 2-294 0 0,1 14 655 0 0,-1-11 264 0 0,0 1 0 0 0,0-1 1 0 0,-1 11-1 0 0,1-13-740 0 0,0 0 0 0 0,0 0 0 0 0,0 0 0 0 0,0 0-1 0 0,1 0 1 0 0,0 4 0 0 0,2 12 441 0 0,-3 19 323 0 0,3-1 0 0 0,7 40 0 0 0,-10-54-468 0 0,0-21-244 0 0,2 0 7 0 0,-2-2-331 0 0,1 0 22 0 0,-1 1 1 0 0,1 0 0 0 0,0-1 0 0 0,-1 1 0 0 0,1 0-1 0 0,-1-1 1 0 0,1 1 0 0 0,-1 0 0 0 0,1 0 0 0 0,-1 0-1 0 0,1 1 1 0 0,9-7 622 0 0,-7 3-645 0 0,0 0-1 0 0,0 0 1 0 0,0 0-1 0 0,0 0 1 0 0,-1-1-1 0 0,1 1 1 0 0,-1-1-1 0 0,1 1 1 0 0,-1-1-1 0 0,0 0 1 0 0,2-3-1 0 0,3-7 51 0 0,8-18-1 0 0,-11 21-91 0 0,26-45 478 0 0,-13 24-31 0 0,-9 19-622 0 0,-1 1 0 0 0,1 0-1 0 0,1 1 1 0 0,19-19 0 0 0,-9 17-1236 0 0,1 1-1068 0 0,5-8 524 0 0,-1-1-20 0 0</inkml:trace>
</inkml:ink>
</file>

<file path=ppt/ink/ink3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52"/>
    </inkml:context>
    <inkml:brush xml:id="br0">
      <inkml:brushProperty name="width" value="0.05" units="cm"/>
      <inkml:brushProperty name="height" value="0.05" units="cm"/>
      <inkml:brushProperty name="color" value="#5B2D90"/>
    </inkml:brush>
  </inkml:definitions>
  <inkml:trace contextRef="#ctx0" brushRef="#br0">291 6 3224 0 0,'-1'0'240'0'0,"-12"-5"-578"0"0,-1 6 3395 0 0,12 0-1793 0 0,-1 0 0 0 0,1 0 0 0 0,-1 1 0 0 0,1-1 0 0 0,-1 0 0 0 0,1 1 0 0 0,0 0 0 0 0,-4 3 0 0 0,2-1 979 0 0,0 0 1 0 0,0 1 0 0 0,1 0-1 0 0,-5 7 1 0 0,-2 8-4115 0 0,-26 113 2865 0 0,10-32-455 0 0,-42 190-354 0 0,27-99-66 0 0,13-61-39 0 0,25-105-62 0 0,1 1-1 0 0,2 47 1 0 0,1-29-7 0 0,-1-31-11 0 0,0-13 1 0 0,0-1 0 0 0,0 1 0 0 0,0-1 1 0 0,1 1-1 0 0,-1-1 0 0 0,0 1 0 0 0,0-1 0 0 0,0 1 0 0 0,0-1 0 0 0,1 0 0 0 0,-1 1 0 0 0,0-1 1 0 0,0 1-1 0 0,1-1 0 0 0,-1 0 0 0 0,0 1 0 0 0,1 0 0 0 0,0-1 4 0 0,-1 0 1 0 0,1 0-1 0 0,-1 1 0 0 0,1-1 1 0 0,-1 0-1 0 0,1 0 0 0 0,0 0 0 0 0,-1 0 1 0 0,1 0-1 0 0,-1 0 0 0 0,1 0 0 0 0,0 0 1 0 0,-1 0-1 0 0,1 0 0 0 0,-1 0 1 0 0,1 0-1 0 0,-1 0 0 0 0,1-1 0 0 0,-1 1 1 0 0,1 0-1 0 0,-1 0 0 0 0,1-1 0 0 0,-1 1 1 0 0,1 0-1 0 0,-1 0 0 0 0,1-1 1 0 0,13-13 87 0 0,-11 11-61 0 0,57-70 48 0 0,-6 9-80 0 0,-25 31 0 0 0,13-13-199 0 0,-33 36 113 0 0,1 1-1 0 0,0 1 0 0 0,1 0 1 0 0,17-11-1 0 0,-15 15 75 0 0,-10 3-36 0 0,4 2 36 0 0,-3 3 12 0 0,-3 0 0 0 0,-1 0 0 0 0,1 0 0 0 0,-1 0 0 0 0,0 0 0 0 0,0 0 0 0 0,0 0 0 0 0,-1 0 0 0 0,1 0 0 0 0,-1 0 0 0 0,0 0 0 0 0,0 0 0 0 0,-1 0 0 0 0,1-1 0 0 0,-1 1 0 0 0,-3 6 0 0 0,3-7 0 0 0,0 0 0 0 0,0 1 0 0 0,1-1 0 0 0,0 0 0 0 0,-3 7 0 0 0,-4 13 0 0 0,3-15 0 0 0,3-5 0 0 0,0 0 0 0 0,0 1 0 0 0,0-1 0 0 0,1 1 0 0 0,-1-1 0 0 0,1 1 0 0 0,-1 5 0 0 0,-5 11 0 0 0,7-18 0 0 0,0 0 0 0 0,0-1 0 0 0,0 1 0 0 0,0-1 0 0 0,0 1 0 0 0,0-1 0 0 0,1 1 0 0 0,-1 0 0 0 0,1-1 0 0 0,-1 1 0 0 0,1-1 0 0 0,1 3 0 0 0,1 5 0 0 0,-2-7 0 0 0,-1 0 0 0 0,1 0 0 0 0,0 0 0 0 0,0 0 0 0 0,0 0 0 0 0,0 0 0 0 0,0 0 0 0 0,0-1 0 0 0,0 1 0 0 0,1 0 0 0 0,-1-1 0 0 0,0 1 0 0 0,1-1 0 0 0,0 1 0 0 0,-1-1 0 0 0,1 0 0 0 0,0 1 0 0 0,0-1 0 0 0,-1 0 0 0 0,1 0 0 0 0,0-1 0 0 0,0 1 0 0 0,3 1 0 0 0,0-1 0 0 0,1 0 0 0 0,0 0 0 0 0,0-1 0 0 0,-1 0 0 0 0,1 0 0 0 0,0 0 0 0 0,6-1 0 0 0,11-1 0 0 0,-17 2 0 0 0,0-1 0 0 0,0 1 0 0 0,0-1 0 0 0,0 0 0 0 0,10-4 0 0 0,80-28 0 0 0,-88 30-39 0 0,0-1 0 0 0,0-1 0 0 0,-1 1 0 0 0,14-12 0 0 0,-4 4-21 0 0,-10 6-18 0 0,0 0 0 0 0,0 0 0 0 0,-1 0 0 0 0,0 0-1 0 0,0-1 1 0 0,-1 0 0 0 0,9-15 0 0 0,-3 5-298 0 0,-10 15 382 0 0,0-1 1 0 0,0 1-1 0 0,0-1 0 0 0,0 0 1 0 0,0 1-1 0 0,-1-1 0 0 0,1 0 0 0 0,-1 1 1 0 0,0-1-1 0 0,1 0 0 0 0,-1 0 1 0 0,-1 1-1 0 0,1-5 0 0 0,0 6 43 0 0,0-1 0 0 0,-1 1 0 0 0,1-1 0 0 0,0 0 0 0 0,-1 1 0 0 0,1-1 0 0 0,-1 1 0 0 0,1-1 0 0 0,-1 1 1 0 0,0-1-1 0 0,0 1 0 0 0,0 0 0 0 0,1-1 0 0 0,-1 1 0 0 0,0 0 0 0 0,-1-1 0 0 0,1 1 0 0 0,0 0 0 0 0,0 0 0 0 0,0 0 0 0 0,-1 0 0 0 0,-1-1 0 0 0,-5-1 67 0 0,8 3-103 0 0,0-1 0 0 0,-1 1-1 0 0,1 0 1 0 0,-1-1 0 0 0,1 1 0 0 0,-1 0-1 0 0,1-1 1 0 0,-1 1 0 0 0,1 0 0 0 0,-1 0-1 0 0,1 0 1 0 0,-1 0 0 0 0,1-1 0 0 0,-1 1-1 0 0,1 0 1 0 0,-1 0 0 0 0,1 0 0 0 0,-1 0-1 0 0,1 0 1 0 0,-1 0 0 0 0,1 0 0 0 0,-1 0-1 0 0,1 1 1 0 0,-1-1 0 0 0,1 0-1 0 0,-1 0 1 0 0,1 0 0 0 0,-1 0 0 0 0,1 1-1 0 0,-1-1 1 0 0,1 0 0 0 0,-1 1 0 0 0,1-1-1 0 0,-1 0 1 0 0,1 1 0 0 0,0-1 0 0 0,-1 0-1 0 0,1 1 1 0 0,0-1 0 0 0,-1 1 0 0 0,1-1-1 0 0,-1 1 1 0 0,-7 12-7 0 0,5-9-1 0 0,1 0 0 0 0,-1 1-1 0 0,0-1 1 0 0,1 0 0 0 0,0 1 0 0 0,0 0 0 0 0,0-1 0 0 0,1 1 0 0 0,0 0-1 0 0,0 0 1 0 0,-1 6 0 0 0,2 10-5 0 0,0-1 0 0 0,2 1 0 0 0,0 0 0 0 0,8 28 0 0 0,-8-46-8 0 0,-1 1-1 0 0,1 0 0 0 0,0 0 1 0 0,0-1-1 0 0,1 1 1 0 0,-1-1-1 0 0,1 0 1 0 0,-1 1-1 0 0,1-1 0 0 0,0-1 1 0 0,0 1-1 0 0,1 0 1 0 0,-1-1-1 0 0,0 1 1 0 0,1-1-1 0 0,0 0 0 0 0,-1 0 1 0 0,1-1-1 0 0,0 1 1 0 0,7 1-1 0 0,-4-1-13 0 0,1 0-1 0 0,-1-1 1 0 0,0 0 0 0 0,0 0-1 0 0,1-1 1 0 0,-1 1 0 0 0,0-2-1 0 0,1 1 1 0 0,-1-1 0 0 0,0 0-1 0 0,11-4 1 0 0,-7 1-567 0 0,0 0 0 0 0,0-1 0 0 0,-1 0 0 0 0,0-1-1 0 0,0 0 1 0 0,0-1 0 0 0,10-9 0 0 0,7-8-1042 0 0</inkml:trace>
</inkml:ink>
</file>

<file path=ppt/ink/ink3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53"/>
    </inkml:context>
    <inkml:brush xml:id="br0">
      <inkml:brushProperty name="width" value="0.05" units="cm"/>
      <inkml:brushProperty name="height" value="0.05" units="cm"/>
      <inkml:brushProperty name="color" value="#5B2D90"/>
    </inkml:brush>
  </inkml:definitions>
  <inkml:trace contextRef="#ctx0" brushRef="#br0">297 33 21943 0 0,'-4'-3'375'0'0,"0"-1"-106"0"0,-1 0 1 0 0,0 1 0 0 0,0-1 0 0 0,0 1 0 0 0,0 0 0 0 0,-8-3-1 0 0,12 5-219 0 0,-1 1-1 0 0,0-1 0 0 0,1 1 0 0 0,-1 0 0 0 0,0 0 0 0 0,1 0 1 0 0,-1 0-1 0 0,0 0 0 0 0,1 0 0 0 0,-1 0 0 0 0,1 0 0 0 0,-1 1 1 0 0,0-1-1 0 0,1 1 0 0 0,-1-1 0 0 0,1 1 0 0 0,-1 0 1 0 0,1-1-1 0 0,-1 1 0 0 0,1 0 0 0 0,0 0 0 0 0,-1 0 0 0 0,1 0 1 0 0,0 0-1 0 0,0 0 0 0 0,-1 1 0 0 0,1-1 0 0 0,-1 3 1 0 0,-3 2 136 0 0,-1 0 13 0 0,1 1 0 0 0,0 0 1 0 0,1 1-1 0 0,-6 10 0 0 0,-9 27 417 0 0,-24 83 0 0 0,28-72-463 0 0,6-24-111 0 0,-7 39 0 0 0,-2 44 54 0 0,-9 77 219 0 0,7 29-128 0 0,17-171-184 0 0,2 0 0 0 0,6 63 0 0 0,1-82-276 0 0,-4-24 19 0 0,0 0 0 0 0,-1 0 0 0 0,1 9 0 0 0,-2-14-675 0 0,2-4-214 0 0,1-3 691 0 0,0 0 1 0 0,0 0 0 0 0,0 0-1 0 0,-1-1 1 0 0,0 1-1 0 0,0-1 1 0 0,0 1 0 0 0,0-1-1 0 0,-1 0 1 0 0,1-8-1 0 0,2-62-2770 0 0,-3 60 2846 0 0,-1-47-1758 0 0</inkml:trace>
</inkml:ink>
</file>

<file path=ppt/ink/ink3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54"/>
    </inkml:context>
    <inkml:brush xml:id="br0">
      <inkml:brushProperty name="width" value="0.05" units="cm"/>
      <inkml:brushProperty name="height" value="0.05" units="cm"/>
      <inkml:brushProperty name="color" value="#5B2D90"/>
    </inkml:brush>
  </inkml:definitions>
  <inkml:trace contextRef="#ctx0" brushRef="#br0">57 0 10592 0 0,'-20'4'778'0'0,"18"-4"-712"0"0,0 0 0 0 0,0 0 0 0 0,0 1 0 0 0,-1-1 0 0 0,1 1 0 0 0,0-1 0 0 0,0 1 1 0 0,0-1-1 0 0,0 1 0 0 0,0 0 0 0 0,0 0 0 0 0,-3 3 0 0 0,5-4 496 0 0,-1 1-1 0 0,0-1 1 0 0,1 1-1 0 0,-1 0 1 0 0,1-1-1 0 0,-1 1 1 0 0,1 0-1 0 0,0-1 1 0 0,-1 1-1 0 0,1 0 1 0 0,0 0 0 0 0,-1-1-1 0 0,1 1 1 0 0,0 0-1 0 0,0 0 1 0 0,0 0-1 0 0,0 0 1 0 0,-1-1-1 0 0,1 1 1 0 0,0 0 0 0 0,1 1-1 0 0,-1-1-287 0 0,0 0 0 0 0,1 1 0 0 0,-1-1-1 0 0,1 0 1 0 0,0 0 0 0 0,-1 0 0 0 0,1 1 0 0 0,0-1 0 0 0,0 0-1 0 0,-1 0 1 0 0,3 1 0 0 0,2 3-238 0 0,0-2-1 0 0,0 1 1 0 0,0 0-1 0 0,7 3 1 0 0,-11-7 224 0 0,4 2-199 0 0,0 0 0 0 0,1 0 1 0 0,-1 0-1 0 0,1-1 0 0 0,-1 0 0 0 0,1 0 0 0 0,0 0 0 0 0,-1-1 1 0 0,8 0-1 0 0,1 1 34 0 0,19-1 11 0 0,1-1 0 0 0,-1-1 0 0 0,36-8 1 0 0,97-27-1141 0 0,-152 34 800 0 0,42-12-506 0 0</inkml:trace>
</inkml:ink>
</file>

<file path=ppt/ink/ink3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44"/>
    </inkml:context>
    <inkml:brush xml:id="br0">
      <inkml:brushProperty name="width" value="0.05" units="cm"/>
      <inkml:brushProperty name="height" value="0.05" units="cm"/>
      <inkml:brushProperty name="color" value="#5B2D90"/>
    </inkml:brush>
  </inkml:definitions>
  <inkml:trace contextRef="#ctx0" brushRef="#br0">627 153 14280 0 0,'0'-17'1604'0'0,"0"-12"-665"0"0,-1 24-533 0 0,1 0-1 0 0,-1 0 0 0 0,0 0 0 0 0,0 0 1 0 0,-1 1-1 0 0,1-1 0 0 0,-1 0 0 0 0,0 0 1 0 0,-4-6-1 0 0,6 10-380 0 0,-2-2 94 0 0,0 0 0 0 0,0 0 0 0 0,0-1-1 0 0,0 1 1 0 0,0 0 0 0 0,-1 1 0 0 0,1-1 0 0 0,-1 0 0 0 0,0 1 0 0 0,0-1 0 0 0,0 1 0 0 0,0 0 0 0 0,0 0 0 0 0,0 0 0 0 0,0 0 0 0 0,-1 1 0 0 0,1 0 0 0 0,-1-1 0 0 0,1 1 0 0 0,-1 0 0 0 0,0 0-1 0 0,1 1 1 0 0,-1-1 0 0 0,0 1 0 0 0,1 0 0 0 0,-1 0 0 0 0,0 0 0 0 0,0 1 0 0 0,1-1 0 0 0,-1 1 0 0 0,0 0 0 0 0,-3 1 0 0 0,-3 1 14 0 0,0 1 1 0 0,1 0-1 0 0,0 1 1 0 0,-1 0-1 0 0,2 0 1 0 0,-1 1-1 0 0,0 1 0 0 0,1-1 1 0 0,-10 11-1 0 0,-8 6 17 0 0,17-16-102 0 0,-3 3 34 0 0,-1 0 0 0 0,1 1 0 0 0,-10 14 0 0 0,-17 25 97 0 0,2 3 0 0 0,3 1 0 0 0,2 1 0 0 0,2 2 0 0 0,-37 102 0 0 0,47-100 13 0 0,-23 120-1 0 0,40-156-174 0 0,1 0 0 0 0,1 1 0 0 0,1-1 0 0 0,1 0 0 0 0,1 0-1 0 0,1 1 1 0 0,2-2 0 0 0,12 44 0 0 0,-13-54-24 0 0,1 0-1 0 0,0-1 1 0 0,1 1 0 0 0,0-1-1 0 0,15 20 1 0 0,-15-24 0 0 0,0 0 1 0 0,0 0-1 0 0,0-1 0 0 0,1 1 0 0 0,0-2 0 0 0,0 1 1 0 0,1-1-1 0 0,-1 0 0 0 0,11 4 0 0 0,-11-6-6 0 0,1-1 0 0 0,0 0 0 0 0,0 0 0 0 0,0-1-1 0 0,0 0 1 0 0,0 0 0 0 0,0-1 0 0 0,0 0 0 0 0,1 0 0 0 0,-1-1 0 0 0,0 0 0 0 0,0-1-1 0 0,0 0 1 0 0,0 0 0 0 0,-1 0 0 0 0,1-1 0 0 0,-1 0 0 0 0,1-1 0 0 0,7-5-1 0 0,23-20-38 0 0,-22 15 3 0 0,22-12 1 0 0,-12 10-41 0 0,-5 4-72 0 0,0-1 0 0 0,34-30 0 0 0,-43 33 62 0 0,-2-1-1 0 0,1 0 0 0 0,-1-1 0 0 0,-1 0 1 0 0,10-17-1 0 0,-16 22 53 0 0,1 1 0 0 0,-2 0-1 0 0,1-1 1 0 0,-1 0 0 0 0,0 0-1 0 0,0 0 1 0 0,0 0 0 0 0,-1 0 0 0 0,0 0-1 0 0,-1 0 1 0 0,0 0 0 0 0,0 0 0 0 0,-1-10-1 0 0,0 13 38 0 0,0 0-1 0 0,0 0 1 0 0,-1 1-1 0 0,1-1 1 0 0,-1 0-1 0 0,0 0 0 0 0,0 1 1 0 0,0-1-1 0 0,0 1 1 0 0,0 0-1 0 0,-1-1 1 0 0,0 1-1 0 0,0 1 1 0 0,0-1-1 0 0,0 0 1 0 0,0 1-1 0 0,0-1 1 0 0,-1 1-1 0 0,-3-2 0 0 0,1 1 24 0 0,0 0-1 0 0,0 0 0 0 0,0 1 0 0 0,-1 0 1 0 0,1 0-1 0 0,-1 0 0 0 0,0 1 0 0 0,1 0 1 0 0,-1 0-1 0 0,-12 1 0 0 0,0 2 53 0 0,-1 0 0 0 0,1 1-1 0 0,-1 1 1 0 0,1 1 0 0 0,0 1-1 0 0,1 0 1 0 0,-1 1 0 0 0,1 2-1 0 0,0-1 1 0 0,1 2 0 0 0,-28 21-1 0 0,39-27-93 0 0,1 2 1 0 0,0-1-1 0 0,0 1 0 0 0,-6 9 1 0 0,5-7-117 0 0,7-6-220 0 0,1 0 83 0 0,0-1 0 0 0,0 1 1 0 0,0-1-1 0 0,0 1 0 0 0,0-1 1 0 0,0 0-1 0 0,1 0 0 0 0,-1 0 0 0 0,0 0 1 0 0,1 0-1 0 0,-1-1 0 0 0,1 1 1 0 0,-1-1-1 0 0,1 0 0 0 0,-1 1 0 0 0,4-1 1 0 0,20 0-1525 0 0</inkml:trace>
</inkml:ink>
</file>

<file path=ppt/ink/ink3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45"/>
    </inkml:context>
    <inkml:brush xml:id="br0">
      <inkml:brushProperty name="width" value="0.05" units="cm"/>
      <inkml:brushProperty name="height" value="0.05" units="cm"/>
      <inkml:brushProperty name="color" value="#5B2D90"/>
    </inkml:brush>
  </inkml:definitions>
  <inkml:trace contextRef="#ctx0" brushRef="#br0">32 127 15176 0 0,'0'0'694'0'0,"0"0"-17"0"0,-1 7 387 0 0,-3 8 614 0 0,1 1 0 0 0,-3 28 0 0 0,-2 12-214 0 0,2-15-740 0 0,3-12-512 0 0,3-28-208 0 0,-1 0 1 0 0,1 0 0 0 0,0 0 0 0 0,0 0-1 0 0,0 0 1 0 0,0 0 0 0 0,0 0 0 0 0,0 0-1 0 0,0 0 1 0 0,1 0 0 0 0,-1 2 0 0 0,2 1 26 0 0,-2 0 1 0 0,1-1 0 0 0,0 1-1 0 0,-1 0 1 0 0,0 0 0 0 0,0 5-1 0 0,9-15 141 0 0,-6 3-142 0 0,0 1-1 0 0,0-1 1 0 0,0-1-1 0 0,0 1 1 0 0,0 0-1 0 0,-1-1 1 0 0,0 0-1 0 0,1 1 0 0 0,-1-1 1 0 0,-1 0-1 0 0,1 0 1 0 0,2-8-1 0 0,0-5 106 0 0,4-33-1 0 0,-3 19-66 0 0,5-21 28 0 0,31-87 0 0 0,-40 136-96 0 0,0 0 0 0 0,0 0 0 0 0,1 0 0 0 0,-1 1 0 0 0,1-1 0 0 0,0 1 0 0 0,0-1 0 0 0,0 1 0 0 0,3-3 0 0 0,3 1-13 0 0,-5 5 0 0 0,-1-1 0 0 0,0 0 1 0 0,1 1-1 0 0,-1-1 0 0 0,0 1 0 0 0,1 0 0 0 0,-1-1 1 0 0,0 1-1 0 0,0 0 0 0 0,0 0 0 0 0,3 2 0 0 0,22 19-350 0 0,-22-17-195 0 0,0 0-1 0 0,1 0 0 0 0,9 5 0 0 0,-1-3-1284 0 0</inkml:trace>
</inkml:ink>
</file>

<file path=ppt/ink/ink3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46"/>
    </inkml:context>
    <inkml:brush xml:id="br0">
      <inkml:brushProperty name="width" value="0.05" units="cm"/>
      <inkml:brushProperty name="height" value="0.05" units="cm"/>
      <inkml:brushProperty name="color" value="#5B2D90"/>
    </inkml:brush>
  </inkml:definitions>
  <inkml:trace contextRef="#ctx0" brushRef="#br0">169 217 11976 0 0,'-2'1'546'0'0,"-8"2"14"0"0,2 0-416 0 0,0 0 1 0 0,0 1-1 0 0,0-1 1 0 0,-13 10 0 0 0,17-10 560 0 0,1 0 0 0 0,-1 0 1 0 0,1 0-1 0 0,-3 4 0 0 0,-7 10 2161 0 0,2-4-1572 0 0,1 1 1 0 0,-9 15 0 0 0,16-24-1187 0 0,0 0 1 0 0,1 1-1 0 0,-1-1 1 0 0,2 1-1 0 0,-1 0 1 0 0,0-1-1 0 0,1 1 1 0 0,0 0-1 0 0,0 11 1 0 0,1-13-83 0 0,0 0 0 0 0,0 0 0 0 0,1 0 0 0 0,0 0 0 0 0,-1 0 0 0 0,1 0 0 0 0,1 0 0 0 0,1 5 0 0 0,-2-7-27 0 0,-1-1 0 0 0,1 0 0 0 0,0 1 0 0 0,0-1 0 0 0,0 0 0 0 0,0 0-1 0 0,0 0 1 0 0,0 0 0 0 0,0 0 0 0 0,0 0 0 0 0,1 0 0 0 0,-1 0 0 0 0,0 0 0 0 0,0 0 0 0 0,1-1-1 0 0,-1 1 1 0 0,1-1 0 0 0,-1 1 0 0 0,1-1 0 0 0,-1 1 0 0 0,0-1 0 0 0,1 0 0 0 0,0 0-1 0 0,-1 0 1 0 0,2 0 0 0 0,1 0-6 0 0,-1 0 0 0 0,1-1-1 0 0,-1 0 1 0 0,0 0 0 0 0,1 0 0 0 0,5-2-1 0 0,4-2-1 0 0,-8 2 9 0 0,1 0 0 0 0,-1 0 0 0 0,0-1 0 0 0,0 1 0 0 0,0-1 0 0 0,-1 0 0 0 0,1 0 0 0 0,5-8-1 0 0,7-5 14 0 0,-6 7 36 0 0,16-17 0 0 0,-24 23-47 0 0,0 0-1 0 0,-1 1 0 0 0,1-1 0 0 0,-1 0 1 0 0,0 0-1 0 0,0 0 0 0 0,0-1 0 0 0,-1 1 1 0 0,2-5-1 0 0,-1-3-25 0 0,0 7 1 0 0,-1 0-1 0 0,0 0 1 0 0,0-1-1 0 0,0 1 1 0 0,-1 0-1 0 0,0-1 1 0 0,0 1-1 0 0,0 0 1 0 0,-1-1 0 0 0,1 1-1 0 0,-3-7 1 0 0,0 1-47 0 0,-1 1 0 0 0,-1 0 0 0 0,1 0 0 0 0,-2 0 0 0 0,1 1 0 0 0,-1-1 0 0 0,-1 1 0 0 0,1 1 0 0 0,-12-12 0 0 0,15 18 67 0 0,0 0 0 0 0,0 0 0 0 0,0 0 1 0 0,0 0-1 0 0,0 0 0 0 0,0 1 0 0 0,-1 0 1 0 0,1-1-1 0 0,-1 1 0 0 0,1 1 0 0 0,-1-1 1 0 0,1 0-1 0 0,-1 1 0 0 0,1 0 1 0 0,-1 0-1 0 0,1 0 0 0 0,-1 0 0 0 0,1 0 1 0 0,-5 2-1 0 0,3-1 38 0 0,0 0 0 0 0,0 0 0 0 0,0 1 0 0 0,0-1 0 0 0,0 2 0 0 0,0-1 0 0 0,1 0 1 0 0,-1 1-1 0 0,1 0 0 0 0,-1 0 0 0 0,1 0 0 0 0,-5 6 0 0 0,6-6-1 0 0,0 1 1 0 0,0 0-1 0 0,1 1 0 0 0,-1-1 0 0 0,-1 6 1 0 0,-1 0 10 0 0,4-8-45 0 0,1 0 1 0 0,-1 0-1 0 0,1 0 1 0 0,-1 0 0 0 0,1 0-1 0 0,0 0 1 0 0,-1 0-1 0 0,1 0 1 0 0,0 0-1 0 0,0 0 1 0 0,1 0 0 0 0,-1 0-1 0 0,0 0 1 0 0,1 0-1 0 0,-1 0 1 0 0,1 0 0 0 0,0 0-1 0 0,-1 0 1 0 0,1 0-1 0 0,0 0 1 0 0,0-1 0 0 0,0 1-1 0 0,2 1 1 0 0,-1 0-9 0 0,0 0 0 0 0,0-1 0 0 0,0 1 0 0 0,1-1 0 0 0,-1 0 0 0 0,1 0 0 0 0,0 0 0 0 0,-1 0 0 0 0,1 0 0 0 0,0 0 0 0 0,0-1 0 0 0,0 0 0 0 0,6 3 0 0 0,1-3-14 0 0,-1 0-1 0 0,0-1 0 0 0,0 0 1 0 0,1-1-1 0 0,-1 0 0 0 0,0 0 0 0 0,16-4 1 0 0,6-1-98 0 0,39-11-192 0 0,3 1 92 0 0,-45 14 149 0 0,-11 2 69 0 0,-14 4 6 0 0,-3-3 5 0 0,2 1 22 0 0,-1 1 0 0 0,1-1 1 0 0,-1 1-1 0 0,0-1 0 0 0,1 1 0 0 0,-1 0 0 0 0,0 0 1 0 0,-1 0-1 0 0,1 0 0 0 0,-1-1 0 0 0,1 1 0 0 0,-1 0 1 0 0,0 0-1 0 0,0 0 0 0 0,0 0 0 0 0,-1 5 1 0 0,1 2 92 0 0,-5 40 400 0 0,4-40-455 0 0,2 15 91 0 0,-1-24-156 0 0,1 0-1 0 0,-1 0 1 0 0,0 0 0 0 0,0 0-1 0 0,0 0 1 0 0,0-1-1 0 0,1 1 1 0 0,-1 0 0 0 0,0 0-1 0 0,1 0 1 0 0,-1 0 0 0 0,1 0-1 0 0,-1-1 1 0 0,1 1 0 0 0,0 1-1 0 0,1 1 12 0 0,6 9 0 0 0,-3-9-16 0 0,-3-2-1 0 0,0 0 3 0 0,0 0 0 0 0,0-1 0 0 0,0 1 0 0 0,-1 0 0 0 0,1-1 0 0 0,0 1-1 0 0,0-1 1 0 0,0 0 0 0 0,0 0 0 0 0,0 0 0 0 0,0 0 0 0 0,0 0 0 0 0,0 0 0 0 0,0 0 0 0 0,0-1-1 0 0,0 1 1 0 0,0-1 0 0 0,0 1 0 0 0,0-1 0 0 0,2-1 0 0 0,0 0 3 0 0,1 0 1 0 0,-1 0-1 0 0,-1 0 0 0 0,1-1 1 0 0,0 0-1 0 0,0 0 0 0 0,4-4 1 0 0,3-5 32 0 0,21-15 0 0 0,-22 19-16 0 0,1-1 1 0 0,12-13-1 0 0,-23 21-21 0 0,0 1 0 0 0,0 0 0 0 0,0 0 0 0 0,0 0 0 0 0,1 0 0 0 0,-1-1 0 0 0,0 1 0 0 0,0 0 0 0 0,0 0 0 0 0,0 0 0 0 0,1 0 0 0 0,-1 0 0 0 0,0 0 0 0 0,0-1 0 0 0,0 1 0 0 0,0 0 0 0 0,1 0 0 0 0,-1 0 0 0 0,0 0 0 0 0,0 0 0 0 0,1 0 0 0 0,-1 0 0 0 0,0 0 0 0 0,0 0 0 0 0,0 0 0 0 0,1 0 0 0 0,-1 0 0 0 0,0 0 0 0 0,9 7 0 0 0,-4-2 0 0 0,0 1 0 0 0,-1 0 0 0 0,1 0 0 0 0,-1 0 0 0 0,0 1 0 0 0,4 8 0 0 0,2 4 0 0 0,-8-16 0 0 0,0 0 0 0 0,0 0 0 0 0,0 0 0 0 0,0 0 0 0 0,1-1 0 0 0,0 1 0 0 0,-1-1 0 0 0,1 1 0 0 0,0-1 0 0 0,0 0 0 0 0,0 0 0 0 0,1 0 0 0 0,-1-1 0 0 0,0 1 0 0 0,1-1 0 0 0,-1 0 0 0 0,1 1 0 0 0,-1-2 0 0 0,1 1 0 0 0,-1 0 0 0 0,1-1 0 0 0,0 1 0 0 0,-1-1 0 0 0,1 0 0 0 0,0-1 0 0 0,-1 1 0 0 0,7-2 0 0 0,-3 1-6 0 0,-1-1 0 0 0,0 0 0 0 0,0-1 0 0 0,0 1 0 0 0,0-1 0 0 0,0-1 0 0 0,-1 1 0 0 0,1-1 0 0 0,-1 0 0 0 0,0 0 0 0 0,0 0 0 0 0,-1-1 0 0 0,1 1 0 0 0,6-10 0 0 0,1-4 163 0 0,15-24 0 0 0,-23 34-91 0 0,0-1 0 0 0,0 1-1 0 0,-1-1 1 0 0,0 0 0 0 0,3-17 0 0 0,-6 22-61 0 0,0-1 0 0 0,0 0 0 0 0,0 1 0 0 0,-1-1 0 0 0,0 1 0 0 0,1-1 0 0 0,-2 1 0 0 0,-2-9 0 0 0,-2-9 3 0 0,2 11-127 0 0,1 0-1 0 0,-1 1 0 0 0,-9-16 1 0 0,7 13-126 0 0,0 1 1 0 0,-4-15-1 0 0,9 23-358 0 0,-1 0 0 0 0,1 0-1 0 0,0 0 1 0 0,-1 0 0 0 0,0 1-1 0 0,0-1 1 0 0,-4-5 0 0 0,0 1-6950 0 0</inkml:trace>
</inkml:ink>
</file>

<file path=ppt/ink/ink3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47"/>
    </inkml:context>
    <inkml:brush xml:id="br0">
      <inkml:brushProperty name="width" value="0.05" units="cm"/>
      <inkml:brushProperty name="height" value="0.05" units="cm"/>
      <inkml:brushProperty name="color" value="#5B2D90"/>
    </inkml:brush>
  </inkml:definitions>
  <inkml:trace contextRef="#ctx0" brushRef="#br0">279 0 20759 0 0,'0'0'952'0'0,"0"0"-20"0"0,-1 2-540 0 0,-25 75 1156 0 0,8-20-602 0 0,-25 79 462 0 0,15-43-1050 0 0,-62 260 399 0 0,64-239-1010 0 0,14-64 189 0 0,-7 79 0 0 0,18-119-28 0 0,-1 0 0 0 0,-3 11 0 0 0,3-16 11 0 0,1-1 1 0 0,-1 0 0 0 0,1 1-1 0 0,1-1 1 0 0,-1 1 0 0 0,1-1-1 0 0,-1 1 1 0 0,1 0 0 0 0,0-1 0 0 0,1 1-1 0 0,-1-1 1 0 0,1 1 0 0 0,0-1-1 0 0,2 5 1 0 0,-3-7-1261 0 0,1-2-355 0 0,4 0-66 0 0</inkml:trace>
</inkml:ink>
</file>

<file path=ppt/ink/ink3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48"/>
    </inkml:context>
    <inkml:brush xml:id="br0">
      <inkml:brushProperty name="width" value="0.05" units="cm"/>
      <inkml:brushProperty name="height" value="0.05" units="cm"/>
      <inkml:brushProperty name="color" value="#5B2D90"/>
    </inkml:brush>
  </inkml:definitions>
  <inkml:trace contextRef="#ctx0" brushRef="#br0">60 220 14280 0 0,'-13'8'727'0'0,"7"-5"-329"0"0,0 1-1 0 0,1-1 1 0 0,-9 8-1 0 0,12-10-101 0 0,1 1 0 0 0,0-1 0 0 0,-1 1 0 0 0,1-1-1 0 0,0 1 1 0 0,0 0 0 0 0,0-1 0 0 0,0 1 0 0 0,0 0 0 0 0,1 0-1 0 0,-1-1 1 0 0,0 1 0 0 0,1 0 0 0 0,-1 0 0 0 0,1 0-1 0 0,0 0 1 0 0,-1 2 0 0 0,5 28 2402 0 0,-3-28-2664 0 0,0 1 0 0 0,1-1 0 0 0,-1 1 0 0 0,1-1 1 0 0,0 1-1 0 0,1-1 0 0 0,-1 0 0 0 0,1 0 0 0 0,-1 0 0 0 0,1 0 0 0 0,0-1 1 0 0,1 1-1 0 0,5 5 0 0 0,2-1 23 0 0,0-1-1 0 0,0 0 1 0 0,1-1 0 0 0,-1 0-1 0 0,2-1 1 0 0,-1 0 0 0 0,0 0 0 0 0,1-2-1 0 0,0 0 1 0 0,0 0 0 0 0,0-1-1 0 0,0 0 1 0 0,0-2 0 0 0,0 1-1 0 0,0-1 1 0 0,1-1 0 0 0,-1-1-1 0 0,16-3 1 0 0,-8 0-101 0 0,-1-1 1 0 0,-1-2-1 0 0,1 1 0 0 0,-1-2 1 0 0,0-1-1 0 0,19-13 0 0 0,-13 5-51 0 0,0 0-1 0 0,-1-2 1 0 0,32-35-1 0 0,-41 38 49 0 0,-1-1-1 0 0,0-1 1 0 0,14-26-1 0 0,24-64-66 0 0,-47 95 107 0 0,-4 9 15 0 0,0 0 0 0 0,0 0-1 0 0,1 0 1 0 0,3-5 0 0 0,-9 38 752 0 0,-9 23-220 0 0,-2 17-96 0 0,3-11-188 0 0,-3 20-33 0 0,-35 401 1242 0 0,49-453-1281 0 0,1-1 0 0 0,2 0 0 0 0,6 32 0 0 0,-7-49-117 0 0,1 1 0 0 0,0-1 0 0 0,5 14 0 0 0,-5-17-41 0 0,-1-1 0 0 0,1 0-1 0 0,0 0 1 0 0,0 0 0 0 0,0 0 0 0 0,0-1 0 0 0,0 1 0 0 0,1 0-1 0 0,-1-1 1 0 0,7 5 0 0 0,-7-6-25 0 0,0-1 0 0 0,0 1 0 0 0,1-1 0 0 0,-1 0 0 0 0,1 1 0 0 0,-1-1 0 0 0,0 0 0 0 0,1-1 0 0 0,-1 1 0 0 0,0 0 0 0 0,1-1 0 0 0,-1 1 0 0 0,0-1 0 0 0,1 1 0 0 0,3-3 0 0 0,1-1-1 0 0,0 0 0 0 0,0 0 0 0 0,0-1 0 0 0,8-7 0 0 0,6-4 0 0 0,79-60 199 0 0,-98 75-198 0 0,5-4-2 0 0,0-1-1 0 0,1 1 1 0 0,0 0 0 0 0,1 0-1 0 0,10-3 1 0 0,-17 7-2 0 0,1 0 1 0 0,-1 0-1 0 0,1 1 0 0 0,0-1 1 0 0,-1 1-1 0 0,1 0 1 0 0,0 0-1 0 0,-1 0 0 0 0,6 0 1 0 0,-6 1 1 0 0,0-1 0 0 0,-1 1 0 0 0,1-1 1 0 0,-1 1-1 0 0,1 0 0 0 0,-1-1 0 0 0,1 1 1 0 0,-1 0-1 0 0,1 0 0 0 0,-1 0 0 0 0,0 0 1 0 0,1 0-1 0 0,-1 1 0 0 0,0-1 0 0 0,0 0 1 0 0,0 1-1 0 0,1 1 0 0 0,3 6 1 0 0,0 1 0 0 0,-1-1 0 0 0,0 1 0 0 0,-1 1 0 0 0,0-1 0 0 0,2 17 0 0 0,8 25 0 0 0,2 8-25 0 0,-10-38-49 0 0,10 30 0 0 0,-13-46 34 0 0,1 1-1 0 0,0-1 1 0 0,0 0-1 0 0,0 0 1 0 0,1 0-1 0 0,0-1 1 0 0,0 1-1 0 0,10 8 1 0 0,-2-5-1138 0 0,2-5-379 0 0</inkml:trace>
</inkml:ink>
</file>

<file path=ppt/ink/ink3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38"/>
    </inkml:context>
    <inkml:brush xml:id="br0">
      <inkml:brushProperty name="width" value="0.05" units="cm"/>
      <inkml:brushProperty name="height" value="0.05" units="cm"/>
      <inkml:brushProperty name="color" value="#5B2D90"/>
    </inkml:brush>
  </inkml:definitions>
  <inkml:trace contextRef="#ctx0" brushRef="#br0">0 60 12896 0 0,'0'0'594'0'0,"0"0"-16"0"0,1-1-373 0 0,4-2-133 0 0,-2 2 70 0 0,0-1 0 0 0,0 0 0 0 0,0 0 1 0 0,0-1-1 0 0,0 1 0 0 0,0 0 0 0 0,3-6 0 0 0,-2 4 821 0 0,0 0 1 0 0,1 0-1 0 0,6-4 0 0 0,2-3 545 0 0,-12 11-1458 0 0,-1-1 0 0 0,0 1 0 0 0,0 0 0 0 0,1 0 0 0 0,-1 0 0 0 0,0-1 0 0 0,0 1 0 0 0,1 0 0 0 0,-1 0 0 0 0,0 0 1 0 0,1 0-1 0 0,-1-1 0 0 0,0 1 0 0 0,1 0 0 0 0,-1 0 0 0 0,0 0 0 0 0,1 0 0 0 0,-1 0 0 0 0,0 0 0 0 0,0 0 0 0 0,1 0 0 0 0,-1 0 0 0 0,0 0 0 0 0,1 0 0 0 0,-1 0 0 0 0,0 0 0 0 0,1 0 0 0 0,-1 1 0 0 0,0-1 0 0 0,1 0 0 0 0,-1 0 0 0 0,7 11 455 0 0,-1 16-120 0 0,-6-26-292 0 0,3 35 448 0 0,-2 1 0 0 0,-3 45 0 0 0,-1 0-210 0 0,-9 107 384 0 0,6-112-878 0 0,-1-25 50 0 0,-13 54 1 0 0,0-2 35 0 0,17-83 19 0 0,1 0 0 0 0,1 1 0 0 0,2 27 0 0 0,-1-42-158 0 0,1 0-4064 0 0,3-10 2584 0 0</inkml:trace>
</inkml:ink>
</file>

<file path=ppt/ink/ink3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39"/>
    </inkml:context>
    <inkml:brush xml:id="br0">
      <inkml:brushProperty name="width" value="0.05" units="cm"/>
      <inkml:brushProperty name="height" value="0.05" units="cm"/>
      <inkml:brushProperty name="color" value="#5B2D90"/>
    </inkml:brush>
  </inkml:definitions>
  <inkml:trace contextRef="#ctx0" brushRef="#br0">120 1 20559 0 0,'0'0'464'0'0,"0"0"68"0"0,0 0 34 0 0,0 0-68 0 0,-1 2-322 0 0,-3 8-53 0 0,1 0-1 0 0,1 1 1 0 0,-1 0 0 0 0,0 17-1 0 0,0-1 343 0 0,-1 12 365 0 0,2 62 1 0 0,2-24-327 0 0,0 94 64 0 0,-7 23-105 0 0,2-101-141 0 0,-7 86-359 0 0,5-121-388 0 0,-16 61-1 0 0,17-96-1067 0 0,-1 0 0 0 0,-12 29-1 0 0,12-36-4089 0 0,5-3-1513 0 0</inkml:trace>
</inkml:ink>
</file>

<file path=ppt/ink/ink3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40"/>
    </inkml:context>
    <inkml:brush xml:id="br0">
      <inkml:brushProperty name="width" value="0.05" units="cm"/>
      <inkml:brushProperty name="height" value="0.05" units="cm"/>
      <inkml:brushProperty name="color" value="#5B2D90"/>
    </inkml:brush>
  </inkml:definitions>
  <inkml:trace contextRef="#ctx0" brushRef="#br0">42 46 22375 0 0,'-10'11'534'0'0,"-13"13"707"0"0,22-23-1205 0 0,0 0 0 0 0,0 0 0 0 0,1 1 0 0 0,-1-1 0 0 0,0 0 0 0 0,0 1 0 0 0,1-1 0 0 0,-1 0 1 0 0,1 1-1 0 0,-1-1 0 0 0,1 1 0 0 0,0-1 0 0 0,0 1 0 0 0,-1-1 0 0 0,1 1 0 0 0,0-1 0 0 0,1 3 0 0 0,-1-2-13 0 0,1-1-1 0 0,0 1 1 0 0,0 0 0 0 0,0 0-1 0 0,0-1 1 0 0,0 1 0 0 0,0-1-1 0 0,1 1 1 0 0,-1-1-1 0 0,0 1 1 0 0,1-1 0 0 0,-1 0-1 0 0,1 0 1 0 0,0 1 0 0 0,2 0-1 0 0,2 1 104 0 0,-1 0-1 0 0,1 0 1 0 0,11 3-1 0 0,-8-4 13 0 0,0 0 0 0 0,1-1 0 0 0,0 0 0 0 0,-1 0-1 0 0,11-1 1 0 0,48-6 395 0 0,-56 5-458 0 0,167-35 367 0 0,-69 11-207 0 0,104-26 71 0 0,-162 37-696 0 0,-9 5-2411 0 0,-19 4-2315 0 0,8-3-3386 0 0</inkml:trace>
  <inkml:trace contextRef="#ctx0" brushRef="#br0" timeOffset="1">185 321 23095 0 0,'0'0'1059'0'0,"-1"2"-26"0"0,-7 8-662 0 0,8-10-369 0 0,0 1 1 0 0,-1-1 0 0 0,1 1-1 0 0,0 0 1 0 0,-1-1-1 0 0,1 1 1 0 0,0 0 0 0 0,0-1-1 0 0,0 1 1 0 0,0 0-1 0 0,0-1 1 0 0,0 1-1 0 0,0 0 1 0 0,0-1 0 0 0,0 2-1 0 0,0 0 3 0 0,1 0-1 0 0,0-1 1 0 0,0 1-1 0 0,0 0 1 0 0,0 0-1 0 0,0-1 1 0 0,0 1-1 0 0,0-1 1 0 0,0 1-1 0 0,0-1 1 0 0,1 1-1 0 0,-1-1 1 0 0,1 0-1 0 0,-1 0 0 0 0,1 0 1 0 0,0 0-1 0 0,-1 0 1 0 0,1 0-1 0 0,0 0 1 0 0,0 0-1 0 0,3 0 1 0 0,2 1 49 0 0,0 0-1 0 0,0-1 1 0 0,-1 0 0 0 0,1 0 0 0 0,8-1 0 0 0,29-3 417 0 0,-1-2 1 0 0,79-18-1 0 0,-60 10-291 0 0,201-52-1741 0 0,-231 56-94 0 0</inkml:trace>
</inkml:ink>
</file>

<file path=ppt/ink/ink3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42"/>
    </inkml:context>
    <inkml:brush xml:id="br0">
      <inkml:brushProperty name="width" value="0.05" units="cm"/>
      <inkml:brushProperty name="height" value="0.05" units="cm"/>
      <inkml:brushProperty name="color" value="#5B2D90"/>
    </inkml:brush>
  </inkml:definitions>
  <inkml:trace contextRef="#ctx0" brushRef="#br0">51 1 10592 0 0,'1'0'434'0'0,"-1"0"1"0"0,1 0 0 0 0,-1 0 0 0 0,0 0 0 0 0,1 0 0 0 0,-1 0-1 0 0,0 0 1 0 0,1 1 0 0 0,-1-1 0 0 0,1 0 0 0 0,-1 0 0 0 0,0 0-1 0 0,1 1 1 0 0,-1-1 0 0 0,0 0 0 0 0,0 0 0 0 0,1 1-1 0 0,-1-1 1 0 0,0 0 0 0 0,0 1 0 0 0,1-1 0 0 0,-1 0 0 0 0,0 1-1 0 0,0-1 1 0 0,0 0 0 0 0,1 1 0 0 0,2 14 2637 0 0,-5 17-2253 0 0,-25 203 1200 0 0,25-214-1990 0 0,-1 11 79 0 0,-11 49 0 0 0,1-50-108 0 0,11-22-81 0 0,2-9 59 0 0,0 0 0 0 0,0 0 0 0 0,1 0-1 0 0,-1 0 1 0 0,0 0 0 0 0,0 0 0 0 0,0 0 0 0 0,0 1 0 0 0,0-1 0 0 0,0 0 0 0 0,0 0 0 0 0,0 0 0 0 0,0 0 0 0 0,0 0 0 0 0,1 0-1 0 0,-1 0 1 0 0,0 0 0 0 0,0 0 0 0 0,0 0 0 0 0,0 0 0 0 0,0 0 0 0 0,0 0 0 0 0,0 0 0 0 0,1 0 0 0 0,-1 0 0 0 0,0 0-1 0 0,0 0 1 0 0,0 0 0 0 0,0 0 0 0 0,0 0 0 0 0,0 0 0 0 0,1 0 0 0 0,-1 0 0 0 0,0 0 0 0 0,0 0 0 0 0,0 0 0 0 0,0 0 0 0 0,0 0-1 0 0,0 0 1 0 0,0 0 0 0 0,1 0 0 0 0,-1 0 0 0 0,0 0 0 0 0,0 0 0 0 0,0 0 0 0 0,0-1 0 0 0,6-2-467 0 0,15-17-1888 0 0,-10 7 402 0 0</inkml:trace>
</inkml:ink>
</file>

<file path=ppt/ink/ink3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43"/>
    </inkml:context>
    <inkml:brush xml:id="br0">
      <inkml:brushProperty name="width" value="0.05" units="cm"/>
      <inkml:brushProperty name="height" value="0.05" units="cm"/>
      <inkml:brushProperty name="color" value="#5B2D90"/>
    </inkml:brush>
  </inkml:definitions>
  <inkml:trace contextRef="#ctx0" brushRef="#br0">240 0 13824 0 0,'0'0'1061'0'0,"0"0"-458"0"0,0 0 643 0 0,0 0 354 0 0,0 0 68 0 0,0 0-107 0 0,0 0-517 0 0,0 0-225 0 0,0 0-47 0 0,0 0-11 0 0,-1 1-1 0 0,-22 10 1114 0 0,17-8-1693 0 0,0 0-1 0 0,0 0 0 0 0,0 0 0 0 0,-10 8 0 0 0,-8 7 27 0 0,19-15-147 0 0,0 1 1 0 0,0-1-1 0 0,-8 9 1 0 0,-9 6 44 0 0,18-16-93 0 0,0 1 0 0 0,0 0-1 0 0,1 0 1 0 0,0 0 0 0 0,-6 6 0 0 0,-5 6 140 0 0,12-12-93 0 0,-1-1 1 0 0,1 1-1 0 0,-1 0 1 0 0,1 0-1 0 0,0 1 1 0 0,-3 3-1 0 0,5-4-44 0 0,-1-1 1 0 0,1 1-1 0 0,0 0 1 0 0,-1-1-1 0 0,1 1 0 0 0,0-1 1 0 0,1 1-1 0 0,-1-1 0 0 0,0 1 1 0 0,1-1-1 0 0,-1 1 0 0 0,1-1 1 0 0,0 1-1 0 0,0-1 1 0 0,0 0-1 0 0,0 1 0 0 0,0-1 1 0 0,0 0-1 0 0,1 0 0 0 0,-1 0 1 0 0,3 3-1 0 0,1 1 26 0 0,1 1 0 0 0,-1-2 0 0 0,1 1 0 0 0,0-1 0 0 0,13 9 0 0 0,35 23-248 0 0,-31-24 12 0 0,38 20-339 0 0,2 2 534 0 0,-54-30 44 0 0,-1 1 1 0 0,0-1-1 0 0,0 1 1 0 0,-1 1-1 0 0,1-1 0 0 0,9 13 1 0 0,-14-15-43 0 0,-1 1 0 0 0,0-1 1 0 0,0 1-1 0 0,0 0 0 0 0,0-1 1 0 0,-1 1-1 0 0,2 6 0 0 0,-1-1-3 0 0,-1-7 1 0 0,-1 0 0 0 0,0 0 0 0 0,1 0 0 0 0,-1-1 0 0 0,-1 1 0 0 0,1 0 0 0 0,0 0 0 0 0,-1 0 0 0 0,1-1 0 0 0,-1 1 0 0 0,0 0 0 0 0,0 0 0 0 0,0-1 0 0 0,-3 6 0 0 0,1-2 0 0 0,-1 0 0 0 0,-1 0 0 0 0,1 0 0 0 0,-10 9 0 0 0,3-5 63 0 0,-2 0 1 0 0,1-2-1 0 0,-1 1 0 0 0,0-2 0 0 0,-1 1 1 0 0,-28 9-1 0 0,30-13 52 0 0,1-1-1 0 0,-1 0 1 0 0,0 0 0 0 0,1-2 0 0 0,-1 1 0 0 0,0-1 0 0 0,-12-1-1 0 0,16-1-51 0 0,-1 0-1 0 0,1 0 1 0 0,0 0-1 0 0,0-1 1 0 0,0 0-1 0 0,0-1 0 0 0,0 0 1 0 0,1 0-1 0 0,-1 0 1 0 0,-13-10-1 0 0,10 2-2103 0 0,3-3-4650 0 0,2-2-3176 0 0</inkml:trace>
</inkml:ink>
</file>

<file path=ppt/ink/ink3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687"/>
    </inkml:context>
    <inkml:brush xml:id="br0">
      <inkml:brushProperty name="width" value="0.05" units="cm"/>
      <inkml:brushProperty name="height" value="0.05" units="cm"/>
      <inkml:brushProperty name="color" value="#AB008B"/>
    </inkml:brush>
  </inkml:definitions>
  <inkml:trace contextRef="#ctx0" brushRef="#br0">0 213 5528 0 0,'0'0'422'0'0,"0"0"28"0"0,0 0 1144 0 0,0 0 534 0 0,0 0 103 0 0,0 0-139 0 0,0 0-648 0 0,0 0-284 0 0,0 0-59 0 0,0 0-81 0 0,0 0-292 0 0,0 0-125 0 0,1-1-26 0 0,20-30 454 0 0,34-40 0 0 0,8-10-1893 0 0,-46 52-225 0 0</inkml:trace>
</inkml:ink>
</file>

<file path=ppt/ink/ink3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21"/>
    </inkml:context>
    <inkml:brush xml:id="br0">
      <inkml:brushProperty name="width" value="0.05" units="cm"/>
      <inkml:brushProperty name="height" value="0.05" units="cm"/>
      <inkml:brushProperty name="color" value="#CC0066"/>
    </inkml:brush>
  </inkml:definitions>
  <inkml:trace contextRef="#ctx0" brushRef="#br0">239 1 20559 0 0,'0'0'464'0'0,"0"0"68"0"0,-2 1 34 0 0,-10 10-192 0 0,8-8-294 0 0,-1 2 0 0 0,0-1 0 0 0,-4 6 0 0 0,0 2 20 0 0,5-8 37 0 0,0 1 0 0 0,1-1 0 0 0,0 1 0 0 0,0 0 0 0 0,0 0 0 0 0,0 0 0 0 0,-2 7 0 0 0,-6 21 604 0 0,2 1 0 0 0,1 0 0 0 0,-5 42 0 0 0,-5 46-275 0 0,0-7-292 0 0,-15 253 194 0 0,0 141-224 0 0,27-341-385 0 0,-1-11-141 0 0,8-127 24 0 0,-1 6-38 0 0,-1-33 47 0 0,1-1-1 0 0,0 1 1 0 0,-1 0 0 0 0,1 0-1 0 0,-1-1 1 0 0,0 1 0 0 0,0 0-1 0 0,0-1 1 0 0,-2 4 0 0 0,2-5-1373 0 0</inkml:trace>
</inkml:ink>
</file>

<file path=ppt/ink/ink3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22"/>
    </inkml:context>
    <inkml:brush xml:id="br0">
      <inkml:brushProperty name="width" value="0.05" units="cm"/>
      <inkml:brushProperty name="height" value="0.05" units="cm"/>
      <inkml:brushProperty name="color" value="#CC0066"/>
    </inkml:brush>
  </inkml:definitions>
  <inkml:trace contextRef="#ctx0" brushRef="#br0">9 263 15200 0 0,'-1'-2'1172'0'0,"-1"-3"-939"0"0,1 0 1 0 0,0 0 0 0 0,-1 0-1 0 0,2 0 1 0 0,-1 0 0 0 0,1 0-1 0 0,0-1 1 0 0,0 1 0 0 0,0 0 0 0 0,2-7-1 0 0,-1 6 104 0 0,0 1-1 0 0,1-1 0 0 0,0 0 1 0 0,0 0-1 0 0,1 1 0 0 0,0-1 1 0 0,0 1-1 0 0,0 0 0 0 0,1 0 1 0 0,-1 0-1 0 0,1 0 0 0 0,0 1 1 0 0,0-1-1 0 0,7-4 0 0 0,2-2-20 0 0,1 1 0 0 0,0 0 0 0 0,1 1-1 0 0,0 1 1 0 0,1 0 0 0 0,25-9 0 0 0,-6 6-142 0 0,1 2 0 0 0,0 2 0 0 0,1 1 0 0 0,-1 1 0 0 0,1 3 0 0 0,0 1 0 0 0,0 1 0 0 0,40 7 0 0 0,41 16-80 0 0,-97-17-75 0 0,0 1 0 0 0,0 0 1 0 0,28 16-1 0 0,-31-13-5 0 0,0 1 1 0 0,0 1-1 0 0,-1 0 0 0 0,-1 1 1 0 0,0 0-1 0 0,17 21 0 0 0,-26-27-8 0 0,-1 0 0 0 0,-1 1 0 0 0,1 0 0 0 0,-2 0 0 0 0,1 0-1 0 0,-1 1 1 0 0,0-1 0 0 0,-1 1 0 0 0,1 0 0 0 0,-2 0 0 0 0,0 1 0 0 0,0-1 0 0 0,0 0 0 0 0,-1 1-1 0 0,-1-1 1 0 0,0 12 0 0 0,-2-1-5 0 0,-1 0 0 0 0,-1 1 0 0 0,-1-1 0 0 0,-1-1 0 0 0,-1 1 0 0 0,0-1 0 0 0,-2 0 0 0 0,0-1 0 0 0,-17 25 0 0 0,-3 1-12 0 0,-3-3 0 0 0,-56 60 0 0 0,31-45-51 0 0,-94 73-1 0 0,-77 33 338 0 0,210-150-244 0 0,-55 34 67 0 0,32-21-273 0 0,40-24-365 0 0,1-1-163 0 0,1 0 235 0 0,0-1 1 0 0,0 1-1 0 0,0 0 1 0 0,0-1-1 0 0,0 1 1 0 0,0 0 0 0 0,0-1-1 0 0,0 1 1 0 0,0-1-1 0 0,-1 1 1 0 0,2-2-1 0 0,4-1-1970 0 0,17-9-5719 0 0</inkml:trace>
</inkml:ink>
</file>

<file path=ppt/ink/ink3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23"/>
    </inkml:context>
    <inkml:brush xml:id="br0">
      <inkml:brushProperty name="width" value="0.05" units="cm"/>
      <inkml:brushProperty name="height" value="0.05" units="cm"/>
      <inkml:brushProperty name="color" value="#CC0066"/>
    </inkml:brush>
  </inkml:definitions>
  <inkml:trace contextRef="#ctx0" brushRef="#br0">29 70 14744 0 0,'0'2'1136'0'0,"-4"7"-488"0"0,1 0 1 0 0,0 1 0 0 0,0-1 0 0 0,-1 15 0 0 0,4-20-180 0 0,-5 28 1568 0 0,2 0-1 0 0,1 34 1 0 0,1-49-1602 0 0,1-12-329 0 0,-1 0 0 0 0,1 0 0 0 0,0 0 0 0 0,1 8 1 0 0,0-2 63 0 0,0 1 0 0 0,-1 12 1 0 0,-1-7 16 0 0,1-16-75 0 0,0-1-33 0 0,0 0-14 0 0,0 0-1 0 0,0 0 5 0 0,0 0 22 0 0,9-13 101 0 0,-3 1-230 0 0,0-1 1 0 0,0 0-1 0 0,-2 0 0 0 0,0-1 1 0 0,0 1-1 0 0,2-20 0 0 0,3-11 457 0 0,-2 17-229 0 0,-5 15-106 0 0,1 1 0 0 0,0 0 0 0 0,1-1-1 0 0,0 1 1 0 0,6-11 0 0 0,5-10-31 0 0,-6 23-42 0 0,-3 3-11 0 0,-5 4 0 0 0,1 1 0 0 0,0-1 0 0 0,0 0 0 0 0,-1 1 0 0 0,1 0 0 0 0,1-1 0 0 0,-1 1 0 0 0,0 0 0 0 0,2-1 0 0 0,6-2-210 0 0,0 0-1 0 0,1 1 1 0 0,15-3-1 0 0,4-2-440 0 0,25-5-2841 0 0,-35 6 1525 0 0</inkml:trace>
</inkml:ink>
</file>

<file path=ppt/ink/ink3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24"/>
    </inkml:context>
    <inkml:brush xml:id="br0">
      <inkml:brushProperty name="width" value="0.05" units="cm"/>
      <inkml:brushProperty name="height" value="0.05" units="cm"/>
      <inkml:brushProperty name="color" value="#CC0066"/>
    </inkml:brush>
  </inkml:definitions>
  <inkml:trace contextRef="#ctx0" brushRef="#br0">18 513 21047 0 0,'1'2'480'0'0,"-1"1"-289"0"0,1 0 0 0 0,-1 1-1 0 0,1-1 1 0 0,-1 0-1 0 0,0 0 1 0 0,-1 1 0 0 0,0 4-1 0 0,0 13 97 0 0,0-7-230 0 0,0 1 0 0 0,-6 20 0 0 0,4-20 373 0 0,1-1-1 0 0,-1 23 1 0 0,3-21-183 0 0,0 1-1 0 0,2-1 0 0 0,0 1 1 0 0,7 28-1 0 0,-5-22-262 0 0,-4-21-162 0 0,0-2-432 0 0,2 0-182 0 0,0 0-32 0 0,1 0-1 0 0,0 0 1 0 0,-1-1-1 0 0,1 1 0 0 0,-1-1 1 0 0,1 0-1 0 0,-1 1 1 0 0,4-3-1 0 0,8-8-6509 0 0</inkml:trace>
  <inkml:trace contextRef="#ctx0" brushRef="#br0" timeOffset="1">198 0 19463 0 0,'0'0'439'0'0,"-1"1"62"0"0,-3 2-415 0 0,0-1-1 0 0,1 1 1 0 0,-1 0-1 0 0,1 1 1 0 0,-1-1-1 0 0,1 1 0 0 0,0-1 1 0 0,1 1-1 0 0,-1 0 1 0 0,0 0-1 0 0,1 0 0 0 0,0 0 1 0 0,-2 5-1 0 0,4-7-93 0 0,0 1-1 0 0,-1-1 1 0 0,1 1-1 0 0,0-1 1 0 0,0 1-1 0 0,1-1 1 0 0,-1 1-1 0 0,0-1 1 0 0,1 0-1 0 0,-1 1 1 0 0,1-1-1 0 0,0 1 1 0 0,0-1-1 0 0,0 0 1 0 0,2 4-1 0 0,2 1-112 0 0,0 0 0 0 0,1 0 1 0 0,6 6-1 0 0,-7-7-4 0 0,18 12-2170 0 0,-15-13 1454 0 0,6 7-1022 0 0</inkml:trace>
</inkml:ink>
</file>

<file path=ppt/ink/ink3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26"/>
    </inkml:context>
    <inkml:brush xml:id="br0">
      <inkml:brushProperty name="width" value="0.05" units="cm"/>
      <inkml:brushProperty name="height" value="0.05" units="cm"/>
      <inkml:brushProperty name="color" value="#CC0066"/>
    </inkml:brush>
  </inkml:definitions>
  <inkml:trace contextRef="#ctx0" brushRef="#br0">15 0 3680 0 0,'-4'20'68'0'0,"1"-1"1"0"0,0 31-1 0 0,0-3 3725 0 0,1 31 7903 0 0,3-45-9223 0 0,0-5-1464 0 0,2 0 0 0 0,6 28 0 0 0,-4-22-422 0 0,-2-20-365 0 0,0-1 0 0 0,1 0 0 0 0,1-1 0 0 0,0 1 0 0 0,0-1 0 0 0,12 18 0 0 0,-16-26-188 0 0,1-1 0 0 0,0 0-1 0 0,0-1 1 0 0,1 1 0 0 0,-1 0-1 0 0,1-1 1 0 0,-1 1 0 0 0,1-1-1 0 0,0 0 1 0 0,0 0 0 0 0,0 0-1 0 0,6 3 1 0 0,-7-4-16 0 0,0 0 0 0 0,0-1 0 0 0,0 1 0 0 0,0-1 0 0 0,0 0 0 0 0,0 0 0 0 0,1 1 0 0 0,-1-1 0 0 0,0 0 0 0 0,0-1 0 0 0,0 1 0 0 0,0 0 0 0 0,0-1 0 0 0,1 1 0 0 0,-1-1 0 0 0,0 0 0 0 0,0 1 0 0 0,0-1 0 0 0,0 0 0 0 0,0 0-1 0 0,3-3 1 0 0,6-5 105 0 0,0 0-1 0 0,0 0 0 0 0,15-20 0 0 0,24-36 227 0 0,-39 50-287 0 0,3-7-5 0 0,0-2 0 0 0,-2 0 0 0 0,11-26 0 0 0,-3 4-121 0 0,-16 39-119 0 0,-1 0 0 0 0,8-11 0 0 0,-9 16-245 0 0,0 0 0 0 0,0 0 0 0 0,0 0 0 0 0,0 0 0 0 0,0 0 0 0 0,0 1 0 0 0,0-1 0 0 0,0 0 0 0 0,1 1 0 0 0,-1 0 0 0 0,4-2 0 0 0,8-1-8135 0 0</inkml:trace>
</inkml:ink>
</file>

<file path=ppt/ink/ink3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27"/>
    </inkml:context>
    <inkml:brush xml:id="br0">
      <inkml:brushProperty name="width" value="0.05" units="cm"/>
      <inkml:brushProperty name="height" value="0.05" units="cm"/>
      <inkml:brushProperty name="color" value="#CC0066"/>
    </inkml:brush>
  </inkml:definitions>
  <inkml:trace contextRef="#ctx0" brushRef="#br0">228 1595 10136 0 0,'0'0'464'0'0,"-1"-2"-10"0"0,-1-2-118 0 0,1-1 0 0 0,-1 0 0 0 0,1 1 0 0 0,0-1 0 0 0,0 0 1 0 0,0 0-1 0 0,1-9 0 0 0,-3-15 5900 0 0,-9-20-1017 0 0,12 48-5161 0 0,0 1 0 0 0,0-1 0 0 0,0 0 0 0 0,0 1 0 0 0,-1-1 0 0 0,1 0 1 0 0,0 1-1 0 0,-1-1 0 0 0,1 0 0 0 0,0 1 0 0 0,-1-1 0 0 0,1 1 0 0 0,-1-1 0 0 0,1 1 0 0 0,-1-1 0 0 0,1 1 1 0 0,-1-1-1 0 0,1 1 0 0 0,-1 0 0 0 0,0-1 0 0 0,1 1 0 0 0,-1 0 0 0 0,0-1 0 0 0,0 1 0 0 0,0 0-11 0 0,-1 0 0 0 0,1 0-1 0 0,0 0 1 0 0,0 0-1 0 0,0 0 1 0 0,0 0 0 0 0,-1 0-1 0 0,1 1 1 0 0,0-1-1 0 0,0 0 1 0 0,0 1 0 0 0,0-1-1 0 0,-1 2 1 0 0,-3 0 17 0 0,1 1 1 0 0,1 0-1 0 0,-1 0 1 0 0,0 0-1 0 0,1 0 0 0 0,-4 5 1 0 0,-24 27 299 0 0,22-27-297 0 0,1 1 1 0 0,0 1-1 0 0,1-1 1 0 0,-8 14-1 0 0,7-9-46 0 0,-5 9 54 0 0,2-1 0 0 0,0 1-1 0 0,-10 34 1 0 0,20-54-71 0 0,0 1-1 0 0,1-1 1 0 0,-1 1-1 0 0,1-1 1 0 0,0 0 0 0 0,0 1-1 0 0,0-1 1 0 0,1 1-1 0 0,-1-1 1 0 0,1 1 0 0 0,0-1-1 0 0,0 0 1 0 0,0 1-1 0 0,0-1 1 0 0,0 0 0 0 0,1 0-1 0 0,-1 0 1 0 0,1 0-1 0 0,0 0 1 0 0,0 0 0 0 0,0 0-1 0 0,3 2 1 0 0,-3-4-2 0 0,-1 0 1 0 0,0 0 0 0 0,0-1-1 0 0,1 1 1 0 0,-1-1 0 0 0,0 1-1 0 0,1-1 1 0 0,-1 1-1 0 0,0-1 1 0 0,1 0 0 0 0,-1 0-1 0 0,1 0 1 0 0,-1 0 0 0 0,0 0-1 0 0,1 0 1 0 0,-1 0 0 0 0,1 0-1 0 0,-1 0 1 0 0,0-1-1 0 0,2 1 1 0 0,2-2-17 0 0,0 0 0 0 0,-1 0 1 0 0,8-4-1 0 0,0-1 13 0 0,-1 0 0 0 0,0-1 0 0 0,-1-1 0 0 0,1 0-1 0 0,-2 0 1 0 0,1-1 0 0 0,-1 0 0 0 0,-1-1 0 0 0,12-19 0 0 0,18-22 1 0 0,-20 30 0 0 0,-18 22 0 0 0,0 0 0 0 0,0 0 1 0 0,0 0-1 0 0,0 0 0 0 0,0 0 0 0 0,0 0 0 0 0,0 0 0 0 0,0 0 0 0 0,0 0 0 0 0,1 0 1 0 0,-1 0-1 0 0,0 0 0 0 0,0 0 0 0 0,0 0 0 0 0,0 0 0 0 0,0 0 0 0 0,0 0 0 0 0,0 0 1 0 0,0 0-1 0 0,0 0 0 0 0,0 0 0 0 0,0 0 0 0 0,1 0 0 0 0,-1 0 0 0 0,0 0 1 0 0,0 0-1 0 0,0 0 0 0 0,0 0 0 0 0,0 0 0 0 0,0 0 0 0 0,0 0 0 0 0,0 0 0 0 0,0 0 1 0 0,0 0-1 0 0,1 0 0 0 0,-1 0 0 0 0,0 0 0 0 0,0 0 0 0 0,0 0 0 0 0,0 0 0 0 0,0 0 1 0 0,0 0-1 0 0,0 0 0 0 0,0 1 0 0 0,0-1 0 0 0,0 0 0 0 0,0 0 0 0 0,0 0 1 0 0,0 0-1 0 0,0 0 0 0 0,0 0 0 0 0,0 0 0 0 0,0 0 0 0 0,3 9 17 0 0,0 16 18 0 0,-2-19-30 0 0,1 10-52 0 0,1 0-1 0 0,1 0 1 0 0,0-1 0 0 0,1 0-1 0 0,8 20 1 0 0,-10-31 25 0 0,-1 1 0 0 0,1-1 0 0 0,-1 1 1 0 0,1-1-1 0 0,1 0 0 0 0,-1 0 0 0 0,0-1 0 0 0,1 1 0 0 0,0-1 0 0 0,0 1 0 0 0,0-1 0 0 0,0-1 0 0 0,0 1 0 0 0,1 0 1 0 0,-1-1-1 0 0,1 0 0 0 0,0 0 0 0 0,-1 0 0 0 0,1-1 0 0 0,8 2 0 0 0,-9-3-92 0 0,0 1 1 0 0,0-1-1 0 0,0 0 0 0 0,0-1 1 0 0,0 1-1 0 0,0-1 0 0 0,-1 1 1 0 0,1-1-1 0 0,0 0 0 0 0,0-1 1 0 0,4-1-1 0 0,-1-1-333 0 0,-1 1 0 0 0,0-1 0 0 0,0 0 0 0 0,0 0 0 0 0,6-6 0 0 0,9-10-1139 0 0</inkml:trace>
  <inkml:trace contextRef="#ctx0" brushRef="#br0" timeOffset="1">1063 9 17503 0 0,'0'0'1352'0'0,"-2"-1"-873"0"0,-14-6-83 0 0,16 7-245 0 0,-1 0 0 0 0,1 0-1 0 0,0 0 1 0 0,-1 0 0 0 0,1 0 0 0 0,-1 0-1 0 0,1 0 1 0 0,-1 0 0 0 0,1 0 0 0 0,-1 1 0 0 0,1-1-1 0 0,-1 0 1 0 0,1 0 0 0 0,0 0 0 0 0,-1 1-1 0 0,1-1 1 0 0,-1 0 0 0 0,1 1 0 0 0,-1-1-1 0 0,0 1 380 0 0,-3 1-121 0 0,0 1 0 0 0,0-1 1 0 0,1 1-1 0 0,-1 0 0 0 0,1 0 0 0 0,-1 0 0 0 0,1 0 0 0 0,0 1 0 0 0,0-1 0 0 0,1 1 0 0 0,-1 0 0 0 0,1 0 1 0 0,0 0-1 0 0,-3 5 0 0 0,-2 9-372 0 0,0 1 1 0 0,-4 20-1 0 0,6-20 494 0 0,-28 146 263 0 0,20-89-709 0 0,-48 313 69 0 0,-12 57-110 0 0,46-298-32 0 0,-23 105-30 0 0,14-93-256 0 0,17-71-459 0 0,19-88 714 0 0,-2 11-581 0 0,-1-1-1 0 0,0 1 1 0 0,-1-1-1 0 0,-7 17 1 0 0,10-27-551 0 0,1-4-1502 0 0,0-11-5897 0 0</inkml:trace>
</inkml:ink>
</file>

<file path=ppt/ink/ink3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29"/>
    </inkml:context>
    <inkml:brush xml:id="br0">
      <inkml:brushProperty name="width" value="0.05" units="cm"/>
      <inkml:brushProperty name="height" value="0.05" units="cm"/>
      <inkml:brushProperty name="color" value="#CC0066"/>
    </inkml:brush>
  </inkml:definitions>
  <inkml:trace contextRef="#ctx0" brushRef="#br0">5 1 22231 0 0,'0'0'1018'0'0,"0"0"-25"0"0,-1 1-636 0 0,-2 3-226 0 0,2-3 332 0 0,2 2-300 0 0,0-1 1 0 0,0 0 0 0 0,1 1 0 0 0,-1-1 0 0 0,1 0 0 0 0,-1 0 0 0 0,1 0 0 0 0,0 0-1 0 0,0 0 1 0 0,2 1 0 0 0,3 2 107 0 0,-1 0 0 0 0,1-1 0 0 0,-1 0 0 0 0,1 0 0 0 0,0 0 0 0 0,15 4 0 0 0,1-1 82 0 0,23 3 0 0 0,-13-4-201 0 0,116 22-51 0 0,-70-14-2309 0 0,-47-6 1004 0 0</inkml:trace>
  <inkml:trace contextRef="#ctx0" brushRef="#br0" timeOffset="1">572 380 24559 0 0,'0'2'1126'0'0,"-2"1"-1024"0"0,0 0 1 0 0,0 0-1 0 0,1 0 1 0 0,-1 0-1 0 0,1 0 1 0 0,0 1-1 0 0,0-1 1 0 0,0 0-1 0 0,1 1 1 0 0,-1-1-1 0 0,1 1 1 0 0,0-1-1 0 0,-1 1 1 0 0,2-1 0 0 0,-1 1-1 0 0,0-1 1 0 0,1 1-1 0 0,0-1 1 0 0,0 4-1 0 0,0-6-26 0 0,0 1 0 0 0,0-1 0 0 0,0 1 0 0 0,0-1 0 0 0,0 0-1 0 0,0 1 1 0 0,2 1 0 0 0,3 3 274 0 0,-4-5-306 0 0,0 1 0 0 0,0 0-1 0 0,0-1 1 0 0,0 1-1 0 0,0-1 1 0 0,0 0-1 0 0,0 0 1 0 0,1 0 0 0 0,-1 0-1 0 0,0 0 1 0 0,1 0-1 0 0,-1-1 1 0 0,0 1-1 0 0,1-1 1 0 0,-1 0 0 0 0,1 0-1 0 0,-1 0 1 0 0,1 0-1 0 0,2 0 1 0 0,7-1 170 0 0,-1-1 1 0 0,18-4-1 0 0,-18 4-210 0 0,0-1 0 0 0,0-1 0 0 0,-1 0-1 0 0,1 0 1 0 0,-1-1 0 0 0,0 0 0 0 0,-1-1 0 0 0,1 0-1 0 0,-1 0 1 0 0,0-1 0 0 0,-1-1 0 0 0,0 1 0 0 0,12-15-1 0 0,-13 13-65 0 0,0 0-1 0 0,-1-1 0 0 0,0 0 0 0 0,-1 0 0 0 0,0 0 0 0 0,5-18 0 0 0,-6 14-140 0 0,0 1 1 0 0,2-20-1 0 0,-6 28 178 0 0,0-1-1 0 0,0 1 1 0 0,0 0 0 0 0,0-1 0 0 0,-1 1 0 0 0,0-1 0 0 0,0 1 0 0 0,-4-10 0 0 0,3 13 27 0 0,1-1 0 0 0,0 1 0 0 0,-1 0 0 0 0,1 0 0 0 0,-1 0 1 0 0,0 0-1 0 0,0 0 0 0 0,0 0 0 0 0,0 0 0 0 0,-2-1 0 0 0,2 2 18 0 0,1 0-1 0 0,0 0 1 0 0,-1 0-1 0 0,1 0 1 0 0,-1 0-1 0 0,1 0 1 0 0,-1 1 0 0 0,1-1-1 0 0,-1 1 1 0 0,0-1-1 0 0,1 1 1 0 0,-1 0-1 0 0,1 0 1 0 0,-1-1-1 0 0,0 1 1 0 0,1 0-1 0 0,-1 0 1 0 0,-2 1-1 0 0,-12 5 106 0 0,1 1 0 0 0,-1 0 0 0 0,1 1 0 0 0,0 1 0 0 0,1 0 0 0 0,0 1 0 0 0,0 0 0 0 0,1 2 0 0 0,0-1 0 0 0,1 1 0 0 0,-13 18 0 0 0,15-15-43 0 0,1 0-1 0 0,1 0 0 0 0,-10 23 0 0 0,9-18-22 0 0,3-6-54 0 0,0 1 0 0 0,1 0 0 0 0,1 0-1 0 0,1 0 1 0 0,-3 18 0 0 0,4-4-8 0 0,1 55 0 0 0,2-76-2 0 0,0 1 1 0 0,1 0-1 0 0,0 0 0 0 0,0-1 1 0 0,1 1-1 0 0,0-1 0 0 0,0 0 0 0 0,1 0 1 0 0,0 0-1 0 0,1 0 0 0 0,0-1 1 0 0,0 1-1 0 0,0-1 0 0 0,1 0 1 0 0,0-1-1 0 0,1 0 0 0 0,-1 0 1 0 0,1 0-1 0 0,0-1 0 0 0,0 1 0 0 0,1-2 1 0 0,0 1-1 0 0,0-1 0 0 0,16 6 1 0 0,-8-6-517 0 0,0-1 1 0 0,1-1 0 0 0,-1 0-1 0 0,1-1 1 0 0,-1 0 0 0 0,1-2 0 0 0,23-3-1 0 0,20-6-9311 0 0</inkml:trace>
</inkml:ink>
</file>

<file path=ppt/ink/ink3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31"/>
    </inkml:context>
    <inkml:brush xml:id="br0">
      <inkml:brushProperty name="width" value="0.05" units="cm"/>
      <inkml:brushProperty name="height" value="0.05" units="cm"/>
      <inkml:brushProperty name="color" value="#CC0066"/>
    </inkml:brush>
  </inkml:definitions>
  <inkml:trace contextRef="#ctx0" brushRef="#br0">805 125 14280 0 0,'14'-11'371'0'0,"-9"8"-139"0"0,-2 0-1 0 0,1-1 0 0 0,6-5 1 0 0,-4 0-21 0 0,-5 7-205 0 0,1 0-1 0 0,-1 0 1 0 0,0 1-1 0 0,0-1 0 0 0,1 0 1 0 0,-1 1-1 0 0,3-3 1 0 0,53-35 541 0 0,-20 10 1281 0 0,-34 28-1362 0 0,-3 1-61 0 0,0 0-12 0 0,0 0 66 0 0,-2 0-233 0 0,0 1-1 0 0,1-1 1 0 0,-1 1-1 0 0,1 0 1 0 0,-1 0-1 0 0,1 0 1 0 0,-1 0-1 0 0,-2 2 0 0 0,-1 1 223 0 0,-32 17 1003 0 0,8-4-795 0 0,-32 14 0 0 0,-109 52 527 0 0,25-12-498 0 0,28-16-147 0 0,60-26-241 0 0,-43 23 246 0 0,46-22-342 0 0,23-13-40 0 0,-39 27 0 0 0,58-34-120 0 0,1 0-1 0 0,-20 23 0 0 0,30-32-36 0 0,0 0-1 0 0,0 0 0 0 0,0 0 0 0 0,1 0 0 0 0,-1 0 0 0 0,0 1 0 0 0,1-1 0 0 0,-1 0 1 0 0,1 0-1 0 0,-1 1 0 0 0,1-1 0 0 0,0 0 0 0 0,-1 1 0 0 0,1-1 0 0 0,0 1 1 0 0,0-1-1 0 0,0 0 0 0 0,0 1 0 0 0,0-1 0 0 0,0 1 0 0 0,1 1 0 0 0,0-1-3 0 0,-1 0-1 0 0,1 0 1 0 0,0 0-1 0 0,1-1 1 0 0,-1 1-1 0 0,0 0 1 0 0,0 0-1 0 0,1 0 1 0 0,-1-1-1 0 0,1 1 1 0 0,0-1-1 0 0,2 2 1 0 0,2 2-11 0 0,1-1 1 0 0,0 0-1 0 0,0 0 1 0 0,0-1 0 0 0,0 0-1 0 0,13 3 1 0 0,17 2-54 0 0,68 4 1 0 0,-34-5 47 0 0,-30-2 4 0 0,106 17-57 0 0,-127-17 62 0 0,0 0 0 0 0,0 2 0 0 0,0 0-1 0 0,-1 1 1 0 0,20 11 0 0 0,-23-10 7 0 0,24 20 0 0 0,-34-24 0 0 0,0 0 0 0 0,0 1 0 0 0,-1 0 0 0 0,0 0 0 0 0,0 0 0 0 0,5 10 0 0 0,-9-14 2 0 0,0 0 0 0 0,0 0 0 0 0,-1 0 0 0 0,1 1 0 0 0,-1-1 0 0 0,1 0 0 0 0,-1 1 0 0 0,0-1 0 0 0,0 1 0 0 0,0-1 0 0 0,0 0 0 0 0,-1 1 0 0 0,1-1 0 0 0,-1 0 0 0 0,0 3 0 0 0,-1 2 6 0 0,0 0 0 0 0,-1 0 0 0 0,-5 9 0 0 0,3-8-8 0 0,0 1 0 0 0,0-2 0 0 0,-1 1 0 0 0,-1 0 0 0 0,1-1 0 0 0,-10 7 0 0 0,-2 1 0 0 0,-27 17 0 0 0,25-20-14 0 0,0-2-1 0 0,-1 0 0 0 0,0-1 1 0 0,0-1-1 0 0,-42 10 0 0 0,33-12-19 0 0,1-1 0 0 0,-1-1-1 0 0,-60-2 1 0 0,73-2-66 0 0,1-2 1 0 0,1 0-1 0 0,-1-1 1 0 0,0 0-1 0 0,1-1 1 0 0,-1-1-1 0 0,-14-7 1 0 0,23 8-99 0 0,1 1 1 0 0,-1-1-1 0 0,1 0 1 0 0,0 0-1 0 0,0-1 1 0 0,0 0-1 0 0,-7-8 1 0 0,10 9-34 0 0,0 0 1 0 0,0-1 0 0 0,0 1-1 0 0,0-1 1 0 0,1 1 0 0 0,0-1-1 0 0,0 0 1 0 0,0 0 0 0 0,1 0 0 0 0,-1 0-1 0 0,0-8 1 0 0,0-21-1413 0 0</inkml:trace>
</inkml:ink>
</file>

<file path=ppt/ink/ink3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32"/>
    </inkml:context>
    <inkml:brush xml:id="br0">
      <inkml:brushProperty name="width" value="0.05" units="cm"/>
      <inkml:brushProperty name="height" value="0.05" units="cm"/>
      <inkml:brushProperty name="color" value="#CC0066"/>
    </inkml:brush>
  </inkml:definitions>
  <inkml:trace contextRef="#ctx0" brushRef="#br0">226 50 18431 0 0,'11'-45'1992'0'0,"-9"41"-1832"0"0,-1 4 664 0 0,-1 0 262 0 0,0 0 46 0 0,0 0-86 0 0,0 0-402 0 0,0 0-178 0 0,-55 279 2527 0 0,29-111-2685 0 0,-40 274 84 0 0,50-312-365 0 0,-10 72-1 0 0,-20 104 25 0 0,44-293-569 0 0,0 0 0 0 0,1 0 0 0 0,2 24 0 0 0,4-47-5119 0 0,-1 5 2957 0 0,6-14-5589 0 0</inkml:trace>
</inkml:ink>
</file>

<file path=ppt/ink/ink3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33"/>
    </inkml:context>
    <inkml:brush xml:id="br0">
      <inkml:brushProperty name="width" value="0.05" units="cm"/>
      <inkml:brushProperty name="height" value="0.05" units="cm"/>
      <inkml:brushProperty name="color" value="#CC0066"/>
    </inkml:brush>
  </inkml:definitions>
  <inkml:trace contextRef="#ctx0" brushRef="#br0">147 108 17503 0 0,'1'-3'153'0'0,"-1"0"0"0"0,0 0-1 0 0,1 0 1 0 0,0 0-1 0 0,-1 0 1 0 0,1 0-1 0 0,0 0 1 0 0,1 0-1 0 0,-1 0 1 0 0,0 0 0 0 0,3-3-1 0 0,4-11-63 0 0,-8 15 35 0 0,1-1 1 0 0,0 1 0 0 0,0 0 0 0 0,0 0 0 0 0,0-1 0 0 0,0 1-1 0 0,0 0 1 0 0,4-3 0 0 0,-3 2 497 0 0,1-1-1 0 0,0 0 1 0 0,-1 0-1 0 0,0 1 1 0 0,2-6-1 0 0,-3 8-103 0 0,-1 1-286 0 0,0 0-59 0 0,0 0 31 0 0,0 3 176 0 0,-3 49 649 0 0,-19 100-1 0 0,15-115-852 0 0,-122 903 1439 0 0,102-604-1326 0 0,24-279-289 0 0,-3 136 0 0 0,16-26-561 0 0,-7-142-107 0 0,2-8-47 0 0</inkml:trace>
</inkml:ink>
</file>

<file path=ppt/ink/ink3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34"/>
    </inkml:context>
    <inkml:brush xml:id="br0">
      <inkml:brushProperty name="width" value="0.05" units="cm"/>
      <inkml:brushProperty name="height" value="0.05" units="cm"/>
      <inkml:brushProperty name="color" value="#CC0066"/>
    </inkml:brush>
  </inkml:definitions>
  <inkml:trace contextRef="#ctx0" brushRef="#br0">566 27 9216 0 0,'-1'-3'74'0'0,"0"1"1"0"0,0 0 0 0 0,0 0 0 0 0,0 0-1 0 0,-1 0 1 0 0,1 0 0 0 0,-4-3 0 0 0,4 4-47 0 0,-1 0 0 0 0,1 1 0 0 0,-1-1 0 0 0,1 0 0 0 0,-1 1 1 0 0,1-1-1 0 0,-1 1 0 0 0,1 0 0 0 0,-1-1 0 0 0,0 1 0 0 0,1 0 0 0 0,-1 0 1 0 0,-2 0-1 0 0,-1 1 243 0 0,1-1 0 0 0,0 1 0 0 0,-1 0 1 0 0,1 0-1 0 0,0 1 0 0 0,0-1 0 0 0,0 1 1 0 0,0 0-1 0 0,0 0 0 0 0,0 0 0 0 0,0 1 0 0 0,1-1 1 0 0,-6 6-1 0 0,1-1 544 0 0,0 0 1 0 0,1 1-1 0 0,0 0 1 0 0,-10 15-1 0 0,9-8-333 0 0,0 0 0 0 0,1 0 0 0 0,-5 17 0 0 0,4-9-41 0 0,-1 3-53 0 0,2 0 0 0 0,-6 38-1 0 0,6-24-115 0 0,-28 193-8 0 0,10-53 49 0 0,-13 108 165 0 0,26-183-356 0 0,-34 329 520 0 0,13 120-217 0 0,17-216 503 0 0,9-233-635 0 0,-25 154 471 0 0,17-150-404 0 0,-2-23-66 0 0,-2 12 51 0 0,12-50-187 0 0,3-27-46 0 0,0 22-1 0 0,3-9 5 0 0,1-14 13 0 0,-1 0 1 0 0,-5 29-1 0 0,2-25 24 0 0,1 1 0 0 0,1-1 0 0 0,2 29-1 0 0,0-32-27 0 0,0-19-110 0 0,0 0 1 0 0,0 0-1 0 0,-1 0 0 0 0,1 0 0 0 0,-1 0 1 0 0,0 0-1 0 0,1 0 0 0 0,-1 0 0 0 0,-1 2 1 0 0,1-1 30 0 0,0-1 1 0 0,0 0-1 0 0,0 0 1 0 0,0 1 0 0 0,0-1-1 0 0,1 1 1 0 0,-1-1 0 0 0,1 1-1 0 0,0 2 1 0 0,0-6-144 0 0,0 0 0 0 0,0 0 0 0 0,0 0 0 0 0,1 0 0 0 0,-1 1 0 0 0,0-1 0 0 0,1 0 0 0 0,-1 0 0 0 0,1 0 0 0 0,-1 0 0 0 0,2-1 0 0 0,1-3-193 0 0,6-15-571 0 0</inkml:trace>
</inkml:ink>
</file>

<file path=ppt/ink/ink3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35"/>
    </inkml:context>
    <inkml:brush xml:id="br0">
      <inkml:brushProperty name="width" value="0.05" units="cm"/>
      <inkml:brushProperty name="height" value="0.05" units="cm"/>
      <inkml:brushProperty name="color" value="#CC0066"/>
    </inkml:brush>
  </inkml:definitions>
  <inkml:trace contextRef="#ctx0" brushRef="#br0">98 0 14600 0 0,'-2'0'330'0'0,"-8"1"-147"0"0,0 1 0 0 0,0 0 0 0 0,0 0 0 0 0,0 1-1 0 0,0 0 1 0 0,-16 8 0 0 0,18-7-124 0 0,6-3 26 0 0,2-1-15 0 0,0 0-7 0 0,0 0 12 0 0,0 0 45 0 0,37-5 669 0 0,-36 5-395 0 0,1 1 12 0 0,6 3-27 0 0,0 0-1 0 0,0-1 1 0 0,11 4-1 0 0,-11-5-39 0 0,0 1 0 0 0,0 0 0 0 0,0 1 0 0 0,11 6-1 0 0,52 36 1494 0 0,-58-40-1657 0 0,2-1 0 0 0,-1 0-1 0 0,0 0 1 0 0,1-2 0 0 0,23 4-1 0 0,-9-4-19 0 0,0-1-1 0 0,44-2 0 0 0,58-12 165 0 0,15 0 35 0 0,109 17-43 0 0,-142-1-256 0 0,158 10 198 0 0,-13-1-32 0 0,129-31 358 0 0,-184 3-220 0 0,47-6 130 0 0,-25 2-199 0 0,576 3 201 0 0,284 97 253 0 0,-505-19-576 0 0,-157-44-1700 0 0,-356-19-80 0 0</inkml:trace>
</inkml:ink>
</file>

<file path=ppt/ink/ink3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36"/>
    </inkml:context>
    <inkml:brush xml:id="br0">
      <inkml:brushProperty name="width" value="0.05" units="cm"/>
      <inkml:brushProperty name="height" value="0.05" units="cm"/>
      <inkml:brushProperty name="color" value="#CC0066"/>
    </inkml:brush>
  </inkml:definitions>
  <inkml:trace contextRef="#ctx0" brushRef="#br0">0 3212 11056 0 0,'0'0'505'0'0,"0"0"-9"0"0,1 2-317 0 0,1 4 336 0 0,0 0 0 0 0,1-1 0 0 0,0 0 1 0 0,0 1-1 0 0,0-1 0 0 0,0-1 0 0 0,1 1 1 0 0,0 0-1 0 0,0-1 0 0 0,0 0 1 0 0,1 0-1 0 0,6 5 0 0 0,2 4 184 0 0,-11-11-614 0 0,0 0-1 0 0,-1 0 1 0 0,1 0-1 0 0,0-1 1 0 0,0 1 0 0 0,0 0-1 0 0,3 1 1 0 0,7 3 151 0 0,0 0 0 0 0,0-1 1 0 0,0-1-1 0 0,1 0 0 0 0,20 4 0 0 0,-15-6 17 0 0,0 0-1 0 0,-1 0 1 0 0,24-2 0 0 0,54-10 736 0 0,-71 8-782 0 0,-14 1-124 0 0,0 0-1 0 0,18-4 1 0 0,1-2 28 0 0,34-5-1 0 0,-31 7-79 0 0,116-15 33 0 0,64-16 133 0 0,42-22 107 0 0,-161 36-269 0 0,-39 10-3 0 0,90-12 31 0 0,7-1-17 0 0,-21-4 8 0 0,-2-12 159 0 0,-83 26-56 0 0,63-13 0 0 0,-25 7 46 0 0,99-26 295 0 0,18-5 83 0 0,67-41 30 0 0,-199 64-328 0 0,114-70 0 0 0,-129 66-319 0 0,-23 17-10 0 0,-1-2-1 0 0,-2-1 1 0 0,45-39 0 0 0,52-65 371 0 0,-37 46-81 0 0,16-18-41 0 0,-64 55-124 0 0,20-22 91 0 0,-4 4 3 0 0,-31 33-59 0 0,25-31-1 0 0,-16 12 9 0 0,-1-1 0 0 0,-3-1 0 0 0,25-53 0 0 0,33-111 168 0 0,46-93-25 0 0,-75 184-229 0 0,32-56 25 0 0,47-50 52 0 0,-39 51-14 0 0,-81 138-21 0 0,-2 0 0 0 0,-1-1 0 0 0,9-42 0 0 0,23-93 93 0 0,-21 88-118 0 0,-17 65-53 0 0,-6 14 0 0 0,1 0 0 0 0,-1-1 0 0 0,0 1 0 0 0,-1 0 0 0 0,1-1 0 0 0,0-10 0 0 0,-2 12 1 0 0,0 3-1 0 0,0 0-1 0 0,0 0 0 0 0,0 0 1 0 0,0 0-1 0 0,0 0 0 0 0,1 0 1 0 0,-1 0-1 0 0,0 0 0 0 0,0 0 1 0 0,1 0-1 0 0,-1 1 0 0 0,1-1 1 0 0,-1 0-1 0 0,1 0 0 0 0,-1 0 1 0 0,1 0-1 0 0,-1 1 0 0 0,1-1 1 0 0,1-1-1 0 0,-1 1-64 0 0,-3 2-70 0 0,-22 20-893 0 0,23-19 519 0 0,-2 2-1047 0 0,1 0-2151 0 0,2-4-5240 0 0</inkml:trace>
</inkml:ink>
</file>

<file path=ppt/ink/ink3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37"/>
    </inkml:context>
    <inkml:brush xml:id="br0">
      <inkml:brushProperty name="width" value="0.05" units="cm"/>
      <inkml:brushProperty name="height" value="0.05" units="cm"/>
      <inkml:brushProperty name="color" value="#CC0066"/>
    </inkml:brush>
  </inkml:definitions>
  <inkml:trace contextRef="#ctx0" brushRef="#br0">24 656 14480 0 0,'0'0'662'0'0,"0"3"-11"0"0,-1 7-415 0 0,-3-1-209 0 0,2-6 402 0 0,1-1 0 0 0,0 1 1 0 0,0 0-1 0 0,0 0 1 0 0,0 0-1 0 0,-1 4 0 0 0,2-4-6 0 0,-1-1 0 0 0,0 0 0 0 0,1 1 0 0 0,-1-1 0 0 0,0 1 0 0 0,0-1 0 0 0,-3 4 0 0 0,3-5 98 0 0,1-1-17 0 0,0 0-41 0 0,2 2-149 0 0,5 3-67 0 0,-6-3-14 0 0,0-2-194 0 0,-1 0 0 0 0,0 1 0 0 0,0-1 0 0 0,0 0 0 0 0,0 1 0 0 0,0-1 0 0 0,1 0 0 0 0,-1 1-1 0 0,0-1 1 0 0,0 0 0 0 0,1 0 0 0 0,-1 1 0 0 0,0-1 0 0 0,0 0 0 0 0,1 0 0 0 0,-1 0 0 0 0,0 1 0 0 0,1-1 0 0 0,-1 0-1 0 0,0 0 1 0 0,1 0 0 0 0,3 1 47 0 0,-1 0 0 0 0,0-1 1 0 0,1 0-1 0 0,-1 1 0 0 0,1-1 0 0 0,-1-1 0 0 0,1 1 0 0 0,-1 0 0 0 0,1-1 0 0 0,-1 0 0 0 0,0 0 0 0 0,1 0 1 0 0,-1 0-1 0 0,0 0 0 0 0,0-1 0 0 0,0 0 0 0 0,0 1 0 0 0,5-4 0 0 0,16-12 193 0 0,-16 12-203 0 0,-1 0 0 0 0,0 0 0 0 0,0 0 0 0 0,9-11 0 0 0,-2 2 47 0 0,29-23 0 0 0,-27 24-55 0 0,15-16-1 0 0,118-120 257 0 0,-102 105-242 0 0,-1-2 0 0 0,60-79-1 0 0,-5-4-6 0 0,-82 108-10 0 0,41-39-1 0 0,-60 60-59 0 0,1-1-1 0 0,-1 1 0 0 0,1 0 0 0 0,-1-1 1 0 0,1 1-1 0 0,-1-1 0 0 0,1 1 0 0 0,-1 0 1 0 0,1-1-1 0 0,-1 1 0 0 0,1 0 0 0 0,-1 0 0 0 0,1-1 1 0 0,-1 1-1 0 0,1 0 0 0 0,0 0 0 0 0,-1 0 1 0 0,1 0-1 0 0,0 0 0 0 0,-1 0 0 0 0,1 0 1 0 0,-1 0-1 0 0,1 0 0 0 0,0 0 0 0 0,-1 0 0 0 0,1 0 1 0 0,-1 0-1 0 0,1 0 0 0 0,0 1 0 0 0,-1-1 1 0 0,1 0-1 0 0,-1 0 0 0 0,1 1 0 0 0,-1-1 1 0 0,1 0-1 0 0,-1 1 0 0 0,1-1 0 0 0,-1 1 0 0 0,1-1 1 0 0,-1 0-1 0 0,0 1 0 0 0,1-1 0 0 0,-1 1 1 0 0,1-1-1 0 0,-1 1 0 0 0,0 0 0 0 0,0-1 1 0 0,1 1-1 0 0,-1-1 0 0 0,0 1 0 0 0,0 0 0 0 0,3 6 63 0 0,-1-1-1 0 0,-1 0 0 0 0,3 13 0 0 0,-3-10-40 0 0,0-2-18 0 0,0 0-1 0 0,0 0 1 0 0,-1 0 0 0 0,0 0-1 0 0,-1 0 1 0 0,-1 12 0 0 0,-2 11 21 0 0,-15 201 141 0 0,15-87-92 0 0,6-119-63 0 0,0 0 0 0 0,2-1 1 0 0,11 41-1 0 0,-13-55-136 0 0,1-1-1 0 0,0 0 1 0 0,1 0-1 0 0,0 0 1 0 0,0-1 0 0 0,1 1-1 0 0,0-1 1 0 0,0 0-1 0 0,1-1 1 0 0,0 1-1 0 0,1-1 1 0 0,0 0 0 0 0,10 8-1 0 0,-4-6-818 0 0</inkml:trace>
</inkml:ink>
</file>

<file path=ppt/ink/ink3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692"/>
    </inkml:context>
    <inkml:brush xml:id="br0">
      <inkml:brushProperty name="width" value="0.05" units="cm"/>
      <inkml:brushProperty name="height" value="0.05" units="cm"/>
      <inkml:brushProperty name="color" value="#AB008B"/>
    </inkml:brush>
  </inkml:definitions>
  <inkml:trace contextRef="#ctx0" brushRef="#br0">1057 20 14112 0 0,'0'0'645'0'0,"0"0"-14"0"0,0-8-379 0 0,0 7-224 0 0,0 1 0 0 0,0-1 0 0 0,0 1 0 0 0,0-1 1 0 0,0 1-1 0 0,0-1 0 0 0,0 1 0 0 0,0-1 0 0 0,0 1 1 0 0,0-1-1 0 0,0 1 0 0 0,-1-1 0 0 0,1 1 0 0 0,0-1 1 0 0,0 1-1 0 0,0-1 0 0 0,-1 1 0 0 0,1 0 0 0 0,0-1 1 0 0,-1 1-1 0 0,1-1 0 0 0,-1 1 72 0 0,1 0 0 0 0,0 0 0 0 0,-1 0 0 0 0,1 0 1 0 0,-1 0-1 0 0,1 0 0 0 0,0 0 0 0 0,-1 0 0 0 0,1 0 0 0 0,0 0 0 0 0,-1 0 1 0 0,1 0-1 0 0,0 0 0 0 0,-1 0 0 0 0,1 0 0 0 0,0 1 0 0 0,-1-1 0 0 0,1 0 1 0 0,0 0-1 0 0,0 0 0 0 0,-1 0 0 0 0,1 1 0 0 0,-3 1 129 0 0,1 0-1 0 0,0 0 1 0 0,0 0 0 0 0,0 0-1 0 0,1 0 1 0 0,-4 4-1 0 0,-5 13-43 0 0,-17 27 101 0 0,-24 58-1 0 0,-55 141 19 0 0,-52 91 49 0 0,-19-8 73 0 0,-63 129 235 0 0,160-283-181 0 0,-75 238 0 0 0,149-393-448 0 0,1 0 0 0 0,0 0 0 0 0,2 0 0 0 0,-2 36 0 0 0,6-35-183 0 0,-1-19 127 0 0,1-1 0 0 0,-1 1 0 0 0,0 0-1 0 0,0 0 1 0 0,1-1 0 0 0,-1 1 0 0 0,1 0-1 0 0,-1-1 1 0 0,0 1 0 0 0,1 0 0 0 0,-1-1-1 0 0,1 1 1 0 0,-1-1 0 0 0,1 1 0 0 0,0-1-1 0 0,-1 1 1 0 0,1-1 0 0 0,0 1 0 0 0,-1-1 0 0 0,2 1-1 0 0,2-3-752 0 0,7-8-50 0 0</inkml:trace>
</inkml:ink>
</file>

<file path=ppt/ink/ink3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693"/>
    </inkml:context>
    <inkml:brush xml:id="br0">
      <inkml:brushProperty name="width" value="0.05" units="cm"/>
      <inkml:brushProperty name="height" value="0.05" units="cm"/>
      <inkml:brushProperty name="color" value="#AB008B"/>
    </inkml:brush>
  </inkml:definitions>
  <inkml:trace contextRef="#ctx0" brushRef="#br0">163 3 13824 0 0,'-1'0'223'0'0,"0"-1"0"0"0,0 1 0 0 0,-1-1 1 0 0,1 1-1 0 0,-1 0 0 0 0,1-1 1 0 0,0 1-1 0 0,-1 0 0 0 0,1 0 0 0 0,-3 0 1 0 0,4 0-193 0 0,-1 0 1087 0 0,1 0 46 0 0,-10 11 1256 0 0,6-6-2112 0 0,1 1 0 0 0,0-1-1 0 0,0 1 1 0 0,1 0 0 0 0,-1 0 0 0 0,1 0 0 0 0,-1 6 0 0 0,0 6-71 0 0,-2 20-1 0 0,-1 11 37 0 0,-39 159 416 0 0,39-176-608 0 0,1 0-1 0 0,-1 48 1 0 0,-2 18 53 0 0,-10 87 70 0 0,13-148-156 0 0,4-27-73 0 0,-1-1 1 0 0,1 0 0 0 0,1 1-1 0 0,0-1 1 0 0,0 0-1 0 0,1 1 1 0 0,3 17-1 0 0,0-18-589 0 0,-3-7-4120 0 0,3-7-2725 0 0</inkml:trace>
</inkml:ink>
</file>

<file path=ppt/ink/ink3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694"/>
    </inkml:context>
    <inkml:brush xml:id="br0">
      <inkml:brushProperty name="width" value="0.05" units="cm"/>
      <inkml:brushProperty name="height" value="0.05" units="cm"/>
      <inkml:brushProperty name="color" value="#AB008B"/>
    </inkml:brush>
  </inkml:definitions>
  <inkml:trace contextRef="#ctx0" brushRef="#br0">0 149 8752 0 0,'0'0'398'0'0,"0"0"-3"0"0,0 0 250 0 0,3 0 1983 0 0,7 2 326 0 0,-1-1-1 0 0,13 1 0 0 0,44-4 861 0 0,-55 2-3756 0 0,10-1 287 0 0,0-1 0 0 0,-1-1 0 0 0,38-11 0 0 0,46-12 189 0 0,18-5-63 0 0,111-27-532 0 0,-195 50-47 0 0,-21 5-1028 0 0,0 1-1 0 0,0 0 1 0 0,20 1 0 0 0,-14 1-7381 0 0</inkml:trace>
</inkml:ink>
</file>

<file path=ppt/ink/ink3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695"/>
    </inkml:context>
    <inkml:brush xml:id="br0">
      <inkml:brushProperty name="width" value="0.05" units="cm"/>
      <inkml:brushProperty name="height" value="0.05" units="cm"/>
      <inkml:brushProperty name="color" value="#AB008B"/>
    </inkml:brush>
  </inkml:definitions>
  <inkml:trace contextRef="#ctx0" brushRef="#br0">38 70 21191 0 0,'0'0'970'0'0,"0"0"-20"0"0,1 1-535 0 0,3 2-280 0 0,0-1 0 0 0,-1 1 0 0 0,1-1 0 0 0,0 0 0 0 0,0 0 0 0 0,0 0 0 0 0,0-1 0 0 0,1 1 0 0 0,-1-1 0 0 0,0 0 0 0 0,1 0 0 0 0,-1-1 0 0 0,1 1 0 0 0,5-1 0 0 0,69-7-116 0 0,-53 4 29 0 0,70-13 689 0 0,-31 4-231 0 0,66-16-555 0 0,-47 8-2228 0 0,-45 12 949 0 0</inkml:trace>
  <inkml:trace contextRef="#ctx0" brushRef="#br0" timeOffset="1">0 499 21191 0 0,'0'0'480'0'0,"0"0"67"0"0,0 0 32 0 0,1 2-58 0 0,1 0-496 0 0,-1 1-1 0 0,0-1 1 0 0,1 0 0 0 0,-1 0-1 0 0,1-1 1 0 0,-1 1 0 0 0,1 0 0 0 0,0 0-1 0 0,0-1 1 0 0,0 1 0 0 0,0-1-1 0 0,0 0 1 0 0,0 1 0 0 0,1-1-1 0 0,-1 0 1 0 0,0 0 0 0 0,0 0 0 0 0,1-1-1 0 0,-1 1 1 0 0,1-1 0 0 0,-1 1-1 0 0,1-1 1 0 0,4 0 0 0 0,7 1 279 0 0,0-2-1 0 0,0 0 1 0 0,16-3 0 0 0,-12 2-28 0 0,34-5-109 0 0,-2-3 0 0 0,64-19 0 0 0,-51 11-6 0 0,-34 11-1101 0 0,0-2-1 0 0,0-1 0 0 0,29-15 1 0 0,-31 12-851 0 0</inkml:trace>
</inkml:ink>
</file>

<file path=ppt/ink/ink3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697"/>
    </inkml:context>
    <inkml:brush xml:id="br0">
      <inkml:brushProperty name="width" value="0.05" units="cm"/>
      <inkml:brushProperty name="height" value="0.05" units="cm"/>
      <inkml:brushProperty name="color" value="#AB008B"/>
    </inkml:brush>
  </inkml:definitions>
  <inkml:trace contextRef="#ctx0" brushRef="#br0">253 1 13360 0 0,'0'0'612'0'0,"-2"0"-15"0"0,-4 4-144 0 0,-1 0-1 0 0,1 0 1 0 0,0 0 0 0 0,0 1 0 0 0,0 0 0 0 0,1 0 0 0 0,-1 1-1 0 0,-8 11 1 0 0,-10 10 2505 0 0,17-19-2542 0 0,1-1 1 0 0,-7 13-1 0 0,7-11-102 0 0,-14 16 0 0 0,6-11-31 0 0,12-13-227 0 0,0 1-1 0 0,0 0 1 0 0,0-1-1 0 0,0 1 0 0 0,0 0 1 0 0,1 0-1 0 0,-1 1 0 0 0,0-1 1 0 0,1 0-1 0 0,0 0 1 0 0,0 1-1 0 0,-1-1 0 0 0,2 1 1 0 0,-1-1-1 0 0,0 1 1 0 0,0 0-1 0 0,0 3 0 0 0,-3 12 23 0 0,0 0 0 0 0,-1 0-1 0 0,-1-1 1 0 0,-1 0 0 0 0,-11 21 0 0 0,-1 3-421 0 0,18-39-62 0 0,1-2-1019 0 0,-1 2-4241 0 0,-6 5-1820 0 0</inkml:trace>
</inkml:ink>
</file>

<file path=ppt/ink/ink3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698"/>
    </inkml:context>
    <inkml:brush xml:id="br0">
      <inkml:brushProperty name="width" value="0.05" units="cm"/>
      <inkml:brushProperty name="height" value="0.05" units="cm"/>
      <inkml:brushProperty name="color" value="#AB008B"/>
    </inkml:brush>
  </inkml:definitions>
  <inkml:trace contextRef="#ctx0" brushRef="#br0">8 1 7832 0 0,'0'0'356'0'0,"0"0"-7"0"0,0 0 291 0 0,0 0 2033 0 0,-1 3 913 0 0,-1 3-1692 0 0,1 0 1 0 0,0 0-1 0 0,-1 9 1 0 0,2-11-1573 0 0,0 0-1 0 0,0 0 1 0 0,0 0-1 0 0,2 6 1 0 0,2 9 58 0 0,1-1 1 0 0,1 1-1 0 0,11 24 0 0 0,-4-15-181 0 0,-11-21-201 0 0,1-1-1 0 0,-1 0 1 0 0,2 0-1 0 0,-1 1 1 0 0,0-2-1 0 0,1 1 1 0 0,0 0 0 0 0,1-1-1 0 0,-1 0 1 0 0,11 9-1 0 0,-3-5-20 0 0,1 0-1 0 0,0-2 0 0 0,1 0 1 0 0,-1 0-1 0 0,2-1 0 0 0,-1-1 1 0 0,29 7-1 0 0,-22-4-1841 0 0,-19-8-4097 0 0,-2 0-1913 0 0</inkml:trace>
  <inkml:trace contextRef="#ctx0" brushRef="#br0" timeOffset="1">391 33 21047 0 0,'-3'8'257'0'0,"0"0"-1"0"0,0 0 0 0 0,1 0 0 0 0,0 0 0 0 0,0 0 0 0 0,1 0 0 0 0,0 1 1 0 0,0 9-1 0 0,0 3-263 0 0,-7 36 194 0 0,3-29 13 0 0,0 41 0 0 0,2-18 186 0 0,2-30-184 0 0,0 24 0 0 0,6 55-91 0 0,9 119-1174 0 0,-6-167-1007 0 0,-3-2-5807 0 0</inkml:trace>
</inkml:ink>
</file>

<file path=ppt/ink/ink3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00"/>
    </inkml:context>
    <inkml:brush xml:id="br0">
      <inkml:brushProperty name="width" value="0.05" units="cm"/>
      <inkml:brushProperty name="height" value="0.05" units="cm"/>
      <inkml:brushProperty name="color" value="#AB008B"/>
    </inkml:brush>
  </inkml:definitions>
  <inkml:trace contextRef="#ctx0" brushRef="#br0">33 122 10136 0 0,'-19'-40'1597'0'0,"19"39"-790"0"0,0-1 0 0 0,0 1 0 0 0,0 0 0 0 0,1-1 0 0 0,-1 1-1 0 0,0 0 1 0 0,0-1 0 0 0,1 1 0 0 0,0-2 0 0 0,0-1 1220 0 0,5-8 1945 0 0,11-6-2512 0 0,-13 15-1441 0 0,0-1 0 0 0,0 1 1 0 0,0 1-1 0 0,1-1 0 0 0,7-3 1 0 0,-4 3 3 0 0,0 1 1 0 0,-1 0 0 0 0,1 0 0 0 0,0 1 0 0 0,0 0 0 0 0,0 1 0 0 0,0-1 0 0 0,0 2 0 0 0,0-1 0 0 0,0 1 0 0 0,0 0 0 0 0,-1 1 0 0 0,1-1 0 0 0,0 2 0 0 0,-1-1 0 0 0,1 1-1 0 0,-1 0 1 0 0,0 1 0 0 0,0-1 0 0 0,0 2 0 0 0,9 6 0 0 0,-13-8-24 0 0,0 0 0 0 0,-1 0 0 0 0,1 1 0 0 0,-1-1 0 0 0,0 1 0 0 0,0-1 0 0 0,0 1 0 0 0,0 0 0 0 0,-1 0 0 0 0,3 8 0 0 0,4 11 0 0 0,-6-21-8 0 0,-1 1 0 0 0,0-1 0 0 0,0 1 0 0 0,0 0 0 0 0,0 0 0 0 0,0-1 0 0 0,0 1 0 0 0,-1 0 0 0 0,1 0 0 0 0,-1 0 0 0 0,0 0 0 0 0,0 0 0 0 0,0 0 0 0 0,0-1 0 0 0,0 1 0 0 0,-1 0 0 0 0,0 0 0 0 0,1 0 0 0 0,-1 0 0 0 0,-1 2 0 0 0,-1 3-8 0 0,0-1 1 0 0,0 1-1 0 0,-1-1 0 0 0,0 0 0 0 0,-1 0 0 0 0,1-1 1 0 0,-1 1-1 0 0,0-1 0 0 0,-1 0 0 0 0,0 0 1 0 0,-12 9-1 0 0,0-2-15 0 0,-60 38-147 0 0,69-46 102 0 0,0-1-1 0 0,0 0 0 0 0,0 0 0 0 0,-1-1 1 0 0,0 0-1 0 0,1 0 0 0 0,-12 1 0 0 0,8-2-184 0 0,11-2 120 0 0,1 1-1 0 0,-1-1 1 0 0,1 0-1 0 0,-1 1 1 0 0,0-1 0 0 0,1 0-1 0 0,-1 0 1 0 0,0 0-1 0 0,1 0 1 0 0,-1 0-1 0 0,0-1 1 0 0,1 1-1 0 0,-1 0 1 0 0,-2-2 0 0 0,2 1-1609 0 0</inkml:trace>
</inkml:ink>
</file>

<file path=ppt/ink/ink3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01"/>
    </inkml:context>
    <inkml:brush xml:id="br0">
      <inkml:brushProperty name="width" value="0.05" units="cm"/>
      <inkml:brushProperty name="height" value="0.05" units="cm"/>
      <inkml:brushProperty name="color" value="#AB008B"/>
    </inkml:brush>
  </inkml:definitions>
  <inkml:trace contextRef="#ctx0" brushRef="#br0">320 114 17535 0 0,'0'0'803'0'0,"0"0"-18"0"0,0-1-501 0 0,0-2-278 0 0,-1 1-1 0 0,0-1 0 0 0,1 0 0 0 0,-1 1 0 0 0,0-1 0 0 0,-3-3 0 0 0,-2-11 209 0 0,-12-25 928 0 0,17 40-1065 0 0,0 0-1 0 0,0 1 0 0 0,0-1 0 0 0,0 0 1 0 0,0 0-1 0 0,0 0 0 0 0,0 1 0 0 0,-1-1 0 0 0,1 1 1 0 0,-1-1-1 0 0,1 1 0 0 0,-1 0 0 0 0,0-1 1 0 0,1 1-1 0 0,-1 0 0 0 0,0 0 0 0 0,0 0 0 0 0,0 0 1 0 0,0 1-1 0 0,0-1 0 0 0,0 0 0 0 0,0 1 1 0 0,-3-1-1 0 0,2 1-25 0 0,-1-1 0 0 0,1 1 0 0 0,-1 0 0 0 0,1 1-1 0 0,-1-1 1 0 0,1 0 0 0 0,0 1 0 0 0,-1 0 0 0 0,1 0 0 0 0,0 0 0 0 0,-1 0 0 0 0,1 0 0 0 0,0 1 0 0 0,-3 1 0 0 0,-52 35 651 0 0,51-33-615 0 0,1 1-1 0 0,-1 0 1 0 0,1 0-1 0 0,1 1 1 0 0,-1 0 0 0 0,1 0-1 0 0,-4 8 1 0 0,-5 4 91 0 0,2-1-34 0 0,1 1-1 0 0,0 0 1 0 0,2 1 0 0 0,-8 22 0 0 0,16-39-141 0 0,-1 1 5 0 0,0-1 0 0 0,1 1 0 0 0,0 0 0 0 0,0 0 0 0 0,0 0 0 0 0,0 0 0 0 0,1 0 0 0 0,-1 0 0 0 0,1 0-1 0 0,0 0 1 0 0,0 0 0 0 0,2 7 0 0 0,-2-8-8 0 0,0 0 0 0 0,1-1 0 0 0,-1 1 0 0 0,0-1 0 0 0,-1 1 0 0 0,1 2 0 0 0,-1-3 0 0 0,1-1 0 0 0,0 0 0 0 0,-1 1 0 0 0,1-1 0 0 0,0 0 0 0 0,0 1 0 0 0,0-1 0 0 0,0 0 0 0 0,0 1 0 0 0,0-1 0 0 0,0 1 0 0 0,1-1 0 0 0,-1 0 0 0 0,0 0 0 0 0,1 1 0 0 0,-1-1 0 0 0,1 0 0 0 0,0 1 0 0 0,-1-1 0 0 0,1 0 0 0 0,0 0 0 0 0,0 0 0 0 0,-1 0 0 0 0,1 0 0 0 0,0 0 0 0 0,1 1 0 0 0,10 3 0 0 0,-9-4 0 0 0,0-1 0 0 0,0 1 0 0 0,0-1 0 0 0,0 0 0 0 0,0 1 0 0 0,0-1 0 0 0,0-1 0 0 0,0 1 0 0 0,0 0 0 0 0,0-1 0 0 0,-1 0 0 0 0,1 1 0 0 0,3-3 0 0 0,-1 1 0 0 0,0 0 0 0 0,0 0 0 0 0,0 0 0 0 0,0-1 0 0 0,-1 0 0 0 0,7-5 0 0 0,1-4 14 0 0,0-1-1 0 0,13-19 0 0 0,-9 12 7 0 0,33-44 52 0 0,-25 34-59 0 0,-15 18-10 0 0,0 0 1 0 0,13-12-1 0 0,-20 23 52 0 0,-2 2 17 0 0,2 3-65 0 0,0 0 1 0 0,0 1-1 0 0,-1-1 1 0 0,0 1 0 0 0,0-1-1 0 0,0 1 1 0 0,-1 5-1 0 0,1-4-3 0 0,0 0-1 0 0,0 1 1 0 0,0-2 0 0 0,3 10-1 0 0,6 8-235 0 0,-7-12-102 0 0,1-1 1 0 0,1 0-1 0 0,0 0 1 0 0,0-1-1 0 0,1 1 1 0 0,8 10 0 0 0,-2-7-2193 0 0,-2-1-5237 0 0</inkml:trace>
</inkml:ink>
</file>

<file path=ppt/ink/ink3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02"/>
    </inkml:context>
    <inkml:brush xml:id="br0">
      <inkml:brushProperty name="width" value="0.05" units="cm"/>
      <inkml:brushProperty name="height" value="0.05" units="cm"/>
      <inkml:brushProperty name="color" value="#AB008B"/>
    </inkml:brush>
  </inkml:definitions>
  <inkml:trace contextRef="#ctx0" brushRef="#br0">78 0 2304 0 0,'-16'18'101'0'0,"15"-17"-95"0"0,1 0-1 0 0,-1-1 1 0 0,0 1-1 0 0,1 0 0 0 0,-1 0 1 0 0,1-1-1 0 0,-1 1 1 0 0,1 0-1 0 0,0 0 1 0 0,-1 0-1 0 0,1-1 0 0 0,0 1 1 0 0,-1 0-1 0 0,1 0 1 0 0,0 0-1 0 0,0 0 1 0 0,0 0-1 0 0,0 1 0 0 0,-2 9 15 0 0,-2 0 1378 0 0,1 0 0 0 0,-3 18 0 0 0,4-13 5010 0 0,-8 23-1 0 0,-7 15-2348 0 0,11-35-4373 0 0,4-14 434 0 0,1 0 0 0 0,0 0 1 0 0,1 0-1 0 0,0 0 0 0 0,-1 0 0 0 0,2 1 0 0 0,-1-1 0 0 0,0 0 1 0 0,1 0-1 0 0,2 7 0 0 0,0 3 363 0 0,-4 4-96 0 0,0-18-373 0 0,1 1-1 0 0,0-1 1 0 0,-1 0 0 0 0,1 1-1 0 0,0-1 1 0 0,0 1-1 0 0,0-1 1 0 0,0 0 0 0 0,0 1-1 0 0,1-1 1 0 0,-1 1 0 0 0,0-1-1 0 0,0 0 1 0 0,1 1-1 0 0,-1-1 1 0 0,1 0 0 0 0,0 2-1 0 0,5 5-16 0 0,-4-6 13 0 0,-1-1 0 0 0,0 1-1 0 0,0-1 1 0 0,0 1-1 0 0,0 0 1 0 0,0 0-1 0 0,0 0 1 0 0,0-1-1 0 0,-1 1 1 0 0,1 0-1 0 0,-1 0 1 0 0,1 0-1 0 0,-1 4 1 0 0,1-5 29 0 0,-1 0 0 0 0,0 0 1 0 0,1 1-1 0 0,-1-1 0 0 0,1 0 0 0 0,-1 0 1 0 0,1 0-1 0 0,0 0 0 0 0,-1 0 0 0 0,1 0 1 0 0,0 0-1 0 0,0 0 0 0 0,0 0 0 0 0,0 0 1 0 0,0 0-1 0 0,0 0 0 0 0,1 0 0 0 0,-1 0-26 0 0,0 0-1 0 0,0-1 0 0 0,0 1 1 0 0,-1-1-1 0 0,1 1 1 0 0,0-1-1 0 0,0 1 0 0 0,0-1 1 0 0,0 0-1 0 0,0 0 0 0 0,0 1 1 0 0,0-1-1 0 0,0 0 1 0 0,0 0-1 0 0,0 0 0 0 0,0 0 1 0 0,0 0-1 0 0,0 0 1 0 0,0 0-1 0 0,0 0 0 0 0,0-1 1 0 0,0 1-1 0 0,0 0 0 0 0,2-1 1 0 0,-2 0-12 0 0,4-2 61 0 0,0 0 0 0 0,-1 0 0 0 0,1 0-1 0 0,-1-1 1 0 0,0 1 0 0 0,0-1 0 0 0,0 0-1 0 0,5-8 1 0 0,12-13 110 0 0,-17 20-202 0 0,1 0 0 0 0,-1 0 0 0 0,0 0 0 0 0,6-11-1 0 0,7-22-74 0 0,-7 17 31 0 0,18-31 0 0 0,-4 10 74 0 0,-20 33 0 0 0,1 0 0 0 0,0 0 0 0 0,0 0 0 0 0,12-14 0 0 0,-8 13 0 0 0,-7 3 18 0 0,6 15 139 0 0,-5-3-138 0 0,0 1 1 0 0,-1 0 0 0 0,1 0-1 0 0,-1-1 1 0 0,0 1-1 0 0,-1 0 1 0 0,0 1 0 0 0,0-1-1 0 0,0 10 1 0 0,-1-5-2 0 0,1-1 1 0 0,0 1 0 0 0,0-1-1 0 0,4 14 1 0 0,-2-14-19 0 0,-2 0 0 0 0,2 19 0 0 0,1 11 0 0 0,0-19-20 0 0,6 33-242 0 0,-9-51 188 0 0,-1-1 1 0 0,1 1 0 0 0,0-1 0 0 0,0 1 0 0 0,0-1 0 0 0,0 0 0 0 0,0 1 0 0 0,1-1-1 0 0,-1 0 1 0 0,1 0 0 0 0,-1 0 0 0 0,1 0 0 0 0,2 3 0 0 0,5 5-1383 0 0,0-3-300 0 0,5-6-70 0 0</inkml:trace>
</inkml:ink>
</file>

<file path=ppt/ink/ink3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03"/>
    </inkml:context>
    <inkml:brush xml:id="br0">
      <inkml:brushProperty name="width" value="0.05" units="cm"/>
      <inkml:brushProperty name="height" value="0.05" units="cm"/>
      <inkml:brushProperty name="color" value="#AB008B"/>
    </inkml:brush>
  </inkml:definitions>
  <inkml:trace contextRef="#ctx0" brushRef="#br0">338 0 14280 0 0,'-2'1'1102'0'0,"-32"17"882"0"0,2 1 4139 0 0,15-12-4136 0 0,-17 12 1 0 0,2-1-1441 0 0,11-6-55 0 0,1 1 0 0 0,-34 29 0 0 0,39-30-283 0 0,8-7-173 0 0,1 1-1 0 0,0 0 1 0 0,-5 7-1 0 0,-6 7 31 0 0,13-16-56 0 0,0 1 1 0 0,1 0-1 0 0,-1 0 0 0 0,-2 7 0 0 0,4-10-8 0 0,1 0 0 0 0,0 0-1 0 0,0 0 1 0 0,1 1 0 0 0,-1-1 0 0 0,0 0 0 0 0,1 1 0 0 0,-1-1 0 0 0,1 0 0 0 0,0 1 0 0 0,0-1-1 0 0,0 1 1 0 0,0-1 0 0 0,1 4 0 0 0,0-5-2 0 0,0 1 0 0 0,0-1 1 0 0,0 0-1 0 0,0 1 0 0 0,0-1 0 0 0,0 0 1 0 0,1 0-1 0 0,-1 1 0 0 0,1-1 0 0 0,-1 0 0 0 0,1-1 1 0 0,-1 1-1 0 0,1 0 0 0 0,-1 0 0 0 0,4 0 0 0 0,26 9-16 0 0,-1-4-46 0 0,44 1-1 0 0,0 1 129 0 0,-65-6-17 0 0,1 1 1 0 0,-1 0-1 0 0,0 0 0 0 0,0 1 0 0 0,9 5 1 0 0,8 4 14 0 0,-24-12-84 0 0,0 0-1 0 0,1 0 1 0 0,-1 1-1 0 0,0-1 1 0 0,0 1-1 0 0,0 0 1 0 0,0 0-1 0 0,0-1 1 0 0,0 1-1 0 0,-1 1 1 0 0,1-1-1 0 0,0 0 1 0 0,-1 0-1 0 0,0 0 1 0 0,2 5-1 0 0,-3-7 17 0 0,0 1-1 0 0,0 0 0 0 0,0-1 1 0 0,0 1-1 0 0,0 0 1 0 0,0-1-1 0 0,0 1 0 0 0,0 0 1 0 0,0-1-1 0 0,-1 1 1 0 0,1-1-1 0 0,0 1 1 0 0,-1 0-1 0 0,1-1 0 0 0,0 1 1 0 0,-1-1-1 0 0,0 2 1 0 0,-10 10 118 0 0,7-7-73 0 0,-2 1 12 0 0,-1 1-1 0 0,0-1 0 0 0,-1-1 0 0 0,-11 8 0 0 0,7-6-66 0 0,-15 14-1 0 0,12-9-119 0 0,0-2-1 0 0,0 0 0 0 0,-1-1 1 0 0,-33 14-1 0 0,13-15-937 0 0,32-9 140 0 0,2 0 616 0 0,-7-5-1733 0 0,3-2-3990 0 0,1-4-2224 0 0</inkml:trace>
</inkml:ink>
</file>

<file path=ppt/ink/ink3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04"/>
    </inkml:context>
    <inkml:brush xml:id="br0">
      <inkml:brushProperty name="width" value="0.05" units="cm"/>
      <inkml:brushProperty name="height" value="0.05" units="cm"/>
      <inkml:brushProperty name="color" value="#AB008B"/>
    </inkml:brush>
  </inkml:definitions>
  <inkml:trace contextRef="#ctx0" brushRef="#br0">46 540 11520 0 0,'0'0'528'0'0,"0"2"-16"0"0,-8 46-304 0 0,5-23 3042 0 0,-1 0 1 0 0,-1-1-1 0 0,-11 33 1 0 0,14-49-3035 0 0,0 0-1 0 0,1 0 1 0 0,-1 9-1 0 0,0 2 70 0 0,2-16-260 0 0,0 0 1 0 0,0 0 0 0 0,0 0 0 0 0,0 0 0 0 0,0 0 0 0 0,0-1 0 0 0,2 7 0 0 0,1 4 30 0 0,-2-10-192 0 0,-1-1-1 0 0,1 1 0 0 0,0-1 0 0 0,0 0 0 0 0,0 1 0 0 0,1 1 0 0 0,-1-2-1004 0 0,-1-2-69 0 0</inkml:trace>
  <inkml:trace contextRef="#ctx0" brushRef="#br0" timeOffset="1">195 0 22975 0 0,'0'0'1024'0'0,"-5"4"200"0"0,-9 4-976 0 0,9 1-248 0 0,-4 3 0 0 0,-1 0 0 0 0,7 0-80 0 0,-2 1-64 0 0,-1-1-16 0 0,6 3 0 0 0,-5 2-288 0 0,10 4-64 0 0,1-9-16 0 0,-1 8-8903 0 0</inkml:trace>
</inkml:ink>
</file>

<file path=ppt/ink/ink3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06"/>
    </inkml:context>
    <inkml:brush xml:id="br0">
      <inkml:brushProperty name="width" value="0.05" units="cm"/>
      <inkml:brushProperty name="height" value="0.05" units="cm"/>
      <inkml:brushProperty name="color" value="#AB008B"/>
    </inkml:brush>
  </inkml:definitions>
  <inkml:trace contextRef="#ctx0" brushRef="#br0">44 108 10136 0 0,'-2'2'777'0'0,"-19"38"651"0"0,4 4 6873 0 0,14-21-3930 0 0,3-16-3979 0 0,0-1-1 0 0,0 1 1 0 0,3 9-1 0 0,-3-15-354 0 0,1 1-1 0 0,-1-1 1 0 0,1 0 0 0 0,0 1-1 0 0,0-1 1 0 0,0 0 0 0 0,0 1-1 0 0,0-1 1 0 0,0 0-1 0 0,0 0 1 0 0,0 0 0 0 0,1 0-1 0 0,-1 0 1 0 0,0 0-1 0 0,0 0 1 0 0,1 0 0 0 0,-1-1-1 0 0,1 1 1 0 0,-1 0 0 0 0,2 0-1 0 0,4 1 154 0 0,0 0 1 0 0,14 2-1 0 0,-16-3-190 0 0,-1-1 0 0 0,0 0 0 0 0,1 0 0 0 0,-1-1 0 0 0,7-1 0 0 0,8 0 0 0 0,-15 1-26 0 0,1 0-1 0 0,-1 1 1 0 0,1-1-1 0 0,-1-1 1 0 0,0 1-1 0 0,1-1 1 0 0,-1 0-1 0 0,0 0 1 0 0,0 0 0 0 0,0 0-1 0 0,0-1 1 0 0,-1 1-1 0 0,1-1 1 0 0,-1 0-1 0 0,1 0 1 0 0,-1 0-1 0 0,0-1 1 0 0,0 1-1 0 0,-1-1 1 0 0,1 0-1 0 0,-1 1 1 0 0,0-1 0 0 0,0-1-1 0 0,0 1 1 0 0,1-4-1 0 0,-1 3-7 0 0,0 0 0 0 0,-1-1 1 0 0,0 1-1 0 0,0 0 0 0 0,-1 0 0 0 0,1-1 0 0 0,-1 1 0 0 0,0 0 0 0 0,-1-1 0 0 0,1 1 0 0 0,-1 0 1 0 0,0 0-1 0 0,-1-1 0 0 0,1 1 0 0 0,-1 0 0 0 0,-2-5 0 0 0,-1-2 46 0 0,-1 1-1 0 0,0 1 1 0 0,-1-1 0 0 0,-10-13-1 0 0,13 19-3 0 0,-1 1 0 0 0,1-1 0 0 0,0 1 0 0 0,-1 1-1 0 0,0-1 1 0 0,0 1 0 0 0,0 0 0 0 0,0 0 0 0 0,-1 0 0 0 0,1 0-1 0 0,-7-1 1 0 0,9 3 25 0 0,0 1-1 0 0,0 0 1 0 0,0-1-1 0 0,0 1 1 0 0,0 0 0 0 0,0 0-1 0 0,0 1 1 0 0,0-1-1 0 0,0 0 1 0 0,0 1-1 0 0,0 0 1 0 0,0 0-1 0 0,1 0 1 0 0,-1 0-1 0 0,-3 2 1 0 0,4-2 18 0 0,-1 0-1 0 0,1 1 1 0 0,0-1-1 0 0,0 0 1 0 0,0 1 0 0 0,0 0-1 0 0,0 0 1 0 0,0-1 0 0 0,0 1-1 0 0,1 0 1 0 0,-1 0-1 0 0,1 1 1 0 0,-1-1 0 0 0,1 0-1 0 0,0 0 1 0 0,0 1 0 0 0,-2 4-1 0 0,3 5 43 0 0,1-11-91 0 0,-1 1-1 0 0,0-1 1 0 0,1 0-1 0 0,-1 0 0 0 0,1 1 1 0 0,0-1-1 0 0,-1 0 0 0 0,1 0 1 0 0,0 0-1 0 0,0 0 1 0 0,-1 0-1 0 0,1 0 0 0 0,0 0 1 0 0,0 0-1 0 0,0 0 0 0 0,0 0 1 0 0,2 1-1 0 0,0-1-3 0 0,0 0 0 0 0,-1 1 0 0 0,1-1 0 0 0,0-1 1 0 0,0 1-1 0 0,0 0 0 0 0,5 0 0 0 0,0-1-14 0 0,1 1-1 0 0,-1-2 1 0 0,1 1 0 0 0,-1-1 0 0 0,9-3-1 0 0,42-14-302 0 0,-42 11 173 0 0,0 2 0 0 0,22-5 0 0 0,54-6-411 0 0,-91 16 544 0 0,1 0 0 0 0,0 0 0 0 0,-1 0 0 0 0,1 0 0 0 0,0 0 1 0 0,-1 1-1 0 0,1-1 0 0 0,0 1 0 0 0,4 1 0 0 0,4 2-42 0 0,2 1 44 0 0,-11-3 31 0 0,-1-1-1 0 0,1 1 1 0 0,0 0 0 0 0,-1 0-1 0 0,0 0 1 0 0,1 1-1 0 0,-1-1 1 0 0,0 0-1 0 0,0 0 1 0 0,0 1 0 0 0,0-1-1 0 0,0 0 1 0 0,-1 1-1 0 0,1-1 1 0 0,-1 1 0 0 0,0-1-1 0 0,0 1 1 0 0,1-1-1 0 0,-2 4 1 0 0,1 1 64 0 0,0 1 0 0 0,-1-1 1 0 0,0 0-1 0 0,-1 0 0 0 0,-3 12 0 0 0,-7 8 105 0 0,-1-1 0 0 0,-2 0 0 0 0,-34 46 0 0 0,20-29-90 0 0,27-39-80 0 0,-9 9-141 0 0,9-12-411 0 0,2-1-185 0 0,0 0-1096 0 0,2-1-4471 0 0,5-6-1917 0 0</inkml:trace>
</inkml:ink>
</file>

<file path=ppt/ink/ink3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07"/>
    </inkml:context>
    <inkml:brush xml:id="br0">
      <inkml:brushProperty name="width" value="0.05" units="cm"/>
      <inkml:brushProperty name="height" value="0.05" units="cm"/>
      <inkml:brushProperty name="color" value="#AB008B"/>
    </inkml:brush>
  </inkml:definitions>
  <inkml:trace contextRef="#ctx0" brushRef="#br0">12 74 19351 0 0,'0'0'1491'0'0,"0"0"-964"0"0,0 0-267 0 0,-1 2 578 0 0,-2 5-290 0 0,1 1-1 0 0,0 0 1 0 0,1-1 0 0 0,0 1-1 0 0,0 0 1 0 0,1 0-1 0 0,-1 0 1 0 0,2 0 0 0 0,0 7-1 0 0,1-5-374 0 0,2 22 325 0 0,10 35 1 0 0,-12-57-442 0 0,1 0-1 0 0,1 0 1 0 0,0-1 0 0 0,0 0 0 0 0,1 0 0 0 0,0 0-1 0 0,12 16 1 0 0,-3-9 43 0 0,-8-8-71 0 0,0 0-1 0 0,0-1 1 0 0,1 1-1 0 0,0-2 1 0 0,1 1 0 0 0,-1-1-1 0 0,1 0 1 0 0,16 9-1 0 0,-13-10 3 0 0,1 0 0 0 0,0-1-1 0 0,-1-1 1 0 0,1 1 0 0 0,1-2-1 0 0,-1 0 1 0 0,0 0 0 0 0,1-1-1 0 0,-1-1 1 0 0,19-1 0 0 0,-13-1 26 0 0,-1 0 0 0 0,0-2 0 0 0,1 0 0 0 0,-2-1 0 0 0,33-13 0 0 0,-40 13-30 0 0,0 0 1 0 0,0 0 0 0 0,-1 0-1 0 0,1-1 1 0 0,-2-1-1 0 0,1 1 1 0 0,-1-1 0 0 0,0 0-1 0 0,0-1 1 0 0,-1 0-1 0 0,10-15 1 0 0,-12 15-8 0 0,0 0 0 0 0,-1 0 0 0 0,0 0 0 0 0,0-1 0 0 0,-1 1-1 0 0,0-1 1 0 0,1-12 0 0 0,0-63 104 0 0,-3 81-119 0 0,-1-7 12 0 0,1 1-1 0 0,-2-1 1 0 0,1 1-1 0 0,-1-1 1 0 0,-1 1-1 0 0,-4-13 1 0 0,4 16-8 0 0,1-1 0 0 0,-2 1 1 0 0,1 0-1 0 0,-1 0 0 0 0,0 0 0 0 0,0 0 0 0 0,0 1 1 0 0,-1-1-1 0 0,-6-5 0 0 0,6 8-24 0 0,1 0 0 0 0,-1 0 0 0 0,-9-4 0 0 0,-4-2-13 0 0,15 7-30 0 0,0 1 0 0 0,0 0 0 0 0,0 0 0 0 0,-1 0 0 0 0,1 0-1 0 0,0 0 1 0 0,-4 1 0 0 0,-10-4-762 0 0,15 4-624 0 0,2 0-76 0 0,0 0-15 0 0</inkml:trace>
</inkml:ink>
</file>

<file path=ppt/ink/ink3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08"/>
    </inkml:context>
    <inkml:brush xml:id="br0">
      <inkml:brushProperty name="width" value="0.05" units="cm"/>
      <inkml:brushProperty name="height" value="0.05" units="cm"/>
      <inkml:brushProperty name="color" value="#AB008B"/>
    </inkml:brush>
  </inkml:definitions>
  <inkml:trace contextRef="#ctx0" brushRef="#br0">70 1 3680 0 0,'0'0'167'0'0,"-4"4"1807"0"0,2-2 5351 0 0,-2 19-2894 0 0,5 16-3208 0 0,0-14-605 0 0,0 31 225 0 0,0-21-522 0 0,-4 47-1 0 0,-6 17-151 0 0,-9 60-71 0 0,12-110-219 0 0,-4 18-112 0 0,2-4-161 0 0,3-18-5759 0 0,0-30 13 0 0</inkml:trace>
</inkml:ink>
</file>

<file path=ppt/ink/ink3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09"/>
    </inkml:context>
    <inkml:brush xml:id="br0">
      <inkml:brushProperty name="width" value="0.05" units="cm"/>
      <inkml:brushProperty name="height" value="0.05" units="cm"/>
      <inkml:brushProperty name="color" value="#AB008B"/>
    </inkml:brush>
  </inkml:definitions>
  <inkml:trace contextRef="#ctx0" brushRef="#br0">20 0 17047 0 0,'0'0'779'0'0,"0"0"-15"0"0,0 0-412 0 0,0 2 75 0 0,-4 11-5 0 0,0-1 0 0 0,2 0 0 0 0,-1 1 0 0 0,0 13 0 0 0,1 53 193 0 0,2 370 338 0 0,-1-391-966 0 0,1 43-64 0 0,2-78 46 0 0,-1-5-236 0 0,-1 1 1 0 0,-1 25-1 0 0,0 12-3337 0 0,1-54 2073 0 0</inkml:trace>
</inkml:ink>
</file>

<file path=ppt/ink/ink3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10"/>
    </inkml:context>
    <inkml:brush xml:id="br0">
      <inkml:brushProperty name="width" value="0.05" units="cm"/>
      <inkml:brushProperty name="height" value="0.05" units="cm"/>
      <inkml:brushProperty name="color" value="#AB008B"/>
    </inkml:brush>
  </inkml:definitions>
  <inkml:trace contextRef="#ctx0" brushRef="#br0">1 21 22287 0 0,'0'0'506'0'0,"0"2"71"0"0,0 0-527 0 0,2 24 767 0 0,-2-24-784 0 0,0-1 0 0 0,1 1 0 0 0,-1-1 1 0 0,1 1-1 0 0,-1-1 0 0 0,1 1 0 0 0,0-1 1 0 0,-1 1-1 0 0,1-1 0 0 0,0 1 0 0 0,0-1 1 0 0,0 0-1 0 0,0 0 0 0 0,2 2 0 0 0,3 1 9 0 0,0 0-1 0 0,0-1 1 0 0,0 0-1 0 0,0 0 1 0 0,0 0-1 0 0,1-1 1 0 0,-1 0 0 0 0,1 0-1 0 0,-1 0 1 0 0,13 0-1 0 0,4 0 317 0 0,43-4-1 0 0,-43 1-247 0 0,20-3 117 0 0,75-15 1 0 0,39-21-436 0 0,-42 9-1598 0 0,-82 23 811 0 0</inkml:trace>
  <inkml:trace contextRef="#ctx0" brushRef="#br0" timeOffset="1">209 316 20215 0 0,'-28'0'2667'0'0,"30"0"-2592"0"0,0 0 0 0 0,0-1 1 0 0,-1 1-1 0 0,1 0 0 0 0,0-1 0 0 0,-1 0 1 0 0,1 1-1 0 0,-1-1 0 0 0,3-1 0 0 0,6-3 156 0 0,10-1-91 0 0,1 1 0 0 0,0 1 1 0 0,1 1-1 0 0,33-1 1 0 0,-10 1-61 0 0,51-2-1204 0 0,-64 5 488 0 0</inkml:trace>
</inkml:ink>
</file>

<file path=ppt/ink/ink3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12"/>
    </inkml:context>
    <inkml:brush xml:id="br0">
      <inkml:brushProperty name="width" value="0.05" units="cm"/>
      <inkml:brushProperty name="height" value="0.05" units="cm"/>
      <inkml:brushProperty name="color" value="#AB008B"/>
    </inkml:brush>
  </inkml:definitions>
  <inkml:trace contextRef="#ctx0" brushRef="#br0">60 1 15696 0 0,'0'0'718'0'0,"0"0"-19"0"0,0 0-390 0 0,0 0 19 0 0,0 0 59 0 0,0 2 11 0 0,-7 10 83 0 0,5-9-274 0 0,0 0-1 0 0,1 1 1 0 0,-1-1-1 0 0,-1 7 1 0 0,-2 11 436 0 0,-1 0 0 0 0,-12 27 0 0 0,9-27-590 0 0,5-10-53 0 0,4-3-48 0 0,0-7-200 0 0,0-1-81 0 0,0 0-900 0 0,0 0-3724 0 0,0 0-1591 0 0</inkml:trace>
</inkml:ink>
</file>

<file path=ppt/ink/ink3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4-30T17:32:09.212"/>
    </inkml:context>
    <inkml:brush xml:id="br0">
      <inkml:brushProperty name="width" value="0.025" units="cm"/>
      <inkml:brushProperty name="height" value="0.15" units="cm"/>
      <inkml:brushProperty name="color" value="#AB008B"/>
      <inkml:brushProperty name="inkEffects" value="pencil"/>
    </inkml:brush>
  </inkml:definitions>
  <inkml:trace contextRef="#ctx0" brushRef="#br0">31 29 10592 223234 40096,'-4'-3'944'0'0,"-3"-2"-752"0"0,-1 1-192 0 0,2-1 208 5-528,1 2 224-5 528,9 1-328 0 0,7 1-280 0 0,14-1-208 0 0,3-1-11528 0 0</inkml:trace>
</inkml:ink>
</file>

<file path=ppt/ink/ink3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4-30T17:32:25.996"/>
    </inkml:context>
    <inkml:brush xml:id="br0">
      <inkml:brushProperty name="width" value="0.025" units="cm"/>
      <inkml:brushProperty name="height" value="0.15" units="cm"/>
      <inkml:brushProperty name="color" value="#AB008B"/>
      <inkml:brushProperty name="inkEffects" value="pencil"/>
    </inkml:brush>
  </inkml:definitions>
  <inkml:trace contextRef="#ctx0" brushRef="#br0">9 17 2760 249284 37033,'-4'-7'288'0'0,"-1"-2"-3336"0"0</inkml:trace>
</inkml:ink>
</file>

<file path=ppt/ink/ink3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4-30T19:06:23.637"/>
    </inkml:context>
    <inkml:brush xml:id="br0">
      <inkml:brushProperty name="width" value="0.2" units="cm"/>
      <inkml:brushProperty name="height" value="1.2" units="cm"/>
      <inkml:brushProperty name="color" value="#AB008B"/>
      <inkml:brushProperty name="inkEffects" value="pencil"/>
    </inkml:brush>
  </inkml:definitions>
  <inkml:trace contextRef="#ctx0" brushRef="#br0">1 1 9672 214156 41984,'3'0'864'0'0,"3"0"-696"0"0,4 1-360 0 0,5 2-368 0 0,1 1-2128 0 0,-2 0-488 0 0,-3-1-912 0 0</inkml:trace>
</inkml:ink>
</file>

<file path=ppt/ink/ink3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13"/>
    </inkml:context>
    <inkml:brush xml:id="br0">
      <inkml:brushProperty name="width" value="0.05" units="cm"/>
      <inkml:brushProperty name="height" value="0.05" units="cm"/>
      <inkml:brushProperty name="color" value="#AB008B"/>
    </inkml:brush>
  </inkml:definitions>
  <inkml:trace contextRef="#ctx0" brushRef="#br0">222 1 12896 0 0,'0'0'997'0'0,"-2"0"-656"0"0,-5 1 478 0 0,0 1-1 0 0,-1 0 1 0 0,1 1 0 0 0,1-1-1 0 0,-1 1 1 0 0,0 1-1 0 0,-8 5 1 0 0,3-3-641 0 0,-66 39 2254 0 0,67-38-2009 0 0,1 1 1 0 0,1-1 0 0 0,-1 2-1 0 0,-14 17 1 0 0,23-26-420 0 0,1 0 0 0 0,0 0-1 0 0,0 0 1 0 0,0 0 0 0 0,0 1 0 0 0,0-1-1 0 0,0 0 1 0 0,0 0 0 0 0,0 0-1 0 0,0 0 1 0 0,0 1 0 0 0,0-1 0 0 0,0 0-1 0 0,0 0 1 0 0,0 0 0 0 0,0 0-1 0 0,0 1 1 0 0,0-1 0 0 0,0 0 0 0 0,0 0-1 0 0,0 0 1 0 0,0 0 0 0 0,0 1 0 0 0,0-1-1 0 0,1 0 1 0 0,-1 0 0 0 0,0 0-1 0 0,0 0 1 0 0,0 0 0 0 0,0 1 0 0 0,0-1-1 0 0,0 0 1 0 0,0 0 0 0 0,1 0-1 0 0,-1 0 1 0 0,0 0 0 0 0,0 0 0 0 0,0 0-1 0 0,0 0 1 0 0,1 1 0 0 0,-1-1-1 0 0,0 0 1 0 0,0 0 0 0 0,0 0 0 0 0,1 0-1 0 0,7 2 104 0 0,-7-2-105 0 0,8 1-2 0 0,0 0 0 0 0,19-2 0 0 0,-10 1 0 0 0,8-2-4 0 0,-21 2 8 0 0,1-1-1 0 0,-1 1 1 0 0,1 0 0 0 0,-1 0-1 0 0,0 1 1 0 0,7 1 0 0 0,-3-1 6 0 0,0 2 1 0 0,-1-1 0 0 0,1 1 0 0 0,-1 1 0 0 0,0-1-1 0 0,0 1 1 0 0,0 1 0 0 0,0 0 0 0 0,12 10 0 0 0,-16-11 7 0 0,0 0 1 0 0,-1 1-1 0 0,0-1 1 0 0,0 1-1 0 0,0 0 1 0 0,0 0-1 0 0,-1 0 1 0 0,2 7-1 0 0,-1 0 40 0 0,-3-9-69 0 0,-1 0 0 0 0,0 0 0 0 0,1 0 0 0 0,-1-1 0 0 0,0 1 0 0 0,0 0 0 0 0,0 0 1 0 0,-1-1-1 0 0,1 1 0 0 0,-1-1 0 0 0,0 1 0 0 0,1-1 0 0 0,-1 1 0 0 0,0-1 0 0 0,0 0 1 0 0,0 0-1 0 0,-1 0 0 0 0,1 0 0 0 0,-1-1 0 0 0,1 1 0 0 0,-1 0 0 0 0,-2 1 0 0 0,-6 2 72 0 0,1 0 0 0 0,-1-1 0 0 0,1 0-1 0 0,-17 4 1 0 0,18-6-101 0 0,1 0 1 0 0,0-1-1 0 0,-1 0 1 0 0,1 0-1 0 0,-1-1 0 0 0,1 0 1 0 0,-1 0-1 0 0,1-1 1 0 0,-1 0-1 0 0,1-1 0 0 0,0 0 1 0 0,-12-4-1 0 0,3-1-621 0 0,3 3-18 0 0</inkml:trace>
</inkml:ink>
</file>

<file path=ppt/ink/ink3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14"/>
    </inkml:context>
    <inkml:brush xml:id="br0">
      <inkml:brushProperty name="width" value="0.05" units="cm"/>
      <inkml:brushProperty name="height" value="0.05" units="cm"/>
      <inkml:brushProperty name="color" value="#AB008B"/>
    </inkml:brush>
  </inkml:definitions>
  <inkml:trace contextRef="#ctx0" brushRef="#br0">16 1849 15120 0 0,'-1'2'340'0'0,"-1"2"-106"0"0,1 0 0 0 0,-1 0 1 0 0,1 0-1 0 0,-1 8 0 0 0,1-9-104 0 0,-4 8 416 0 0,5-9 479 0 0,7-8-71 0 0,2-6-428 0 0,-1-1 1 0 0,0 0-1 0 0,6-16 0 0 0,2-3-62 0 0,97-162 519 0 0,-55 96-696 0 0,10-8-35 0 0,10-17-26 0 0,62-140-215 0 0,72-120 254 0 0,-166 307-223 0 0,56-85 17 0 0,12 9-40 0 0,-83 116-19 0 0,57-67 0 0 0,-47 56-1046 0 0,-13 17-58 0 0,-14 12-82 0 0</inkml:trace>
</inkml:ink>
</file>

<file path=ppt/ink/ink3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15"/>
    </inkml:context>
    <inkml:brush xml:id="br0">
      <inkml:brushProperty name="width" value="0.05" units="cm"/>
      <inkml:brushProperty name="height" value="0.05" units="cm"/>
      <inkml:brushProperty name="color" value="#AB008B"/>
    </inkml:brush>
  </inkml:definitions>
  <inkml:trace contextRef="#ctx0" brushRef="#br0">246 1 13824 0 0,'-17'0'1061'0'0,"15"0"-1011"0"0,0-1 1 0 0,0 1-1 0 0,0 0 1 0 0,1 1-1 0 0,-1-1 1 0 0,0 0-1 0 0,0 0 1 0 0,0 1-1 0 0,1-1 1 0 0,-1 1-1 0 0,0 0 1 0 0,-2 1-1 0 0,-4 1 334 0 0,1-3 144 0 0,-25 5 1865 0 0,30-4-2213 0 0,0-1 0 0 0,-1 1-1 0 0,1 0 1 0 0,0-1 0 0 0,0 1 0 0 0,-1 0 0 0 0,1 0 0 0 0,0 1 0 0 0,-3 1 0 0 0,4-2 377 0 0,-1 0-40 0 0,-2 1-302 0 0,0-1-1 0 0,1 1 1 0 0,-1 0-1 0 0,1 1 1 0 0,-1-1-1 0 0,-3 4 1 0 0,-7 5-13 0 0,9-7-131 0 0,0 1-1 0 0,0-1 1 0 0,0 1-1 0 0,1 1 0 0 0,0-1 1 0 0,0 1-1 0 0,1-1 1 0 0,-1 1-1 0 0,1 0 1 0 0,-2 7-1 0 0,-7 10 131 0 0,11-20-181 0 0,-1-1 1 0 0,2 0-1 0 0,-1 1 0 0 0,0 0 0 0 0,0-1 1 0 0,1 1-1 0 0,0-1 0 0 0,-1 1 0 0 0,1 3 0 0 0,0-3 1 0 0,0 0 0 0 0,-1 1 0 0 0,1-1 0 0 0,-1 0 0 0 0,1 0-1 0 0,-2 3 1 0 0,-2 3-4 0 0,2-6-9 0 0,1 0 0 0 0,-1 0 0 0 0,1 0 0 0 0,0 0 0 0 0,0 0 0 0 0,1 0 0 0 0,-1 0 0 0 0,0 0 0 0 0,1 0 0 0 0,0 0 0 0 0,0 0 1 0 0,0 5-1 0 0,2 9 13 0 0,-1-11-3 0 0,-1 0-1 0 0,1 0 0 0 0,4 11 1 0 0,-5-15-16 0 0,1 0 0 0 0,0-1 0 0 0,-1 1 1 0 0,1 0-1 0 0,0-1 0 0 0,0 1 0 0 0,0-1 0 0 0,1 1 0 0 0,-1-1 1 0 0,0 0-1 0 0,0 0 0 0 0,1 1 0 0 0,-1-1 0 0 0,1 0 1 0 0,-1 0-1 0 0,1 0 0 0 0,2 1 0 0 0,3 0-20 0 0,1 1 0 0 0,0-1-1 0 0,-1 0 1 0 0,1-1 0 0 0,0 0-1 0 0,0 0 1 0 0,0-1 0 0 0,0 0-1 0 0,0 0 1 0 0,0-1 0 0 0,13-2 0 0 0,3-3-99 0 0,0 0 0 0 0,33-15 1 0 0,-38 12-801 0 0,0-1-1 0 0,-1 0 1 0 0,32-26 0 0 0,-22 16-805 0 0</inkml:trace>
</inkml:ink>
</file>

<file path=ppt/ink/ink3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16"/>
    </inkml:context>
    <inkml:brush xml:id="br0">
      <inkml:brushProperty name="width" value="0.05" units="cm"/>
      <inkml:brushProperty name="height" value="0.05" units="cm"/>
      <inkml:brushProperty name="color" value="#AB008B"/>
    </inkml:brush>
  </inkml:definitions>
  <inkml:trace contextRef="#ctx0" brushRef="#br0">197 4 20239 0 0,'-4'-1'168'0'0,"-8"-1"1699"0"0,12 2-1860 0 0,-1 0-1 0 0,1 0 1 0 0,-1 0-1 0 0,0 0 1 0 0,1-1 0 0 0,-1 2-1 0 0,1-1 1 0 0,-1 0 0 0 0,0 0-1 0 0,1 0 1 0 0,-1 0-1 0 0,1 0 1 0 0,-1 0 0 0 0,0 0-1 0 0,1 1 1 0 0,-1-1-1 0 0,1 0 1 0 0,-1 1 0 0 0,1-1-1 0 0,-1 0 1 0 0,1 1 0 0 0,-1-1-1 0 0,1 0 1 0 0,-1 1-1 0 0,1-1 1 0 0,-1 1 0 0 0,1-1-1 0 0,-1 1 1 0 0,0 1-10 0 0,-4 3 62 0 0,0 0-1 0 0,0 0 0 0 0,1 1 1 0 0,0-1-1 0 0,0 1 0 0 0,-4 6 1 0 0,7-9-44 0 0,-3 5 94 0 0,1 0-1 0 0,-1 0 0 0 0,2 1 0 0 0,-1-1 1 0 0,1 1-1 0 0,-1 13 0 0 0,-5 19 350 0 0,-14 66 133 0 0,12-49-471 0 0,-2-1 17 0 0,-24 136 295 0 0,28-137-323 0 0,-1 83 1 0 0,8-101-87 0 0,0-22-13 0 0,1 0 0 0 0,2 24 0 0 0,13 65-10 0 0,-15-102-21 0 0,1 1 0 0 0,0-1 0 0 0,0 0 0 0 0,0 0 0 0 0,0 1 1 0 0,0-1-1 0 0,1 0 0 0 0,2 4 0 0 0,-2-3-23 0 0,0-1 0 0 0,0 1 0 0 0,0-1 0 0 0,1 6 0 0 0,-3-6-23 0 0,1-1 0 0 0,0 1-1 0 0,0-1 1 0 0,0 0 0 0 0,0 1 0 0 0,0-1-1 0 0,1 0 1 0 0,-1 0 0 0 0,4 4 0 0 0,-4-5-79 0 0,0-1 1 0 0,0 1-1 0 0,0 0 1 0 0,0 0-1 0 0,0 0 1 0 0,0-1-1 0 0,0 1 1 0 0,0-1-1 0 0,0 1 1 0 0,0-1-1 0 0,1 1 1 0 0,-1-1-1 0 0,0 0 1 0 0,0 1-1 0 0,1-1 1 0 0,-1 0-1 0 0,0 0 1 0 0,0 0-1 0 0,1 0 1 0 0,1 0-1 0 0,6-3-1670 0 0</inkml:trace>
</inkml:ink>
</file>

<file path=ppt/ink/ink3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17"/>
    </inkml:context>
    <inkml:brush xml:id="br0">
      <inkml:brushProperty name="width" value="0.05" units="cm"/>
      <inkml:brushProperty name="height" value="0.05" units="cm"/>
      <inkml:brushProperty name="color" value="#AB008B"/>
    </inkml:brush>
  </inkml:definitions>
  <inkml:trace contextRef="#ctx0" brushRef="#br0">132 1 18599 0 0,'0'0'852'0'0,"-1"1"-20"0"0,-7 6-506 0 0,-1 0 0 0 0,-15 10-1 0 0,22-16-258 0 0,-27 15 2781 0 0,29-16-2837 0 0,-1 0 0 0 0,1 1 0 0 0,0-1 0 0 0,-1 0 0 0 0,1 1 0 0 0,-1-1 0 0 0,1 1 0 0 0,0-1 0 0 0,-1 0 0 0 0,1 1 0 0 0,0-1 0 0 0,0 1 0 0 0,0-1 0 0 0,-1 1 0 0 0,1-1 0 0 0,0 1 0 0 0,0 0 0 0 0,-2 3 5 0 0,-7 4-5 0 0,8-7-11 0 0,0-1 1 0 0,0 1-1 0 0,0 0 1 0 0,0-1-1 0 0,1 1 1 0 0,-1 0-1 0 0,0-1 1 0 0,1 1-1 0 0,-1 0 0 0 0,0 0 1 0 0,1 0-1 0 0,-1 0 1 0 0,1-1-1 0 0,-1 1 1 0 0,1 0-1 0 0,-1 0 1 0 0,1 0-1 0 0,0 0 1 0 0,0 0-1 0 0,-1 2 1 0 0,1-1 2 0 0,-1 0 0 0 0,1-1 1 0 0,-1 1-1 0 0,1 0 0 0 0,-1 0 0 0 0,0-1 0 0 0,0 1 1 0 0,0-1-1 0 0,0 1 0 0 0,0 0 0 0 0,0-1 0 0 0,0 0 1 0 0,-1 1-1 0 0,-1 1 0 0 0,-2 1 2 0 0,1 6-5 0 0,-2-2 0 0 0,6-8 0 0 0,0 0 0 0 0,0 1 0 0 0,0-1 0 0 0,0 0 0 0 0,0 1 0 0 0,0-1 0 0 0,1 0 0 0 0,-1 1 0 0 0,0-1 0 0 0,0 0 0 0 0,0 1 0 0 0,0-1 0 0 0,0 0 0 0 0,0 1 0 0 0,1-1 0 0 0,-1 0 0 0 0,0 1 0 0 0,0-1 0 0 0,0 0 0 0 0,1 0 0 0 0,-1 1 0 0 0,1-1 0 0 0,1 3 0 0 0,1-1 0 0 0,0 0 0 0 0,0 0 0 0 0,0 0 0 0 0,0 0 0 0 0,0 0 0 0 0,1 0 0 0 0,-1-1 0 0 0,0 0 0 0 0,1 1 0 0 0,-1-1 0 0 0,1-1 0 0 0,0 1 0 0 0,3 0 0 0 0,9 1 0 0 0,31-2 0 0 0,-27-1 0 0 0,-15 1 0 0 0,-1 0 0 0 0,0 0 0 0 0,1 1 0 0 0,-1-1 0 0 0,7 2 0 0 0,-5 0 0 0 0,3 2 0 0 0,-6-2 0 0 0,7 8 0 0 0,5 14 0 0 0,-14-20 10 0 0,0-3-7 0 0,-1 0 0 0 0,1 1 0 0 0,-1-1 0 0 0,1 0 0 0 0,0 0 0 0 0,-1 0 0 0 0,1 0 0 0 0,0-1 0 0 0,0 1 0 0 0,0 0 0 0 0,0 0 0 0 0,0 0 0 0 0,0-1 0 0 0,0 1 0 0 0,0 0 0 0 0,0-1 0 0 0,1 1 0 0 0,0 0-122 0 0,-1-1 0 0 0,0 1 0 0 0,0-1 0 0 0,0 0-1 0 0,1 0 1 0 0,-1 1 0 0 0,0-1 0 0 0,0 0 0 0 0,1 0 0 0 0,-1-1-1 0 0,0 1 1 0 0,0 0 0 0 0,1 0 0 0 0,-1 0 0 0 0,0-1-1 0 0,2 0 1 0 0,1 0-795 0 0,0-1 0 0 0,-1 1-1 0 0,1-1 1 0 0,-1 0 0 0 0,4-3-1 0 0,6-6-6404 0 0</inkml:trace>
</inkml:ink>
</file>

<file path=ppt/ink/ink3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18"/>
    </inkml:context>
    <inkml:brush xml:id="br0">
      <inkml:brushProperty name="width" value="0.05" units="cm"/>
      <inkml:brushProperty name="height" value="0.05" units="cm"/>
      <inkml:brushProperty name="color" value="#AB008B"/>
    </inkml:brush>
  </inkml:definitions>
  <inkml:trace contextRef="#ctx0" brushRef="#br0">283 248 10592 0 0,'0'0'488'0'0,"0"0"-12"0"0,0 0-138 0 0,0 0 557 0 0,-4-7 3459 0 0,4 5-4147 0 0,-1-1-1 0 0,0 1 1 0 0,0-1-1 0 0,0 1 0 0 0,0-1 1 0 0,0 1-1 0 0,0 0 0 0 0,-1-1 1 0 0,1 1-1 0 0,-3-3 1 0 0,-19-21 1209 0 0,19 23-1272 0 0,1 0 1 0 0,-1 0-1 0 0,0 0 0 0 0,0 0 1 0 0,0 1-1 0 0,-6-3 0 0 0,7 4-71 0 0,1 0-1 0 0,0 1 1 0 0,-1-1-1 0 0,1 1 1 0 0,0-1-1 0 0,-1 1 1 0 0,1 0-1 0 0,0 0 1 0 0,-1 0 0 0 0,1 0-1 0 0,-1 1 1 0 0,1-1-1 0 0,0 1 1 0 0,-1-1-1 0 0,-2 3 1 0 0,-9 1 194 0 0,10-3-205 0 0,1 0 0 0 0,-1 1 1 0 0,0-1-1 0 0,1 1 1 0 0,-1 0-1 0 0,1 0 0 0 0,0 0 1 0 0,0 0-1 0 0,0 0 1 0 0,-4 5-1 0 0,-15 12 222 0 0,19-17-255 0 0,0 0 0 0 0,0 1 0 0 0,1-1 0 0 0,-1 1 0 0 0,0 0 0 0 0,1 0 0 0 0,-1 0-1 0 0,1 0 1 0 0,0 0 0 0 0,0 0 0 0 0,0 1 0 0 0,-2 5 0 0 0,1 0 40 0 0,-1 0-1 0 0,0 0 1 0 0,-7 11-1 0 0,6-12-40 0 0,1 0 0 0 0,0 1 0 0 0,0-1 1 0 0,-3 11-1 0 0,3-7-2 0 0,3-11-24 0 0,0 0 0 0 0,0 0 0 0 0,1 0-1 0 0,-1 0 1 0 0,1 0 0 0 0,-1 0 0 0 0,1 1 0 0 0,0-1-1 0 0,-1 0 1 0 0,1 0 0 0 0,0 1 0 0 0,0-1 0 0 0,0 0 0 0 0,0 0-1 0 0,0 1 1 0 0,0-1 0 0 0,0 0 0 0 0,0 1 0 0 0,0-1 0 0 0,1 0-1 0 0,0 2 1 0 0,-1-3-2 0 0,1 1 0 0 0,-1 0 0 0 0,1-1 0 0 0,-1 1 0 0 0,0 0 0 0 0,1 0 0 0 0,-1-1 0 0 0,0 1 0 0 0,0 0 0 0 0,1 0 0 0 0,-1-1 0 0 0,0 1 0 0 0,0 0 0 0 0,0 1 0 0 0,-4 4 0 0 0,4-6 0 0 0,0 0 0 0 0,0 0 0 0 0,0 0 0 0 0,0 0 0 0 0,0 0 0 0 0,-1 0 0 0 0,1 1 0 0 0,0-1 0 0 0,0 0 0 0 0,0 0 0 0 0,0 0 0 0 0,0 0 0 0 0,0 0 0 0 0,0 1 0 0 0,0-1 0 0 0,-1 0 0 0 0,1 0 0 0 0,0 0 0 0 0,0 1 0 0 0,0-1 0 0 0,0 0 0 0 0,0 0 0 0 0,0 0 0 0 0,0 0 0 0 0,0 1 0 0 0,0-1 0 0 0,0 0 0 0 0,0 0 0 0 0,0 0 0 0 0,0 0 0 0 0,0 1 0 0 0,0-1 0 0 0,0 0 0 0 0,1 0 0 0 0,-1 0 0 0 0,0 0 0 0 0,0 1 0 0 0,0-1 0 0 0,0 0 0 0 0,0 0 0 0 0,0 0 0 0 0,0 0 0 0 0,1 0 0 0 0,-1 1 0 0 0,0-1 0 0 0,0 0 0 0 0,0 0 0 0 0,0 0 0 0 0,0 0 0 0 0,1 0 0 0 0,-1 0 0 0 0,0 0 0 0 0,0 0 0 0 0,0 0 0 0 0,1 0 0 0 0,2 2 2 0 0,0 0-1 0 0,0 0 1 0 0,0-1-1 0 0,1 1 1 0 0,-1-1-1 0 0,0 0 1 0 0,1 0-1 0 0,-1 0 0 0 0,1-1 1 0 0,-1 1-1 0 0,1-1 1 0 0,0 0-1 0 0,-1 0 1 0 0,1 0-1 0 0,-1 0 1 0 0,1-1-1 0 0,0 1 1 0 0,-1-1-1 0 0,6-2 1 0 0,-1 1 3 0 0,-1-1 0 0 0,1 0 0 0 0,-1 0 0 0 0,1-1 0 0 0,-1 0 0 0 0,0 0 0 0 0,-1-1 0 0 0,8-5 0 0 0,9-9 69 0 0,-15 13-25 0 0,0-1 0 0 0,0 0-1 0 0,0-1 1 0 0,9-11-1 0 0,-9 7-19 0 0,1 1 15 0 0,0-1 0 0 0,-1-1 0 0 0,-1 1-1 0 0,10-21 1 0 0,-11 21-32 0 0,-6 12-9 0 0,1 0 1 0 0,-1-1-1 0 0,0 1 0 0 0,1-1 1 0 0,-1 1-1 0 0,0 0 0 0 0,0-1 0 0 0,0 1 1 0 0,1-1-1 0 0,-1 1 0 0 0,0-1 0 0 0,0 1 1 0 0,0 0-1 0 0,0-1 0 0 0,0 1 0 0 0,0-1 1 0 0,0 0-1 0 0,-6-3 65 0 0,5 4 8 0 0,1 0-4 0 0,0 2-17 0 0,3 5-40 0 0,-1 1 1 0 0,0 0-1 0 0,2 11 1 0 0,3 18 56 0 0,-2-14-25 0 0,-5-18-33 0 0,1-1 0 0 0,0 1 0 0 0,3 8 0 0 0,12 29 12 0 0,-8-21-12 0 0,12 25-1 0 0,-14-33-13 0 0,-6-11 0 0 0,1 1 0 0 0,0-1 0 0 0,0 0 0 0 0,1 1 0 0 0,-1-1 0 0 0,0 0 0 0 0,1 0 0 0 0,-1 0 0 0 0,1 0 0 0 0,0 0 0 0 0,-1 0 0 0 0,1-1 0 0 0,0 1 0 0 0,0-1 0 0 0,0 1 0 0 0,4 1 0 0 0,-4-2-59 0 0,0-1 0 0 0,1 1 0 0 0,-1-1 0 0 0,0 1 0 0 0,1-1 0 0 0,-1 0-1 0 0,1 0 1 0 0,-1 0 0 0 0,0 0 0 0 0,1-1 0 0 0,4 0 0 0 0,14-11-2692 0 0,-8 1-2781 0 0,1-1-1955 0 0</inkml:trace>
  <inkml:trace contextRef="#ctx0" brushRef="#br0" timeOffset="1">799 6 12440 0 0,'0'0'957'0'0,"-1"-1"-624"0"0,-1-2-75 0 0,1 2 879 0 0,1 1 377 0 0,-5 0-88 0 0,2-1-1129 0 0,-1 1 0 0 0,0 0 1 0 0,1 1-1 0 0,-1-1 0 0 0,1 0 1 0 0,-1 1-1 0 0,0 0 0 0 0,1 0 1 0 0,-1 0-1 0 0,1 0 0 0 0,-5 3 1 0 0,1 0 1 0 0,0-1 185 0 0,0 1 0 0 0,-11 9 1 0 0,15-11-352 0 0,-1 1 1 0 0,1-1-1 0 0,-1 0 1 0 0,1 0-1 0 0,-5 2 1 0 0,-14 9 94 0 0,-1 10 43 0 0,-6 3 213 0 0,24-21-369 0 0,0 0 1 0 0,0 0 0 0 0,1 0 0 0 0,-1 0-1 0 0,-4 9 1 0 0,-8 8 396 0 0,16-20-486 0 0,0-1-1 0 0,0 1 0 0 0,0-1 1 0 0,1 1-1 0 0,-1-1 0 0 0,0 1 1 0 0,1 0-1 0 0,-1 0 0 0 0,1-1 1 0 0,0 1-1 0 0,-1 0 1 0 0,1 0-1 0 0,0-1 0 0 0,0 1 1 0 0,0 0-1 0 0,0 0 0 0 0,1-1 1 0 0,-1 1-1 0 0,0 0 0 0 0,1 0 1 0 0,-1-1-1 0 0,1 1 1 0 0,0 0-1 0 0,-1-1 0 0 0,1 1 1 0 0,0-1-1 0 0,0 1 0 0 0,0-1 1 0 0,0 1-1 0 0,0-1 0 0 0,0 0 1 0 0,1 1-1 0 0,-1-1 1 0 0,0 0-1 0 0,1 0 0 0 0,-1 0 1 0 0,1 0-1 0 0,-1 0 0 0 0,1 0 1 0 0,1 0-1 0 0,5 2-104 0 0,1-1-1 0 0,-1 0 1 0 0,1 0-1 0 0,14 0 1 0 0,-2 0-50 0 0,-12-1 208 0 0,1-1 0 0 0,0 0 0 0 0,11-1 1 0 0,-14 0-3 0 0,1 0 0 0 0,0 1 0 0 0,-1 0 0 0 0,14 2 0 0 0,1 2-72 0 0,13 4-31 0 0,-32-7 22 0 0,2 0-70 0 0,0 1 0 0 0,0-1-1 0 0,0 1 1 0 0,0 1 0 0 0,-1-1 0 0 0,1 1-1 0 0,-1-1 1 0 0,7 6 0 0 0,-10-7 73 0 0,1 0 0 0 0,-1 0 0 0 0,1 1 0 0 0,-1-1-1 0 0,1 0 1 0 0,-1 1 0 0 0,0-1 0 0 0,0 1 0 0 0,1 0 0 0 0,-1-1 0 0 0,0 1 0 0 0,-1 0 0 0 0,1-1 0 0 0,0 1 0 0 0,0 0 0 0 0,-1 0-1 0 0,1 0 1 0 0,-1 0 0 0 0,0 0 0 0 0,1-1 0 0 0,-1 1 0 0 0,0 0 0 0 0,0 0 0 0 0,0 0 0 0 0,0 0 0 0 0,-1 0 0 0 0,1 0-1 0 0,0 0 1 0 0,-1 0 0 0 0,0 0 0 0 0,-1 2 0 0 0,-2 10 4 0 0,4-12 4 0 0,-1 1 0 0 0,0 0 0 0 0,0 0 0 0 0,0-1-1 0 0,0 1 1 0 0,0 0 0 0 0,-1-1 0 0 0,1 0 0 0 0,-1 1 0 0 0,-2 1 0 0 0,-7 7 111 0 0,-1-1 0 0 0,0 0 0 0 0,-1-1 1 0 0,-16 9-1 0 0,7-5-52 0 0,12-6-66 0 0,2-2 0 0 0,1-1 0 0 0,-1 1 0 0 0,0-1 0 0 0,-12 4 0 0 0,15-6-46 0 0,0-1-1 0 0,0 1 1 0 0,-1-1 0 0 0,1 0-1 0 0,0-1 1 0 0,-1 1 0 0 0,1-1-1 0 0,0 0 1 0 0,-1-1 0 0 0,1 1-1 0 0,-9-2 1 0 0,13 1-251 0 0,0-2 40 0 0,1 1 108 0 0,-1 0 0 0 0,1 1 1 0 0,-1-1-1 0 0,1 0 1 0 0,0 1-1 0 0,0-1 1 0 0,0 0-1 0 0,0 0 0 0 0,0 1 1 0 0,0-1-1 0 0,0 0 1 0 0,1 1-1 0 0,-1-1 0 0 0,0 0 1 0 0,2-2-1 0 0,3-9-1595 0 0,4 1-72 0 0</inkml:trace>
</inkml:ink>
</file>

<file path=ppt/ink/ink3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720"/>
    </inkml:context>
    <inkml:brush xml:id="br0">
      <inkml:brushProperty name="width" value="0.05" units="cm"/>
      <inkml:brushProperty name="height" value="0.05" units="cm"/>
      <inkml:brushProperty name="color" value="#AB008B"/>
    </inkml:brush>
  </inkml:definitions>
  <inkml:trace contextRef="#ctx0" brushRef="#br0">318 1 21655 0 0,'-2'0'992'0'0,"-14"0"322"0"0,8 1-1092 0 0,-1 1 1 0 0,0-1-1 0 0,0 2 1 0 0,1-1 0 0 0,-12 6-1 0 0,10-4 104 0 0,-3 2-58 0 0,0 1 0 0 0,1 0 0 0 0,0 0 0 0 0,0 1 0 0 0,1 1 0 0 0,0 0 1 0 0,-12 13-1 0 0,-30 24-12 0 0,47-41-215 0 0,0-1 0 0 0,1 1-1 0 0,-1 0 1 0 0,1 1 0 0 0,0-1 0 0 0,1 1-1 0 0,-1 0 1 0 0,1 0 0 0 0,0 0-1 0 0,-4 10 1 0 0,8-14-38 0 0,-1 0-1 0 0,0 1 1 0 0,0-1 0 0 0,1 0-1 0 0,-1 1 1 0 0,1-1 0 0 0,0 0-1 0 0,0 1 1 0 0,0-1 0 0 0,0 1-1 0 0,0-1 1 0 0,1 0 0 0 0,-1 1-1 0 0,1-1 1 0 0,-1 0 0 0 0,1 1-1 0 0,0-1 1 0 0,0 0 0 0 0,0 0-1 0 0,0 0 1 0 0,0 0 0 0 0,0 0-1 0 0,1 0 1 0 0,-1 0 0 0 0,1 0-1 0 0,-1 0 1 0 0,1 0 0 0 0,0-1-1 0 0,3 3 1 0 0,8 5-10 0 0,-7-5-5 0 0,-1 0 1 0 0,2-1-1 0 0,7 5 1 0 0,10 2 0 0 0,-6-2 11 0 0,0-1 0 0 0,24 6 0 0 0,64 18 0 0 0,-93-26 0 0 0,-1 0 0 0 0,1 0 0 0 0,-1 1 0 0 0,0 1 0 0 0,0 0 0 0 0,15 13 0 0 0,-26-19 6 0 0,0 0-1 0 0,0 0 0 0 0,0 0 1 0 0,-1 0-1 0 0,1 0 0 0 0,0 1 1 0 0,0-1-1 0 0,-1 0 1 0 0,1 0-1 0 0,-1 1 0 0 0,1-1 1 0 0,-1 1-1 0 0,0-1 0 0 0,1 0 1 0 0,-1 1-1 0 0,0-1 1 0 0,0 1-1 0 0,0-1 0 0 0,0 1 1 0 0,0-1-1 0 0,0 0 0 0 0,-1 1 1 0 0,1-1-1 0 0,0 1 1 0 0,-1-1-1 0 0,1 0 0 0 0,-1 1 1 0 0,0 1-1 0 0,-1 0 13 0 0,1 0 1 0 0,-1 0-1 0 0,0 0 0 0 0,0 0 1 0 0,0 0-1 0 0,0 0 0 0 0,-1 0 1 0 0,1 0-1 0 0,-1-1 0 0 0,0 0 1 0 0,-3 4-1 0 0,-32 17 185 0 0,0-1-1 0 0,-56 22 1 0 0,52-30-851 0 0,-64 14 0 0 0,66-20-904 0 0</inkml:trace>
</inkml:ink>
</file>

<file path=ppt/ink/ink3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688"/>
    </inkml:context>
    <inkml:brush xml:id="br0">
      <inkml:brushProperty name="width" value="0.05" units="cm"/>
      <inkml:brushProperty name="height" value="0.05" units="cm"/>
    </inkml:brush>
  </inkml:definitions>
  <inkml:trace contextRef="#ctx0" brushRef="#br0">1 1636 1840 0 0,'0'0'83'0'0,"0"0"205"0"0,0 0 820 0 0,0 0 356 0 0,0 0 67 0 0,0 0-111 0 0,0 0-540 0 0,0 0-236 0 0,0 0-48 0 0,0 0 4 0 0,0 0 59 0 0,2 0 21 0 0,1 0-499 0 0,0 0-16 0 0,0 0-1 0 0,0 0 1 0 0,0 0 0 0 0,0-1-1 0 0,1 1 1 0 0,-1-1-1 0 0,0 0 1 0 0,0 0-1 0 0,0 0 1 0 0,0 0-1 0 0,4-2 1 0 0,1-2 123 0 0,0 2-1 0 0,17-6 1 0 0,12-6 66 0 0,-14 4 319 0 0,42-15-1 0 0,88-13 151 0 0,-37 12-502 0 0,-26 5-29 0 0,-40 10-342 0 0,0-2 0 0 0,67-28 0 0 0,-24 2-220 0 0,31-14 696 0 0,-19-7-174 0 0,49-25-114 0 0,-133 76-121 0 0,1 1 0 0 0,0 1-1 0 0,0 2 1 0 0,32-7-1 0 0,-19 8 17 0 0,0 1 0 0 0,43 0 0 0 0,-41 7-22 0 0,-27-2 2 0 0,0 0 0 0 0,0-1 0 0 0,12 0 1 0 0,-17-1-20 0 0,82-12 86 0 0,-77 10-11 0 0,1 0 1 0 0,-1 0 0 0 0,0-1-1 0 0,0-1 1 0 0,0 0-1 0 0,11-7 1 0 0,18-17 582 0 0,63-60 1 0 0,-72 60-258 0 0,2 1-1 0 0,70-47 1 0 0,-54 46-270 0 0,130-82 41 0 0,-30-3-57 0 0,-131 100-109 0 0,-5 4 0 0 0,18-19 0 0 0,-12 10 0 0 0,33-26 0 0 0,-10 11 0 0 0,-36 29 1 0 0,40-36 95 0 0,67-49 1 0 0,-29 29-280 0 0,-57 41 288 0 0,-17 13-53 0 0,0 0 0 0 0,16-9 0 0 0,52-26-52 0 0,34-18 0 0 0,-91 50-23 0 0,-7 4-33 0 0,0 0 0 0 0,16-5 1 0 0,-18 8-178 0 0,-3 1-304 0 0,0-1 0 0 0,-1 0 0 0 0,14-7-1 0 0,-21 10-6577 0 0</inkml:trace>
</inkml:ink>
</file>

<file path=ppt/ink/ink4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689"/>
    </inkml:context>
    <inkml:brush xml:id="br0">
      <inkml:brushProperty name="width" value="0.05" units="cm"/>
      <inkml:brushProperty name="height" value="0.05" units="cm"/>
    </inkml:brush>
  </inkml:definitions>
  <inkml:trace contextRef="#ctx0" brushRef="#br0">48 13 15200 0 0,'-12'-2'1109'0'0,"-10"-2"-646"0"0,9-2 3422 0 0,12 6-2677 0 0,1 0-664 0 0,0 0-288 0 0,0 0-58 0 0,0 0 29 0 0,0 0 146 0 0,0 0 67 0 0,2 2 10 0 0,0 0-368 0 0,1 0 0 0 0,0 1-1 0 0,-1-1 1 0 0,1-1 0 0 0,0 1 0 0 0,0 0 0 0 0,0-1 0 0 0,4 2 0 0 0,32 11 245 0 0,-15-6-141 0 0,-9-4-124 0 0,0-1 1 0 0,1 0-1 0 0,-1-1 0 0 0,1 0 0 0 0,-1-1 0 0 0,19-2 1 0 0,31 3 81 0 0,-58-1-140 0 0,0 0-1 0 0,0 0 0 0 0,0 1 1 0 0,0 0-1 0 0,0 0 0 0 0,-1 0 1 0 0,8 4-1 0 0,-12-4 1 0 0,1-1 0 0 0,-1 1-1 0 0,1-1 1 0 0,-1 1-1 0 0,0 0 1 0 0,0 0 0 0 0,0 0-1 0 0,0 0 1 0 0,0 0 0 0 0,0 0-1 0 0,0 1 1 0 0,-1-1 0 0 0,1 1-1 0 0,-1-1 1 0 0,0 1 0 0 0,0 0-1 0 0,0-1 1 0 0,0 1 0 0 0,1 3-1 0 0,-1 0 13 0 0,-1-1-1 0 0,1 1 1 0 0,-1 0 0 0 0,0 0-1 0 0,0 0 1 0 0,-1-1-1 0 0,1 1 1 0 0,-1 0 0 0 0,-3 8-1 0 0,4-13-15 0 0,-4 23 14 0 0,3-17 11 0 0,0 0 0 0 0,-1 0 0 0 0,-4 12 0 0 0,-10 18 222 0 0,-24 37 0 0 0,19-44-111 0 0,16-22 38 0 0,-1-1 0 0 0,1 1 0 0 0,-8 16 0 0 0,8-14-711 0 0,5-10-382 0 0</inkml:trace>
</inkml:ink>
</file>

<file path=ppt/ink/ink4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690"/>
    </inkml:context>
    <inkml:brush xml:id="br0">
      <inkml:brushProperty name="width" value="0.05" units="cm"/>
      <inkml:brushProperty name="height" value="0.05" units="cm"/>
    </inkml:brush>
  </inkml:definitions>
  <inkml:trace contextRef="#ctx0" brushRef="#br0">261 237 6392 0 0,'-11'-11'290'0'0,"9"8"-3"0"0,0 3-242 0 0,1 0 1 0 0,-1 0-1 0 0,1 0 0 0 0,-1 0 0 0 0,1 0 1 0 0,-1 0-1 0 0,1-1 0 0 0,0 1 0 0 0,-1 0 1 0 0,1-1-1 0 0,-1 0 0 0 0,1 1 0 0 0,0-1 1 0 0,-2-1-1 0 0,2 1 8 0 0,0 1 0 0 0,0-1-1 0 0,1 0 1 0 0,-1 0 0 0 0,0 0 0 0 0,1 0 0 0 0,-1 0 0 0 0,1 0 0 0 0,-1 0 0 0 0,0-1 0 0 0,1 1 30 0 0,0 0 0 0 0,-1 0 0 0 0,1 0 1 0 0,-1 0-1 0 0,0 0 0 0 0,1 0 0 0 0,-1 0 0 0 0,0 0 1 0 0,1 0-1 0 0,-3-1 0 0 0,1-1 633 0 0,-1 0 0 0 0,0 0-1 0 0,1 0 1 0 0,0 0 0 0 0,-3-4 0 0 0,-10 9 260 0 0,13-2-924 0 0,0 1 1 0 0,0-1 0 0 0,0 1 0 0 0,0-1 0 0 0,1 1-1 0 0,-1 0 1 0 0,0 0 0 0 0,0 0 0 0 0,0 0 0 0 0,1 0 0 0 0,-1 0-1 0 0,-2 3 1 0 0,3-3 61 0 0,-6 0 251 0 0,8 1 529 0 0,6 2-330 0 0,2-1-271 0 0,-1 0-1 0 0,0-1 1 0 0,15 3-1 0 0,-18-4-224 0 0,0-1-1 0 0,0 0 0 0 0,0 0 1 0 0,0-1-1 0 0,-1 1 0 0 0,1-1 1 0 0,0 0-1 0 0,5-2 0 0 0,-3 1 18 0 0,-1 1-1 0 0,1 0 1 0 0,1 0-1 0 0,7 1 1 0 0,21-3 155 0 0,-26 1-162 0 0,1 0-1 0 0,0 1 1 0 0,0 1 0 0 0,0 0 0 0 0,0 0-1 0 0,21 5 1 0 0,-22-4-22 0 0,1 0 1 0 0,-1-1-1 0 0,21-1 1 0 0,2-1 38 0 0,-8 2-14 0 0,195-7 486 0 0,-126-12-106 0 0,-87 18-410 0 0,24-7 143 0 0,1 0-70 0 0,1 0 0 0 0,0 3 1 0 0,51-3-1 0 0,-37 3-71 0 0,-35 4-50 0 0,1-1-1 0 0,-1 2 1 0 0,14 0 0 0 0,-5 2 15 0 0,-1-1 0 0 0,40-4-1 0 0,23-1 47 0 0,-66 3-65 0 0,-7 1 5 0 0,1-1 0 0 0,11-2 0 0 0,-10 1 23 0 0,0 0 1 0 0,1 2-1 0 0,22 0 1 0 0,-23 1 22 0 0,0-1 0 0 0,0-1-1 0 0,23-3 1 0 0,-14 1-7 0 0,0 1 0 0 0,0 1 0 0 0,36 2 1 0 0,-15 0-17 0 0,414-1 101 0 0,-387 5-128 0 0,-46-5 32 0 0,28-5 0 0 0,-5 2-4 0 0,-29 2-10 0 0,22-4 0 0 0,9 0 14 0 0,-31 4-12 0 0,24-5 0 0 0,88-13 124 0 0,-54 9-72 0 0,-44 5-20 0 0,59-2-1 0 0,-34 4-18 0 0,-1-1-33 0 0,-51 3 0 0 0,0 1 0 0 0,-1 0 0 0 0,1 0 0 0 0,0 0 0 0 0,5 1 0 0 0,-6 0 0 0 0,0-1 0 0 0,0 1 0 0 0,0-1 0 0 0,0 0 0 0 0,0 0 0 0 0,0 0 0 0 0,0-1 0 0 0,0 1 0 0 0,5-2 0 0 0,-2 0 0 0 0,1 1 0 0 0,0 0 0 0 0,11 0 0 0 0,11-2 0 0 0,-3 1 0 0 0,-21 3 0 0 0,1-2 0 0 0,-1 1 0 0 0,9-2 0 0 0,-7 0 58 0 0,0 1-1 0 0,1 1 0 0 0,12-1 1 0 0,-13 1-17 0 0,-1 0 0 0 0,1 0 0 0 0,0-1 0 0 0,8-2 0 0 0,-10 2-80 0 0,0 0 0 0 0,0 1 1 0 0,1 0-1 0 0,-1 0 0 0 0,8 1 0 0 0,22-1-13 0 0,-7-3 205 0 0,35 3 1 0 0,-8 0-144 0 0,-41 1-35 0 0,0 0 0 0 0,27 7-1 0 0,-26-5 7 0 0,-1 0-1 0 0,1-1 1 0 0,14 0 0 0 0,-1-2 26 0 0,65 3-200 0 0,-77-1 193 0 0,30-2 0 0 0,-3-1 0 0 0,-24 1 0 0 0,-5-1 30 0 0,-14 1-29 0 0,0 0 0 0 0,0 0 0 0 0,0 0 0 0 0,0 0 1 0 0,0 0-1 0 0,0 0 0 0 0,0 0 0 0 0,0 0 0 0 0,0 0 0 0 0,0 0 0 0 0,0 0 0 0 0,0 0 0 0 0,0 0 0 0 0,0 0 0 0 0,0 0 1 0 0,0 0-1 0 0,1 0 0 0 0,-1 0 0 0 0,0 0 0 0 0,0 0 0 0 0,0 0 0 0 0,0 0 0 0 0,0 0 0 0 0,0 0 0 0 0,0 0 1 0 0,0 0-1 0 0,0 0 0 0 0,0 0 0 0 0,0 0 0 0 0,0 0 0 0 0,0 0 0 0 0,0 0 0 0 0,0 0 0 0 0,0 0 0 0 0,0 0 0 0 0,0 0 1 0 0,0 0-1 0 0,0-1 0 0 0,0 1 0 0 0,0 0 0 0 0,0 0 0 0 0,0 0 0 0 0,0 0 0 0 0,1 0 0 0 0,-1 0 0 0 0,0 0 0 0 0,0 0 1 0 0,0 0-1 0 0,0 0 0 0 0,0 0 0 0 0,0 0 0 0 0,0 0 0 0 0,0 0 0 0 0,-1 0 0 0 0,1 0 0 0 0,0 0 0 0 0,0-1 1 0 0,0 1-1 0 0,0 0 0 0 0,0 0 0 0 0,0 0 0 0 0,0 0 0 0 0,0 0 0 0 0,0 0 0 0 0,-12-4 155 0 0,9 3-129 0 0,-18-3 47 0 0,20 4-68 0 0,1 0 1 0 0,-1 0 0 0 0,1-1 0 0 0,-1 1 0 0 0,1 0 0 0 0,-1 0 0 0 0,1 0 0 0 0,-1-1 0 0 0,1 1 0 0 0,-1 0-1 0 0,1-1 1 0 0,-1 1 0 0 0,1 0 0 0 0,0-1 0 0 0,-1 1 0 0 0,1 0 0 0 0,0-1 0 0 0,-1 0 0 0 0,-1-1 19 0 0,0 1-3 0 0,1 0-18 0 0,0 1-1 0 0,0-1 1 0 0,0 1 0 0 0,0-1-1 0 0,0 1 1 0 0,0 0 0 0 0,0 0 0 0 0,0-1-1 0 0,0 1 1 0 0,0 0 0 0 0,0 0-1 0 0,0 0 1 0 0,0 0 0 0 0,0 0 0 0 0,0 0-1 0 0,-1 1 1 0 0,-6-1 41 0 0,-244 0-166 0 0,208-3 238 0 0,33 1-80 0 0,0 1 1 0 0,0 0 0 0 0,-16 2-1 0 0,-40 4-118 0 0,4-2 114 0 0,38-2-11 0 0,-28 4 0 0 0,31-3-23 0 0,0-1 0 0 0,-28-2 0 0 0,8-1 0 0 0,10 2 19 0 0,1 0 36 0 0,-36 3-1 0 0,58-2-54 0 0,0-1-1 0 0,-15-2 0 0 0,-2 0 14 0 0,-215 15 40 0 0,208-9-41 0 0,20-2 9 0 0,-24 1 0 0 0,29-3-18 0 0,1 1 0 0 0,-1 0 0 0 0,-8 3 1 0 0,-13 1-7 0 0,-64 11 3 0 0,59-13 0 0 0,26-2 0 0 0,1-1 0 0 0,0 1 0 0 0,0 0 0 0 0,-8 2 0 0 0,0 2 0 0 0,0-1 0 0 0,0-1 0 0 0,-1 0 0 0 0,-25 1 0 0 0,37-4 0 0 0,0 1 0 0 0,0 0 0 0 0,1 0 0 0 0,-1 0 0 0 0,0 0 0 0 0,-5 3 0 0 0,5-3 0 0 0,-1 1 0 0 0,1-1 0 0 0,0 1 0 0 0,-6 0 0 0 0,-47 7 0 0 0,45-7 0 0 0,-2 1 21 0 0,-1-1 0 0 0,0-1-1 0 0,1-1 1 0 0,-1 0 0 0 0,-26-4-1 0 0,22 2 28 0 0,-28 1 0 0 0,0 0-65 0 0,-61-4-50 0 0,51 3 67 0 0,30 2 0 0 0,-31-6 0 0 0,29 3 19 0 0,-37 1 0 0 0,-9 0 7 0 0,54 1-26 0 0,-36 3 0 0 0,7 0 0 0 0,22-2 0 0 0,-18 0 0 0 0,-52-1 0 0 0,54 2 0 0 0,-40 4 0 0 0,-78-2 64 0 0,144-3-82 0 0,0 1 0 0 0,-1 1 0 0 0,-30 7 0 0 0,36-6 18 0 0,-1-1 0 0 0,1-1 0 0 0,-18 1 0 0 0,16-2 0 0 0,-29 4 0 0 0,15 1 22 0 0,-1-1-1 0 0,-43 1 0 0 0,20-2-21 0 0,38-1 0 0 0,0-1 0 0 0,-29-1 0 0 0,37 0 0 0 0,0 0 0 0 0,1 0 0 0 0,-1 1 0 0 0,0 0 0 0 0,0 0 0 0 0,0 0 0 0 0,-9 4 0 0 0,4-2 0 0 0,-1-1 0 0 0,0-1 0 0 0,0 0 0 0 0,0 0 0 0 0,-18-3 0 0 0,-4 1 0 0 0,33 1 0 0 0,-6 0 0 0 0,0 0 0 0 0,0 0 0 0 0,0-1 0 0 0,-8-2 0 0 0,-16-1 0 0 0,23 3-2 0 0,3 0-23 0 0,-20 3-10 0 0,24-3 47 0 0,-11 11-39 0 0,11-8 17 0 0,0 0 10 0 0,0 0 0 0 0,0-1 0 0 0,0 1 0 0 0,0 0 0 0 0,0-1 0 0 0,-1 1-1 0 0,1-1 1 0 0,-1 1 0 0 0,-3 0 0 0 0,-3 2 0 0 0,3 0 0 0 0,7 2 0 0 0,-1-6-31 0 0,0 1-1 0 0,0-1 1 0 0,0 1-1 0 0,0-1 1 0 0,0 1-1 0 0,0-1 1 0 0,0 1-1 0 0,0-1 1 0 0,0 1-1 0 0,1-1 1 0 0,-1 1-1 0 0,0-1 1 0 0,0 0-1 0 0,1 1 1 0 0,-1-1-1 0 0,0 1 1 0 0,1-1-1 0 0,-1 0 1 0 0,0 1-1 0 0,1-1 1 0 0,-1 0-1 0 0,0 1 1 0 0,1-1-1 0 0,-1 0 1 0 0,1 1-1 0 0,-1-1 1 0 0,1 0-1 0 0,-1 0 1 0 0,1 0-1 0 0,-1 1 1 0 0,1-1-1 0 0,-1 0 1 0 0,1 0-1 0 0,-1 0 1 0 0,1 0-1 0 0,-1 0 1 0 0,1 0-1 0 0,-1 0 1 0 0,1 0-1 0 0,-1 0 1 0 0,1 0-1 0 0,-1 0 1 0 0,1 0-1 0 0,-1-1 1 0 0,1 1-1 0 0,-1 0 1 0 0,1 0 0 0 0,3-1-374 0 0,14-2-640 0 0,5-2-10 0 0</inkml:trace>
</inkml:ink>
</file>

<file path=ppt/ink/ink4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8-17T23:13:22.691"/>
    </inkml:context>
    <inkml:brush xml:id="br0">
      <inkml:brushProperty name="width" value="0.05" units="cm"/>
      <inkml:brushProperty name="height" value="0.05" units="cm"/>
    </inkml:brush>
  </inkml:definitions>
  <inkml:trace contextRef="#ctx0" brushRef="#br0">79 62 4608 0 0,'0'0'208'0'0,"8"-9"2614"0"0,-6 7-2304 0 0,0-1-1 0 0,0 1 0 0 0,0 0 0 0 0,0 0 0 0 0,1 1 0 0 0,1-3 0 0 0,-2 4 165 0 0,-2 0-593 0 0,1 0-1 0 0,0-1 1 0 0,0 1 0 0 0,-1 0 0 0 0,1 0 0 0 0,0 0 0 0 0,-1 0 0 0 0,1-1-1 0 0,0 1 1 0 0,-1 0 0 0 0,1-1 0 0 0,-1 1 0 0 0,1 0 0 0 0,0-1 0 0 0,-1 1-1 0 0,1-1 1 0 0,-1 1 0 0 0,1-1 0 0 0,0 0 0 0 0,0 0 82 0 0,1-1 121 0 0,1 0 0 0 0,-1-1 0 0 0,0 0 0 0 0,0 0 0 0 0,3-5 1 0 0,-4 6-34 0 0,-1 1-182 0 0,1 1 0 0 0,-1 0 0 0 0,0-1 1 0 0,0 1-1 0 0,0 0 0 0 0,0-1 0 0 0,1 1 1 0 0,-1 0-1 0 0,0 0 0 0 0,0-1 0 0 0,1 1 1 0 0,-1 0-1 0 0,0 0 0 0 0,0 0 1 0 0,1-1-1 0 0,-1 1 0 0 0,0 0 0 0 0,1 0 1 0 0,-1 0-1 0 0,0 0 0 0 0,1 0 0 0 0,-1-1 1 0 0,0 1-1 0 0,1 0 0 0 0,-1 0 1 0 0,0 0-1 0 0,1 0 0 0 0,-1 0 0 0 0,0 0 1 0 0,1 0-1 0 0,-1 0 0 0 0,0 0 0 0 0,1 1 1 0 0,-1-1-1 0 0,0 0 0 0 0,1 0 1 0 0,-1 0-1 0 0,0 0 0 0 0,1 0 0 0 0,-1 0 1 0 0,0 1-1 0 0,1-1 0 0 0,-1 0 0 0 0,0 0 1 0 0,0 1-1 0 0,1-1 0 0 0,-1 0 1 0 0,0 0-1 0 0,0 1 0 0 0,0-1 0 0 0,1 0 1 0 0,-1 0-1 0 0,0 1 0 0 0,0-1 0 0 0,0 0 1 0 0,0 1-1 0 0,0-1 0 0 0,0 0 1 0 0,1 1-1 0 0,-1-1 0 0 0,0 0 0 0 0,0 1 1 0 0,0-1-1 0 0,0 0 0 0 0,0 1 0 0 0,1 11 18 0 0,0-1-1 0 0,0 1 1 0 0,-1-1-1 0 0,-2 18 1 0 0,0 15 272 0 0,-4 134 1411 0 0,6-175-1772 0 0,-1 136 45 0 0,0-17 42 0 0,0-13 389 0 0,0 12-166 0 0,1 61-246 0 0,-12 167-4 0 0,-3-131 374 0 0,0-30-147 0 0,7-103-374 0 0,0 15 39 0 0,6-81 40 0 0,0-12 5 0 0,1-1 0 0 0,1 1 1 0 0,0 9-1 0 0,-14-42-39 0 0,5-12-115 0 0,3 11 63 0 0,2 7 40 0 0,0 1-1 0 0,1-1 1 0 0,0-29-1 0 0,0 4 11 0 0,2-18 41 0 0,1 2-16 0 0,-1-49-41 0 0,3 50 44 0 0,29-399-134 0 0,-25 369 98 0 0,2-12 1 0 0,1-2-329 0 0,-4 38 89 0 0,4-268 872 0 0,-9 255-510 0 0,0 73-41 0 0,-1-1 0 0 0,0 0 0 0 0,0 1-1 0 0,0-1 1 0 0,-3-7 0 0 0,3 12 53 0 0,1 2 3 0 0,-8 42 367 0 0,7 80-210 0 0,2-64-186 0 0,5 111 144 0 0,1 3-6 0 0,-6-45-87 0 0,-1 110 83 0 0,-2 151 87 0 0,3-207-160 0 0,8 94 34 0 0,5 56-34 0 0,-9-289-111 0 0,0 23 28 0 0,-2 180 44 0 0,-3-243-52 0 0,-2 3-14 0 0,-4 4-7 0 0,-3 17 41 0 0,0-6-53 0 0,6-15 0 0 0,0-8 0 0 0,-2-2 0 0 0,5 5 0 0 0,-1 0 0 0 0,1 0 0 0 0,-1 0 0 0 0,0-1 0 0 0,1 1 0 0 0,-1 0 0 0 0,1 0 0 0 0,-1 0 0 0 0,1 0 0 0 0,-1 0 0 0 0,1 0 0 0 0,-1 0 0 0 0,1 0 0 0 0,-1 0 0 0 0,0 1 0 0 0,1-1 0 0 0,-1 0 0 0 0,1 0 0 0 0,-1 1 0 0 0,-1 2 0 0 0,2-3 0 0 0,-10 23 0 0 0,9-21 0 0 0,0 0 0 0 0,1 1 0 0 0,-1-1 0 0 0,0 0 0 0 0,0 0 0 0 0,1 0 0 0 0,0 1 0 0 0,-1-1 0 0 0,1 0 0 0 0,0 0 0 0 0,0 4 0 0 0,0-3 0 0 0,0 0 0 0 0,0-1 0 0 0,0 1 0 0 0,0 0 0 0 0,-1-1 0 0 0,-1 6 0 0 0,-1-5-10 0 0,-2-23-44 0 0,3 12 49 0 0,1 0-1 0 0,1-13 0 0 0,-1-3 37 0 0,0 6 71 0 0,1 12-65 0 0,-1 0-1 0 0,1 1 0 0 0,-1-1 0 0 0,-2-7 0 0 0,-1-5-187 0 0,1 0-1 0 0,-1-35 0 0 0,1 12 14 0 0,-11-219 79 0 0,16-3-44 0 0,0 63 65 0 0,3-59-26 0 0,0 171 54 0 0,3-62-33 0 0,7-235 32 0 0,-15 378 11 0 0,-5-119 0 0 0,-5 39-236 0 0,2-6-469 0 0,3 55 770 0 0,0-23 237 0 0,4 10-169 0 0,2-41-421 0 0,-1-17-255 0 0,0 91 387 0 0,0 15 70 0 0,0 0 0 0 0,0 0 0 0 0,0 0 0 0 0,0 0 0 0 0,1 0 0 0 0,-1 1 0 0 0,1-1 0 0 0,0 0 0 0 0,1-4 0 0 0,3 18-171 0 0,-4-9 217 0 0,3 11-60 0 0,-1 0 0 0 0,0 1 0 0 0,2 26 1 0 0,-3-23 67 0 0,-1-2 32 0 0,0 0 0 0 0,-4 28 0 0 0,0 3 0 0 0,3-34 19 0 0,-1 0 0 0 0,-1 0-1 0 0,-4 19 1 0 0,2-17 31 0 0,2-12-47 0 0,1-2 0 0 0,1 1-1 0 0,-1-1 1 0 0,1 1 0 0 0,-1-1 0 0 0,0 1 0 0 0,1-1 0 0 0,-1 1-1 0 0,1-1 1 0 0,0 1 0 0 0,-1-1 0 0 0,1 1 0 0 0,-1-1 0 0 0,1 1-1 0 0,0 0 1 0 0,-1-1 0 0 0,1 1 0 0 0,0 0 0 0 0,0 0 0 0 0,-3 5-28 0 0,3-4-47 0 0,-1-1 1 0 0,1 1-1 0 0,-1-1 1 0 0,1 1-1 0 0,-1-1 1 0 0,0 1-1 0 0,0-1 0 0 0,0 0 1 0 0,0 1-1 0 0,0-1 1 0 0,0 0-1 0 0,0 0 1 0 0,-2 2-1 0 0,-4-1-539 0 0</inkml:trace>
</inkml:ink>
</file>

<file path=ppt/ink/ink4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5-06T06:11:54.330"/>
    </inkml:context>
    <inkml:brush xml:id="br0">
      <inkml:brushProperty name="width" value="0.1" units="cm"/>
      <inkml:brushProperty name="height" value="0.6" units="cm"/>
      <inkml:brushProperty name="color" value="#5B2D90"/>
      <inkml:brushProperty name="inkEffects" value="pencil"/>
    </inkml:brush>
  </inkml:definitions>
  <inkml:trace contextRef="#ctx0" brushRef="#br0">2932 0 8288 198880 46662,'5'0'904'0'0,"1"0"-904"-6"986,0 0 672 4-472,-1 0 128 2-514,-2 0 16 12 845,2 3 680-12-845,0 2-208 0 0,1 3-48 0 0,-2 1-73-6 547,0 0-263 6-547,-2 1-392 0 0,-6 1 8-7 708,-3 0 40 10-131,0 0-280 1-51,0-1 40-10 53,1 1 328 6-579,0 3-96 0 0,1-1-144 0 0,4 1-24 0 0,1 0-208 0 0,1-1 0 0 0,1 1 160 0 0,-2 1-16 0 0,2 2-32 0 0,0 1-64 0 0,-2 1-16 0 0,2 0-16 0 0,1 1 0-3 508,2 2-16 3-508,1-2-88 0 0,0-2-24 0 0,0-1 64 0 0,2 0 0 0 0,1 3 0 0 0,0-1-64 0 0,-1-1 0 0 0,1 1 64 0 0,-1 1 0 0 0,0 0 0 0 0,-1 2 0 0 0,0-1-128 0 0,-1-1 96 0 0,-2 0 32 0 0,0 3-32 0 0,1 4-32 0 0,1 2 0 0 0,0 3 0 0 0,1 2 32 0 0,-1 2 0 0 0,2 1 0 0 0,0 1 0 0 0,1 1-16 0 0,-1 1 0 0 0,0 0-80 0 0,-2-3 0 0 0,-2-4 0 0 0,0-1 0 0 0,0 1 0 0 0,-1 0 64 0 0,0-2-64 0 0,-1-4 0 0 0,0-1 0 0 0,0-3 64 0 0,0-2-64 0 0,0-1 64 0 0,-1 2 0 0 0,1 1 0 0 0,-1 2 0 0 0,-2 0-64 0 0,1 2 64 0 0,0 0-64 0 0,0 1 0 0 0,0-2 0 0 0,-1-1 64-638 2,0-1 0 144-5,-1 0 0 494 3,0 0 0 0 0,1 0 8-1043 4,-2 1 8 1043-4,0 0-16 0 0,-1 0-64 0 0,-2 0 64 0 0,-1-2-64-497 0,-2 0 0 497 0,-1-2 0 0 0,0-1 0 0 0,-2-1 64 0 0,1 0-64 0 0,0 1 0 0 0,0 0 0 0 0,-1 0 0 0 0,0-1 0 0 0,0-1 64 0 0,1 0-64 0 0,1-2 0-2 567,0-1 64 2-567,-3 0-64 0 0,-3 0 0 0 0,-2 3 64 0 0,1-2-64 0 0,0 1 0 0 0,3-3 0 0 0,1-1 0 0 0,2 0 64 0 0,0-1-64 0 0,2 0 0 0 0,0-1 0 0 0,-1 0 0 0 0,3 0 64 0 0,-3 2-64 0 0,-3 1 0 0 0,1-2 64 0 0,0-1-64 0 0,2-1 0 0 0,0 0 0-558 5,1 0 0 54-9,1-1 0 504 4,-2 1 0 0 0,-2 3 0 0 0,1 2 0-543-1,1 1 0 539 627,0 2 0 4-626,-1-1 0 0 0,1 0 0 0 0,1 0 0 0 0,0 1 0-506 2,-2 1 0 506-2,-1 1 0 0 666,0-2 0 0-666,0 0 0-9 688,2-1 0 9-688,-1-1 0 0 0,1-2 0 0 0,-1-1 0 5 667,0-1 0-5-667,-1 0 64 0 0,1 0-64 0 0,-3 2 0 0 0,1-2 0 0 0,-2 2 0 0 0,2-3 0 0 0,0 0 0 0 0,0-1 0 0 0,1 0 0 0 0,2-2 0 0 0,1 0 0 0 0,0-2 0 0 0,0 1 0 0 0,2-1 0 0 0,1 0 0 0 0,0-1 0 0 0,-1 1 0 0 0,-1 0 0 0 0,-2 2 0 0 0,0-1 0 0 0,1-2 0 0 0,1 1 0 0 0,2-1 0 0 0,1 0 0 0 0,0 0 0 0 0,1 0 0 0 0,1-2 0 0 0,0 0 0 0 0,0-1 0 0 0,2 1 0 0 0,0-1 0 0 0,-1 2 0 0 0,1 0 0 0 0,0-1 0 0 0,1 0 0 0 0,2 2 0 0 0,0 2 0 0 0,1 0 0-526 0,2 1 0 526 0,1 2 0 0 0,2 1 0 0 0,1 1 0 0 0,2 0 0 0 0,0 0 0 0 0,0-1 0 0 0,-1-1 0 0 0,2 1 0 0 0,4 5 0 0 0,0 1 0-521 7,-2-1 0 527 598,0-1 0-1-90,-2 2 0-581-516,0 2 0 576 1,-2 3 0-525 1,-1 0 0 525-1,-1 0 0 0 0,-2 1 0-524 0,-3 1 64 16-5,-1-1-64 508 5,-1-2 0 0 0,0-2 64 0 0,-3-4-64 0 0,1-3 0 0 0,-1-4 64 0 0,-3 2-64 0 0,-2-2 72 0 0,-4 2-72 0 0,-3-1 64-2 524,-1 2-64 2-524,-3-1 0 0 0,-3 0 64 0 0,0 1-64 0 0,-1-2 0 0 0,1 1 0 0 0,2-1 0 0 0,1 0 0 0 0,2-1 0 0 0,4-2 0 0 0,3-2 0 0 0,2 0 0 0 0,0 1 0 0 0,3-1 0 0 0,0 0 0 0 0,1-1 0 0 0,0 0 0 0 0,-2 2 0 0 0,2 0 0 0 0,0-2 0 0 0,0 0 0 0 0,2-2 0 0 0,1 2 0 0 0,-1 0-64 0 0,1 1 64 0 0,1 1 0 0 0,1 1 0 0 0,-1 0 0 0 0,0-1 0 0 0,1 0 0 0 0,2 2 0 0 0,-1-2 0 0 0,1 1 0 0 0,-1-1 0 0 0,2 2 0 0 0,1 0 0 0 0,1 2 0 0 0,1 1 0 0 0,2 3 0 0 0,2 2 0 0 0,-2 0 0 0 0,0 1 0 0 0,1 3 0 0 0,-2 1 0-498 3,-1 3 0 1-3,-1-1 0 497 0,0 0 0 0 0,-1 2 0-528 0,0 2 0-525-6,0 0 0 1053 6,-1 1 0 0 0,0 0 0-507 3,-1-1 0 0-2,0-1 0 507-1,-3-1 0 0 0,0-3 0-522-1,-1-1 0 17-3,0-1 0 505 4,-1 1 0 0 0,-2 0 0 0 0,0 0 64 0 0,0 0-64 0 0,0-2 0 0 0,1-2 0 0 0,-1 2 64 0 0,-2 0-64 0 0,0 1 0 0 0,-1 1 64 0 0,0 1 0 0 0,1 1-64 0 0,-1 2 64 0 0,1 0 8 0 0,-1-3-72 0 0,0-2 64 0 0,1-3-64 0 0,0-2 64 0 0,-2 1-64 0 0,0 0 64 0 0,-2 0-64 0 0,-1 2 64 0 0,-1 0-64 0 0,-2 0 72 0 0,0-3 0 0 0,1 1-72 0 0,1 1 72 0 0,3 1-72 0 0,0 1 64-1070-1,-3 5 0-121 5,-1 2 8 19-2,-1 0-72 656-2,-2 0 64 516 0,-1-1-64-593 0,-2-2 64-498 0,1-4-64 1091 0,2-3 64 0 0,1-3-64 0 0,-2 0 0 0 0,-1 0 64 0 0,1-2-64 0 0,-1 2 0 0 0,0-1 0 0 0,1 1 64 0 0,-1-1-64 0 0,1 2 0 0 0,0-1 0 0 0,1 0 0 0 0,0 0 0 0 0,1 0 64 0 0,2-3-64 0 0,-1 1 0 0 0,-3 1 0 951 2,-2 1 0-951-2,-1 0 64 0 510,1-2-64 0-510,1-1 0 0 0,2 0 0 0 0,0-1 0 0 0,1 1 0 0 0,-3 0 0 0 0,-3 3 0 0 0,-2 0 0 0 0,1-1 0 0 0,1 0 64 0 0,1-1-64 0 0,-2 1 0 812-3,-3 1 0-812 3,0-1 0 0 0,2 0 0 0 0,2-1 0 0 0,2 0 0 0 0,1 0 0 0 0,0 0 64 0 0,1 0-64 0 0,1-1 0 0 0,-1 1 0 0 0,-3 2 0 0 0,-3 1 0 0 0,0 1 0 0 0,-1 1 0-510-1,2-1 0 1-3,-2 4 0-508 11,0-1 0 1017-7,1 1 0-509 1,1-1 0 509-1,2 0 0 509-1,1 0 0-1400 1,0-1 0 144-5,1 0 0 127 7,1-2 0 63-1,1-2 0 63-2,1-2 0-63-3,0-2 0-34 7,-1 1 0 79-1,-6-1 0-496-2,-1-1 0 1008 0,-1-2 0 0 0,-4 1 0 0 0,-2 1 64 0 0,1-1-64 0 0,0 1 0 0 0,0 1 64 0 0,1-1-64 0 0,0 0 0 0 0,1 1 64 0 0,2-2-64 0 0,0 0 0 0 0,0 1 0 0 0,-7 0 64 0 0,-1-2-64 0 0,1-2 0 0 0,0-1 64 0 0,2-2-64 0 0,0 0 0 0 0,2 0 0 0 0,1 1 0 0 0,0-1 0 0 0,-1 1 64 0 0,1 0-64 0 0,-2 0 0 0 0,0 1 0 0 0,-1 0 0 0 0,0 0 0 0 0,-2-1 0 0 0,1 0 0 0 0,0 1 0 0 0,2 3 0 0 0,0 0 0 0 0,2-3 0 0 0,-4-1-440 0 0,1-5 200 0 0,3-8-17063-1-511,5-3 5159 1 511</inkml:trace>
</inkml:ink>
</file>

<file path=ppt/ink/ink4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5-06T06:11:55.762"/>
    </inkml:context>
    <inkml:brush xml:id="br0">
      <inkml:brushProperty name="width" value="0.1" units="cm"/>
      <inkml:brushProperty name="height" value="0.6" units="cm"/>
      <inkml:brushProperty name="color" value="#5B2D90"/>
      <inkml:brushProperty name="inkEffects" value="pencil"/>
    </inkml:brush>
  </inkml:definitions>
  <inkml:trace contextRef="#ctx0" brushRef="#br0">0 759 1376 173431 55775,'0'0'128'1336'4,"0"0"-128"2888"-1287,3 1 1800-303-309,1 1 344-2265 930,1 0 64-154 143,3 1 1152 1185 520,1 1-1552-527-3,0-1-936-1271 6,-2 0-248-104-6,-1 0 512 464 0,-1-1-280-748 1,4 1-377-498-684,3 1 89-4-664,4-1 144 1 1349,6 0 80 0-633,5-2 104 513 637,5-3-16-511-557,3-1-16-2 553,4-2-208 1067 5,1-1-288-1067-5,0 0-128 0 0,1 2-176 1039-1,0 1 0-1039 1,0 0 16 0 0,3 0-8 0 0,6 1-8 0 0,4-1 48 0 0,6 0 72 0 0,0 0-96 0 0,-2 1 40 0 0,6-2 160 0 0,8-1 8 0 0,1-2-144 0 0,-5 0 0 0 0,2-2 136 531-1,6-3-16-531 1,8-3-8 0 0,12-5-8 0 0,11-3 24 0 0,7-4 24 532-4,2-3-8-532 4,1-3-8 529 4,0-4-16-529-4,0-1-32 0 0,-1-1-40 0 0,-4 2-56 0 0,-5 0-8 530 1,-6 0-40-530-1,-5 0-32 0 0,-4 2 0 0 0,-10 2 0 0 0,-13 5-64 509 2,-10 4 96-509-2,-9 5-96 0 0,-6 2 96 0 0,-4 3-96 0 0,-2 2 80 0 0,-3 2-80 0 0,2-1 80 0 0,1 0-80 1118-2,2-1 64-604-5,-3 0 8-3 9,-4 2-72 2-4,-3 3 64-513 2,-5 1-64 533 2,-4 1 64-533-2,-5 2-64 0 0,-1-1 64 0 0,-3 1-64 0 0,0 1 0 0 0,3-1 0 0 0,1 1 0 0 0,2 0 0 0 0,2 0 0 0 0,5 0 0 0 0,2 0 0 0 0,1 0 0 0 0,0 1-80 0 0,-2 1-16 0 0,-4 1-64 0 0,-6-1-96 0 0,-4 1-80 0 0,-5-1-112 0 0,-4 0-560 0 0,-1 0 592 0 0,-2 0-520 0 0,-1 0-160 0 0,0 0-2080 0 0,0 0 1768 0 0,1 0-10055 0 0,-1 0 3623 0 0</inkml:trace>
</inkml:ink>
</file>

<file path=ppt/ink/ink4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5-06T06:11:56.777"/>
    </inkml:context>
    <inkml:brush xml:id="br0">
      <inkml:brushProperty name="width" value="0.1" units="cm"/>
      <inkml:brushProperty name="height" value="0.6" units="cm"/>
      <inkml:brushProperty name="color" value="#5B2D90"/>
      <inkml:brushProperty name="inkEffects" value="pencil"/>
    </inkml:brush>
  </inkml:definitions>
  <inkml:trace contextRef="#ctx0" brushRef="#br0">178 0 1840 206302 47015,'0'0'160'0'0,"0"0"-160"0"0,0 0 1984 0 0,0 0 352 0 0,-2 2 80 0 0,-1 0 16 0 0,-2 3-928 0 0,-2 0 1112 0 0,-3 3-289 0 0,-2 1-343 0 0,-3 3-264 0 0,0-2-368 0 0,2-2-168 0 0,1 0-224 0 0,3-2-104 0 0,2-3-496 0 0,2 0 0 0 0,1-2 240 0 0,1-1-176 0 0,2 0-88 0 0,0 0-216 0 0,1-1-8 0 0,0 1 0 0 0,1 0-40 0 0,-1 0 56 0 0,0-1 0 0 0,0 1-64 0 0,0 0-216 0 0,1 2 88 0 0,1 1 64 0 0,1 3 0 0 0,0 4 0 0 0,1 0 0 0 0,0 2 0 0 0,4 1 0 0 0,5 1 0 0 0,2 0 0 0 0,-1-2 0 0 0,-1-1 0 0 0,0-2 0 0 0,-1-1 0 0 0,0 0 0 0 0,-1-2 0 0 0,1 0 0 0 0,2 0 0 0 0,2 0 0 0 0,-1 0 0 0 0,2 1 0 0 0,-1 2 0 0 0,-1 0 0 0 0,-2 1 0 0 0,-5-1 0-9 631,-2-2 0 16-134,-3 0 0-7-497,-2 1 0 0 0,-2-1 0 0 0,-1 0 0 0 0,0-1 64 0 0,-2-1-64 0 0,-1 1 72 0 0,-5 2 8 0 0,-4 2 16 0 0,-1 1-96 0 0,-4 3 96 5 2186,-1 1-96-13-1660,-1 1 72 8-526,-3 2-72 0 0,0 0 64 0 0,0 1-64 0 0,-1-1 0 0 0,0 0 64 0 0,0-2-64 0 0,3-3 0 0 0,5-5 0 0 0,6-2-288 0 0,4-3-2912 0 0,6-4 1472 0 0,2-2-21935 0 0</inkml:trace>
</inkml:ink>
</file>

<file path=ppt/ink/ink4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5-06T06:11:58.268"/>
    </inkml:context>
    <inkml:brush xml:id="br0">
      <inkml:brushProperty name="width" value="0.1" units="cm"/>
      <inkml:brushProperty name="height" value="0.6" units="cm"/>
      <inkml:brushProperty name="color" value="#5B2D90"/>
      <inkml:brushProperty name="inkEffects" value="pencil"/>
    </inkml:brush>
  </inkml:definitions>
  <inkml:trace contextRef="#ctx0" brushRef="#br0">15 96 1376 200322 52426,'0'0'128'0'0,"0"0"-128"0"0,0-2 0 0 0,1-1 0 0 0,0-2 1624 0 0,-1-4 2280 0 0,-1-1-1904 0 0,1 0-936 0 0,-1 1 656 0 0,1 1-24 0 0,0-1-832 0 0,0 1 0 0 0,0 1 0 0 0,0 3-169 0 0,0 1-31 0 0,0 1-8 0 0,0 2 0 0 0,0-1-112 0 0,0 2-32 0 0,0-1 0 0 0,-1-1 416 0 0,0-1-528 0 0,-1 1-8 0 0,2-1 320 0 0,-1 1-416 0 0,-1 2 0 0 0,0 1 0 0 0,0-1 8 0 0,0 2 0 0 0,1 0 0 0 0,1-1 256 0 0,0 2-304 0 0,1 2-8 0 0,2 1 224 0 0,1 2-40 0 0,3 3-24 0 0,1 1-40 0 0,4 1-64 0 0,2 1-96 0 0,3 1-40 0 0,2 2-80 0 0,3 0 0 0 0,2-1-8 0 0,2 0 8 0 0,5 1 8 0 0,4-2-24 0 0,7 1-72 0 0,6-2 72-10 552,-1-2-72 10-552,-4-2 0 0 0,1-2 0 12 529,-3-2 64-12-529,-3-3-64 0 0,-3 0 0 0 0,-4-1 0 0 0,0-1 64 0 0,-1-2-64 0 0,-3 1 64 0 0,-2-2 0 0 0,-2 0 0 0 0,-3 0 0 0 0,-6 0 0 0 0,0 0-64 0 0,-2 0 64 0 0,-3 0 8 0 0,-4 0-8 0 0,-2 1-64 0 0,-2-1 64 0 0,0 1 16 0 0,-2 0-16 0 0,0 2 32 0 0,-2 5-24 0 0,-4 3-8 0 0,-3 3-64 0 0,-3 0 0 0 0,-3 3 64 0 0,-7 3-64 0 0,-3 1 0 0 0,-1 0 0 0 0,-6 1 64 0 0,-6 4-64 0 0,-7 3 0 0 0,-6 4 0 0 0,0-1 0 0 0,5-2 64 0 0,2-4-64 0 0,2-1 0 0 0,2-3 0 0 0,6-2 0 0 0,8-5-112 0 0,9-4-144 0 0,8-4-528 0 0,4-6-768 0 0,6-6-520 0 0,5-6-720 0 0,4-5-6263 0 0,1 2-4185 0 0</inkml:trace>
</inkml:ink>
</file>

<file path=ppt/ink/ink4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5-06T06:12:00.163"/>
    </inkml:context>
    <inkml:brush xml:id="br0">
      <inkml:brushProperty name="width" value="0.1" units="cm"/>
      <inkml:brushProperty name="height" value="0.6" units="cm"/>
      <inkml:brushProperty name="color" value="#5B2D90"/>
      <inkml:brushProperty name="inkEffects" value="pencil"/>
    </inkml:brush>
  </inkml:definitions>
  <inkml:trace contextRef="#ctx0" brushRef="#br0">138 40 10592 201211 50512,'0'0'472'0'0,"0"-2"208"0"0,-1-2-680 0 0,0-2 0 0 0,0 0 1560 0 0,0 1 288 0 0,0 0 55 0 0,0 0 17 0 0,0 2-1128 0 0,0 1-224 0 0,1 1-48 0 0,-1 1-8 0 0,1 0-168 0 0,-1 1-40 0 0,-1 3-8 0 0,-2 7 88 0 0,-1 4-384 0 0,0 3 64 0 0,1 7-64 0 0,0 8 64 0 0,0 3-64 0 0,2 1 88 0 0,0 4-24 0 0,0 4 128 0 0,0 2-16 0 0,1-2-88 0 0,1-6-88 0 0,0-7 96 0 0,0-6-96 0 0,0-7 96 0 0,2-4-96 0 0,-1-3 0 0 0,0-4 0-494 2,0-3 0 494-2,-1-2 256 0 0,0-2-136 0 0,0-1-48 0 0,0-5-112 0 0,-3-7-256 0 0,1-7 296 0 0,-1-3 208 0 0,-1-1 16 0 0,0-5 80 0 0,-1-5-208 0 0,-1-5-16 0 0,-1-3-16 0 0,1 0-64 0 0,1 1 64 0 0,1 5 24 0 0,1 6-24 0 0,0 9 32 0 0,1 8-96 0 0,1 5 0 0 0,1 5-64 0 0,1 7 64 0 0,0 6-64 0 0,0 5 64 0 0,0 6 0 0 0,1 8 0 0 0,0 9 0 0 0,-1 7 0 0 0,2 6 72 0 0,-1-1-72 0 0,1-5 0 0 0,-2-3 64 0 0,1-6-64 0 0,0-7 0 0 0,0-6 0 0 0,1-7 0-504 1,-2-6 64 504-1,0-5 64 0 0,0-4 8 0 0,1-7 8 0 0,0-10 24-596 4,-1-8 40 596-4,-1-9 0 0 0,-3-9 0 0 0,-2-8-40 0 0,-2-6-80 0 0,-3-4 168 0 0,0-1 256 0 0,0 2-256 0 0,1 6-256 0 0,1 10-352 0 0,3 12-640 0 0,2 11 384 0 0,1 10 608 0 0,2 13 0 0 0,3 11 0 0 0,2 12 144 0 0,2 10 256 0 0,1 6-192 0 0,0 3-208 0 0,-2 1-128 0 0,0-1-264 0 0,-1-5 312 0 0,-1-6 472 0 0,-1-11-312 0 0,-1-9-472 0 0,-1-6 344 0 0,-1-6 544 0 0,1-4-240 0 0,1-5-184 0 0,1-7-8 0 0,2-6 160 0 0,-1-7 224 0 0,0-7-224 0 0,-2-5-224 0 0,0-3-88 0 0,-1 0-216 0 0,-2 2 240 0 0,0 8 376 0 0,0 10-256 0 0,0 7-376 0 0,0 7 248 0 0,1 8 392 0 0,2 10-224 0 0,0 9-352 0 0,1 7 120 0 0,0 7 40 0 0,1 3 16 0 0,-1 1 80 0 0,-1-4 0 0 0,0 0 144 0 0,-1 1 184 0 0,-1-1-248 0 0,1-5-368 0 0,0-6 136 0 0,0-7 152 0 0,2-8 88 0 0,0-9 72 0 0,3-8 0 0 0,-1-6-80 0 0,0-3 0 0 0,-1-5 64 0 0,1-5-48 0 0,0-7-32 0 0,0-5 8 0 0,0-2-72 0 0,-1 3-128 0 0,0 6 16 0 0,-1 5 8 0 0,-1 6 168 0 0,0 5 152 0 0,-1 6-104 0 0,0 4-176 0 0,0 4-152 0 0,-1 2 168 0 0,1 3 152 0 0,2 3 8 0 0,1 5 0 0 0,1 7-112 0 0,0 6 0 0 0,1 8 0 0 0,-1 5 0 0 0,-1 4 0 0 0,-2 2 0 0 0,-1-1-272 0 0,-2-4 248 0 0,1-6 296 0 0,-1-9-128 0 0,0-8-144 0 0,2-8-88 0 0,1-6-184 0 0,1-7 256 0 0,2-9 384 0 0,0-6-296 0 0,1-8-440 0 0,-1-6 352 0 0,1-6 520 0 0,0-3-176 0 0,-1 0-328 0 0,-1 2 0 0 0,-1 6 0 0 0,-2 8 0 0 0,0 10 0 0 0,-1 7 0 0 0,0 7 64 0 0,0 3-64 0 0,-1 5 0 0 0,2 8-200 0 0,0 7-360 0 0,1 8 440 0 0,-1 5 656 0 0,2 4-256 0 0,1 1-280 0 0,0 0 0 0 0,0-6 0 0 0,0-7 0 0 0,-2-8 0 0 0,0-6 0 0 0,-2-5 240 0 0,1-3-8 0 0,-1-2 0 0 0,1-1-312 0 0,4-5-328 0 0,1-5 408 0 0,0-5 0 0 0,1-4 0 0 0,0-6 0 0 0,-1-2 0 0 0,1 2 0 0 0,-2 3 184 0 0,-1 5 184 0 0,-1 5-184 0 0,-1 6-184 0 0,0 3-128 0 0,-1 5-248 0 0,2 5 296 0 0,3 6 456 0 0,2 6-296 0 0,2 2-264 0 0,0 0-8 0 0,0-1-8-4 609,1-1 200 4-609,-2-4 0 0 0,-2-2 88 0 0,-1-2 312 0 0,-1-1-192 0 0,-1-2-208 0 0,0-1 0 0 0,-1-2 0 8 557,-2-1 0-8-557,0-2 0 0 0,5 1 0 0 0,0-1 0 0 0,1-1 0 0 0,2 0 0 0 0,4-1 0 0 0,-1-3-80 0 0,-1 1-208 0 0,-1-1 136 0 0,-2 1 248 0 0,-3 2 192 0 0,-1 0-136 0 0,-3 1-152 0 0,0 1 0 0 0,-1 0 0 0 0,0 2 0 0 0,0 2 0 0 0,0 6 0 0 0,-2 4-80 0 0,-2 5-176 0 0,-2 5 200 0 0,-3 2 312 0 0,-2-1-120 0 0,1-3-136 0 0,-1-3-80 0 0,2-6-176 0 0,3-4-208 0 0,1-6-280 0 0,5-5-584 0 0,3-7-824 0 0,2-6 1056 0 0,1-1-22439 0 0</inkml:trace>
</inkml:ink>
</file>

<file path=ppt/ink/ink4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5-06T06:12:00.632"/>
    </inkml:context>
    <inkml:brush xml:id="br0">
      <inkml:brushProperty name="width" value="0.1" units="cm"/>
      <inkml:brushProperty name="height" value="0.6" units="cm"/>
      <inkml:brushProperty name="color" value="#5B2D90"/>
      <inkml:brushProperty name="inkEffects" value="pencil"/>
    </inkml:brush>
  </inkml:definitions>
  <inkml:trace contextRef="#ctx0" brushRef="#br0">6 101 5984 200149 49452,'0'0'536'0'0,"-1"1"-432"0"0,0 1 2552 0 0,0 0 3784 0 0,0-1-3145 0 0,1 0-1599 0 0,-1-1-320 0 0,1 0-64 0 0,1-1 752 0 0,3-2-1408 0 0,4-2-16 0 0,2-3-8 0 0,2 0-336 0 0,2-1-64 0 0,2 1-8 0 0,6-1-8 0 0,2 0-216 0 0,2 2 64 0 0,-1 0-64 0 0,2 0 0 0 0,-1 1 0 0 0,-1 1 0 0 0,-1 1 0 0 0,-1 1 0 0 0,-2 0 0 0 0,-1 0 64 0 0,0 1-64 0 0,-2 1 0 0 0,-2 1 0 0 0,-2 1 0 0 0,-5-1 0 0 0,-1 3-168 0 0,0 0-768 0 0,-2 0-1112 0 0,-1-1-8191 0 0,-2 0-4857 0 0</inkml:trace>
</inkml:ink>
</file>

<file path=ppt/ink/ink4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5-06T06:12:48.731"/>
    </inkml:context>
    <inkml:brush xml:id="br0">
      <inkml:brushProperty name="width" value="0.1" units="cm"/>
      <inkml:brushProperty name="height" value="0.6" units="cm"/>
      <inkml:brushProperty name="color" value="#849398"/>
      <inkml:brushProperty name="inkEffects" value="pencil"/>
    </inkml:brush>
  </inkml:definitions>
  <inkml:trace contextRef="#ctx0" brushRef="#br0">932 43 1376 207587 47685,'-3'-1'128'0'0,"-3"-3"-128"0"0,0-2 2552 0 0,0-2 3624 0 0,1 0-2088 0 0,1 2-3184 0 0,1 1-136 0 0,2 2-1 0 0,1 2-95 0 0,-1 1-160 0 0,0 7 0 0 0,2 4-16 0 0,1 6 8 0 0,0 0 8 0 0,2 2-56 0 0,4 1-72 0 0,-1-4 0 0 0,1 1 0 0 0,2 0-40 0 0,1 2-72 0 0,0 6-136 0 0,-1 4-56 0 0,-1 1-16 0 0,0-1-64 0 0,-1 5 96 0 0,0 5 0 0 0,-2 1-96 0 0,0-1 72 0 0,0 2-72 0 0,0 4 0 0 0,0 5 64 0 0,1 4 96 0 0,0 4-96 0 0,0 2-64 0 0,0 3 224 0 0,-2 3 312 0 0,-1-4-264 0 0,0-7-208 0 0,-2-2-64 0 0,-1 1 80 0 0,-1-1-16 0 0,-1-6 0 0 0,1 2 0 0 0,-2 5-64 0 0,-2 7 0-522 2,-1 5 64 522-2,-3 4-64-1133-3,-2 3 64 1133 3,0 1 24 0 0,-2-1-24 0 0,-1-2 136 0 0,-1-2 8-530 5,1-3-104 530-5,-1-3-104-517-1,-2-2 144 517 1,0-4 328-1063-4,-1-3-224 35 2,1-5-344 1028 2,3-9 8 0 0,-1-1 0-493 1,1-1 88 493-1,-1 3 64 0 0,-3 2 0 0 0,0 2 0 0 0,-1 0 0 0 0,0-3 0 0 0,2-5-64 0 0,-1-2 64 0 0,-1-3-64 0 0,1-3 64 0 0,-3 1 0 0 0,-2 4 8 0 0,-6 4 24 0 0,-4 5 16-1090 4,-4 2 40 569-5,-3 0-16 521 1,-4 1-8-1013 4,1 2 64-64 766,0 0 96 1077-770,1 0-144 0 0,3-2-304 0 0,3-2 88 0 0,2-3 248 0 0,3-3-104 0 0,2-4-72 0 0,2-4-88 0 0,2-4 88 0 0,0-2 0 0 0,1-3 0 0 0,2-4 0 0 0,3-3 0 0 0,1-2 0 0 0,1-2-32 0 0,3-1-232-7 505,3-3-552 7-505,3-2 448 0 0,3-1-2296 0 0,2-2 1416 0 0,2-1-7743 0 0,0 0-4161 0 0</inkml:trace>
</inkml:ink>
</file>

<file path=ppt/ink/ink4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5-06T06:12:49.926"/>
    </inkml:context>
    <inkml:brush xml:id="br0">
      <inkml:brushProperty name="width" value="0.1" units="cm"/>
      <inkml:brushProperty name="height" value="0.6" units="cm"/>
      <inkml:brushProperty name="color" value="#849398"/>
      <inkml:brushProperty name="inkEffects" value="pencil"/>
    </inkml:brush>
  </inkml:definitions>
  <inkml:trace contextRef="#ctx0" brushRef="#br0">1 1 1376 205088 47712,'0'0'136'0'0,"0"0"-136"0"0,0 0 1280 0 0,0 0 1800 0 0,0 0-912 0 0,0 0-1408 0 0,0 0 0 0 0,2 0 72 0 0,0 0 0 0 0,1 0 0 0 0,1 1-32 0 0,-1 0-32 0 0,-1 0-64 0 0,0 0-112 0 0,0 1-104 0 0,0 1-144 0 0,3 2-16 0 0,2 3-8 0 0,2 4 31 0 0,0 3-159 0 0,0 0 0 0 0,-1 3 168 0 0,1 4-24 0 0,-1 0-168 0 0,1 0-8 0 0,0 2 144 0 0,1 3-48 0 0,2 3-64 0 0,0 4-16 0 0,1 2-32 0 0,-1 1-72 0 0,0 2 24 0 0,-1 0 0 0 0,-1-1-32 0 0,0 0 0 0 0,-1-4-64 0 0,0-2 64 0 0,-1-5-64 0 0,-1-5 64 0 0,-2-5 32 0 0,-1-6 32 0 0,-1-4 16 0 0,-2-4-64 0 0,-1-2 0 0 0,1-1 64 0 0,-2-1-16 0 0,1 0-64 0 0,0 2 16 0 0,0 0 0 0 0,-1 0-16 0 0,1 1 0 0 0,0-2-64 0 0,0 1 0 0 0,0-1-128 0 0,-1 2-208 0 0,0-1-456 0 0,0 1-640 0 0,-1 0-9327 0 0,-1 0 3303 0 0</inkml:trace>
</inkml:ink>
</file>

<file path=ppt/ink/ink4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5-06T06:12:50.404"/>
    </inkml:context>
    <inkml:brush xml:id="br0">
      <inkml:brushProperty name="width" value="0.1" units="cm"/>
      <inkml:brushProperty name="height" value="0.6" units="cm"/>
      <inkml:brushProperty name="color" value="#849398"/>
      <inkml:brushProperty name="inkEffects" value="pencil"/>
    </inkml:brush>
  </inkml:definitions>
  <inkml:trace contextRef="#ctx0" brushRef="#br0">503 0 8896 203122 48707,'0'0'968'0'0,"0"0"-968"0"0,0 0 384 0 0,0 0 64 0 0,0 0 16 0 0,-1 1 368 0 0,-1 1-480 0 0,-2 0-8 0 0,-1 1 0 0 0,0 0-104 0 0,-3 2 200 0 0,0 0-224 0 0,0-1 40 0 0,-5 1 288 0 0,-2 1-272 0 0,-1-1-16 0 0,0 0 0 0 0,-2 1 0 0 0,0-1 0 0 0,-1 0-48 0 0,0 1-17 0 0,-2 0 1 0 0,1 0 0 0 0,0 1 40 0 0,1 0 8 0 0,-1 0 0 0 0,0 1 0 0 0,0 1-16 0 0,-4 0 224 0 0,-4 4-128 0 0,-3 1-256 0 0,-2 2 160 0 0,6-3 48 0 0,7-4-136 0 0,7-2-240 0 0,5-4-504 0 0,5-1-696 0 0,2-2-5735 0 0,2 0-3353 0 0</inkml:trace>
</inkml:ink>
</file>

<file path=ppt/ink/ink4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5-06T06:12:51.674"/>
    </inkml:context>
    <inkml:brush xml:id="br0">
      <inkml:brushProperty name="width" value="0.1" units="cm"/>
      <inkml:brushProperty name="height" value="0.6" units="cm"/>
      <inkml:brushProperty name="color" value="#849398"/>
      <inkml:brushProperty name="inkEffects" value="pencil"/>
    </inkml:brush>
  </inkml:definitions>
  <inkml:trace contextRef="#ctx0" brushRef="#br0">3876 1 7112 202886 50138,'0'0'768'0'0,"0"0"-768"0"0,0 0 376 0 0,0 0 56 0 0,0 0 16 0 0,0 0 512 0 0,0 0 112 0 0,0 0-120 0 0,0 0-568 0 0,0 0 0 0 0,0 0 0 0 0,0 0 24 0 0,0 0 0 0 0,0 0 0 0 0,0 0 0 0 0,0 0-80 0 0,0 0-8 0 0,0 0-8 0 0,0 0 0 0 0,0 0-57 0 0,0 0 249 0 0,-1 1-96 0 0,-1 2-112 0 0,-1 2 0 0 0,0 1-144 0 0,-1 2 0 0 0,1 1 120 0 0,-2 2-48 0 0,0 2 8 0 0,-1 2 8 0 0,0 3-24 0 0,1 2-24 0 0,-1 2 0 0 0,-1 1 0 0 0,-1 1 0 0 0,0 1-16 0 0,-2 2 16 0 0,-1 1 32 0 0,-1-1-112 0 0,1-3-16 0 0,-2 2 80 0 0,-2 3 0 0 0,-3 2 0 0 0,-1 0-88 0 0,1-3 8 0 0,-3 2 96 0 0,-5 3-8 0 0,-3 4-8 0 0,-4 4 8 0 0,-1-1-80 0 0,4-3 0 0 0,-1 0 128-531 669,0 2 24 531-669,2-1-128 0 0,1-2-16 0 0,-1-1 112 0 0,-3 3 0 0 0,-1 3 0 0 0,0 3-40 0 0,0 3-56-495-3,1 0-64 495 3,2 2 0-1085 4,1 0 64 1085-4,1-1-32 0 0,-1 0-32 0 0,1-1 0-516-8,-1-1 0 516 8,-1-1 8 0 0,-2-1-72-519 2,-1-3 72 519-2,-2 0 24 0 0,-1-2 32 0 0,0-1-40 0 0,1-1-8-555 5,4-3-80 555-5,4-4 72 0 0,-1 0-8 0 0,-2 3 0-1093-2,-2 3 0 1093 2,-1 5 0-520 1,-2 2-64 520-1,-1 1 64 0 0,0 1 0 0 0,0 1 0-1147 525,0 0 0 1147-525,-1-1 0 0 0,0 1-64 0 0,3-5 64 0 0,4-5-64 0 0,-1-1 0-1153 8,-4 2 64 1153-8,-4 1-64 0 0,-3 3 64-1213-6,-4 2-64 1213 6,-1 2 0-760 0,0 5 0 760 0,-2 2 0-1360-3,1-1 64-243 7,2-1-64 1046-6,2-5 0 557 2,2-4 0 0 0,3-2 64 0 0,-2 1-64 0 0,1-2 0 0 0,4-3 0 0 0,-1 1 0 0 0,-4 1 0 0 0,-3 0 64 0 0,1-3-64 0 0,3-3 0 0 0,-2-1 0 0 0,-3 4 0 0 0,-4 5 64 0 0,-5 6-64 0 0,-4 4 64 0 0,4-1-64-578 7,5-4 0-180-10,1 0 64 758 3,-2 0 8-1353 0,2-1-72 807 1,3-6 64 546-1,-2-1 0 0 0,-6 1-64 0 0,-8 2 0 0 0,-8 3 64 0 0,-5 1-64 0 0,-3 3 0 0 0,1 2 0 0 0,2 0 0 0 0,8-6 0 0 0,11-7 0-495-3,5-8-256 495 3,2-9-400-532-4,1-12-1152 532 4,8-11 104 0 0,9-5-20799 0 0</inkml:trace>
</inkml:ink>
</file>

<file path=ppt/ink/ink13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7-30T17:54:17.982"/>
    </inkml:context>
    <inkml:brush xml:id="br0">
      <inkml:brushProperty name="width" value="0.05" units="cm"/>
      <inkml:brushProperty name="height" value="0.3" units="cm"/>
      <inkml:brushProperty name="color" value="#004F8B"/>
      <inkml:brushProperty name="inkEffects" value="pencil"/>
    </inkml:brush>
  </inkml:definitions>
  <inkml:trace contextRef="#ctx0" brushRef="#br0">1 446 6912 241517 50805,'2'-1'744'0'0,"1"0"-744"0"0,4-2 0 0 0,4-1 448 0 0,8 0 600-8-498,8-1-384 8 498,7 1-584 0 0,9 0-16 0 0,1 1-64 0 0,-3 1 64 4-504,-2 1-64-4 504,-3 0 0 0 0,5 1-112 0 0,5 1 40 0 0,2 1 72 0 0,-3 0 0 0 0,-3-1 0 0 0,-4 0 0 0 0,-2 0 0 0 0,-2-1 0 0 0,5 0 0 0 0,0-2-64 0 0,0 0 64 0 0,7-1-64 0 0,11-1 64 0 0,2 0 0 0 0,0 1 72 0 0,6-1 24 0 0,6-1-96 0 0,7 0 0 0 0,6 0 0 0 0,6 0 0 0 0,6-1 0 0 0,6-2 0 0 0,3-1 0 0 0,-8 2 0 0 0,-12 0 0 0 0,-4 3 88 0 0,2 0-8 0 0,-5 0-80 0 0,-6 2 64 0 0,3-1-64 0 0,8 0 88 0 0,9 0 8 0 0,0 0-96 0 0,-7 0 0 0 0,1-2 0 0 0,-4 0 0 0 0,-5-1 0 0 0,6-2 0 0 0,-1 0 0 0 0,-4-1 0 0 0,-6 1 64 0 0,-4 0-64 0 0,5 0 80 0 0,11 0-160 0 0,12 0 80 0 0,2-1 0 0 0,-7 1 88 0 0,2 1-24 1068 2,5 0-64-1068-2,4 0 64 0 0,-5 0-64 0 0,-10 0 0 0 0,0 0 64 0 0,6-2-64 0 0,7 1 0 0 0,-2 0 0 0 0,-7 0 0 0 0,-1 1 0 0 0,4 0 0 0 0,8-1 0 0 0,8 1 0 0 0,-5 1 0 0 0,-7 1 0 0 0,-9 3 0 0 0,-10 1 0 0 0,-8 2 64 0 0,-6-1-64 0 0,5-1 0 0 0,12-1 0 0 0,13-2 0 0 0,13 1 0 0 0,-4 0 0 0 0,-7 2 0 0 0,-2 0 64 0 0,-8 1-64 0 0,-7-1 0 0 0,5-1 0 0 0,0-1 88 0 0,-4 1-88 566-1,7 1 96-566 1,10-1-96 0 0,9-1-88 0 0,10-2 88 0 0,-5-1-64 0 0,-11-1 168 511 3,-1 1 192 507-5,-7 0-144-1018 2,-10 2 40 0 0,-9 2 0 0 0,-8 1 8 0 0,5 0 80 0 0,9 0-184 0 0,1 0-96 0 0,-2-1 80 499 2,7 2-16-499-2,9 1-64 0 0,9 0 0 0 0,7-1 0 0 0,-6-1 0 0 0,-11-2 0 0 0,-1-2 0 0 0,-4 0 0 0 0,-7 1 0 0 0,2 0 0 0 0,-3 2 0 0 0,-6 0 0 0 0,-6 0 0 0 0,-6 2 0 0 0,4 0 0 541 0,10 0 0-21 2,11 0 0-520-2,7 2 0 0 0,3 1 0 0 0,0 0 0 0 0,-4-1 0 0 0,-10 0 0 0 0,-19 0-12456 0 0</inkml:trace>
</inkml:ink>
</file>

<file path=ppt/ink/ink13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7-30T17:54:19.868"/>
    </inkml:context>
    <inkml:brush xml:id="br0">
      <inkml:brushProperty name="width" value="0.05" units="cm"/>
      <inkml:brushProperty name="height" value="0.3" units="cm"/>
      <inkml:brushProperty name="color" value="#004F8B"/>
      <inkml:brushProperty name="inkEffects" value="pencil"/>
    </inkml:brush>
  </inkml:definitions>
  <inkml:trace contextRef="#ctx0" brushRef="#br0">78 1 3224 187390 41822,'0'2'288'0'0,"0"2"-288"0"0,0-1 1288 0 0,-1 2 1744 0 0,1 0-1024 0 0,-1 0-1752 0 0,0 2-48 0 0,0 2 272 0 0,0 2-192 0 0,-1 1 8 0 0,-1 4 240 0 0,-1 6-88 0 0,0 6-48 0 0,1 9-80 0 0,1 10-48-1036 3,0 12-80 1036-3,1 1-96 0 0,0-1-16 0 0,0 4 64 0 0,-3 6-8 0 0,-2 9-40 0 0,-1 7 64 0 0,1-1-64 0 0,-1-6 0 0 0,3-8 0-548-1,-1-7 0-25-2,2 1 96 65 5,1 1-96 508-2,0-3-32 0 0,0 6 32 0 0,1 0-32-506 0,1-2-64-18-2,0-2 64 30 7,1-5-64 494-5,2 4 64-1177-4,1 9-64 129 8,0-1 64 1048-4,0-5-64-528 3,0 2 0 528-3,1-6 0-529 1,-1-6 0-43-3,0-1 0 44-2,1-2 0 528 4,-2-3 0 0 0,-1 2 0-502 4,0 1 0 502-4,-1-4 0 0 0,1 2 0-1176-3,-1-1 0 1176 3,-1-2 0 0 0,1-5 0 0 0,-2-4 0-558 4,0-2 0 36-10,0-2 0 522 6,0 5 0-506 1,0 7 0 506-1,1 3 0 0 0,0-1 0 0 0,-1 4 112 0 0,1 7 128 0 0,1 0-120 0 0,0-4-120 0 0,0-3 0 0 0,1-6 64 0 0,0 3 0-516-1,1-1-64 516 1,-1-3 88 0 0,0 2-24 0 0,0 0-64 0 0,0-2 0 0 0,-1-3 0 0 0,0-3 64 0 0,0 4-64 0 0,-1 4 0 0 0,-1 5 80 0 0,-1-1-16 0 0,0-5-64 0 0,-1-6 0-508-3,0-6 0-3 8,0-3 64 17-2,1-4-64-10-3,0-2 0 504 0,0 0 0 0 0,0-1 63 0 0,1 0-63 0 0,0 5 72 0 0,-2 1-72 0 0,1-1 64 0 0,-1 3 0 0 0,1 1-64 0 0,0-1 0 0 0,1-1 0 0 0,0-2 0 0 0,1 4 0 0 0,0 1 0 0 0,-1-1 0 0 0,0-1 0 0 0,1-4 0 0 0,0-2 64 0 0,1-2-64 0 0,0-1 0 0 0,0 5 0-505-2,2 2 0-150-2,-1-1 0-127 5,0-1 64 52 0,1-4-64 42-1,-1-2 0 52 0,0-2 0 42 1,0-1 64 86-4,1-1-64 508 3,0 2 0 0 0,0 2 0 0 0,0 0 0 0 0,-1 0 64 0 0,0-1-64-515 4,-1-1 0 515-4,1 0 0 0 0,-1 4 0 0 0,1 5 0 0 0,-1 6 0 0 0,0 5 0-494-6,-1 2 64 494 6,1-2-64 0 0,0-4 0 0 0,0 0 0 0 0,0-4 0-524 8,1-3 0 524-8,-1-4 0-503-2,1-3 0 503 2,0-1 0 0 0,-1-3 0 0 0,1 2 0-505-4,1 3 0 2 7,0 4 96 503-3,0-1 16 0 0,-1-1 0 0 0,0-3 0 0 0,0-2-112 0 0,-1-2 0 0 0,1 0 0 0 0,-2-1 0-505 1,-1 0 0-2-3,-1 4 0 507 2,1 2 0 0 0,-1 0 0 0 0,-1-2 0 0 0,2 0 0 0 0,-1-2 0 0 0,1-2 0 0 0,-1 0 0-516 4,2 2 0 516-4,1 5 0 0 0,0 5 0 0 0,2 2 0 0 0,0 0 0 0 0,0-2 0 0 0,0-2 0 0 0,0 3 0 0 0,0-1 0 0 0,0 0 0-512-7,0-3 0 512 7,-1-2 0-511 0,-1-4 0 511 0,0-1 0-504-2,-2-1 0 504 2,0-1 0 0 0,-1-1 0 0 0,1-5 0 0 0,-1-2 0 0 0,1-2 0 0 0,-1-1 0 0 0,1 1 0 0 0,-1 2 0 0 0,0 1 0 0 0,0 5 0 0 0,1 6 0 0 0,0 3 0 0 0,1 2 0 0 0,-1 2 0 0 0,1 0 0 0 0,-1-2 0 0 0,0-1 0-1101 4,-1-5 0 1101-4,0-6 0 0 0,1-6 0-508 0,0-7 0-49-1,-2-12 0 557 1,-1-12-6943 0 0,0-2-3489 0 0</inkml:trace>
</inkml:ink>
</file>

<file path=ppt/ink/ink13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7-30T17:54:21.880"/>
    </inkml:context>
    <inkml:brush xml:id="br0">
      <inkml:brushProperty name="width" value="0.05" units="cm"/>
      <inkml:brushProperty name="height" value="0.3" units="cm"/>
      <inkml:brushProperty name="color" value="#004F8B"/>
      <inkml:brushProperty name="inkEffects" value="pencil"/>
    </inkml:brush>
  </inkml:definitions>
  <inkml:trace contextRef="#ctx0" brushRef="#br0">133 454 3224 156327 43813,'-1'-1'288'9099'650,"-4"0"-288"-916"-62,-3-2 0-812-53,-6-3 1376 5224-532,-5-2 1848-2608-10,-2-4-1136-1742 12,1-3-1744-1382-2,2-4-144-1387-8,4 1-200-3106 4,6 1 96-183-1,4 3-96-271 2,4 3 0-240 5,2 4 0 1349-8,1 2-16-828 8,0 1 264-464-10,0 1-56-329 5,1 1-128-325 3,4 2 128-1077 575,3 2-16-2-578,5 0 208 0 0,5 1 312 0 0,6-1 16 0 0,7-3 24 0 0,6 0 16 0 0,5 0 16 0 0,6 0-256 0 0,-1 1-424 0 0,-4 0-16 0 0,4 1 71 0 0,0-1-71 0 0,-2 1 0 0 0,0-1 0 508 3,-2 2-72 17-8,1-1 0-525 5,0 2 0 515-1,9 0-88-523 576,12 1 88 8-575,8 2 0 0 0,-1 0 0 0 0,-5-1 0 0 0,-7-2 0 0 0,-7-1 0 0 0,-6-1 64 0 0,-3-2-64 0 0,-3 1 0 0 0,1 0 0 0 0,1 0 0 0 0,1 1 0 0 0,1-1 0 0 0,1 0 0 0 0,0 1 0 0 0,0 0 0 0 0,0-1 0 0 0,1-1 0 0 0,-1 1 72 0 0,2-2-72 0 0,12-1 80 0 0,15 0-16 530 0,14 3-64-530 0,11 1 64 0 0,3 1-64 0 0,-7 1 0 0 0,-11-1 0 0 0,0-1 0 0 0,5 2 0 0 0,-5-1 0 0 0,-7 2 0 0 0,1-1 64 0 0,-4 0-64 0 0,-7 0 0 0 0,4-1 0 0 0,8-2 0 0 0,12-2 0 0 0,0-2 0 517-6,-5 0 0-517 6,2-1 64 0 0,6 0-64 0 0,6-1 0 0 0,6 0 0 0 0,-4 1 0 0 0,-11 1 64 571 4,2 2-64-573 714,5 0 0 2-718,3 2 64 0 0,5 0-64 0 0,-7 1 0 0 0,-10 0 0 0 0,-11-1 0 0 0,-7 0 0 505 5,4 0 64-505-5,1-2-64 0 0,-2-1 0 0 0,-5-1 0 0 0,-4-1 128 0 0,8-1 160 0 0,3-1-144 0 0,-1 1-144 0 0,10-1 64 0 0,10-1-144-1 649,7 0-176 1-649,-6 2 120 0 0,-8 2 200 8 510,-10 0 32-8-510,-9 2 16 0 0,-5 2 0 0 0,-2 0-112 561 3,11 1-232-565 535,14 1 136 4-538,4 1 96 0 0,-4-1 0 0 0,6-2 0 0 0,12 0 0 499-3,11-3 0-499 3,-2 0 0 0 0,-10-2 64 0 0,-13-1-64 0 0,-11-1 0 0 0,-10 0 0 0 0,-6 0 64 0 0,-3-1-64 0 0,-1 0 0 545 4,1 1 0-545-4,0 0 0 0 0,10-1 0 507-6,2 1 0-507 6,-3 2 0 0 0,-5 0 0 0 0,-3 2 0 0 0,7 0 0 0 0,3 1 0 0 0,1 1 104 0 0,-2 1-32 0 0,-3 0-8 0 0,-2 0 0 0 0,-2 1-64 0 0,10-1 0 0 0,19-1 0 0 0,16-2-96 0 0,10-2 96 1616 4,4-2 0-1616-4,-4-1 0 0 0,-13 0 0 0 0,-16 1 0 0 0,-7 1 0 0 0,-9 0 0 0 0,-8 2 64 0 0,1-1-64 0 0,-3 2 0 0 0,-5 0 0 517-5,5 1 0-517 5,5 1 0 0 0,-2 1 0 0 0,-5 0 0 0 0,2 0 0 0 0,-2 1 0 0 0,-3-1 0 0 0,6 0 0 0 0,0 1 0 597 7,-4-2 0 113-15,6-1 0-710 8,5-1 96 0 0,7-1 32 0 0,3-2-64 0 0,5-2-64 0 0,2 0 0 0 0,3 0 0 0 0,-1 1 0 509 5,-2 2 0-509-5,-3 0 0 0 0,-10 1 64 0 0,-13 1-64 0 0,-3 1 64 0 0,2-1-144 0 0,-3-1 80 0 0,-3 1 0 0 0,3-1 0 1122-2,6 0 0-605 1,-2 1 0-517 1,-6 0 0 509 5,-7 1 0-509-5,-7 0-72 0 0,-3 0-56 0 0,-9 0-17967 0 0</inkml:trace>
</inkml:ink>
</file>

<file path=ppt/ink/ink13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7-30T17:54:23.554"/>
    </inkml:context>
    <inkml:brush xml:id="br0">
      <inkml:brushProperty name="width" value="0.05" units="cm"/>
      <inkml:brushProperty name="height" value="0.3" units="cm"/>
      <inkml:brushProperty name="color" value="#004F8B"/>
      <inkml:brushProperty name="inkEffects" value="pencil"/>
    </inkml:brush>
  </inkml:definitions>
  <inkml:trace contextRef="#ctx0" brushRef="#br0">46 1 6448 185591 46024,'0'0'696'0'0,"0"0"-696"0"0,0 0 832 0 0,0 0 160 0 0,0 0 24 0 0,0 0 968 0 0,-3 0-72 0 0,-1 4-712 0 0,-2 4-1016 0 0,1 3-112 0 0,0 2 352 0 0,1 6 583 0 0,1 6-399 0 0,1 5-608 0 0,2 3 0 0 0,0 1 0 0 0,1 1 360 0 0,0 1 56 0 0,1 2 0 0 0,-2 1 8 0 0,1 0-296 0 0,-1 7 8 0 0,0 15-56 0 0,-2 15-16 0 0,-1 17-64 0 0,0 12 0-576 6,1 6 144 51-14,2-7-16 525 8,1-12 0 0 0,0-4-72 0 0,0-6-176 0 0,1-8-8 0 0,0 4 96 0 0,-1 8 328-595 2,0-2-144-186 2,0-8-152-175-2,-1 1 64 249-11,-1 1-168 707 9,-1 4-216 0 0,0-2 152 0 0,-1-6 288 0 0,1 3 248-591 6,0 5-296-787-4,0-4-248 652-8,1-8-16-11 6,-1-8 0 72 6,1-8 192 31-12,1-6 0 81 9,-1-5 0 52-1,1-1 0 501-2,0-2 128 0 0,0 1 64 0 0,0 2 16 0 0,1 18-320-585-4,0 7-88-76 4,1-1-8-24 5,-1-5 336-23-6,-2 0 288-597-7,1 2-200 746 16,-1-2-216 13-12,0-7 0-6 8,0 0 0 552-4,1 6 0 0 0,0 7 0-1076 0,1 7 64 1076 0,1 5-64-602 0,1 0 0 76-5,0-1 0 526 5,0-4 0-1191 6,1-3 0 1191-6,1-3 0-525-4,0-7 0 525 4,0-8 0 0 0,0 1 64 0 0,0 4-64 0 0,-1-2 0 0 0,-1-3 0-553 1,-1 1 0 45-8,-1-3 0-11 17,0-6 0 13-11,-1 0 64 506 1,-1 3-64 0 0,1 3 64-528-6,0-3-64 528 6,0-5 0 0 0,0 0 0 0 0,0 3 0 0 0,0 5 0 0 0,0 3 0 0 0,0 3 0 0 0,2-4 0 0 0,0-6 0-537-1,-1-3 0-525 4,1-5 0 1062-3,-1-5 0 0 0,2 0 0 0 0,0-2 0 0 0,-1-3 0 0 0,1-2 0 0 0,0-3 0 0 0,-1 1 0 0 0,1-2 0 0 0,-1 3 0 0 0,2 5 0 0 0,0 5 0 0 0,2 3 0 0 0,2 3 0 0 0,-1-3-72 0 0,-1-4 72-510-4,0-2-72 510 4,-2-4 72 0 0,-1-4 0 0 0,-1-4-72 0 0,-1-1 72 0 0,0 1 0 0 0,1 1-64 0 0,0 0 64 0 0,1 2 0 0 0,1 1 0 0 0,0-1 0 0 0,0 1 0 0 0,2 2 0 0 0,-1 2 0-546 7,-1 2 0 546-7,0-1 0 0 0,0-3 0-503-8,-1-2 0 503 8,-1-3 0 0 0,1-2 0 0 0,0 1 0 0 0,-1 4 0 0 0,0 5 0 0 0,1 7 0 0 0,1 0 0 0 0,1-2 0 0 0,-1 0 0-1031 2,-1-1 0 1031-2,0-3 0 0 0,0 0 0 0 0,1 3 72 0 0,0 4-8 0 0,1-1-64 0 0,-1-3 0-500 5,2 1 0 500-5,1 2 64-563 0,0 1-64 58-1,0 0 0 10-1,1-2 0 495 2,-2-5 64 0 0,-2-8-12079-516 2,-1-9 3527 516-2</inkml:trace>
</inkml:ink>
</file>

<file path=ppt/ink/ink13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7-30T17:54:25.265"/>
    </inkml:context>
    <inkml:brush xml:id="br0">
      <inkml:brushProperty name="width" value="0.05" units="cm"/>
      <inkml:brushProperty name="height" value="0.3" units="cm"/>
      <inkml:brushProperty name="color" value="#004F8B"/>
      <inkml:brushProperty name="inkEffects" value="pencil"/>
    </inkml:brush>
  </inkml:definitions>
  <inkml:trace contextRef="#ctx0" brushRef="#br0">3 341 3224 151636 45390,'-1'-2'288'4953'4,"0"-1"-288"10683"-3,0-3 2328-648-4,5-2 3224-2917 9,3 0-2712-6953-9,4 0-2272-544 2,6 1-456 3255 0,8 2-112-1509 2,3 1 0-3624 3,3 2 0-237-7,3 1 0 1623 4,0 3-80-2355-3,-2 0 16-186 2,0 0 0-164 0,-3 0 64-151 3,4 0 0 1021-7,1-1 0-1263 4,0-2 0-66 3,-1 0 0-43 0,0-2 0-35-7,1-1 0-84 3,0-1 72-91 4,2 0-72-54-7,3-1 96-61 4,10 0 288 508 1,4-1 32-1058-1,2 0 0 0 0,-2 2-1 0 0,-1 0-207 0 0,-2 0-40 0 0,-1 1-8 0 0,1-1 0 0 0,2 2-160 0 0,0 0 64 0 0,2 1-64 0 0,1 1 0 0 0,1 0 160 0 0,2 2 0 0 0,-2 1 0 0 0,0 1 0 0 0,-1 1-160 0 0,-1-1 0 0 0,-1 0 0 0 0,10-1 0 0 0,3 0 0 0 0,2-1 0 546 0,8-1 0-29 1,11-1 64-517-1,11-1 96 524 0,7-2 160-524 0,-4 0-160 0 0,-6-2 24 0 0,2-1 184 0 0,8-1-24 0 0,10-1-24 0 0,-5 2-160 0 0,-9 1-160 0 0,0 1 0 0 0,-5 1 64 0 0,-8 1-64 0 0,5 1 0 1263 0,9 2 0-682 0,10 2 0-581 0,11-1 0 0 0,9-1 0 0 0,8-1 0 1088 0,4-1 0-1088 0,1-1 64 520 2,-13-2 0-520-2,-16-1 0 0 0,-3 0 0 0 0,3 0-64 0 0,5 0 0 507-3,2 1 0 557 7,2 2 0-1064-4,2-1 0 0 0,5 1 0 0 0,3 0 0 0 0,0 1 0 0 0,2 0 0 0 0,-9-2 0 0 0,-11 0 0 0 0,4-2 64 532-7,-5 0 0 56 15,-10 0 0 58-16,-10 0 0-120 11,-7 0 0-526-3,8-1 104 0 0,2 1-48 0 0,-3 1 0 0 0,-4 1 0 0 0,-6 2-120 0 0,-5 0 0 514 0,-7 1 0 50 3,9 1 0-564-3,2 0 0 0 0,-1 1 0 0 0,-3-1 0 0 0,-1 1 0 0 0,11 1-64 0 0,16 1 64 1163 0,16 1 0-1163 0,17-2 72 0 0,-1-1 24 0 0,-9-1 0 513-1,-13 0 0-2-2,-13 0 48-4 7,7-2 176-507-4,-1-2-160 0 0,-4 0-96 0 0,10-2 32 0 0,-1 1-96 0 0,-7 1 144 0 0,5-2 88 0 0,10-1-24 0 0,10 0-16 0 0,7 0-96 590-2,3 2-96 529 5,-2 1 72-1119-3,-12 1-8 0 0,-14 1 0 0 0,0 1 0 0 0,-6 3-64 0 0,-8 1 0 0 0,5 2 0 1371-3,11 2 64-825 3,16 0-64-546 0,12 2 0 0 0,2 1 0 607 0,-13-1 0-94 3,-21-2 64-513-3,-21-1-64 0 0,-17-3 0 0 0,-12 0 0 0 0,-10 0 0 0 0,-5-1 64 0 0,-4 0-64 0 0,8 1 64 0 0,1 0 0 0 0,-1 1-64 542 1,5 2 0-542-1,6 1 64 1224 0,3 1-64-674-7,0 2-8-550 7,-6-2-96 0 0,-8-1-8 0 0,-13-2-23415 0 0</inkml:trace>
</inkml:ink>
</file>

<file path=ppt/ink/ink13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7-30T17:54:27.283"/>
    </inkml:context>
    <inkml:brush xml:id="br0">
      <inkml:brushProperty name="width" value="0.05" units="cm"/>
      <inkml:brushProperty name="height" value="0.3" units="cm"/>
      <inkml:brushProperty name="color" value="#004F8B"/>
      <inkml:brushProperty name="inkEffects" value="pencil"/>
    </inkml:brush>
  </inkml:definitions>
  <inkml:trace contextRef="#ctx0" brushRef="#br0">164 30 7832 191472 47665,'0'-1'696'0'0,"-2"-2"-560"0"0,1-1-136 0 0,0-2 952 0 0,-1 1 1304 0 0,1 1-464 0 0,1 1-744 0 0,-1 1-24 0 0,1 1-1 0 0,0 0-407 0 0,0 3-616 0 0,3 4 432 0 0,0 7 576 0 0,0 6-400 0 0,-2 10-608 0 0,-1 9 0 0 0,-2 9 0 0 0,-2 10 0 0 0,-2 10 0 0 0,-2 11 432 0 0,-2 10 576-568-4,-1 7-400 66 11,0 7-608 502-7,0 3 0 0 0,2 1 0 0 0,0 2 0-505-5,2 1 0-947 11,2-7 0 731-5,1-12 0 57-8,1-11 0 95 11,2-9 0 78-8,-1-7 0 491 4,-1-5 160 0 0,0 8 168 0 0,-1 15-256 0 0,-1 5-232-590 0,2-1 0-31-3,-1-4-8 2 7,1-6 296 0-3,1-6 64 102 4,1-4 16 517-5,0-3 0 0 0,0-2-144-518-7,-1 9 0 518 7,2 14 16 0 0,-2 13 16-539 0,1 12 0-538 3,-2 8 0 1077-3,0 7-32 0 0,-1 6-64 0 0,1 3 0 0 0,0 0 64-549 3,0-1-64-483-4,0-1 0 1032 1,1-1 72 0 0,0 0-72 0 0,1-2 72-1109-2,2-3-72-2-1,0-2 0 616 0,0-2 0-13 7,1-12 0 508-4,-2-14 0 0 0,-1-7 64-553 0,1-9-64-46 5,0-10 64-56-6,1 1-64-807-1,1-4 64 844 2,0-3-64 618 0,-1 0 0 0 0,1 2 72 0 0,0 2-72 0 0,1 2 0 0 0,-1 1 0-552 1,1-2 0-93 0,1-4 64-116-4,0-4-64-84-2,0-5 0 105 14,1-3 0 104-14,-1-5 0 66 3,2-2 0 54 4,0 6 0 516-2,-1 6 0 0 0,1 9 72 0 0,-1 6 8 0 0,-1-1-80-507 0,0-6 0 507 0,1 3 0 0 0,-1 5 0-1261 2,0 4 0 165-1,0 1 0 59-3,0-5 0 1037 2,0-8 0 0 0,0-1-96 0 0,1-4 96-518 1,0-6 0 10-2,-1-6 0 9 0,1-3 0 499 1,0-4 0 0 0,-1-2 0 0 0,-1 3 0 0 0,-1 5 0 0 0,0-2 0 0 0,-1-5 0 0 0,0-4-96-501-4,-1-6 96 501 4,0-6-96 0 0,1-6 96 0 0,1-4 96 0 0,1-3 0-520 0,-1-2-176 520 0,1-1-384 0 0,0 0 152-1017 7,-1 0 248 1017-7,0-3-744-514-6,-2-1-120 514 6,1-1-19847 0 0</inkml:trace>
</inkml:ink>
</file>

<file path=ppt/ink/ink13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7-30T17:54:29.185"/>
    </inkml:context>
    <inkml:brush xml:id="br0">
      <inkml:brushProperty name="width" value="0.05" units="cm"/>
      <inkml:brushProperty name="height" value="0.3" units="cm"/>
      <inkml:brushProperty name="color" value="#004F8B"/>
      <inkml:brushProperty name="inkEffects" value="pencil"/>
    </inkml:brush>
  </inkml:definitions>
  <inkml:trace contextRef="#ctx0" brushRef="#br0">142 0 3224 154085 50136,'0'0'288'2206'1,"0"0"-288"4745"-6,0 0 1032-265 6,0 0 1368-1237 4,0 0-432-1054-3,0 0-688-906-8,0 0-208-626 11,0 0-264-593-7,0 0 16-356-3,-1 2 40-333 13,-1 5 24-976-12,-3 3 40 499-1,-1 4-464-1104 5,0 0-208 0 0,-1 4 175 0 0,1 1-223 0 0,1-1 72 0 0,0 4 304 0 0,1 3-288 0 0,1-1-136 0 0,-1 6 88 0 0,-1 2-128 0 0,1 1 8 0 0,-2 7 128 0 0,0 3-128 0 0,0 1-24 0 0,0 0 0 0 0,1 0 0 0 0,0-1 0 0 0,0 3-32 0 0,-2 9 56 0 0,-2 13 8 0 0,1 5-64 0 0,2 0 0 0 0,1 6 72 0 0,3 1-72 0 0,0-3 0 0 0,2 8 64 0 0,0 2-72 0 0,0-3 0 0 0,0 9 80 0 0,2 0-64 0 0,-1-4 0 0 0,0-5 0 0 0,0-7-16 0 0,1 3 64 0 0,0-1-64 0 0,0-4-64 0 0,0-3 0 0 0,2-3 72 0 0,-1-1-72-595 9,0-3 64-56-18,2 12 16-419 9,0 17-80 1070 0,1 5 64 0 0,-1-3-64 0 0,-2 8 0 0 0,1-3 64-562 3,0-8-64-134 0,-2 0 64-688-1,-1 3-64 1384-2,-3 6 0 0 0,1 10-64 0 0,-2 8 64-1128-2,0 4 152-478 5,0 1-72 237-11,0-13 16 1369 8,0-15-96 0 0,1-5 96 0 0,1 3-32 0 0,1 7 0-1240 1,3 3-64-272 2,1-1 0 86 0,1 0 64 875-2,1-2-168 551-1,-2 3-248 0 0,0-8 168 0 0,-2-10 304 0 0,0-3 248-682-3,-2 0-296-757 3,0 1-440 22-7,-1-1 176 863 8,-1 1 192 554-1,-1 3 0 0 0,0 3 0 0 0,0-4 0 0 0,1-10 0-531-1,0-9 0-38 6,2-9 0-49-5,0-9 0 618 0,0-7 0 0 0,1-3 0 0 0,0-2 0-558 0,0-2 0 558 0,1 0 0 0 0,-1 6 0-512 0,-1 11 0 512 0,1 5 0 0 0,-1 0 0 0 0,0 6 0 0 0,-1 6 0 0 0,0-2 0-647-1,0-7 208-127 6,0-7 80 124-14,-1-8 8 116 16,1-6 8-25-6,0-5-304-26-4,1 2 0 585 3,0 4 208-501 2,1 7 224 501-2,1 6-344 0 0,1 8-504 0 0,0 6 200 0 0,0-1 216 0 0,2-5 0 0 0,-1-2 0-1071 0,0 0 0 579-4,-2-4 0 492 4,0-6 0 0 0,-1-6 0 0 0,0-5 0 0 0,-1 3 0-1022 1,-1 0 0 1022-1,0 0 0 0 0,0 0 0 0 0,-1 1 0 0 0,0 8 0 0 0,-1 3 0 0 0,-1 0 0-567 0,0 3 0-695 3,0 5 0 715-9,0-2 0 547 6,1-5 0 0 0,2 0 0-1019 0,1 4 0 1019 0,0-2 0 0 0,1-4 0 0 0,1 3 0 0 0,2-3 0 0 0,0-5 0 0 0,1-4 0-1116 4,1-8-96 30-5,0-7-48 1086 1,-1-9-16 0 0,-1-9-12951 0 0,0-5 3887 0 0</inkml:trace>
</inkml:ink>
</file>

<file path=ppt/ink/ink13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7-30T17:54:33.079"/>
    </inkml:context>
    <inkml:brush xml:id="br0">
      <inkml:brushProperty name="width" value="0.05" units="cm"/>
      <inkml:brushProperty name="height" value="0.3" units="cm"/>
      <inkml:brushProperty name="color" value="#004F8B"/>
      <inkml:brushProperty name="inkEffects" value="pencil"/>
    </inkml:brush>
  </inkml:definitions>
  <inkml:trace contextRef="#ctx0" brushRef="#br0">56 75 2760 157604 50442,'0'0'248'2193'3,"2"-3"-248"4742"-1183,1-4 248 19 1183,2-3 248-1674-6,1-1-248-2957 1,-1 0 160-76 5,1 0 480 1228-1,0 3-440-1967-4,-2 3 120-71-3,1 1 624 1072 9,0 1-592-1533-4,-1 2-224-226-554,0 1 272 941 560,0 2-328-1074-4,2 1-136-617-2,-1 2 112 544-1,1 0-152-10 0,-2 1 56-22-1,-2 1 16-512 2,0 1 0 0 0,-1 2 0 0 0,-1 2 56 532 4,-2 3 304-532-4,-2 3 56 0 0,-1 1-280 0 0,-2 0 8 0 0,0 0 288 0 0,-2 1-384 0 0,1-1 0 0 0,-1 1 192 0 0,-1 6-120 0 0,1 1-168 0 0,2-1 0-4-574,0 7 168 4 574,2 2-168 0 0,1 2-24 0 0,2 0-8 0 0,1 2 0-5-513,1 1-1 5 513,1 2-15 0 0,-1 11 104 0 0,1 14-8 0 0,0 5-112 0 0,0 2 0 0 0,0-2 0 0 0,0-4-40 0 0,2 6 0 0 0,-1 1 32 0 0,0-3-16 0 0,0 4 64 0 0,-2 8 8 0 0,-1-2-72 0 0,1-6 0 0 0,1-8 0 0 0,0-7-8 0 0,1-5 0 0 0,-2-3 0 0 0,1-2 0 0 0,0-2-8-550 0,0 10 32 30 3,0 5-32-20 0,1-1 0-27-8,1 9 32 567 5,0 3-32 0 0,-1-2 0 0 0,1 8 32 0 0,-1 1-32 0 0,-1-3-64-558 0,0-3 96-55 4,-1-5-96-47-6,0 6 160-429 7,0 8-64 1089-5,0 6-32 0 0,0-4 16 0 0,-1-7-80 0 0,-2-3 80-495-553,-1 2 0-652 549,0-5 0 604 9,1-8-16 34-5,0-7-64-43 1,1-8 96-44-9,0 2-152 596 8,1 5-264 0 0,0 6 288 0 0,0 0 232 0 0,-1-6 16 0 0,0-3 0 0 0,0-3-216 0 0,0 6 64 0 0,1 0-64-613 0,0-1 0-64 2,-2 4 64 160 5,0 0-64 517-7,0-3 0-609-10,1 4 0 609 10,0-3 0 0 0,0-3 0 0 0,-1 3 64 0 0,0-1 0 0 0,0-4-64 0 0,1-3 0 0 0,0-5 0-591 6,0 3 64 591-6,2-1-64-667-3,-1-1 0-172 4,1-4 64 144-2,0-3 120 110 2,0 3 224 585-1,-1 7-272 0 0,-1 0-264 0 0,1-3-16-563-2,1-2 0 563 2,-1-3 144 0 0,1 4 0 0 0,1-1 72 0 0,0-2-72 0 0,0 3 64 0 0,1 7 0-1229-1,1 0-64 636 0,0-2 72 77 7,0-3-72-54-3,0-5 64-43-2,-1-2-64 64-3,-2-4 64 549 2,1 4-64 0 0,-2 7 72 0 0,-1 1-72 0 0,-1-1 112 0 0,-1-4-32 0 0,0-3-8 0 0,-1 2 104 0 0,1 6 48 0 0,0 0-112-559-5,1-2-40-77 5,2-2-8 44-1,0-5 0 8 7,1 5 0 584-6,2 6 32-572-7,2 6 0 572 7,2 6-96 0 0,1 5 64-552 0,1 5 0 552 0,2 1 0 0 0,1 2-64-630 5,0 2 0-765-3,-2 3 0 243 0,-1-1 0 1152-2,0 1 64 0 0,-3-7 0 0 0,-1-10-64-517-5,-3-3 0 517 5,-3-6 64 0 0,-1-4-64 0 0,-1 2 0 0 0,0 1 0 0 0,1-3 112 0 0,1 5 72-1118-4,0 6-96-225 10,1 4-16 212-5,1 4-72-10-3,1 1 0 1141 2,1-4 0 0 0,0-8 0-529-1,0-3 0 529 1,2 2 0 0 0,2 2 0 0 0,1 2 0 0 0,2 3 0 0 0,1 2 0 0 0,-1-4 0-531-3,0-8 0-7 6,-3-1 64 538-3,0 1 24-528 2,-1-3 8 528-2,-1-6-96 0 0,-1-1-72-1100 0,-2 1 40 1100 0,1-1 264 0 0,-2 0-112 0 0,1-2-120 0 0,0-2 0 0 0,0-5 0-501-2,0-7 0-1-3,0-3-656 502 5,1-7-176 0 0,-1-6-21679 0 0</inkml:trace>
</inkml:ink>
</file>

<file path=ppt/ink/ink13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7-30T17:54:36.435"/>
    </inkml:context>
    <inkml:brush xml:id="br0">
      <inkml:brushProperty name="width" value="0.05" units="cm"/>
      <inkml:brushProperty name="height" value="0.3" units="cm"/>
      <inkml:brushProperty name="color" value="#004F8B"/>
      <inkml:brushProperty name="inkEffects" value="pencil"/>
    </inkml:brush>
  </inkml:definitions>
  <inkml:trace contextRef="#ctx0" brushRef="#br0">37 48 4608 195457 41401,'0'-2'448'0'0,"2"-2"-448"0"0,-1-4 1168 0 0,0 1 184 0 0,-1 2 40 0 0,1-2 672 0 0,-1 2-1064 0 0,0 1-208 0 0,0 1-256 0 0,0 2 8 0 0,0 0 16 0 0,1 3 32 0 0,0 5 48 0 0,-1 4-320 0 0,-2 10 367 0 0,-1 6-223 0 0,-2 9 16 0 0,-1 6-80 0 0,0 9-128 0 0,0 1-136 0 0,1 1-32 0 0,1 11 88 0 0,0 19-16 0 0,2 23-32 0 0,2 13-72 0 0,1 4-72 0 0,2 21 96 0 0,4 32 0-591 9,1 31-32 54-19,1 2 0-26 20,-1-13-64-1-13,1-2 0 62 1,1 1 0-772 7,0-18 80 528-12,1-25-16-55 9,1-28-64 235-4,-2-26 0 566 2,0-10 0 4 578,2-1 0-4-578,-1-6 0 0 0,-1-8 0-587 566,-1 0-512-798-568,-1-2-440 136 5,-2-9-6359 707-5,-2-16-3521 542 2</inkml:trace>
</inkml:ink>
</file>

<file path=ppt/ink/ink13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7-30T17:54:37.379"/>
    </inkml:context>
    <inkml:brush xml:id="br0">
      <inkml:brushProperty name="width" value="0.05" units="cm"/>
      <inkml:brushProperty name="height" value="0.3" units="cm"/>
      <inkml:brushProperty name="color" value="#004F8B"/>
      <inkml:brushProperty name="inkEffects" value="pencil"/>
    </inkml:brush>
  </inkml:definitions>
  <inkml:trace contextRef="#ctx0" brushRef="#br0">14 73 8752 194207 45280,'0'-5'952'0'0,"1"-5"-952"0"0,0-4 608 0 0,1-2 112 0 0,0 3 16 0 0,0 2 528 0 0,0 7-320 0 0,2 14-64 0-540,1 11-480 0 540,0 10 0 0 0,1 18 280 0 0,1 9-425 0 0,-1 7-7 0 0,-2 2 0 0 0,0 1-56 0 0,-1-1 0 0 0,-1-1-8 0 0,-2 1 0 0 0,-2 1 32 0 0,-1 11 232 0 0,0 5-224 0 0,-2-1-64-542-3,0-1-16 542 3,0-3 0-495-1,1-5 0 495 1,1-4-24 0 0,0-1-8 0 0,0-1 0-523 0,0 3 0-9-1,0 2-40-8-3,1 1-8-68 5,0 1 0-69 2,-1 4 0 167-7,0 7 0 510 4,-1 3-64 0 0,1 5 96 0 0,0 1-32 0 0,1-2 0-555 6,0-6 0-145-11,0-6 0-128 4,1 4 72 231 9,0 6 8 597-8,1-2-72 0 0,0-5-72 0 0,1 5 80 0 0,0 4 0-1324-5,1 4-80-169 11,1-6 64 814-13,0-13-64 61 5,1-5 0 618 2,2 1 0 0 0,1 7 64 0 0,-1 9-64 0 0,-1-1 0 0 0,-1-7 64-646 5,-1-1-64-663-6,-1-7 0 734 5,-2-10 0 50-3,1-2 0 19-2,-1-5 0 506 1,0-5 0 0 0,-2 5 64 0 0,1 10-64 0 0,-1 13 64 0 0,-1 8 0-1269-4,-2 3-64-13 6,-1 8 0 745-8,0-3 64 537 6,2-6-64 0 0,3-11 64 0 0,1-11-64 0 0,2 2 0 0 0,1-2 0 0 0,0-5 0-589 0,0-5 0-92 3,-1-5 0-92 1,-1-3 0 59-12,0-3 0 56 9,0 6 0 159 7,-1 10 0 499-8,0 2 0 0 0,-1-1 0 0 0,1 6 0 0 0,0-1 0 0 0,0-4 0-641-5,0-6 0 48 1,0-7 0 15 8,0-1 0-616 1,1 3 0 672-6,0 2 0 522 1,0-3 0 0 0,0-3 0 0 0,0-5 0 0 0,-1-3 0 0 0,0 7 0 0 0,1 13 0 0 0,0 4 0 0 0,-1-2 0 0 0,0 2 0-1136-7,-2 1 0 101 10,1 0 64 1035-3,-1 0-64 0 0,1-7 0 0 0,1-7 0 0 0,-1-8 0 0 0,2-4 0 0 0,0-4 0 0 0,1-1 0 0 0,1 1 0 0 0,0 0 0 0 0,1 1 0 0 0,1 0 0 0 0,0 5 0-1078-3,2-1 0 508 9,0-2 64 12-12,-1-5-64 35 13,0-3 0 523-7,0-1 0 0 0,0-3 64 0 0,-2-3-64-500-3,0 1 0 500 3,-2 1 0 0 0,-1 4 0 0 0,-1 4 0 0 0,1 4 64 0 0,-1 2-64 0 0,0-1 0 0 0,2 4 0 0 0,0 8 0-538-1,-1 6 0-636 4,1 4 64 633-3,1 0 128-517-5,1-3-96 1058 5,-1-6-232 0 0,1-10 32 0 0,-2-4 8 0 0,0 2 192 0 0,0 3-96 0 0,1 2 0-496 0,0 8 0 496 0,2 3 0-514 3,0-2 0 514-3,0-7 104 0 0,-1-10-32 0 0,0-8-712 0 0,0-7-96-500-6,2-6-368 500 6,0-7-10423 0 0,-1-5 3511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0CACAD-7E31-4726-BF55-39333EF6DC47}" type="datetimeFigureOut">
              <a:rPr lang="en-US" smtClean="0"/>
              <a:t>8/13/2020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5E5470-7812-4211-9252-AB672D199F75}" type="slidenum">
              <a:rPr lang="en-US" smtClean="0"/>
              <a:t>‹#›</a:t>
            </a:fld>
            <a:endParaRPr lang="en-US"/>
          </a:p>
        </p:txBody>
      </p:sp>
    </p:spTree>
    <p:extLst>
      <p:ext uri="{BB962C8B-B14F-4D97-AF65-F5344CB8AC3E}">
        <p14:creationId xmlns:p14="http://schemas.microsoft.com/office/powerpoint/2010/main" val="23127037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8103EB-D626-450E-95A3-56D0ADC20D2E}" type="slidenum">
              <a:rPr kumimoji="0" lang="en-US" sz="2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2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06205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C5E5470-7812-4211-9252-AB672D199F75}" type="slidenum">
              <a:rPr lang="en-US" smtClean="0"/>
              <a:t>4</a:t>
            </a:fld>
            <a:endParaRPr lang="en-US"/>
          </a:p>
        </p:txBody>
      </p:sp>
    </p:spTree>
    <p:extLst>
      <p:ext uri="{BB962C8B-B14F-4D97-AF65-F5344CB8AC3E}">
        <p14:creationId xmlns:p14="http://schemas.microsoft.com/office/powerpoint/2010/main" val="3217887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C5E5470-7812-4211-9252-AB672D199F75}" type="slidenum">
              <a:rPr lang="en-US" smtClean="0"/>
              <a:t>7</a:t>
            </a:fld>
            <a:endParaRPr lang="en-US"/>
          </a:p>
        </p:txBody>
      </p:sp>
    </p:spTree>
    <p:extLst>
      <p:ext uri="{BB962C8B-B14F-4D97-AF65-F5344CB8AC3E}">
        <p14:creationId xmlns:p14="http://schemas.microsoft.com/office/powerpoint/2010/main" val="8061817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C5E5470-7812-4211-9252-AB672D199F75}" type="slidenum">
              <a:rPr lang="en-US" smtClean="0"/>
              <a:t>8</a:t>
            </a:fld>
            <a:endParaRPr lang="en-US"/>
          </a:p>
        </p:txBody>
      </p:sp>
    </p:spTree>
    <p:extLst>
      <p:ext uri="{BB962C8B-B14F-4D97-AF65-F5344CB8AC3E}">
        <p14:creationId xmlns:p14="http://schemas.microsoft.com/office/powerpoint/2010/main" val="901033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strategy behind the Framework can be summarized in five steps: 1) articulate the core principles that underpin our collective action, 2) clearly identify our targets, 3) establish the roles and objectives of each agency and major stakeholder group in meeting the targets, 4) organize collective problem solving on core issues, and 5) ensure lessons learned are easily accessible so that successes can be repeated and failures avoided. The ideal result is for agency leadership, staff, and stakeholders to be positioned and empowered to meet and exceed high expectations.  </a:t>
            </a:r>
          </a:p>
          <a:p>
            <a:endParaRPr lang="en-US"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8103EB-D626-450E-95A3-56D0ADC20D2E}" type="slidenum">
              <a:rPr kumimoji="0" lang="en-US" sz="2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2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4049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8103EB-D626-450E-95A3-56D0ADC20D2E}" type="slidenum">
              <a:rPr kumimoji="0" lang="en-US" sz="2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2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56970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63B14B1-B785-4C3D-9F72-B2E523FB2491}" type="datetimeFigureOut">
              <a:rPr lang="en-US" smtClean="0"/>
              <a:t>8/13/2020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E28DA7-71D2-425D-AE28-12DCAAE36DCD}" type="slidenum">
              <a:rPr lang="en-US" smtClean="0"/>
              <a:t>‹#›</a:t>
            </a:fld>
            <a:endParaRPr lang="en-US"/>
          </a:p>
        </p:txBody>
      </p:sp>
    </p:spTree>
    <p:extLst>
      <p:ext uri="{BB962C8B-B14F-4D97-AF65-F5344CB8AC3E}">
        <p14:creationId xmlns:p14="http://schemas.microsoft.com/office/powerpoint/2010/main" val="717700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3B14B1-B785-4C3D-9F72-B2E523FB2491}" type="datetimeFigureOut">
              <a:rPr lang="en-US" smtClean="0"/>
              <a:t>8/13/2020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E28DA7-71D2-425D-AE28-12DCAAE36DCD}" type="slidenum">
              <a:rPr lang="en-US" smtClean="0"/>
              <a:t>‹#›</a:t>
            </a:fld>
            <a:endParaRPr lang="en-US"/>
          </a:p>
        </p:txBody>
      </p:sp>
    </p:spTree>
    <p:extLst>
      <p:ext uri="{BB962C8B-B14F-4D97-AF65-F5344CB8AC3E}">
        <p14:creationId xmlns:p14="http://schemas.microsoft.com/office/powerpoint/2010/main" val="2130727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3B14B1-B785-4C3D-9F72-B2E523FB2491}" type="datetimeFigureOut">
              <a:rPr lang="en-US" smtClean="0"/>
              <a:t>8/13/2020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E28DA7-71D2-425D-AE28-12DCAAE36DCD}" type="slidenum">
              <a:rPr lang="en-US" smtClean="0"/>
              <a:t>‹#›</a:t>
            </a:fld>
            <a:endParaRPr lang="en-US"/>
          </a:p>
        </p:txBody>
      </p:sp>
    </p:spTree>
    <p:extLst>
      <p:ext uri="{BB962C8B-B14F-4D97-AF65-F5344CB8AC3E}">
        <p14:creationId xmlns:p14="http://schemas.microsoft.com/office/powerpoint/2010/main" val="1058787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63B14B1-B785-4C3D-9F72-B2E523FB2491}" type="datetimeFigureOut">
              <a:rPr lang="en-US" smtClean="0"/>
              <a:t>8/13/2020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E28DA7-71D2-425D-AE28-12DCAAE36DCD}" type="slidenum">
              <a:rPr lang="en-US" smtClean="0"/>
              <a:t>‹#›</a:t>
            </a:fld>
            <a:endParaRPr lang="en-US"/>
          </a:p>
        </p:txBody>
      </p:sp>
    </p:spTree>
    <p:extLst>
      <p:ext uri="{BB962C8B-B14F-4D97-AF65-F5344CB8AC3E}">
        <p14:creationId xmlns:p14="http://schemas.microsoft.com/office/powerpoint/2010/main" val="4292469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63B14B1-B785-4C3D-9F72-B2E523FB2491}" type="datetimeFigureOut">
              <a:rPr lang="en-US" smtClean="0"/>
              <a:t>8/13/2020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E28DA7-71D2-425D-AE28-12DCAAE36DCD}" type="slidenum">
              <a:rPr lang="en-US" smtClean="0"/>
              <a:t>‹#›</a:t>
            </a:fld>
            <a:endParaRPr lang="en-US"/>
          </a:p>
        </p:txBody>
      </p:sp>
    </p:spTree>
    <p:extLst>
      <p:ext uri="{BB962C8B-B14F-4D97-AF65-F5344CB8AC3E}">
        <p14:creationId xmlns:p14="http://schemas.microsoft.com/office/powerpoint/2010/main" val="1870869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63B14B1-B785-4C3D-9F72-B2E523FB2491}" type="datetimeFigureOut">
              <a:rPr lang="en-US" smtClean="0"/>
              <a:t>8/13/2020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E28DA7-71D2-425D-AE28-12DCAAE36DCD}" type="slidenum">
              <a:rPr lang="en-US" smtClean="0"/>
              <a:t>‹#›</a:t>
            </a:fld>
            <a:endParaRPr lang="en-US"/>
          </a:p>
        </p:txBody>
      </p:sp>
    </p:spTree>
    <p:extLst>
      <p:ext uri="{BB962C8B-B14F-4D97-AF65-F5344CB8AC3E}">
        <p14:creationId xmlns:p14="http://schemas.microsoft.com/office/powerpoint/2010/main" val="2158253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3B14B1-B785-4C3D-9F72-B2E523FB2491}" type="datetimeFigureOut">
              <a:rPr lang="en-US" smtClean="0"/>
              <a:t>8/13/2020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E28DA7-71D2-425D-AE28-12DCAAE36DCD}" type="slidenum">
              <a:rPr lang="en-US" smtClean="0"/>
              <a:t>‹#›</a:t>
            </a:fld>
            <a:endParaRPr lang="en-US"/>
          </a:p>
        </p:txBody>
      </p:sp>
    </p:spTree>
    <p:extLst>
      <p:ext uri="{BB962C8B-B14F-4D97-AF65-F5344CB8AC3E}">
        <p14:creationId xmlns:p14="http://schemas.microsoft.com/office/powerpoint/2010/main" val="4157994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63B14B1-B785-4C3D-9F72-B2E523FB2491}" type="datetimeFigureOut">
              <a:rPr lang="en-US" smtClean="0"/>
              <a:t>8/13/2020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E28DA7-71D2-425D-AE28-12DCAAE36DCD}" type="slidenum">
              <a:rPr lang="en-US" smtClean="0"/>
              <a:t>‹#›</a:t>
            </a:fld>
            <a:endParaRPr lang="en-US"/>
          </a:p>
        </p:txBody>
      </p:sp>
    </p:spTree>
    <p:extLst>
      <p:ext uri="{BB962C8B-B14F-4D97-AF65-F5344CB8AC3E}">
        <p14:creationId xmlns:p14="http://schemas.microsoft.com/office/powerpoint/2010/main" val="623476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63B14B1-B785-4C3D-9F72-B2E523FB2491}" type="datetimeFigureOut">
              <a:rPr lang="en-US" smtClean="0"/>
              <a:t>8/13/2020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E28DA7-71D2-425D-AE28-12DCAAE36DCD}" type="slidenum">
              <a:rPr lang="en-US" smtClean="0"/>
              <a:t>‹#›</a:t>
            </a:fld>
            <a:endParaRPr lang="en-US"/>
          </a:p>
        </p:txBody>
      </p:sp>
    </p:spTree>
    <p:extLst>
      <p:ext uri="{BB962C8B-B14F-4D97-AF65-F5344CB8AC3E}">
        <p14:creationId xmlns:p14="http://schemas.microsoft.com/office/powerpoint/2010/main" val="1454184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3B14B1-B785-4C3D-9F72-B2E523FB2491}" type="datetimeFigureOut">
              <a:rPr lang="en-US" smtClean="0"/>
              <a:t>8/13/2020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E28DA7-71D2-425D-AE28-12DCAAE36DCD}" type="slidenum">
              <a:rPr lang="en-US" smtClean="0"/>
              <a:t>‹#›</a:t>
            </a:fld>
            <a:endParaRPr lang="en-US"/>
          </a:p>
        </p:txBody>
      </p:sp>
    </p:spTree>
    <p:extLst>
      <p:ext uri="{BB962C8B-B14F-4D97-AF65-F5344CB8AC3E}">
        <p14:creationId xmlns:p14="http://schemas.microsoft.com/office/powerpoint/2010/main" val="2536129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3B14B1-B785-4C3D-9F72-B2E523FB2491}" type="datetimeFigureOut">
              <a:rPr lang="en-US" smtClean="0"/>
              <a:t>8/13/2020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E28DA7-71D2-425D-AE28-12DCAAE36DCD}" type="slidenum">
              <a:rPr lang="en-US" smtClean="0"/>
              <a:t>‹#›</a:t>
            </a:fld>
            <a:endParaRPr lang="en-US"/>
          </a:p>
        </p:txBody>
      </p:sp>
    </p:spTree>
    <p:extLst>
      <p:ext uri="{BB962C8B-B14F-4D97-AF65-F5344CB8AC3E}">
        <p14:creationId xmlns:p14="http://schemas.microsoft.com/office/powerpoint/2010/main" val="3986035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3B14B1-B785-4C3D-9F72-B2E523FB2491}" type="datetimeFigureOut">
              <a:rPr lang="en-US" smtClean="0"/>
              <a:t>8/13/2020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E28DA7-71D2-425D-AE28-12DCAAE36DCD}" type="slidenum">
              <a:rPr lang="en-US" smtClean="0"/>
              <a:t>‹#›</a:t>
            </a:fld>
            <a:endParaRPr lang="en-US"/>
          </a:p>
        </p:txBody>
      </p:sp>
      <p:pic>
        <p:nvPicPr>
          <p:cNvPr id="7" name="Picture 6"/>
          <p:cNvPicPr>
            <a:picLocks noChangeAspect="1"/>
          </p:cNvPicPr>
          <p:nvPr userDrawn="1"/>
        </p:nvPicPr>
        <p:blipFill>
          <a:blip r:embed="rId13">
            <a:alphaModFix amt="3000"/>
            <a:duotone>
              <a:schemeClr val="accent5">
                <a:shade val="45000"/>
                <a:satMod val="135000"/>
              </a:schemeClr>
              <a:prstClr val="white"/>
            </a:duotone>
          </a:blip>
          <a:stretch>
            <a:fillRect/>
          </a:stretch>
        </p:blipFill>
        <p:spPr>
          <a:xfrm>
            <a:off x="948510" y="-1853800"/>
            <a:ext cx="10417561" cy="11907338"/>
          </a:xfrm>
          <a:prstGeom prst="rect">
            <a:avLst/>
          </a:prstGeom>
        </p:spPr>
      </p:pic>
      <p:cxnSp>
        <p:nvCxnSpPr>
          <p:cNvPr id="8" name="Straight Connector 7"/>
          <p:cNvCxnSpPr/>
          <p:nvPr userDrawn="1"/>
        </p:nvCxnSpPr>
        <p:spPr>
          <a:xfrm>
            <a:off x="0" y="6248700"/>
            <a:ext cx="12192000" cy="0"/>
          </a:xfrm>
          <a:prstGeom prst="line">
            <a:avLst/>
          </a:prstGeom>
          <a:ln w="127000">
            <a:solidFill>
              <a:srgbClr val="000099"/>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userDrawn="1"/>
        </p:nvPicPr>
        <p:blipFill>
          <a:blip r:embed="rId14" cstate="screen">
            <a:extLst>
              <a:ext uri="{28A0092B-C50C-407E-A947-70E740481C1C}">
                <a14:useLocalDpi xmlns:a14="http://schemas.microsoft.com/office/drawing/2010/main"/>
              </a:ext>
            </a:extLst>
          </a:blip>
          <a:stretch>
            <a:fillRect/>
          </a:stretch>
        </p:blipFill>
        <p:spPr>
          <a:xfrm>
            <a:off x="11040533" y="5647267"/>
            <a:ext cx="812800" cy="812800"/>
          </a:xfrm>
          <a:prstGeom prst="rect">
            <a:avLst/>
          </a:prstGeom>
        </p:spPr>
      </p:pic>
    </p:spTree>
    <p:extLst>
      <p:ext uri="{BB962C8B-B14F-4D97-AF65-F5344CB8AC3E}">
        <p14:creationId xmlns:p14="http://schemas.microsoft.com/office/powerpoint/2010/main" val="26570349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hyperlink" Target="https://www.evgo.com/about/news/general-motors-and-evgo-aim-to-accelerate-widespread-ev-adoption-by-adding-fast-chargers-nationwide/" TargetMode="External"/></Relationships>
</file>

<file path=ppt/slides/_rels/slide5.xml.rels><?xml version="1.0" encoding="UTF-8" standalone="yes"?>
<Relationships xmlns="http://schemas.openxmlformats.org/package/2006/relationships"><Relationship Id="rId8" Type="http://schemas.openxmlformats.org/officeDocument/2006/relationships/customXml" Target="../ink/ink4.xml"/><Relationship Id="rId13" Type="http://schemas.openxmlformats.org/officeDocument/2006/relationships/image" Target="../media/image440.png"/><Relationship Id="rId18" Type="http://schemas.openxmlformats.org/officeDocument/2006/relationships/customXml" Target="../ink/ink9.xml"/><Relationship Id="rId3" Type="http://schemas.openxmlformats.org/officeDocument/2006/relationships/image" Target="../media/image435.png"/><Relationship Id="rId21" Type="http://schemas.openxmlformats.org/officeDocument/2006/relationships/image" Target="../media/image444.png"/><Relationship Id="rId7" Type="http://schemas.openxmlformats.org/officeDocument/2006/relationships/image" Target="../media/image437.png"/><Relationship Id="rId12" Type="http://schemas.openxmlformats.org/officeDocument/2006/relationships/customXml" Target="../ink/ink6.xml"/><Relationship Id="rId17" Type="http://schemas.openxmlformats.org/officeDocument/2006/relationships/image" Target="../media/image442.png"/><Relationship Id="rId25" Type="http://schemas.openxmlformats.org/officeDocument/2006/relationships/image" Target="../media/image446.png"/><Relationship Id="rId2" Type="http://schemas.openxmlformats.org/officeDocument/2006/relationships/customXml" Target="../ink/ink1.xml"/><Relationship Id="rId16" Type="http://schemas.openxmlformats.org/officeDocument/2006/relationships/customXml" Target="../ink/ink8.xml"/><Relationship Id="rId20" Type="http://schemas.openxmlformats.org/officeDocument/2006/relationships/customXml" Target="../ink/ink10.xml"/><Relationship Id="rId1" Type="http://schemas.openxmlformats.org/officeDocument/2006/relationships/slideLayout" Target="../slideLayouts/slideLayout2.xml"/><Relationship Id="rId6" Type="http://schemas.openxmlformats.org/officeDocument/2006/relationships/customXml" Target="../ink/ink3.xml"/><Relationship Id="rId11" Type="http://schemas.openxmlformats.org/officeDocument/2006/relationships/image" Target="../media/image439.png"/><Relationship Id="rId24" Type="http://schemas.openxmlformats.org/officeDocument/2006/relationships/customXml" Target="../ink/ink12.xml"/><Relationship Id="rId5" Type="http://schemas.openxmlformats.org/officeDocument/2006/relationships/image" Target="../media/image436.png"/><Relationship Id="rId15" Type="http://schemas.openxmlformats.org/officeDocument/2006/relationships/image" Target="../media/image441.png"/><Relationship Id="rId23" Type="http://schemas.openxmlformats.org/officeDocument/2006/relationships/image" Target="../media/image445.png"/><Relationship Id="rId10" Type="http://schemas.openxmlformats.org/officeDocument/2006/relationships/customXml" Target="../ink/ink5.xml"/><Relationship Id="rId19" Type="http://schemas.openxmlformats.org/officeDocument/2006/relationships/image" Target="../media/image443.png"/><Relationship Id="rId4" Type="http://schemas.openxmlformats.org/officeDocument/2006/relationships/customXml" Target="../ink/ink2.xml"/><Relationship Id="rId9" Type="http://schemas.openxmlformats.org/officeDocument/2006/relationships/image" Target="../media/image438.png"/><Relationship Id="rId14" Type="http://schemas.openxmlformats.org/officeDocument/2006/relationships/customXml" Target="../ink/ink7.xml"/><Relationship Id="rId22" Type="http://schemas.openxmlformats.org/officeDocument/2006/relationships/customXml" Target="../ink/ink1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17" Type="http://schemas.openxmlformats.org/officeDocument/2006/relationships/image" Target="../media/image63.emf"/><Relationship Id="rId21" Type="http://schemas.openxmlformats.org/officeDocument/2006/relationships/image" Target="../media/image15.emf"/><Relationship Id="rId324" Type="http://schemas.openxmlformats.org/officeDocument/2006/relationships/customXml" Target="../ink/ink174.xml"/><Relationship Id="rId531" Type="http://schemas.openxmlformats.org/officeDocument/2006/relationships/image" Target="../media/image476.png"/><Relationship Id="rId170" Type="http://schemas.openxmlformats.org/officeDocument/2006/relationships/customXml" Target="../ink/ink97.xml"/><Relationship Id="rId268" Type="http://schemas.openxmlformats.org/officeDocument/2006/relationships/customXml" Target="../ink/ink146.xml"/><Relationship Id="rId475" Type="http://schemas.openxmlformats.org/officeDocument/2006/relationships/image" Target="../media/image222.png"/><Relationship Id="rId32" Type="http://schemas.openxmlformats.org/officeDocument/2006/relationships/customXml" Target="../ink/ink28.xml"/><Relationship Id="rId128" Type="http://schemas.openxmlformats.org/officeDocument/2006/relationships/customXml" Target="../ink/ink76.xml"/><Relationship Id="rId335" Type="http://schemas.openxmlformats.org/officeDocument/2006/relationships/image" Target="../media/image172.emf"/><Relationship Id="rId181" Type="http://schemas.openxmlformats.org/officeDocument/2006/relationships/image" Target="../media/image95.emf"/><Relationship Id="rId402" Type="http://schemas.openxmlformats.org/officeDocument/2006/relationships/customXml" Target="../ink/ink210.xml"/><Relationship Id="rId279" Type="http://schemas.openxmlformats.org/officeDocument/2006/relationships/image" Target="../media/image144.emf"/><Relationship Id="rId444" Type="http://schemas.openxmlformats.org/officeDocument/2006/relationships/image" Target="../media/image207.emf"/><Relationship Id="rId486" Type="http://schemas.openxmlformats.org/officeDocument/2006/relationships/customXml" Target="../ink/ink455.xml"/><Relationship Id="rId43" Type="http://schemas.openxmlformats.org/officeDocument/2006/relationships/image" Target="../media/image26.emf"/><Relationship Id="rId139" Type="http://schemas.openxmlformats.org/officeDocument/2006/relationships/image" Target="../media/image74.emf"/><Relationship Id="rId290" Type="http://schemas.openxmlformats.org/officeDocument/2006/relationships/customXml" Target="../ink/ink157.xml"/><Relationship Id="rId304" Type="http://schemas.openxmlformats.org/officeDocument/2006/relationships/customXml" Target="../ink/ink164.xml"/><Relationship Id="rId346" Type="http://schemas.openxmlformats.org/officeDocument/2006/relationships/customXml" Target="../ink/ink185.xml"/><Relationship Id="rId388" Type="http://schemas.openxmlformats.org/officeDocument/2006/relationships/customXml" Target="../ink/ink203.xml"/><Relationship Id="rId511" Type="http://schemas.openxmlformats.org/officeDocument/2006/relationships/image" Target="../media/image466.png"/><Relationship Id="rId85" Type="http://schemas.openxmlformats.org/officeDocument/2006/relationships/image" Target="../media/image47.emf"/><Relationship Id="rId150" Type="http://schemas.openxmlformats.org/officeDocument/2006/relationships/customXml" Target="../ink/ink87.xml"/><Relationship Id="rId192" Type="http://schemas.openxmlformats.org/officeDocument/2006/relationships/customXml" Target="../ink/ink108.xml"/><Relationship Id="rId206" Type="http://schemas.openxmlformats.org/officeDocument/2006/relationships/customXml" Target="../ink/ink115.xml"/><Relationship Id="rId413" Type="http://schemas.openxmlformats.org/officeDocument/2006/relationships/customXml" Target="../ink/ink215.xml"/><Relationship Id="rId248" Type="http://schemas.openxmlformats.org/officeDocument/2006/relationships/customXml" Target="../ink/ink136.xml"/><Relationship Id="rId455" Type="http://schemas.openxmlformats.org/officeDocument/2006/relationships/image" Target="../media/image212.emf"/><Relationship Id="rId497" Type="http://schemas.openxmlformats.org/officeDocument/2006/relationships/image" Target="../media/image459.png"/><Relationship Id="rId12" Type="http://schemas.openxmlformats.org/officeDocument/2006/relationships/image" Target="../media/image11.emf"/><Relationship Id="rId108" Type="http://schemas.openxmlformats.org/officeDocument/2006/relationships/customXml" Target="../ink/ink66.xml"/><Relationship Id="rId315" Type="http://schemas.openxmlformats.org/officeDocument/2006/relationships/image" Target="../media/image162.emf"/><Relationship Id="rId357" Type="http://schemas.openxmlformats.org/officeDocument/2006/relationships/image" Target="../media/image183.png"/><Relationship Id="rId522" Type="http://schemas.openxmlformats.org/officeDocument/2006/relationships/customXml" Target="../ink/ink259.xml"/><Relationship Id="rId54" Type="http://schemas.openxmlformats.org/officeDocument/2006/relationships/customXml" Target="../ink/ink39.xml"/><Relationship Id="rId96" Type="http://schemas.openxmlformats.org/officeDocument/2006/relationships/customXml" Target="../ink/ink60.xml"/><Relationship Id="rId161" Type="http://schemas.openxmlformats.org/officeDocument/2006/relationships/image" Target="../media/image85.emf"/><Relationship Id="rId217" Type="http://schemas.openxmlformats.org/officeDocument/2006/relationships/image" Target="../media/image113.emf"/><Relationship Id="rId399" Type="http://schemas.openxmlformats.org/officeDocument/2006/relationships/image" Target="../media/image410.png"/><Relationship Id="rId259" Type="http://schemas.openxmlformats.org/officeDocument/2006/relationships/image" Target="../media/image134.emf"/><Relationship Id="rId424" Type="http://schemas.openxmlformats.org/officeDocument/2006/relationships/image" Target="../media/image197.emf"/><Relationship Id="rId466" Type="http://schemas.openxmlformats.org/officeDocument/2006/relationships/customXml" Target="../ink/ink242.xml"/><Relationship Id="rId23" Type="http://schemas.openxmlformats.org/officeDocument/2006/relationships/image" Target="../media/image16.emf"/><Relationship Id="rId119" Type="http://schemas.openxmlformats.org/officeDocument/2006/relationships/image" Target="../media/image64.emf"/><Relationship Id="rId270" Type="http://schemas.openxmlformats.org/officeDocument/2006/relationships/customXml" Target="../ink/ink147.xml"/><Relationship Id="rId326" Type="http://schemas.openxmlformats.org/officeDocument/2006/relationships/customXml" Target="../ink/ink175.xml"/><Relationship Id="rId533" Type="http://schemas.openxmlformats.org/officeDocument/2006/relationships/image" Target="../media/image477.png"/><Relationship Id="rId65" Type="http://schemas.openxmlformats.org/officeDocument/2006/relationships/image" Target="../media/image37.emf"/><Relationship Id="rId130" Type="http://schemas.openxmlformats.org/officeDocument/2006/relationships/customXml" Target="../ink/ink77.xml"/><Relationship Id="rId368" Type="http://schemas.openxmlformats.org/officeDocument/2006/relationships/customXml" Target="../ink/ink193.xml"/><Relationship Id="rId172" Type="http://schemas.openxmlformats.org/officeDocument/2006/relationships/customXml" Target="../ink/ink98.xml"/><Relationship Id="rId228" Type="http://schemas.openxmlformats.org/officeDocument/2006/relationships/customXml" Target="../ink/ink126.xml"/><Relationship Id="rId435" Type="http://schemas.openxmlformats.org/officeDocument/2006/relationships/customXml" Target="../ink/ink226.xml"/><Relationship Id="rId477" Type="http://schemas.openxmlformats.org/officeDocument/2006/relationships/image" Target="../media/image223.png"/><Relationship Id="rId281" Type="http://schemas.openxmlformats.org/officeDocument/2006/relationships/image" Target="../media/image145.emf"/><Relationship Id="rId337" Type="http://schemas.openxmlformats.org/officeDocument/2006/relationships/image" Target="../media/image173.emf"/><Relationship Id="rId502" Type="http://schemas.openxmlformats.org/officeDocument/2006/relationships/customXml" Target="../ink/ink249.xml"/><Relationship Id="rId34" Type="http://schemas.openxmlformats.org/officeDocument/2006/relationships/customXml" Target="../ink/ink29.xml"/><Relationship Id="rId76" Type="http://schemas.openxmlformats.org/officeDocument/2006/relationships/customXml" Target="../ink/ink50.xml"/><Relationship Id="rId141" Type="http://schemas.openxmlformats.org/officeDocument/2006/relationships/image" Target="../media/image75.emf"/><Relationship Id="rId379" Type="http://schemas.openxmlformats.org/officeDocument/2006/relationships/image" Target="../media/image400.png"/><Relationship Id="rId7" Type="http://schemas.openxmlformats.org/officeDocument/2006/relationships/customXml" Target="../ink/ink15.xml"/><Relationship Id="rId183" Type="http://schemas.openxmlformats.org/officeDocument/2006/relationships/image" Target="../media/image96.emf"/><Relationship Id="rId239" Type="http://schemas.openxmlformats.org/officeDocument/2006/relationships/image" Target="../media/image124.emf"/><Relationship Id="rId390" Type="http://schemas.openxmlformats.org/officeDocument/2006/relationships/customXml" Target="../ink/ink204.xml"/><Relationship Id="rId404" Type="http://schemas.openxmlformats.org/officeDocument/2006/relationships/customXml" Target="../ink/ink211.xml"/><Relationship Id="rId446" Type="http://schemas.openxmlformats.org/officeDocument/2006/relationships/image" Target="../media/image208.emf"/><Relationship Id="rId250" Type="http://schemas.openxmlformats.org/officeDocument/2006/relationships/customXml" Target="../ink/ink137.xml"/><Relationship Id="rId292" Type="http://schemas.openxmlformats.org/officeDocument/2006/relationships/customXml" Target="../ink/ink158.xml"/><Relationship Id="rId306" Type="http://schemas.openxmlformats.org/officeDocument/2006/relationships/customXml" Target="../ink/ink165.xml"/><Relationship Id="rId488" Type="http://schemas.openxmlformats.org/officeDocument/2006/relationships/customXml" Target="../ink/ink456.xml"/><Relationship Id="rId45" Type="http://schemas.openxmlformats.org/officeDocument/2006/relationships/image" Target="../media/image27.emf"/><Relationship Id="rId87" Type="http://schemas.openxmlformats.org/officeDocument/2006/relationships/image" Target="../media/image48.emf"/><Relationship Id="rId110" Type="http://schemas.openxmlformats.org/officeDocument/2006/relationships/customXml" Target="../ink/ink67.xml"/><Relationship Id="rId348" Type="http://schemas.openxmlformats.org/officeDocument/2006/relationships/customXml" Target="../ink/ink186.xml"/><Relationship Id="rId513" Type="http://schemas.openxmlformats.org/officeDocument/2006/relationships/image" Target="../media/image467.png"/><Relationship Id="rId152" Type="http://schemas.openxmlformats.org/officeDocument/2006/relationships/customXml" Target="../ink/ink88.xml"/><Relationship Id="rId194" Type="http://schemas.openxmlformats.org/officeDocument/2006/relationships/customXml" Target="../ink/ink109.xml"/><Relationship Id="rId208" Type="http://schemas.openxmlformats.org/officeDocument/2006/relationships/customXml" Target="../ink/ink116.xml"/><Relationship Id="rId415" Type="http://schemas.openxmlformats.org/officeDocument/2006/relationships/customXml" Target="../ink/ink216.xml"/><Relationship Id="rId457" Type="http://schemas.openxmlformats.org/officeDocument/2006/relationships/image" Target="../media/image213.emf"/><Relationship Id="rId261" Type="http://schemas.openxmlformats.org/officeDocument/2006/relationships/image" Target="../media/image135.emf"/><Relationship Id="rId499" Type="http://schemas.openxmlformats.org/officeDocument/2006/relationships/image" Target="../media/image460.png"/><Relationship Id="rId14" Type="http://schemas.openxmlformats.org/officeDocument/2006/relationships/image" Target="../media/image12.emf"/><Relationship Id="rId56" Type="http://schemas.openxmlformats.org/officeDocument/2006/relationships/customXml" Target="../ink/ink40.xml"/><Relationship Id="rId317" Type="http://schemas.openxmlformats.org/officeDocument/2006/relationships/image" Target="../media/image163.emf"/><Relationship Id="rId359" Type="http://schemas.openxmlformats.org/officeDocument/2006/relationships/image" Target="../media/image184.png"/><Relationship Id="rId524" Type="http://schemas.openxmlformats.org/officeDocument/2006/relationships/customXml" Target="../ink/ink260.xml"/><Relationship Id="rId98" Type="http://schemas.openxmlformats.org/officeDocument/2006/relationships/customXml" Target="../ink/ink61.xml"/><Relationship Id="rId121" Type="http://schemas.openxmlformats.org/officeDocument/2006/relationships/image" Target="../media/image65.emf"/><Relationship Id="rId163" Type="http://schemas.openxmlformats.org/officeDocument/2006/relationships/image" Target="../media/image86.emf"/><Relationship Id="rId219" Type="http://schemas.openxmlformats.org/officeDocument/2006/relationships/image" Target="../media/image114.emf"/><Relationship Id="rId370" Type="http://schemas.openxmlformats.org/officeDocument/2006/relationships/customXml" Target="../ink/ink194.xml"/><Relationship Id="rId426" Type="http://schemas.openxmlformats.org/officeDocument/2006/relationships/image" Target="../media/image198.emf"/><Relationship Id="rId230" Type="http://schemas.openxmlformats.org/officeDocument/2006/relationships/customXml" Target="../ink/ink127.xml"/><Relationship Id="rId468" Type="http://schemas.openxmlformats.org/officeDocument/2006/relationships/customXml" Target="../ink/ink243.xml"/><Relationship Id="rId25" Type="http://schemas.openxmlformats.org/officeDocument/2006/relationships/image" Target="../media/image17.emf"/><Relationship Id="rId67" Type="http://schemas.openxmlformats.org/officeDocument/2006/relationships/image" Target="../media/image38.emf"/><Relationship Id="rId272" Type="http://schemas.openxmlformats.org/officeDocument/2006/relationships/customXml" Target="../ink/ink148.xml"/><Relationship Id="rId328" Type="http://schemas.openxmlformats.org/officeDocument/2006/relationships/customXml" Target="../ink/ink176.xml"/><Relationship Id="rId535" Type="http://schemas.openxmlformats.org/officeDocument/2006/relationships/image" Target="../media/image478.png"/><Relationship Id="rId132" Type="http://schemas.openxmlformats.org/officeDocument/2006/relationships/customXml" Target="../ink/ink78.xml"/><Relationship Id="rId174" Type="http://schemas.openxmlformats.org/officeDocument/2006/relationships/customXml" Target="../ink/ink99.xml"/><Relationship Id="rId381" Type="http://schemas.openxmlformats.org/officeDocument/2006/relationships/image" Target="../media/image401.png"/><Relationship Id="rId241" Type="http://schemas.openxmlformats.org/officeDocument/2006/relationships/image" Target="../media/image125.emf"/><Relationship Id="rId437" Type="http://schemas.openxmlformats.org/officeDocument/2006/relationships/customXml" Target="../ink/ink227.xml"/><Relationship Id="rId479" Type="http://schemas.openxmlformats.org/officeDocument/2006/relationships/image" Target="../media/image224.png"/><Relationship Id="rId36" Type="http://schemas.openxmlformats.org/officeDocument/2006/relationships/customXml" Target="../ink/ink30.xml"/><Relationship Id="rId283" Type="http://schemas.openxmlformats.org/officeDocument/2006/relationships/image" Target="../media/image146.emf"/><Relationship Id="rId339" Type="http://schemas.openxmlformats.org/officeDocument/2006/relationships/image" Target="../media/image174.emf"/><Relationship Id="rId490" Type="http://schemas.openxmlformats.org/officeDocument/2006/relationships/customXml" Target="../ink/ink457.xml"/><Relationship Id="rId504" Type="http://schemas.openxmlformats.org/officeDocument/2006/relationships/customXml" Target="../ink/ink250.xml"/><Relationship Id="rId78" Type="http://schemas.openxmlformats.org/officeDocument/2006/relationships/customXml" Target="../ink/ink51.xml"/><Relationship Id="rId101" Type="http://schemas.openxmlformats.org/officeDocument/2006/relationships/image" Target="../media/image55.emf"/><Relationship Id="rId143" Type="http://schemas.openxmlformats.org/officeDocument/2006/relationships/image" Target="../media/image76.emf"/><Relationship Id="rId185" Type="http://schemas.openxmlformats.org/officeDocument/2006/relationships/image" Target="../media/image97.emf"/><Relationship Id="rId350" Type="http://schemas.openxmlformats.org/officeDocument/2006/relationships/customXml" Target="../ink/ink187.xml"/><Relationship Id="rId406" Type="http://schemas.openxmlformats.org/officeDocument/2006/relationships/customXml" Target="../ink/ink212.xml"/><Relationship Id="rId9" Type="http://schemas.openxmlformats.org/officeDocument/2006/relationships/customXml" Target="../ink/ink16.xml"/><Relationship Id="rId210" Type="http://schemas.openxmlformats.org/officeDocument/2006/relationships/customXml" Target="../ink/ink117.xml"/><Relationship Id="rId392" Type="http://schemas.openxmlformats.org/officeDocument/2006/relationships/customXml" Target="../ink/ink205.xml"/><Relationship Id="rId448" Type="http://schemas.openxmlformats.org/officeDocument/2006/relationships/image" Target="../media/image209.emf"/><Relationship Id="rId252" Type="http://schemas.openxmlformats.org/officeDocument/2006/relationships/customXml" Target="../ink/ink138.xml"/><Relationship Id="rId294" Type="http://schemas.openxmlformats.org/officeDocument/2006/relationships/customXml" Target="../ink/ink159.xml"/><Relationship Id="rId308" Type="http://schemas.openxmlformats.org/officeDocument/2006/relationships/customXml" Target="../ink/ink166.xml"/><Relationship Id="rId515" Type="http://schemas.openxmlformats.org/officeDocument/2006/relationships/image" Target="../media/image468.png"/><Relationship Id="rId47" Type="http://schemas.openxmlformats.org/officeDocument/2006/relationships/image" Target="../media/image28.emf"/><Relationship Id="rId89" Type="http://schemas.openxmlformats.org/officeDocument/2006/relationships/image" Target="../media/image49.emf"/><Relationship Id="rId112" Type="http://schemas.openxmlformats.org/officeDocument/2006/relationships/customXml" Target="../ink/ink68.xml"/><Relationship Id="rId154" Type="http://schemas.openxmlformats.org/officeDocument/2006/relationships/customXml" Target="../ink/ink89.xml"/><Relationship Id="rId361" Type="http://schemas.openxmlformats.org/officeDocument/2006/relationships/image" Target="../media/image185.emf"/><Relationship Id="rId196" Type="http://schemas.openxmlformats.org/officeDocument/2006/relationships/customXml" Target="../ink/ink110.xml"/><Relationship Id="rId417" Type="http://schemas.openxmlformats.org/officeDocument/2006/relationships/customXml" Target="../ink/ink217.xml"/><Relationship Id="rId459" Type="http://schemas.openxmlformats.org/officeDocument/2006/relationships/image" Target="../media/image214.emf"/><Relationship Id="rId16" Type="http://schemas.openxmlformats.org/officeDocument/2006/relationships/image" Target="../media/image13.emf"/><Relationship Id="rId221" Type="http://schemas.openxmlformats.org/officeDocument/2006/relationships/image" Target="../media/image115.emf"/><Relationship Id="rId263" Type="http://schemas.openxmlformats.org/officeDocument/2006/relationships/image" Target="../media/image136.emf"/><Relationship Id="rId319" Type="http://schemas.openxmlformats.org/officeDocument/2006/relationships/image" Target="../media/image164.emf"/><Relationship Id="rId470" Type="http://schemas.openxmlformats.org/officeDocument/2006/relationships/customXml" Target="../ink/ink244.xml"/><Relationship Id="rId526" Type="http://schemas.openxmlformats.org/officeDocument/2006/relationships/customXml" Target="../ink/ink261.xml"/><Relationship Id="rId58" Type="http://schemas.openxmlformats.org/officeDocument/2006/relationships/customXml" Target="../ink/ink41.xml"/><Relationship Id="rId123" Type="http://schemas.openxmlformats.org/officeDocument/2006/relationships/image" Target="../media/image66.emf"/><Relationship Id="rId330" Type="http://schemas.openxmlformats.org/officeDocument/2006/relationships/customXml" Target="../ink/ink177.xml"/><Relationship Id="rId165" Type="http://schemas.openxmlformats.org/officeDocument/2006/relationships/image" Target="../media/image87.emf"/><Relationship Id="rId372" Type="http://schemas.openxmlformats.org/officeDocument/2006/relationships/customXml" Target="../ink/ink195.xml"/><Relationship Id="rId428" Type="http://schemas.openxmlformats.org/officeDocument/2006/relationships/image" Target="../media/image199.emf"/><Relationship Id="rId232" Type="http://schemas.openxmlformats.org/officeDocument/2006/relationships/customXml" Target="../ink/ink128.xml"/><Relationship Id="rId274" Type="http://schemas.openxmlformats.org/officeDocument/2006/relationships/customXml" Target="../ink/ink149.xml"/><Relationship Id="rId481" Type="http://schemas.openxmlformats.org/officeDocument/2006/relationships/image" Target="../media/image225.png"/><Relationship Id="rId27" Type="http://schemas.openxmlformats.org/officeDocument/2006/relationships/image" Target="../media/image18.emf"/><Relationship Id="rId69" Type="http://schemas.openxmlformats.org/officeDocument/2006/relationships/image" Target="../media/image39.emf"/><Relationship Id="rId134" Type="http://schemas.openxmlformats.org/officeDocument/2006/relationships/customXml" Target="../ink/ink79.xml"/><Relationship Id="rId80" Type="http://schemas.openxmlformats.org/officeDocument/2006/relationships/customXml" Target="../ink/ink52.xml"/><Relationship Id="rId176" Type="http://schemas.openxmlformats.org/officeDocument/2006/relationships/customXml" Target="../ink/ink100.xml"/><Relationship Id="rId341" Type="http://schemas.openxmlformats.org/officeDocument/2006/relationships/image" Target="../media/image175.emf"/><Relationship Id="rId383" Type="http://schemas.openxmlformats.org/officeDocument/2006/relationships/image" Target="../media/image402.png"/><Relationship Id="rId439" Type="http://schemas.openxmlformats.org/officeDocument/2006/relationships/customXml" Target="../ink/ink228.xml"/><Relationship Id="rId201" Type="http://schemas.openxmlformats.org/officeDocument/2006/relationships/image" Target="../media/image105.emf"/><Relationship Id="rId243" Type="http://schemas.openxmlformats.org/officeDocument/2006/relationships/image" Target="../media/image126.emf"/><Relationship Id="rId285" Type="http://schemas.openxmlformats.org/officeDocument/2006/relationships/image" Target="../media/image147.emf"/><Relationship Id="rId450" Type="http://schemas.openxmlformats.org/officeDocument/2006/relationships/image" Target="../media/image210.emf"/><Relationship Id="rId506" Type="http://schemas.openxmlformats.org/officeDocument/2006/relationships/customXml" Target="../ink/ink251.xml"/><Relationship Id="rId38" Type="http://schemas.openxmlformats.org/officeDocument/2006/relationships/customXml" Target="../ink/ink31.xml"/><Relationship Id="rId103" Type="http://schemas.openxmlformats.org/officeDocument/2006/relationships/image" Target="../media/image56.emf"/><Relationship Id="rId310" Type="http://schemas.openxmlformats.org/officeDocument/2006/relationships/customXml" Target="../ink/ink167.xml"/><Relationship Id="rId492" Type="http://schemas.openxmlformats.org/officeDocument/2006/relationships/image" Target="../media/image231.png"/><Relationship Id="rId91" Type="http://schemas.openxmlformats.org/officeDocument/2006/relationships/image" Target="../media/image50.emf"/><Relationship Id="rId145" Type="http://schemas.openxmlformats.org/officeDocument/2006/relationships/image" Target="../media/image77.emf"/><Relationship Id="rId187" Type="http://schemas.openxmlformats.org/officeDocument/2006/relationships/image" Target="../media/image98.emf"/><Relationship Id="rId352" Type="http://schemas.openxmlformats.org/officeDocument/2006/relationships/customXml" Target="../ink/ink188.xml"/><Relationship Id="rId394" Type="http://schemas.openxmlformats.org/officeDocument/2006/relationships/customXml" Target="../ink/ink206.xml"/><Relationship Id="rId408" Type="http://schemas.openxmlformats.org/officeDocument/2006/relationships/image" Target="../media/image189.png"/><Relationship Id="rId212" Type="http://schemas.openxmlformats.org/officeDocument/2006/relationships/customXml" Target="../ink/ink118.xml"/><Relationship Id="rId254" Type="http://schemas.openxmlformats.org/officeDocument/2006/relationships/customXml" Target="../ink/ink139.xml"/><Relationship Id="rId49" Type="http://schemas.openxmlformats.org/officeDocument/2006/relationships/image" Target="../media/image29.emf"/><Relationship Id="rId114" Type="http://schemas.openxmlformats.org/officeDocument/2006/relationships/customXml" Target="../ink/ink69.xml"/><Relationship Id="rId296" Type="http://schemas.openxmlformats.org/officeDocument/2006/relationships/customXml" Target="../ink/ink160.xml"/><Relationship Id="rId461" Type="http://schemas.openxmlformats.org/officeDocument/2006/relationships/image" Target="../media/image215.emf"/><Relationship Id="rId517" Type="http://schemas.openxmlformats.org/officeDocument/2006/relationships/image" Target="../media/image469.png"/><Relationship Id="rId60" Type="http://schemas.openxmlformats.org/officeDocument/2006/relationships/customXml" Target="../ink/ink42.xml"/><Relationship Id="rId156" Type="http://schemas.openxmlformats.org/officeDocument/2006/relationships/customXml" Target="../ink/ink90.xml"/><Relationship Id="rId198" Type="http://schemas.openxmlformats.org/officeDocument/2006/relationships/customXml" Target="../ink/ink111.xml"/><Relationship Id="rId321" Type="http://schemas.openxmlformats.org/officeDocument/2006/relationships/image" Target="../media/image165.emf"/><Relationship Id="rId363" Type="http://schemas.openxmlformats.org/officeDocument/2006/relationships/image" Target="../media/image392.png"/><Relationship Id="rId419" Type="http://schemas.openxmlformats.org/officeDocument/2006/relationships/customXml" Target="../ink/ink218.xml"/><Relationship Id="rId223" Type="http://schemas.openxmlformats.org/officeDocument/2006/relationships/image" Target="../media/image116.emf"/><Relationship Id="rId430" Type="http://schemas.openxmlformats.org/officeDocument/2006/relationships/image" Target="../media/image200.emf"/><Relationship Id="rId18" Type="http://schemas.openxmlformats.org/officeDocument/2006/relationships/customXml" Target="../ink/ink21.xml"/><Relationship Id="rId265" Type="http://schemas.openxmlformats.org/officeDocument/2006/relationships/image" Target="../media/image137.emf"/><Relationship Id="rId472" Type="http://schemas.openxmlformats.org/officeDocument/2006/relationships/customXml" Target="../ink/ink448.xml"/><Relationship Id="rId528" Type="http://schemas.openxmlformats.org/officeDocument/2006/relationships/customXml" Target="../ink/ink262.xml"/><Relationship Id="rId125" Type="http://schemas.openxmlformats.org/officeDocument/2006/relationships/image" Target="../media/image67.emf"/><Relationship Id="rId167" Type="http://schemas.openxmlformats.org/officeDocument/2006/relationships/image" Target="../media/image88.emf"/><Relationship Id="rId332" Type="http://schemas.openxmlformats.org/officeDocument/2006/relationships/customXml" Target="../ink/ink178.xml"/><Relationship Id="rId374" Type="http://schemas.openxmlformats.org/officeDocument/2006/relationships/customXml" Target="../ink/ink196.xml"/><Relationship Id="rId71" Type="http://schemas.openxmlformats.org/officeDocument/2006/relationships/image" Target="../media/image40.emf"/><Relationship Id="rId234" Type="http://schemas.openxmlformats.org/officeDocument/2006/relationships/customXml" Target="../ink/ink129.xml"/><Relationship Id="rId2" Type="http://schemas.openxmlformats.org/officeDocument/2006/relationships/notesSlide" Target="../notesSlides/notesSlide5.xml"/><Relationship Id="rId29" Type="http://schemas.openxmlformats.org/officeDocument/2006/relationships/image" Target="../media/image19.emf"/><Relationship Id="rId276" Type="http://schemas.openxmlformats.org/officeDocument/2006/relationships/customXml" Target="../ink/ink150.xml"/><Relationship Id="rId441" Type="http://schemas.openxmlformats.org/officeDocument/2006/relationships/customXml" Target="../ink/ink229.xml"/><Relationship Id="rId483" Type="http://schemas.openxmlformats.org/officeDocument/2006/relationships/image" Target="../media/image226.png"/><Relationship Id="rId40" Type="http://schemas.openxmlformats.org/officeDocument/2006/relationships/customXml" Target="../ink/ink32.xml"/><Relationship Id="rId136" Type="http://schemas.openxmlformats.org/officeDocument/2006/relationships/customXml" Target="../ink/ink80.xml"/><Relationship Id="rId178" Type="http://schemas.openxmlformats.org/officeDocument/2006/relationships/customXml" Target="../ink/ink101.xml"/><Relationship Id="rId301" Type="http://schemas.openxmlformats.org/officeDocument/2006/relationships/image" Target="../media/image155.emf"/><Relationship Id="rId343" Type="http://schemas.openxmlformats.org/officeDocument/2006/relationships/image" Target="../media/image176.emf"/><Relationship Id="rId82" Type="http://schemas.openxmlformats.org/officeDocument/2006/relationships/customXml" Target="../ink/ink53.xml"/><Relationship Id="rId203" Type="http://schemas.openxmlformats.org/officeDocument/2006/relationships/image" Target="../media/image106.emf"/><Relationship Id="rId385" Type="http://schemas.openxmlformats.org/officeDocument/2006/relationships/image" Target="../media/image403.png"/><Relationship Id="rId245" Type="http://schemas.openxmlformats.org/officeDocument/2006/relationships/image" Target="../media/image127.emf"/><Relationship Id="rId287" Type="http://schemas.openxmlformats.org/officeDocument/2006/relationships/image" Target="../media/image148.emf"/><Relationship Id="rId410" Type="http://schemas.openxmlformats.org/officeDocument/2006/relationships/image" Target="../media/image190.emf"/><Relationship Id="rId452" Type="http://schemas.openxmlformats.org/officeDocument/2006/relationships/image" Target="../media/image211.emf"/><Relationship Id="rId508" Type="http://schemas.openxmlformats.org/officeDocument/2006/relationships/customXml" Target="../ink/ink252.xml"/><Relationship Id="rId105" Type="http://schemas.openxmlformats.org/officeDocument/2006/relationships/image" Target="../media/image57.emf"/><Relationship Id="rId147" Type="http://schemas.openxmlformats.org/officeDocument/2006/relationships/image" Target="../media/image78.emf"/><Relationship Id="rId312" Type="http://schemas.openxmlformats.org/officeDocument/2006/relationships/customXml" Target="../ink/ink168.xml"/><Relationship Id="rId354" Type="http://schemas.openxmlformats.org/officeDocument/2006/relationships/customXml" Target="../ink/ink389.xml"/><Relationship Id="rId51" Type="http://schemas.openxmlformats.org/officeDocument/2006/relationships/image" Target="../media/image30.emf"/><Relationship Id="rId93" Type="http://schemas.openxmlformats.org/officeDocument/2006/relationships/image" Target="../media/image51.emf"/><Relationship Id="rId189" Type="http://schemas.openxmlformats.org/officeDocument/2006/relationships/image" Target="../media/image99.emf"/><Relationship Id="rId396" Type="http://schemas.openxmlformats.org/officeDocument/2006/relationships/customXml" Target="../ink/ink207.xml"/><Relationship Id="rId214" Type="http://schemas.openxmlformats.org/officeDocument/2006/relationships/customXml" Target="../ink/ink119.xml"/><Relationship Id="rId256" Type="http://schemas.openxmlformats.org/officeDocument/2006/relationships/customXml" Target="../ink/ink140.xml"/><Relationship Id="rId298" Type="http://schemas.openxmlformats.org/officeDocument/2006/relationships/customXml" Target="../ink/ink161.xml"/><Relationship Id="rId421" Type="http://schemas.openxmlformats.org/officeDocument/2006/relationships/customXml" Target="../ink/ink219.xml"/><Relationship Id="rId463" Type="http://schemas.openxmlformats.org/officeDocument/2006/relationships/image" Target="../media/image216.emf"/><Relationship Id="rId519" Type="http://schemas.openxmlformats.org/officeDocument/2006/relationships/image" Target="../media/image470.png"/><Relationship Id="rId116" Type="http://schemas.openxmlformats.org/officeDocument/2006/relationships/customXml" Target="../ink/ink70.xml"/><Relationship Id="rId158" Type="http://schemas.openxmlformats.org/officeDocument/2006/relationships/customXml" Target="../ink/ink91.xml"/><Relationship Id="rId323" Type="http://schemas.openxmlformats.org/officeDocument/2006/relationships/image" Target="../media/image166.emf"/><Relationship Id="rId530" Type="http://schemas.openxmlformats.org/officeDocument/2006/relationships/customXml" Target="../ink/ink263.xml"/><Relationship Id="rId20" Type="http://schemas.openxmlformats.org/officeDocument/2006/relationships/customXml" Target="../ink/ink22.xml"/><Relationship Id="rId62" Type="http://schemas.openxmlformats.org/officeDocument/2006/relationships/customXml" Target="../ink/ink43.xml"/><Relationship Id="rId365" Type="http://schemas.openxmlformats.org/officeDocument/2006/relationships/image" Target="../media/image393.png"/><Relationship Id="rId225" Type="http://schemas.openxmlformats.org/officeDocument/2006/relationships/image" Target="../media/image117.emf"/><Relationship Id="rId267" Type="http://schemas.openxmlformats.org/officeDocument/2006/relationships/image" Target="../media/image138.emf"/><Relationship Id="rId432" Type="http://schemas.openxmlformats.org/officeDocument/2006/relationships/image" Target="../media/image201.emf"/><Relationship Id="rId474" Type="http://schemas.openxmlformats.org/officeDocument/2006/relationships/customXml" Target="../ink/ink449.xml"/><Relationship Id="rId127" Type="http://schemas.openxmlformats.org/officeDocument/2006/relationships/image" Target="../media/image68.emf"/><Relationship Id="rId31" Type="http://schemas.openxmlformats.org/officeDocument/2006/relationships/image" Target="../media/image20.emf"/><Relationship Id="rId73" Type="http://schemas.openxmlformats.org/officeDocument/2006/relationships/image" Target="../media/image41.emf"/><Relationship Id="rId169" Type="http://schemas.openxmlformats.org/officeDocument/2006/relationships/image" Target="../media/image89.emf"/><Relationship Id="rId334" Type="http://schemas.openxmlformats.org/officeDocument/2006/relationships/customXml" Target="../ink/ink179.xml"/><Relationship Id="rId376" Type="http://schemas.openxmlformats.org/officeDocument/2006/relationships/customXml" Target="../ink/ink197.xml"/><Relationship Id="rId4" Type="http://schemas.openxmlformats.org/officeDocument/2006/relationships/image" Target="../media/image7.emf"/><Relationship Id="rId180" Type="http://schemas.openxmlformats.org/officeDocument/2006/relationships/customXml" Target="../ink/ink102.xml"/><Relationship Id="rId236" Type="http://schemas.openxmlformats.org/officeDocument/2006/relationships/customXml" Target="../ink/ink130.xml"/><Relationship Id="rId278" Type="http://schemas.openxmlformats.org/officeDocument/2006/relationships/customXml" Target="../ink/ink151.xml"/><Relationship Id="rId401" Type="http://schemas.openxmlformats.org/officeDocument/2006/relationships/image" Target="../media/image411.png"/><Relationship Id="rId443" Type="http://schemas.openxmlformats.org/officeDocument/2006/relationships/customXml" Target="../ink/ink230.xml"/><Relationship Id="rId303" Type="http://schemas.openxmlformats.org/officeDocument/2006/relationships/image" Target="../media/image156.emf"/><Relationship Id="rId485" Type="http://schemas.openxmlformats.org/officeDocument/2006/relationships/image" Target="../media/image227.png"/><Relationship Id="rId42" Type="http://schemas.openxmlformats.org/officeDocument/2006/relationships/customXml" Target="../ink/ink33.xml"/><Relationship Id="rId84" Type="http://schemas.openxmlformats.org/officeDocument/2006/relationships/customXml" Target="../ink/ink54.xml"/><Relationship Id="rId138" Type="http://schemas.openxmlformats.org/officeDocument/2006/relationships/customXml" Target="../ink/ink81.xml"/><Relationship Id="rId345" Type="http://schemas.openxmlformats.org/officeDocument/2006/relationships/image" Target="../media/image177.emf"/><Relationship Id="rId387" Type="http://schemas.openxmlformats.org/officeDocument/2006/relationships/image" Target="../media/image404.png"/><Relationship Id="rId510" Type="http://schemas.openxmlformats.org/officeDocument/2006/relationships/customXml" Target="../ink/ink253.xml"/><Relationship Id="rId191" Type="http://schemas.openxmlformats.org/officeDocument/2006/relationships/image" Target="../media/image100.emf"/><Relationship Id="rId205" Type="http://schemas.openxmlformats.org/officeDocument/2006/relationships/image" Target="../media/image107.emf"/><Relationship Id="rId247" Type="http://schemas.openxmlformats.org/officeDocument/2006/relationships/image" Target="../media/image128.emf"/><Relationship Id="rId412" Type="http://schemas.openxmlformats.org/officeDocument/2006/relationships/image" Target="../media/image191.emf"/><Relationship Id="rId107" Type="http://schemas.openxmlformats.org/officeDocument/2006/relationships/image" Target="../media/image58.emf"/><Relationship Id="rId289" Type="http://schemas.openxmlformats.org/officeDocument/2006/relationships/image" Target="../media/image149.emf"/><Relationship Id="rId454" Type="http://schemas.openxmlformats.org/officeDocument/2006/relationships/customXml" Target="../ink/ink236.xml"/><Relationship Id="rId496" Type="http://schemas.openxmlformats.org/officeDocument/2006/relationships/customXml" Target="../ink/ink246.xml"/><Relationship Id="rId11" Type="http://schemas.openxmlformats.org/officeDocument/2006/relationships/customXml" Target="../ink/ink17.xml"/><Relationship Id="rId53" Type="http://schemas.openxmlformats.org/officeDocument/2006/relationships/image" Target="../media/image31.emf"/><Relationship Id="rId149" Type="http://schemas.openxmlformats.org/officeDocument/2006/relationships/image" Target="../media/image79.emf"/><Relationship Id="rId314" Type="http://schemas.openxmlformats.org/officeDocument/2006/relationships/customXml" Target="../ink/ink169.xml"/><Relationship Id="rId356" Type="http://schemas.openxmlformats.org/officeDocument/2006/relationships/customXml" Target="../ink/ink390.xml"/><Relationship Id="rId398" Type="http://schemas.openxmlformats.org/officeDocument/2006/relationships/customXml" Target="../ink/ink208.xml"/><Relationship Id="rId521" Type="http://schemas.openxmlformats.org/officeDocument/2006/relationships/image" Target="../media/image471.png"/><Relationship Id="rId95" Type="http://schemas.openxmlformats.org/officeDocument/2006/relationships/image" Target="../media/image52.emf"/><Relationship Id="rId160" Type="http://schemas.openxmlformats.org/officeDocument/2006/relationships/customXml" Target="../ink/ink92.xml"/><Relationship Id="rId216" Type="http://schemas.openxmlformats.org/officeDocument/2006/relationships/customXml" Target="../ink/ink120.xml"/><Relationship Id="rId423" Type="http://schemas.openxmlformats.org/officeDocument/2006/relationships/customXml" Target="../ink/ink220.xml"/><Relationship Id="rId258" Type="http://schemas.openxmlformats.org/officeDocument/2006/relationships/customXml" Target="../ink/ink141.xml"/><Relationship Id="rId465" Type="http://schemas.openxmlformats.org/officeDocument/2006/relationships/image" Target="../media/image217.emf"/><Relationship Id="rId22" Type="http://schemas.openxmlformats.org/officeDocument/2006/relationships/customXml" Target="../ink/ink23.xml"/><Relationship Id="rId64" Type="http://schemas.openxmlformats.org/officeDocument/2006/relationships/customXml" Target="../ink/ink44.xml"/><Relationship Id="rId118" Type="http://schemas.openxmlformats.org/officeDocument/2006/relationships/customXml" Target="../ink/ink71.xml"/><Relationship Id="rId325" Type="http://schemas.openxmlformats.org/officeDocument/2006/relationships/image" Target="../media/image167.emf"/><Relationship Id="rId367" Type="http://schemas.openxmlformats.org/officeDocument/2006/relationships/image" Target="../media/image394.png"/><Relationship Id="rId532" Type="http://schemas.openxmlformats.org/officeDocument/2006/relationships/customXml" Target="../ink/ink264.xml"/><Relationship Id="rId171" Type="http://schemas.openxmlformats.org/officeDocument/2006/relationships/image" Target="../media/image90.emf"/><Relationship Id="rId227" Type="http://schemas.openxmlformats.org/officeDocument/2006/relationships/image" Target="../media/image118.emf"/><Relationship Id="rId269" Type="http://schemas.openxmlformats.org/officeDocument/2006/relationships/image" Target="../media/image139.emf"/><Relationship Id="rId434" Type="http://schemas.openxmlformats.org/officeDocument/2006/relationships/image" Target="../media/image202.emf"/><Relationship Id="rId476" Type="http://schemas.openxmlformats.org/officeDocument/2006/relationships/customXml" Target="../ink/ink450.xml"/><Relationship Id="rId33" Type="http://schemas.openxmlformats.org/officeDocument/2006/relationships/image" Target="../media/image21.emf"/><Relationship Id="rId129" Type="http://schemas.openxmlformats.org/officeDocument/2006/relationships/image" Target="../media/image69.emf"/><Relationship Id="rId280" Type="http://schemas.openxmlformats.org/officeDocument/2006/relationships/customXml" Target="../ink/ink152.xml"/><Relationship Id="rId336" Type="http://schemas.openxmlformats.org/officeDocument/2006/relationships/customXml" Target="../ink/ink180.xml"/><Relationship Id="rId501" Type="http://schemas.openxmlformats.org/officeDocument/2006/relationships/image" Target="../media/image461.png"/><Relationship Id="rId75" Type="http://schemas.openxmlformats.org/officeDocument/2006/relationships/image" Target="../media/image42.emf"/><Relationship Id="rId140" Type="http://schemas.openxmlformats.org/officeDocument/2006/relationships/customXml" Target="../ink/ink82.xml"/><Relationship Id="rId182" Type="http://schemas.openxmlformats.org/officeDocument/2006/relationships/customXml" Target="../ink/ink103.xml"/><Relationship Id="rId378" Type="http://schemas.openxmlformats.org/officeDocument/2006/relationships/customXml" Target="../ink/ink198.xml"/><Relationship Id="rId403" Type="http://schemas.openxmlformats.org/officeDocument/2006/relationships/image" Target="../media/image412.png"/><Relationship Id="rId6" Type="http://schemas.openxmlformats.org/officeDocument/2006/relationships/image" Target="../media/image8.emf"/><Relationship Id="rId238" Type="http://schemas.openxmlformats.org/officeDocument/2006/relationships/customXml" Target="../ink/ink131.xml"/><Relationship Id="rId445" Type="http://schemas.openxmlformats.org/officeDocument/2006/relationships/customXml" Target="../ink/ink231.xml"/><Relationship Id="rId487" Type="http://schemas.openxmlformats.org/officeDocument/2006/relationships/image" Target="../media/image228.png"/><Relationship Id="rId291" Type="http://schemas.openxmlformats.org/officeDocument/2006/relationships/image" Target="../media/image150.emf"/><Relationship Id="rId305" Type="http://schemas.openxmlformats.org/officeDocument/2006/relationships/image" Target="../media/image157.emf"/><Relationship Id="rId347" Type="http://schemas.openxmlformats.org/officeDocument/2006/relationships/image" Target="../media/image178.emf"/><Relationship Id="rId512" Type="http://schemas.openxmlformats.org/officeDocument/2006/relationships/customXml" Target="../ink/ink254.xml"/><Relationship Id="rId44" Type="http://schemas.openxmlformats.org/officeDocument/2006/relationships/customXml" Target="../ink/ink34.xml"/><Relationship Id="rId86" Type="http://schemas.openxmlformats.org/officeDocument/2006/relationships/customXml" Target="../ink/ink55.xml"/><Relationship Id="rId151" Type="http://schemas.openxmlformats.org/officeDocument/2006/relationships/image" Target="../media/image80.emf"/><Relationship Id="rId389" Type="http://schemas.openxmlformats.org/officeDocument/2006/relationships/image" Target="../media/image405.png"/><Relationship Id="rId193" Type="http://schemas.openxmlformats.org/officeDocument/2006/relationships/image" Target="../media/image101.emf"/><Relationship Id="rId207" Type="http://schemas.openxmlformats.org/officeDocument/2006/relationships/image" Target="../media/image108.emf"/><Relationship Id="rId249" Type="http://schemas.openxmlformats.org/officeDocument/2006/relationships/image" Target="../media/image129.emf"/><Relationship Id="rId414" Type="http://schemas.openxmlformats.org/officeDocument/2006/relationships/image" Target="../media/image192.emf"/><Relationship Id="rId456" Type="http://schemas.openxmlformats.org/officeDocument/2006/relationships/customXml" Target="../ink/ink237.xml"/><Relationship Id="rId498" Type="http://schemas.openxmlformats.org/officeDocument/2006/relationships/customXml" Target="../ink/ink247.xml"/><Relationship Id="rId13" Type="http://schemas.openxmlformats.org/officeDocument/2006/relationships/customXml" Target="../ink/ink18.xml"/><Relationship Id="rId109" Type="http://schemas.openxmlformats.org/officeDocument/2006/relationships/image" Target="../media/image59.emf"/><Relationship Id="rId260" Type="http://schemas.openxmlformats.org/officeDocument/2006/relationships/customXml" Target="../ink/ink142.xml"/><Relationship Id="rId316" Type="http://schemas.openxmlformats.org/officeDocument/2006/relationships/customXml" Target="../ink/ink170.xml"/><Relationship Id="rId523" Type="http://schemas.openxmlformats.org/officeDocument/2006/relationships/image" Target="../media/image472.png"/><Relationship Id="rId55" Type="http://schemas.openxmlformats.org/officeDocument/2006/relationships/image" Target="../media/image32.emf"/><Relationship Id="rId97" Type="http://schemas.openxmlformats.org/officeDocument/2006/relationships/image" Target="../media/image53.emf"/><Relationship Id="rId120" Type="http://schemas.openxmlformats.org/officeDocument/2006/relationships/customXml" Target="../ink/ink72.xml"/><Relationship Id="rId358" Type="http://schemas.openxmlformats.org/officeDocument/2006/relationships/customXml" Target="../ink/ink391.xml"/><Relationship Id="rId162" Type="http://schemas.openxmlformats.org/officeDocument/2006/relationships/customXml" Target="../ink/ink93.xml"/><Relationship Id="rId218" Type="http://schemas.openxmlformats.org/officeDocument/2006/relationships/customXml" Target="../ink/ink121.xml"/><Relationship Id="rId425" Type="http://schemas.openxmlformats.org/officeDocument/2006/relationships/customXml" Target="../ink/ink221.xml"/><Relationship Id="rId467" Type="http://schemas.openxmlformats.org/officeDocument/2006/relationships/image" Target="../media/image218.emf"/><Relationship Id="rId271" Type="http://schemas.openxmlformats.org/officeDocument/2006/relationships/image" Target="../media/image140.emf"/><Relationship Id="rId24" Type="http://schemas.openxmlformats.org/officeDocument/2006/relationships/customXml" Target="../ink/ink24.xml"/><Relationship Id="rId66" Type="http://schemas.openxmlformats.org/officeDocument/2006/relationships/customXml" Target="../ink/ink45.xml"/><Relationship Id="rId131" Type="http://schemas.openxmlformats.org/officeDocument/2006/relationships/image" Target="../media/image70.emf"/><Relationship Id="rId327" Type="http://schemas.openxmlformats.org/officeDocument/2006/relationships/image" Target="../media/image168.emf"/><Relationship Id="rId369" Type="http://schemas.openxmlformats.org/officeDocument/2006/relationships/image" Target="../media/image186.emf"/><Relationship Id="rId534" Type="http://schemas.openxmlformats.org/officeDocument/2006/relationships/customXml" Target="../ink/ink265.xml"/><Relationship Id="rId173" Type="http://schemas.openxmlformats.org/officeDocument/2006/relationships/image" Target="../media/image91.emf"/><Relationship Id="rId229" Type="http://schemas.openxmlformats.org/officeDocument/2006/relationships/image" Target="../media/image119.emf"/><Relationship Id="rId380" Type="http://schemas.openxmlformats.org/officeDocument/2006/relationships/customXml" Target="../ink/ink199.xml"/><Relationship Id="rId436" Type="http://schemas.openxmlformats.org/officeDocument/2006/relationships/image" Target="../media/image203.emf"/><Relationship Id="rId240" Type="http://schemas.openxmlformats.org/officeDocument/2006/relationships/customXml" Target="../ink/ink132.xml"/><Relationship Id="rId478" Type="http://schemas.openxmlformats.org/officeDocument/2006/relationships/customXml" Target="../ink/ink451.xml"/><Relationship Id="rId35" Type="http://schemas.openxmlformats.org/officeDocument/2006/relationships/image" Target="../media/image22.emf"/><Relationship Id="rId77" Type="http://schemas.openxmlformats.org/officeDocument/2006/relationships/image" Target="../media/image43.emf"/><Relationship Id="rId100" Type="http://schemas.openxmlformats.org/officeDocument/2006/relationships/customXml" Target="../ink/ink62.xml"/><Relationship Id="rId282" Type="http://schemas.openxmlformats.org/officeDocument/2006/relationships/customXml" Target="../ink/ink153.xml"/><Relationship Id="rId338" Type="http://schemas.openxmlformats.org/officeDocument/2006/relationships/customXml" Target="../ink/ink181.xml"/><Relationship Id="rId503" Type="http://schemas.openxmlformats.org/officeDocument/2006/relationships/image" Target="../media/image462.png"/><Relationship Id="rId8" Type="http://schemas.openxmlformats.org/officeDocument/2006/relationships/image" Target="../media/image9.emf"/><Relationship Id="rId142" Type="http://schemas.openxmlformats.org/officeDocument/2006/relationships/customXml" Target="../ink/ink83.xml"/><Relationship Id="rId184" Type="http://schemas.openxmlformats.org/officeDocument/2006/relationships/customXml" Target="../ink/ink104.xml"/><Relationship Id="rId391" Type="http://schemas.openxmlformats.org/officeDocument/2006/relationships/image" Target="../media/image406.png"/><Relationship Id="rId405" Type="http://schemas.openxmlformats.org/officeDocument/2006/relationships/image" Target="../media/image413.png"/><Relationship Id="rId447" Type="http://schemas.openxmlformats.org/officeDocument/2006/relationships/customXml" Target="../ink/ink232.xml"/><Relationship Id="rId251" Type="http://schemas.openxmlformats.org/officeDocument/2006/relationships/image" Target="../media/image130.emf"/><Relationship Id="rId489" Type="http://schemas.openxmlformats.org/officeDocument/2006/relationships/image" Target="../media/image229.png"/><Relationship Id="rId46" Type="http://schemas.openxmlformats.org/officeDocument/2006/relationships/customXml" Target="../ink/ink35.xml"/><Relationship Id="rId293" Type="http://schemas.openxmlformats.org/officeDocument/2006/relationships/image" Target="../media/image151.emf"/><Relationship Id="rId307" Type="http://schemas.openxmlformats.org/officeDocument/2006/relationships/image" Target="../media/image158.emf"/><Relationship Id="rId349" Type="http://schemas.openxmlformats.org/officeDocument/2006/relationships/image" Target="../media/image179.emf"/><Relationship Id="rId514" Type="http://schemas.openxmlformats.org/officeDocument/2006/relationships/customXml" Target="../ink/ink255.xml"/><Relationship Id="rId88" Type="http://schemas.openxmlformats.org/officeDocument/2006/relationships/customXml" Target="../ink/ink56.xml"/><Relationship Id="rId111" Type="http://schemas.openxmlformats.org/officeDocument/2006/relationships/image" Target="../media/image60.emf"/><Relationship Id="rId153" Type="http://schemas.openxmlformats.org/officeDocument/2006/relationships/image" Target="../media/image81.emf"/><Relationship Id="rId195" Type="http://schemas.openxmlformats.org/officeDocument/2006/relationships/image" Target="../media/image102.emf"/><Relationship Id="rId209" Type="http://schemas.openxmlformats.org/officeDocument/2006/relationships/image" Target="../media/image109.emf"/><Relationship Id="rId360" Type="http://schemas.openxmlformats.org/officeDocument/2006/relationships/customXml" Target="../ink/ink189.xml"/><Relationship Id="rId416" Type="http://schemas.openxmlformats.org/officeDocument/2006/relationships/image" Target="../media/image193.emf"/><Relationship Id="rId220" Type="http://schemas.openxmlformats.org/officeDocument/2006/relationships/customXml" Target="../ink/ink122.xml"/><Relationship Id="rId458" Type="http://schemas.openxmlformats.org/officeDocument/2006/relationships/customXml" Target="../ink/ink238.xml"/><Relationship Id="rId15" Type="http://schemas.openxmlformats.org/officeDocument/2006/relationships/customXml" Target="../ink/ink19.xml"/><Relationship Id="rId57" Type="http://schemas.openxmlformats.org/officeDocument/2006/relationships/image" Target="../media/image33.emf"/><Relationship Id="rId262" Type="http://schemas.openxmlformats.org/officeDocument/2006/relationships/customXml" Target="../ink/ink143.xml"/><Relationship Id="rId318" Type="http://schemas.openxmlformats.org/officeDocument/2006/relationships/customXml" Target="../ink/ink171.xml"/><Relationship Id="rId525" Type="http://schemas.openxmlformats.org/officeDocument/2006/relationships/image" Target="../media/image473.png"/><Relationship Id="rId99" Type="http://schemas.openxmlformats.org/officeDocument/2006/relationships/image" Target="../media/image54.emf"/><Relationship Id="rId122" Type="http://schemas.openxmlformats.org/officeDocument/2006/relationships/customXml" Target="../ink/ink73.xml"/><Relationship Id="rId164" Type="http://schemas.openxmlformats.org/officeDocument/2006/relationships/customXml" Target="../ink/ink94.xml"/><Relationship Id="rId371" Type="http://schemas.openxmlformats.org/officeDocument/2006/relationships/image" Target="../media/image187.emf"/><Relationship Id="rId427" Type="http://schemas.openxmlformats.org/officeDocument/2006/relationships/customXml" Target="../ink/ink222.xml"/><Relationship Id="rId469" Type="http://schemas.openxmlformats.org/officeDocument/2006/relationships/image" Target="../media/image219.emf"/><Relationship Id="rId26" Type="http://schemas.openxmlformats.org/officeDocument/2006/relationships/customXml" Target="../ink/ink25.xml"/><Relationship Id="rId231" Type="http://schemas.openxmlformats.org/officeDocument/2006/relationships/image" Target="../media/image120.emf"/><Relationship Id="rId273" Type="http://schemas.openxmlformats.org/officeDocument/2006/relationships/image" Target="../media/image141.emf"/><Relationship Id="rId329" Type="http://schemas.openxmlformats.org/officeDocument/2006/relationships/image" Target="../media/image169.emf"/><Relationship Id="rId480" Type="http://schemas.openxmlformats.org/officeDocument/2006/relationships/customXml" Target="../ink/ink452.xml"/><Relationship Id="rId68" Type="http://schemas.openxmlformats.org/officeDocument/2006/relationships/customXml" Target="../ink/ink46.xml"/><Relationship Id="rId133" Type="http://schemas.openxmlformats.org/officeDocument/2006/relationships/image" Target="../media/image71.emf"/><Relationship Id="rId175" Type="http://schemas.openxmlformats.org/officeDocument/2006/relationships/image" Target="../media/image92.emf"/><Relationship Id="rId340" Type="http://schemas.openxmlformats.org/officeDocument/2006/relationships/customXml" Target="../ink/ink182.xml"/><Relationship Id="rId200" Type="http://schemas.openxmlformats.org/officeDocument/2006/relationships/customXml" Target="../ink/ink112.xml"/><Relationship Id="rId382" Type="http://schemas.openxmlformats.org/officeDocument/2006/relationships/customXml" Target="../ink/ink200.xml"/><Relationship Id="rId438" Type="http://schemas.openxmlformats.org/officeDocument/2006/relationships/image" Target="../media/image204.emf"/><Relationship Id="rId242" Type="http://schemas.openxmlformats.org/officeDocument/2006/relationships/customXml" Target="../ink/ink133.xml"/><Relationship Id="rId284" Type="http://schemas.openxmlformats.org/officeDocument/2006/relationships/customXml" Target="../ink/ink154.xml"/><Relationship Id="rId491" Type="http://schemas.openxmlformats.org/officeDocument/2006/relationships/image" Target="../media/image230.png"/><Relationship Id="rId505" Type="http://schemas.openxmlformats.org/officeDocument/2006/relationships/image" Target="../media/image463.png"/><Relationship Id="rId37" Type="http://schemas.openxmlformats.org/officeDocument/2006/relationships/image" Target="../media/image23.emf"/><Relationship Id="rId79" Type="http://schemas.openxmlformats.org/officeDocument/2006/relationships/image" Target="../media/image44.emf"/><Relationship Id="rId102" Type="http://schemas.openxmlformats.org/officeDocument/2006/relationships/customXml" Target="../ink/ink63.xml"/><Relationship Id="rId144" Type="http://schemas.openxmlformats.org/officeDocument/2006/relationships/customXml" Target="../ink/ink84.xml"/><Relationship Id="rId90" Type="http://schemas.openxmlformats.org/officeDocument/2006/relationships/customXml" Target="../ink/ink57.xml"/><Relationship Id="rId186" Type="http://schemas.openxmlformats.org/officeDocument/2006/relationships/customXml" Target="../ink/ink105.xml"/><Relationship Id="rId351" Type="http://schemas.openxmlformats.org/officeDocument/2006/relationships/image" Target="../media/image180.emf"/><Relationship Id="rId393" Type="http://schemas.openxmlformats.org/officeDocument/2006/relationships/image" Target="../media/image407.png"/><Relationship Id="rId407" Type="http://schemas.openxmlformats.org/officeDocument/2006/relationships/image" Target="../media/image414.png"/><Relationship Id="rId449" Type="http://schemas.openxmlformats.org/officeDocument/2006/relationships/customXml" Target="../ink/ink233.xml"/><Relationship Id="rId211" Type="http://schemas.openxmlformats.org/officeDocument/2006/relationships/image" Target="../media/image110.emf"/><Relationship Id="rId253" Type="http://schemas.openxmlformats.org/officeDocument/2006/relationships/image" Target="../media/image131.emf"/><Relationship Id="rId295" Type="http://schemas.openxmlformats.org/officeDocument/2006/relationships/image" Target="../media/image152.emf"/><Relationship Id="rId309" Type="http://schemas.openxmlformats.org/officeDocument/2006/relationships/image" Target="../media/image159.emf"/><Relationship Id="rId460" Type="http://schemas.openxmlformats.org/officeDocument/2006/relationships/customXml" Target="../ink/ink239.xml"/><Relationship Id="rId516" Type="http://schemas.openxmlformats.org/officeDocument/2006/relationships/customXml" Target="../ink/ink256.xml"/><Relationship Id="rId48" Type="http://schemas.openxmlformats.org/officeDocument/2006/relationships/customXml" Target="../ink/ink36.xml"/><Relationship Id="rId113" Type="http://schemas.openxmlformats.org/officeDocument/2006/relationships/image" Target="../media/image61.emf"/><Relationship Id="rId320" Type="http://schemas.openxmlformats.org/officeDocument/2006/relationships/customXml" Target="../ink/ink172.xml"/><Relationship Id="rId155" Type="http://schemas.openxmlformats.org/officeDocument/2006/relationships/image" Target="../media/image82.emf"/><Relationship Id="rId197" Type="http://schemas.openxmlformats.org/officeDocument/2006/relationships/image" Target="../media/image103.emf"/><Relationship Id="rId362" Type="http://schemas.openxmlformats.org/officeDocument/2006/relationships/customXml" Target="../ink/ink190.xml"/><Relationship Id="rId418" Type="http://schemas.openxmlformats.org/officeDocument/2006/relationships/image" Target="../media/image194.emf"/><Relationship Id="rId222" Type="http://schemas.openxmlformats.org/officeDocument/2006/relationships/customXml" Target="../ink/ink123.xml"/><Relationship Id="rId264" Type="http://schemas.openxmlformats.org/officeDocument/2006/relationships/customXml" Target="../ink/ink144.xml"/><Relationship Id="rId471" Type="http://schemas.openxmlformats.org/officeDocument/2006/relationships/image" Target="../media/image220.emf"/><Relationship Id="rId17" Type="http://schemas.openxmlformats.org/officeDocument/2006/relationships/customXml" Target="../ink/ink20.xml"/><Relationship Id="rId59" Type="http://schemas.openxmlformats.org/officeDocument/2006/relationships/image" Target="../media/image34.emf"/><Relationship Id="rId124" Type="http://schemas.openxmlformats.org/officeDocument/2006/relationships/customXml" Target="../ink/ink74.xml"/><Relationship Id="rId527" Type="http://schemas.openxmlformats.org/officeDocument/2006/relationships/image" Target="../media/image474.png"/><Relationship Id="rId70" Type="http://schemas.openxmlformats.org/officeDocument/2006/relationships/customXml" Target="../ink/ink47.xml"/><Relationship Id="rId166" Type="http://schemas.openxmlformats.org/officeDocument/2006/relationships/customXml" Target="../ink/ink95.xml"/><Relationship Id="rId331" Type="http://schemas.openxmlformats.org/officeDocument/2006/relationships/image" Target="../media/image170.emf"/><Relationship Id="rId373" Type="http://schemas.openxmlformats.org/officeDocument/2006/relationships/image" Target="../media/image188.emf"/><Relationship Id="rId429" Type="http://schemas.openxmlformats.org/officeDocument/2006/relationships/customXml" Target="../ink/ink223.xml"/><Relationship Id="rId1" Type="http://schemas.openxmlformats.org/officeDocument/2006/relationships/slideLayout" Target="../slideLayouts/slideLayout4.xml"/><Relationship Id="rId233" Type="http://schemas.openxmlformats.org/officeDocument/2006/relationships/image" Target="../media/image121.emf"/><Relationship Id="rId440" Type="http://schemas.openxmlformats.org/officeDocument/2006/relationships/image" Target="../media/image205.emf"/><Relationship Id="rId28" Type="http://schemas.openxmlformats.org/officeDocument/2006/relationships/customXml" Target="../ink/ink26.xml"/><Relationship Id="rId275" Type="http://schemas.openxmlformats.org/officeDocument/2006/relationships/image" Target="../media/image142.emf"/><Relationship Id="rId300" Type="http://schemas.openxmlformats.org/officeDocument/2006/relationships/customXml" Target="../ink/ink162.xml"/><Relationship Id="rId482" Type="http://schemas.openxmlformats.org/officeDocument/2006/relationships/customXml" Target="../ink/ink453.xml"/><Relationship Id="rId81" Type="http://schemas.openxmlformats.org/officeDocument/2006/relationships/image" Target="../media/image45.emf"/><Relationship Id="rId135" Type="http://schemas.openxmlformats.org/officeDocument/2006/relationships/image" Target="../media/image72.emf"/><Relationship Id="rId177" Type="http://schemas.openxmlformats.org/officeDocument/2006/relationships/image" Target="../media/image93.emf"/><Relationship Id="rId342" Type="http://schemas.openxmlformats.org/officeDocument/2006/relationships/customXml" Target="../ink/ink183.xml"/><Relationship Id="rId384" Type="http://schemas.openxmlformats.org/officeDocument/2006/relationships/customXml" Target="../ink/ink201.xml"/><Relationship Id="rId202" Type="http://schemas.openxmlformats.org/officeDocument/2006/relationships/customXml" Target="../ink/ink113.xml"/><Relationship Id="rId244" Type="http://schemas.openxmlformats.org/officeDocument/2006/relationships/customXml" Target="../ink/ink134.xml"/><Relationship Id="rId39" Type="http://schemas.openxmlformats.org/officeDocument/2006/relationships/image" Target="../media/image24.emf"/><Relationship Id="rId286" Type="http://schemas.openxmlformats.org/officeDocument/2006/relationships/customXml" Target="../ink/ink155.xml"/><Relationship Id="rId451" Type="http://schemas.openxmlformats.org/officeDocument/2006/relationships/customXml" Target="../ink/ink234.xml"/><Relationship Id="rId493" Type="http://schemas.openxmlformats.org/officeDocument/2006/relationships/customXml" Target="../ink/ink245.xml"/><Relationship Id="rId507" Type="http://schemas.openxmlformats.org/officeDocument/2006/relationships/image" Target="../media/image464.png"/><Relationship Id="rId50" Type="http://schemas.openxmlformats.org/officeDocument/2006/relationships/customXml" Target="../ink/ink37.xml"/><Relationship Id="rId104" Type="http://schemas.openxmlformats.org/officeDocument/2006/relationships/customXml" Target="../ink/ink64.xml"/><Relationship Id="rId146" Type="http://schemas.openxmlformats.org/officeDocument/2006/relationships/customXml" Target="../ink/ink85.xml"/><Relationship Id="rId188" Type="http://schemas.openxmlformats.org/officeDocument/2006/relationships/customXml" Target="../ink/ink106.xml"/><Relationship Id="rId311" Type="http://schemas.openxmlformats.org/officeDocument/2006/relationships/image" Target="../media/image160.emf"/><Relationship Id="rId353" Type="http://schemas.openxmlformats.org/officeDocument/2006/relationships/image" Target="../media/image181.emf"/><Relationship Id="rId395" Type="http://schemas.openxmlformats.org/officeDocument/2006/relationships/image" Target="../media/image408.png"/><Relationship Id="rId409" Type="http://schemas.openxmlformats.org/officeDocument/2006/relationships/customXml" Target="../ink/ink213.xml"/><Relationship Id="rId92" Type="http://schemas.openxmlformats.org/officeDocument/2006/relationships/customXml" Target="../ink/ink58.xml"/><Relationship Id="rId213" Type="http://schemas.openxmlformats.org/officeDocument/2006/relationships/image" Target="../media/image111.emf"/><Relationship Id="rId420" Type="http://schemas.openxmlformats.org/officeDocument/2006/relationships/image" Target="../media/image195.emf"/><Relationship Id="rId255" Type="http://schemas.openxmlformats.org/officeDocument/2006/relationships/image" Target="../media/image132.emf"/><Relationship Id="rId297" Type="http://schemas.openxmlformats.org/officeDocument/2006/relationships/image" Target="../media/image153.emf"/><Relationship Id="rId462" Type="http://schemas.openxmlformats.org/officeDocument/2006/relationships/customXml" Target="../ink/ink240.xml"/><Relationship Id="rId518" Type="http://schemas.openxmlformats.org/officeDocument/2006/relationships/customXml" Target="../ink/ink257.xml"/><Relationship Id="rId115" Type="http://schemas.openxmlformats.org/officeDocument/2006/relationships/image" Target="../media/image62.emf"/><Relationship Id="rId157" Type="http://schemas.openxmlformats.org/officeDocument/2006/relationships/image" Target="../media/image83.emf"/><Relationship Id="rId322" Type="http://schemas.openxmlformats.org/officeDocument/2006/relationships/customXml" Target="../ink/ink173.xml"/><Relationship Id="rId364" Type="http://schemas.openxmlformats.org/officeDocument/2006/relationships/customXml" Target="../ink/ink191.xml"/><Relationship Id="rId61" Type="http://schemas.openxmlformats.org/officeDocument/2006/relationships/image" Target="../media/image35.emf"/><Relationship Id="rId199" Type="http://schemas.openxmlformats.org/officeDocument/2006/relationships/image" Target="../media/image104.emf"/><Relationship Id="rId19" Type="http://schemas.openxmlformats.org/officeDocument/2006/relationships/image" Target="../media/image14.emf"/><Relationship Id="rId224" Type="http://schemas.openxmlformats.org/officeDocument/2006/relationships/customXml" Target="../ink/ink124.xml"/><Relationship Id="rId266" Type="http://schemas.openxmlformats.org/officeDocument/2006/relationships/customXml" Target="../ink/ink145.xml"/><Relationship Id="rId431" Type="http://schemas.openxmlformats.org/officeDocument/2006/relationships/customXml" Target="../ink/ink224.xml"/><Relationship Id="rId473" Type="http://schemas.openxmlformats.org/officeDocument/2006/relationships/image" Target="../media/image221.png"/><Relationship Id="rId529" Type="http://schemas.openxmlformats.org/officeDocument/2006/relationships/image" Target="../media/image475.png"/><Relationship Id="rId30" Type="http://schemas.openxmlformats.org/officeDocument/2006/relationships/customXml" Target="../ink/ink27.xml"/><Relationship Id="rId126" Type="http://schemas.openxmlformats.org/officeDocument/2006/relationships/customXml" Target="../ink/ink75.xml"/><Relationship Id="rId168" Type="http://schemas.openxmlformats.org/officeDocument/2006/relationships/customXml" Target="../ink/ink96.xml"/><Relationship Id="rId333" Type="http://schemas.openxmlformats.org/officeDocument/2006/relationships/image" Target="../media/image171.emf"/><Relationship Id="rId72" Type="http://schemas.openxmlformats.org/officeDocument/2006/relationships/customXml" Target="../ink/ink48.xml"/><Relationship Id="rId375" Type="http://schemas.openxmlformats.org/officeDocument/2006/relationships/image" Target="../media/image398.png"/><Relationship Id="rId3" Type="http://schemas.openxmlformats.org/officeDocument/2006/relationships/customXml" Target="../ink/ink13.xml"/><Relationship Id="rId235" Type="http://schemas.openxmlformats.org/officeDocument/2006/relationships/image" Target="../media/image122.emf"/><Relationship Id="rId277" Type="http://schemas.openxmlformats.org/officeDocument/2006/relationships/image" Target="../media/image143.emf"/><Relationship Id="rId400" Type="http://schemas.openxmlformats.org/officeDocument/2006/relationships/customXml" Target="../ink/ink209.xml"/><Relationship Id="rId442" Type="http://schemas.openxmlformats.org/officeDocument/2006/relationships/image" Target="../media/image206.emf"/><Relationship Id="rId484" Type="http://schemas.openxmlformats.org/officeDocument/2006/relationships/customXml" Target="../ink/ink454.xml"/><Relationship Id="rId137" Type="http://schemas.openxmlformats.org/officeDocument/2006/relationships/image" Target="../media/image73.emf"/><Relationship Id="rId302" Type="http://schemas.openxmlformats.org/officeDocument/2006/relationships/customXml" Target="../ink/ink163.xml"/><Relationship Id="rId344" Type="http://schemas.openxmlformats.org/officeDocument/2006/relationships/customXml" Target="../ink/ink184.xml"/><Relationship Id="rId41" Type="http://schemas.openxmlformats.org/officeDocument/2006/relationships/image" Target="../media/image25.emf"/><Relationship Id="rId83" Type="http://schemas.openxmlformats.org/officeDocument/2006/relationships/image" Target="../media/image46.emf"/><Relationship Id="rId179" Type="http://schemas.openxmlformats.org/officeDocument/2006/relationships/image" Target="../media/image94.emf"/><Relationship Id="rId386" Type="http://schemas.openxmlformats.org/officeDocument/2006/relationships/customXml" Target="../ink/ink202.xml"/><Relationship Id="rId190" Type="http://schemas.openxmlformats.org/officeDocument/2006/relationships/customXml" Target="../ink/ink107.xml"/><Relationship Id="rId204" Type="http://schemas.openxmlformats.org/officeDocument/2006/relationships/customXml" Target="../ink/ink114.xml"/><Relationship Id="rId246" Type="http://schemas.openxmlformats.org/officeDocument/2006/relationships/customXml" Target="../ink/ink135.xml"/><Relationship Id="rId288" Type="http://schemas.openxmlformats.org/officeDocument/2006/relationships/customXml" Target="../ink/ink156.xml"/><Relationship Id="rId411" Type="http://schemas.openxmlformats.org/officeDocument/2006/relationships/customXml" Target="../ink/ink214.xml"/><Relationship Id="rId453" Type="http://schemas.openxmlformats.org/officeDocument/2006/relationships/customXml" Target="../ink/ink235.xml"/><Relationship Id="rId509" Type="http://schemas.openxmlformats.org/officeDocument/2006/relationships/image" Target="../media/image465.png"/><Relationship Id="rId106" Type="http://schemas.openxmlformats.org/officeDocument/2006/relationships/customXml" Target="../ink/ink65.xml"/><Relationship Id="rId313" Type="http://schemas.openxmlformats.org/officeDocument/2006/relationships/image" Target="../media/image161.emf"/><Relationship Id="rId495" Type="http://schemas.openxmlformats.org/officeDocument/2006/relationships/image" Target="../media/image458.png"/><Relationship Id="rId10" Type="http://schemas.openxmlformats.org/officeDocument/2006/relationships/image" Target="../media/image10.emf"/><Relationship Id="rId52" Type="http://schemas.openxmlformats.org/officeDocument/2006/relationships/customXml" Target="../ink/ink38.xml"/><Relationship Id="rId94" Type="http://schemas.openxmlformats.org/officeDocument/2006/relationships/customXml" Target="../ink/ink59.xml"/><Relationship Id="rId148" Type="http://schemas.openxmlformats.org/officeDocument/2006/relationships/customXml" Target="../ink/ink86.xml"/><Relationship Id="rId355" Type="http://schemas.openxmlformats.org/officeDocument/2006/relationships/image" Target="../media/image182.png"/><Relationship Id="rId397" Type="http://schemas.openxmlformats.org/officeDocument/2006/relationships/image" Target="../media/image409.png"/><Relationship Id="rId520" Type="http://schemas.openxmlformats.org/officeDocument/2006/relationships/customXml" Target="../ink/ink258.xml"/><Relationship Id="rId215" Type="http://schemas.openxmlformats.org/officeDocument/2006/relationships/image" Target="../media/image112.emf"/><Relationship Id="rId257" Type="http://schemas.openxmlformats.org/officeDocument/2006/relationships/image" Target="../media/image133.emf"/><Relationship Id="rId422" Type="http://schemas.openxmlformats.org/officeDocument/2006/relationships/image" Target="../media/image196.emf"/><Relationship Id="rId464" Type="http://schemas.openxmlformats.org/officeDocument/2006/relationships/customXml" Target="../ink/ink241.xml"/><Relationship Id="rId299" Type="http://schemas.openxmlformats.org/officeDocument/2006/relationships/image" Target="../media/image154.emf"/><Relationship Id="rId63" Type="http://schemas.openxmlformats.org/officeDocument/2006/relationships/image" Target="../media/image36.emf"/><Relationship Id="rId159" Type="http://schemas.openxmlformats.org/officeDocument/2006/relationships/image" Target="../media/image84.emf"/><Relationship Id="rId366" Type="http://schemas.openxmlformats.org/officeDocument/2006/relationships/customXml" Target="../ink/ink192.xml"/><Relationship Id="rId226" Type="http://schemas.openxmlformats.org/officeDocument/2006/relationships/customXml" Target="../ink/ink125.xml"/><Relationship Id="rId433" Type="http://schemas.openxmlformats.org/officeDocument/2006/relationships/customXml" Target="../ink/ink225.xml"/><Relationship Id="rId74" Type="http://schemas.openxmlformats.org/officeDocument/2006/relationships/customXml" Target="../ink/ink49.xml"/><Relationship Id="rId377" Type="http://schemas.openxmlformats.org/officeDocument/2006/relationships/image" Target="../media/image399.png"/><Relationship Id="rId500" Type="http://schemas.openxmlformats.org/officeDocument/2006/relationships/customXml" Target="../ink/ink248.xml"/><Relationship Id="rId5" Type="http://schemas.openxmlformats.org/officeDocument/2006/relationships/customXml" Target="../ink/ink14.xml"/><Relationship Id="rId237" Type="http://schemas.openxmlformats.org/officeDocument/2006/relationships/image" Target="../media/image123.emf"/></Relationships>
</file>

<file path=ppt/slides/_rels/slide10.xml.rels><?xml version="1.0" encoding="UTF-8" standalone="yes"?>
<Relationships xmlns="http://schemas.openxmlformats.org/package/2006/relationships"><Relationship Id="rId117" Type="http://schemas.openxmlformats.org/officeDocument/2006/relationships/image" Target="../media/image1239.png"/><Relationship Id="rId299" Type="http://schemas.openxmlformats.org/officeDocument/2006/relationships/image" Target="../media/image242.png"/><Relationship Id="rId63" Type="http://schemas.openxmlformats.org/officeDocument/2006/relationships/image" Target="../media/image1212.png"/><Relationship Id="rId159" Type="http://schemas.openxmlformats.org/officeDocument/2006/relationships/image" Target="../media/image1260.png"/><Relationship Id="rId170" Type="http://schemas.openxmlformats.org/officeDocument/2006/relationships/customXml" Target="../ink/ink340.xml"/><Relationship Id="rId226" Type="http://schemas.openxmlformats.org/officeDocument/2006/relationships/customXml" Target="../ink/ink368.xml"/><Relationship Id="rId268" Type="http://schemas.openxmlformats.org/officeDocument/2006/relationships/customXml" Target="../ink/ink392.xml"/><Relationship Id="rId32" Type="http://schemas.openxmlformats.org/officeDocument/2006/relationships/customXml" Target="../ink/ink271.xml"/><Relationship Id="rId74" Type="http://schemas.openxmlformats.org/officeDocument/2006/relationships/customXml" Target="../ink/ink292.xml"/><Relationship Id="rId128" Type="http://schemas.openxmlformats.org/officeDocument/2006/relationships/customXml" Target="../ink/ink319.xml"/><Relationship Id="rId181" Type="http://schemas.openxmlformats.org/officeDocument/2006/relationships/image" Target="../media/image1271.png"/><Relationship Id="rId237" Type="http://schemas.openxmlformats.org/officeDocument/2006/relationships/image" Target="../media/image1299.png"/><Relationship Id="rId279" Type="http://schemas.openxmlformats.org/officeDocument/2006/relationships/image" Target="../media/image1320.png"/><Relationship Id="rId43" Type="http://schemas.openxmlformats.org/officeDocument/2006/relationships/image" Target="../media/image1202.png"/><Relationship Id="rId139" Type="http://schemas.openxmlformats.org/officeDocument/2006/relationships/image" Target="../media/image1250.png"/><Relationship Id="rId290" Type="http://schemas.openxmlformats.org/officeDocument/2006/relationships/customXml" Target="../ink/ink1327.xml"/><Relationship Id="rId85" Type="http://schemas.openxmlformats.org/officeDocument/2006/relationships/image" Target="../media/image1223.png"/><Relationship Id="rId150" Type="http://schemas.openxmlformats.org/officeDocument/2006/relationships/customXml" Target="../ink/ink330.xml"/><Relationship Id="rId192" Type="http://schemas.openxmlformats.org/officeDocument/2006/relationships/customXml" Target="../ink/ink351.xml"/><Relationship Id="rId206" Type="http://schemas.openxmlformats.org/officeDocument/2006/relationships/customXml" Target="../ink/ink358.xml"/><Relationship Id="rId248" Type="http://schemas.openxmlformats.org/officeDocument/2006/relationships/customXml" Target="../ink/ink379.xml"/><Relationship Id="rId269" Type="http://schemas.openxmlformats.org/officeDocument/2006/relationships/image" Target="../media/image1315.png"/><Relationship Id="rId33" Type="http://schemas.openxmlformats.org/officeDocument/2006/relationships/image" Target="../media/image1197.png"/><Relationship Id="rId108" Type="http://schemas.openxmlformats.org/officeDocument/2006/relationships/customXml" Target="../ink/ink309.xml"/><Relationship Id="rId129" Type="http://schemas.openxmlformats.org/officeDocument/2006/relationships/image" Target="../media/image1245.png"/><Relationship Id="rId280" Type="http://schemas.openxmlformats.org/officeDocument/2006/relationships/customXml" Target="../ink/ink398.xml"/><Relationship Id="rId315" Type="http://schemas.openxmlformats.org/officeDocument/2006/relationships/image" Target="../media/image1338.png"/><Relationship Id="rId54" Type="http://schemas.openxmlformats.org/officeDocument/2006/relationships/customXml" Target="../ink/ink282.xml"/><Relationship Id="rId75" Type="http://schemas.openxmlformats.org/officeDocument/2006/relationships/image" Target="../media/image1218.png"/><Relationship Id="rId96" Type="http://schemas.openxmlformats.org/officeDocument/2006/relationships/customXml" Target="../ink/ink303.xml"/><Relationship Id="rId140" Type="http://schemas.openxmlformats.org/officeDocument/2006/relationships/customXml" Target="../ink/ink325.xml"/><Relationship Id="rId161" Type="http://schemas.openxmlformats.org/officeDocument/2006/relationships/image" Target="../media/image1261.png"/><Relationship Id="rId182" Type="http://schemas.openxmlformats.org/officeDocument/2006/relationships/customXml" Target="../ink/ink346.xml"/><Relationship Id="rId217" Type="http://schemas.openxmlformats.org/officeDocument/2006/relationships/image" Target="../media/image1289.png"/><Relationship Id="rId238" Type="http://schemas.openxmlformats.org/officeDocument/2006/relationships/customXml" Target="../ink/ink374.xml"/><Relationship Id="rId259" Type="http://schemas.openxmlformats.org/officeDocument/2006/relationships/image" Target="../media/image1310.png"/><Relationship Id="rId23" Type="http://schemas.openxmlformats.org/officeDocument/2006/relationships/image" Target="../media/image1192.png"/><Relationship Id="rId119" Type="http://schemas.openxmlformats.org/officeDocument/2006/relationships/image" Target="../media/image1240.png"/><Relationship Id="rId270" Type="http://schemas.openxmlformats.org/officeDocument/2006/relationships/customXml" Target="../ink/ink393.xml"/><Relationship Id="rId291" Type="http://schemas.openxmlformats.org/officeDocument/2006/relationships/image" Target="../media/image238.png"/><Relationship Id="rId44" Type="http://schemas.openxmlformats.org/officeDocument/2006/relationships/customXml" Target="../ink/ink277.xml"/><Relationship Id="rId65" Type="http://schemas.openxmlformats.org/officeDocument/2006/relationships/image" Target="../media/image1213.png"/><Relationship Id="rId86" Type="http://schemas.openxmlformats.org/officeDocument/2006/relationships/customXml" Target="../ink/ink298.xml"/><Relationship Id="rId130" Type="http://schemas.openxmlformats.org/officeDocument/2006/relationships/customXml" Target="../ink/ink320.xml"/><Relationship Id="rId151" Type="http://schemas.openxmlformats.org/officeDocument/2006/relationships/image" Target="../media/image1256.png"/><Relationship Id="rId172" Type="http://schemas.openxmlformats.org/officeDocument/2006/relationships/customXml" Target="../ink/ink341.xml"/><Relationship Id="rId193" Type="http://schemas.openxmlformats.org/officeDocument/2006/relationships/image" Target="../media/image1277.png"/><Relationship Id="rId207" Type="http://schemas.openxmlformats.org/officeDocument/2006/relationships/image" Target="../media/image12840.png"/><Relationship Id="rId228" Type="http://schemas.openxmlformats.org/officeDocument/2006/relationships/customXml" Target="../ink/ink369.xml"/><Relationship Id="rId249" Type="http://schemas.openxmlformats.org/officeDocument/2006/relationships/image" Target="../media/image1305.png"/><Relationship Id="rId109" Type="http://schemas.openxmlformats.org/officeDocument/2006/relationships/image" Target="../media/image1235.png"/><Relationship Id="rId260" Type="http://schemas.openxmlformats.org/officeDocument/2006/relationships/customXml" Target="../ink/ink385.xml"/><Relationship Id="rId281" Type="http://schemas.openxmlformats.org/officeDocument/2006/relationships/image" Target="../media/image1321.png"/><Relationship Id="rId316" Type="http://schemas.openxmlformats.org/officeDocument/2006/relationships/customXml" Target="../ink/ink401.xml"/><Relationship Id="rId34" Type="http://schemas.openxmlformats.org/officeDocument/2006/relationships/customXml" Target="../ink/ink272.xml"/><Relationship Id="rId55" Type="http://schemas.openxmlformats.org/officeDocument/2006/relationships/image" Target="../media/image1208.png"/><Relationship Id="rId76" Type="http://schemas.openxmlformats.org/officeDocument/2006/relationships/customXml" Target="../ink/ink293.xml"/><Relationship Id="rId97" Type="http://schemas.openxmlformats.org/officeDocument/2006/relationships/image" Target="../media/image1229.png"/><Relationship Id="rId120" Type="http://schemas.openxmlformats.org/officeDocument/2006/relationships/customXml" Target="../ink/ink315.xml"/><Relationship Id="rId141" Type="http://schemas.openxmlformats.org/officeDocument/2006/relationships/image" Target="../media/image1251.png"/><Relationship Id="rId162" Type="http://schemas.openxmlformats.org/officeDocument/2006/relationships/customXml" Target="../ink/ink336.xml"/><Relationship Id="rId183" Type="http://schemas.openxmlformats.org/officeDocument/2006/relationships/image" Target="../media/image1272.png"/><Relationship Id="rId218" Type="http://schemas.openxmlformats.org/officeDocument/2006/relationships/customXml" Target="../ink/ink364.xml"/><Relationship Id="rId239" Type="http://schemas.openxmlformats.org/officeDocument/2006/relationships/image" Target="../media/image1300.png"/><Relationship Id="rId250" Type="http://schemas.openxmlformats.org/officeDocument/2006/relationships/customXml" Target="../ink/ink380.xml"/><Relationship Id="rId271" Type="http://schemas.openxmlformats.org/officeDocument/2006/relationships/image" Target="../media/image1316.png"/><Relationship Id="rId292" Type="http://schemas.openxmlformats.org/officeDocument/2006/relationships/customXml" Target="../ink/ink1328.xml"/><Relationship Id="rId24" Type="http://schemas.openxmlformats.org/officeDocument/2006/relationships/customXml" Target="../ink/ink267.xml"/><Relationship Id="rId45" Type="http://schemas.openxmlformats.org/officeDocument/2006/relationships/image" Target="../media/image1203.png"/><Relationship Id="rId66" Type="http://schemas.openxmlformats.org/officeDocument/2006/relationships/customXml" Target="../ink/ink288.xml"/><Relationship Id="rId87" Type="http://schemas.openxmlformats.org/officeDocument/2006/relationships/image" Target="../media/image1224.png"/><Relationship Id="rId110" Type="http://schemas.openxmlformats.org/officeDocument/2006/relationships/customXml" Target="../ink/ink310.xml"/><Relationship Id="rId131" Type="http://schemas.openxmlformats.org/officeDocument/2006/relationships/image" Target="../media/image1246.png"/><Relationship Id="rId152" Type="http://schemas.openxmlformats.org/officeDocument/2006/relationships/customXml" Target="../ink/ink331.xml"/><Relationship Id="rId173" Type="http://schemas.openxmlformats.org/officeDocument/2006/relationships/image" Target="../media/image12670.png"/><Relationship Id="rId194" Type="http://schemas.openxmlformats.org/officeDocument/2006/relationships/customXml" Target="../ink/ink352.xml"/><Relationship Id="rId208" Type="http://schemas.openxmlformats.org/officeDocument/2006/relationships/customXml" Target="../ink/ink359.xml"/><Relationship Id="rId229" Type="http://schemas.openxmlformats.org/officeDocument/2006/relationships/image" Target="../media/image1295.png"/><Relationship Id="rId240" Type="http://schemas.openxmlformats.org/officeDocument/2006/relationships/customXml" Target="../ink/ink375.xml"/><Relationship Id="rId261" Type="http://schemas.openxmlformats.org/officeDocument/2006/relationships/image" Target="../media/image1311.png"/><Relationship Id="rId35" Type="http://schemas.openxmlformats.org/officeDocument/2006/relationships/image" Target="../media/image1198.png"/><Relationship Id="rId56" Type="http://schemas.openxmlformats.org/officeDocument/2006/relationships/customXml" Target="../ink/ink283.xml"/><Relationship Id="rId77" Type="http://schemas.openxmlformats.org/officeDocument/2006/relationships/image" Target="../media/image1219.png"/><Relationship Id="rId100" Type="http://schemas.openxmlformats.org/officeDocument/2006/relationships/customXml" Target="../ink/ink305.xml"/><Relationship Id="rId282" Type="http://schemas.openxmlformats.org/officeDocument/2006/relationships/customXml" Target="../ink/ink1323.xml"/><Relationship Id="rId317" Type="http://schemas.openxmlformats.org/officeDocument/2006/relationships/image" Target="../media/image1339.png"/><Relationship Id="rId98" Type="http://schemas.openxmlformats.org/officeDocument/2006/relationships/customXml" Target="../ink/ink304.xml"/><Relationship Id="rId121" Type="http://schemas.openxmlformats.org/officeDocument/2006/relationships/image" Target="../media/image1241.png"/><Relationship Id="rId142" Type="http://schemas.openxmlformats.org/officeDocument/2006/relationships/customXml" Target="../ink/ink326.xml"/><Relationship Id="rId163" Type="http://schemas.openxmlformats.org/officeDocument/2006/relationships/image" Target="../media/image1262.png"/><Relationship Id="rId184" Type="http://schemas.openxmlformats.org/officeDocument/2006/relationships/customXml" Target="../ink/ink347.xml"/><Relationship Id="rId219" Type="http://schemas.openxmlformats.org/officeDocument/2006/relationships/image" Target="../media/image1290.png"/><Relationship Id="rId230" Type="http://schemas.openxmlformats.org/officeDocument/2006/relationships/customXml" Target="../ink/ink370.xml"/><Relationship Id="rId251" Type="http://schemas.openxmlformats.org/officeDocument/2006/relationships/image" Target="../media/image1306.png"/><Relationship Id="rId25" Type="http://schemas.openxmlformats.org/officeDocument/2006/relationships/image" Target="../media/image1193.png"/><Relationship Id="rId46" Type="http://schemas.openxmlformats.org/officeDocument/2006/relationships/customXml" Target="../ink/ink278.xml"/><Relationship Id="rId67" Type="http://schemas.openxmlformats.org/officeDocument/2006/relationships/image" Target="../media/image1214.png"/><Relationship Id="rId272" Type="http://schemas.openxmlformats.org/officeDocument/2006/relationships/customXml" Target="../ink/ink394.xml"/><Relationship Id="rId293" Type="http://schemas.openxmlformats.org/officeDocument/2006/relationships/image" Target="../media/image239.png"/><Relationship Id="rId88" Type="http://schemas.openxmlformats.org/officeDocument/2006/relationships/customXml" Target="../ink/ink299.xml"/><Relationship Id="rId111" Type="http://schemas.openxmlformats.org/officeDocument/2006/relationships/image" Target="../media/image1236.png"/><Relationship Id="rId132" Type="http://schemas.openxmlformats.org/officeDocument/2006/relationships/customXml" Target="../ink/ink321.xml"/><Relationship Id="rId153" Type="http://schemas.openxmlformats.org/officeDocument/2006/relationships/image" Target="../media/image1257.png"/><Relationship Id="rId174" Type="http://schemas.openxmlformats.org/officeDocument/2006/relationships/customXml" Target="../ink/ink342.xml"/><Relationship Id="rId195" Type="http://schemas.openxmlformats.org/officeDocument/2006/relationships/image" Target="../media/image1278.png"/><Relationship Id="rId209" Type="http://schemas.openxmlformats.org/officeDocument/2006/relationships/image" Target="../media/image1285.png"/><Relationship Id="rId220" Type="http://schemas.openxmlformats.org/officeDocument/2006/relationships/customXml" Target="../ink/ink365.xml"/><Relationship Id="rId241" Type="http://schemas.openxmlformats.org/officeDocument/2006/relationships/image" Target="../media/image1301.png"/><Relationship Id="rId36" Type="http://schemas.openxmlformats.org/officeDocument/2006/relationships/customXml" Target="../ink/ink273.xml"/><Relationship Id="rId57" Type="http://schemas.openxmlformats.org/officeDocument/2006/relationships/image" Target="../media/image1209.png"/><Relationship Id="rId262" Type="http://schemas.openxmlformats.org/officeDocument/2006/relationships/customXml" Target="../ink/ink386.xml"/><Relationship Id="rId283" Type="http://schemas.openxmlformats.org/officeDocument/2006/relationships/image" Target="../media/image234.png"/><Relationship Id="rId318" Type="http://schemas.openxmlformats.org/officeDocument/2006/relationships/customXml" Target="../ink/ink402.xml"/><Relationship Id="rId78" Type="http://schemas.openxmlformats.org/officeDocument/2006/relationships/customXml" Target="../ink/ink294.xml"/><Relationship Id="rId99" Type="http://schemas.openxmlformats.org/officeDocument/2006/relationships/image" Target="../media/image1230.png"/><Relationship Id="rId101" Type="http://schemas.openxmlformats.org/officeDocument/2006/relationships/image" Target="../media/image1231.png"/><Relationship Id="rId122" Type="http://schemas.openxmlformats.org/officeDocument/2006/relationships/customXml" Target="../ink/ink316.xml"/><Relationship Id="rId143" Type="http://schemas.openxmlformats.org/officeDocument/2006/relationships/image" Target="../media/image1252.png"/><Relationship Id="rId164" Type="http://schemas.openxmlformats.org/officeDocument/2006/relationships/customXml" Target="../ink/ink337.xml"/><Relationship Id="rId185" Type="http://schemas.openxmlformats.org/officeDocument/2006/relationships/image" Target="../media/image1273.png"/><Relationship Id="rId210" Type="http://schemas.openxmlformats.org/officeDocument/2006/relationships/customXml" Target="../ink/ink360.xml"/><Relationship Id="rId26" Type="http://schemas.openxmlformats.org/officeDocument/2006/relationships/customXml" Target="../ink/ink268.xml"/><Relationship Id="rId231" Type="http://schemas.openxmlformats.org/officeDocument/2006/relationships/image" Target="../media/image1296.png"/><Relationship Id="rId252" Type="http://schemas.openxmlformats.org/officeDocument/2006/relationships/customXml" Target="../ink/ink381.xml"/><Relationship Id="rId273" Type="http://schemas.openxmlformats.org/officeDocument/2006/relationships/image" Target="../media/image1317.png"/><Relationship Id="rId294" Type="http://schemas.openxmlformats.org/officeDocument/2006/relationships/customXml" Target="../ink/ink1329.xml"/><Relationship Id="rId47" Type="http://schemas.openxmlformats.org/officeDocument/2006/relationships/image" Target="../media/image1204.png"/><Relationship Id="rId68" Type="http://schemas.openxmlformats.org/officeDocument/2006/relationships/customXml" Target="../ink/ink289.xml"/><Relationship Id="rId89" Type="http://schemas.openxmlformats.org/officeDocument/2006/relationships/image" Target="../media/image1225.png"/><Relationship Id="rId112" Type="http://schemas.openxmlformats.org/officeDocument/2006/relationships/customXml" Target="../ink/ink311.xml"/><Relationship Id="rId133" Type="http://schemas.openxmlformats.org/officeDocument/2006/relationships/image" Target="../media/image1247.png"/><Relationship Id="rId154" Type="http://schemas.openxmlformats.org/officeDocument/2006/relationships/customXml" Target="../ink/ink332.xml"/><Relationship Id="rId175" Type="http://schemas.openxmlformats.org/officeDocument/2006/relationships/image" Target="../media/image1268.png"/><Relationship Id="rId196" Type="http://schemas.openxmlformats.org/officeDocument/2006/relationships/customXml" Target="../ink/ink353.xml"/><Relationship Id="rId200" Type="http://schemas.openxmlformats.org/officeDocument/2006/relationships/customXml" Target="../ink/ink355.xml"/><Relationship Id="rId221" Type="http://schemas.openxmlformats.org/officeDocument/2006/relationships/image" Target="../media/image1291.png"/><Relationship Id="rId242" Type="http://schemas.openxmlformats.org/officeDocument/2006/relationships/customXml" Target="../ink/ink376.xml"/><Relationship Id="rId263" Type="http://schemas.openxmlformats.org/officeDocument/2006/relationships/image" Target="../media/image1312.png"/><Relationship Id="rId284" Type="http://schemas.openxmlformats.org/officeDocument/2006/relationships/customXml" Target="../ink/ink1324.xml"/><Relationship Id="rId319" Type="http://schemas.openxmlformats.org/officeDocument/2006/relationships/image" Target="../media/image1340.png"/><Relationship Id="rId37" Type="http://schemas.openxmlformats.org/officeDocument/2006/relationships/image" Target="../media/image1199.png"/><Relationship Id="rId58" Type="http://schemas.openxmlformats.org/officeDocument/2006/relationships/customXml" Target="../ink/ink284.xml"/><Relationship Id="rId79" Type="http://schemas.openxmlformats.org/officeDocument/2006/relationships/image" Target="../media/image1220.png"/><Relationship Id="rId102" Type="http://schemas.openxmlformats.org/officeDocument/2006/relationships/customXml" Target="../ink/ink306.xml"/><Relationship Id="rId123" Type="http://schemas.openxmlformats.org/officeDocument/2006/relationships/image" Target="../media/image1242.png"/><Relationship Id="rId144" Type="http://schemas.openxmlformats.org/officeDocument/2006/relationships/customXml" Target="../ink/ink327.xml"/><Relationship Id="rId90" Type="http://schemas.openxmlformats.org/officeDocument/2006/relationships/customXml" Target="../ink/ink300.xml"/><Relationship Id="rId165" Type="http://schemas.openxmlformats.org/officeDocument/2006/relationships/image" Target="../media/image1263.png"/><Relationship Id="rId186" Type="http://schemas.openxmlformats.org/officeDocument/2006/relationships/customXml" Target="../ink/ink348.xml"/><Relationship Id="rId211" Type="http://schemas.openxmlformats.org/officeDocument/2006/relationships/image" Target="../media/image1286.png"/><Relationship Id="rId232" Type="http://schemas.openxmlformats.org/officeDocument/2006/relationships/customXml" Target="../ink/ink371.xml"/><Relationship Id="rId253" Type="http://schemas.openxmlformats.org/officeDocument/2006/relationships/image" Target="../media/image1307.png"/><Relationship Id="rId274" Type="http://schemas.openxmlformats.org/officeDocument/2006/relationships/customXml" Target="../ink/ink395.xml"/><Relationship Id="rId295" Type="http://schemas.openxmlformats.org/officeDocument/2006/relationships/image" Target="../media/image240.png"/><Relationship Id="rId27" Type="http://schemas.openxmlformats.org/officeDocument/2006/relationships/image" Target="../media/image1194.png"/><Relationship Id="rId48" Type="http://schemas.openxmlformats.org/officeDocument/2006/relationships/customXml" Target="../ink/ink279.xml"/><Relationship Id="rId69" Type="http://schemas.openxmlformats.org/officeDocument/2006/relationships/image" Target="../media/image1215.png"/><Relationship Id="rId113" Type="http://schemas.openxmlformats.org/officeDocument/2006/relationships/image" Target="../media/image1237.png"/><Relationship Id="rId134" Type="http://schemas.openxmlformats.org/officeDocument/2006/relationships/customXml" Target="../ink/ink322.xml"/><Relationship Id="rId80" Type="http://schemas.openxmlformats.org/officeDocument/2006/relationships/customXml" Target="../ink/ink295.xml"/><Relationship Id="rId155" Type="http://schemas.openxmlformats.org/officeDocument/2006/relationships/image" Target="../media/image1258.png"/><Relationship Id="rId176" Type="http://schemas.openxmlformats.org/officeDocument/2006/relationships/customXml" Target="../ink/ink343.xml"/><Relationship Id="rId197" Type="http://schemas.openxmlformats.org/officeDocument/2006/relationships/image" Target="../media/image1279.png"/><Relationship Id="rId201" Type="http://schemas.openxmlformats.org/officeDocument/2006/relationships/image" Target="../media/image1281.png"/><Relationship Id="rId222" Type="http://schemas.openxmlformats.org/officeDocument/2006/relationships/customXml" Target="../ink/ink366.xml"/><Relationship Id="rId243" Type="http://schemas.openxmlformats.org/officeDocument/2006/relationships/image" Target="../media/image1302.png"/><Relationship Id="rId264" Type="http://schemas.openxmlformats.org/officeDocument/2006/relationships/customXml" Target="../ink/ink387.xml"/><Relationship Id="rId285" Type="http://schemas.openxmlformats.org/officeDocument/2006/relationships/image" Target="../media/image235.png"/><Relationship Id="rId38" Type="http://schemas.openxmlformats.org/officeDocument/2006/relationships/customXml" Target="../ink/ink274.xml"/><Relationship Id="rId59" Type="http://schemas.openxmlformats.org/officeDocument/2006/relationships/image" Target="../media/image1210.png"/><Relationship Id="rId103" Type="http://schemas.openxmlformats.org/officeDocument/2006/relationships/image" Target="../media/image1232.png"/><Relationship Id="rId124" Type="http://schemas.openxmlformats.org/officeDocument/2006/relationships/customXml" Target="../ink/ink317.xml"/><Relationship Id="rId70" Type="http://schemas.openxmlformats.org/officeDocument/2006/relationships/customXml" Target="../ink/ink290.xml"/><Relationship Id="rId91" Type="http://schemas.openxmlformats.org/officeDocument/2006/relationships/image" Target="../media/image1226.png"/><Relationship Id="rId145" Type="http://schemas.openxmlformats.org/officeDocument/2006/relationships/image" Target="../media/image1253.png"/><Relationship Id="rId166" Type="http://schemas.openxmlformats.org/officeDocument/2006/relationships/customXml" Target="../ink/ink338.xml"/><Relationship Id="rId187" Type="http://schemas.openxmlformats.org/officeDocument/2006/relationships/image" Target="../media/image1274.png"/><Relationship Id="rId1" Type="http://schemas.openxmlformats.org/officeDocument/2006/relationships/slideLayout" Target="../slideLayouts/slideLayout2.xml"/><Relationship Id="rId212" Type="http://schemas.openxmlformats.org/officeDocument/2006/relationships/customXml" Target="../ink/ink361.xml"/><Relationship Id="rId233" Type="http://schemas.openxmlformats.org/officeDocument/2006/relationships/image" Target="../media/image1297.png"/><Relationship Id="rId254" Type="http://schemas.openxmlformats.org/officeDocument/2006/relationships/customXml" Target="../ink/ink382.xml"/><Relationship Id="rId28" Type="http://schemas.openxmlformats.org/officeDocument/2006/relationships/customXml" Target="../ink/ink269.xml"/><Relationship Id="rId49" Type="http://schemas.openxmlformats.org/officeDocument/2006/relationships/image" Target="../media/image1205.png"/><Relationship Id="rId114" Type="http://schemas.openxmlformats.org/officeDocument/2006/relationships/customXml" Target="../ink/ink312.xml"/><Relationship Id="rId275" Type="http://schemas.openxmlformats.org/officeDocument/2006/relationships/image" Target="../media/image1318.png"/><Relationship Id="rId296" Type="http://schemas.openxmlformats.org/officeDocument/2006/relationships/customXml" Target="../ink/ink1330.xml"/><Relationship Id="rId300" Type="http://schemas.openxmlformats.org/officeDocument/2006/relationships/customXml" Target="../ink/ink1332.xml"/><Relationship Id="rId60" Type="http://schemas.openxmlformats.org/officeDocument/2006/relationships/customXml" Target="../ink/ink285.xml"/><Relationship Id="rId81" Type="http://schemas.openxmlformats.org/officeDocument/2006/relationships/image" Target="../media/image1221.png"/><Relationship Id="rId135" Type="http://schemas.openxmlformats.org/officeDocument/2006/relationships/image" Target="../media/image1248.png"/><Relationship Id="rId156" Type="http://schemas.openxmlformats.org/officeDocument/2006/relationships/customXml" Target="../ink/ink333.xml"/><Relationship Id="rId177" Type="http://schemas.openxmlformats.org/officeDocument/2006/relationships/image" Target="../media/image1269.png"/><Relationship Id="rId198" Type="http://schemas.openxmlformats.org/officeDocument/2006/relationships/customXml" Target="../ink/ink354.xml"/><Relationship Id="rId202" Type="http://schemas.openxmlformats.org/officeDocument/2006/relationships/customXml" Target="../ink/ink356.xml"/><Relationship Id="rId223" Type="http://schemas.openxmlformats.org/officeDocument/2006/relationships/image" Target="../media/image1292.png"/><Relationship Id="rId244" Type="http://schemas.openxmlformats.org/officeDocument/2006/relationships/customXml" Target="../ink/ink377.xml"/><Relationship Id="rId39" Type="http://schemas.openxmlformats.org/officeDocument/2006/relationships/image" Target="../media/image1200.png"/><Relationship Id="rId265" Type="http://schemas.openxmlformats.org/officeDocument/2006/relationships/image" Target="../media/image1313.png"/><Relationship Id="rId286" Type="http://schemas.openxmlformats.org/officeDocument/2006/relationships/customXml" Target="../ink/ink1325.xml"/><Relationship Id="rId50" Type="http://schemas.openxmlformats.org/officeDocument/2006/relationships/customXml" Target="../ink/ink280.xml"/><Relationship Id="rId104" Type="http://schemas.openxmlformats.org/officeDocument/2006/relationships/customXml" Target="../ink/ink307.xml"/><Relationship Id="rId125" Type="http://schemas.openxmlformats.org/officeDocument/2006/relationships/image" Target="../media/image1243.png"/><Relationship Id="rId146" Type="http://schemas.openxmlformats.org/officeDocument/2006/relationships/customXml" Target="../ink/ink328.xml"/><Relationship Id="rId167" Type="http://schemas.openxmlformats.org/officeDocument/2006/relationships/image" Target="../media/image1264.png"/><Relationship Id="rId188" Type="http://schemas.openxmlformats.org/officeDocument/2006/relationships/customXml" Target="../ink/ink349.xml"/><Relationship Id="rId71" Type="http://schemas.openxmlformats.org/officeDocument/2006/relationships/image" Target="../media/image1216.png"/><Relationship Id="rId92" Type="http://schemas.openxmlformats.org/officeDocument/2006/relationships/customXml" Target="../ink/ink301.xml"/><Relationship Id="rId213" Type="http://schemas.openxmlformats.org/officeDocument/2006/relationships/image" Target="../media/image1287.png"/><Relationship Id="rId234" Type="http://schemas.openxmlformats.org/officeDocument/2006/relationships/customXml" Target="../ink/ink372.xml"/><Relationship Id="rId2" Type="http://schemas.openxmlformats.org/officeDocument/2006/relationships/customXml" Target="../ink/ink266.xml"/><Relationship Id="rId29" Type="http://schemas.openxmlformats.org/officeDocument/2006/relationships/image" Target="../media/image1195.png"/><Relationship Id="rId255" Type="http://schemas.openxmlformats.org/officeDocument/2006/relationships/image" Target="../media/image1308.png"/><Relationship Id="rId276" Type="http://schemas.openxmlformats.org/officeDocument/2006/relationships/customXml" Target="../ink/ink396.xml"/><Relationship Id="rId297" Type="http://schemas.openxmlformats.org/officeDocument/2006/relationships/image" Target="../media/image241.png"/><Relationship Id="rId40" Type="http://schemas.openxmlformats.org/officeDocument/2006/relationships/customXml" Target="../ink/ink275.xml"/><Relationship Id="rId115" Type="http://schemas.openxmlformats.org/officeDocument/2006/relationships/image" Target="../media/image1238.png"/><Relationship Id="rId136" Type="http://schemas.openxmlformats.org/officeDocument/2006/relationships/customXml" Target="../ink/ink323.xml"/><Relationship Id="rId157" Type="http://schemas.openxmlformats.org/officeDocument/2006/relationships/image" Target="../media/image1259.png"/><Relationship Id="rId178" Type="http://schemas.openxmlformats.org/officeDocument/2006/relationships/customXml" Target="../ink/ink344.xml"/><Relationship Id="rId301" Type="http://schemas.openxmlformats.org/officeDocument/2006/relationships/image" Target="../media/image243.png"/><Relationship Id="rId61" Type="http://schemas.openxmlformats.org/officeDocument/2006/relationships/image" Target="../media/image1211.png"/><Relationship Id="rId82" Type="http://schemas.openxmlformats.org/officeDocument/2006/relationships/customXml" Target="../ink/ink296.xml"/><Relationship Id="rId199" Type="http://schemas.openxmlformats.org/officeDocument/2006/relationships/image" Target="../media/image1280.png"/><Relationship Id="rId203" Type="http://schemas.openxmlformats.org/officeDocument/2006/relationships/image" Target="../media/image1282.png"/><Relationship Id="rId224" Type="http://schemas.openxmlformats.org/officeDocument/2006/relationships/customXml" Target="../ink/ink367.xml"/><Relationship Id="rId245" Type="http://schemas.openxmlformats.org/officeDocument/2006/relationships/image" Target="../media/image1303.png"/><Relationship Id="rId266" Type="http://schemas.openxmlformats.org/officeDocument/2006/relationships/customXml" Target="../ink/ink388.xml"/><Relationship Id="rId287" Type="http://schemas.openxmlformats.org/officeDocument/2006/relationships/image" Target="../media/image236.png"/><Relationship Id="rId30" Type="http://schemas.openxmlformats.org/officeDocument/2006/relationships/customXml" Target="../ink/ink270.xml"/><Relationship Id="rId105" Type="http://schemas.openxmlformats.org/officeDocument/2006/relationships/image" Target="../media/image1233.png"/><Relationship Id="rId126" Type="http://schemas.openxmlformats.org/officeDocument/2006/relationships/customXml" Target="../ink/ink318.xml"/><Relationship Id="rId147" Type="http://schemas.openxmlformats.org/officeDocument/2006/relationships/image" Target="../media/image1254.png"/><Relationship Id="rId168" Type="http://schemas.openxmlformats.org/officeDocument/2006/relationships/customXml" Target="../ink/ink339.xml"/><Relationship Id="rId51" Type="http://schemas.openxmlformats.org/officeDocument/2006/relationships/image" Target="../media/image1206.png"/><Relationship Id="rId72" Type="http://schemas.openxmlformats.org/officeDocument/2006/relationships/customXml" Target="../ink/ink291.xml"/><Relationship Id="rId93" Type="http://schemas.openxmlformats.org/officeDocument/2006/relationships/image" Target="../media/image1227.png"/><Relationship Id="rId189" Type="http://schemas.openxmlformats.org/officeDocument/2006/relationships/image" Target="../media/image1275.png"/><Relationship Id="rId214" Type="http://schemas.openxmlformats.org/officeDocument/2006/relationships/customXml" Target="../ink/ink362.xml"/><Relationship Id="rId235" Type="http://schemas.openxmlformats.org/officeDocument/2006/relationships/image" Target="../media/image1298.png"/><Relationship Id="rId256" Type="http://schemas.openxmlformats.org/officeDocument/2006/relationships/customXml" Target="../ink/ink383.xml"/><Relationship Id="rId277" Type="http://schemas.openxmlformats.org/officeDocument/2006/relationships/image" Target="../media/image1319.png"/><Relationship Id="rId298" Type="http://schemas.openxmlformats.org/officeDocument/2006/relationships/customXml" Target="../ink/ink1331.xml"/><Relationship Id="rId116" Type="http://schemas.openxmlformats.org/officeDocument/2006/relationships/customXml" Target="../ink/ink313.xml"/><Relationship Id="rId137" Type="http://schemas.openxmlformats.org/officeDocument/2006/relationships/image" Target="../media/image1249.png"/><Relationship Id="rId158" Type="http://schemas.openxmlformats.org/officeDocument/2006/relationships/customXml" Target="../ink/ink334.xml"/><Relationship Id="rId302" Type="http://schemas.openxmlformats.org/officeDocument/2006/relationships/image" Target="../media/image244.png"/><Relationship Id="rId41" Type="http://schemas.openxmlformats.org/officeDocument/2006/relationships/image" Target="../media/image1201.png"/><Relationship Id="rId62" Type="http://schemas.openxmlformats.org/officeDocument/2006/relationships/customXml" Target="../ink/ink286.xml"/><Relationship Id="rId83" Type="http://schemas.openxmlformats.org/officeDocument/2006/relationships/image" Target="../media/image1222.png"/><Relationship Id="rId179" Type="http://schemas.openxmlformats.org/officeDocument/2006/relationships/image" Target="../media/image1270.png"/><Relationship Id="rId190" Type="http://schemas.openxmlformats.org/officeDocument/2006/relationships/customXml" Target="../ink/ink350.xml"/><Relationship Id="rId204" Type="http://schemas.openxmlformats.org/officeDocument/2006/relationships/customXml" Target="../ink/ink357.xml"/><Relationship Id="rId225" Type="http://schemas.openxmlformats.org/officeDocument/2006/relationships/image" Target="../media/image1293.png"/><Relationship Id="rId246" Type="http://schemas.openxmlformats.org/officeDocument/2006/relationships/customXml" Target="../ink/ink378.xml"/><Relationship Id="rId267" Type="http://schemas.openxmlformats.org/officeDocument/2006/relationships/image" Target="../media/image1314.png"/><Relationship Id="rId288" Type="http://schemas.openxmlformats.org/officeDocument/2006/relationships/customXml" Target="../ink/ink1326.xml"/><Relationship Id="rId106" Type="http://schemas.openxmlformats.org/officeDocument/2006/relationships/customXml" Target="../ink/ink308.xml"/><Relationship Id="rId127" Type="http://schemas.openxmlformats.org/officeDocument/2006/relationships/image" Target="../media/image1244.png"/><Relationship Id="rId313" Type="http://schemas.openxmlformats.org/officeDocument/2006/relationships/image" Target="../media/image1337.png"/><Relationship Id="rId31" Type="http://schemas.openxmlformats.org/officeDocument/2006/relationships/image" Target="../media/image1196.png"/><Relationship Id="rId52" Type="http://schemas.openxmlformats.org/officeDocument/2006/relationships/customXml" Target="../ink/ink281.xml"/><Relationship Id="rId73" Type="http://schemas.openxmlformats.org/officeDocument/2006/relationships/image" Target="../media/image1217.png"/><Relationship Id="rId94" Type="http://schemas.openxmlformats.org/officeDocument/2006/relationships/customXml" Target="../ink/ink302.xml"/><Relationship Id="rId148" Type="http://schemas.openxmlformats.org/officeDocument/2006/relationships/customXml" Target="../ink/ink329.xml"/><Relationship Id="rId169" Type="http://schemas.openxmlformats.org/officeDocument/2006/relationships/image" Target="../media/image1265.png"/><Relationship Id="rId180" Type="http://schemas.openxmlformats.org/officeDocument/2006/relationships/customXml" Target="../ink/ink345.xml"/><Relationship Id="rId215" Type="http://schemas.openxmlformats.org/officeDocument/2006/relationships/image" Target="../media/image1288.png"/><Relationship Id="rId236" Type="http://schemas.openxmlformats.org/officeDocument/2006/relationships/customXml" Target="../ink/ink373.xml"/><Relationship Id="rId257" Type="http://schemas.openxmlformats.org/officeDocument/2006/relationships/image" Target="../media/image1309.png"/><Relationship Id="rId278" Type="http://schemas.openxmlformats.org/officeDocument/2006/relationships/customXml" Target="../ink/ink397.xml"/><Relationship Id="rId303" Type="http://schemas.openxmlformats.org/officeDocument/2006/relationships/customXml" Target="../ink/ink399.xml"/><Relationship Id="rId42" Type="http://schemas.openxmlformats.org/officeDocument/2006/relationships/customXml" Target="../ink/ink276.xml"/><Relationship Id="rId84" Type="http://schemas.openxmlformats.org/officeDocument/2006/relationships/customXml" Target="../ink/ink297.xml"/><Relationship Id="rId138" Type="http://schemas.openxmlformats.org/officeDocument/2006/relationships/customXml" Target="../ink/ink324.xml"/><Relationship Id="rId191" Type="http://schemas.openxmlformats.org/officeDocument/2006/relationships/image" Target="../media/image1276.png"/><Relationship Id="rId205" Type="http://schemas.openxmlformats.org/officeDocument/2006/relationships/image" Target="../media/image233.emf"/><Relationship Id="rId247" Type="http://schemas.openxmlformats.org/officeDocument/2006/relationships/image" Target="../media/image1304.png"/><Relationship Id="rId107" Type="http://schemas.openxmlformats.org/officeDocument/2006/relationships/image" Target="../media/image1234.png"/><Relationship Id="rId289" Type="http://schemas.openxmlformats.org/officeDocument/2006/relationships/image" Target="../media/image237.png"/><Relationship Id="rId53" Type="http://schemas.openxmlformats.org/officeDocument/2006/relationships/image" Target="../media/image1207.png"/><Relationship Id="rId149" Type="http://schemas.openxmlformats.org/officeDocument/2006/relationships/image" Target="../media/image1255.png"/><Relationship Id="rId314" Type="http://schemas.openxmlformats.org/officeDocument/2006/relationships/customXml" Target="../ink/ink400.xml"/><Relationship Id="rId95" Type="http://schemas.openxmlformats.org/officeDocument/2006/relationships/image" Target="../media/image1228.png"/><Relationship Id="rId160" Type="http://schemas.openxmlformats.org/officeDocument/2006/relationships/customXml" Target="../ink/ink335.xml"/><Relationship Id="rId216" Type="http://schemas.openxmlformats.org/officeDocument/2006/relationships/customXml" Target="../ink/ink363.xml"/><Relationship Id="rId258" Type="http://schemas.openxmlformats.org/officeDocument/2006/relationships/customXml" Target="../ink/ink384.xml"/><Relationship Id="rId64" Type="http://schemas.openxmlformats.org/officeDocument/2006/relationships/customXml" Target="../ink/ink287.xml"/><Relationship Id="rId118" Type="http://schemas.openxmlformats.org/officeDocument/2006/relationships/customXml" Target="../ink/ink314.xml"/><Relationship Id="rId171" Type="http://schemas.openxmlformats.org/officeDocument/2006/relationships/image" Target="../media/image232.emf"/><Relationship Id="rId227" Type="http://schemas.openxmlformats.org/officeDocument/2006/relationships/image" Target="../media/image1294.png"/></Relationships>
</file>

<file path=ppt/slides/_rels/slide11.xml.rels><?xml version="1.0" encoding="UTF-8" standalone="yes"?>
<Relationships xmlns="http://schemas.openxmlformats.org/package/2006/relationships"><Relationship Id="rId3" Type="http://schemas.openxmlformats.org/officeDocument/2006/relationships/hyperlink" Target="mailto:tyson.eckerle@gobiz.ca.gov" TargetMode="External"/><Relationship Id="rId7" Type="http://schemas.openxmlformats.org/officeDocument/2006/relationships/image" Target="../media/image24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www.business.ca.gov/" TargetMode="External"/><Relationship Id="rId5" Type="http://schemas.openxmlformats.org/officeDocument/2006/relationships/hyperlink" Target="mailto:hannah.goldsmith@gobiz.ca.gov" TargetMode="External"/><Relationship Id="rId4" Type="http://schemas.openxmlformats.org/officeDocument/2006/relationships/hyperlink" Target="mailto:Gia.vacin@gobiz.ca.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ubtitle 2">
            <a:extLst>
              <a:ext uri="{FF2B5EF4-FFF2-40B4-BE49-F238E27FC236}">
                <a16:creationId xmlns:a16="http://schemas.microsoft.com/office/drawing/2014/main" id="{09896B46-64CA-5D48-A77E-567A99927095}"/>
              </a:ext>
            </a:extLst>
          </p:cNvPr>
          <p:cNvSpPr txBox="1">
            <a:spLocks/>
          </p:cNvSpPr>
          <p:nvPr/>
        </p:nvSpPr>
        <p:spPr>
          <a:xfrm>
            <a:off x="5687526" y="5702625"/>
            <a:ext cx="5008485" cy="47778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smtClean="0">
                <a:ln>
                  <a:noFill/>
                </a:ln>
                <a:solidFill>
                  <a:srgbClr val="000099"/>
                </a:solidFill>
                <a:effectLst/>
                <a:uLnTx/>
                <a:uFillTx/>
                <a:latin typeface="Century Gothic" panose="020B0502020202020204" pitchFamily="34" charset="0"/>
                <a:ea typeface="Helvetica Neue Condensed" panose="02000503000000020004" pitchFamily="2" charset="0"/>
                <a:cs typeface="Helvetica Neue Condensed" panose="02000503000000020004" pitchFamily="2" charset="0"/>
              </a:rPr>
              <a:t>2020 IEPR</a:t>
            </a:r>
            <a:r>
              <a:rPr kumimoji="0" lang="en-US" sz="2200" b="0" i="0" u="none" strike="noStrike" kern="1200" cap="none" spc="0" normalizeH="0" noProof="0" dirty="0" smtClean="0">
                <a:ln>
                  <a:noFill/>
                </a:ln>
                <a:solidFill>
                  <a:srgbClr val="000099"/>
                </a:solidFill>
                <a:effectLst/>
                <a:uLnTx/>
                <a:uFillTx/>
                <a:latin typeface="Century Gothic" panose="020B0502020202020204" pitchFamily="34" charset="0"/>
                <a:ea typeface="Helvetica Neue Condensed" panose="02000503000000020004" pitchFamily="2" charset="0"/>
                <a:cs typeface="Helvetica Neue Condensed" panose="02000503000000020004" pitchFamily="2" charset="0"/>
              </a:rPr>
              <a:t> </a:t>
            </a:r>
            <a:r>
              <a:rPr lang="en-US" sz="2200" dirty="0" smtClean="0">
                <a:solidFill>
                  <a:srgbClr val="000099"/>
                </a:solidFill>
                <a:latin typeface="Century Gothic" panose="020B0502020202020204" pitchFamily="34" charset="0"/>
                <a:ea typeface="Helvetica Neue Condensed" panose="02000503000000020004" pitchFamily="2" charset="0"/>
                <a:cs typeface="Helvetica Neue Condensed" panose="02000503000000020004" pitchFamily="2" charset="0"/>
              </a:rPr>
              <a:t>Update – </a:t>
            </a:r>
            <a:r>
              <a:rPr kumimoji="0" lang="en-US" sz="2200" b="0" i="0" u="none" strike="noStrike" kern="1200" cap="none" spc="0" normalizeH="0" baseline="0" noProof="0" dirty="0" smtClean="0">
                <a:ln>
                  <a:noFill/>
                </a:ln>
                <a:solidFill>
                  <a:srgbClr val="000099"/>
                </a:solidFill>
                <a:effectLst/>
                <a:uLnTx/>
                <a:uFillTx/>
                <a:latin typeface="Century Gothic" panose="020B0502020202020204" pitchFamily="34" charset="0"/>
                <a:ea typeface="Helvetica Neue Condensed" panose="02000503000000020004" pitchFamily="2" charset="0"/>
                <a:cs typeface="Helvetica Neue Condensed" panose="02000503000000020004" pitchFamily="2" charset="0"/>
              </a:rPr>
              <a:t>August </a:t>
            </a:r>
            <a:r>
              <a:rPr lang="en-US" sz="2200" dirty="0" smtClean="0">
                <a:solidFill>
                  <a:srgbClr val="000099"/>
                </a:solidFill>
                <a:latin typeface="Century Gothic" panose="020B0502020202020204" pitchFamily="34" charset="0"/>
                <a:ea typeface="Helvetica Neue Condensed" panose="02000503000000020004" pitchFamily="2" charset="0"/>
                <a:cs typeface="Helvetica Neue Condensed" panose="02000503000000020004" pitchFamily="2" charset="0"/>
              </a:rPr>
              <a:t>19</a:t>
            </a:r>
            <a:r>
              <a:rPr kumimoji="0" lang="en-US" sz="2200" b="0" i="0" u="none" strike="noStrike" kern="1200" cap="none" spc="0" normalizeH="0" baseline="0" noProof="0" dirty="0" smtClean="0">
                <a:ln>
                  <a:noFill/>
                </a:ln>
                <a:solidFill>
                  <a:srgbClr val="000099"/>
                </a:solidFill>
                <a:effectLst/>
                <a:uLnTx/>
                <a:uFillTx/>
                <a:latin typeface="Century Gothic" panose="020B0502020202020204" pitchFamily="34" charset="0"/>
                <a:ea typeface="Helvetica Neue Condensed" panose="02000503000000020004" pitchFamily="2" charset="0"/>
                <a:cs typeface="Helvetica Neue Condensed" panose="02000503000000020004" pitchFamily="2" charset="0"/>
              </a:rPr>
              <a:t>, 2020</a:t>
            </a:r>
            <a:endParaRPr kumimoji="0" lang="en-US" sz="2200" b="0" i="0" u="none" strike="noStrike" kern="1200" cap="none" spc="0" normalizeH="0" baseline="0" noProof="0" dirty="0">
              <a:ln>
                <a:noFill/>
              </a:ln>
              <a:solidFill>
                <a:srgbClr val="000099"/>
              </a:solidFill>
              <a:effectLst/>
              <a:uLnTx/>
              <a:uFillTx/>
              <a:latin typeface="Century Gothic" panose="020B0502020202020204" pitchFamily="34" charset="0"/>
              <a:ea typeface="Helvetica Neue Condensed" panose="02000503000000020004" pitchFamily="2" charset="0"/>
              <a:cs typeface="Helvetica Neue Condensed" panose="02000503000000020004" pitchFamily="2" charset="0"/>
            </a:endParaRPr>
          </a:p>
        </p:txBody>
      </p:sp>
      <p:sp>
        <p:nvSpPr>
          <p:cNvPr id="2" name="TextBox 1"/>
          <p:cNvSpPr txBox="1"/>
          <p:nvPr/>
        </p:nvSpPr>
        <p:spPr>
          <a:xfrm>
            <a:off x="5236750" y="1311657"/>
            <a:ext cx="6345740" cy="203132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200" b="1" dirty="0" smtClean="0">
                <a:solidFill>
                  <a:srgbClr val="0C0086"/>
                </a:solidFill>
                <a:latin typeface="Century Gothic"/>
                <a:cs typeface="Century Gothic"/>
              </a:rPr>
              <a:t>Approaches to Assessing ZEV Funding Program Benefits</a:t>
            </a:r>
            <a:endParaRPr kumimoji="0" lang="en-US" sz="4200" b="1" i="0" u="none" strike="noStrike" kern="1200" cap="none" spc="0" normalizeH="0" baseline="0" noProof="0" dirty="0">
              <a:ln>
                <a:noFill/>
              </a:ln>
              <a:solidFill>
                <a:srgbClr val="0C0086"/>
              </a:solidFill>
              <a:effectLst/>
              <a:uLnTx/>
              <a:uFillTx/>
              <a:latin typeface="Century Gothic"/>
              <a:cs typeface="Century Gothic"/>
            </a:endParaRPr>
          </a:p>
        </p:txBody>
      </p:sp>
      <p:pic>
        <p:nvPicPr>
          <p:cNvPr id="4" name="Picture 3"/>
          <p:cNvPicPr>
            <a:picLocks noChangeAspect="1"/>
          </p:cNvPicPr>
          <p:nvPr/>
        </p:nvPicPr>
        <p:blipFill>
          <a:blip r:embed="rId3" cstate="screen">
            <a:duotone>
              <a:schemeClr val="accent5">
                <a:shade val="45000"/>
                <a:satMod val="135000"/>
              </a:schemeClr>
              <a:prstClr val="white"/>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p:blipFill>
        <p:spPr>
          <a:xfrm>
            <a:off x="321529" y="675150"/>
            <a:ext cx="5128012" cy="5861350"/>
          </a:xfrm>
          <a:prstGeom prst="rect">
            <a:avLst/>
          </a:prstGeom>
        </p:spPr>
      </p:pic>
      <p:sp>
        <p:nvSpPr>
          <p:cNvPr id="5" name="Rectangle 4"/>
          <p:cNvSpPr/>
          <p:nvPr/>
        </p:nvSpPr>
        <p:spPr>
          <a:xfrm>
            <a:off x="803824" y="-1559276"/>
            <a:ext cx="1623724" cy="1430676"/>
          </a:xfrm>
          <a:prstGeom prst="rect">
            <a:avLst/>
          </a:prstGeom>
          <a:solidFill>
            <a:srgbClr val="A60327"/>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p:cNvSpPr/>
          <p:nvPr/>
        </p:nvSpPr>
        <p:spPr>
          <a:xfrm>
            <a:off x="2531719" y="-1559276"/>
            <a:ext cx="1776777" cy="1430676"/>
          </a:xfrm>
          <a:prstGeom prst="rect">
            <a:avLst/>
          </a:prstGeom>
          <a:solidFill>
            <a:srgbClr val="101197"/>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p:cNvSpPr/>
          <p:nvPr/>
        </p:nvSpPr>
        <p:spPr>
          <a:xfrm>
            <a:off x="4444820" y="-1543201"/>
            <a:ext cx="1583860" cy="1430676"/>
          </a:xfrm>
          <a:prstGeom prst="rect">
            <a:avLst/>
          </a:prstGeom>
          <a:solidFill>
            <a:srgbClr val="217532"/>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angle 16"/>
          <p:cNvSpPr/>
          <p:nvPr/>
        </p:nvSpPr>
        <p:spPr>
          <a:xfrm>
            <a:off x="6132850" y="-1559276"/>
            <a:ext cx="1262331" cy="1430676"/>
          </a:xfrm>
          <a:prstGeom prst="rect">
            <a:avLst/>
          </a:prstGeom>
          <a:solidFill>
            <a:srgbClr val="45351D"/>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17"/>
          <p:cNvSpPr/>
          <p:nvPr/>
        </p:nvSpPr>
        <p:spPr>
          <a:xfrm>
            <a:off x="7507062" y="-1559276"/>
            <a:ext cx="1262331" cy="1430676"/>
          </a:xfrm>
          <a:prstGeom prst="rect">
            <a:avLst/>
          </a:prstGeom>
          <a:solidFill>
            <a:srgbClr val="F1BC1C"/>
          </a:solidFill>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Pictur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687526" y="3744857"/>
            <a:ext cx="6163733" cy="1674882"/>
          </a:xfrm>
          <a:prstGeom prst="rect">
            <a:avLst/>
          </a:prstGeom>
        </p:spPr>
      </p:pic>
    </p:spTree>
    <p:extLst>
      <p:ext uri="{BB962C8B-B14F-4D97-AF65-F5344CB8AC3E}">
        <p14:creationId xmlns:p14="http://schemas.microsoft.com/office/powerpoint/2010/main" val="5927995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446" y="2176340"/>
            <a:ext cx="10515600" cy="1325563"/>
          </a:xfrm>
        </p:spPr>
        <p:txBody>
          <a:bodyPr>
            <a:normAutofit/>
          </a:bodyPr>
          <a:lstStyle/>
          <a:p>
            <a:pPr algn="ctr"/>
            <a:r>
              <a:rPr lang="en-US" sz="4600" b="1" dirty="0" smtClean="0">
                <a:solidFill>
                  <a:srgbClr val="101197"/>
                </a:solidFill>
                <a:latin typeface="Century Gothic" panose="020B0502020202020204" pitchFamily="34" charset="0"/>
              </a:rPr>
              <a:t>Measurement is important…</a:t>
            </a:r>
            <a:endParaRPr lang="en-US" sz="4600" b="1" dirty="0">
              <a:solidFill>
                <a:srgbClr val="101197"/>
              </a:solidFill>
              <a:latin typeface="Century Gothic" panose="020B0502020202020204" pitchFamily="34" charset="0"/>
            </a:endParaRPr>
          </a:p>
        </p:txBody>
      </p:sp>
    </p:spTree>
    <p:extLst>
      <p:ext uri="{BB962C8B-B14F-4D97-AF65-F5344CB8AC3E}">
        <p14:creationId xmlns:p14="http://schemas.microsoft.com/office/powerpoint/2010/main" val="8033909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446" y="2176340"/>
            <a:ext cx="10515600" cy="1325563"/>
          </a:xfrm>
        </p:spPr>
        <p:txBody>
          <a:bodyPr>
            <a:normAutofit/>
          </a:bodyPr>
          <a:lstStyle/>
          <a:p>
            <a:pPr algn="ctr"/>
            <a:r>
              <a:rPr lang="en-US" sz="4600" b="1" dirty="0" smtClean="0">
                <a:solidFill>
                  <a:srgbClr val="101197"/>
                </a:solidFill>
                <a:latin typeface="Century Gothic" panose="020B0502020202020204" pitchFamily="34" charset="0"/>
              </a:rPr>
              <a:t>…and difficult.</a:t>
            </a:r>
            <a:endParaRPr lang="en-US" sz="4600" b="1" dirty="0">
              <a:solidFill>
                <a:srgbClr val="101197"/>
              </a:solidFill>
              <a:latin typeface="Century Gothic" panose="020B0502020202020204" pitchFamily="34" charset="0"/>
            </a:endParaRPr>
          </a:p>
        </p:txBody>
      </p:sp>
    </p:spTree>
    <p:extLst>
      <p:ext uri="{BB962C8B-B14F-4D97-AF65-F5344CB8AC3E}">
        <p14:creationId xmlns:p14="http://schemas.microsoft.com/office/powerpoint/2010/main" val="39232870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15985" y="365125"/>
            <a:ext cx="11790218" cy="1325563"/>
          </a:xfrm>
        </p:spPr>
        <p:txBody>
          <a:bodyPr>
            <a:normAutofit/>
          </a:bodyPr>
          <a:lstStyle/>
          <a:p>
            <a:r>
              <a:rPr lang="en-US" sz="4000" dirty="0" smtClean="0">
                <a:solidFill>
                  <a:srgbClr val="101197"/>
                </a:solidFill>
                <a:latin typeface="Century Gothic" panose="020B0502020202020204" pitchFamily="34" charset="0"/>
              </a:rPr>
              <a:t>GM &amp; </a:t>
            </a:r>
            <a:r>
              <a:rPr lang="en-US" sz="4000" dirty="0" err="1" smtClean="0">
                <a:solidFill>
                  <a:srgbClr val="101197"/>
                </a:solidFill>
                <a:latin typeface="Century Gothic" panose="020B0502020202020204" pitchFamily="34" charset="0"/>
              </a:rPr>
              <a:t>EVgo</a:t>
            </a:r>
            <a:r>
              <a:rPr lang="en-US" sz="4000" dirty="0" smtClean="0">
                <a:solidFill>
                  <a:srgbClr val="101197"/>
                </a:solidFill>
                <a:latin typeface="Century Gothic" panose="020B0502020202020204" pitchFamily="34" charset="0"/>
              </a:rPr>
              <a:t> Partner to Accelerate EV Adoption</a:t>
            </a:r>
            <a:endParaRPr lang="en-US" sz="4000" dirty="0">
              <a:solidFill>
                <a:srgbClr val="101197"/>
              </a:solidFill>
              <a:latin typeface="Century Gothic" panose="020B0502020202020204" pitchFamily="34" charset="0"/>
            </a:endParaRPr>
          </a:p>
        </p:txBody>
      </p:sp>
      <p:sp>
        <p:nvSpPr>
          <p:cNvPr id="6" name="Content Placeholder 5"/>
          <p:cNvSpPr>
            <a:spLocks noGrp="1"/>
          </p:cNvSpPr>
          <p:nvPr>
            <p:ph sz="half" idx="2"/>
          </p:nvPr>
        </p:nvSpPr>
        <p:spPr>
          <a:xfrm>
            <a:off x="6295291" y="1966302"/>
            <a:ext cx="5609493" cy="3389846"/>
          </a:xfrm>
        </p:spPr>
        <p:txBody>
          <a:bodyPr>
            <a:normAutofit/>
          </a:bodyPr>
          <a:lstStyle/>
          <a:p>
            <a:endParaRPr lang="en-US" dirty="0"/>
          </a:p>
          <a:p>
            <a:pPr marL="0" indent="0">
              <a:buNone/>
            </a:pPr>
            <a:r>
              <a:rPr lang="en-US" i="1" dirty="0" smtClean="0"/>
              <a:t>More </a:t>
            </a:r>
            <a:r>
              <a:rPr lang="en-US" i="1" dirty="0"/>
              <a:t>than 2,700 new EV charging </a:t>
            </a:r>
            <a:r>
              <a:rPr lang="en-US" i="1" dirty="0" smtClean="0"/>
              <a:t>plugs in the next 5 years</a:t>
            </a:r>
          </a:p>
          <a:p>
            <a:pPr marL="0" indent="0">
              <a:buNone/>
            </a:pPr>
            <a:endParaRPr lang="en-US" i="1" dirty="0" smtClean="0"/>
          </a:p>
          <a:p>
            <a:pPr marL="0" indent="0">
              <a:buNone/>
            </a:pPr>
            <a:r>
              <a:rPr lang="en-US" i="1" dirty="0" smtClean="0"/>
              <a:t>Triple </a:t>
            </a:r>
            <a:r>
              <a:rPr lang="en-US" i="1" dirty="0"/>
              <a:t>the size of </a:t>
            </a:r>
            <a:r>
              <a:rPr lang="en-US" i="1" dirty="0" smtClean="0"/>
              <a:t>its existing network</a:t>
            </a:r>
          </a:p>
        </p:txBody>
      </p:sp>
      <p:pic>
        <p:nvPicPr>
          <p:cNvPr id="1026" name="Picture 2" descr="Bolt EV Charging at EVgo Charging Station"/>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820615" y="1831365"/>
            <a:ext cx="5290479" cy="352478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28337" y="6336632"/>
            <a:ext cx="4249263" cy="400110"/>
          </a:xfrm>
          <a:prstGeom prst="rect">
            <a:avLst/>
          </a:prstGeom>
          <a:noFill/>
        </p:spPr>
        <p:txBody>
          <a:bodyPr wrap="square" rtlCol="0">
            <a:spAutoFit/>
          </a:bodyPr>
          <a:lstStyle/>
          <a:p>
            <a:r>
              <a:rPr lang="en-US" sz="1000" dirty="0"/>
              <a:t>Source: </a:t>
            </a:r>
            <a:r>
              <a:rPr lang="en-US" sz="1000" dirty="0" smtClean="0">
                <a:hlinkClick r:id="rId4"/>
              </a:rPr>
              <a:t>https</a:t>
            </a:r>
            <a:r>
              <a:rPr lang="en-US" sz="1000" dirty="0">
                <a:hlinkClick r:id="rId4"/>
              </a:rPr>
              <a:t>://www.evgo.com/about/news/general-motors-and-evgo-aim-to-accelerate-widespread-ev-adoption-by-adding-fast-chargers-nationwide/</a:t>
            </a:r>
            <a:endParaRPr lang="en-US" sz="1000" dirty="0"/>
          </a:p>
        </p:txBody>
      </p:sp>
    </p:spTree>
    <p:extLst>
      <p:ext uri="{BB962C8B-B14F-4D97-AF65-F5344CB8AC3E}">
        <p14:creationId xmlns:p14="http://schemas.microsoft.com/office/powerpoint/2010/main" val="2009304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B5E02847-37CC-4040-9B05-F0A79C1E19A9}"/>
              </a:ext>
            </a:extLst>
          </p:cNvPr>
          <p:cNvGrpSpPr/>
          <p:nvPr/>
        </p:nvGrpSpPr>
        <p:grpSpPr>
          <a:xfrm>
            <a:off x="2736875" y="1690166"/>
            <a:ext cx="6838560" cy="3085560"/>
            <a:chOff x="2328660" y="2294323"/>
            <a:chExt cx="6838560" cy="3085560"/>
          </a:xfrm>
        </p:grpSpPr>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40980B1F-4CF1-4D15-A91D-B27029D388AA}"/>
                    </a:ext>
                  </a:extLst>
                </p14:cNvPr>
                <p14:cNvContentPartPr/>
                <p14:nvPr/>
              </p14:nvContentPartPr>
              <p14:xfrm>
                <a:off x="2516220" y="2294323"/>
                <a:ext cx="1425240" cy="1864080"/>
              </p14:xfrm>
            </p:contentPart>
          </mc:Choice>
          <mc:Fallback xmlns="">
            <p:pic>
              <p:nvPicPr>
                <p:cNvPr id="4" name="Ink 3">
                  <a:extLst>
                    <a:ext uri="{FF2B5EF4-FFF2-40B4-BE49-F238E27FC236}">
                      <a16:creationId xmlns:a16="http://schemas.microsoft.com/office/drawing/2014/main" id="{40980B1F-4CF1-4D15-A91D-B27029D388AA}"/>
                    </a:ext>
                  </a:extLst>
                </p:cNvPr>
                <p:cNvPicPr/>
                <p:nvPr/>
              </p:nvPicPr>
              <p:blipFill>
                <a:blip r:embed="rId3"/>
                <a:stretch>
                  <a:fillRect/>
                </a:stretch>
              </p:blipFill>
              <p:spPr>
                <a:xfrm>
                  <a:off x="2480220" y="2258323"/>
                  <a:ext cx="1496880" cy="193572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C481287A-630F-4211-A980-C2B043531EB2}"/>
                    </a:ext>
                  </a:extLst>
                </p14:cNvPr>
                <p14:cNvContentPartPr/>
                <p14:nvPr/>
              </p14:nvContentPartPr>
              <p14:xfrm>
                <a:off x="4279860" y="2866723"/>
                <a:ext cx="678240" cy="1236960"/>
              </p14:xfrm>
            </p:contentPart>
          </mc:Choice>
          <mc:Fallback xmlns="">
            <p:pic>
              <p:nvPicPr>
                <p:cNvPr id="5" name="Ink 4">
                  <a:extLst>
                    <a:ext uri="{FF2B5EF4-FFF2-40B4-BE49-F238E27FC236}">
                      <a16:creationId xmlns:a16="http://schemas.microsoft.com/office/drawing/2014/main" id="{C481287A-630F-4211-A980-C2B043531EB2}"/>
                    </a:ext>
                  </a:extLst>
                </p:cNvPr>
                <p:cNvPicPr/>
                <p:nvPr/>
              </p:nvPicPr>
              <p:blipFill>
                <a:blip r:embed="rId5"/>
                <a:stretch>
                  <a:fillRect/>
                </a:stretch>
              </p:blipFill>
              <p:spPr>
                <a:xfrm>
                  <a:off x="4243860" y="2830733"/>
                  <a:ext cx="749880" cy="1308579"/>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7" name="Ink 6">
                  <a:extLst>
                    <a:ext uri="{FF2B5EF4-FFF2-40B4-BE49-F238E27FC236}">
                      <a16:creationId xmlns:a16="http://schemas.microsoft.com/office/drawing/2014/main" id="{50E2B64B-CE5F-4FA0-BFEF-8E12A98F7ABC}"/>
                    </a:ext>
                  </a:extLst>
                </p14:cNvPr>
                <p14:cNvContentPartPr/>
                <p14:nvPr/>
              </p14:nvContentPartPr>
              <p14:xfrm>
                <a:off x="5226300" y="2783563"/>
                <a:ext cx="376920" cy="1455120"/>
              </p14:xfrm>
            </p:contentPart>
          </mc:Choice>
          <mc:Fallback xmlns="">
            <p:pic>
              <p:nvPicPr>
                <p:cNvPr id="7" name="Ink 6">
                  <a:extLst>
                    <a:ext uri="{FF2B5EF4-FFF2-40B4-BE49-F238E27FC236}">
                      <a16:creationId xmlns:a16="http://schemas.microsoft.com/office/drawing/2014/main" id="{50E2B64B-CE5F-4FA0-BFEF-8E12A98F7ABC}"/>
                    </a:ext>
                  </a:extLst>
                </p:cNvPr>
                <p:cNvPicPr/>
                <p:nvPr/>
              </p:nvPicPr>
              <p:blipFill>
                <a:blip r:embed="rId7"/>
                <a:stretch>
                  <a:fillRect/>
                </a:stretch>
              </p:blipFill>
              <p:spPr>
                <a:xfrm>
                  <a:off x="5190300" y="2747563"/>
                  <a:ext cx="448560" cy="15267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8" name="Ink 7">
                  <a:extLst>
                    <a:ext uri="{FF2B5EF4-FFF2-40B4-BE49-F238E27FC236}">
                      <a16:creationId xmlns:a16="http://schemas.microsoft.com/office/drawing/2014/main" id="{C39AE14E-41D0-44D1-BAE8-279F5E204B2C}"/>
                    </a:ext>
                  </a:extLst>
                </p14:cNvPr>
                <p14:cNvContentPartPr/>
                <p14:nvPr/>
              </p14:nvContentPartPr>
              <p14:xfrm>
                <a:off x="5597820" y="2721643"/>
                <a:ext cx="538920" cy="1564920"/>
              </p14:xfrm>
            </p:contentPart>
          </mc:Choice>
          <mc:Fallback xmlns="">
            <p:pic>
              <p:nvPicPr>
                <p:cNvPr id="8" name="Ink 7">
                  <a:extLst>
                    <a:ext uri="{FF2B5EF4-FFF2-40B4-BE49-F238E27FC236}">
                      <a16:creationId xmlns:a16="http://schemas.microsoft.com/office/drawing/2014/main" id="{C39AE14E-41D0-44D1-BAE8-279F5E204B2C}"/>
                    </a:ext>
                  </a:extLst>
                </p:cNvPr>
                <p:cNvPicPr/>
                <p:nvPr/>
              </p:nvPicPr>
              <p:blipFill>
                <a:blip r:embed="rId9"/>
                <a:stretch>
                  <a:fillRect/>
                </a:stretch>
              </p:blipFill>
              <p:spPr>
                <a:xfrm>
                  <a:off x="5561820" y="2685643"/>
                  <a:ext cx="610560" cy="163656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9" name="Ink 8">
                  <a:extLst>
                    <a:ext uri="{FF2B5EF4-FFF2-40B4-BE49-F238E27FC236}">
                      <a16:creationId xmlns:a16="http://schemas.microsoft.com/office/drawing/2014/main" id="{C54777A1-E2D9-4CE7-9723-4960A423F7FF}"/>
                    </a:ext>
                  </a:extLst>
                </p14:cNvPr>
                <p14:cNvContentPartPr/>
                <p14:nvPr/>
              </p14:nvContentPartPr>
              <p14:xfrm>
                <a:off x="5399820" y="3489163"/>
                <a:ext cx="464040" cy="116280"/>
              </p14:xfrm>
            </p:contentPart>
          </mc:Choice>
          <mc:Fallback xmlns="">
            <p:pic>
              <p:nvPicPr>
                <p:cNvPr id="9" name="Ink 8">
                  <a:extLst>
                    <a:ext uri="{FF2B5EF4-FFF2-40B4-BE49-F238E27FC236}">
                      <a16:creationId xmlns:a16="http://schemas.microsoft.com/office/drawing/2014/main" id="{C54777A1-E2D9-4CE7-9723-4960A423F7FF}"/>
                    </a:ext>
                  </a:extLst>
                </p:cNvPr>
                <p:cNvPicPr/>
                <p:nvPr/>
              </p:nvPicPr>
              <p:blipFill>
                <a:blip r:embed="rId11"/>
                <a:stretch>
                  <a:fillRect/>
                </a:stretch>
              </p:blipFill>
              <p:spPr>
                <a:xfrm>
                  <a:off x="5363820" y="3453051"/>
                  <a:ext cx="535680" cy="188142"/>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1" name="Ink 10">
                  <a:extLst>
                    <a:ext uri="{FF2B5EF4-FFF2-40B4-BE49-F238E27FC236}">
                      <a16:creationId xmlns:a16="http://schemas.microsoft.com/office/drawing/2014/main" id="{F1CBCF15-48BB-4131-9814-6D0BCB4A7DEE}"/>
                    </a:ext>
                  </a:extLst>
                </p14:cNvPr>
                <p14:cNvContentPartPr/>
                <p14:nvPr/>
              </p14:nvContentPartPr>
              <p14:xfrm>
                <a:off x="6579540" y="2729203"/>
                <a:ext cx="32040" cy="1514520"/>
              </p14:xfrm>
            </p:contentPart>
          </mc:Choice>
          <mc:Fallback xmlns="">
            <p:pic>
              <p:nvPicPr>
                <p:cNvPr id="11" name="Ink 10">
                  <a:extLst>
                    <a:ext uri="{FF2B5EF4-FFF2-40B4-BE49-F238E27FC236}">
                      <a16:creationId xmlns:a16="http://schemas.microsoft.com/office/drawing/2014/main" id="{F1CBCF15-48BB-4131-9814-6D0BCB4A7DEE}"/>
                    </a:ext>
                  </a:extLst>
                </p:cNvPr>
                <p:cNvPicPr/>
                <p:nvPr/>
              </p:nvPicPr>
              <p:blipFill>
                <a:blip r:embed="rId13"/>
                <a:stretch>
                  <a:fillRect/>
                </a:stretch>
              </p:blipFill>
              <p:spPr>
                <a:xfrm>
                  <a:off x="6543540" y="2693203"/>
                  <a:ext cx="103680" cy="158616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2" name="Ink 11">
                  <a:extLst>
                    <a:ext uri="{FF2B5EF4-FFF2-40B4-BE49-F238E27FC236}">
                      <a16:creationId xmlns:a16="http://schemas.microsoft.com/office/drawing/2014/main" id="{F1266E51-9BD5-411A-A19A-AFCAB8D1F311}"/>
                    </a:ext>
                  </a:extLst>
                </p14:cNvPr>
                <p14:cNvContentPartPr/>
                <p14:nvPr/>
              </p14:nvContentPartPr>
              <p14:xfrm>
                <a:off x="6570900" y="4134643"/>
                <a:ext cx="673200" cy="70920"/>
              </p14:xfrm>
            </p:contentPart>
          </mc:Choice>
          <mc:Fallback xmlns="">
            <p:pic>
              <p:nvPicPr>
                <p:cNvPr id="12" name="Ink 11">
                  <a:extLst>
                    <a:ext uri="{FF2B5EF4-FFF2-40B4-BE49-F238E27FC236}">
                      <a16:creationId xmlns:a16="http://schemas.microsoft.com/office/drawing/2014/main" id="{F1266E51-9BD5-411A-A19A-AFCAB8D1F311}"/>
                    </a:ext>
                  </a:extLst>
                </p:cNvPr>
                <p:cNvPicPr/>
                <p:nvPr/>
              </p:nvPicPr>
              <p:blipFill>
                <a:blip r:embed="rId15"/>
                <a:stretch>
                  <a:fillRect/>
                </a:stretch>
              </p:blipFill>
              <p:spPr>
                <a:xfrm>
                  <a:off x="6534919" y="4098643"/>
                  <a:ext cx="744802" cy="14256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4" name="Ink 13">
                  <a:extLst>
                    <a:ext uri="{FF2B5EF4-FFF2-40B4-BE49-F238E27FC236}">
                      <a16:creationId xmlns:a16="http://schemas.microsoft.com/office/drawing/2014/main" id="{09E85AE6-F317-4A7F-A407-D8CE3B554C41}"/>
                    </a:ext>
                  </a:extLst>
                </p14:cNvPr>
                <p14:cNvContentPartPr/>
                <p14:nvPr/>
              </p14:nvContentPartPr>
              <p14:xfrm>
                <a:off x="7569900" y="2703283"/>
                <a:ext cx="46800" cy="1357560"/>
              </p14:xfrm>
            </p:contentPart>
          </mc:Choice>
          <mc:Fallback xmlns="">
            <p:pic>
              <p:nvPicPr>
                <p:cNvPr id="14" name="Ink 13">
                  <a:extLst>
                    <a:ext uri="{FF2B5EF4-FFF2-40B4-BE49-F238E27FC236}">
                      <a16:creationId xmlns:a16="http://schemas.microsoft.com/office/drawing/2014/main" id="{09E85AE6-F317-4A7F-A407-D8CE3B554C41}"/>
                    </a:ext>
                  </a:extLst>
                </p:cNvPr>
                <p:cNvPicPr/>
                <p:nvPr/>
              </p:nvPicPr>
              <p:blipFill>
                <a:blip r:embed="rId17"/>
                <a:stretch>
                  <a:fillRect/>
                </a:stretch>
              </p:blipFill>
              <p:spPr>
                <a:xfrm>
                  <a:off x="7533900" y="2667283"/>
                  <a:ext cx="118440" cy="14292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5" name="Ink 14">
                  <a:extLst>
                    <a:ext uri="{FF2B5EF4-FFF2-40B4-BE49-F238E27FC236}">
                      <a16:creationId xmlns:a16="http://schemas.microsoft.com/office/drawing/2014/main" id="{1223B430-8585-4BF3-A530-C1FD7F65147B}"/>
                    </a:ext>
                  </a:extLst>
                </p14:cNvPr>
                <p14:cNvContentPartPr/>
                <p14:nvPr/>
              </p14:nvContentPartPr>
              <p14:xfrm>
                <a:off x="7522380" y="2464963"/>
                <a:ext cx="1107000" cy="197640"/>
              </p14:xfrm>
            </p:contentPart>
          </mc:Choice>
          <mc:Fallback xmlns="">
            <p:pic>
              <p:nvPicPr>
                <p:cNvPr id="15" name="Ink 14">
                  <a:extLst>
                    <a:ext uri="{FF2B5EF4-FFF2-40B4-BE49-F238E27FC236}">
                      <a16:creationId xmlns:a16="http://schemas.microsoft.com/office/drawing/2014/main" id="{1223B430-8585-4BF3-A530-C1FD7F65147B}"/>
                    </a:ext>
                  </a:extLst>
                </p:cNvPr>
                <p:cNvPicPr/>
                <p:nvPr/>
              </p:nvPicPr>
              <p:blipFill>
                <a:blip r:embed="rId19"/>
                <a:stretch>
                  <a:fillRect/>
                </a:stretch>
              </p:blipFill>
              <p:spPr>
                <a:xfrm>
                  <a:off x="7486392" y="2428897"/>
                  <a:ext cx="1178617" cy="269411"/>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16" name="Ink 15">
                  <a:extLst>
                    <a:ext uri="{FF2B5EF4-FFF2-40B4-BE49-F238E27FC236}">
                      <a16:creationId xmlns:a16="http://schemas.microsoft.com/office/drawing/2014/main" id="{FB3B6038-63CA-4394-8EE8-E5AF23048EE3}"/>
                    </a:ext>
                  </a:extLst>
                </p14:cNvPr>
                <p14:cNvContentPartPr/>
                <p14:nvPr/>
              </p14:nvContentPartPr>
              <p14:xfrm>
                <a:off x="7559100" y="3219163"/>
                <a:ext cx="587880" cy="149400"/>
              </p14:xfrm>
            </p:contentPart>
          </mc:Choice>
          <mc:Fallback xmlns="">
            <p:pic>
              <p:nvPicPr>
                <p:cNvPr id="16" name="Ink 15">
                  <a:extLst>
                    <a:ext uri="{FF2B5EF4-FFF2-40B4-BE49-F238E27FC236}">
                      <a16:creationId xmlns:a16="http://schemas.microsoft.com/office/drawing/2014/main" id="{FB3B6038-63CA-4394-8EE8-E5AF23048EE3}"/>
                    </a:ext>
                  </a:extLst>
                </p:cNvPr>
                <p:cNvPicPr/>
                <p:nvPr/>
              </p:nvPicPr>
              <p:blipFill>
                <a:blip r:embed="rId21"/>
                <a:stretch>
                  <a:fillRect/>
                </a:stretch>
              </p:blipFill>
              <p:spPr>
                <a:xfrm>
                  <a:off x="7523100" y="3183163"/>
                  <a:ext cx="659520" cy="22104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7" name="Ink 16">
                  <a:extLst>
                    <a:ext uri="{FF2B5EF4-FFF2-40B4-BE49-F238E27FC236}">
                      <a16:creationId xmlns:a16="http://schemas.microsoft.com/office/drawing/2014/main" id="{731C84C0-3BEE-4615-B2CB-9D90707A00F4}"/>
                    </a:ext>
                  </a:extLst>
                </p14:cNvPr>
                <p14:cNvContentPartPr/>
                <p14:nvPr/>
              </p14:nvContentPartPr>
              <p14:xfrm>
                <a:off x="7565220" y="3945643"/>
                <a:ext cx="924480" cy="162000"/>
              </p14:xfrm>
            </p:contentPart>
          </mc:Choice>
          <mc:Fallback xmlns="">
            <p:pic>
              <p:nvPicPr>
                <p:cNvPr id="17" name="Ink 16">
                  <a:extLst>
                    <a:ext uri="{FF2B5EF4-FFF2-40B4-BE49-F238E27FC236}">
                      <a16:creationId xmlns:a16="http://schemas.microsoft.com/office/drawing/2014/main" id="{731C84C0-3BEE-4615-B2CB-9D90707A00F4}"/>
                    </a:ext>
                  </a:extLst>
                </p:cNvPr>
                <p:cNvPicPr/>
                <p:nvPr/>
              </p:nvPicPr>
              <p:blipFill>
                <a:blip r:embed="rId23"/>
                <a:stretch>
                  <a:fillRect/>
                </a:stretch>
              </p:blipFill>
              <p:spPr>
                <a:xfrm>
                  <a:off x="7529206" y="3909643"/>
                  <a:ext cx="996148" cy="23364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19" name="Ink 18">
                  <a:extLst>
                    <a:ext uri="{FF2B5EF4-FFF2-40B4-BE49-F238E27FC236}">
                      <a16:creationId xmlns:a16="http://schemas.microsoft.com/office/drawing/2014/main" id="{E5A8695F-ACC2-471C-8494-3B69F664C4D4}"/>
                    </a:ext>
                  </a:extLst>
                </p14:cNvPr>
                <p14:cNvContentPartPr/>
                <p14:nvPr/>
              </p14:nvContentPartPr>
              <p14:xfrm>
                <a:off x="2328660" y="4514083"/>
                <a:ext cx="6838560" cy="865800"/>
              </p14:xfrm>
            </p:contentPart>
          </mc:Choice>
          <mc:Fallback xmlns="">
            <p:pic>
              <p:nvPicPr>
                <p:cNvPr id="19" name="Ink 18">
                  <a:extLst>
                    <a:ext uri="{FF2B5EF4-FFF2-40B4-BE49-F238E27FC236}">
                      <a16:creationId xmlns:a16="http://schemas.microsoft.com/office/drawing/2014/main" id="{E5A8695F-ACC2-471C-8494-3B69F664C4D4}"/>
                    </a:ext>
                  </a:extLst>
                </p:cNvPr>
                <p:cNvPicPr/>
                <p:nvPr/>
              </p:nvPicPr>
              <p:blipFill>
                <a:blip r:embed="rId25"/>
                <a:stretch>
                  <a:fillRect/>
                </a:stretch>
              </p:blipFill>
              <p:spPr>
                <a:xfrm>
                  <a:off x="2319660" y="4505087"/>
                  <a:ext cx="6856201" cy="883433"/>
                </a:xfrm>
                <a:prstGeom prst="rect">
                  <a:avLst/>
                </a:prstGeom>
              </p:spPr>
            </p:pic>
          </mc:Fallback>
        </mc:AlternateContent>
      </p:grpSp>
    </p:spTree>
    <p:extLst>
      <p:ext uri="{BB962C8B-B14F-4D97-AF65-F5344CB8AC3E}">
        <p14:creationId xmlns:p14="http://schemas.microsoft.com/office/powerpoint/2010/main" val="27127895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222"/>
            <a:ext cx="10515600" cy="1325563"/>
          </a:xfrm>
        </p:spPr>
        <p:txBody>
          <a:bodyPr/>
          <a:lstStyle/>
          <a:p>
            <a:r>
              <a:rPr lang="en-US" dirty="0" smtClean="0">
                <a:solidFill>
                  <a:srgbClr val="101197"/>
                </a:solidFill>
                <a:latin typeface="Century Gothic" panose="020B0502020202020204" pitchFamily="34" charset="0"/>
              </a:rPr>
              <a:t>Driving ZEV to Scale</a:t>
            </a:r>
            <a:endParaRPr lang="en-US" dirty="0">
              <a:solidFill>
                <a:srgbClr val="101197"/>
              </a:solidFill>
              <a:latin typeface="Century Gothic" panose="020B0502020202020204" pitchFamily="34" charset="0"/>
            </a:endParaRPr>
          </a:p>
        </p:txBody>
      </p:sp>
      <p:sp>
        <p:nvSpPr>
          <p:cNvPr id="4" name="Content Placeholder 3"/>
          <p:cNvSpPr>
            <a:spLocks noGrp="1"/>
          </p:cNvSpPr>
          <p:nvPr>
            <p:ph sz="half" idx="2"/>
          </p:nvPr>
        </p:nvSpPr>
        <p:spPr>
          <a:xfrm>
            <a:off x="6019800" y="1690688"/>
            <a:ext cx="5638800" cy="4486275"/>
          </a:xfrm>
        </p:spPr>
        <p:txBody>
          <a:bodyPr/>
          <a:lstStyle/>
          <a:p>
            <a:pPr marL="0" indent="0">
              <a:spcAft>
                <a:spcPts val="1200"/>
              </a:spcAft>
              <a:buNone/>
            </a:pPr>
            <a:r>
              <a:rPr lang="en-US" sz="3200" dirty="0" smtClean="0"/>
              <a:t>Why?</a:t>
            </a:r>
          </a:p>
          <a:p>
            <a:pPr>
              <a:spcAft>
                <a:spcPts val="600"/>
              </a:spcAft>
            </a:pPr>
            <a:r>
              <a:rPr lang="en-US" dirty="0" smtClean="0"/>
              <a:t>At scale, significant benefits emerge</a:t>
            </a:r>
          </a:p>
          <a:p>
            <a:pPr lvl="1">
              <a:spcAft>
                <a:spcPts val="1200"/>
              </a:spcAft>
            </a:pPr>
            <a:r>
              <a:rPr lang="en-US" dirty="0" smtClean="0"/>
              <a:t>GHG reductions, air quality, equity/access, job growth</a:t>
            </a:r>
          </a:p>
          <a:p>
            <a:pPr>
              <a:spcAft>
                <a:spcPts val="600"/>
              </a:spcAft>
            </a:pPr>
            <a:r>
              <a:rPr lang="en-US" dirty="0" smtClean="0"/>
              <a:t>Ultimately, it’s about improving people’s lives</a:t>
            </a:r>
            <a:endParaRPr lang="en-US" dirty="0"/>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3621437938"/>
              </p:ext>
            </p:extLst>
          </p:nvPr>
        </p:nvGraphicFramePr>
        <p:xfrm>
          <a:off x="838200" y="1364117"/>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44081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30184"/>
            <a:ext cx="10515600" cy="802105"/>
          </a:xfrm>
        </p:spPr>
        <p:txBody>
          <a:bodyPr>
            <a:normAutofit fontScale="90000"/>
          </a:bodyPr>
          <a:lstStyle/>
          <a:p>
            <a:pPr algn="ctr"/>
            <a:r>
              <a:rPr lang="en-US" dirty="0" smtClean="0">
                <a:solidFill>
                  <a:srgbClr val="101197"/>
                </a:solidFill>
                <a:latin typeface="Century Gothic" panose="020B0502020202020204" pitchFamily="34" charset="0"/>
              </a:rPr>
              <a:t>Clean Transportation Funding Landscape</a:t>
            </a:r>
            <a:endParaRPr lang="en-US" dirty="0">
              <a:solidFill>
                <a:srgbClr val="101197"/>
              </a:solidFill>
              <a:latin typeface="Century Gothic" panose="020B0502020202020204" pitchFamily="34" charset="0"/>
            </a:endParaRPr>
          </a:p>
        </p:txBody>
      </p:sp>
      <p:pic>
        <p:nvPicPr>
          <p:cNvPr id="7" name="Picture 6"/>
          <p:cNvPicPr>
            <a:picLocks noChangeAspect="1"/>
          </p:cNvPicPr>
          <p:nvPr/>
        </p:nvPicPr>
        <p:blipFill>
          <a:blip r:embed="rId3"/>
          <a:stretch>
            <a:fillRect/>
          </a:stretch>
        </p:blipFill>
        <p:spPr>
          <a:xfrm>
            <a:off x="2574757" y="634925"/>
            <a:ext cx="7059100" cy="6237757"/>
          </a:xfrm>
          <a:prstGeom prst="rect">
            <a:avLst/>
          </a:prstGeom>
        </p:spPr>
      </p:pic>
    </p:spTree>
    <p:extLst>
      <p:ext uri="{BB962C8B-B14F-4D97-AF65-F5344CB8AC3E}">
        <p14:creationId xmlns:p14="http://schemas.microsoft.com/office/powerpoint/2010/main" val="35444119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30184"/>
            <a:ext cx="10515600" cy="802105"/>
          </a:xfrm>
        </p:spPr>
        <p:txBody>
          <a:bodyPr>
            <a:normAutofit/>
          </a:bodyPr>
          <a:lstStyle/>
          <a:p>
            <a:pPr algn="ctr"/>
            <a:r>
              <a:rPr lang="en-US" sz="4000" dirty="0" smtClean="0">
                <a:solidFill>
                  <a:srgbClr val="101197"/>
                </a:solidFill>
                <a:latin typeface="Century Gothic" panose="020B0502020202020204" pitchFamily="34" charset="0"/>
              </a:rPr>
              <a:t>CEC Clean Transportation Program</a:t>
            </a:r>
            <a:endParaRPr lang="en-US" sz="4000" dirty="0">
              <a:solidFill>
                <a:srgbClr val="101197"/>
              </a:solidFill>
              <a:latin typeface="Century Gothic" panose="020B0502020202020204" pitchFamily="34" charset="0"/>
            </a:endParaRPr>
          </a:p>
        </p:txBody>
      </p:sp>
      <p:pic>
        <p:nvPicPr>
          <p:cNvPr id="2" name="Picture 1"/>
          <p:cNvPicPr>
            <a:picLocks noChangeAspect="1"/>
          </p:cNvPicPr>
          <p:nvPr/>
        </p:nvPicPr>
        <p:blipFill>
          <a:blip r:embed="rId3"/>
          <a:stretch>
            <a:fillRect/>
          </a:stretch>
        </p:blipFill>
        <p:spPr>
          <a:xfrm>
            <a:off x="2574758" y="634925"/>
            <a:ext cx="7042484" cy="6223075"/>
          </a:xfrm>
          <a:prstGeom prst="rect">
            <a:avLst/>
          </a:prstGeom>
        </p:spPr>
      </p:pic>
      <p:cxnSp>
        <p:nvCxnSpPr>
          <p:cNvPr id="9" name="Straight Arrow Connector 8"/>
          <p:cNvCxnSpPr/>
          <p:nvPr/>
        </p:nvCxnSpPr>
        <p:spPr>
          <a:xfrm flipH="1">
            <a:off x="6096000" y="1440873"/>
            <a:ext cx="540327" cy="457200"/>
          </a:xfrm>
          <a:prstGeom prst="straightConnector1">
            <a:avLst/>
          </a:prstGeom>
          <a:ln w="57150">
            <a:solidFill>
              <a:srgbClr val="7030A0"/>
            </a:solidFill>
            <a:tailEnd type="triangle"/>
          </a:ln>
        </p:spPr>
        <p:style>
          <a:lnRef idx="3">
            <a:schemeClr val="accent5"/>
          </a:lnRef>
          <a:fillRef idx="0">
            <a:schemeClr val="accent5"/>
          </a:fillRef>
          <a:effectRef idx="2">
            <a:schemeClr val="accent5"/>
          </a:effectRef>
          <a:fontRef idx="minor">
            <a:schemeClr val="tx1"/>
          </a:fontRef>
        </p:style>
      </p:cxnSp>
      <p:sp>
        <p:nvSpPr>
          <p:cNvPr id="23" name="Oval 22"/>
          <p:cNvSpPr/>
          <p:nvPr/>
        </p:nvSpPr>
        <p:spPr>
          <a:xfrm>
            <a:off x="5971312" y="2715489"/>
            <a:ext cx="471053" cy="457201"/>
          </a:xfrm>
          <a:prstGeom prst="ellipse">
            <a:avLst/>
          </a:prstGeom>
          <a:noFill/>
          <a:ln w="38100">
            <a:solidFill>
              <a:srgbClr val="7030A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24" name="Oval 23"/>
          <p:cNvSpPr/>
          <p:nvPr/>
        </p:nvSpPr>
        <p:spPr>
          <a:xfrm>
            <a:off x="5902038" y="3214255"/>
            <a:ext cx="274320" cy="274320"/>
          </a:xfrm>
          <a:prstGeom prst="ellipse">
            <a:avLst/>
          </a:prstGeom>
          <a:noFill/>
          <a:ln w="38100">
            <a:solidFill>
              <a:srgbClr val="7030A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25" name="Oval 24"/>
          <p:cNvSpPr/>
          <p:nvPr/>
        </p:nvSpPr>
        <p:spPr>
          <a:xfrm>
            <a:off x="4946079" y="3532915"/>
            <a:ext cx="274320" cy="274320"/>
          </a:xfrm>
          <a:prstGeom prst="ellipse">
            <a:avLst/>
          </a:prstGeom>
          <a:noFill/>
          <a:ln w="38100">
            <a:solidFill>
              <a:srgbClr val="7030A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26" name="Oval 25"/>
          <p:cNvSpPr/>
          <p:nvPr/>
        </p:nvSpPr>
        <p:spPr>
          <a:xfrm>
            <a:off x="6525504" y="3519055"/>
            <a:ext cx="274320" cy="274320"/>
          </a:xfrm>
          <a:prstGeom prst="ellipse">
            <a:avLst/>
          </a:prstGeom>
          <a:noFill/>
          <a:ln w="38100">
            <a:solidFill>
              <a:srgbClr val="7030A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27" name="Oval 26"/>
          <p:cNvSpPr/>
          <p:nvPr/>
        </p:nvSpPr>
        <p:spPr>
          <a:xfrm>
            <a:off x="5001482" y="4544296"/>
            <a:ext cx="471053" cy="457201"/>
          </a:xfrm>
          <a:prstGeom prst="ellipse">
            <a:avLst/>
          </a:prstGeom>
          <a:noFill/>
          <a:ln w="38100">
            <a:solidFill>
              <a:srgbClr val="7030A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28" name="Oval 27"/>
          <p:cNvSpPr/>
          <p:nvPr/>
        </p:nvSpPr>
        <p:spPr>
          <a:xfrm>
            <a:off x="5583379" y="4558146"/>
            <a:ext cx="471053" cy="457201"/>
          </a:xfrm>
          <a:prstGeom prst="ellipse">
            <a:avLst/>
          </a:prstGeom>
          <a:noFill/>
          <a:ln w="38100">
            <a:solidFill>
              <a:srgbClr val="7030A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cxnSp>
        <p:nvCxnSpPr>
          <p:cNvPr id="34" name="Straight Connector 33"/>
          <p:cNvCxnSpPr/>
          <p:nvPr/>
        </p:nvCxnSpPr>
        <p:spPr>
          <a:xfrm>
            <a:off x="6054432" y="2133600"/>
            <a:ext cx="121926" cy="581889"/>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23" idx="3"/>
            <a:endCxn id="25" idx="7"/>
          </p:cNvCxnSpPr>
          <p:nvPr/>
        </p:nvCxnSpPr>
        <p:spPr>
          <a:xfrm flipH="1">
            <a:off x="5180226" y="3105734"/>
            <a:ext cx="860070" cy="467354"/>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23" idx="4"/>
          </p:cNvCxnSpPr>
          <p:nvPr/>
        </p:nvCxnSpPr>
        <p:spPr>
          <a:xfrm flipH="1">
            <a:off x="6096000" y="3172690"/>
            <a:ext cx="110839" cy="85899"/>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stCxn id="23" idx="5"/>
            <a:endCxn id="26" idx="0"/>
          </p:cNvCxnSpPr>
          <p:nvPr/>
        </p:nvCxnSpPr>
        <p:spPr>
          <a:xfrm>
            <a:off x="6373381" y="3105734"/>
            <a:ext cx="289283" cy="413321"/>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47" name="Oval 46"/>
          <p:cNvSpPr/>
          <p:nvPr/>
        </p:nvSpPr>
        <p:spPr>
          <a:xfrm>
            <a:off x="5888183" y="1883289"/>
            <a:ext cx="274320" cy="274320"/>
          </a:xfrm>
          <a:prstGeom prst="ellipse">
            <a:avLst/>
          </a:prstGeom>
          <a:noFill/>
          <a:ln w="38100">
            <a:solidFill>
              <a:srgbClr val="7030A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cxnSp>
        <p:nvCxnSpPr>
          <p:cNvPr id="48" name="Straight Connector 47"/>
          <p:cNvCxnSpPr>
            <a:stCxn id="24" idx="4"/>
            <a:endCxn id="27" idx="0"/>
          </p:cNvCxnSpPr>
          <p:nvPr/>
        </p:nvCxnSpPr>
        <p:spPr>
          <a:xfrm flipH="1">
            <a:off x="5237009" y="3488575"/>
            <a:ext cx="802189" cy="1055721"/>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26" idx="3"/>
            <a:endCxn id="27" idx="0"/>
          </p:cNvCxnSpPr>
          <p:nvPr/>
        </p:nvCxnSpPr>
        <p:spPr>
          <a:xfrm flipH="1">
            <a:off x="5237009" y="3753202"/>
            <a:ext cx="1328668" cy="791094"/>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25" idx="4"/>
            <a:endCxn id="27" idx="0"/>
          </p:cNvCxnSpPr>
          <p:nvPr/>
        </p:nvCxnSpPr>
        <p:spPr>
          <a:xfrm>
            <a:off x="5083239" y="3807235"/>
            <a:ext cx="153770" cy="737061"/>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66627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948E0-C258-482C-9005-859004590829}"/>
              </a:ext>
            </a:extLst>
          </p:cNvPr>
          <p:cNvSpPr>
            <a:spLocks noGrp="1"/>
          </p:cNvSpPr>
          <p:nvPr>
            <p:ph type="title"/>
          </p:nvPr>
        </p:nvSpPr>
        <p:spPr>
          <a:xfrm>
            <a:off x="838200" y="22216"/>
            <a:ext cx="10515600" cy="1325563"/>
          </a:xfrm>
        </p:spPr>
        <p:txBody>
          <a:bodyPr/>
          <a:lstStyle/>
          <a:p>
            <a:pPr algn="ctr"/>
            <a:r>
              <a:rPr lang="en-US" dirty="0">
                <a:solidFill>
                  <a:srgbClr val="101197"/>
                </a:solidFill>
                <a:latin typeface="Century Gothic"/>
              </a:rPr>
              <a:t>ZEV Market Development Framework</a:t>
            </a:r>
            <a:endParaRPr lang="en-US" dirty="0"/>
          </a:p>
        </p:txBody>
      </p:sp>
      <p:sp>
        <p:nvSpPr>
          <p:cNvPr id="6" name="Rectangle 5">
            <a:extLst>
              <a:ext uri="{FF2B5EF4-FFF2-40B4-BE49-F238E27FC236}">
                <a16:creationId xmlns:a16="http://schemas.microsoft.com/office/drawing/2014/main" id="{18C4F99A-84BA-4A3A-8265-B457CD21FFD3}"/>
              </a:ext>
            </a:extLst>
          </p:cNvPr>
          <p:cNvSpPr/>
          <p:nvPr/>
        </p:nvSpPr>
        <p:spPr>
          <a:xfrm>
            <a:off x="0" y="1238553"/>
            <a:ext cx="5811847" cy="4093428"/>
          </a:xfrm>
          <a:prstGeom prst="rect">
            <a:avLst/>
          </a:prstGeom>
        </p:spPr>
        <p:txBody>
          <a:bodyPr wrap="square">
            <a:spAutoFit/>
          </a:bodyPr>
          <a:lstStyle/>
          <a:p>
            <a:pPr marL="914400" lvl="1" indent="-457200">
              <a:spcAft>
                <a:spcPts val="600"/>
              </a:spcAft>
              <a:buFont typeface="+mj-lt"/>
              <a:buAutoNum type="arabicPeriod"/>
            </a:pPr>
            <a:r>
              <a:rPr lang="en-US" sz="2400" dirty="0" smtClean="0"/>
              <a:t>Articulate </a:t>
            </a:r>
            <a:r>
              <a:rPr lang="en-US" sz="2400" b="1" dirty="0" smtClean="0"/>
              <a:t>core principles </a:t>
            </a:r>
            <a:r>
              <a:rPr lang="en-US" sz="2400" dirty="0" smtClean="0"/>
              <a:t>for collective action</a:t>
            </a:r>
          </a:p>
          <a:p>
            <a:pPr marL="914400" lvl="1" indent="-457200">
              <a:spcAft>
                <a:spcPts val="600"/>
              </a:spcAft>
              <a:buFont typeface="+mj-lt"/>
              <a:buAutoNum type="arabicPeriod"/>
            </a:pPr>
            <a:r>
              <a:rPr lang="en-US" sz="2400" dirty="0" smtClean="0"/>
              <a:t>Clearly identify </a:t>
            </a:r>
            <a:r>
              <a:rPr lang="en-US" sz="2400" b="1" dirty="0" smtClean="0"/>
              <a:t>targets</a:t>
            </a:r>
          </a:p>
          <a:p>
            <a:pPr marL="914400" lvl="1" indent="-457200">
              <a:spcAft>
                <a:spcPts val="600"/>
              </a:spcAft>
              <a:buFont typeface="+mj-lt"/>
              <a:buAutoNum type="arabicPeriod"/>
            </a:pPr>
            <a:r>
              <a:rPr lang="en-US" sz="2400" dirty="0" smtClean="0"/>
              <a:t>Establish </a:t>
            </a:r>
            <a:r>
              <a:rPr lang="en-US" sz="2400" b="1" dirty="0" smtClean="0"/>
              <a:t>Roles/objectives</a:t>
            </a:r>
            <a:r>
              <a:rPr lang="en-US" sz="2400" dirty="0" smtClean="0"/>
              <a:t> of agencies and major stakeholder groups</a:t>
            </a:r>
          </a:p>
          <a:p>
            <a:pPr marL="914400" lvl="1" indent="-457200">
              <a:spcAft>
                <a:spcPts val="600"/>
              </a:spcAft>
              <a:buFont typeface="+mj-lt"/>
              <a:buAutoNum type="arabicPeriod"/>
            </a:pPr>
            <a:r>
              <a:rPr lang="en-US" sz="2400" dirty="0" smtClean="0"/>
              <a:t>Organize </a:t>
            </a:r>
            <a:r>
              <a:rPr lang="en-US" sz="2400" b="1" dirty="0"/>
              <a:t>collective </a:t>
            </a:r>
            <a:r>
              <a:rPr lang="en-US" sz="2400" b="1" dirty="0" smtClean="0"/>
              <a:t>problem solving </a:t>
            </a:r>
            <a:r>
              <a:rPr lang="en-US" sz="2400" dirty="0" smtClean="0"/>
              <a:t>Increase </a:t>
            </a:r>
            <a:r>
              <a:rPr lang="en-US" sz="2400" dirty="0"/>
              <a:t>transparency and target stakeholder </a:t>
            </a:r>
            <a:r>
              <a:rPr lang="en-US" sz="2400" dirty="0" smtClean="0"/>
              <a:t>engagement</a:t>
            </a:r>
            <a:endParaRPr lang="en-US" sz="2400" dirty="0"/>
          </a:p>
          <a:p>
            <a:pPr marL="914400" lvl="1" indent="-457200">
              <a:spcAft>
                <a:spcPts val="600"/>
              </a:spcAft>
              <a:buFont typeface="+mj-lt"/>
              <a:buAutoNum type="arabicPeriod"/>
            </a:pPr>
            <a:r>
              <a:rPr lang="en-US" sz="2400" dirty="0" smtClean="0"/>
              <a:t>Ensure </a:t>
            </a:r>
            <a:r>
              <a:rPr lang="en-US" sz="2400" b="1" dirty="0" smtClean="0"/>
              <a:t>lessons learned </a:t>
            </a:r>
            <a:r>
              <a:rPr lang="en-US" sz="2400" dirty="0" smtClean="0"/>
              <a:t>are accessible and incorporated</a:t>
            </a:r>
            <a:endParaRPr lang="en-US" sz="2400" dirty="0"/>
          </a:p>
        </p:txBody>
      </p:sp>
      <p:grpSp>
        <p:nvGrpSpPr>
          <p:cNvPr id="8" name="Group 7"/>
          <p:cNvGrpSpPr>
            <a:grpSpLocks noChangeAspect="1"/>
          </p:cNvGrpSpPr>
          <p:nvPr/>
        </p:nvGrpSpPr>
        <p:grpSpPr>
          <a:xfrm>
            <a:off x="5350759" y="693833"/>
            <a:ext cx="6841241" cy="4227292"/>
            <a:chOff x="-554741" y="-925782"/>
            <a:chExt cx="11423492" cy="7058725"/>
          </a:xfrm>
        </p:grpSpPr>
        <mc:AlternateContent xmlns:mc="http://schemas.openxmlformats.org/markup-compatibility/2006">
          <mc:Choice xmlns:p14="http://schemas.microsoft.com/office/powerpoint/2010/main" Requires="p14">
            <p:contentPart p14:bwMode="auto" r:id="rId3">
              <p14:nvContentPartPr>
                <p14:cNvPr id="10" name="Ink 9">
                  <a:extLst>
                    <a:ext uri="{FF2B5EF4-FFF2-40B4-BE49-F238E27FC236}">
                      <a16:creationId xmlns:a16="http://schemas.microsoft.com/office/drawing/2014/main" id="{75BD8E0E-4B7C-4C22-A2EF-7667B61D3687}"/>
                    </a:ext>
                  </a:extLst>
                </p14:cNvPr>
                <p14:cNvContentPartPr/>
                <p14:nvPr/>
              </p14:nvContentPartPr>
              <p14:xfrm>
                <a:off x="3701683" y="1227489"/>
                <a:ext cx="7920" cy="15840"/>
              </p14:xfrm>
            </p:contentPart>
          </mc:Choice>
          <mc:Fallback>
            <p:pic>
              <p:nvPicPr>
                <p:cNvPr id="10" name="Ink 9">
                  <a:extLst>
                    <a:ext uri="{FF2B5EF4-FFF2-40B4-BE49-F238E27FC236}">
                      <a16:creationId xmlns:a16="http://schemas.microsoft.com/office/drawing/2014/main" id="{75BD8E0E-4B7C-4C22-A2EF-7667B61D3687}"/>
                    </a:ext>
                  </a:extLst>
                </p:cNvPr>
                <p:cNvPicPr/>
                <p:nvPr/>
              </p:nvPicPr>
              <p:blipFill>
                <a:blip r:embed="rId4"/>
                <a:stretch>
                  <a:fillRect/>
                </a:stretch>
              </p:blipFill>
              <p:spPr>
                <a:xfrm>
                  <a:off x="3685234" y="1211649"/>
                  <a:ext cx="35945" cy="4048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1" name="Ink 10">
                  <a:extLst>
                    <a:ext uri="{FF2B5EF4-FFF2-40B4-BE49-F238E27FC236}">
                      <a16:creationId xmlns:a16="http://schemas.microsoft.com/office/drawing/2014/main" id="{9E26DD49-C1AF-4367-B554-8BA59011E1EE}"/>
                    </a:ext>
                  </a:extLst>
                </p14:cNvPr>
                <p14:cNvContentPartPr/>
                <p14:nvPr/>
              </p14:nvContentPartPr>
              <p14:xfrm>
                <a:off x="3907431" y="4310529"/>
                <a:ext cx="2160" cy="4320"/>
              </p14:xfrm>
            </p:contentPart>
          </mc:Choice>
          <mc:Fallback>
            <p:pic>
              <p:nvPicPr>
                <p:cNvPr id="11" name="Ink 10">
                  <a:extLst>
                    <a:ext uri="{FF2B5EF4-FFF2-40B4-BE49-F238E27FC236}">
                      <a16:creationId xmlns:a16="http://schemas.microsoft.com/office/drawing/2014/main" id="{9E26DD49-C1AF-4367-B554-8BA59011E1EE}"/>
                    </a:ext>
                  </a:extLst>
                </p:cNvPr>
                <p:cNvPicPr/>
                <p:nvPr/>
              </p:nvPicPr>
              <p:blipFill>
                <a:blip r:embed="rId6"/>
                <a:stretch>
                  <a:fillRect/>
                </a:stretch>
              </p:blipFill>
              <p:spPr>
                <a:xfrm>
                  <a:off x="3893391" y="4294483"/>
                  <a:ext cx="30240" cy="36411"/>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2" name="Ink 11">
                  <a:extLst>
                    <a:ext uri="{FF2B5EF4-FFF2-40B4-BE49-F238E27FC236}">
                      <a16:creationId xmlns:a16="http://schemas.microsoft.com/office/drawing/2014/main" id="{2E109E4F-6C12-42D7-A049-5CD651B5A01F}"/>
                    </a:ext>
                  </a:extLst>
                </p14:cNvPr>
                <p14:cNvContentPartPr/>
                <p14:nvPr/>
              </p14:nvContentPartPr>
              <p14:xfrm>
                <a:off x="10868391" y="5596809"/>
                <a:ext cx="360" cy="360"/>
              </p14:xfrm>
            </p:contentPart>
          </mc:Choice>
          <mc:Fallback>
            <p:pic>
              <p:nvPicPr>
                <p:cNvPr id="12" name="Ink 11">
                  <a:extLst>
                    <a:ext uri="{FF2B5EF4-FFF2-40B4-BE49-F238E27FC236}">
                      <a16:creationId xmlns:a16="http://schemas.microsoft.com/office/drawing/2014/main" id="{2E109E4F-6C12-42D7-A049-5CD651B5A01F}"/>
                    </a:ext>
                  </a:extLst>
                </p:cNvPr>
                <p:cNvPicPr/>
                <p:nvPr/>
              </p:nvPicPr>
              <p:blipFill>
                <a:blip r:embed="rId8"/>
                <a:stretch>
                  <a:fillRect/>
                </a:stretch>
              </p:blipFill>
              <p:spPr>
                <a:xfrm>
                  <a:off x="10860471" y="5588889"/>
                  <a:ext cx="16200" cy="162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3" name="Ink 12">
                  <a:extLst>
                    <a:ext uri="{FF2B5EF4-FFF2-40B4-BE49-F238E27FC236}">
                      <a16:creationId xmlns:a16="http://schemas.microsoft.com/office/drawing/2014/main" id="{05DA10F5-228B-4DA0-A0B8-B9D0C1FDD87B}"/>
                    </a:ext>
                  </a:extLst>
                </p14:cNvPr>
                <p14:cNvContentPartPr/>
                <p14:nvPr/>
              </p14:nvContentPartPr>
              <p14:xfrm>
                <a:off x="7492123" y="521889"/>
                <a:ext cx="360" cy="360"/>
              </p14:xfrm>
            </p:contentPart>
          </mc:Choice>
          <mc:Fallback>
            <p:pic>
              <p:nvPicPr>
                <p:cNvPr id="13" name="Ink 12">
                  <a:extLst>
                    <a:ext uri="{FF2B5EF4-FFF2-40B4-BE49-F238E27FC236}">
                      <a16:creationId xmlns:a16="http://schemas.microsoft.com/office/drawing/2014/main" id="{05DA10F5-228B-4DA0-A0B8-B9D0C1FDD87B}"/>
                    </a:ext>
                  </a:extLst>
                </p:cNvPr>
                <p:cNvPicPr/>
                <p:nvPr/>
              </p:nvPicPr>
              <p:blipFill>
                <a:blip r:embed="rId10"/>
                <a:stretch>
                  <a:fillRect/>
                </a:stretch>
              </p:blipFill>
              <p:spPr>
                <a:xfrm>
                  <a:off x="7488523" y="518289"/>
                  <a:ext cx="7560" cy="756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14" name="Ink 13">
                  <a:extLst>
                    <a:ext uri="{FF2B5EF4-FFF2-40B4-BE49-F238E27FC236}">
                      <a16:creationId xmlns:a16="http://schemas.microsoft.com/office/drawing/2014/main" id="{0371F969-6101-4CE1-B150-35728B773DF9}"/>
                    </a:ext>
                  </a:extLst>
                </p14:cNvPr>
                <p14:cNvContentPartPr/>
                <p14:nvPr/>
              </p14:nvContentPartPr>
              <p14:xfrm>
                <a:off x="6793003" y="1168809"/>
                <a:ext cx="158400" cy="31320"/>
              </p14:xfrm>
            </p:contentPart>
          </mc:Choice>
          <mc:Fallback>
            <p:pic>
              <p:nvPicPr>
                <p:cNvPr id="14" name="Ink 13">
                  <a:extLst>
                    <a:ext uri="{FF2B5EF4-FFF2-40B4-BE49-F238E27FC236}">
                      <a16:creationId xmlns:a16="http://schemas.microsoft.com/office/drawing/2014/main" id="{0371F969-6101-4CE1-B150-35728B773DF9}"/>
                    </a:ext>
                  </a:extLst>
                </p:cNvPr>
                <p:cNvPicPr/>
                <p:nvPr/>
              </p:nvPicPr>
              <p:blipFill>
                <a:blip r:embed="rId12"/>
                <a:stretch>
                  <a:fillRect/>
                </a:stretch>
              </p:blipFill>
              <p:spPr>
                <a:xfrm>
                  <a:off x="6784003" y="1151342"/>
                  <a:ext cx="181200" cy="57219"/>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5" name="Ink 14">
                  <a:extLst>
                    <a:ext uri="{FF2B5EF4-FFF2-40B4-BE49-F238E27FC236}">
                      <a16:creationId xmlns:a16="http://schemas.microsoft.com/office/drawing/2014/main" id="{1CF10D23-C331-4BAC-B79E-B851D76B8AAE}"/>
                    </a:ext>
                  </a:extLst>
                </p14:cNvPr>
                <p14:cNvContentPartPr/>
                <p14:nvPr/>
              </p14:nvContentPartPr>
              <p14:xfrm>
                <a:off x="3468951" y="2427009"/>
                <a:ext cx="5040" cy="11160"/>
              </p14:xfrm>
            </p:contentPart>
          </mc:Choice>
          <mc:Fallback>
            <p:pic>
              <p:nvPicPr>
                <p:cNvPr id="15" name="Ink 14">
                  <a:extLst>
                    <a:ext uri="{FF2B5EF4-FFF2-40B4-BE49-F238E27FC236}">
                      <a16:creationId xmlns:a16="http://schemas.microsoft.com/office/drawing/2014/main" id="{1CF10D23-C331-4BAC-B79E-B851D76B8AAE}"/>
                    </a:ext>
                  </a:extLst>
                </p:cNvPr>
                <p:cNvPicPr/>
                <p:nvPr/>
              </p:nvPicPr>
              <p:blipFill>
                <a:blip r:embed="rId14"/>
                <a:stretch>
                  <a:fillRect/>
                </a:stretch>
              </p:blipFill>
              <p:spPr>
                <a:xfrm>
                  <a:off x="3462651" y="2420809"/>
                  <a:ext cx="17640" cy="2356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16" name="Ink 15">
                  <a:extLst>
                    <a:ext uri="{FF2B5EF4-FFF2-40B4-BE49-F238E27FC236}">
                      <a16:creationId xmlns:a16="http://schemas.microsoft.com/office/drawing/2014/main" id="{2877067F-D6BF-4DB2-9827-D4E3CF93EB01}"/>
                    </a:ext>
                  </a:extLst>
                </p14:cNvPr>
                <p14:cNvContentPartPr/>
                <p14:nvPr/>
              </p14:nvContentPartPr>
              <p14:xfrm>
                <a:off x="1935892" y="1706718"/>
                <a:ext cx="4706280" cy="101880"/>
              </p14:xfrm>
            </p:contentPart>
          </mc:Choice>
          <mc:Fallback>
            <p:pic>
              <p:nvPicPr>
                <p:cNvPr id="16" name="Ink 15">
                  <a:extLst>
                    <a:ext uri="{FF2B5EF4-FFF2-40B4-BE49-F238E27FC236}">
                      <a16:creationId xmlns:a16="http://schemas.microsoft.com/office/drawing/2014/main" id="{2877067F-D6BF-4DB2-9827-D4E3CF93EB01}"/>
                    </a:ext>
                  </a:extLst>
                </p:cNvPr>
                <p:cNvPicPr/>
                <p:nvPr/>
              </p:nvPicPr>
              <p:blipFill>
                <a:blip r:embed="rId16"/>
                <a:stretch>
                  <a:fillRect/>
                </a:stretch>
              </p:blipFill>
              <p:spPr>
                <a:xfrm>
                  <a:off x="1920265" y="1685619"/>
                  <a:ext cx="4742343" cy="14227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17" name="Ink 16">
                  <a:extLst>
                    <a:ext uri="{FF2B5EF4-FFF2-40B4-BE49-F238E27FC236}">
                      <a16:creationId xmlns:a16="http://schemas.microsoft.com/office/drawing/2014/main" id="{82521B8B-D04A-4CE3-9B50-F4323EA96080}"/>
                    </a:ext>
                  </a:extLst>
                </p14:cNvPr>
                <p14:cNvContentPartPr/>
                <p14:nvPr/>
              </p14:nvContentPartPr>
              <p14:xfrm>
                <a:off x="3701683" y="1227489"/>
                <a:ext cx="7920" cy="15840"/>
              </p14:xfrm>
            </p:contentPart>
          </mc:Choice>
          <mc:Fallback>
            <p:pic>
              <p:nvPicPr>
                <p:cNvPr id="17" name="Ink 16">
                  <a:extLst>
                    <a:ext uri="{FF2B5EF4-FFF2-40B4-BE49-F238E27FC236}">
                      <a16:creationId xmlns:a16="http://schemas.microsoft.com/office/drawing/2014/main" id="{82521B8B-D04A-4CE3-9B50-F4323EA96080}"/>
                    </a:ext>
                  </a:extLst>
                </p:cNvPr>
                <p:cNvPicPr/>
                <p:nvPr/>
              </p:nvPicPr>
              <p:blipFill>
                <a:blip r:embed="rId4"/>
                <a:stretch>
                  <a:fillRect/>
                </a:stretch>
              </p:blipFill>
              <p:spPr>
                <a:xfrm>
                  <a:off x="3685234" y="1211649"/>
                  <a:ext cx="35945" cy="4048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18" name="Ink 17">
                  <a:extLst>
                    <a:ext uri="{FF2B5EF4-FFF2-40B4-BE49-F238E27FC236}">
                      <a16:creationId xmlns:a16="http://schemas.microsoft.com/office/drawing/2014/main" id="{123301B2-AA75-4D85-B4C1-D451DA67B8BD}"/>
                    </a:ext>
                  </a:extLst>
                </p14:cNvPr>
                <p14:cNvContentPartPr/>
                <p14:nvPr/>
              </p14:nvContentPartPr>
              <p14:xfrm>
                <a:off x="1627012" y="818958"/>
                <a:ext cx="2394000" cy="5294520"/>
              </p14:xfrm>
            </p:contentPart>
          </mc:Choice>
          <mc:Fallback>
            <p:pic>
              <p:nvPicPr>
                <p:cNvPr id="18" name="Ink 17">
                  <a:extLst>
                    <a:ext uri="{FF2B5EF4-FFF2-40B4-BE49-F238E27FC236}">
                      <a16:creationId xmlns:a16="http://schemas.microsoft.com/office/drawing/2014/main" id="{123301B2-AA75-4D85-B4C1-D451DA67B8BD}"/>
                    </a:ext>
                  </a:extLst>
                </p:cNvPr>
                <p:cNvPicPr/>
                <p:nvPr/>
              </p:nvPicPr>
              <p:blipFill>
                <a:blip r:embed="rId19"/>
                <a:stretch>
                  <a:fillRect/>
                </a:stretch>
              </p:blipFill>
              <p:spPr>
                <a:xfrm>
                  <a:off x="1610779" y="802726"/>
                  <a:ext cx="2429471" cy="5329989"/>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19" name="Ink 18">
                  <a:extLst>
                    <a:ext uri="{FF2B5EF4-FFF2-40B4-BE49-F238E27FC236}">
                      <a16:creationId xmlns:a16="http://schemas.microsoft.com/office/drawing/2014/main" id="{C68F5687-9B63-4E7C-91F8-29A0A7769EC4}"/>
                    </a:ext>
                  </a:extLst>
                </p14:cNvPr>
                <p14:cNvContentPartPr/>
                <p14:nvPr/>
              </p14:nvContentPartPr>
              <p14:xfrm>
                <a:off x="2496052" y="2699598"/>
                <a:ext cx="3654360" cy="146520"/>
              </p14:xfrm>
            </p:contentPart>
          </mc:Choice>
          <mc:Fallback>
            <p:pic>
              <p:nvPicPr>
                <p:cNvPr id="19" name="Ink 18">
                  <a:extLst>
                    <a:ext uri="{FF2B5EF4-FFF2-40B4-BE49-F238E27FC236}">
                      <a16:creationId xmlns:a16="http://schemas.microsoft.com/office/drawing/2014/main" id="{C68F5687-9B63-4E7C-91F8-29A0A7769EC4}"/>
                    </a:ext>
                  </a:extLst>
                </p:cNvPr>
                <p:cNvPicPr/>
                <p:nvPr/>
              </p:nvPicPr>
              <p:blipFill>
                <a:blip r:embed="rId21"/>
                <a:stretch>
                  <a:fillRect/>
                </a:stretch>
              </p:blipFill>
              <p:spPr>
                <a:xfrm>
                  <a:off x="2487637" y="2680382"/>
                  <a:ext cx="3674195" cy="178947"/>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20" name="Ink 19">
                  <a:extLst>
                    <a:ext uri="{FF2B5EF4-FFF2-40B4-BE49-F238E27FC236}">
                      <a16:creationId xmlns:a16="http://schemas.microsoft.com/office/drawing/2014/main" id="{3750176A-9077-44F3-B8A1-CE852B725EB5}"/>
                    </a:ext>
                  </a:extLst>
                </p14:cNvPr>
                <p14:cNvContentPartPr/>
                <p14:nvPr/>
              </p14:nvContentPartPr>
              <p14:xfrm>
                <a:off x="2466351" y="930129"/>
                <a:ext cx="48240" cy="316080"/>
              </p14:xfrm>
            </p:contentPart>
          </mc:Choice>
          <mc:Fallback>
            <p:pic>
              <p:nvPicPr>
                <p:cNvPr id="20" name="Ink 19">
                  <a:extLst>
                    <a:ext uri="{FF2B5EF4-FFF2-40B4-BE49-F238E27FC236}">
                      <a16:creationId xmlns:a16="http://schemas.microsoft.com/office/drawing/2014/main" id="{3750176A-9077-44F3-B8A1-CE852B725EB5}"/>
                    </a:ext>
                  </a:extLst>
                </p:cNvPr>
                <p:cNvPicPr/>
                <p:nvPr/>
              </p:nvPicPr>
              <p:blipFill>
                <a:blip r:embed="rId23"/>
                <a:stretch>
                  <a:fillRect/>
                </a:stretch>
              </p:blipFill>
              <p:spPr>
                <a:xfrm>
                  <a:off x="2445246" y="909698"/>
                  <a:ext cx="89847" cy="356341"/>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21" name="Ink 20">
                  <a:extLst>
                    <a:ext uri="{FF2B5EF4-FFF2-40B4-BE49-F238E27FC236}">
                      <a16:creationId xmlns:a16="http://schemas.microsoft.com/office/drawing/2014/main" id="{EC638320-602D-4B98-9999-62D49CF69577}"/>
                    </a:ext>
                  </a:extLst>
                </p14:cNvPr>
                <p14:cNvContentPartPr/>
                <p14:nvPr/>
              </p14:nvContentPartPr>
              <p14:xfrm>
                <a:off x="2603151" y="964329"/>
                <a:ext cx="196200" cy="302040"/>
              </p14:xfrm>
            </p:contentPart>
          </mc:Choice>
          <mc:Fallback>
            <p:pic>
              <p:nvPicPr>
                <p:cNvPr id="21" name="Ink 20">
                  <a:extLst>
                    <a:ext uri="{FF2B5EF4-FFF2-40B4-BE49-F238E27FC236}">
                      <a16:creationId xmlns:a16="http://schemas.microsoft.com/office/drawing/2014/main" id="{EC638320-602D-4B98-9999-62D49CF69577}"/>
                    </a:ext>
                  </a:extLst>
                </p:cNvPr>
                <p:cNvPicPr/>
                <p:nvPr/>
              </p:nvPicPr>
              <p:blipFill>
                <a:blip r:embed="rId25"/>
                <a:stretch>
                  <a:fillRect/>
                </a:stretch>
              </p:blipFill>
              <p:spPr>
                <a:xfrm>
                  <a:off x="2583290" y="945677"/>
                  <a:ext cx="238329" cy="341149"/>
                </a:xfrm>
                <a:prstGeom prst="rect">
                  <a:avLst/>
                </a:prstGeom>
              </p:spPr>
            </p:pic>
          </mc:Fallback>
        </mc:AlternateContent>
        <mc:AlternateContent xmlns:mc="http://schemas.openxmlformats.org/markup-compatibility/2006">
          <mc:Choice xmlns:p14="http://schemas.microsoft.com/office/powerpoint/2010/main" Requires="p14">
            <p:contentPart p14:bwMode="auto" r:id="rId26">
              <p14:nvContentPartPr>
                <p14:cNvPr id="22" name="Ink 21">
                  <a:extLst>
                    <a:ext uri="{FF2B5EF4-FFF2-40B4-BE49-F238E27FC236}">
                      <a16:creationId xmlns:a16="http://schemas.microsoft.com/office/drawing/2014/main" id="{190761E6-3F46-4645-89CC-FE4DCD2DD2CF}"/>
                    </a:ext>
                  </a:extLst>
                </p14:cNvPr>
                <p14:cNvContentPartPr/>
                <p14:nvPr/>
              </p14:nvContentPartPr>
              <p14:xfrm>
                <a:off x="3037311" y="1010049"/>
                <a:ext cx="194760" cy="200160"/>
              </p14:xfrm>
            </p:contentPart>
          </mc:Choice>
          <mc:Fallback>
            <p:pic>
              <p:nvPicPr>
                <p:cNvPr id="22" name="Ink 21">
                  <a:extLst>
                    <a:ext uri="{FF2B5EF4-FFF2-40B4-BE49-F238E27FC236}">
                      <a16:creationId xmlns:a16="http://schemas.microsoft.com/office/drawing/2014/main" id="{190761E6-3F46-4645-89CC-FE4DCD2DD2CF}"/>
                    </a:ext>
                  </a:extLst>
                </p:cNvPr>
                <p:cNvPicPr/>
                <p:nvPr/>
              </p:nvPicPr>
              <p:blipFill>
                <a:blip r:embed="rId27"/>
                <a:stretch>
                  <a:fillRect/>
                </a:stretch>
              </p:blipFill>
              <p:spPr>
                <a:xfrm>
                  <a:off x="3019879" y="988410"/>
                  <a:ext cx="225417" cy="240432"/>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23" name="Ink 22">
                  <a:extLst>
                    <a:ext uri="{FF2B5EF4-FFF2-40B4-BE49-F238E27FC236}">
                      <a16:creationId xmlns:a16="http://schemas.microsoft.com/office/drawing/2014/main" id="{BA95D16C-E909-46A8-8FD6-A40B249AFE6F}"/>
                    </a:ext>
                  </a:extLst>
                </p14:cNvPr>
                <p14:cNvContentPartPr/>
                <p14:nvPr/>
              </p14:nvContentPartPr>
              <p14:xfrm>
                <a:off x="3302631" y="1115889"/>
                <a:ext cx="15840" cy="68040"/>
              </p14:xfrm>
            </p:contentPart>
          </mc:Choice>
          <mc:Fallback>
            <p:pic>
              <p:nvPicPr>
                <p:cNvPr id="23" name="Ink 22">
                  <a:extLst>
                    <a:ext uri="{FF2B5EF4-FFF2-40B4-BE49-F238E27FC236}">
                      <a16:creationId xmlns:a16="http://schemas.microsoft.com/office/drawing/2014/main" id="{BA95D16C-E909-46A8-8FD6-A40B249AFE6F}"/>
                    </a:ext>
                  </a:extLst>
                </p:cNvPr>
                <p:cNvPicPr/>
                <p:nvPr/>
              </p:nvPicPr>
              <p:blipFill>
                <a:blip r:embed="rId29"/>
                <a:stretch>
                  <a:fillRect/>
                </a:stretch>
              </p:blipFill>
              <p:spPr>
                <a:xfrm>
                  <a:off x="3287400" y="1103847"/>
                  <a:ext cx="46911" cy="97544"/>
                </a:xfrm>
                <a:prstGeom prst="rect">
                  <a:avLst/>
                </a:prstGeom>
              </p:spPr>
            </p:pic>
          </mc:Fallback>
        </mc:AlternateContent>
        <mc:AlternateContent xmlns:mc="http://schemas.openxmlformats.org/markup-compatibility/2006">
          <mc:Choice xmlns:p14="http://schemas.microsoft.com/office/powerpoint/2010/main" Requires="p14">
            <p:contentPart p14:bwMode="auto" r:id="rId30">
              <p14:nvContentPartPr>
                <p14:cNvPr id="24" name="Ink 23">
                  <a:extLst>
                    <a:ext uri="{FF2B5EF4-FFF2-40B4-BE49-F238E27FC236}">
                      <a16:creationId xmlns:a16="http://schemas.microsoft.com/office/drawing/2014/main" id="{C191065A-34CA-4724-B65A-7A827F23CC11}"/>
                    </a:ext>
                  </a:extLst>
                </p14:cNvPr>
                <p14:cNvContentPartPr/>
                <p14:nvPr/>
              </p14:nvContentPartPr>
              <p14:xfrm>
                <a:off x="3293631" y="999969"/>
                <a:ext cx="11160" cy="30600"/>
              </p14:xfrm>
            </p:contentPart>
          </mc:Choice>
          <mc:Fallback>
            <p:pic>
              <p:nvPicPr>
                <p:cNvPr id="24" name="Ink 23">
                  <a:extLst>
                    <a:ext uri="{FF2B5EF4-FFF2-40B4-BE49-F238E27FC236}">
                      <a16:creationId xmlns:a16="http://schemas.microsoft.com/office/drawing/2014/main" id="{C191065A-34CA-4724-B65A-7A827F23CC11}"/>
                    </a:ext>
                  </a:extLst>
                </p:cNvPr>
                <p:cNvPicPr/>
                <p:nvPr/>
              </p:nvPicPr>
              <p:blipFill>
                <a:blip r:embed="rId31"/>
                <a:stretch>
                  <a:fillRect/>
                </a:stretch>
              </p:blipFill>
              <p:spPr>
                <a:xfrm>
                  <a:off x="3281884" y="989769"/>
                  <a:ext cx="30543" cy="49200"/>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25" name="Ink 24">
                  <a:extLst>
                    <a:ext uri="{FF2B5EF4-FFF2-40B4-BE49-F238E27FC236}">
                      <a16:creationId xmlns:a16="http://schemas.microsoft.com/office/drawing/2014/main" id="{9BB92E7E-41B2-447B-B38E-9FE80270623B}"/>
                    </a:ext>
                  </a:extLst>
                </p14:cNvPr>
                <p14:cNvContentPartPr/>
                <p14:nvPr/>
              </p14:nvContentPartPr>
              <p14:xfrm>
                <a:off x="3367791" y="1063689"/>
                <a:ext cx="99360" cy="133920"/>
              </p14:xfrm>
            </p:contentPart>
          </mc:Choice>
          <mc:Fallback>
            <p:pic>
              <p:nvPicPr>
                <p:cNvPr id="25" name="Ink 24">
                  <a:extLst>
                    <a:ext uri="{FF2B5EF4-FFF2-40B4-BE49-F238E27FC236}">
                      <a16:creationId xmlns:a16="http://schemas.microsoft.com/office/drawing/2014/main" id="{9BB92E7E-41B2-447B-B38E-9FE80270623B}"/>
                    </a:ext>
                  </a:extLst>
                </p:cNvPr>
                <p:cNvPicPr/>
                <p:nvPr/>
              </p:nvPicPr>
              <p:blipFill>
                <a:blip r:embed="rId33"/>
                <a:stretch>
                  <a:fillRect/>
                </a:stretch>
              </p:blipFill>
              <p:spPr>
                <a:xfrm>
                  <a:off x="3353339" y="1042670"/>
                  <a:ext cx="128265" cy="175958"/>
                </a:xfrm>
                <a:prstGeom prst="rect">
                  <a:avLst/>
                </a:prstGeom>
              </p:spPr>
            </p:pic>
          </mc:Fallback>
        </mc:AlternateContent>
        <mc:AlternateContent xmlns:mc="http://schemas.openxmlformats.org/markup-compatibility/2006">
          <mc:Choice xmlns:p14="http://schemas.microsoft.com/office/powerpoint/2010/main" Requires="p14">
            <p:contentPart p14:bwMode="auto" r:id="rId34">
              <p14:nvContentPartPr>
                <p14:cNvPr id="26" name="Ink 25">
                  <a:extLst>
                    <a:ext uri="{FF2B5EF4-FFF2-40B4-BE49-F238E27FC236}">
                      <a16:creationId xmlns:a16="http://schemas.microsoft.com/office/drawing/2014/main" id="{B031778A-4436-4548-9FD2-82814E27D4F9}"/>
                    </a:ext>
                  </a:extLst>
                </p14:cNvPr>
                <p14:cNvContentPartPr/>
                <p14:nvPr/>
              </p14:nvContentPartPr>
              <p14:xfrm>
                <a:off x="3527271" y="1060809"/>
                <a:ext cx="96840" cy="127440"/>
              </p14:xfrm>
            </p:contentPart>
          </mc:Choice>
          <mc:Fallback>
            <p:pic>
              <p:nvPicPr>
                <p:cNvPr id="26" name="Ink 25">
                  <a:extLst>
                    <a:ext uri="{FF2B5EF4-FFF2-40B4-BE49-F238E27FC236}">
                      <a16:creationId xmlns:a16="http://schemas.microsoft.com/office/drawing/2014/main" id="{B031778A-4436-4548-9FD2-82814E27D4F9}"/>
                    </a:ext>
                  </a:extLst>
                </p:cNvPr>
                <p:cNvPicPr/>
                <p:nvPr/>
              </p:nvPicPr>
              <p:blipFill>
                <a:blip r:embed="rId35"/>
                <a:stretch>
                  <a:fillRect/>
                </a:stretch>
              </p:blipFill>
              <p:spPr>
                <a:xfrm>
                  <a:off x="3508023" y="1042174"/>
                  <a:ext cx="134734" cy="165912"/>
                </a:xfrm>
                <a:prstGeom prst="rect">
                  <a:avLst/>
                </a:prstGeom>
              </p:spPr>
            </p:pic>
          </mc:Fallback>
        </mc:AlternateContent>
        <mc:AlternateContent xmlns:mc="http://schemas.openxmlformats.org/markup-compatibility/2006">
          <mc:Choice xmlns:p14="http://schemas.microsoft.com/office/powerpoint/2010/main" Requires="p14">
            <p:contentPart p14:bwMode="auto" r:id="rId36">
              <p14:nvContentPartPr>
                <p14:cNvPr id="27" name="Ink 26">
                  <a:extLst>
                    <a:ext uri="{FF2B5EF4-FFF2-40B4-BE49-F238E27FC236}">
                      <a16:creationId xmlns:a16="http://schemas.microsoft.com/office/drawing/2014/main" id="{803A2EAB-AA02-4CAC-BFE7-E07DC3FC7DA2}"/>
                    </a:ext>
                  </a:extLst>
                </p14:cNvPr>
                <p14:cNvContentPartPr/>
                <p14:nvPr/>
              </p14:nvContentPartPr>
              <p14:xfrm>
                <a:off x="3717711" y="860649"/>
                <a:ext cx="26280" cy="329760"/>
              </p14:xfrm>
            </p:contentPart>
          </mc:Choice>
          <mc:Fallback>
            <p:pic>
              <p:nvPicPr>
                <p:cNvPr id="27" name="Ink 26">
                  <a:extLst>
                    <a:ext uri="{FF2B5EF4-FFF2-40B4-BE49-F238E27FC236}">
                      <a16:creationId xmlns:a16="http://schemas.microsoft.com/office/drawing/2014/main" id="{803A2EAB-AA02-4CAC-BFE7-E07DC3FC7DA2}"/>
                    </a:ext>
                  </a:extLst>
                </p:cNvPr>
                <p:cNvPicPr/>
                <p:nvPr/>
              </p:nvPicPr>
              <p:blipFill>
                <a:blip r:embed="rId37"/>
                <a:stretch>
                  <a:fillRect/>
                </a:stretch>
              </p:blipFill>
              <p:spPr>
                <a:xfrm>
                  <a:off x="3695098" y="840227"/>
                  <a:ext cx="63561" cy="371205"/>
                </a:xfrm>
                <a:prstGeom prst="rect">
                  <a:avLst/>
                </a:prstGeom>
              </p:spPr>
            </p:pic>
          </mc:Fallback>
        </mc:AlternateContent>
        <mc:AlternateContent xmlns:mc="http://schemas.openxmlformats.org/markup-compatibility/2006">
          <mc:Choice xmlns:p14="http://schemas.microsoft.com/office/powerpoint/2010/main" Requires="p14">
            <p:contentPart p14:bwMode="auto" r:id="rId38">
              <p14:nvContentPartPr>
                <p14:cNvPr id="28" name="Ink 27">
                  <a:extLst>
                    <a:ext uri="{FF2B5EF4-FFF2-40B4-BE49-F238E27FC236}">
                      <a16:creationId xmlns:a16="http://schemas.microsoft.com/office/drawing/2014/main" id="{336313EE-EEB5-432E-B394-C4B4E898DADD}"/>
                    </a:ext>
                  </a:extLst>
                </p14:cNvPr>
                <p14:cNvContentPartPr/>
                <p14:nvPr/>
              </p14:nvContentPartPr>
              <p14:xfrm>
                <a:off x="3658311" y="1019409"/>
                <a:ext cx="121320" cy="32040"/>
              </p14:xfrm>
            </p:contentPart>
          </mc:Choice>
          <mc:Fallback>
            <p:pic>
              <p:nvPicPr>
                <p:cNvPr id="28" name="Ink 27">
                  <a:extLst>
                    <a:ext uri="{FF2B5EF4-FFF2-40B4-BE49-F238E27FC236}">
                      <a16:creationId xmlns:a16="http://schemas.microsoft.com/office/drawing/2014/main" id="{336313EE-EEB5-432E-B394-C4B4E898DADD}"/>
                    </a:ext>
                  </a:extLst>
                </p:cNvPr>
                <p:cNvPicPr/>
                <p:nvPr/>
              </p:nvPicPr>
              <p:blipFill>
                <a:blip r:embed="rId39"/>
                <a:stretch>
                  <a:fillRect/>
                </a:stretch>
              </p:blipFill>
              <p:spPr>
                <a:xfrm>
                  <a:off x="3639693" y="1003389"/>
                  <a:ext cx="157356" cy="67640"/>
                </a:xfrm>
                <a:prstGeom prst="rect">
                  <a:avLst/>
                </a:prstGeom>
              </p:spPr>
            </p:pic>
          </mc:Fallback>
        </mc:AlternateContent>
        <mc:AlternateContent xmlns:mc="http://schemas.openxmlformats.org/markup-compatibility/2006">
          <mc:Choice xmlns:p14="http://schemas.microsoft.com/office/powerpoint/2010/main" Requires="p14">
            <p:contentPart p14:bwMode="auto" r:id="rId40">
              <p14:nvContentPartPr>
                <p14:cNvPr id="29" name="Ink 28">
                  <a:extLst>
                    <a:ext uri="{FF2B5EF4-FFF2-40B4-BE49-F238E27FC236}">
                      <a16:creationId xmlns:a16="http://schemas.microsoft.com/office/drawing/2014/main" id="{0A80BA5B-00E6-4854-8FF1-8054E907F270}"/>
                    </a:ext>
                  </a:extLst>
                </p14:cNvPr>
                <p14:cNvContentPartPr/>
                <p14:nvPr/>
              </p14:nvContentPartPr>
              <p14:xfrm>
                <a:off x="3815991" y="1013289"/>
                <a:ext cx="180360" cy="164880"/>
              </p14:xfrm>
            </p:contentPart>
          </mc:Choice>
          <mc:Fallback>
            <p:pic>
              <p:nvPicPr>
                <p:cNvPr id="29" name="Ink 28">
                  <a:extLst>
                    <a:ext uri="{FF2B5EF4-FFF2-40B4-BE49-F238E27FC236}">
                      <a16:creationId xmlns:a16="http://schemas.microsoft.com/office/drawing/2014/main" id="{0A80BA5B-00E6-4854-8FF1-8054E907F270}"/>
                    </a:ext>
                  </a:extLst>
                </p:cNvPr>
                <p:cNvPicPr/>
                <p:nvPr/>
              </p:nvPicPr>
              <p:blipFill>
                <a:blip r:embed="rId41"/>
                <a:stretch>
                  <a:fillRect/>
                </a:stretch>
              </p:blipFill>
              <p:spPr>
                <a:xfrm>
                  <a:off x="3793145" y="992228"/>
                  <a:ext cx="224849" cy="209410"/>
                </a:xfrm>
                <a:prstGeom prst="rect">
                  <a:avLst/>
                </a:prstGeom>
              </p:spPr>
            </p:pic>
          </mc:Fallback>
        </mc:AlternateContent>
        <mc:AlternateContent xmlns:mc="http://schemas.openxmlformats.org/markup-compatibility/2006">
          <mc:Choice xmlns:p14="http://schemas.microsoft.com/office/powerpoint/2010/main" Requires="p14">
            <p:contentPart p14:bwMode="auto" r:id="rId42">
              <p14:nvContentPartPr>
                <p14:cNvPr id="30" name="Ink 29">
                  <a:extLst>
                    <a:ext uri="{FF2B5EF4-FFF2-40B4-BE49-F238E27FC236}">
                      <a16:creationId xmlns:a16="http://schemas.microsoft.com/office/drawing/2014/main" id="{FC20026E-EC56-4555-90A9-50CD6DCC5F38}"/>
                    </a:ext>
                  </a:extLst>
                </p14:cNvPr>
                <p14:cNvContentPartPr/>
                <p14:nvPr/>
              </p14:nvContentPartPr>
              <p14:xfrm>
                <a:off x="4345551" y="840489"/>
                <a:ext cx="29520" cy="361080"/>
              </p14:xfrm>
            </p:contentPart>
          </mc:Choice>
          <mc:Fallback>
            <p:pic>
              <p:nvPicPr>
                <p:cNvPr id="30" name="Ink 29">
                  <a:extLst>
                    <a:ext uri="{FF2B5EF4-FFF2-40B4-BE49-F238E27FC236}">
                      <a16:creationId xmlns:a16="http://schemas.microsoft.com/office/drawing/2014/main" id="{FC20026E-EC56-4555-90A9-50CD6DCC5F38}"/>
                    </a:ext>
                  </a:extLst>
                </p:cNvPr>
                <p:cNvPicPr/>
                <p:nvPr/>
              </p:nvPicPr>
              <p:blipFill>
                <a:blip r:embed="rId43"/>
                <a:stretch>
                  <a:fillRect/>
                </a:stretch>
              </p:blipFill>
              <p:spPr>
                <a:xfrm>
                  <a:off x="4324465" y="823037"/>
                  <a:ext cx="60847" cy="397790"/>
                </a:xfrm>
                <a:prstGeom prst="rect">
                  <a:avLst/>
                </a:prstGeom>
              </p:spPr>
            </p:pic>
          </mc:Fallback>
        </mc:AlternateContent>
        <mc:AlternateContent xmlns:mc="http://schemas.openxmlformats.org/markup-compatibility/2006">
          <mc:Choice xmlns:p14="http://schemas.microsoft.com/office/powerpoint/2010/main" Requires="p14">
            <p:contentPart p14:bwMode="auto" r:id="rId44">
              <p14:nvContentPartPr>
                <p14:cNvPr id="31" name="Ink 30">
                  <a:extLst>
                    <a:ext uri="{FF2B5EF4-FFF2-40B4-BE49-F238E27FC236}">
                      <a16:creationId xmlns:a16="http://schemas.microsoft.com/office/drawing/2014/main" id="{FAA5265D-7BD3-471E-A7A1-59C0D24036E0}"/>
                    </a:ext>
                  </a:extLst>
                </p14:cNvPr>
                <p14:cNvContentPartPr/>
                <p14:nvPr/>
              </p14:nvContentPartPr>
              <p14:xfrm>
                <a:off x="4199031" y="1005729"/>
                <a:ext cx="239400" cy="22680"/>
              </p14:xfrm>
            </p:contentPart>
          </mc:Choice>
          <mc:Fallback>
            <p:pic>
              <p:nvPicPr>
                <p:cNvPr id="31" name="Ink 30">
                  <a:extLst>
                    <a:ext uri="{FF2B5EF4-FFF2-40B4-BE49-F238E27FC236}">
                      <a16:creationId xmlns:a16="http://schemas.microsoft.com/office/drawing/2014/main" id="{FAA5265D-7BD3-471E-A7A1-59C0D24036E0}"/>
                    </a:ext>
                  </a:extLst>
                </p:cNvPr>
                <p:cNvPicPr/>
                <p:nvPr/>
              </p:nvPicPr>
              <p:blipFill>
                <a:blip r:embed="rId45"/>
                <a:stretch>
                  <a:fillRect/>
                </a:stretch>
              </p:blipFill>
              <p:spPr>
                <a:xfrm>
                  <a:off x="4179831" y="986630"/>
                  <a:ext cx="276000" cy="62072"/>
                </a:xfrm>
                <a:prstGeom prst="rect">
                  <a:avLst/>
                </a:prstGeom>
              </p:spPr>
            </p:pic>
          </mc:Fallback>
        </mc:AlternateContent>
        <mc:AlternateContent xmlns:mc="http://schemas.openxmlformats.org/markup-compatibility/2006">
          <mc:Choice xmlns:p14="http://schemas.microsoft.com/office/powerpoint/2010/main" Requires="p14">
            <p:contentPart p14:bwMode="auto" r:id="rId46">
              <p14:nvContentPartPr>
                <p14:cNvPr id="32" name="Ink 31">
                  <a:extLst>
                    <a:ext uri="{FF2B5EF4-FFF2-40B4-BE49-F238E27FC236}">
                      <a16:creationId xmlns:a16="http://schemas.microsoft.com/office/drawing/2014/main" id="{FCCF0432-16C2-4742-BCB9-8B674E6BEE46}"/>
                    </a:ext>
                  </a:extLst>
                </p14:cNvPr>
                <p14:cNvContentPartPr/>
                <p14:nvPr/>
              </p14:nvContentPartPr>
              <p14:xfrm>
                <a:off x="4430511" y="1034529"/>
                <a:ext cx="126000" cy="110880"/>
              </p14:xfrm>
            </p:contentPart>
          </mc:Choice>
          <mc:Fallback>
            <p:pic>
              <p:nvPicPr>
                <p:cNvPr id="32" name="Ink 31">
                  <a:extLst>
                    <a:ext uri="{FF2B5EF4-FFF2-40B4-BE49-F238E27FC236}">
                      <a16:creationId xmlns:a16="http://schemas.microsoft.com/office/drawing/2014/main" id="{FCCF0432-16C2-4742-BCB9-8B674E6BEE46}"/>
                    </a:ext>
                  </a:extLst>
                </p:cNvPr>
                <p:cNvPicPr/>
                <p:nvPr/>
              </p:nvPicPr>
              <p:blipFill>
                <a:blip r:embed="rId47"/>
                <a:stretch>
                  <a:fillRect/>
                </a:stretch>
              </p:blipFill>
              <p:spPr>
                <a:xfrm>
                  <a:off x="4410711" y="1016548"/>
                  <a:ext cx="157800" cy="146242"/>
                </a:xfrm>
                <a:prstGeom prst="rect">
                  <a:avLst/>
                </a:prstGeom>
              </p:spPr>
            </p:pic>
          </mc:Fallback>
        </mc:AlternateContent>
        <mc:AlternateContent xmlns:mc="http://schemas.openxmlformats.org/markup-compatibility/2006">
          <mc:Choice xmlns:p14="http://schemas.microsoft.com/office/powerpoint/2010/main" Requires="p14">
            <p:contentPart p14:bwMode="auto" r:id="rId48">
              <p14:nvContentPartPr>
                <p14:cNvPr id="33" name="Ink 32">
                  <a:extLst>
                    <a:ext uri="{FF2B5EF4-FFF2-40B4-BE49-F238E27FC236}">
                      <a16:creationId xmlns:a16="http://schemas.microsoft.com/office/drawing/2014/main" id="{A0920C4B-BB0A-4B52-98F3-9ABAA60EFF2E}"/>
                    </a:ext>
                  </a:extLst>
                </p14:cNvPr>
                <p14:cNvContentPartPr/>
                <p14:nvPr/>
              </p14:nvContentPartPr>
              <p14:xfrm>
                <a:off x="4614471" y="862449"/>
                <a:ext cx="211320" cy="300600"/>
              </p14:xfrm>
            </p:contentPart>
          </mc:Choice>
          <mc:Fallback>
            <p:pic>
              <p:nvPicPr>
                <p:cNvPr id="33" name="Ink 32">
                  <a:extLst>
                    <a:ext uri="{FF2B5EF4-FFF2-40B4-BE49-F238E27FC236}">
                      <a16:creationId xmlns:a16="http://schemas.microsoft.com/office/drawing/2014/main" id="{A0920C4B-BB0A-4B52-98F3-9ABAA60EFF2E}"/>
                    </a:ext>
                  </a:extLst>
                </p:cNvPr>
                <p:cNvPicPr/>
                <p:nvPr/>
              </p:nvPicPr>
              <p:blipFill>
                <a:blip r:embed="rId49"/>
                <a:stretch>
                  <a:fillRect/>
                </a:stretch>
              </p:blipFill>
              <p:spPr>
                <a:xfrm>
                  <a:off x="4591658" y="845615"/>
                  <a:ext cx="248541" cy="340279"/>
                </a:xfrm>
                <a:prstGeom prst="rect">
                  <a:avLst/>
                </a:prstGeom>
              </p:spPr>
            </p:pic>
          </mc:Fallback>
        </mc:AlternateContent>
        <mc:AlternateContent xmlns:mc="http://schemas.openxmlformats.org/markup-compatibility/2006">
          <mc:Choice xmlns:p14="http://schemas.microsoft.com/office/powerpoint/2010/main" Requires="p14">
            <p:contentPart p14:bwMode="auto" r:id="rId50">
              <p14:nvContentPartPr>
                <p14:cNvPr id="34" name="Ink 33">
                  <a:extLst>
                    <a:ext uri="{FF2B5EF4-FFF2-40B4-BE49-F238E27FC236}">
                      <a16:creationId xmlns:a16="http://schemas.microsoft.com/office/drawing/2014/main" id="{E1F0946E-AA0F-448F-AB09-71B374A96DCC}"/>
                    </a:ext>
                  </a:extLst>
                </p14:cNvPr>
                <p14:cNvContentPartPr/>
                <p14:nvPr/>
              </p14:nvContentPartPr>
              <p14:xfrm>
                <a:off x="4833711" y="1004649"/>
                <a:ext cx="51120" cy="144720"/>
              </p14:xfrm>
            </p:contentPart>
          </mc:Choice>
          <mc:Fallback>
            <p:pic>
              <p:nvPicPr>
                <p:cNvPr id="34" name="Ink 33">
                  <a:extLst>
                    <a:ext uri="{FF2B5EF4-FFF2-40B4-BE49-F238E27FC236}">
                      <a16:creationId xmlns:a16="http://schemas.microsoft.com/office/drawing/2014/main" id="{E1F0946E-AA0F-448F-AB09-71B374A96DCC}"/>
                    </a:ext>
                  </a:extLst>
                </p:cNvPr>
                <p:cNvPicPr/>
                <p:nvPr/>
              </p:nvPicPr>
              <p:blipFill>
                <a:blip r:embed="rId51"/>
                <a:stretch>
                  <a:fillRect/>
                </a:stretch>
              </p:blipFill>
              <p:spPr>
                <a:xfrm>
                  <a:off x="4812060" y="984147"/>
                  <a:ext cx="87806" cy="186930"/>
                </a:xfrm>
                <a:prstGeom prst="rect">
                  <a:avLst/>
                </a:prstGeom>
              </p:spPr>
            </p:pic>
          </mc:Fallback>
        </mc:AlternateContent>
        <mc:AlternateContent xmlns:mc="http://schemas.openxmlformats.org/markup-compatibility/2006">
          <mc:Choice xmlns:p14="http://schemas.microsoft.com/office/powerpoint/2010/main" Requires="p14">
            <p:contentPart p14:bwMode="auto" r:id="rId52">
              <p14:nvContentPartPr>
                <p14:cNvPr id="35" name="Ink 34">
                  <a:extLst>
                    <a:ext uri="{FF2B5EF4-FFF2-40B4-BE49-F238E27FC236}">
                      <a16:creationId xmlns:a16="http://schemas.microsoft.com/office/drawing/2014/main" id="{AFE3E2FF-DA8F-42D3-A4DB-2E8BD69C181A}"/>
                    </a:ext>
                  </a:extLst>
                </p14:cNvPr>
                <p14:cNvContentPartPr/>
                <p14:nvPr/>
              </p14:nvContentPartPr>
              <p14:xfrm>
                <a:off x="4964751" y="1006449"/>
                <a:ext cx="128160" cy="144000"/>
              </p14:xfrm>
            </p:contentPart>
          </mc:Choice>
          <mc:Fallback>
            <p:pic>
              <p:nvPicPr>
                <p:cNvPr id="35" name="Ink 34">
                  <a:extLst>
                    <a:ext uri="{FF2B5EF4-FFF2-40B4-BE49-F238E27FC236}">
                      <a16:creationId xmlns:a16="http://schemas.microsoft.com/office/drawing/2014/main" id="{AFE3E2FF-DA8F-42D3-A4DB-2E8BD69C181A}"/>
                    </a:ext>
                  </a:extLst>
                </p:cNvPr>
                <p:cNvPicPr/>
                <p:nvPr/>
              </p:nvPicPr>
              <p:blipFill>
                <a:blip r:embed="rId53"/>
                <a:stretch>
                  <a:fillRect/>
                </a:stretch>
              </p:blipFill>
              <p:spPr>
                <a:xfrm>
                  <a:off x="4944294" y="987169"/>
                  <a:ext cx="165465" cy="183163"/>
                </a:xfrm>
                <a:prstGeom prst="rect">
                  <a:avLst/>
                </a:prstGeom>
              </p:spPr>
            </p:pic>
          </mc:Fallback>
        </mc:AlternateContent>
        <mc:AlternateContent xmlns:mc="http://schemas.openxmlformats.org/markup-compatibility/2006">
          <mc:Choice xmlns:p14="http://schemas.microsoft.com/office/powerpoint/2010/main" Requires="p14">
            <p:contentPart p14:bwMode="auto" r:id="rId54">
              <p14:nvContentPartPr>
                <p14:cNvPr id="36" name="Ink 35">
                  <a:extLst>
                    <a:ext uri="{FF2B5EF4-FFF2-40B4-BE49-F238E27FC236}">
                      <a16:creationId xmlns:a16="http://schemas.microsoft.com/office/drawing/2014/main" id="{FE42294E-C094-4758-8C11-BC4566FEE50E}"/>
                    </a:ext>
                  </a:extLst>
                </p14:cNvPr>
                <p14:cNvContentPartPr/>
                <p14:nvPr/>
              </p14:nvContentPartPr>
              <p14:xfrm>
                <a:off x="5151591" y="1016529"/>
                <a:ext cx="206640" cy="157320"/>
              </p14:xfrm>
            </p:contentPart>
          </mc:Choice>
          <mc:Fallback>
            <p:pic>
              <p:nvPicPr>
                <p:cNvPr id="36" name="Ink 35">
                  <a:extLst>
                    <a:ext uri="{FF2B5EF4-FFF2-40B4-BE49-F238E27FC236}">
                      <a16:creationId xmlns:a16="http://schemas.microsoft.com/office/drawing/2014/main" id="{FE42294E-C094-4758-8C11-BC4566FEE50E}"/>
                    </a:ext>
                  </a:extLst>
                </p:cNvPr>
                <p:cNvPicPr/>
                <p:nvPr/>
              </p:nvPicPr>
              <p:blipFill>
                <a:blip r:embed="rId55"/>
                <a:stretch>
                  <a:fillRect/>
                </a:stretch>
              </p:blipFill>
              <p:spPr>
                <a:xfrm>
                  <a:off x="5131768" y="994312"/>
                  <a:ext cx="249290" cy="201754"/>
                </a:xfrm>
                <a:prstGeom prst="rect">
                  <a:avLst/>
                </a:prstGeom>
              </p:spPr>
            </p:pic>
          </mc:Fallback>
        </mc:AlternateContent>
        <mc:AlternateContent xmlns:mc="http://schemas.openxmlformats.org/markup-compatibility/2006">
          <mc:Choice xmlns:p14="http://schemas.microsoft.com/office/powerpoint/2010/main" Requires="p14">
            <p:contentPart p14:bwMode="auto" r:id="rId56">
              <p14:nvContentPartPr>
                <p14:cNvPr id="37" name="Ink 36">
                  <a:extLst>
                    <a:ext uri="{FF2B5EF4-FFF2-40B4-BE49-F238E27FC236}">
                      <a16:creationId xmlns:a16="http://schemas.microsoft.com/office/drawing/2014/main" id="{F777BAF6-AF48-4C15-8903-C06B6A6F0375}"/>
                    </a:ext>
                  </a:extLst>
                </p14:cNvPr>
                <p14:cNvContentPartPr/>
                <p14:nvPr/>
              </p14:nvContentPartPr>
              <p14:xfrm>
                <a:off x="5420871" y="1015809"/>
                <a:ext cx="164880" cy="146520"/>
              </p14:xfrm>
            </p:contentPart>
          </mc:Choice>
          <mc:Fallback>
            <p:pic>
              <p:nvPicPr>
                <p:cNvPr id="37" name="Ink 36">
                  <a:extLst>
                    <a:ext uri="{FF2B5EF4-FFF2-40B4-BE49-F238E27FC236}">
                      <a16:creationId xmlns:a16="http://schemas.microsoft.com/office/drawing/2014/main" id="{F777BAF6-AF48-4C15-8903-C06B6A6F0375}"/>
                    </a:ext>
                  </a:extLst>
                </p:cNvPr>
                <p:cNvPicPr/>
                <p:nvPr/>
              </p:nvPicPr>
              <p:blipFill>
                <a:blip r:embed="rId57"/>
                <a:stretch>
                  <a:fillRect/>
                </a:stretch>
              </p:blipFill>
              <p:spPr>
                <a:xfrm>
                  <a:off x="5398606" y="999596"/>
                  <a:ext cx="203392" cy="183750"/>
                </a:xfrm>
                <a:prstGeom prst="rect">
                  <a:avLst/>
                </a:prstGeom>
              </p:spPr>
            </p:pic>
          </mc:Fallback>
        </mc:AlternateContent>
        <mc:AlternateContent xmlns:mc="http://schemas.openxmlformats.org/markup-compatibility/2006">
          <mc:Choice xmlns:p14="http://schemas.microsoft.com/office/powerpoint/2010/main" Requires="p14">
            <p:contentPart p14:bwMode="auto" r:id="rId58">
              <p14:nvContentPartPr>
                <p14:cNvPr id="38" name="Ink 37">
                  <a:extLst>
                    <a:ext uri="{FF2B5EF4-FFF2-40B4-BE49-F238E27FC236}">
                      <a16:creationId xmlns:a16="http://schemas.microsoft.com/office/drawing/2014/main" id="{B6D21064-3A3C-4372-B550-68C3691FB122}"/>
                    </a:ext>
                  </a:extLst>
                </p14:cNvPr>
                <p14:cNvContentPartPr/>
                <p14:nvPr/>
              </p14:nvContentPartPr>
              <p14:xfrm>
                <a:off x="5632551" y="992049"/>
                <a:ext cx="192600" cy="396000"/>
              </p14:xfrm>
            </p:contentPart>
          </mc:Choice>
          <mc:Fallback>
            <p:pic>
              <p:nvPicPr>
                <p:cNvPr id="38" name="Ink 37">
                  <a:extLst>
                    <a:ext uri="{FF2B5EF4-FFF2-40B4-BE49-F238E27FC236}">
                      <a16:creationId xmlns:a16="http://schemas.microsoft.com/office/drawing/2014/main" id="{B6D21064-3A3C-4372-B550-68C3691FB122}"/>
                    </a:ext>
                  </a:extLst>
                </p:cNvPr>
                <p:cNvPicPr/>
                <p:nvPr/>
              </p:nvPicPr>
              <p:blipFill>
                <a:blip r:embed="rId59"/>
                <a:stretch>
                  <a:fillRect/>
                </a:stretch>
              </p:blipFill>
              <p:spPr>
                <a:xfrm>
                  <a:off x="5613291" y="968578"/>
                  <a:ext cx="235935" cy="441137"/>
                </a:xfrm>
                <a:prstGeom prst="rect">
                  <a:avLst/>
                </a:prstGeom>
              </p:spPr>
            </p:pic>
          </mc:Fallback>
        </mc:AlternateContent>
        <mc:AlternateContent xmlns:mc="http://schemas.openxmlformats.org/markup-compatibility/2006">
          <mc:Choice xmlns:p14="http://schemas.microsoft.com/office/powerpoint/2010/main" Requires="p14">
            <p:contentPart p14:bwMode="auto" r:id="rId60">
              <p14:nvContentPartPr>
                <p14:cNvPr id="39" name="Ink 38">
                  <a:extLst>
                    <a:ext uri="{FF2B5EF4-FFF2-40B4-BE49-F238E27FC236}">
                      <a16:creationId xmlns:a16="http://schemas.microsoft.com/office/drawing/2014/main" id="{D726EAB1-0F6E-480D-9BC4-C8360FA6E283}"/>
                    </a:ext>
                  </a:extLst>
                </p14:cNvPr>
                <p14:cNvContentPartPr/>
                <p14:nvPr/>
              </p14:nvContentPartPr>
              <p14:xfrm>
                <a:off x="2703951" y="1502529"/>
                <a:ext cx="133560" cy="10080"/>
              </p14:xfrm>
            </p:contentPart>
          </mc:Choice>
          <mc:Fallback>
            <p:pic>
              <p:nvPicPr>
                <p:cNvPr id="39" name="Ink 38">
                  <a:extLst>
                    <a:ext uri="{FF2B5EF4-FFF2-40B4-BE49-F238E27FC236}">
                      <a16:creationId xmlns:a16="http://schemas.microsoft.com/office/drawing/2014/main" id="{D726EAB1-0F6E-480D-9BC4-C8360FA6E283}"/>
                    </a:ext>
                  </a:extLst>
                </p:cNvPr>
                <p:cNvPicPr/>
                <p:nvPr/>
              </p:nvPicPr>
              <p:blipFill>
                <a:blip r:embed="rId61"/>
                <a:stretch>
                  <a:fillRect/>
                </a:stretch>
              </p:blipFill>
              <p:spPr>
                <a:xfrm>
                  <a:off x="2684699" y="1482369"/>
                  <a:ext cx="169657" cy="49807"/>
                </a:xfrm>
                <a:prstGeom prst="rect">
                  <a:avLst/>
                </a:prstGeom>
              </p:spPr>
            </p:pic>
          </mc:Fallback>
        </mc:AlternateContent>
        <mc:AlternateContent xmlns:mc="http://schemas.openxmlformats.org/markup-compatibility/2006">
          <mc:Choice xmlns:p14="http://schemas.microsoft.com/office/powerpoint/2010/main" Requires="p14">
            <p:contentPart p14:bwMode="auto" r:id="rId62">
              <p14:nvContentPartPr>
                <p14:cNvPr id="40" name="Ink 39">
                  <a:extLst>
                    <a:ext uri="{FF2B5EF4-FFF2-40B4-BE49-F238E27FC236}">
                      <a16:creationId xmlns:a16="http://schemas.microsoft.com/office/drawing/2014/main" id="{D8564A79-E3F2-4025-B6ED-104EB285BDF4}"/>
                    </a:ext>
                  </a:extLst>
                </p14:cNvPr>
                <p14:cNvContentPartPr/>
                <p14:nvPr/>
              </p14:nvContentPartPr>
              <p14:xfrm>
                <a:off x="2698911" y="1561209"/>
                <a:ext cx="195840" cy="39240"/>
              </p14:xfrm>
            </p:contentPart>
          </mc:Choice>
          <mc:Fallback>
            <p:pic>
              <p:nvPicPr>
                <p:cNvPr id="40" name="Ink 39">
                  <a:extLst>
                    <a:ext uri="{FF2B5EF4-FFF2-40B4-BE49-F238E27FC236}">
                      <a16:creationId xmlns:a16="http://schemas.microsoft.com/office/drawing/2014/main" id="{D8564A79-E3F2-4025-B6ED-104EB285BDF4}"/>
                    </a:ext>
                  </a:extLst>
                </p:cNvPr>
                <p:cNvPicPr/>
                <p:nvPr/>
              </p:nvPicPr>
              <p:blipFill>
                <a:blip r:embed="rId63"/>
                <a:stretch>
                  <a:fillRect/>
                </a:stretch>
              </p:blipFill>
              <p:spPr>
                <a:xfrm>
                  <a:off x="2683292" y="1546720"/>
                  <a:ext cx="225276" cy="73047"/>
                </a:xfrm>
                <a:prstGeom prst="rect">
                  <a:avLst/>
                </a:prstGeom>
              </p:spPr>
            </p:pic>
          </mc:Fallback>
        </mc:AlternateContent>
        <mc:AlternateContent xmlns:mc="http://schemas.openxmlformats.org/markup-compatibility/2006">
          <mc:Choice xmlns:p14="http://schemas.microsoft.com/office/powerpoint/2010/main" Requires="p14">
            <p:contentPart p14:bwMode="auto" r:id="rId64">
              <p14:nvContentPartPr>
                <p14:cNvPr id="41" name="Ink 40">
                  <a:extLst>
                    <a:ext uri="{FF2B5EF4-FFF2-40B4-BE49-F238E27FC236}">
                      <a16:creationId xmlns:a16="http://schemas.microsoft.com/office/drawing/2014/main" id="{7AC63841-1143-4F4E-A9BE-F0402E1A0187}"/>
                    </a:ext>
                  </a:extLst>
                </p14:cNvPr>
                <p14:cNvContentPartPr/>
                <p14:nvPr/>
              </p14:nvContentPartPr>
              <p14:xfrm>
                <a:off x="3113991" y="1368609"/>
                <a:ext cx="197280" cy="286920"/>
              </p14:xfrm>
            </p:contentPart>
          </mc:Choice>
          <mc:Fallback>
            <p:pic>
              <p:nvPicPr>
                <p:cNvPr id="41" name="Ink 40">
                  <a:extLst>
                    <a:ext uri="{FF2B5EF4-FFF2-40B4-BE49-F238E27FC236}">
                      <a16:creationId xmlns:a16="http://schemas.microsoft.com/office/drawing/2014/main" id="{7AC63841-1143-4F4E-A9BE-F0402E1A0187}"/>
                    </a:ext>
                  </a:extLst>
                </p:cNvPr>
                <p:cNvPicPr/>
                <p:nvPr/>
              </p:nvPicPr>
              <p:blipFill>
                <a:blip r:embed="rId65"/>
                <a:stretch>
                  <a:fillRect/>
                </a:stretch>
              </p:blipFill>
              <p:spPr>
                <a:xfrm>
                  <a:off x="3091737" y="1346955"/>
                  <a:ext cx="230360" cy="330830"/>
                </a:xfrm>
                <a:prstGeom prst="rect">
                  <a:avLst/>
                </a:prstGeom>
              </p:spPr>
            </p:pic>
          </mc:Fallback>
        </mc:AlternateContent>
        <mc:AlternateContent xmlns:mc="http://schemas.openxmlformats.org/markup-compatibility/2006">
          <mc:Choice xmlns:p14="http://schemas.microsoft.com/office/powerpoint/2010/main" Requires="p14">
            <p:contentPart p14:bwMode="auto" r:id="rId66">
              <p14:nvContentPartPr>
                <p14:cNvPr id="42" name="Ink 41">
                  <a:extLst>
                    <a:ext uri="{FF2B5EF4-FFF2-40B4-BE49-F238E27FC236}">
                      <a16:creationId xmlns:a16="http://schemas.microsoft.com/office/drawing/2014/main" id="{37AA725D-455A-4F47-BCD1-57E604D53991}"/>
                    </a:ext>
                  </a:extLst>
                </p14:cNvPr>
                <p14:cNvContentPartPr/>
                <p14:nvPr/>
              </p14:nvContentPartPr>
              <p14:xfrm>
                <a:off x="3333591" y="1321809"/>
                <a:ext cx="164880" cy="290520"/>
              </p14:xfrm>
            </p:contentPart>
          </mc:Choice>
          <mc:Fallback>
            <p:pic>
              <p:nvPicPr>
                <p:cNvPr id="42" name="Ink 41">
                  <a:extLst>
                    <a:ext uri="{FF2B5EF4-FFF2-40B4-BE49-F238E27FC236}">
                      <a16:creationId xmlns:a16="http://schemas.microsoft.com/office/drawing/2014/main" id="{37AA725D-455A-4F47-BCD1-57E604D53991}"/>
                    </a:ext>
                  </a:extLst>
                </p:cNvPr>
                <p:cNvPicPr/>
                <p:nvPr/>
              </p:nvPicPr>
              <p:blipFill>
                <a:blip r:embed="rId67"/>
                <a:stretch>
                  <a:fillRect/>
                </a:stretch>
              </p:blipFill>
              <p:spPr>
                <a:xfrm>
                  <a:off x="3312530" y="1299600"/>
                  <a:ext cx="203994" cy="333738"/>
                </a:xfrm>
                <a:prstGeom prst="rect">
                  <a:avLst/>
                </a:prstGeom>
              </p:spPr>
            </p:pic>
          </mc:Fallback>
        </mc:AlternateContent>
        <mc:AlternateContent xmlns:mc="http://schemas.openxmlformats.org/markup-compatibility/2006">
          <mc:Choice xmlns:p14="http://schemas.microsoft.com/office/powerpoint/2010/main" Requires="p14">
            <p:contentPart p14:bwMode="auto" r:id="rId68">
              <p14:nvContentPartPr>
                <p14:cNvPr id="43" name="Ink 42">
                  <a:extLst>
                    <a:ext uri="{FF2B5EF4-FFF2-40B4-BE49-F238E27FC236}">
                      <a16:creationId xmlns:a16="http://schemas.microsoft.com/office/drawing/2014/main" id="{F7D3CBC7-A6AA-4030-B419-82020A0C6BC2}"/>
                    </a:ext>
                  </a:extLst>
                </p14:cNvPr>
                <p14:cNvContentPartPr/>
                <p14:nvPr/>
              </p14:nvContentPartPr>
              <p14:xfrm>
                <a:off x="3373911" y="1475529"/>
                <a:ext cx="111960" cy="26640"/>
              </p14:xfrm>
            </p:contentPart>
          </mc:Choice>
          <mc:Fallback>
            <p:pic>
              <p:nvPicPr>
                <p:cNvPr id="43" name="Ink 42">
                  <a:extLst>
                    <a:ext uri="{FF2B5EF4-FFF2-40B4-BE49-F238E27FC236}">
                      <a16:creationId xmlns:a16="http://schemas.microsoft.com/office/drawing/2014/main" id="{F7D3CBC7-A6AA-4030-B419-82020A0C6BC2}"/>
                    </a:ext>
                  </a:extLst>
                </p:cNvPr>
                <p:cNvPicPr/>
                <p:nvPr/>
              </p:nvPicPr>
              <p:blipFill>
                <a:blip r:embed="rId69"/>
                <a:stretch>
                  <a:fillRect/>
                </a:stretch>
              </p:blipFill>
              <p:spPr>
                <a:xfrm>
                  <a:off x="3355251" y="1456154"/>
                  <a:ext cx="149882" cy="66600"/>
                </a:xfrm>
                <a:prstGeom prst="rect">
                  <a:avLst/>
                </a:prstGeom>
              </p:spPr>
            </p:pic>
          </mc:Fallback>
        </mc:AlternateContent>
        <mc:AlternateContent xmlns:mc="http://schemas.openxmlformats.org/markup-compatibility/2006">
          <mc:Choice xmlns:p14="http://schemas.microsoft.com/office/powerpoint/2010/main" Requires="p14">
            <p:contentPart p14:bwMode="auto" r:id="rId70">
              <p14:nvContentPartPr>
                <p14:cNvPr id="44" name="Ink 43">
                  <a:extLst>
                    <a:ext uri="{FF2B5EF4-FFF2-40B4-BE49-F238E27FC236}">
                      <a16:creationId xmlns:a16="http://schemas.microsoft.com/office/drawing/2014/main" id="{F584465E-4B76-48C0-B317-3A54208300B7}"/>
                    </a:ext>
                  </a:extLst>
                </p14:cNvPr>
                <p14:cNvContentPartPr/>
                <p14:nvPr/>
              </p14:nvContentPartPr>
              <p14:xfrm>
                <a:off x="3719871" y="1306689"/>
                <a:ext cx="156960" cy="304200"/>
              </p14:xfrm>
            </p:contentPart>
          </mc:Choice>
          <mc:Fallback>
            <p:pic>
              <p:nvPicPr>
                <p:cNvPr id="44" name="Ink 43">
                  <a:extLst>
                    <a:ext uri="{FF2B5EF4-FFF2-40B4-BE49-F238E27FC236}">
                      <a16:creationId xmlns:a16="http://schemas.microsoft.com/office/drawing/2014/main" id="{F584465E-4B76-48C0-B317-3A54208300B7}"/>
                    </a:ext>
                  </a:extLst>
                </p:cNvPr>
                <p:cNvPicPr/>
                <p:nvPr/>
              </p:nvPicPr>
              <p:blipFill>
                <a:blip r:embed="rId71"/>
                <a:stretch>
                  <a:fillRect/>
                </a:stretch>
              </p:blipFill>
              <p:spPr>
                <a:xfrm>
                  <a:off x="3700025" y="1289255"/>
                  <a:ext cx="193644" cy="343277"/>
                </a:xfrm>
                <a:prstGeom prst="rect">
                  <a:avLst/>
                </a:prstGeom>
              </p:spPr>
            </p:pic>
          </mc:Fallback>
        </mc:AlternateContent>
        <mc:AlternateContent xmlns:mc="http://schemas.openxmlformats.org/markup-compatibility/2006">
          <mc:Choice xmlns:p14="http://schemas.microsoft.com/office/powerpoint/2010/main" Requires="p14">
            <p:contentPart p14:bwMode="auto" r:id="rId72">
              <p14:nvContentPartPr>
                <p14:cNvPr id="45" name="Ink 44">
                  <a:extLst>
                    <a:ext uri="{FF2B5EF4-FFF2-40B4-BE49-F238E27FC236}">
                      <a16:creationId xmlns:a16="http://schemas.microsoft.com/office/drawing/2014/main" id="{1BE5DBE9-561E-412D-9687-D969FFB54D50}"/>
                    </a:ext>
                  </a:extLst>
                </p14:cNvPr>
                <p14:cNvContentPartPr/>
                <p14:nvPr/>
              </p14:nvContentPartPr>
              <p14:xfrm>
                <a:off x="3895191" y="1481649"/>
                <a:ext cx="93240" cy="119520"/>
              </p14:xfrm>
            </p:contentPart>
          </mc:Choice>
          <mc:Fallback>
            <p:pic>
              <p:nvPicPr>
                <p:cNvPr id="45" name="Ink 44">
                  <a:extLst>
                    <a:ext uri="{FF2B5EF4-FFF2-40B4-BE49-F238E27FC236}">
                      <a16:creationId xmlns:a16="http://schemas.microsoft.com/office/drawing/2014/main" id="{1BE5DBE9-561E-412D-9687-D969FFB54D50}"/>
                    </a:ext>
                  </a:extLst>
                </p:cNvPr>
                <p:cNvPicPr/>
                <p:nvPr/>
              </p:nvPicPr>
              <p:blipFill>
                <a:blip r:embed="rId73"/>
                <a:stretch>
                  <a:fillRect/>
                </a:stretch>
              </p:blipFill>
              <p:spPr>
                <a:xfrm>
                  <a:off x="3874137" y="1464232"/>
                  <a:ext cx="129934" cy="157959"/>
                </a:xfrm>
                <a:prstGeom prst="rect">
                  <a:avLst/>
                </a:prstGeom>
              </p:spPr>
            </p:pic>
          </mc:Fallback>
        </mc:AlternateContent>
        <mc:AlternateContent xmlns:mc="http://schemas.openxmlformats.org/markup-compatibility/2006">
          <mc:Choice xmlns:p14="http://schemas.microsoft.com/office/powerpoint/2010/main" Requires="p14">
            <p:contentPart p14:bwMode="auto" r:id="rId74">
              <p14:nvContentPartPr>
                <p14:cNvPr id="46" name="Ink 45">
                  <a:extLst>
                    <a:ext uri="{FF2B5EF4-FFF2-40B4-BE49-F238E27FC236}">
                      <a16:creationId xmlns:a16="http://schemas.microsoft.com/office/drawing/2014/main" id="{89B36221-1A1E-418F-AC6B-3E9EA3ED64DF}"/>
                    </a:ext>
                  </a:extLst>
                </p14:cNvPr>
                <p14:cNvContentPartPr/>
                <p14:nvPr/>
              </p14:nvContentPartPr>
              <p14:xfrm>
                <a:off x="4011831" y="1468689"/>
                <a:ext cx="101160" cy="118800"/>
              </p14:xfrm>
            </p:contentPart>
          </mc:Choice>
          <mc:Fallback>
            <p:pic>
              <p:nvPicPr>
                <p:cNvPr id="46" name="Ink 45">
                  <a:extLst>
                    <a:ext uri="{FF2B5EF4-FFF2-40B4-BE49-F238E27FC236}">
                      <a16:creationId xmlns:a16="http://schemas.microsoft.com/office/drawing/2014/main" id="{89B36221-1A1E-418F-AC6B-3E9EA3ED64DF}"/>
                    </a:ext>
                  </a:extLst>
                </p:cNvPr>
                <p:cNvPicPr/>
                <p:nvPr/>
              </p:nvPicPr>
              <p:blipFill>
                <a:blip r:embed="rId75"/>
                <a:stretch>
                  <a:fillRect/>
                </a:stretch>
              </p:blipFill>
              <p:spPr>
                <a:xfrm>
                  <a:off x="3989552" y="1451804"/>
                  <a:ext cx="145719" cy="159204"/>
                </a:xfrm>
                <a:prstGeom prst="rect">
                  <a:avLst/>
                </a:prstGeom>
              </p:spPr>
            </p:pic>
          </mc:Fallback>
        </mc:AlternateContent>
        <mc:AlternateContent xmlns:mc="http://schemas.openxmlformats.org/markup-compatibility/2006">
          <mc:Choice xmlns:p14="http://schemas.microsoft.com/office/powerpoint/2010/main" Requires="p14">
            <p:contentPart p14:bwMode="auto" r:id="rId76">
              <p14:nvContentPartPr>
                <p14:cNvPr id="47" name="Ink 46">
                  <a:extLst>
                    <a:ext uri="{FF2B5EF4-FFF2-40B4-BE49-F238E27FC236}">
                      <a16:creationId xmlns:a16="http://schemas.microsoft.com/office/drawing/2014/main" id="{E057CB76-E19A-4FF0-9D27-2F0AABAEA043}"/>
                    </a:ext>
                  </a:extLst>
                </p14:cNvPr>
                <p14:cNvContentPartPr/>
                <p14:nvPr/>
              </p14:nvContentPartPr>
              <p14:xfrm>
                <a:off x="4356711" y="1470849"/>
                <a:ext cx="145440" cy="119880"/>
              </p14:xfrm>
            </p:contentPart>
          </mc:Choice>
          <mc:Fallback>
            <p:pic>
              <p:nvPicPr>
                <p:cNvPr id="47" name="Ink 46">
                  <a:extLst>
                    <a:ext uri="{FF2B5EF4-FFF2-40B4-BE49-F238E27FC236}">
                      <a16:creationId xmlns:a16="http://schemas.microsoft.com/office/drawing/2014/main" id="{E057CB76-E19A-4FF0-9D27-2F0AABAEA043}"/>
                    </a:ext>
                  </a:extLst>
                </p:cNvPr>
                <p:cNvPicPr/>
                <p:nvPr/>
              </p:nvPicPr>
              <p:blipFill>
                <a:blip r:embed="rId77"/>
                <a:stretch>
                  <a:fillRect/>
                </a:stretch>
              </p:blipFill>
              <p:spPr>
                <a:xfrm>
                  <a:off x="4336878" y="1458861"/>
                  <a:ext cx="179096" cy="151648"/>
                </a:xfrm>
                <a:prstGeom prst="rect">
                  <a:avLst/>
                </a:prstGeom>
              </p:spPr>
            </p:pic>
          </mc:Fallback>
        </mc:AlternateContent>
        <mc:AlternateContent xmlns:mc="http://schemas.openxmlformats.org/markup-compatibility/2006">
          <mc:Choice xmlns:p14="http://schemas.microsoft.com/office/powerpoint/2010/main" Requires="p14">
            <p:contentPart p14:bwMode="auto" r:id="rId78">
              <p14:nvContentPartPr>
                <p14:cNvPr id="48" name="Ink 47">
                  <a:extLst>
                    <a:ext uri="{FF2B5EF4-FFF2-40B4-BE49-F238E27FC236}">
                      <a16:creationId xmlns:a16="http://schemas.microsoft.com/office/drawing/2014/main" id="{269A7D7A-2854-4D7A-8C80-97B78176AF3B}"/>
                    </a:ext>
                  </a:extLst>
                </p14:cNvPr>
                <p14:cNvContentPartPr/>
                <p14:nvPr/>
              </p14:nvContentPartPr>
              <p14:xfrm>
                <a:off x="4664511" y="1437369"/>
                <a:ext cx="156960" cy="171000"/>
              </p14:xfrm>
            </p:contentPart>
          </mc:Choice>
          <mc:Fallback>
            <p:pic>
              <p:nvPicPr>
                <p:cNvPr id="48" name="Ink 47">
                  <a:extLst>
                    <a:ext uri="{FF2B5EF4-FFF2-40B4-BE49-F238E27FC236}">
                      <a16:creationId xmlns:a16="http://schemas.microsoft.com/office/drawing/2014/main" id="{269A7D7A-2854-4D7A-8C80-97B78176AF3B}"/>
                    </a:ext>
                  </a:extLst>
                </p:cNvPr>
                <p:cNvPicPr/>
                <p:nvPr/>
              </p:nvPicPr>
              <p:blipFill>
                <a:blip r:embed="rId79"/>
                <a:stretch>
                  <a:fillRect/>
                </a:stretch>
              </p:blipFill>
              <p:spPr>
                <a:xfrm>
                  <a:off x="4642260" y="1420510"/>
                  <a:ext cx="200861" cy="210137"/>
                </a:xfrm>
                <a:prstGeom prst="rect">
                  <a:avLst/>
                </a:prstGeom>
              </p:spPr>
            </p:pic>
          </mc:Fallback>
        </mc:AlternateContent>
        <mc:AlternateContent xmlns:mc="http://schemas.openxmlformats.org/markup-compatibility/2006">
          <mc:Choice xmlns:p14="http://schemas.microsoft.com/office/powerpoint/2010/main" Requires="p14">
            <p:contentPart p14:bwMode="auto" r:id="rId80">
              <p14:nvContentPartPr>
                <p14:cNvPr id="49" name="Ink 48">
                  <a:extLst>
                    <a:ext uri="{FF2B5EF4-FFF2-40B4-BE49-F238E27FC236}">
                      <a16:creationId xmlns:a16="http://schemas.microsoft.com/office/drawing/2014/main" id="{3FDF7C1D-7725-4AFD-A269-5019849348C1}"/>
                    </a:ext>
                  </a:extLst>
                </p14:cNvPr>
                <p14:cNvContentPartPr/>
                <p14:nvPr/>
              </p14:nvContentPartPr>
              <p14:xfrm>
                <a:off x="4870791" y="1495329"/>
                <a:ext cx="55080" cy="71640"/>
              </p14:xfrm>
            </p:contentPart>
          </mc:Choice>
          <mc:Fallback>
            <p:pic>
              <p:nvPicPr>
                <p:cNvPr id="49" name="Ink 48">
                  <a:extLst>
                    <a:ext uri="{FF2B5EF4-FFF2-40B4-BE49-F238E27FC236}">
                      <a16:creationId xmlns:a16="http://schemas.microsoft.com/office/drawing/2014/main" id="{3FDF7C1D-7725-4AFD-A269-5019849348C1}"/>
                    </a:ext>
                  </a:extLst>
                </p:cNvPr>
                <p:cNvPicPr/>
                <p:nvPr/>
              </p:nvPicPr>
              <p:blipFill>
                <a:blip r:embed="rId81"/>
                <a:stretch>
                  <a:fillRect/>
                </a:stretch>
              </p:blipFill>
              <p:spPr>
                <a:xfrm>
                  <a:off x="4850212" y="1474258"/>
                  <a:ext cx="96844" cy="113179"/>
                </a:xfrm>
                <a:prstGeom prst="rect">
                  <a:avLst/>
                </a:prstGeom>
              </p:spPr>
            </p:pic>
          </mc:Fallback>
        </mc:AlternateContent>
        <mc:AlternateContent xmlns:mc="http://schemas.openxmlformats.org/markup-compatibility/2006">
          <mc:Choice xmlns:p14="http://schemas.microsoft.com/office/powerpoint/2010/main" Requires="p14">
            <p:contentPart p14:bwMode="auto" r:id="rId82">
              <p14:nvContentPartPr>
                <p14:cNvPr id="50" name="Ink 49">
                  <a:extLst>
                    <a:ext uri="{FF2B5EF4-FFF2-40B4-BE49-F238E27FC236}">
                      <a16:creationId xmlns:a16="http://schemas.microsoft.com/office/drawing/2014/main" id="{8089FF40-E53D-4073-8900-988297CF4FDD}"/>
                    </a:ext>
                  </a:extLst>
                </p14:cNvPr>
                <p14:cNvContentPartPr/>
                <p14:nvPr/>
              </p14:nvContentPartPr>
              <p14:xfrm>
                <a:off x="4973031" y="1318569"/>
                <a:ext cx="51840" cy="259560"/>
              </p14:xfrm>
            </p:contentPart>
          </mc:Choice>
          <mc:Fallback>
            <p:pic>
              <p:nvPicPr>
                <p:cNvPr id="50" name="Ink 49">
                  <a:extLst>
                    <a:ext uri="{FF2B5EF4-FFF2-40B4-BE49-F238E27FC236}">
                      <a16:creationId xmlns:a16="http://schemas.microsoft.com/office/drawing/2014/main" id="{8089FF40-E53D-4073-8900-988297CF4FDD}"/>
                    </a:ext>
                  </a:extLst>
                </p:cNvPr>
                <p:cNvPicPr/>
                <p:nvPr/>
              </p:nvPicPr>
              <p:blipFill>
                <a:blip r:embed="rId83"/>
                <a:stretch>
                  <a:fillRect/>
                </a:stretch>
              </p:blipFill>
              <p:spPr>
                <a:xfrm>
                  <a:off x="4951331" y="1299943"/>
                  <a:ext cx="91624" cy="296812"/>
                </a:xfrm>
                <a:prstGeom prst="rect">
                  <a:avLst/>
                </a:prstGeom>
              </p:spPr>
            </p:pic>
          </mc:Fallback>
        </mc:AlternateContent>
        <mc:AlternateContent xmlns:mc="http://schemas.openxmlformats.org/markup-compatibility/2006">
          <mc:Choice xmlns:p14="http://schemas.microsoft.com/office/powerpoint/2010/main" Requires="p14">
            <p:contentPart p14:bwMode="auto" r:id="rId84">
              <p14:nvContentPartPr>
                <p14:cNvPr id="51" name="Ink 50">
                  <a:extLst>
                    <a:ext uri="{FF2B5EF4-FFF2-40B4-BE49-F238E27FC236}">
                      <a16:creationId xmlns:a16="http://schemas.microsoft.com/office/drawing/2014/main" id="{36300981-4103-48D4-81B0-F2C1FAAA87D9}"/>
                    </a:ext>
                  </a:extLst>
                </p14:cNvPr>
                <p14:cNvContentPartPr/>
                <p14:nvPr/>
              </p14:nvContentPartPr>
              <p14:xfrm>
                <a:off x="5058351" y="1417929"/>
                <a:ext cx="25560" cy="141120"/>
              </p14:xfrm>
            </p:contentPart>
          </mc:Choice>
          <mc:Fallback>
            <p:pic>
              <p:nvPicPr>
                <p:cNvPr id="51" name="Ink 50">
                  <a:extLst>
                    <a:ext uri="{FF2B5EF4-FFF2-40B4-BE49-F238E27FC236}">
                      <a16:creationId xmlns:a16="http://schemas.microsoft.com/office/drawing/2014/main" id="{36300981-4103-48D4-81B0-F2C1FAAA87D9}"/>
                    </a:ext>
                  </a:extLst>
                </p:cNvPr>
                <p:cNvPicPr/>
                <p:nvPr/>
              </p:nvPicPr>
              <p:blipFill>
                <a:blip r:embed="rId85"/>
                <a:stretch>
                  <a:fillRect/>
                </a:stretch>
              </p:blipFill>
              <p:spPr>
                <a:xfrm>
                  <a:off x="5041311" y="1403517"/>
                  <a:ext cx="55380" cy="172947"/>
                </a:xfrm>
                <a:prstGeom prst="rect">
                  <a:avLst/>
                </a:prstGeom>
              </p:spPr>
            </p:pic>
          </mc:Fallback>
        </mc:AlternateContent>
        <mc:AlternateContent xmlns:mc="http://schemas.openxmlformats.org/markup-compatibility/2006">
          <mc:Choice xmlns:p14="http://schemas.microsoft.com/office/powerpoint/2010/main" Requires="p14">
            <p:contentPart p14:bwMode="auto" r:id="rId86">
              <p14:nvContentPartPr>
                <p14:cNvPr id="52" name="Ink 51">
                  <a:extLst>
                    <a:ext uri="{FF2B5EF4-FFF2-40B4-BE49-F238E27FC236}">
                      <a16:creationId xmlns:a16="http://schemas.microsoft.com/office/drawing/2014/main" id="{5BB423EC-9719-4477-B923-776B3BC93B08}"/>
                    </a:ext>
                  </a:extLst>
                </p14:cNvPr>
                <p14:cNvContentPartPr/>
                <p14:nvPr/>
              </p14:nvContentPartPr>
              <p14:xfrm>
                <a:off x="5132511" y="1251249"/>
                <a:ext cx="171720" cy="361440"/>
              </p14:xfrm>
            </p:contentPart>
          </mc:Choice>
          <mc:Fallback>
            <p:pic>
              <p:nvPicPr>
                <p:cNvPr id="52" name="Ink 51">
                  <a:extLst>
                    <a:ext uri="{FF2B5EF4-FFF2-40B4-BE49-F238E27FC236}">
                      <a16:creationId xmlns:a16="http://schemas.microsoft.com/office/drawing/2014/main" id="{5BB423EC-9719-4477-B923-776B3BC93B08}"/>
                    </a:ext>
                  </a:extLst>
                </p:cNvPr>
                <p:cNvPicPr/>
                <p:nvPr/>
              </p:nvPicPr>
              <p:blipFill>
                <a:blip r:embed="rId87"/>
                <a:stretch>
                  <a:fillRect/>
                </a:stretch>
              </p:blipFill>
              <p:spPr>
                <a:xfrm>
                  <a:off x="5111496" y="1229599"/>
                  <a:ext cx="213149" cy="403538"/>
                </a:xfrm>
                <a:prstGeom prst="rect">
                  <a:avLst/>
                </a:prstGeom>
              </p:spPr>
            </p:pic>
          </mc:Fallback>
        </mc:AlternateContent>
        <mc:AlternateContent xmlns:mc="http://schemas.openxmlformats.org/markup-compatibility/2006">
          <mc:Choice xmlns:p14="http://schemas.microsoft.com/office/powerpoint/2010/main" Requires="p14">
            <p:contentPart p14:bwMode="auto" r:id="rId88">
              <p14:nvContentPartPr>
                <p14:cNvPr id="53" name="Ink 52">
                  <a:extLst>
                    <a:ext uri="{FF2B5EF4-FFF2-40B4-BE49-F238E27FC236}">
                      <a16:creationId xmlns:a16="http://schemas.microsoft.com/office/drawing/2014/main" id="{8CF30328-476C-494A-850A-CA60D6D7980E}"/>
                    </a:ext>
                  </a:extLst>
                </p14:cNvPr>
                <p14:cNvContentPartPr/>
                <p14:nvPr/>
              </p14:nvContentPartPr>
              <p14:xfrm>
                <a:off x="5500071" y="1506129"/>
                <a:ext cx="30240" cy="237600"/>
              </p14:xfrm>
            </p:contentPart>
          </mc:Choice>
          <mc:Fallback>
            <p:pic>
              <p:nvPicPr>
                <p:cNvPr id="53" name="Ink 52">
                  <a:extLst>
                    <a:ext uri="{FF2B5EF4-FFF2-40B4-BE49-F238E27FC236}">
                      <a16:creationId xmlns:a16="http://schemas.microsoft.com/office/drawing/2014/main" id="{8CF30328-476C-494A-850A-CA60D6D7980E}"/>
                    </a:ext>
                  </a:extLst>
                </p:cNvPr>
                <p:cNvPicPr/>
                <p:nvPr/>
              </p:nvPicPr>
              <p:blipFill>
                <a:blip r:embed="rId89"/>
                <a:stretch>
                  <a:fillRect/>
                </a:stretch>
              </p:blipFill>
              <p:spPr>
                <a:xfrm>
                  <a:off x="5485556" y="1493497"/>
                  <a:ext cx="61690" cy="266473"/>
                </a:xfrm>
                <a:prstGeom prst="rect">
                  <a:avLst/>
                </a:prstGeom>
              </p:spPr>
            </p:pic>
          </mc:Fallback>
        </mc:AlternateContent>
        <mc:AlternateContent xmlns:mc="http://schemas.openxmlformats.org/markup-compatibility/2006">
          <mc:Choice xmlns:p14="http://schemas.microsoft.com/office/powerpoint/2010/main" Requires="p14">
            <p:contentPart p14:bwMode="auto" r:id="rId90">
              <p14:nvContentPartPr>
                <p14:cNvPr id="54" name="Ink 53">
                  <a:extLst>
                    <a:ext uri="{FF2B5EF4-FFF2-40B4-BE49-F238E27FC236}">
                      <a16:creationId xmlns:a16="http://schemas.microsoft.com/office/drawing/2014/main" id="{4AE8E650-68EA-4DCC-ADE9-18A6043FD033}"/>
                    </a:ext>
                  </a:extLst>
                </p14:cNvPr>
                <p14:cNvContentPartPr/>
                <p14:nvPr/>
              </p14:nvContentPartPr>
              <p14:xfrm>
                <a:off x="5500791" y="1478409"/>
                <a:ext cx="81000" cy="133920"/>
              </p14:xfrm>
            </p:contentPart>
          </mc:Choice>
          <mc:Fallback>
            <p:pic>
              <p:nvPicPr>
                <p:cNvPr id="54" name="Ink 53">
                  <a:extLst>
                    <a:ext uri="{FF2B5EF4-FFF2-40B4-BE49-F238E27FC236}">
                      <a16:creationId xmlns:a16="http://schemas.microsoft.com/office/drawing/2014/main" id="{4AE8E650-68EA-4DCC-ADE9-18A6043FD033}"/>
                    </a:ext>
                  </a:extLst>
                </p:cNvPr>
                <p:cNvPicPr/>
                <p:nvPr/>
              </p:nvPicPr>
              <p:blipFill>
                <a:blip r:embed="rId91"/>
                <a:stretch>
                  <a:fillRect/>
                </a:stretch>
              </p:blipFill>
              <p:spPr>
                <a:xfrm>
                  <a:off x="5486991" y="1460993"/>
                  <a:ext cx="113400" cy="169352"/>
                </a:xfrm>
                <a:prstGeom prst="rect">
                  <a:avLst/>
                </a:prstGeom>
              </p:spPr>
            </p:pic>
          </mc:Fallback>
        </mc:AlternateContent>
        <mc:AlternateContent xmlns:mc="http://schemas.openxmlformats.org/markup-compatibility/2006">
          <mc:Choice xmlns:p14="http://schemas.microsoft.com/office/powerpoint/2010/main" Requires="p14">
            <p:contentPart p14:bwMode="auto" r:id="rId92">
              <p14:nvContentPartPr>
                <p14:cNvPr id="55" name="Ink 54">
                  <a:extLst>
                    <a:ext uri="{FF2B5EF4-FFF2-40B4-BE49-F238E27FC236}">
                      <a16:creationId xmlns:a16="http://schemas.microsoft.com/office/drawing/2014/main" id="{1660705A-680C-4039-9CEF-9F45CE685C56}"/>
                    </a:ext>
                  </a:extLst>
                </p14:cNvPr>
                <p14:cNvContentPartPr/>
                <p14:nvPr/>
              </p14:nvContentPartPr>
              <p14:xfrm>
                <a:off x="5624631" y="1329729"/>
                <a:ext cx="37440" cy="268920"/>
              </p14:xfrm>
            </p:contentPart>
          </mc:Choice>
          <mc:Fallback>
            <p:pic>
              <p:nvPicPr>
                <p:cNvPr id="55" name="Ink 54">
                  <a:extLst>
                    <a:ext uri="{FF2B5EF4-FFF2-40B4-BE49-F238E27FC236}">
                      <a16:creationId xmlns:a16="http://schemas.microsoft.com/office/drawing/2014/main" id="{1660705A-680C-4039-9CEF-9F45CE685C56}"/>
                    </a:ext>
                  </a:extLst>
                </p:cNvPr>
                <p:cNvPicPr/>
                <p:nvPr/>
              </p:nvPicPr>
              <p:blipFill>
                <a:blip r:embed="rId93"/>
                <a:stretch>
                  <a:fillRect/>
                </a:stretch>
              </p:blipFill>
              <p:spPr>
                <a:xfrm>
                  <a:off x="5606515" y="1312921"/>
                  <a:ext cx="67030" cy="298333"/>
                </a:xfrm>
                <a:prstGeom prst="rect">
                  <a:avLst/>
                </a:prstGeom>
              </p:spPr>
            </p:pic>
          </mc:Fallback>
        </mc:AlternateContent>
        <mc:AlternateContent xmlns:mc="http://schemas.openxmlformats.org/markup-compatibility/2006">
          <mc:Choice xmlns:p14="http://schemas.microsoft.com/office/powerpoint/2010/main" Requires="p14">
            <p:contentPart p14:bwMode="auto" r:id="rId94">
              <p14:nvContentPartPr>
                <p14:cNvPr id="56" name="Ink 55">
                  <a:extLst>
                    <a:ext uri="{FF2B5EF4-FFF2-40B4-BE49-F238E27FC236}">
                      <a16:creationId xmlns:a16="http://schemas.microsoft.com/office/drawing/2014/main" id="{DBB00611-2855-4AEC-9594-265DA2B08941}"/>
                    </a:ext>
                  </a:extLst>
                </p14:cNvPr>
                <p14:cNvContentPartPr/>
                <p14:nvPr/>
              </p14:nvContentPartPr>
              <p14:xfrm>
                <a:off x="5686911" y="1478409"/>
                <a:ext cx="117720" cy="95760"/>
              </p14:xfrm>
            </p:contentPart>
          </mc:Choice>
          <mc:Fallback>
            <p:pic>
              <p:nvPicPr>
                <p:cNvPr id="56" name="Ink 55">
                  <a:extLst>
                    <a:ext uri="{FF2B5EF4-FFF2-40B4-BE49-F238E27FC236}">
                      <a16:creationId xmlns:a16="http://schemas.microsoft.com/office/drawing/2014/main" id="{DBB00611-2855-4AEC-9594-265DA2B08941}"/>
                    </a:ext>
                  </a:extLst>
                </p:cNvPr>
                <p:cNvPicPr/>
                <p:nvPr/>
              </p:nvPicPr>
              <p:blipFill>
                <a:blip r:embed="rId95"/>
                <a:stretch>
                  <a:fillRect/>
                </a:stretch>
              </p:blipFill>
              <p:spPr>
                <a:xfrm>
                  <a:off x="5668292" y="1462148"/>
                  <a:ext cx="153156" cy="128885"/>
                </a:xfrm>
                <a:prstGeom prst="rect">
                  <a:avLst/>
                </a:prstGeom>
              </p:spPr>
            </p:pic>
          </mc:Fallback>
        </mc:AlternateContent>
        <mc:AlternateContent xmlns:mc="http://schemas.openxmlformats.org/markup-compatibility/2006">
          <mc:Choice xmlns:p14="http://schemas.microsoft.com/office/powerpoint/2010/main" Requires="p14">
            <p:contentPart p14:bwMode="auto" r:id="rId96">
              <p14:nvContentPartPr>
                <p14:cNvPr id="57" name="Ink 56">
                  <a:extLst>
                    <a:ext uri="{FF2B5EF4-FFF2-40B4-BE49-F238E27FC236}">
                      <a16:creationId xmlns:a16="http://schemas.microsoft.com/office/drawing/2014/main" id="{1B47B39C-B30C-4B4B-997E-AF29EF4F7756}"/>
                    </a:ext>
                  </a:extLst>
                </p14:cNvPr>
                <p14:cNvContentPartPr/>
                <p14:nvPr/>
              </p14:nvContentPartPr>
              <p14:xfrm>
                <a:off x="5853951" y="1485249"/>
                <a:ext cx="32760" cy="96120"/>
              </p14:xfrm>
            </p:contentPart>
          </mc:Choice>
          <mc:Fallback>
            <p:pic>
              <p:nvPicPr>
                <p:cNvPr id="57" name="Ink 56">
                  <a:extLst>
                    <a:ext uri="{FF2B5EF4-FFF2-40B4-BE49-F238E27FC236}">
                      <a16:creationId xmlns:a16="http://schemas.microsoft.com/office/drawing/2014/main" id="{1B47B39C-B30C-4B4B-997E-AF29EF4F7756}"/>
                    </a:ext>
                  </a:extLst>
                </p:cNvPr>
                <p:cNvPicPr/>
                <p:nvPr/>
              </p:nvPicPr>
              <p:blipFill>
                <a:blip r:embed="rId97"/>
                <a:stretch>
                  <a:fillRect/>
                </a:stretch>
              </p:blipFill>
              <p:spPr>
                <a:xfrm>
                  <a:off x="5834891" y="1471432"/>
                  <a:ext cx="66116" cy="129161"/>
                </a:xfrm>
                <a:prstGeom prst="rect">
                  <a:avLst/>
                </a:prstGeom>
              </p:spPr>
            </p:pic>
          </mc:Fallback>
        </mc:AlternateContent>
        <mc:AlternateContent xmlns:mc="http://schemas.openxmlformats.org/markup-compatibility/2006">
          <mc:Choice xmlns:p14="http://schemas.microsoft.com/office/powerpoint/2010/main" Requires="p14">
            <p:contentPart p14:bwMode="auto" r:id="rId98">
              <p14:nvContentPartPr>
                <p14:cNvPr id="58" name="Ink 57">
                  <a:extLst>
                    <a:ext uri="{FF2B5EF4-FFF2-40B4-BE49-F238E27FC236}">
                      <a16:creationId xmlns:a16="http://schemas.microsoft.com/office/drawing/2014/main" id="{637DF52D-88E6-437A-936F-917DF9581EFA}"/>
                    </a:ext>
                  </a:extLst>
                </p14:cNvPr>
                <p14:cNvContentPartPr/>
                <p14:nvPr/>
              </p14:nvContentPartPr>
              <p14:xfrm>
                <a:off x="5894631" y="1426209"/>
                <a:ext cx="149400" cy="156600"/>
              </p14:xfrm>
            </p:contentPart>
          </mc:Choice>
          <mc:Fallback>
            <p:pic>
              <p:nvPicPr>
                <p:cNvPr id="58" name="Ink 57">
                  <a:extLst>
                    <a:ext uri="{FF2B5EF4-FFF2-40B4-BE49-F238E27FC236}">
                      <a16:creationId xmlns:a16="http://schemas.microsoft.com/office/drawing/2014/main" id="{637DF52D-88E6-437A-936F-917DF9581EFA}"/>
                    </a:ext>
                  </a:extLst>
                </p:cNvPr>
                <p:cNvPicPr/>
                <p:nvPr/>
              </p:nvPicPr>
              <p:blipFill>
                <a:blip r:embed="rId99"/>
                <a:stretch>
                  <a:fillRect/>
                </a:stretch>
              </p:blipFill>
              <p:spPr>
                <a:xfrm>
                  <a:off x="5881431" y="1407537"/>
                  <a:ext cx="183600" cy="196955"/>
                </a:xfrm>
                <a:prstGeom prst="rect">
                  <a:avLst/>
                </a:prstGeom>
              </p:spPr>
            </p:pic>
          </mc:Fallback>
        </mc:AlternateContent>
        <mc:AlternateContent xmlns:mc="http://schemas.openxmlformats.org/markup-compatibility/2006">
          <mc:Choice xmlns:p14="http://schemas.microsoft.com/office/powerpoint/2010/main" Requires="p14">
            <p:contentPart p14:bwMode="auto" r:id="rId100">
              <p14:nvContentPartPr>
                <p14:cNvPr id="59" name="Ink 58">
                  <a:extLst>
                    <a:ext uri="{FF2B5EF4-FFF2-40B4-BE49-F238E27FC236}">
                      <a16:creationId xmlns:a16="http://schemas.microsoft.com/office/drawing/2014/main" id="{D3723A41-E127-48AA-B862-3973F6BA1AA3}"/>
                    </a:ext>
                  </a:extLst>
                </p14:cNvPr>
                <p14:cNvContentPartPr/>
                <p14:nvPr/>
              </p14:nvContentPartPr>
              <p14:xfrm>
                <a:off x="5367231" y="3899143"/>
                <a:ext cx="11160" cy="18720"/>
              </p14:xfrm>
            </p:contentPart>
          </mc:Choice>
          <mc:Fallback>
            <p:pic>
              <p:nvPicPr>
                <p:cNvPr id="59" name="Ink 58">
                  <a:extLst>
                    <a:ext uri="{FF2B5EF4-FFF2-40B4-BE49-F238E27FC236}">
                      <a16:creationId xmlns:a16="http://schemas.microsoft.com/office/drawing/2014/main" id="{D3723A41-E127-48AA-B862-3973F6BA1AA3}"/>
                    </a:ext>
                  </a:extLst>
                </p:cNvPr>
                <p:cNvPicPr/>
                <p:nvPr/>
              </p:nvPicPr>
              <p:blipFill>
                <a:blip r:embed="rId101"/>
                <a:stretch>
                  <a:fillRect/>
                </a:stretch>
              </p:blipFill>
              <p:spPr>
                <a:xfrm>
                  <a:off x="5347391" y="3882838"/>
                  <a:ext cx="47740" cy="54348"/>
                </a:xfrm>
                <a:prstGeom prst="rect">
                  <a:avLst/>
                </a:prstGeom>
              </p:spPr>
            </p:pic>
          </mc:Fallback>
        </mc:AlternateContent>
        <mc:AlternateContent xmlns:mc="http://schemas.openxmlformats.org/markup-compatibility/2006">
          <mc:Choice xmlns:p14="http://schemas.microsoft.com/office/powerpoint/2010/main" Requires="p14">
            <p:contentPart p14:bwMode="auto" r:id="rId102">
              <p14:nvContentPartPr>
                <p14:cNvPr id="60" name="Ink 59">
                  <a:extLst>
                    <a:ext uri="{FF2B5EF4-FFF2-40B4-BE49-F238E27FC236}">
                      <a16:creationId xmlns:a16="http://schemas.microsoft.com/office/drawing/2014/main" id="{88D7A9D4-DF8F-433F-98CF-D537B37C380D}"/>
                    </a:ext>
                  </a:extLst>
                </p14:cNvPr>
                <p14:cNvContentPartPr/>
                <p14:nvPr/>
              </p14:nvContentPartPr>
              <p14:xfrm>
                <a:off x="2552031" y="2849383"/>
                <a:ext cx="561960" cy="1365480"/>
              </p14:xfrm>
            </p:contentPart>
          </mc:Choice>
          <mc:Fallback>
            <p:pic>
              <p:nvPicPr>
                <p:cNvPr id="60" name="Ink 59">
                  <a:extLst>
                    <a:ext uri="{FF2B5EF4-FFF2-40B4-BE49-F238E27FC236}">
                      <a16:creationId xmlns:a16="http://schemas.microsoft.com/office/drawing/2014/main" id="{88D7A9D4-DF8F-433F-98CF-D537B37C380D}"/>
                    </a:ext>
                  </a:extLst>
                </p:cNvPr>
                <p:cNvPicPr/>
                <p:nvPr/>
              </p:nvPicPr>
              <p:blipFill>
                <a:blip r:embed="rId103"/>
                <a:stretch>
                  <a:fillRect/>
                </a:stretch>
              </p:blipFill>
              <p:spPr>
                <a:xfrm>
                  <a:off x="2532798" y="2830151"/>
                  <a:ext cx="600426" cy="1403944"/>
                </a:xfrm>
                <a:prstGeom prst="rect">
                  <a:avLst/>
                </a:prstGeom>
              </p:spPr>
            </p:pic>
          </mc:Fallback>
        </mc:AlternateContent>
        <mc:AlternateContent xmlns:mc="http://schemas.openxmlformats.org/markup-compatibility/2006">
          <mc:Choice xmlns:p14="http://schemas.microsoft.com/office/powerpoint/2010/main" Requires="p14">
            <p:contentPart p14:bwMode="auto" r:id="rId104">
              <p14:nvContentPartPr>
                <p14:cNvPr id="61" name="Ink 60">
                  <a:extLst>
                    <a:ext uri="{FF2B5EF4-FFF2-40B4-BE49-F238E27FC236}">
                      <a16:creationId xmlns:a16="http://schemas.microsoft.com/office/drawing/2014/main" id="{D9950B0F-6CDF-40A6-89EF-BCE08441A140}"/>
                    </a:ext>
                  </a:extLst>
                </p14:cNvPr>
                <p14:cNvContentPartPr/>
                <p14:nvPr/>
              </p14:nvContentPartPr>
              <p14:xfrm>
                <a:off x="2508471" y="2708263"/>
                <a:ext cx="3585960" cy="201240"/>
              </p14:xfrm>
            </p:contentPart>
          </mc:Choice>
          <mc:Fallback>
            <p:pic>
              <p:nvPicPr>
                <p:cNvPr id="61" name="Ink 60">
                  <a:extLst>
                    <a:ext uri="{FF2B5EF4-FFF2-40B4-BE49-F238E27FC236}">
                      <a16:creationId xmlns:a16="http://schemas.microsoft.com/office/drawing/2014/main" id="{D9950B0F-6CDF-40A6-89EF-BCE08441A140}"/>
                    </a:ext>
                  </a:extLst>
                </p:cNvPr>
                <p:cNvPicPr/>
                <p:nvPr/>
              </p:nvPicPr>
              <p:blipFill>
                <a:blip r:embed="rId105"/>
                <a:stretch>
                  <a:fillRect/>
                </a:stretch>
              </p:blipFill>
              <p:spPr>
                <a:xfrm>
                  <a:off x="2488632" y="2684765"/>
                  <a:ext cx="3629244" cy="247634"/>
                </a:xfrm>
                <a:prstGeom prst="rect">
                  <a:avLst/>
                </a:prstGeom>
              </p:spPr>
            </p:pic>
          </mc:Fallback>
        </mc:AlternateContent>
        <mc:AlternateContent xmlns:mc="http://schemas.openxmlformats.org/markup-compatibility/2006">
          <mc:Choice xmlns:p14="http://schemas.microsoft.com/office/powerpoint/2010/main" Requires="p14">
            <p:contentPart p14:bwMode="auto" r:id="rId106">
              <p14:nvContentPartPr>
                <p14:cNvPr id="62" name="Ink 61">
                  <a:extLst>
                    <a:ext uri="{FF2B5EF4-FFF2-40B4-BE49-F238E27FC236}">
                      <a16:creationId xmlns:a16="http://schemas.microsoft.com/office/drawing/2014/main" id="{0EF58F66-48EC-46D1-A8F3-B2200E7D0616}"/>
                    </a:ext>
                  </a:extLst>
                </p14:cNvPr>
                <p14:cNvContentPartPr/>
                <p14:nvPr/>
              </p14:nvContentPartPr>
              <p14:xfrm>
                <a:off x="2058111" y="1795303"/>
                <a:ext cx="456120" cy="1059120"/>
              </p14:xfrm>
            </p:contentPart>
          </mc:Choice>
          <mc:Fallback>
            <p:pic>
              <p:nvPicPr>
                <p:cNvPr id="62" name="Ink 61">
                  <a:extLst>
                    <a:ext uri="{FF2B5EF4-FFF2-40B4-BE49-F238E27FC236}">
                      <a16:creationId xmlns:a16="http://schemas.microsoft.com/office/drawing/2014/main" id="{0EF58F66-48EC-46D1-A8F3-B2200E7D0616}"/>
                    </a:ext>
                  </a:extLst>
                </p:cNvPr>
                <p:cNvPicPr/>
                <p:nvPr/>
              </p:nvPicPr>
              <p:blipFill>
                <a:blip r:embed="rId107"/>
                <a:stretch>
                  <a:fillRect/>
                </a:stretch>
              </p:blipFill>
              <p:spPr>
                <a:xfrm>
                  <a:off x="2040683" y="1778472"/>
                  <a:ext cx="492778" cy="1095185"/>
                </a:xfrm>
                <a:prstGeom prst="rect">
                  <a:avLst/>
                </a:prstGeom>
              </p:spPr>
            </p:pic>
          </mc:Fallback>
        </mc:AlternateContent>
        <mc:AlternateContent xmlns:mc="http://schemas.openxmlformats.org/markup-compatibility/2006">
          <mc:Choice xmlns:p14="http://schemas.microsoft.com/office/powerpoint/2010/main" Requires="p14">
            <p:contentPart p14:bwMode="auto" r:id="rId108">
              <p14:nvContentPartPr>
                <p14:cNvPr id="63" name="Ink 62">
                  <a:extLst>
                    <a:ext uri="{FF2B5EF4-FFF2-40B4-BE49-F238E27FC236}">
                      <a16:creationId xmlns:a16="http://schemas.microsoft.com/office/drawing/2014/main" id="{4263B268-0470-4CDC-B34F-DD83AD0FACA2}"/>
                    </a:ext>
                  </a:extLst>
                </p14:cNvPr>
                <p14:cNvContentPartPr/>
                <p14:nvPr/>
              </p14:nvContentPartPr>
              <p14:xfrm>
                <a:off x="2734551" y="1899969"/>
                <a:ext cx="32040" cy="330480"/>
              </p14:xfrm>
            </p:contentPart>
          </mc:Choice>
          <mc:Fallback>
            <p:pic>
              <p:nvPicPr>
                <p:cNvPr id="63" name="Ink 62">
                  <a:extLst>
                    <a:ext uri="{FF2B5EF4-FFF2-40B4-BE49-F238E27FC236}">
                      <a16:creationId xmlns:a16="http://schemas.microsoft.com/office/drawing/2014/main" id="{4263B268-0470-4CDC-B34F-DD83AD0FACA2}"/>
                    </a:ext>
                  </a:extLst>
                </p:cNvPr>
                <p:cNvPicPr/>
                <p:nvPr/>
              </p:nvPicPr>
              <p:blipFill>
                <a:blip r:embed="rId109"/>
                <a:stretch>
                  <a:fillRect/>
                </a:stretch>
              </p:blipFill>
              <p:spPr>
                <a:xfrm>
                  <a:off x="2715811" y="1883145"/>
                  <a:ext cx="67707" cy="365931"/>
                </a:xfrm>
                <a:prstGeom prst="rect">
                  <a:avLst/>
                </a:prstGeom>
              </p:spPr>
            </p:pic>
          </mc:Fallback>
        </mc:AlternateContent>
        <mc:AlternateContent xmlns:mc="http://schemas.openxmlformats.org/markup-compatibility/2006">
          <mc:Choice xmlns:p14="http://schemas.microsoft.com/office/powerpoint/2010/main" Requires="p14">
            <p:contentPart p14:bwMode="auto" r:id="rId110">
              <p14:nvContentPartPr>
                <p14:cNvPr id="64" name="Ink 63">
                  <a:extLst>
                    <a:ext uri="{FF2B5EF4-FFF2-40B4-BE49-F238E27FC236}">
                      <a16:creationId xmlns:a16="http://schemas.microsoft.com/office/drawing/2014/main" id="{6742BCD7-26AB-4C55-9EE8-9AFF069D4A28}"/>
                    </a:ext>
                  </a:extLst>
                </p14:cNvPr>
                <p14:cNvContentPartPr/>
                <p14:nvPr/>
              </p14:nvContentPartPr>
              <p14:xfrm>
                <a:off x="2823471" y="1863969"/>
                <a:ext cx="54720" cy="434160"/>
              </p14:xfrm>
            </p:contentPart>
          </mc:Choice>
          <mc:Fallback>
            <p:pic>
              <p:nvPicPr>
                <p:cNvPr id="64" name="Ink 63">
                  <a:extLst>
                    <a:ext uri="{FF2B5EF4-FFF2-40B4-BE49-F238E27FC236}">
                      <a16:creationId xmlns:a16="http://schemas.microsoft.com/office/drawing/2014/main" id="{6742BCD7-26AB-4C55-9EE8-9AFF069D4A28}"/>
                    </a:ext>
                  </a:extLst>
                </p:cNvPr>
                <p:cNvPicPr/>
                <p:nvPr/>
              </p:nvPicPr>
              <p:blipFill>
                <a:blip r:embed="rId111"/>
                <a:stretch>
                  <a:fillRect/>
                </a:stretch>
              </p:blipFill>
              <p:spPr>
                <a:xfrm>
                  <a:off x="2808438" y="1847132"/>
                  <a:ext cx="86590" cy="466632"/>
                </a:xfrm>
                <a:prstGeom prst="rect">
                  <a:avLst/>
                </a:prstGeom>
              </p:spPr>
            </p:pic>
          </mc:Fallback>
        </mc:AlternateContent>
        <mc:AlternateContent xmlns:mc="http://schemas.openxmlformats.org/markup-compatibility/2006">
          <mc:Choice xmlns:p14="http://schemas.microsoft.com/office/powerpoint/2010/main" Requires="p14">
            <p:contentPart p14:bwMode="auto" r:id="rId112">
              <p14:nvContentPartPr>
                <p14:cNvPr id="65" name="Ink 64">
                  <a:extLst>
                    <a:ext uri="{FF2B5EF4-FFF2-40B4-BE49-F238E27FC236}">
                      <a16:creationId xmlns:a16="http://schemas.microsoft.com/office/drawing/2014/main" id="{3CE73D5D-6E7C-4FBD-BAC9-A6F50B30E95C}"/>
                    </a:ext>
                  </a:extLst>
                </p14:cNvPr>
                <p14:cNvContentPartPr/>
                <p14:nvPr/>
              </p14:nvContentPartPr>
              <p14:xfrm>
                <a:off x="2729871" y="2077809"/>
                <a:ext cx="169560" cy="13320"/>
              </p14:xfrm>
            </p:contentPart>
          </mc:Choice>
          <mc:Fallback>
            <p:pic>
              <p:nvPicPr>
                <p:cNvPr id="65" name="Ink 64">
                  <a:extLst>
                    <a:ext uri="{FF2B5EF4-FFF2-40B4-BE49-F238E27FC236}">
                      <a16:creationId xmlns:a16="http://schemas.microsoft.com/office/drawing/2014/main" id="{3CE73D5D-6E7C-4FBD-BAC9-A6F50B30E95C}"/>
                    </a:ext>
                  </a:extLst>
                </p:cNvPr>
                <p:cNvPicPr/>
                <p:nvPr/>
              </p:nvPicPr>
              <p:blipFill>
                <a:blip r:embed="rId113"/>
                <a:stretch>
                  <a:fillRect/>
                </a:stretch>
              </p:blipFill>
              <p:spPr>
                <a:xfrm>
                  <a:off x="2714839" y="2058434"/>
                  <a:ext cx="194212" cy="48436"/>
                </a:xfrm>
                <a:prstGeom prst="rect">
                  <a:avLst/>
                </a:prstGeom>
              </p:spPr>
            </p:pic>
          </mc:Fallback>
        </mc:AlternateContent>
        <mc:AlternateContent xmlns:mc="http://schemas.openxmlformats.org/markup-compatibility/2006">
          <mc:Choice xmlns:p14="http://schemas.microsoft.com/office/powerpoint/2010/main" Requires="p14">
            <p:contentPart p14:bwMode="auto" r:id="rId114">
              <p14:nvContentPartPr>
                <p14:cNvPr id="66" name="Ink 65">
                  <a:extLst>
                    <a:ext uri="{FF2B5EF4-FFF2-40B4-BE49-F238E27FC236}">
                      <a16:creationId xmlns:a16="http://schemas.microsoft.com/office/drawing/2014/main" id="{B553067C-0A93-430D-9243-4A0BF2C380A1}"/>
                    </a:ext>
                  </a:extLst>
                </p14:cNvPr>
                <p14:cNvContentPartPr/>
                <p14:nvPr/>
              </p14:nvContentPartPr>
              <p14:xfrm>
                <a:off x="2937951" y="2086089"/>
                <a:ext cx="66960" cy="104040"/>
              </p14:xfrm>
            </p:contentPart>
          </mc:Choice>
          <mc:Fallback>
            <p:pic>
              <p:nvPicPr>
                <p:cNvPr id="66" name="Ink 65">
                  <a:extLst>
                    <a:ext uri="{FF2B5EF4-FFF2-40B4-BE49-F238E27FC236}">
                      <a16:creationId xmlns:a16="http://schemas.microsoft.com/office/drawing/2014/main" id="{B553067C-0A93-430D-9243-4A0BF2C380A1}"/>
                    </a:ext>
                  </a:extLst>
                </p:cNvPr>
                <p:cNvPicPr/>
                <p:nvPr/>
              </p:nvPicPr>
              <p:blipFill>
                <a:blip r:embed="rId115"/>
                <a:stretch>
                  <a:fillRect/>
                </a:stretch>
              </p:blipFill>
              <p:spPr>
                <a:xfrm>
                  <a:off x="2918222" y="2065642"/>
                  <a:ext cx="107016" cy="144333"/>
                </a:xfrm>
                <a:prstGeom prst="rect">
                  <a:avLst/>
                </a:prstGeom>
              </p:spPr>
            </p:pic>
          </mc:Fallback>
        </mc:AlternateContent>
        <mc:AlternateContent xmlns:mc="http://schemas.openxmlformats.org/markup-compatibility/2006">
          <mc:Choice xmlns:p14="http://schemas.microsoft.com/office/powerpoint/2010/main" Requires="p14">
            <p:contentPart p14:bwMode="auto" r:id="rId116">
              <p14:nvContentPartPr>
                <p14:cNvPr id="67" name="Ink 66">
                  <a:extLst>
                    <a:ext uri="{FF2B5EF4-FFF2-40B4-BE49-F238E27FC236}">
                      <a16:creationId xmlns:a16="http://schemas.microsoft.com/office/drawing/2014/main" id="{AC4B9448-02B9-4F06-AC29-0FFE0B6C8840}"/>
                    </a:ext>
                  </a:extLst>
                </p14:cNvPr>
                <p14:cNvContentPartPr/>
                <p14:nvPr/>
              </p14:nvContentPartPr>
              <p14:xfrm>
                <a:off x="3078351" y="2019849"/>
                <a:ext cx="230400" cy="174240"/>
              </p14:xfrm>
            </p:contentPart>
          </mc:Choice>
          <mc:Fallback>
            <p:pic>
              <p:nvPicPr>
                <p:cNvPr id="67" name="Ink 66">
                  <a:extLst>
                    <a:ext uri="{FF2B5EF4-FFF2-40B4-BE49-F238E27FC236}">
                      <a16:creationId xmlns:a16="http://schemas.microsoft.com/office/drawing/2014/main" id="{AC4B9448-02B9-4F06-AC29-0FFE0B6C8840}"/>
                    </a:ext>
                  </a:extLst>
                </p:cNvPr>
                <p:cNvPicPr/>
                <p:nvPr/>
              </p:nvPicPr>
              <p:blipFill>
                <a:blip r:embed="rId117"/>
                <a:stretch>
                  <a:fillRect/>
                </a:stretch>
              </p:blipFill>
              <p:spPr>
                <a:xfrm>
                  <a:off x="3059702" y="1998219"/>
                  <a:ext cx="271908" cy="215096"/>
                </a:xfrm>
                <a:prstGeom prst="rect">
                  <a:avLst/>
                </a:prstGeom>
              </p:spPr>
            </p:pic>
          </mc:Fallback>
        </mc:AlternateContent>
        <mc:AlternateContent xmlns:mc="http://schemas.openxmlformats.org/markup-compatibility/2006">
          <mc:Choice xmlns:p14="http://schemas.microsoft.com/office/powerpoint/2010/main" Requires="p14">
            <p:contentPart p14:bwMode="auto" r:id="rId118">
              <p14:nvContentPartPr>
                <p14:cNvPr id="68" name="Ink 67">
                  <a:extLst>
                    <a:ext uri="{FF2B5EF4-FFF2-40B4-BE49-F238E27FC236}">
                      <a16:creationId xmlns:a16="http://schemas.microsoft.com/office/drawing/2014/main" id="{C3E22FBE-1528-48AA-8B2B-0C2B70B2D3A7}"/>
                    </a:ext>
                  </a:extLst>
                </p14:cNvPr>
                <p14:cNvContentPartPr/>
                <p14:nvPr/>
              </p14:nvContentPartPr>
              <p14:xfrm>
                <a:off x="3539511" y="1789809"/>
                <a:ext cx="182160" cy="381960"/>
              </p14:xfrm>
            </p:contentPart>
          </mc:Choice>
          <mc:Fallback>
            <p:pic>
              <p:nvPicPr>
                <p:cNvPr id="68" name="Ink 67">
                  <a:extLst>
                    <a:ext uri="{FF2B5EF4-FFF2-40B4-BE49-F238E27FC236}">
                      <a16:creationId xmlns:a16="http://schemas.microsoft.com/office/drawing/2014/main" id="{C3E22FBE-1528-48AA-8B2B-0C2B70B2D3A7}"/>
                    </a:ext>
                  </a:extLst>
                </p:cNvPr>
                <p:cNvPicPr/>
                <p:nvPr/>
              </p:nvPicPr>
              <p:blipFill>
                <a:blip r:embed="rId119"/>
                <a:stretch>
                  <a:fillRect/>
                </a:stretch>
              </p:blipFill>
              <p:spPr>
                <a:xfrm>
                  <a:off x="3520273" y="1768756"/>
                  <a:ext cx="218231" cy="422261"/>
                </a:xfrm>
                <a:prstGeom prst="rect">
                  <a:avLst/>
                </a:prstGeom>
              </p:spPr>
            </p:pic>
          </mc:Fallback>
        </mc:AlternateContent>
        <mc:AlternateContent xmlns:mc="http://schemas.openxmlformats.org/markup-compatibility/2006">
          <mc:Choice xmlns:p14="http://schemas.microsoft.com/office/powerpoint/2010/main" Requires="p14">
            <p:contentPart p14:bwMode="auto" r:id="rId120">
              <p14:nvContentPartPr>
                <p14:cNvPr id="69" name="Ink 68">
                  <a:extLst>
                    <a:ext uri="{FF2B5EF4-FFF2-40B4-BE49-F238E27FC236}">
                      <a16:creationId xmlns:a16="http://schemas.microsoft.com/office/drawing/2014/main" id="{B23EC0A4-704D-4E2F-A928-4F0A878A9579}"/>
                    </a:ext>
                  </a:extLst>
                </p14:cNvPr>
                <p14:cNvContentPartPr/>
                <p14:nvPr/>
              </p14:nvContentPartPr>
              <p14:xfrm>
                <a:off x="3761991" y="1969809"/>
                <a:ext cx="109080" cy="140760"/>
              </p14:xfrm>
            </p:contentPart>
          </mc:Choice>
          <mc:Fallback>
            <p:pic>
              <p:nvPicPr>
                <p:cNvPr id="69" name="Ink 68">
                  <a:extLst>
                    <a:ext uri="{FF2B5EF4-FFF2-40B4-BE49-F238E27FC236}">
                      <a16:creationId xmlns:a16="http://schemas.microsoft.com/office/drawing/2014/main" id="{B23EC0A4-704D-4E2F-A928-4F0A878A9579}"/>
                    </a:ext>
                  </a:extLst>
                </p:cNvPr>
                <p:cNvPicPr/>
                <p:nvPr/>
              </p:nvPicPr>
              <p:blipFill>
                <a:blip r:embed="rId121"/>
                <a:stretch>
                  <a:fillRect/>
                </a:stretch>
              </p:blipFill>
              <p:spPr>
                <a:xfrm>
                  <a:off x="3740415" y="1947552"/>
                  <a:ext cx="152832" cy="184672"/>
                </a:xfrm>
                <a:prstGeom prst="rect">
                  <a:avLst/>
                </a:prstGeom>
              </p:spPr>
            </p:pic>
          </mc:Fallback>
        </mc:AlternateContent>
        <mc:AlternateContent xmlns:mc="http://schemas.openxmlformats.org/markup-compatibility/2006">
          <mc:Choice xmlns:p14="http://schemas.microsoft.com/office/powerpoint/2010/main" Requires="p14">
            <p:contentPart p14:bwMode="auto" r:id="rId122">
              <p14:nvContentPartPr>
                <p14:cNvPr id="70" name="Ink 69">
                  <a:extLst>
                    <a:ext uri="{FF2B5EF4-FFF2-40B4-BE49-F238E27FC236}">
                      <a16:creationId xmlns:a16="http://schemas.microsoft.com/office/drawing/2014/main" id="{A7D4A8EA-94A6-4AD2-A5A6-AC4FEA7533A7}"/>
                    </a:ext>
                  </a:extLst>
                </p14:cNvPr>
                <p14:cNvContentPartPr/>
                <p14:nvPr/>
              </p14:nvContentPartPr>
              <p14:xfrm>
                <a:off x="3937311" y="1971969"/>
                <a:ext cx="95040" cy="161640"/>
              </p14:xfrm>
            </p:contentPart>
          </mc:Choice>
          <mc:Fallback>
            <p:pic>
              <p:nvPicPr>
                <p:cNvPr id="70" name="Ink 69">
                  <a:extLst>
                    <a:ext uri="{FF2B5EF4-FFF2-40B4-BE49-F238E27FC236}">
                      <a16:creationId xmlns:a16="http://schemas.microsoft.com/office/drawing/2014/main" id="{A7D4A8EA-94A6-4AD2-A5A6-AC4FEA7533A7}"/>
                    </a:ext>
                  </a:extLst>
                </p:cNvPr>
                <p:cNvPicPr/>
                <p:nvPr/>
              </p:nvPicPr>
              <p:blipFill>
                <a:blip r:embed="rId123"/>
                <a:stretch>
                  <a:fillRect/>
                </a:stretch>
              </p:blipFill>
              <p:spPr>
                <a:xfrm>
                  <a:off x="3921672" y="1950938"/>
                  <a:ext cx="127522" cy="202501"/>
                </a:xfrm>
                <a:prstGeom prst="rect">
                  <a:avLst/>
                </a:prstGeom>
              </p:spPr>
            </p:pic>
          </mc:Fallback>
        </mc:AlternateContent>
        <mc:AlternateContent xmlns:mc="http://schemas.openxmlformats.org/markup-compatibility/2006">
          <mc:Choice xmlns:p14="http://schemas.microsoft.com/office/powerpoint/2010/main" Requires="p14">
            <p:contentPart p14:bwMode="auto" r:id="rId124">
              <p14:nvContentPartPr>
                <p14:cNvPr id="71" name="Ink 70">
                  <a:extLst>
                    <a:ext uri="{FF2B5EF4-FFF2-40B4-BE49-F238E27FC236}">
                      <a16:creationId xmlns:a16="http://schemas.microsoft.com/office/drawing/2014/main" id="{F1746619-CF8B-42FC-917F-4F943DCAE3B9}"/>
                    </a:ext>
                  </a:extLst>
                </p14:cNvPr>
                <p14:cNvContentPartPr/>
                <p14:nvPr/>
              </p14:nvContentPartPr>
              <p14:xfrm>
                <a:off x="4112631" y="1982049"/>
                <a:ext cx="105480" cy="164160"/>
              </p14:xfrm>
            </p:contentPart>
          </mc:Choice>
          <mc:Fallback>
            <p:pic>
              <p:nvPicPr>
                <p:cNvPr id="71" name="Ink 70">
                  <a:extLst>
                    <a:ext uri="{FF2B5EF4-FFF2-40B4-BE49-F238E27FC236}">
                      <a16:creationId xmlns:a16="http://schemas.microsoft.com/office/drawing/2014/main" id="{F1746619-CF8B-42FC-917F-4F943DCAE3B9}"/>
                    </a:ext>
                  </a:extLst>
                </p:cNvPr>
                <p:cNvPicPr/>
                <p:nvPr/>
              </p:nvPicPr>
              <p:blipFill>
                <a:blip r:embed="rId125"/>
                <a:stretch>
                  <a:fillRect/>
                </a:stretch>
              </p:blipFill>
              <p:spPr>
                <a:xfrm>
                  <a:off x="4089727" y="1965212"/>
                  <a:ext cx="151891" cy="204448"/>
                </a:xfrm>
                <a:prstGeom prst="rect">
                  <a:avLst/>
                </a:prstGeom>
              </p:spPr>
            </p:pic>
          </mc:Fallback>
        </mc:AlternateContent>
        <mc:AlternateContent xmlns:mc="http://schemas.openxmlformats.org/markup-compatibility/2006">
          <mc:Choice xmlns:p14="http://schemas.microsoft.com/office/powerpoint/2010/main" Requires="p14">
            <p:contentPart p14:bwMode="auto" r:id="rId126">
              <p14:nvContentPartPr>
                <p14:cNvPr id="72" name="Ink 71">
                  <a:extLst>
                    <a:ext uri="{FF2B5EF4-FFF2-40B4-BE49-F238E27FC236}">
                      <a16:creationId xmlns:a16="http://schemas.microsoft.com/office/drawing/2014/main" id="{656BCEBC-7B99-4848-BC22-A16C96102DC5}"/>
                    </a:ext>
                  </a:extLst>
                </p14:cNvPr>
                <p14:cNvContentPartPr/>
                <p14:nvPr/>
              </p14:nvContentPartPr>
              <p14:xfrm>
                <a:off x="2584431" y="2487583"/>
                <a:ext cx="141120" cy="25920"/>
              </p14:xfrm>
            </p:contentPart>
          </mc:Choice>
          <mc:Fallback>
            <p:pic>
              <p:nvPicPr>
                <p:cNvPr id="72" name="Ink 71">
                  <a:extLst>
                    <a:ext uri="{FF2B5EF4-FFF2-40B4-BE49-F238E27FC236}">
                      <a16:creationId xmlns:a16="http://schemas.microsoft.com/office/drawing/2014/main" id="{656BCEBC-7B99-4848-BC22-A16C96102DC5}"/>
                    </a:ext>
                  </a:extLst>
                </p:cNvPr>
                <p:cNvPicPr/>
                <p:nvPr/>
              </p:nvPicPr>
              <p:blipFill>
                <a:blip r:embed="rId127"/>
                <a:stretch>
                  <a:fillRect/>
                </a:stretch>
              </p:blipFill>
              <p:spPr>
                <a:xfrm>
                  <a:off x="2564614" y="2467691"/>
                  <a:ext cx="179553" cy="66307"/>
                </a:xfrm>
                <a:prstGeom prst="rect">
                  <a:avLst/>
                </a:prstGeom>
              </p:spPr>
            </p:pic>
          </mc:Fallback>
        </mc:AlternateContent>
        <mc:AlternateContent xmlns:mc="http://schemas.openxmlformats.org/markup-compatibility/2006">
          <mc:Choice xmlns:p14="http://schemas.microsoft.com/office/powerpoint/2010/main" Requires="p14">
            <p:contentPart p14:bwMode="auto" r:id="rId128">
              <p14:nvContentPartPr>
                <p14:cNvPr id="73" name="Ink 72">
                  <a:extLst>
                    <a:ext uri="{FF2B5EF4-FFF2-40B4-BE49-F238E27FC236}">
                      <a16:creationId xmlns:a16="http://schemas.microsoft.com/office/drawing/2014/main" id="{A753470F-108A-46C9-9556-117039A01D0A}"/>
                    </a:ext>
                  </a:extLst>
                </p14:cNvPr>
                <p14:cNvContentPartPr/>
                <p14:nvPr/>
              </p14:nvContentPartPr>
              <p14:xfrm>
                <a:off x="2588751" y="2578663"/>
                <a:ext cx="151200" cy="14040"/>
              </p14:xfrm>
            </p:contentPart>
          </mc:Choice>
          <mc:Fallback>
            <p:pic>
              <p:nvPicPr>
                <p:cNvPr id="73" name="Ink 72">
                  <a:extLst>
                    <a:ext uri="{FF2B5EF4-FFF2-40B4-BE49-F238E27FC236}">
                      <a16:creationId xmlns:a16="http://schemas.microsoft.com/office/drawing/2014/main" id="{A753470F-108A-46C9-9556-117039A01D0A}"/>
                    </a:ext>
                  </a:extLst>
                </p:cNvPr>
                <p:cNvPicPr/>
                <p:nvPr/>
              </p:nvPicPr>
              <p:blipFill>
                <a:blip r:embed="rId129"/>
                <a:stretch>
                  <a:fillRect/>
                </a:stretch>
              </p:blipFill>
              <p:spPr>
                <a:xfrm>
                  <a:off x="2573089" y="2557908"/>
                  <a:ext cx="185536" cy="53108"/>
                </a:xfrm>
                <a:prstGeom prst="rect">
                  <a:avLst/>
                </a:prstGeom>
              </p:spPr>
            </p:pic>
          </mc:Fallback>
        </mc:AlternateContent>
        <mc:AlternateContent xmlns:mc="http://schemas.openxmlformats.org/markup-compatibility/2006">
          <mc:Choice xmlns:p14="http://schemas.microsoft.com/office/powerpoint/2010/main" Requires="p14">
            <p:contentPart p14:bwMode="auto" r:id="rId130">
              <p14:nvContentPartPr>
                <p14:cNvPr id="74" name="Ink 73">
                  <a:extLst>
                    <a:ext uri="{FF2B5EF4-FFF2-40B4-BE49-F238E27FC236}">
                      <a16:creationId xmlns:a16="http://schemas.microsoft.com/office/drawing/2014/main" id="{9DC365C5-2B25-49D1-BA13-4824B5A8EC18}"/>
                    </a:ext>
                  </a:extLst>
                </p14:cNvPr>
                <p14:cNvContentPartPr/>
                <p14:nvPr/>
              </p14:nvContentPartPr>
              <p14:xfrm>
                <a:off x="2913831" y="2357263"/>
                <a:ext cx="189720" cy="285120"/>
              </p14:xfrm>
            </p:contentPart>
          </mc:Choice>
          <mc:Fallback>
            <p:pic>
              <p:nvPicPr>
                <p:cNvPr id="74" name="Ink 73">
                  <a:extLst>
                    <a:ext uri="{FF2B5EF4-FFF2-40B4-BE49-F238E27FC236}">
                      <a16:creationId xmlns:a16="http://schemas.microsoft.com/office/drawing/2014/main" id="{9DC365C5-2B25-49D1-BA13-4824B5A8EC18}"/>
                    </a:ext>
                  </a:extLst>
                </p:cNvPr>
                <p:cNvPicPr/>
                <p:nvPr/>
              </p:nvPicPr>
              <p:blipFill>
                <a:blip r:embed="rId131"/>
                <a:stretch>
                  <a:fillRect/>
                </a:stretch>
              </p:blipFill>
              <p:spPr>
                <a:xfrm>
                  <a:off x="2892818" y="2335608"/>
                  <a:ext cx="232347" cy="327828"/>
                </a:xfrm>
                <a:prstGeom prst="rect">
                  <a:avLst/>
                </a:prstGeom>
              </p:spPr>
            </p:pic>
          </mc:Fallback>
        </mc:AlternateContent>
        <mc:AlternateContent xmlns:mc="http://schemas.openxmlformats.org/markup-compatibility/2006">
          <mc:Choice xmlns:p14="http://schemas.microsoft.com/office/powerpoint/2010/main" Requires="p14">
            <p:contentPart p14:bwMode="auto" r:id="rId132">
              <p14:nvContentPartPr>
                <p14:cNvPr id="75" name="Ink 74">
                  <a:extLst>
                    <a:ext uri="{FF2B5EF4-FFF2-40B4-BE49-F238E27FC236}">
                      <a16:creationId xmlns:a16="http://schemas.microsoft.com/office/drawing/2014/main" id="{DE2AA4D1-4CBA-4CED-B45E-033CCF623375}"/>
                    </a:ext>
                  </a:extLst>
                </p14:cNvPr>
                <p14:cNvContentPartPr/>
                <p14:nvPr/>
              </p14:nvContentPartPr>
              <p14:xfrm>
                <a:off x="3147471" y="2350063"/>
                <a:ext cx="104040" cy="267840"/>
              </p14:xfrm>
            </p:contentPart>
          </mc:Choice>
          <mc:Fallback>
            <p:pic>
              <p:nvPicPr>
                <p:cNvPr id="75" name="Ink 74">
                  <a:extLst>
                    <a:ext uri="{FF2B5EF4-FFF2-40B4-BE49-F238E27FC236}">
                      <a16:creationId xmlns:a16="http://schemas.microsoft.com/office/drawing/2014/main" id="{DE2AA4D1-4CBA-4CED-B45E-033CCF623375}"/>
                    </a:ext>
                  </a:extLst>
                </p:cNvPr>
                <p:cNvPicPr/>
                <p:nvPr/>
              </p:nvPicPr>
              <p:blipFill>
                <a:blip r:embed="rId133"/>
                <a:stretch>
                  <a:fillRect/>
                </a:stretch>
              </p:blipFill>
              <p:spPr>
                <a:xfrm>
                  <a:off x="3125220" y="2332608"/>
                  <a:ext cx="149144" cy="308166"/>
                </a:xfrm>
                <a:prstGeom prst="rect">
                  <a:avLst/>
                </a:prstGeom>
              </p:spPr>
            </p:pic>
          </mc:Fallback>
        </mc:AlternateContent>
        <mc:AlternateContent xmlns:mc="http://schemas.openxmlformats.org/markup-compatibility/2006">
          <mc:Choice xmlns:p14="http://schemas.microsoft.com/office/powerpoint/2010/main" Requires="p14">
            <p:contentPart p14:bwMode="auto" r:id="rId134">
              <p14:nvContentPartPr>
                <p14:cNvPr id="76" name="Ink 75">
                  <a:extLst>
                    <a:ext uri="{FF2B5EF4-FFF2-40B4-BE49-F238E27FC236}">
                      <a16:creationId xmlns:a16="http://schemas.microsoft.com/office/drawing/2014/main" id="{39D8EB7B-3061-4199-8FA3-1D14626D1AD3}"/>
                    </a:ext>
                  </a:extLst>
                </p14:cNvPr>
                <p14:cNvContentPartPr/>
                <p14:nvPr/>
              </p14:nvContentPartPr>
              <p14:xfrm>
                <a:off x="3181671" y="2508103"/>
                <a:ext cx="149400" cy="269640"/>
              </p14:xfrm>
            </p:contentPart>
          </mc:Choice>
          <mc:Fallback>
            <p:pic>
              <p:nvPicPr>
                <p:cNvPr id="76" name="Ink 75">
                  <a:extLst>
                    <a:ext uri="{FF2B5EF4-FFF2-40B4-BE49-F238E27FC236}">
                      <a16:creationId xmlns:a16="http://schemas.microsoft.com/office/drawing/2014/main" id="{39D8EB7B-3061-4199-8FA3-1D14626D1AD3}"/>
                    </a:ext>
                  </a:extLst>
                </p:cNvPr>
                <p:cNvPicPr/>
                <p:nvPr/>
              </p:nvPicPr>
              <p:blipFill>
                <a:blip r:embed="rId135"/>
                <a:stretch>
                  <a:fillRect/>
                </a:stretch>
              </p:blipFill>
              <p:spPr>
                <a:xfrm>
                  <a:off x="3162394" y="2498473"/>
                  <a:ext cx="183738" cy="301539"/>
                </a:xfrm>
                <a:prstGeom prst="rect">
                  <a:avLst/>
                </a:prstGeom>
              </p:spPr>
            </p:pic>
          </mc:Fallback>
        </mc:AlternateContent>
        <mc:AlternateContent xmlns:mc="http://schemas.openxmlformats.org/markup-compatibility/2006">
          <mc:Choice xmlns:p14="http://schemas.microsoft.com/office/powerpoint/2010/main" Requires="p14">
            <p:contentPart p14:bwMode="auto" r:id="rId136">
              <p14:nvContentPartPr>
                <p14:cNvPr id="77" name="Ink 76">
                  <a:extLst>
                    <a:ext uri="{FF2B5EF4-FFF2-40B4-BE49-F238E27FC236}">
                      <a16:creationId xmlns:a16="http://schemas.microsoft.com/office/drawing/2014/main" id="{6C826BAB-7055-4828-88D6-D1638F38FBA3}"/>
                    </a:ext>
                  </a:extLst>
                </p14:cNvPr>
                <p14:cNvContentPartPr/>
                <p14:nvPr/>
              </p14:nvContentPartPr>
              <p14:xfrm>
                <a:off x="3306951" y="2429623"/>
                <a:ext cx="8640" cy="7200"/>
              </p14:xfrm>
            </p:contentPart>
          </mc:Choice>
          <mc:Fallback>
            <p:pic>
              <p:nvPicPr>
                <p:cNvPr id="77" name="Ink 76">
                  <a:extLst>
                    <a:ext uri="{FF2B5EF4-FFF2-40B4-BE49-F238E27FC236}">
                      <a16:creationId xmlns:a16="http://schemas.microsoft.com/office/drawing/2014/main" id="{6C826BAB-7055-4828-88D6-D1638F38FBA3}"/>
                    </a:ext>
                  </a:extLst>
                </p:cNvPr>
                <p:cNvPicPr/>
                <p:nvPr/>
              </p:nvPicPr>
              <p:blipFill>
                <a:blip r:embed="rId137"/>
                <a:stretch>
                  <a:fillRect/>
                </a:stretch>
              </p:blipFill>
              <p:spPr>
                <a:xfrm>
                  <a:off x="3288519" y="2410423"/>
                  <a:ext cx="40320" cy="42600"/>
                </a:xfrm>
                <a:prstGeom prst="rect">
                  <a:avLst/>
                </a:prstGeom>
              </p:spPr>
            </p:pic>
          </mc:Fallback>
        </mc:AlternateContent>
        <mc:AlternateContent xmlns:mc="http://schemas.openxmlformats.org/markup-compatibility/2006">
          <mc:Choice xmlns:p14="http://schemas.microsoft.com/office/powerpoint/2010/main" Requires="p14">
            <p:contentPart p14:bwMode="auto" r:id="rId138">
              <p14:nvContentPartPr>
                <p14:cNvPr id="78" name="Ink 77">
                  <a:extLst>
                    <a:ext uri="{FF2B5EF4-FFF2-40B4-BE49-F238E27FC236}">
                      <a16:creationId xmlns:a16="http://schemas.microsoft.com/office/drawing/2014/main" id="{15783D16-1F68-4393-8B4C-1F2F2183EC75}"/>
                    </a:ext>
                  </a:extLst>
                </p14:cNvPr>
                <p14:cNvContentPartPr/>
                <p14:nvPr/>
              </p14:nvContentPartPr>
              <p14:xfrm>
                <a:off x="3381471" y="2473183"/>
                <a:ext cx="70200" cy="131760"/>
              </p14:xfrm>
            </p:contentPart>
          </mc:Choice>
          <mc:Fallback>
            <p:pic>
              <p:nvPicPr>
                <p:cNvPr id="78" name="Ink 77">
                  <a:extLst>
                    <a:ext uri="{FF2B5EF4-FFF2-40B4-BE49-F238E27FC236}">
                      <a16:creationId xmlns:a16="http://schemas.microsoft.com/office/drawing/2014/main" id="{15783D16-1F68-4393-8B4C-1F2F2183EC75}"/>
                    </a:ext>
                  </a:extLst>
                </p:cNvPr>
                <p:cNvPicPr/>
                <p:nvPr/>
              </p:nvPicPr>
              <p:blipFill>
                <a:blip r:embed="rId139"/>
                <a:stretch>
                  <a:fillRect/>
                </a:stretch>
              </p:blipFill>
              <p:spPr>
                <a:xfrm>
                  <a:off x="3359271" y="2451524"/>
                  <a:ext cx="103800" cy="175680"/>
                </a:xfrm>
                <a:prstGeom prst="rect">
                  <a:avLst/>
                </a:prstGeom>
              </p:spPr>
            </p:pic>
          </mc:Fallback>
        </mc:AlternateContent>
        <mc:AlternateContent xmlns:mc="http://schemas.openxmlformats.org/markup-compatibility/2006">
          <mc:Choice xmlns:p14="http://schemas.microsoft.com/office/powerpoint/2010/main" Requires="p14">
            <p:contentPart p14:bwMode="auto" r:id="rId140">
              <p14:nvContentPartPr>
                <p14:cNvPr id="79" name="Ink 78">
                  <a:extLst>
                    <a:ext uri="{FF2B5EF4-FFF2-40B4-BE49-F238E27FC236}">
                      <a16:creationId xmlns:a16="http://schemas.microsoft.com/office/drawing/2014/main" id="{17D80B1F-170B-488B-99E1-F340E664F2DE}"/>
                    </a:ext>
                  </a:extLst>
                </p14:cNvPr>
                <p14:cNvContentPartPr/>
                <p14:nvPr/>
              </p14:nvContentPartPr>
              <p14:xfrm>
                <a:off x="3529791" y="2500183"/>
                <a:ext cx="87840" cy="102600"/>
              </p14:xfrm>
            </p:contentPart>
          </mc:Choice>
          <mc:Fallback>
            <p:pic>
              <p:nvPicPr>
                <p:cNvPr id="79" name="Ink 78">
                  <a:extLst>
                    <a:ext uri="{FF2B5EF4-FFF2-40B4-BE49-F238E27FC236}">
                      <a16:creationId xmlns:a16="http://schemas.microsoft.com/office/drawing/2014/main" id="{17D80B1F-170B-488B-99E1-F340E664F2DE}"/>
                    </a:ext>
                  </a:extLst>
                </p:cNvPr>
                <p:cNvPicPr/>
                <p:nvPr/>
              </p:nvPicPr>
              <p:blipFill>
                <a:blip r:embed="rId141"/>
                <a:stretch>
                  <a:fillRect/>
                </a:stretch>
              </p:blipFill>
              <p:spPr>
                <a:xfrm>
                  <a:off x="3506929" y="2478456"/>
                  <a:ext cx="121532" cy="147865"/>
                </a:xfrm>
                <a:prstGeom prst="rect">
                  <a:avLst/>
                </a:prstGeom>
              </p:spPr>
            </p:pic>
          </mc:Fallback>
        </mc:AlternateContent>
        <mc:AlternateContent xmlns:mc="http://schemas.openxmlformats.org/markup-compatibility/2006">
          <mc:Choice xmlns:p14="http://schemas.microsoft.com/office/powerpoint/2010/main" Requires="p14">
            <p:contentPart p14:bwMode="auto" r:id="rId142">
              <p14:nvContentPartPr>
                <p14:cNvPr id="80" name="Ink 79">
                  <a:extLst>
                    <a:ext uri="{FF2B5EF4-FFF2-40B4-BE49-F238E27FC236}">
                      <a16:creationId xmlns:a16="http://schemas.microsoft.com/office/drawing/2014/main" id="{BEA7D6F6-1E68-43A3-B2E3-B9729278EDD4}"/>
                    </a:ext>
                  </a:extLst>
                </p14:cNvPr>
                <p14:cNvContentPartPr/>
                <p14:nvPr/>
              </p14:nvContentPartPr>
              <p14:xfrm>
                <a:off x="3680631" y="2292103"/>
                <a:ext cx="86040" cy="300600"/>
              </p14:xfrm>
            </p:contentPart>
          </mc:Choice>
          <mc:Fallback>
            <p:pic>
              <p:nvPicPr>
                <p:cNvPr id="80" name="Ink 79">
                  <a:extLst>
                    <a:ext uri="{FF2B5EF4-FFF2-40B4-BE49-F238E27FC236}">
                      <a16:creationId xmlns:a16="http://schemas.microsoft.com/office/drawing/2014/main" id="{BEA7D6F6-1E68-43A3-B2E3-B9729278EDD4}"/>
                    </a:ext>
                  </a:extLst>
                </p:cNvPr>
                <p:cNvPicPr/>
                <p:nvPr/>
              </p:nvPicPr>
              <p:blipFill>
                <a:blip r:embed="rId143"/>
                <a:stretch>
                  <a:fillRect/>
                </a:stretch>
              </p:blipFill>
              <p:spPr>
                <a:xfrm>
                  <a:off x="3658369" y="2272263"/>
                  <a:ext cx="126352" cy="340279"/>
                </a:xfrm>
                <a:prstGeom prst="rect">
                  <a:avLst/>
                </a:prstGeom>
              </p:spPr>
            </p:pic>
          </mc:Fallback>
        </mc:AlternateContent>
        <mc:AlternateContent xmlns:mc="http://schemas.openxmlformats.org/markup-compatibility/2006">
          <mc:Choice xmlns:p14="http://schemas.microsoft.com/office/powerpoint/2010/main" Requires="p14">
            <p:contentPart p14:bwMode="auto" r:id="rId144">
              <p14:nvContentPartPr>
                <p14:cNvPr id="81" name="Ink 80">
                  <a:extLst>
                    <a:ext uri="{FF2B5EF4-FFF2-40B4-BE49-F238E27FC236}">
                      <a16:creationId xmlns:a16="http://schemas.microsoft.com/office/drawing/2014/main" id="{B02B01B6-B9FC-4BCB-AE19-55E363049AAB}"/>
                    </a:ext>
                  </a:extLst>
                </p14:cNvPr>
                <p14:cNvContentPartPr/>
                <p14:nvPr/>
              </p14:nvContentPartPr>
              <p14:xfrm>
                <a:off x="3606471" y="2447983"/>
                <a:ext cx="180360" cy="148680"/>
              </p14:xfrm>
            </p:contentPart>
          </mc:Choice>
          <mc:Fallback>
            <p:pic>
              <p:nvPicPr>
                <p:cNvPr id="81" name="Ink 80">
                  <a:extLst>
                    <a:ext uri="{FF2B5EF4-FFF2-40B4-BE49-F238E27FC236}">
                      <a16:creationId xmlns:a16="http://schemas.microsoft.com/office/drawing/2014/main" id="{B02B01B6-B9FC-4BCB-AE19-55E363049AAB}"/>
                    </a:ext>
                  </a:extLst>
                </p:cNvPr>
                <p:cNvPicPr/>
                <p:nvPr/>
              </p:nvPicPr>
              <p:blipFill>
                <a:blip r:embed="rId145"/>
                <a:stretch>
                  <a:fillRect/>
                </a:stretch>
              </p:blipFill>
              <p:spPr>
                <a:xfrm>
                  <a:off x="3586030" y="2426915"/>
                  <a:ext cx="218236" cy="190214"/>
                </a:xfrm>
                <a:prstGeom prst="rect">
                  <a:avLst/>
                </a:prstGeom>
              </p:spPr>
            </p:pic>
          </mc:Fallback>
        </mc:AlternateContent>
        <mc:AlternateContent xmlns:mc="http://schemas.openxmlformats.org/markup-compatibility/2006">
          <mc:Choice xmlns:p14="http://schemas.microsoft.com/office/powerpoint/2010/main" Requires="p14">
            <p:contentPart p14:bwMode="auto" r:id="rId146">
              <p14:nvContentPartPr>
                <p14:cNvPr id="82" name="Ink 81">
                  <a:extLst>
                    <a:ext uri="{FF2B5EF4-FFF2-40B4-BE49-F238E27FC236}">
                      <a16:creationId xmlns:a16="http://schemas.microsoft.com/office/drawing/2014/main" id="{F3A46775-8057-405C-99D7-0B4B7FF41462}"/>
                    </a:ext>
                  </a:extLst>
                </p14:cNvPr>
                <p14:cNvContentPartPr/>
                <p14:nvPr/>
              </p14:nvContentPartPr>
              <p14:xfrm>
                <a:off x="3764511" y="2363743"/>
                <a:ext cx="17640" cy="36000"/>
              </p14:xfrm>
            </p:contentPart>
          </mc:Choice>
          <mc:Fallback>
            <p:pic>
              <p:nvPicPr>
                <p:cNvPr id="82" name="Ink 81">
                  <a:extLst>
                    <a:ext uri="{FF2B5EF4-FFF2-40B4-BE49-F238E27FC236}">
                      <a16:creationId xmlns:a16="http://schemas.microsoft.com/office/drawing/2014/main" id="{F3A46775-8057-405C-99D7-0B4B7FF41462}"/>
                    </a:ext>
                  </a:extLst>
                </p:cNvPr>
                <p:cNvPicPr/>
                <p:nvPr/>
              </p:nvPicPr>
              <p:blipFill>
                <a:blip r:embed="rId147"/>
                <a:stretch>
                  <a:fillRect/>
                </a:stretch>
              </p:blipFill>
              <p:spPr>
                <a:xfrm>
                  <a:off x="3746283" y="2345438"/>
                  <a:ext cx="49980" cy="68949"/>
                </a:xfrm>
                <a:prstGeom prst="rect">
                  <a:avLst/>
                </a:prstGeom>
              </p:spPr>
            </p:pic>
          </mc:Fallback>
        </mc:AlternateContent>
        <mc:AlternateContent xmlns:mc="http://schemas.openxmlformats.org/markup-compatibility/2006">
          <mc:Choice xmlns:p14="http://schemas.microsoft.com/office/powerpoint/2010/main" Requires="p14">
            <p:contentPart p14:bwMode="auto" r:id="rId148">
              <p14:nvContentPartPr>
                <p14:cNvPr id="83" name="Ink 82">
                  <a:extLst>
                    <a:ext uri="{FF2B5EF4-FFF2-40B4-BE49-F238E27FC236}">
                      <a16:creationId xmlns:a16="http://schemas.microsoft.com/office/drawing/2014/main" id="{253E46B3-1731-4F0C-AB1E-49EE291567B5}"/>
                    </a:ext>
                  </a:extLst>
                </p14:cNvPr>
                <p14:cNvContentPartPr/>
                <p14:nvPr/>
              </p14:nvContentPartPr>
              <p14:xfrm>
                <a:off x="3851631" y="2487583"/>
                <a:ext cx="96840" cy="126360"/>
              </p14:xfrm>
            </p:contentPart>
          </mc:Choice>
          <mc:Fallback>
            <p:pic>
              <p:nvPicPr>
                <p:cNvPr id="83" name="Ink 82">
                  <a:extLst>
                    <a:ext uri="{FF2B5EF4-FFF2-40B4-BE49-F238E27FC236}">
                      <a16:creationId xmlns:a16="http://schemas.microsoft.com/office/drawing/2014/main" id="{253E46B3-1731-4F0C-AB1E-49EE291567B5}"/>
                    </a:ext>
                  </a:extLst>
                </p:cNvPr>
                <p:cNvPicPr/>
                <p:nvPr/>
              </p:nvPicPr>
              <p:blipFill>
                <a:blip r:embed="rId149"/>
                <a:stretch>
                  <a:fillRect/>
                </a:stretch>
              </p:blipFill>
              <p:spPr>
                <a:xfrm>
                  <a:off x="3833586" y="2465320"/>
                  <a:ext cx="130523" cy="171489"/>
                </a:xfrm>
                <a:prstGeom prst="rect">
                  <a:avLst/>
                </a:prstGeom>
              </p:spPr>
            </p:pic>
          </mc:Fallback>
        </mc:AlternateContent>
        <mc:AlternateContent xmlns:mc="http://schemas.openxmlformats.org/markup-compatibility/2006">
          <mc:Choice xmlns:p14="http://schemas.microsoft.com/office/powerpoint/2010/main" Requires="p14">
            <p:contentPart p14:bwMode="auto" r:id="rId150">
              <p14:nvContentPartPr>
                <p14:cNvPr id="84" name="Ink 83">
                  <a:extLst>
                    <a:ext uri="{FF2B5EF4-FFF2-40B4-BE49-F238E27FC236}">
                      <a16:creationId xmlns:a16="http://schemas.microsoft.com/office/drawing/2014/main" id="{22A272BC-A376-44D5-95B3-911B31AEBBB4}"/>
                    </a:ext>
                  </a:extLst>
                </p14:cNvPr>
                <p14:cNvContentPartPr/>
                <p14:nvPr/>
              </p14:nvContentPartPr>
              <p14:xfrm>
                <a:off x="4010031" y="2480743"/>
                <a:ext cx="95040" cy="141120"/>
              </p14:xfrm>
            </p:contentPart>
          </mc:Choice>
          <mc:Fallback>
            <p:pic>
              <p:nvPicPr>
                <p:cNvPr id="84" name="Ink 83">
                  <a:extLst>
                    <a:ext uri="{FF2B5EF4-FFF2-40B4-BE49-F238E27FC236}">
                      <a16:creationId xmlns:a16="http://schemas.microsoft.com/office/drawing/2014/main" id="{22A272BC-A376-44D5-95B3-911B31AEBBB4}"/>
                    </a:ext>
                  </a:extLst>
                </p:cNvPr>
                <p:cNvPicPr/>
                <p:nvPr/>
              </p:nvPicPr>
              <p:blipFill>
                <a:blip r:embed="rId151"/>
                <a:stretch>
                  <a:fillRect/>
                </a:stretch>
              </p:blipFill>
              <p:spPr>
                <a:xfrm>
                  <a:off x="3987173" y="2458524"/>
                  <a:ext cx="129327" cy="186158"/>
                </a:xfrm>
                <a:prstGeom prst="rect">
                  <a:avLst/>
                </a:prstGeom>
              </p:spPr>
            </p:pic>
          </mc:Fallback>
        </mc:AlternateContent>
        <mc:AlternateContent xmlns:mc="http://schemas.openxmlformats.org/markup-compatibility/2006">
          <mc:Choice xmlns:p14="http://schemas.microsoft.com/office/powerpoint/2010/main" Requires="p14">
            <p:contentPart p14:bwMode="auto" r:id="rId152">
              <p14:nvContentPartPr>
                <p14:cNvPr id="85" name="Ink 84">
                  <a:extLst>
                    <a:ext uri="{FF2B5EF4-FFF2-40B4-BE49-F238E27FC236}">
                      <a16:creationId xmlns:a16="http://schemas.microsoft.com/office/drawing/2014/main" id="{C6FF251D-C5D5-4615-B0C6-B8A7E89798C7}"/>
                    </a:ext>
                  </a:extLst>
                </p14:cNvPr>
                <p14:cNvContentPartPr/>
                <p14:nvPr/>
              </p14:nvContentPartPr>
              <p14:xfrm>
                <a:off x="4188231" y="2480743"/>
                <a:ext cx="111240" cy="109080"/>
              </p14:xfrm>
            </p:contentPart>
          </mc:Choice>
          <mc:Fallback>
            <p:pic>
              <p:nvPicPr>
                <p:cNvPr id="85" name="Ink 84">
                  <a:extLst>
                    <a:ext uri="{FF2B5EF4-FFF2-40B4-BE49-F238E27FC236}">
                      <a16:creationId xmlns:a16="http://schemas.microsoft.com/office/drawing/2014/main" id="{C6FF251D-C5D5-4615-B0C6-B8A7E89798C7}"/>
                    </a:ext>
                  </a:extLst>
                </p:cNvPr>
                <p:cNvPicPr/>
                <p:nvPr/>
              </p:nvPicPr>
              <p:blipFill>
                <a:blip r:embed="rId153"/>
                <a:stretch>
                  <a:fillRect/>
                </a:stretch>
              </p:blipFill>
              <p:spPr>
                <a:xfrm>
                  <a:off x="4170793" y="2459167"/>
                  <a:ext cx="152730" cy="154630"/>
                </a:xfrm>
                <a:prstGeom prst="rect">
                  <a:avLst/>
                </a:prstGeom>
              </p:spPr>
            </p:pic>
          </mc:Fallback>
        </mc:AlternateContent>
        <mc:AlternateContent xmlns:mc="http://schemas.openxmlformats.org/markup-compatibility/2006">
          <mc:Choice xmlns:p14="http://schemas.microsoft.com/office/powerpoint/2010/main" Requires="p14">
            <p:contentPart p14:bwMode="auto" r:id="rId154">
              <p14:nvContentPartPr>
                <p14:cNvPr id="86" name="Ink 85">
                  <a:extLst>
                    <a:ext uri="{FF2B5EF4-FFF2-40B4-BE49-F238E27FC236}">
                      <a16:creationId xmlns:a16="http://schemas.microsoft.com/office/drawing/2014/main" id="{E2175AD5-7CC8-4669-BF27-38F634EBA4DA}"/>
                    </a:ext>
                  </a:extLst>
                </p14:cNvPr>
                <p14:cNvContentPartPr/>
                <p14:nvPr/>
              </p14:nvContentPartPr>
              <p14:xfrm>
                <a:off x="4466511" y="2234503"/>
                <a:ext cx="188640" cy="479520"/>
              </p14:xfrm>
            </p:contentPart>
          </mc:Choice>
          <mc:Fallback>
            <p:pic>
              <p:nvPicPr>
                <p:cNvPr id="86" name="Ink 85">
                  <a:extLst>
                    <a:ext uri="{FF2B5EF4-FFF2-40B4-BE49-F238E27FC236}">
                      <a16:creationId xmlns:a16="http://schemas.microsoft.com/office/drawing/2014/main" id="{E2175AD5-7CC8-4669-BF27-38F634EBA4DA}"/>
                    </a:ext>
                  </a:extLst>
                </p:cNvPr>
                <p:cNvPicPr/>
                <p:nvPr/>
              </p:nvPicPr>
              <p:blipFill>
                <a:blip r:embed="rId155"/>
                <a:stretch>
                  <a:fillRect/>
                </a:stretch>
              </p:blipFill>
              <p:spPr>
                <a:xfrm>
                  <a:off x="4446085" y="2217657"/>
                  <a:ext cx="225887" cy="509603"/>
                </a:xfrm>
                <a:prstGeom prst="rect">
                  <a:avLst/>
                </a:prstGeom>
              </p:spPr>
            </p:pic>
          </mc:Fallback>
        </mc:AlternateContent>
        <mc:AlternateContent xmlns:mc="http://schemas.openxmlformats.org/markup-compatibility/2006">
          <mc:Choice xmlns:p14="http://schemas.microsoft.com/office/powerpoint/2010/main" Requires="p14">
            <p:contentPart p14:bwMode="auto" r:id="rId156">
              <p14:nvContentPartPr>
                <p14:cNvPr id="87" name="Ink 86">
                  <a:extLst>
                    <a:ext uri="{FF2B5EF4-FFF2-40B4-BE49-F238E27FC236}">
                      <a16:creationId xmlns:a16="http://schemas.microsoft.com/office/drawing/2014/main" id="{B3F242FF-6A29-4A9B-9150-DC0BFFC49A0A}"/>
                    </a:ext>
                  </a:extLst>
                </p14:cNvPr>
                <p14:cNvContentPartPr/>
                <p14:nvPr/>
              </p14:nvContentPartPr>
              <p14:xfrm>
                <a:off x="4948911" y="1946049"/>
                <a:ext cx="213120" cy="162360"/>
              </p14:xfrm>
            </p:contentPart>
          </mc:Choice>
          <mc:Fallback>
            <p:pic>
              <p:nvPicPr>
                <p:cNvPr id="87" name="Ink 86">
                  <a:extLst>
                    <a:ext uri="{FF2B5EF4-FFF2-40B4-BE49-F238E27FC236}">
                      <a16:creationId xmlns:a16="http://schemas.microsoft.com/office/drawing/2014/main" id="{B3F242FF-6A29-4A9B-9150-DC0BFFC49A0A}"/>
                    </a:ext>
                  </a:extLst>
                </p:cNvPr>
                <p:cNvPicPr/>
                <p:nvPr/>
              </p:nvPicPr>
              <p:blipFill>
                <a:blip r:embed="rId157"/>
                <a:stretch>
                  <a:fillRect/>
                </a:stretch>
              </p:blipFill>
              <p:spPr>
                <a:xfrm>
                  <a:off x="4928442" y="1923800"/>
                  <a:ext cx="255864" cy="205055"/>
                </a:xfrm>
                <a:prstGeom prst="rect">
                  <a:avLst/>
                </a:prstGeom>
              </p:spPr>
            </p:pic>
          </mc:Fallback>
        </mc:AlternateContent>
        <mc:AlternateContent xmlns:mc="http://schemas.openxmlformats.org/markup-compatibility/2006">
          <mc:Choice xmlns:p14="http://schemas.microsoft.com/office/powerpoint/2010/main" Requires="p14">
            <p:contentPart p14:bwMode="auto" r:id="rId158">
              <p14:nvContentPartPr>
                <p14:cNvPr id="88" name="Ink 87">
                  <a:extLst>
                    <a:ext uri="{FF2B5EF4-FFF2-40B4-BE49-F238E27FC236}">
                      <a16:creationId xmlns:a16="http://schemas.microsoft.com/office/drawing/2014/main" id="{F2C00D94-F390-444B-8E38-343F555F7F4A}"/>
                    </a:ext>
                  </a:extLst>
                </p14:cNvPr>
                <p14:cNvContentPartPr/>
                <p14:nvPr/>
              </p14:nvContentPartPr>
              <p14:xfrm>
                <a:off x="5203791" y="1965129"/>
                <a:ext cx="67320" cy="116640"/>
              </p14:xfrm>
            </p:contentPart>
          </mc:Choice>
          <mc:Fallback>
            <p:pic>
              <p:nvPicPr>
                <p:cNvPr id="88" name="Ink 87">
                  <a:extLst>
                    <a:ext uri="{FF2B5EF4-FFF2-40B4-BE49-F238E27FC236}">
                      <a16:creationId xmlns:a16="http://schemas.microsoft.com/office/drawing/2014/main" id="{F2C00D94-F390-444B-8E38-343F555F7F4A}"/>
                    </a:ext>
                  </a:extLst>
                </p:cNvPr>
                <p:cNvPicPr/>
                <p:nvPr/>
              </p:nvPicPr>
              <p:blipFill>
                <a:blip r:embed="rId159"/>
                <a:stretch>
                  <a:fillRect/>
                </a:stretch>
              </p:blipFill>
              <p:spPr>
                <a:xfrm>
                  <a:off x="5182152" y="1942997"/>
                  <a:ext cx="111198" cy="160305"/>
                </a:xfrm>
                <a:prstGeom prst="rect">
                  <a:avLst/>
                </a:prstGeom>
              </p:spPr>
            </p:pic>
          </mc:Fallback>
        </mc:AlternateContent>
        <mc:AlternateContent xmlns:mc="http://schemas.openxmlformats.org/markup-compatibility/2006">
          <mc:Choice xmlns:p14="http://schemas.microsoft.com/office/powerpoint/2010/main" Requires="p14">
            <p:contentPart p14:bwMode="auto" r:id="rId160">
              <p14:nvContentPartPr>
                <p14:cNvPr id="89" name="Ink 88">
                  <a:extLst>
                    <a:ext uri="{FF2B5EF4-FFF2-40B4-BE49-F238E27FC236}">
                      <a16:creationId xmlns:a16="http://schemas.microsoft.com/office/drawing/2014/main" id="{4A4CEB97-D120-46B5-B802-BB81E6D8D797}"/>
                    </a:ext>
                  </a:extLst>
                </p14:cNvPr>
                <p14:cNvContentPartPr/>
                <p14:nvPr/>
              </p14:nvContentPartPr>
              <p14:xfrm>
                <a:off x="5328351" y="1957209"/>
                <a:ext cx="99360" cy="136800"/>
              </p14:xfrm>
            </p:contentPart>
          </mc:Choice>
          <mc:Fallback>
            <p:pic>
              <p:nvPicPr>
                <p:cNvPr id="89" name="Ink 88">
                  <a:extLst>
                    <a:ext uri="{FF2B5EF4-FFF2-40B4-BE49-F238E27FC236}">
                      <a16:creationId xmlns:a16="http://schemas.microsoft.com/office/drawing/2014/main" id="{4A4CEB97-D120-46B5-B802-BB81E6D8D797}"/>
                    </a:ext>
                  </a:extLst>
                </p:cNvPr>
                <p:cNvPicPr/>
                <p:nvPr/>
              </p:nvPicPr>
              <p:blipFill>
                <a:blip r:embed="rId161"/>
                <a:stretch>
                  <a:fillRect/>
                </a:stretch>
              </p:blipFill>
              <p:spPr>
                <a:xfrm>
                  <a:off x="5309683" y="1936809"/>
                  <a:ext cx="134889" cy="180600"/>
                </a:xfrm>
                <a:prstGeom prst="rect">
                  <a:avLst/>
                </a:prstGeom>
              </p:spPr>
            </p:pic>
          </mc:Fallback>
        </mc:AlternateContent>
        <mc:AlternateContent xmlns:mc="http://schemas.openxmlformats.org/markup-compatibility/2006">
          <mc:Choice xmlns:p14="http://schemas.microsoft.com/office/powerpoint/2010/main" Requires="p14">
            <p:contentPart p14:bwMode="auto" r:id="rId162">
              <p14:nvContentPartPr>
                <p14:cNvPr id="90" name="Ink 89">
                  <a:extLst>
                    <a:ext uri="{FF2B5EF4-FFF2-40B4-BE49-F238E27FC236}">
                      <a16:creationId xmlns:a16="http://schemas.microsoft.com/office/drawing/2014/main" id="{C8024483-A129-4F6E-AD5E-ECD8C5A0787A}"/>
                    </a:ext>
                  </a:extLst>
                </p14:cNvPr>
                <p14:cNvContentPartPr/>
                <p14:nvPr/>
              </p14:nvContentPartPr>
              <p14:xfrm>
                <a:off x="5452551" y="1836609"/>
                <a:ext cx="254160" cy="241920"/>
              </p14:xfrm>
            </p:contentPart>
          </mc:Choice>
          <mc:Fallback>
            <p:pic>
              <p:nvPicPr>
                <p:cNvPr id="90" name="Ink 89">
                  <a:extLst>
                    <a:ext uri="{FF2B5EF4-FFF2-40B4-BE49-F238E27FC236}">
                      <a16:creationId xmlns:a16="http://schemas.microsoft.com/office/drawing/2014/main" id="{C8024483-A129-4F6E-AD5E-ECD8C5A0787A}"/>
                    </a:ext>
                  </a:extLst>
                </p:cNvPr>
                <p:cNvPicPr/>
                <p:nvPr/>
              </p:nvPicPr>
              <p:blipFill>
                <a:blip r:embed="rId163"/>
                <a:stretch>
                  <a:fillRect/>
                </a:stretch>
              </p:blipFill>
              <p:spPr>
                <a:xfrm>
                  <a:off x="5429062" y="1814343"/>
                  <a:ext cx="289092" cy="288258"/>
                </a:xfrm>
                <a:prstGeom prst="rect">
                  <a:avLst/>
                </a:prstGeom>
              </p:spPr>
            </p:pic>
          </mc:Fallback>
        </mc:AlternateContent>
        <mc:AlternateContent xmlns:mc="http://schemas.openxmlformats.org/markup-compatibility/2006">
          <mc:Choice xmlns:p14="http://schemas.microsoft.com/office/powerpoint/2010/main" Requires="p14">
            <p:contentPart p14:bwMode="auto" r:id="rId164">
              <p14:nvContentPartPr>
                <p14:cNvPr id="91" name="Ink 90">
                  <a:extLst>
                    <a:ext uri="{FF2B5EF4-FFF2-40B4-BE49-F238E27FC236}">
                      <a16:creationId xmlns:a16="http://schemas.microsoft.com/office/drawing/2014/main" id="{288AAEE5-4B2B-4B4A-A5C7-CA1E8C8B355C}"/>
                    </a:ext>
                  </a:extLst>
                </p14:cNvPr>
                <p14:cNvContentPartPr/>
                <p14:nvPr/>
              </p14:nvContentPartPr>
              <p14:xfrm>
                <a:off x="5770431" y="1832649"/>
                <a:ext cx="158040" cy="185400"/>
              </p14:xfrm>
            </p:contentPart>
          </mc:Choice>
          <mc:Fallback>
            <p:pic>
              <p:nvPicPr>
                <p:cNvPr id="91" name="Ink 90">
                  <a:extLst>
                    <a:ext uri="{FF2B5EF4-FFF2-40B4-BE49-F238E27FC236}">
                      <a16:creationId xmlns:a16="http://schemas.microsoft.com/office/drawing/2014/main" id="{288AAEE5-4B2B-4B4A-A5C7-CA1E8C8B355C}"/>
                    </a:ext>
                  </a:extLst>
                </p:cNvPr>
                <p:cNvPicPr/>
                <p:nvPr/>
              </p:nvPicPr>
              <p:blipFill>
                <a:blip r:embed="rId165"/>
                <a:stretch>
                  <a:fillRect/>
                </a:stretch>
              </p:blipFill>
              <p:spPr>
                <a:xfrm>
                  <a:off x="5749399" y="1809775"/>
                  <a:ext cx="202508" cy="226934"/>
                </a:xfrm>
                <a:prstGeom prst="rect">
                  <a:avLst/>
                </a:prstGeom>
              </p:spPr>
            </p:pic>
          </mc:Fallback>
        </mc:AlternateContent>
        <mc:AlternateContent xmlns:mc="http://schemas.openxmlformats.org/markup-compatibility/2006">
          <mc:Choice xmlns:p14="http://schemas.microsoft.com/office/powerpoint/2010/main" Requires="p14">
            <p:contentPart p14:bwMode="auto" r:id="rId166">
              <p14:nvContentPartPr>
                <p14:cNvPr id="92" name="Ink 91">
                  <a:extLst>
                    <a:ext uri="{FF2B5EF4-FFF2-40B4-BE49-F238E27FC236}">
                      <a16:creationId xmlns:a16="http://schemas.microsoft.com/office/drawing/2014/main" id="{72A5099F-21B5-47F7-8506-E4F3AAC43FF8}"/>
                    </a:ext>
                  </a:extLst>
                </p14:cNvPr>
                <p14:cNvContentPartPr/>
                <p14:nvPr/>
              </p14:nvContentPartPr>
              <p14:xfrm>
                <a:off x="5844591" y="2107329"/>
                <a:ext cx="33840" cy="27720"/>
              </p14:xfrm>
            </p:contentPart>
          </mc:Choice>
          <mc:Fallback>
            <p:pic>
              <p:nvPicPr>
                <p:cNvPr id="92" name="Ink 91">
                  <a:extLst>
                    <a:ext uri="{FF2B5EF4-FFF2-40B4-BE49-F238E27FC236}">
                      <a16:creationId xmlns:a16="http://schemas.microsoft.com/office/drawing/2014/main" id="{72A5099F-21B5-47F7-8506-E4F3AAC43FF8}"/>
                    </a:ext>
                  </a:extLst>
                </p:cNvPr>
                <p:cNvPicPr/>
                <p:nvPr/>
              </p:nvPicPr>
              <p:blipFill>
                <a:blip r:embed="rId167"/>
                <a:stretch>
                  <a:fillRect/>
                </a:stretch>
              </p:blipFill>
              <p:spPr>
                <a:xfrm>
                  <a:off x="5822232" y="2085032"/>
                  <a:ext cx="77349" cy="72313"/>
                </a:xfrm>
                <a:prstGeom prst="rect">
                  <a:avLst/>
                </a:prstGeom>
              </p:spPr>
            </p:pic>
          </mc:Fallback>
        </mc:AlternateContent>
        <mc:AlternateContent xmlns:mc="http://schemas.openxmlformats.org/markup-compatibility/2006">
          <mc:Choice xmlns:p14="http://schemas.microsoft.com/office/powerpoint/2010/main" Requires="p14">
            <p:contentPart p14:bwMode="auto" r:id="rId168">
              <p14:nvContentPartPr>
                <p14:cNvPr id="93" name="Ink 92">
                  <a:extLst>
                    <a:ext uri="{FF2B5EF4-FFF2-40B4-BE49-F238E27FC236}">
                      <a16:creationId xmlns:a16="http://schemas.microsoft.com/office/drawing/2014/main" id="{1E792CED-3EFF-48EB-9E7B-EE81F007F49B}"/>
                    </a:ext>
                  </a:extLst>
                </p14:cNvPr>
                <p14:cNvContentPartPr/>
                <p14:nvPr/>
              </p14:nvContentPartPr>
              <p14:xfrm>
                <a:off x="4524111" y="1981329"/>
                <a:ext cx="30600" cy="129240"/>
              </p14:xfrm>
            </p:contentPart>
          </mc:Choice>
          <mc:Fallback>
            <p:pic>
              <p:nvPicPr>
                <p:cNvPr id="93" name="Ink 92">
                  <a:extLst>
                    <a:ext uri="{FF2B5EF4-FFF2-40B4-BE49-F238E27FC236}">
                      <a16:creationId xmlns:a16="http://schemas.microsoft.com/office/drawing/2014/main" id="{1E792CED-3EFF-48EB-9E7B-EE81F007F49B}"/>
                    </a:ext>
                  </a:extLst>
                </p:cNvPr>
                <p:cNvPicPr/>
                <p:nvPr/>
              </p:nvPicPr>
              <p:blipFill>
                <a:blip r:embed="rId169"/>
                <a:stretch>
                  <a:fillRect/>
                </a:stretch>
              </p:blipFill>
              <p:spPr>
                <a:xfrm>
                  <a:off x="4503711" y="1965700"/>
                  <a:ext cx="64800" cy="165908"/>
                </a:xfrm>
                <a:prstGeom prst="rect">
                  <a:avLst/>
                </a:prstGeom>
              </p:spPr>
            </p:pic>
          </mc:Fallback>
        </mc:AlternateContent>
        <mc:AlternateContent xmlns:mc="http://schemas.openxmlformats.org/markup-compatibility/2006">
          <mc:Choice xmlns:p14="http://schemas.microsoft.com/office/powerpoint/2010/main" Requires="p14">
            <p:contentPart p14:bwMode="auto" r:id="rId170">
              <p14:nvContentPartPr>
                <p14:cNvPr id="94" name="Ink 93">
                  <a:extLst>
                    <a:ext uri="{FF2B5EF4-FFF2-40B4-BE49-F238E27FC236}">
                      <a16:creationId xmlns:a16="http://schemas.microsoft.com/office/drawing/2014/main" id="{47C5A05A-0E1E-4693-B019-53170E43748A}"/>
                    </a:ext>
                  </a:extLst>
                </p14:cNvPr>
                <p14:cNvContentPartPr/>
                <p14:nvPr/>
              </p14:nvContentPartPr>
              <p14:xfrm>
                <a:off x="4565511" y="1845969"/>
                <a:ext cx="14040" cy="12600"/>
              </p14:xfrm>
            </p:contentPart>
          </mc:Choice>
          <mc:Fallback>
            <p:pic>
              <p:nvPicPr>
                <p:cNvPr id="94" name="Ink 93">
                  <a:extLst>
                    <a:ext uri="{FF2B5EF4-FFF2-40B4-BE49-F238E27FC236}">
                      <a16:creationId xmlns:a16="http://schemas.microsoft.com/office/drawing/2014/main" id="{47C5A05A-0E1E-4693-B019-53170E43748A}"/>
                    </a:ext>
                  </a:extLst>
                </p:cNvPr>
                <p:cNvPicPr/>
                <p:nvPr/>
              </p:nvPicPr>
              <p:blipFill>
                <a:blip r:embed="rId171"/>
                <a:stretch>
                  <a:fillRect/>
                </a:stretch>
              </p:blipFill>
              <p:spPr>
                <a:xfrm>
                  <a:off x="4545977" y="1827369"/>
                  <a:ext cx="51277" cy="48000"/>
                </a:xfrm>
                <a:prstGeom prst="rect">
                  <a:avLst/>
                </a:prstGeom>
              </p:spPr>
            </p:pic>
          </mc:Fallback>
        </mc:AlternateContent>
        <mc:AlternateContent xmlns:mc="http://schemas.openxmlformats.org/markup-compatibility/2006">
          <mc:Choice xmlns:p14="http://schemas.microsoft.com/office/powerpoint/2010/main" Requires="p14">
            <p:contentPart p14:bwMode="auto" r:id="rId172">
              <p14:nvContentPartPr>
                <p14:cNvPr id="95" name="Ink 94">
                  <a:extLst>
                    <a:ext uri="{FF2B5EF4-FFF2-40B4-BE49-F238E27FC236}">
                      <a16:creationId xmlns:a16="http://schemas.microsoft.com/office/drawing/2014/main" id="{45EFDBEC-A696-4906-ADBE-3BE5E5799C9A}"/>
                    </a:ext>
                  </a:extLst>
                </p14:cNvPr>
                <p14:cNvContentPartPr/>
                <p14:nvPr/>
              </p14:nvContentPartPr>
              <p14:xfrm>
                <a:off x="4546431" y="1784769"/>
                <a:ext cx="126000" cy="275040"/>
              </p14:xfrm>
            </p:contentPart>
          </mc:Choice>
          <mc:Fallback>
            <p:pic>
              <p:nvPicPr>
                <p:cNvPr id="95" name="Ink 94">
                  <a:extLst>
                    <a:ext uri="{FF2B5EF4-FFF2-40B4-BE49-F238E27FC236}">
                      <a16:creationId xmlns:a16="http://schemas.microsoft.com/office/drawing/2014/main" id="{45EFDBEC-A696-4906-ADBE-3BE5E5799C9A}"/>
                    </a:ext>
                  </a:extLst>
                </p:cNvPr>
                <p:cNvPicPr/>
                <p:nvPr/>
              </p:nvPicPr>
              <p:blipFill>
                <a:blip r:embed="rId173"/>
                <a:stretch>
                  <a:fillRect/>
                </a:stretch>
              </p:blipFill>
              <p:spPr>
                <a:xfrm>
                  <a:off x="4530231" y="1770957"/>
                  <a:ext cx="156000" cy="297860"/>
                </a:xfrm>
                <a:prstGeom prst="rect">
                  <a:avLst/>
                </a:prstGeom>
              </p:spPr>
            </p:pic>
          </mc:Fallback>
        </mc:AlternateContent>
        <mc:AlternateContent xmlns:mc="http://schemas.openxmlformats.org/markup-compatibility/2006">
          <mc:Choice xmlns:p14="http://schemas.microsoft.com/office/powerpoint/2010/main" Requires="p14">
            <p:contentPart p14:bwMode="auto" r:id="rId174">
              <p14:nvContentPartPr>
                <p14:cNvPr id="96" name="Ink 95">
                  <a:extLst>
                    <a:ext uri="{FF2B5EF4-FFF2-40B4-BE49-F238E27FC236}">
                      <a16:creationId xmlns:a16="http://schemas.microsoft.com/office/drawing/2014/main" id="{FB2DF048-F2A3-443F-B7EF-68F8D2651B6E}"/>
                    </a:ext>
                  </a:extLst>
                </p14:cNvPr>
                <p14:cNvContentPartPr/>
                <p14:nvPr/>
              </p14:nvContentPartPr>
              <p14:xfrm>
                <a:off x="4620951" y="1812489"/>
                <a:ext cx="28440" cy="319680"/>
              </p14:xfrm>
            </p:contentPart>
          </mc:Choice>
          <mc:Fallback>
            <p:pic>
              <p:nvPicPr>
                <p:cNvPr id="96" name="Ink 95">
                  <a:extLst>
                    <a:ext uri="{FF2B5EF4-FFF2-40B4-BE49-F238E27FC236}">
                      <a16:creationId xmlns:a16="http://schemas.microsoft.com/office/drawing/2014/main" id="{FB2DF048-F2A3-443F-B7EF-68F8D2651B6E}"/>
                    </a:ext>
                  </a:extLst>
                </p:cNvPr>
                <p:cNvPicPr/>
                <p:nvPr/>
              </p:nvPicPr>
              <p:blipFill>
                <a:blip r:embed="rId175"/>
                <a:stretch>
                  <a:fillRect/>
                </a:stretch>
              </p:blipFill>
              <p:spPr>
                <a:xfrm>
                  <a:off x="4599028" y="1794428"/>
                  <a:ext cx="63990" cy="360016"/>
                </a:xfrm>
                <a:prstGeom prst="rect">
                  <a:avLst/>
                </a:prstGeom>
              </p:spPr>
            </p:pic>
          </mc:Fallback>
        </mc:AlternateContent>
        <mc:AlternateContent xmlns:mc="http://schemas.openxmlformats.org/markup-compatibility/2006">
          <mc:Choice xmlns:p14="http://schemas.microsoft.com/office/powerpoint/2010/main" Requires="p14">
            <p:contentPart p14:bwMode="auto" r:id="rId176">
              <p14:nvContentPartPr>
                <p14:cNvPr id="97" name="Ink 96">
                  <a:extLst>
                    <a:ext uri="{FF2B5EF4-FFF2-40B4-BE49-F238E27FC236}">
                      <a16:creationId xmlns:a16="http://schemas.microsoft.com/office/drawing/2014/main" id="{73C4F648-26E3-440D-A720-A4FC1B7CE15C}"/>
                    </a:ext>
                  </a:extLst>
                </p14:cNvPr>
                <p14:cNvContentPartPr/>
                <p14:nvPr/>
              </p14:nvContentPartPr>
              <p14:xfrm>
                <a:off x="4677471" y="2238103"/>
                <a:ext cx="163080" cy="188640"/>
              </p14:xfrm>
            </p:contentPart>
          </mc:Choice>
          <mc:Fallback>
            <p:pic>
              <p:nvPicPr>
                <p:cNvPr id="97" name="Ink 96">
                  <a:extLst>
                    <a:ext uri="{FF2B5EF4-FFF2-40B4-BE49-F238E27FC236}">
                      <a16:creationId xmlns:a16="http://schemas.microsoft.com/office/drawing/2014/main" id="{73C4F648-26E3-440D-A720-A4FC1B7CE15C}"/>
                    </a:ext>
                  </a:extLst>
                </p:cNvPr>
                <p:cNvPicPr/>
                <p:nvPr/>
              </p:nvPicPr>
              <p:blipFill>
                <a:blip r:embed="rId177"/>
                <a:stretch>
                  <a:fillRect/>
                </a:stretch>
              </p:blipFill>
              <p:spPr>
                <a:xfrm>
                  <a:off x="4657086" y="2220625"/>
                  <a:ext cx="198454" cy="228417"/>
                </a:xfrm>
                <a:prstGeom prst="rect">
                  <a:avLst/>
                </a:prstGeom>
              </p:spPr>
            </p:pic>
          </mc:Fallback>
        </mc:AlternateContent>
        <mc:AlternateContent xmlns:mc="http://schemas.openxmlformats.org/markup-compatibility/2006">
          <mc:Choice xmlns:p14="http://schemas.microsoft.com/office/powerpoint/2010/main" Requires="p14">
            <p:contentPart p14:bwMode="auto" r:id="rId178">
              <p14:nvContentPartPr>
                <p14:cNvPr id="98" name="Ink 97">
                  <a:extLst>
                    <a:ext uri="{FF2B5EF4-FFF2-40B4-BE49-F238E27FC236}">
                      <a16:creationId xmlns:a16="http://schemas.microsoft.com/office/drawing/2014/main" id="{EDD2FFB5-A153-4BD2-8D2A-40C7FF9E95DF}"/>
                    </a:ext>
                  </a:extLst>
                </p14:cNvPr>
                <p14:cNvContentPartPr/>
                <p14:nvPr/>
              </p14:nvContentPartPr>
              <p14:xfrm>
                <a:off x="4867551" y="2315863"/>
                <a:ext cx="42840" cy="87840"/>
              </p14:xfrm>
            </p:contentPart>
          </mc:Choice>
          <mc:Fallback>
            <p:pic>
              <p:nvPicPr>
                <p:cNvPr id="98" name="Ink 97">
                  <a:extLst>
                    <a:ext uri="{FF2B5EF4-FFF2-40B4-BE49-F238E27FC236}">
                      <a16:creationId xmlns:a16="http://schemas.microsoft.com/office/drawing/2014/main" id="{EDD2FFB5-A153-4BD2-8D2A-40C7FF9E95DF}"/>
                    </a:ext>
                  </a:extLst>
                </p:cNvPr>
                <p:cNvPicPr/>
                <p:nvPr/>
              </p:nvPicPr>
              <p:blipFill>
                <a:blip r:embed="rId179"/>
                <a:stretch>
                  <a:fillRect/>
                </a:stretch>
              </p:blipFill>
              <p:spPr>
                <a:xfrm>
                  <a:off x="4846726" y="2295407"/>
                  <a:ext cx="84490" cy="128752"/>
                </a:xfrm>
                <a:prstGeom prst="rect">
                  <a:avLst/>
                </a:prstGeom>
              </p:spPr>
            </p:pic>
          </mc:Fallback>
        </mc:AlternateContent>
        <mc:AlternateContent xmlns:mc="http://schemas.openxmlformats.org/markup-compatibility/2006">
          <mc:Choice xmlns:p14="http://schemas.microsoft.com/office/powerpoint/2010/main" Requires="p14">
            <p:contentPart p14:bwMode="auto" r:id="rId180">
              <p14:nvContentPartPr>
                <p14:cNvPr id="99" name="Ink 98">
                  <a:extLst>
                    <a:ext uri="{FF2B5EF4-FFF2-40B4-BE49-F238E27FC236}">
                      <a16:creationId xmlns:a16="http://schemas.microsoft.com/office/drawing/2014/main" id="{AD75446E-9046-42BB-BC6A-4A333EFAA14C}"/>
                    </a:ext>
                  </a:extLst>
                </p14:cNvPr>
                <p14:cNvContentPartPr/>
                <p14:nvPr/>
              </p14:nvContentPartPr>
              <p14:xfrm>
                <a:off x="4973751" y="2303983"/>
                <a:ext cx="91440" cy="93960"/>
              </p14:xfrm>
            </p:contentPart>
          </mc:Choice>
          <mc:Fallback>
            <p:pic>
              <p:nvPicPr>
                <p:cNvPr id="99" name="Ink 98">
                  <a:extLst>
                    <a:ext uri="{FF2B5EF4-FFF2-40B4-BE49-F238E27FC236}">
                      <a16:creationId xmlns:a16="http://schemas.microsoft.com/office/drawing/2014/main" id="{AD75446E-9046-42BB-BC6A-4A333EFAA14C}"/>
                    </a:ext>
                  </a:extLst>
                </p:cNvPr>
                <p:cNvPicPr/>
                <p:nvPr/>
              </p:nvPicPr>
              <p:blipFill>
                <a:blip r:embed="rId181"/>
                <a:stretch>
                  <a:fillRect/>
                </a:stretch>
              </p:blipFill>
              <p:spPr>
                <a:xfrm>
                  <a:off x="4953297" y="2290732"/>
                  <a:ext cx="122121" cy="128292"/>
                </a:xfrm>
                <a:prstGeom prst="rect">
                  <a:avLst/>
                </a:prstGeom>
              </p:spPr>
            </p:pic>
          </mc:Fallback>
        </mc:AlternateContent>
        <mc:AlternateContent xmlns:mc="http://schemas.openxmlformats.org/markup-compatibility/2006">
          <mc:Choice xmlns:p14="http://schemas.microsoft.com/office/powerpoint/2010/main" Requires="p14">
            <p:contentPart p14:bwMode="auto" r:id="rId182">
              <p14:nvContentPartPr>
                <p14:cNvPr id="100" name="Ink 99">
                  <a:extLst>
                    <a:ext uri="{FF2B5EF4-FFF2-40B4-BE49-F238E27FC236}">
                      <a16:creationId xmlns:a16="http://schemas.microsoft.com/office/drawing/2014/main" id="{90E52197-83DA-4800-91B0-2DC61268E025}"/>
                    </a:ext>
                  </a:extLst>
                </p14:cNvPr>
                <p14:cNvContentPartPr/>
                <p14:nvPr/>
              </p14:nvContentPartPr>
              <p14:xfrm>
                <a:off x="5109111" y="2183383"/>
                <a:ext cx="48600" cy="218160"/>
              </p14:xfrm>
            </p:contentPart>
          </mc:Choice>
          <mc:Fallback>
            <p:pic>
              <p:nvPicPr>
                <p:cNvPr id="100" name="Ink 99">
                  <a:extLst>
                    <a:ext uri="{FF2B5EF4-FFF2-40B4-BE49-F238E27FC236}">
                      <a16:creationId xmlns:a16="http://schemas.microsoft.com/office/drawing/2014/main" id="{90E52197-83DA-4800-91B0-2DC61268E025}"/>
                    </a:ext>
                  </a:extLst>
                </p:cNvPr>
                <p:cNvPicPr/>
                <p:nvPr/>
              </p:nvPicPr>
              <p:blipFill>
                <a:blip r:embed="rId183"/>
                <a:stretch>
                  <a:fillRect/>
                </a:stretch>
              </p:blipFill>
              <p:spPr>
                <a:xfrm>
                  <a:off x="5087511" y="2164701"/>
                  <a:ext cx="84600" cy="257935"/>
                </a:xfrm>
                <a:prstGeom prst="rect">
                  <a:avLst/>
                </a:prstGeom>
              </p:spPr>
            </p:pic>
          </mc:Fallback>
        </mc:AlternateContent>
        <mc:AlternateContent xmlns:mc="http://schemas.openxmlformats.org/markup-compatibility/2006">
          <mc:Choice xmlns:p14="http://schemas.microsoft.com/office/powerpoint/2010/main" Requires="p14">
            <p:contentPart p14:bwMode="auto" r:id="rId184">
              <p14:nvContentPartPr>
                <p14:cNvPr id="101" name="Ink 100">
                  <a:extLst>
                    <a:ext uri="{FF2B5EF4-FFF2-40B4-BE49-F238E27FC236}">
                      <a16:creationId xmlns:a16="http://schemas.microsoft.com/office/drawing/2014/main" id="{F5AB439E-8BD9-4BA4-88C5-2DE1D5AD9BC0}"/>
                    </a:ext>
                  </a:extLst>
                </p14:cNvPr>
                <p14:cNvContentPartPr/>
                <p14:nvPr/>
              </p14:nvContentPartPr>
              <p14:xfrm>
                <a:off x="5074911" y="2267623"/>
                <a:ext cx="78120" cy="55080"/>
              </p14:xfrm>
            </p:contentPart>
          </mc:Choice>
          <mc:Fallback>
            <p:pic>
              <p:nvPicPr>
                <p:cNvPr id="101" name="Ink 100">
                  <a:extLst>
                    <a:ext uri="{FF2B5EF4-FFF2-40B4-BE49-F238E27FC236}">
                      <a16:creationId xmlns:a16="http://schemas.microsoft.com/office/drawing/2014/main" id="{F5AB439E-8BD9-4BA4-88C5-2DE1D5AD9BC0}"/>
                    </a:ext>
                  </a:extLst>
                </p:cNvPr>
                <p:cNvPicPr/>
                <p:nvPr/>
              </p:nvPicPr>
              <p:blipFill>
                <a:blip r:embed="rId185"/>
                <a:stretch>
                  <a:fillRect/>
                </a:stretch>
              </p:blipFill>
              <p:spPr>
                <a:xfrm>
                  <a:off x="5057484" y="2251281"/>
                  <a:ext cx="111772" cy="87765"/>
                </a:xfrm>
                <a:prstGeom prst="rect">
                  <a:avLst/>
                </a:prstGeom>
              </p:spPr>
            </p:pic>
          </mc:Fallback>
        </mc:AlternateContent>
        <mc:AlternateContent xmlns:mc="http://schemas.openxmlformats.org/markup-compatibility/2006">
          <mc:Choice xmlns:p14="http://schemas.microsoft.com/office/powerpoint/2010/main" Requires="p14">
            <p:contentPart p14:bwMode="auto" r:id="rId186">
              <p14:nvContentPartPr>
                <p14:cNvPr id="102" name="Ink 101">
                  <a:extLst>
                    <a:ext uri="{FF2B5EF4-FFF2-40B4-BE49-F238E27FC236}">
                      <a16:creationId xmlns:a16="http://schemas.microsoft.com/office/drawing/2014/main" id="{95A363D5-F55C-44CE-9E6C-BC05E8F6A25C}"/>
                    </a:ext>
                  </a:extLst>
                </p14:cNvPr>
                <p14:cNvContentPartPr/>
                <p14:nvPr/>
              </p14:nvContentPartPr>
              <p14:xfrm>
                <a:off x="5199831" y="2292103"/>
                <a:ext cx="59040" cy="74160"/>
              </p14:xfrm>
            </p:contentPart>
          </mc:Choice>
          <mc:Fallback>
            <p:pic>
              <p:nvPicPr>
                <p:cNvPr id="102" name="Ink 101">
                  <a:extLst>
                    <a:ext uri="{FF2B5EF4-FFF2-40B4-BE49-F238E27FC236}">
                      <a16:creationId xmlns:a16="http://schemas.microsoft.com/office/drawing/2014/main" id="{95A363D5-F55C-44CE-9E6C-BC05E8F6A25C}"/>
                    </a:ext>
                  </a:extLst>
                </p:cNvPr>
                <p:cNvPicPr/>
                <p:nvPr/>
              </p:nvPicPr>
              <p:blipFill>
                <a:blip r:embed="rId187"/>
                <a:stretch>
                  <a:fillRect/>
                </a:stretch>
              </p:blipFill>
              <p:spPr>
                <a:xfrm>
                  <a:off x="5178745" y="2270573"/>
                  <a:ext cx="101814" cy="117221"/>
                </a:xfrm>
                <a:prstGeom prst="rect">
                  <a:avLst/>
                </a:prstGeom>
              </p:spPr>
            </p:pic>
          </mc:Fallback>
        </mc:AlternateContent>
        <mc:AlternateContent xmlns:mc="http://schemas.openxmlformats.org/markup-compatibility/2006">
          <mc:Choice xmlns:p14="http://schemas.microsoft.com/office/powerpoint/2010/main" Requires="p14">
            <p:contentPart p14:bwMode="auto" r:id="rId188">
              <p14:nvContentPartPr>
                <p14:cNvPr id="103" name="Ink 102">
                  <a:extLst>
                    <a:ext uri="{FF2B5EF4-FFF2-40B4-BE49-F238E27FC236}">
                      <a16:creationId xmlns:a16="http://schemas.microsoft.com/office/drawing/2014/main" id="{54061FA1-DD23-4F61-BAF7-BF07661FE4B8}"/>
                    </a:ext>
                  </a:extLst>
                </p14:cNvPr>
                <p14:cNvContentPartPr/>
                <p14:nvPr/>
              </p14:nvContentPartPr>
              <p14:xfrm>
                <a:off x="5299911" y="2282383"/>
                <a:ext cx="92160" cy="84600"/>
              </p14:xfrm>
            </p:contentPart>
          </mc:Choice>
          <mc:Fallback>
            <p:pic>
              <p:nvPicPr>
                <p:cNvPr id="103" name="Ink 102">
                  <a:extLst>
                    <a:ext uri="{FF2B5EF4-FFF2-40B4-BE49-F238E27FC236}">
                      <a16:creationId xmlns:a16="http://schemas.microsoft.com/office/drawing/2014/main" id="{54061FA1-DD23-4F61-BAF7-BF07661FE4B8}"/>
                    </a:ext>
                  </a:extLst>
                </p:cNvPr>
                <p:cNvPicPr/>
                <p:nvPr/>
              </p:nvPicPr>
              <p:blipFill>
                <a:blip r:embed="rId189"/>
                <a:stretch>
                  <a:fillRect/>
                </a:stretch>
              </p:blipFill>
              <p:spPr>
                <a:xfrm>
                  <a:off x="5280636" y="2259583"/>
                  <a:ext cx="130108" cy="129000"/>
                </a:xfrm>
                <a:prstGeom prst="rect">
                  <a:avLst/>
                </a:prstGeom>
              </p:spPr>
            </p:pic>
          </mc:Fallback>
        </mc:AlternateContent>
        <mc:AlternateContent xmlns:mc="http://schemas.openxmlformats.org/markup-compatibility/2006">
          <mc:Choice xmlns:p14="http://schemas.microsoft.com/office/powerpoint/2010/main" Requires="p14">
            <p:contentPart p14:bwMode="auto" r:id="rId190">
              <p14:nvContentPartPr>
                <p14:cNvPr id="104" name="Ink 103">
                  <a:extLst>
                    <a:ext uri="{FF2B5EF4-FFF2-40B4-BE49-F238E27FC236}">
                      <a16:creationId xmlns:a16="http://schemas.microsoft.com/office/drawing/2014/main" id="{F3579E96-69FC-4708-AC41-7478BF30C7E3}"/>
                    </a:ext>
                  </a:extLst>
                </p14:cNvPr>
                <p14:cNvContentPartPr/>
                <p14:nvPr/>
              </p14:nvContentPartPr>
              <p14:xfrm>
                <a:off x="5426271" y="2359783"/>
                <a:ext cx="16920" cy="58320"/>
              </p14:xfrm>
            </p:contentPart>
          </mc:Choice>
          <mc:Fallback>
            <p:pic>
              <p:nvPicPr>
                <p:cNvPr id="104" name="Ink 103">
                  <a:extLst>
                    <a:ext uri="{FF2B5EF4-FFF2-40B4-BE49-F238E27FC236}">
                      <a16:creationId xmlns:a16="http://schemas.microsoft.com/office/drawing/2014/main" id="{F3579E96-69FC-4708-AC41-7478BF30C7E3}"/>
                    </a:ext>
                  </a:extLst>
                </p:cNvPr>
                <p:cNvPicPr/>
                <p:nvPr/>
              </p:nvPicPr>
              <p:blipFill>
                <a:blip r:embed="rId191"/>
                <a:stretch>
                  <a:fillRect/>
                </a:stretch>
              </p:blipFill>
              <p:spPr>
                <a:xfrm>
                  <a:off x="5405725" y="2351366"/>
                  <a:ext cx="54386" cy="87179"/>
                </a:xfrm>
                <a:prstGeom prst="rect">
                  <a:avLst/>
                </a:prstGeom>
              </p:spPr>
            </p:pic>
          </mc:Fallback>
        </mc:AlternateContent>
        <mc:AlternateContent xmlns:mc="http://schemas.openxmlformats.org/markup-compatibility/2006">
          <mc:Choice xmlns:p14="http://schemas.microsoft.com/office/powerpoint/2010/main" Requires="p14">
            <p:contentPart p14:bwMode="auto" r:id="rId192">
              <p14:nvContentPartPr>
                <p14:cNvPr id="105" name="Ink 104">
                  <a:extLst>
                    <a:ext uri="{FF2B5EF4-FFF2-40B4-BE49-F238E27FC236}">
                      <a16:creationId xmlns:a16="http://schemas.microsoft.com/office/drawing/2014/main" id="{B4DB96E1-97D5-49C5-8EC5-61B84EC650D8}"/>
                    </a:ext>
                  </a:extLst>
                </p14:cNvPr>
                <p14:cNvContentPartPr/>
                <p14:nvPr/>
              </p14:nvContentPartPr>
              <p14:xfrm>
                <a:off x="4954671" y="2462743"/>
                <a:ext cx="161280" cy="217080"/>
              </p14:xfrm>
            </p:contentPart>
          </mc:Choice>
          <mc:Fallback>
            <p:pic>
              <p:nvPicPr>
                <p:cNvPr id="105" name="Ink 104">
                  <a:extLst>
                    <a:ext uri="{FF2B5EF4-FFF2-40B4-BE49-F238E27FC236}">
                      <a16:creationId xmlns:a16="http://schemas.microsoft.com/office/drawing/2014/main" id="{B4DB96E1-97D5-49C5-8EC5-61B84EC650D8}"/>
                    </a:ext>
                  </a:extLst>
                </p:cNvPr>
                <p:cNvPicPr/>
                <p:nvPr/>
              </p:nvPicPr>
              <p:blipFill>
                <a:blip r:embed="rId193"/>
                <a:stretch>
                  <a:fillRect/>
                </a:stretch>
              </p:blipFill>
              <p:spPr>
                <a:xfrm>
                  <a:off x="4933087" y="2440494"/>
                  <a:ext cx="198452" cy="260977"/>
                </a:xfrm>
                <a:prstGeom prst="rect">
                  <a:avLst/>
                </a:prstGeom>
              </p:spPr>
            </p:pic>
          </mc:Fallback>
        </mc:AlternateContent>
        <mc:AlternateContent xmlns:mc="http://schemas.openxmlformats.org/markup-compatibility/2006">
          <mc:Choice xmlns:p14="http://schemas.microsoft.com/office/powerpoint/2010/main" Requires="p14">
            <p:contentPart p14:bwMode="auto" r:id="rId194">
              <p14:nvContentPartPr>
                <p14:cNvPr id="106" name="Ink 105">
                  <a:extLst>
                    <a:ext uri="{FF2B5EF4-FFF2-40B4-BE49-F238E27FC236}">
                      <a16:creationId xmlns:a16="http://schemas.microsoft.com/office/drawing/2014/main" id="{0DE9A20D-6AFB-4D1B-B37E-0CFAA6E25693}"/>
                    </a:ext>
                  </a:extLst>
                </p14:cNvPr>
                <p14:cNvContentPartPr/>
                <p14:nvPr/>
              </p14:nvContentPartPr>
              <p14:xfrm>
                <a:off x="4998231" y="2551303"/>
                <a:ext cx="93240" cy="19800"/>
              </p14:xfrm>
            </p:contentPart>
          </mc:Choice>
          <mc:Fallback>
            <p:pic>
              <p:nvPicPr>
                <p:cNvPr id="106" name="Ink 105">
                  <a:extLst>
                    <a:ext uri="{FF2B5EF4-FFF2-40B4-BE49-F238E27FC236}">
                      <a16:creationId xmlns:a16="http://schemas.microsoft.com/office/drawing/2014/main" id="{0DE9A20D-6AFB-4D1B-B37E-0CFAA6E25693}"/>
                    </a:ext>
                  </a:extLst>
                </p:cNvPr>
                <p:cNvPicPr/>
                <p:nvPr/>
              </p:nvPicPr>
              <p:blipFill>
                <a:blip r:embed="rId195"/>
                <a:stretch>
                  <a:fillRect/>
                </a:stretch>
              </p:blipFill>
              <p:spPr>
                <a:xfrm>
                  <a:off x="4979583" y="2532703"/>
                  <a:ext cx="124521" cy="56400"/>
                </a:xfrm>
                <a:prstGeom prst="rect">
                  <a:avLst/>
                </a:prstGeom>
              </p:spPr>
            </p:pic>
          </mc:Fallback>
        </mc:AlternateContent>
        <mc:AlternateContent xmlns:mc="http://schemas.openxmlformats.org/markup-compatibility/2006">
          <mc:Choice xmlns:p14="http://schemas.microsoft.com/office/powerpoint/2010/main" Requires="p14">
            <p:contentPart p14:bwMode="auto" r:id="rId196">
              <p14:nvContentPartPr>
                <p14:cNvPr id="107" name="Ink 106">
                  <a:extLst>
                    <a:ext uri="{FF2B5EF4-FFF2-40B4-BE49-F238E27FC236}">
                      <a16:creationId xmlns:a16="http://schemas.microsoft.com/office/drawing/2014/main" id="{64C0CCD6-E8AA-40C1-A8E5-11C208EFACB3}"/>
                    </a:ext>
                  </a:extLst>
                </p14:cNvPr>
                <p14:cNvContentPartPr/>
                <p14:nvPr/>
              </p14:nvContentPartPr>
              <p14:xfrm>
                <a:off x="5140071" y="2541583"/>
                <a:ext cx="186840" cy="241560"/>
              </p14:xfrm>
            </p:contentPart>
          </mc:Choice>
          <mc:Fallback>
            <p:pic>
              <p:nvPicPr>
                <p:cNvPr id="107" name="Ink 106">
                  <a:extLst>
                    <a:ext uri="{FF2B5EF4-FFF2-40B4-BE49-F238E27FC236}">
                      <a16:creationId xmlns:a16="http://schemas.microsoft.com/office/drawing/2014/main" id="{64C0CCD6-E8AA-40C1-A8E5-11C208EFACB3}"/>
                    </a:ext>
                  </a:extLst>
                </p:cNvPr>
                <p:cNvPicPr/>
                <p:nvPr/>
              </p:nvPicPr>
              <p:blipFill>
                <a:blip r:embed="rId197"/>
                <a:stretch>
                  <a:fillRect/>
                </a:stretch>
              </p:blipFill>
              <p:spPr>
                <a:xfrm>
                  <a:off x="5119645" y="2520552"/>
                  <a:ext cx="219882" cy="285425"/>
                </a:xfrm>
                <a:prstGeom prst="rect">
                  <a:avLst/>
                </a:prstGeom>
              </p:spPr>
            </p:pic>
          </mc:Fallback>
        </mc:AlternateContent>
        <mc:AlternateContent xmlns:mc="http://schemas.openxmlformats.org/markup-compatibility/2006">
          <mc:Choice xmlns:p14="http://schemas.microsoft.com/office/powerpoint/2010/main" Requires="p14">
            <p:contentPart p14:bwMode="auto" r:id="rId198">
              <p14:nvContentPartPr>
                <p14:cNvPr id="108" name="Ink 107">
                  <a:extLst>
                    <a:ext uri="{FF2B5EF4-FFF2-40B4-BE49-F238E27FC236}">
                      <a16:creationId xmlns:a16="http://schemas.microsoft.com/office/drawing/2014/main" id="{60C73315-00F5-4B26-BC7C-723E255B6B56}"/>
                    </a:ext>
                  </a:extLst>
                </p14:cNvPr>
                <p14:cNvContentPartPr/>
                <p14:nvPr/>
              </p14:nvContentPartPr>
              <p14:xfrm>
                <a:off x="5392431" y="2545543"/>
                <a:ext cx="108360" cy="88560"/>
              </p14:xfrm>
            </p:contentPart>
          </mc:Choice>
          <mc:Fallback>
            <p:pic>
              <p:nvPicPr>
                <p:cNvPr id="108" name="Ink 107">
                  <a:extLst>
                    <a:ext uri="{FF2B5EF4-FFF2-40B4-BE49-F238E27FC236}">
                      <a16:creationId xmlns:a16="http://schemas.microsoft.com/office/drawing/2014/main" id="{60C73315-00F5-4B26-BC7C-723E255B6B56}"/>
                    </a:ext>
                  </a:extLst>
                </p:cNvPr>
                <p:cNvPicPr/>
                <p:nvPr/>
              </p:nvPicPr>
              <p:blipFill>
                <a:blip r:embed="rId199"/>
                <a:stretch>
                  <a:fillRect/>
                </a:stretch>
              </p:blipFill>
              <p:spPr>
                <a:xfrm>
                  <a:off x="5370759" y="2532892"/>
                  <a:ext cx="147490" cy="119285"/>
                </a:xfrm>
                <a:prstGeom prst="rect">
                  <a:avLst/>
                </a:prstGeom>
              </p:spPr>
            </p:pic>
          </mc:Fallback>
        </mc:AlternateContent>
        <mc:AlternateContent xmlns:mc="http://schemas.openxmlformats.org/markup-compatibility/2006">
          <mc:Choice xmlns:p14="http://schemas.microsoft.com/office/powerpoint/2010/main" Requires="p14">
            <p:contentPart p14:bwMode="auto" r:id="rId200">
              <p14:nvContentPartPr>
                <p14:cNvPr id="109" name="Ink 108">
                  <a:extLst>
                    <a:ext uri="{FF2B5EF4-FFF2-40B4-BE49-F238E27FC236}">
                      <a16:creationId xmlns:a16="http://schemas.microsoft.com/office/drawing/2014/main" id="{389DD003-CE93-47C1-93A4-53384B4F36FE}"/>
                    </a:ext>
                  </a:extLst>
                </p14:cNvPr>
                <p14:cNvContentPartPr/>
                <p14:nvPr/>
              </p14:nvContentPartPr>
              <p14:xfrm>
                <a:off x="5528511" y="2530423"/>
                <a:ext cx="74880" cy="91440"/>
              </p14:xfrm>
            </p:contentPart>
          </mc:Choice>
          <mc:Fallback>
            <p:pic>
              <p:nvPicPr>
                <p:cNvPr id="109" name="Ink 108">
                  <a:extLst>
                    <a:ext uri="{FF2B5EF4-FFF2-40B4-BE49-F238E27FC236}">
                      <a16:creationId xmlns:a16="http://schemas.microsoft.com/office/drawing/2014/main" id="{389DD003-CE93-47C1-93A4-53384B4F36FE}"/>
                    </a:ext>
                  </a:extLst>
                </p:cNvPr>
                <p:cNvPicPr/>
                <p:nvPr/>
              </p:nvPicPr>
              <p:blipFill>
                <a:blip r:embed="rId201"/>
                <a:stretch>
                  <a:fillRect/>
                </a:stretch>
              </p:blipFill>
              <p:spPr>
                <a:xfrm>
                  <a:off x="5506347" y="2517790"/>
                  <a:ext cx="107827" cy="126332"/>
                </a:xfrm>
                <a:prstGeom prst="rect">
                  <a:avLst/>
                </a:prstGeom>
              </p:spPr>
            </p:pic>
          </mc:Fallback>
        </mc:AlternateContent>
        <mc:AlternateContent xmlns:mc="http://schemas.openxmlformats.org/markup-compatibility/2006">
          <mc:Choice xmlns:p14="http://schemas.microsoft.com/office/powerpoint/2010/main" Requires="p14">
            <p:contentPart p14:bwMode="auto" r:id="rId202">
              <p14:nvContentPartPr>
                <p14:cNvPr id="110" name="Ink 109">
                  <a:extLst>
                    <a:ext uri="{FF2B5EF4-FFF2-40B4-BE49-F238E27FC236}">
                      <a16:creationId xmlns:a16="http://schemas.microsoft.com/office/drawing/2014/main" id="{E15C62F3-FF18-4EBC-A5DD-2667B4B20EA4}"/>
                    </a:ext>
                  </a:extLst>
                </p14:cNvPr>
                <p14:cNvContentPartPr/>
                <p14:nvPr/>
              </p14:nvContentPartPr>
              <p14:xfrm>
                <a:off x="5654511" y="2527543"/>
                <a:ext cx="130320" cy="242640"/>
              </p14:xfrm>
            </p:contentPart>
          </mc:Choice>
          <mc:Fallback>
            <p:pic>
              <p:nvPicPr>
                <p:cNvPr id="110" name="Ink 109">
                  <a:extLst>
                    <a:ext uri="{FF2B5EF4-FFF2-40B4-BE49-F238E27FC236}">
                      <a16:creationId xmlns:a16="http://schemas.microsoft.com/office/drawing/2014/main" id="{E15C62F3-FF18-4EBC-A5DD-2667B4B20EA4}"/>
                    </a:ext>
                  </a:extLst>
                </p:cNvPr>
                <p:cNvPicPr/>
                <p:nvPr/>
              </p:nvPicPr>
              <p:blipFill>
                <a:blip r:embed="rId203"/>
                <a:stretch>
                  <a:fillRect/>
                </a:stretch>
              </p:blipFill>
              <p:spPr>
                <a:xfrm>
                  <a:off x="5637014" y="2521537"/>
                  <a:ext cx="167123" cy="264261"/>
                </a:xfrm>
                <a:prstGeom prst="rect">
                  <a:avLst/>
                </a:prstGeom>
              </p:spPr>
            </p:pic>
          </mc:Fallback>
        </mc:AlternateContent>
        <mc:AlternateContent xmlns:mc="http://schemas.openxmlformats.org/markup-compatibility/2006">
          <mc:Choice xmlns:p14="http://schemas.microsoft.com/office/powerpoint/2010/main" Requires="p14">
            <p:contentPart p14:bwMode="auto" r:id="rId204">
              <p14:nvContentPartPr>
                <p14:cNvPr id="111" name="Ink 110">
                  <a:extLst>
                    <a:ext uri="{FF2B5EF4-FFF2-40B4-BE49-F238E27FC236}">
                      <a16:creationId xmlns:a16="http://schemas.microsoft.com/office/drawing/2014/main" id="{84F9F3FF-8EBB-4AE1-AE98-55C32585DF2D}"/>
                    </a:ext>
                  </a:extLst>
                </p14:cNvPr>
                <p14:cNvContentPartPr/>
                <p14:nvPr/>
              </p14:nvContentPartPr>
              <p14:xfrm>
                <a:off x="5767191" y="2224423"/>
                <a:ext cx="148680" cy="460080"/>
              </p14:xfrm>
            </p:contentPart>
          </mc:Choice>
          <mc:Fallback>
            <p:pic>
              <p:nvPicPr>
                <p:cNvPr id="111" name="Ink 110">
                  <a:extLst>
                    <a:ext uri="{FF2B5EF4-FFF2-40B4-BE49-F238E27FC236}">
                      <a16:creationId xmlns:a16="http://schemas.microsoft.com/office/drawing/2014/main" id="{84F9F3FF-8EBB-4AE1-AE98-55C32585DF2D}"/>
                    </a:ext>
                  </a:extLst>
                </p:cNvPr>
                <p:cNvPicPr/>
                <p:nvPr/>
              </p:nvPicPr>
              <p:blipFill>
                <a:blip r:embed="rId205"/>
                <a:stretch>
                  <a:fillRect/>
                </a:stretch>
              </p:blipFill>
              <p:spPr>
                <a:xfrm>
                  <a:off x="5749133" y="2207583"/>
                  <a:ext cx="190816" cy="500976"/>
                </a:xfrm>
                <a:prstGeom prst="rect">
                  <a:avLst/>
                </a:prstGeom>
              </p:spPr>
            </p:pic>
          </mc:Fallback>
        </mc:AlternateContent>
        <mc:AlternateContent xmlns:mc="http://schemas.openxmlformats.org/markup-compatibility/2006">
          <mc:Choice xmlns:p14="http://schemas.microsoft.com/office/powerpoint/2010/main" Requires="p14">
            <p:contentPart p14:bwMode="auto" r:id="rId206">
              <p14:nvContentPartPr>
                <p14:cNvPr id="112" name="Ink 111">
                  <a:extLst>
                    <a:ext uri="{FF2B5EF4-FFF2-40B4-BE49-F238E27FC236}">
                      <a16:creationId xmlns:a16="http://schemas.microsoft.com/office/drawing/2014/main" id="{194E8FD4-65BB-4DCC-BF96-51CBEE04F81A}"/>
                    </a:ext>
                  </a:extLst>
                </p14:cNvPr>
                <p14:cNvContentPartPr/>
                <p14:nvPr/>
              </p14:nvContentPartPr>
              <p14:xfrm>
                <a:off x="1956231" y="1733743"/>
                <a:ext cx="4703400" cy="89280"/>
              </p14:xfrm>
            </p:contentPart>
          </mc:Choice>
          <mc:Fallback>
            <p:pic>
              <p:nvPicPr>
                <p:cNvPr id="112" name="Ink 111">
                  <a:extLst>
                    <a:ext uri="{FF2B5EF4-FFF2-40B4-BE49-F238E27FC236}">
                      <a16:creationId xmlns:a16="http://schemas.microsoft.com/office/drawing/2014/main" id="{194E8FD4-65BB-4DCC-BF96-51CBEE04F81A}"/>
                    </a:ext>
                  </a:extLst>
                </p:cNvPr>
                <p:cNvPicPr/>
                <p:nvPr/>
              </p:nvPicPr>
              <p:blipFill>
                <a:blip r:embed="rId207"/>
                <a:stretch>
                  <a:fillRect/>
                </a:stretch>
              </p:blipFill>
              <p:spPr>
                <a:xfrm>
                  <a:off x="1946614" y="1710820"/>
                  <a:ext cx="4735858" cy="133317"/>
                </a:xfrm>
                <a:prstGeom prst="rect">
                  <a:avLst/>
                </a:prstGeom>
              </p:spPr>
            </p:pic>
          </mc:Fallback>
        </mc:AlternateContent>
        <mc:AlternateContent xmlns:mc="http://schemas.openxmlformats.org/markup-compatibility/2006">
          <mc:Choice xmlns:p14="http://schemas.microsoft.com/office/powerpoint/2010/main" Requires="p14">
            <p:contentPart p14:bwMode="auto" r:id="rId208">
              <p14:nvContentPartPr>
                <p14:cNvPr id="113" name="Ink 112">
                  <a:extLst>
                    <a:ext uri="{FF2B5EF4-FFF2-40B4-BE49-F238E27FC236}">
                      <a16:creationId xmlns:a16="http://schemas.microsoft.com/office/drawing/2014/main" id="{5EC69216-E829-47C1-AC8A-7D71F67677F8}"/>
                    </a:ext>
                  </a:extLst>
                </p14:cNvPr>
                <p14:cNvContentPartPr/>
                <p14:nvPr/>
              </p14:nvContentPartPr>
              <p14:xfrm>
                <a:off x="6530031" y="1696303"/>
                <a:ext cx="182160" cy="36000"/>
              </p14:xfrm>
            </p:contentPart>
          </mc:Choice>
          <mc:Fallback>
            <p:pic>
              <p:nvPicPr>
                <p:cNvPr id="113" name="Ink 112">
                  <a:extLst>
                    <a:ext uri="{FF2B5EF4-FFF2-40B4-BE49-F238E27FC236}">
                      <a16:creationId xmlns:a16="http://schemas.microsoft.com/office/drawing/2014/main" id="{5EC69216-E829-47C1-AC8A-7D71F67677F8}"/>
                    </a:ext>
                  </a:extLst>
                </p:cNvPr>
                <p:cNvPicPr/>
                <p:nvPr/>
              </p:nvPicPr>
              <p:blipFill>
                <a:blip r:embed="rId209"/>
                <a:stretch>
                  <a:fillRect/>
                </a:stretch>
              </p:blipFill>
              <p:spPr>
                <a:xfrm>
                  <a:off x="6521013" y="1681303"/>
                  <a:ext cx="203202" cy="59400"/>
                </a:xfrm>
                <a:prstGeom prst="rect">
                  <a:avLst/>
                </a:prstGeom>
              </p:spPr>
            </p:pic>
          </mc:Fallback>
        </mc:AlternateContent>
        <mc:AlternateContent xmlns:mc="http://schemas.openxmlformats.org/markup-compatibility/2006">
          <mc:Choice xmlns:p14="http://schemas.microsoft.com/office/powerpoint/2010/main" Requires="p14">
            <p:contentPart p14:bwMode="auto" r:id="rId210">
              <p14:nvContentPartPr>
                <p14:cNvPr id="114" name="Ink 113">
                  <a:extLst>
                    <a:ext uri="{FF2B5EF4-FFF2-40B4-BE49-F238E27FC236}">
                      <a16:creationId xmlns:a16="http://schemas.microsoft.com/office/drawing/2014/main" id="{0A5EC51F-2C85-477E-8CED-988811AFF946}"/>
                    </a:ext>
                  </a:extLst>
                </p14:cNvPr>
                <p14:cNvContentPartPr/>
                <p14:nvPr/>
              </p14:nvContentPartPr>
              <p14:xfrm>
                <a:off x="6249951" y="1735183"/>
                <a:ext cx="448560" cy="645840"/>
              </p14:xfrm>
            </p:contentPart>
          </mc:Choice>
          <mc:Fallback>
            <p:pic>
              <p:nvPicPr>
                <p:cNvPr id="114" name="Ink 113">
                  <a:extLst>
                    <a:ext uri="{FF2B5EF4-FFF2-40B4-BE49-F238E27FC236}">
                      <a16:creationId xmlns:a16="http://schemas.microsoft.com/office/drawing/2014/main" id="{0A5EC51F-2C85-477E-8CED-988811AFF946}"/>
                    </a:ext>
                  </a:extLst>
                </p:cNvPr>
                <p:cNvPicPr/>
                <p:nvPr/>
              </p:nvPicPr>
              <p:blipFill>
                <a:blip r:embed="rId211"/>
                <a:stretch>
                  <a:fillRect/>
                </a:stretch>
              </p:blipFill>
              <p:spPr>
                <a:xfrm>
                  <a:off x="6232514" y="1722555"/>
                  <a:ext cx="474415" cy="675907"/>
                </a:xfrm>
                <a:prstGeom prst="rect">
                  <a:avLst/>
                </a:prstGeom>
              </p:spPr>
            </p:pic>
          </mc:Fallback>
        </mc:AlternateContent>
        <mc:AlternateContent xmlns:mc="http://schemas.openxmlformats.org/markup-compatibility/2006">
          <mc:Choice xmlns:p14="http://schemas.microsoft.com/office/powerpoint/2010/main" Requires="p14">
            <p:contentPart p14:bwMode="auto" r:id="rId212">
              <p14:nvContentPartPr>
                <p14:cNvPr id="115" name="Ink 114">
                  <a:extLst>
                    <a:ext uri="{FF2B5EF4-FFF2-40B4-BE49-F238E27FC236}">
                      <a16:creationId xmlns:a16="http://schemas.microsoft.com/office/drawing/2014/main" id="{8AF289DC-0054-4308-979F-02BBC4B409C2}"/>
                    </a:ext>
                  </a:extLst>
                </p14:cNvPr>
                <p14:cNvContentPartPr/>
                <p14:nvPr/>
              </p14:nvContentPartPr>
              <p14:xfrm>
                <a:off x="6103791" y="1873423"/>
                <a:ext cx="467640" cy="892800"/>
              </p14:xfrm>
            </p:contentPart>
          </mc:Choice>
          <mc:Fallback>
            <p:pic>
              <p:nvPicPr>
                <p:cNvPr id="115" name="Ink 114">
                  <a:extLst>
                    <a:ext uri="{FF2B5EF4-FFF2-40B4-BE49-F238E27FC236}">
                      <a16:creationId xmlns:a16="http://schemas.microsoft.com/office/drawing/2014/main" id="{8AF289DC-0054-4308-979F-02BBC4B409C2}"/>
                    </a:ext>
                  </a:extLst>
                </p:cNvPr>
                <p:cNvPicPr/>
                <p:nvPr/>
              </p:nvPicPr>
              <p:blipFill>
                <a:blip r:embed="rId213"/>
                <a:stretch>
                  <a:fillRect/>
                </a:stretch>
              </p:blipFill>
              <p:spPr>
                <a:xfrm>
                  <a:off x="6084556" y="1861399"/>
                  <a:ext cx="498896" cy="921057"/>
                </a:xfrm>
                <a:prstGeom prst="rect">
                  <a:avLst/>
                </a:prstGeom>
              </p:spPr>
            </p:pic>
          </mc:Fallback>
        </mc:AlternateContent>
        <mc:AlternateContent xmlns:mc="http://schemas.openxmlformats.org/markup-compatibility/2006">
          <mc:Choice xmlns:p14="http://schemas.microsoft.com/office/powerpoint/2010/main" Requires="p14">
            <p:contentPart p14:bwMode="auto" r:id="rId214">
              <p14:nvContentPartPr>
                <p14:cNvPr id="116" name="Ink 115">
                  <a:extLst>
                    <a:ext uri="{FF2B5EF4-FFF2-40B4-BE49-F238E27FC236}">
                      <a16:creationId xmlns:a16="http://schemas.microsoft.com/office/drawing/2014/main" id="{A0B7337F-0D6F-46E6-A081-BB5392268D2B}"/>
                    </a:ext>
                  </a:extLst>
                </p14:cNvPr>
                <p14:cNvContentPartPr/>
                <p14:nvPr/>
              </p14:nvContentPartPr>
              <p14:xfrm>
                <a:off x="3013191" y="2940729"/>
                <a:ext cx="57240" cy="286200"/>
              </p14:xfrm>
            </p:contentPart>
          </mc:Choice>
          <mc:Fallback>
            <p:pic>
              <p:nvPicPr>
                <p:cNvPr id="116" name="Ink 115">
                  <a:extLst>
                    <a:ext uri="{FF2B5EF4-FFF2-40B4-BE49-F238E27FC236}">
                      <a16:creationId xmlns:a16="http://schemas.microsoft.com/office/drawing/2014/main" id="{A0B7337F-0D6F-46E6-A081-BB5392268D2B}"/>
                    </a:ext>
                  </a:extLst>
                </p:cNvPr>
                <p:cNvPicPr/>
                <p:nvPr/>
              </p:nvPicPr>
              <p:blipFill>
                <a:blip r:embed="rId215"/>
                <a:stretch>
                  <a:fillRect/>
                </a:stretch>
              </p:blipFill>
              <p:spPr>
                <a:xfrm>
                  <a:off x="2993910" y="2924529"/>
                  <a:ext cx="90379" cy="321000"/>
                </a:xfrm>
                <a:prstGeom prst="rect">
                  <a:avLst/>
                </a:prstGeom>
              </p:spPr>
            </p:pic>
          </mc:Fallback>
        </mc:AlternateContent>
        <mc:AlternateContent xmlns:mc="http://schemas.openxmlformats.org/markup-compatibility/2006">
          <mc:Choice xmlns:p14="http://schemas.microsoft.com/office/powerpoint/2010/main" Requires="p14">
            <p:contentPart p14:bwMode="auto" r:id="rId216">
              <p14:nvContentPartPr>
                <p14:cNvPr id="117" name="Ink 116">
                  <a:extLst>
                    <a:ext uri="{FF2B5EF4-FFF2-40B4-BE49-F238E27FC236}">
                      <a16:creationId xmlns:a16="http://schemas.microsoft.com/office/drawing/2014/main" id="{73B02FE1-1106-4BD5-9FA1-70B1D267294E}"/>
                    </a:ext>
                  </a:extLst>
                </p14:cNvPr>
                <p14:cNvContentPartPr/>
                <p14:nvPr/>
              </p14:nvContentPartPr>
              <p14:xfrm>
                <a:off x="2900151" y="2938929"/>
                <a:ext cx="257400" cy="48960"/>
              </p14:xfrm>
            </p:contentPart>
          </mc:Choice>
          <mc:Fallback>
            <p:pic>
              <p:nvPicPr>
                <p:cNvPr id="117" name="Ink 116">
                  <a:extLst>
                    <a:ext uri="{FF2B5EF4-FFF2-40B4-BE49-F238E27FC236}">
                      <a16:creationId xmlns:a16="http://schemas.microsoft.com/office/drawing/2014/main" id="{73B02FE1-1106-4BD5-9FA1-70B1D267294E}"/>
                    </a:ext>
                  </a:extLst>
                </p:cNvPr>
                <p:cNvPicPr/>
                <p:nvPr/>
              </p:nvPicPr>
              <p:blipFill>
                <a:blip r:embed="rId217"/>
                <a:stretch>
                  <a:fillRect/>
                </a:stretch>
              </p:blipFill>
              <p:spPr>
                <a:xfrm>
                  <a:off x="2885717" y="2922808"/>
                  <a:ext cx="281456" cy="84187"/>
                </a:xfrm>
                <a:prstGeom prst="rect">
                  <a:avLst/>
                </a:prstGeom>
              </p:spPr>
            </p:pic>
          </mc:Fallback>
        </mc:AlternateContent>
        <mc:AlternateContent xmlns:mc="http://schemas.openxmlformats.org/markup-compatibility/2006">
          <mc:Choice xmlns:p14="http://schemas.microsoft.com/office/powerpoint/2010/main" Requires="p14">
            <p:contentPart p14:bwMode="auto" r:id="rId218">
              <p14:nvContentPartPr>
                <p14:cNvPr id="118" name="Ink 117">
                  <a:extLst>
                    <a:ext uri="{FF2B5EF4-FFF2-40B4-BE49-F238E27FC236}">
                      <a16:creationId xmlns:a16="http://schemas.microsoft.com/office/drawing/2014/main" id="{32376C58-34AC-4894-A330-BB78981AD050}"/>
                    </a:ext>
                  </a:extLst>
                </p14:cNvPr>
                <p14:cNvContentPartPr/>
                <p14:nvPr/>
              </p14:nvContentPartPr>
              <p14:xfrm>
                <a:off x="3115071" y="2922009"/>
                <a:ext cx="100800" cy="246960"/>
              </p14:xfrm>
            </p:contentPart>
          </mc:Choice>
          <mc:Fallback>
            <p:pic>
              <p:nvPicPr>
                <p:cNvPr id="118" name="Ink 117">
                  <a:extLst>
                    <a:ext uri="{FF2B5EF4-FFF2-40B4-BE49-F238E27FC236}">
                      <a16:creationId xmlns:a16="http://schemas.microsoft.com/office/drawing/2014/main" id="{32376C58-34AC-4894-A330-BB78981AD050}"/>
                    </a:ext>
                  </a:extLst>
                </p:cNvPr>
                <p:cNvPicPr/>
                <p:nvPr/>
              </p:nvPicPr>
              <p:blipFill>
                <a:blip r:embed="rId219"/>
                <a:stretch>
                  <a:fillRect/>
                </a:stretch>
              </p:blipFill>
              <p:spPr>
                <a:xfrm>
                  <a:off x="3094671" y="2908790"/>
                  <a:ext cx="138000" cy="278806"/>
                </a:xfrm>
                <a:prstGeom prst="rect">
                  <a:avLst/>
                </a:prstGeom>
              </p:spPr>
            </p:pic>
          </mc:Fallback>
        </mc:AlternateContent>
        <mc:AlternateContent xmlns:mc="http://schemas.openxmlformats.org/markup-compatibility/2006">
          <mc:Choice xmlns:p14="http://schemas.microsoft.com/office/powerpoint/2010/main" Requires="p14">
            <p:contentPart p14:bwMode="auto" r:id="rId220">
              <p14:nvContentPartPr>
                <p14:cNvPr id="119" name="Ink 118">
                  <a:extLst>
                    <a:ext uri="{FF2B5EF4-FFF2-40B4-BE49-F238E27FC236}">
                      <a16:creationId xmlns:a16="http://schemas.microsoft.com/office/drawing/2014/main" id="{26EB6479-29F5-4D23-8729-F7928C83DA1F}"/>
                    </a:ext>
                  </a:extLst>
                </p14:cNvPr>
                <p14:cNvContentPartPr/>
                <p14:nvPr/>
              </p14:nvContentPartPr>
              <p14:xfrm>
                <a:off x="3274191" y="3055929"/>
                <a:ext cx="20880" cy="96480"/>
              </p14:xfrm>
            </p:contentPart>
          </mc:Choice>
          <mc:Fallback>
            <p:pic>
              <p:nvPicPr>
                <p:cNvPr id="119" name="Ink 118">
                  <a:extLst>
                    <a:ext uri="{FF2B5EF4-FFF2-40B4-BE49-F238E27FC236}">
                      <a16:creationId xmlns:a16="http://schemas.microsoft.com/office/drawing/2014/main" id="{26EB6479-29F5-4D23-8729-F7928C83DA1F}"/>
                    </a:ext>
                  </a:extLst>
                </p:cNvPr>
                <p:cNvPicPr/>
                <p:nvPr/>
              </p:nvPicPr>
              <p:blipFill>
                <a:blip r:embed="rId221"/>
                <a:stretch>
                  <a:fillRect/>
                </a:stretch>
              </p:blipFill>
              <p:spPr>
                <a:xfrm>
                  <a:off x="3258084" y="3042146"/>
                  <a:ext cx="50112" cy="127042"/>
                </a:xfrm>
                <a:prstGeom prst="rect">
                  <a:avLst/>
                </a:prstGeom>
              </p:spPr>
            </p:pic>
          </mc:Fallback>
        </mc:AlternateContent>
        <mc:AlternateContent xmlns:mc="http://schemas.openxmlformats.org/markup-compatibility/2006">
          <mc:Choice xmlns:p14="http://schemas.microsoft.com/office/powerpoint/2010/main" Requires="p14">
            <p:contentPart p14:bwMode="auto" r:id="rId222">
              <p14:nvContentPartPr>
                <p14:cNvPr id="120" name="Ink 119">
                  <a:extLst>
                    <a:ext uri="{FF2B5EF4-FFF2-40B4-BE49-F238E27FC236}">
                      <a16:creationId xmlns:a16="http://schemas.microsoft.com/office/drawing/2014/main" id="{02381C4D-7D74-431A-89FB-53FDBBF10BED}"/>
                    </a:ext>
                  </a:extLst>
                </p14:cNvPr>
                <p14:cNvContentPartPr/>
                <p14:nvPr/>
              </p14:nvContentPartPr>
              <p14:xfrm>
                <a:off x="3285351" y="3011649"/>
                <a:ext cx="25560" cy="26640"/>
              </p14:xfrm>
            </p:contentPart>
          </mc:Choice>
          <mc:Fallback>
            <p:pic>
              <p:nvPicPr>
                <p:cNvPr id="120" name="Ink 119">
                  <a:extLst>
                    <a:ext uri="{FF2B5EF4-FFF2-40B4-BE49-F238E27FC236}">
                      <a16:creationId xmlns:a16="http://schemas.microsoft.com/office/drawing/2014/main" id="{02381C4D-7D74-431A-89FB-53FDBBF10BED}"/>
                    </a:ext>
                  </a:extLst>
                </p:cNvPr>
                <p:cNvPicPr/>
                <p:nvPr/>
              </p:nvPicPr>
              <p:blipFill>
                <a:blip r:embed="rId223"/>
                <a:stretch>
                  <a:fillRect/>
                </a:stretch>
              </p:blipFill>
              <p:spPr>
                <a:xfrm>
                  <a:off x="3268707" y="2996849"/>
                  <a:ext cx="51120" cy="52688"/>
                </a:xfrm>
                <a:prstGeom prst="rect">
                  <a:avLst/>
                </a:prstGeom>
              </p:spPr>
            </p:pic>
          </mc:Fallback>
        </mc:AlternateContent>
        <mc:AlternateContent xmlns:mc="http://schemas.openxmlformats.org/markup-compatibility/2006">
          <mc:Choice xmlns:p14="http://schemas.microsoft.com/office/powerpoint/2010/main" Requires="p14">
            <p:contentPart p14:bwMode="auto" r:id="rId224">
              <p14:nvContentPartPr>
                <p14:cNvPr id="121" name="Ink 120">
                  <a:extLst>
                    <a:ext uri="{FF2B5EF4-FFF2-40B4-BE49-F238E27FC236}">
                      <a16:creationId xmlns:a16="http://schemas.microsoft.com/office/drawing/2014/main" id="{C69232B3-F43C-43DC-AD14-7AC972226862}"/>
                    </a:ext>
                  </a:extLst>
                </p14:cNvPr>
                <p14:cNvContentPartPr/>
                <p14:nvPr/>
              </p14:nvContentPartPr>
              <p14:xfrm>
                <a:off x="3360231" y="3049089"/>
                <a:ext cx="87840" cy="129960"/>
              </p14:xfrm>
            </p:contentPart>
          </mc:Choice>
          <mc:Fallback>
            <p:pic>
              <p:nvPicPr>
                <p:cNvPr id="121" name="Ink 120">
                  <a:extLst>
                    <a:ext uri="{FF2B5EF4-FFF2-40B4-BE49-F238E27FC236}">
                      <a16:creationId xmlns:a16="http://schemas.microsoft.com/office/drawing/2014/main" id="{C69232B3-F43C-43DC-AD14-7AC972226862}"/>
                    </a:ext>
                  </a:extLst>
                </p:cNvPr>
                <p:cNvPicPr/>
                <p:nvPr/>
              </p:nvPicPr>
              <p:blipFill>
                <a:blip r:embed="rId225"/>
                <a:stretch>
                  <a:fillRect/>
                </a:stretch>
              </p:blipFill>
              <p:spPr>
                <a:xfrm>
                  <a:off x="3339173" y="3034047"/>
                  <a:ext cx="130557" cy="165458"/>
                </a:xfrm>
                <a:prstGeom prst="rect">
                  <a:avLst/>
                </a:prstGeom>
              </p:spPr>
            </p:pic>
          </mc:Fallback>
        </mc:AlternateContent>
        <mc:AlternateContent xmlns:mc="http://schemas.openxmlformats.org/markup-compatibility/2006">
          <mc:Choice xmlns:p14="http://schemas.microsoft.com/office/powerpoint/2010/main" Requires="p14">
            <p:contentPart p14:bwMode="auto" r:id="rId226">
              <p14:nvContentPartPr>
                <p14:cNvPr id="122" name="Ink 121">
                  <a:extLst>
                    <a:ext uri="{FF2B5EF4-FFF2-40B4-BE49-F238E27FC236}">
                      <a16:creationId xmlns:a16="http://schemas.microsoft.com/office/drawing/2014/main" id="{259CEA86-94A6-4C2D-904A-EAC5A797CF3D}"/>
                    </a:ext>
                  </a:extLst>
                </p14:cNvPr>
                <p14:cNvContentPartPr/>
                <p14:nvPr/>
              </p14:nvContentPartPr>
              <p14:xfrm>
                <a:off x="3764871" y="3046209"/>
                <a:ext cx="15480" cy="96480"/>
              </p14:xfrm>
            </p:contentPart>
          </mc:Choice>
          <mc:Fallback>
            <p:pic>
              <p:nvPicPr>
                <p:cNvPr id="122" name="Ink 121">
                  <a:extLst>
                    <a:ext uri="{FF2B5EF4-FFF2-40B4-BE49-F238E27FC236}">
                      <a16:creationId xmlns:a16="http://schemas.microsoft.com/office/drawing/2014/main" id="{259CEA86-94A6-4C2D-904A-EAC5A797CF3D}"/>
                    </a:ext>
                  </a:extLst>
                </p:cNvPr>
                <p:cNvPicPr/>
                <p:nvPr/>
              </p:nvPicPr>
              <p:blipFill>
                <a:blip r:embed="rId227"/>
                <a:stretch>
                  <a:fillRect/>
                </a:stretch>
              </p:blipFill>
              <p:spPr>
                <a:xfrm>
                  <a:off x="3751773" y="3034752"/>
                  <a:ext cx="39891" cy="126027"/>
                </a:xfrm>
                <a:prstGeom prst="rect">
                  <a:avLst/>
                </a:prstGeom>
              </p:spPr>
            </p:pic>
          </mc:Fallback>
        </mc:AlternateContent>
        <mc:AlternateContent xmlns:mc="http://schemas.openxmlformats.org/markup-compatibility/2006">
          <mc:Choice xmlns:p14="http://schemas.microsoft.com/office/powerpoint/2010/main" Requires="p14">
            <p:contentPart p14:bwMode="auto" r:id="rId228">
              <p14:nvContentPartPr>
                <p14:cNvPr id="123" name="Ink 122">
                  <a:extLst>
                    <a:ext uri="{FF2B5EF4-FFF2-40B4-BE49-F238E27FC236}">
                      <a16:creationId xmlns:a16="http://schemas.microsoft.com/office/drawing/2014/main" id="{EA9B17F0-E57F-4AC9-8075-0A614D72C753}"/>
                    </a:ext>
                  </a:extLst>
                </p14:cNvPr>
                <p14:cNvContentPartPr/>
                <p14:nvPr/>
              </p14:nvContentPartPr>
              <p14:xfrm>
                <a:off x="3763431" y="2974569"/>
                <a:ext cx="22320" cy="38880"/>
              </p14:xfrm>
            </p:contentPart>
          </mc:Choice>
          <mc:Fallback>
            <p:pic>
              <p:nvPicPr>
                <p:cNvPr id="123" name="Ink 122">
                  <a:extLst>
                    <a:ext uri="{FF2B5EF4-FFF2-40B4-BE49-F238E27FC236}">
                      <a16:creationId xmlns:a16="http://schemas.microsoft.com/office/drawing/2014/main" id="{EA9B17F0-E57F-4AC9-8075-0A614D72C753}"/>
                    </a:ext>
                  </a:extLst>
                </p:cNvPr>
                <p:cNvPicPr/>
                <p:nvPr/>
              </p:nvPicPr>
              <p:blipFill>
                <a:blip r:embed="rId229"/>
                <a:stretch>
                  <a:fillRect/>
                </a:stretch>
              </p:blipFill>
              <p:spPr>
                <a:xfrm>
                  <a:off x="3747143" y="2959989"/>
                  <a:ext cx="49466" cy="68648"/>
                </a:xfrm>
                <a:prstGeom prst="rect">
                  <a:avLst/>
                </a:prstGeom>
              </p:spPr>
            </p:pic>
          </mc:Fallback>
        </mc:AlternateContent>
        <mc:AlternateContent xmlns:mc="http://schemas.openxmlformats.org/markup-compatibility/2006">
          <mc:Choice xmlns:p14="http://schemas.microsoft.com/office/powerpoint/2010/main" Requires="p14">
            <p:contentPart p14:bwMode="auto" r:id="rId230">
              <p14:nvContentPartPr>
                <p14:cNvPr id="124" name="Ink 123">
                  <a:extLst>
                    <a:ext uri="{FF2B5EF4-FFF2-40B4-BE49-F238E27FC236}">
                      <a16:creationId xmlns:a16="http://schemas.microsoft.com/office/drawing/2014/main" id="{BC88E047-0557-4235-8CF2-5AFFD9569664}"/>
                    </a:ext>
                  </a:extLst>
                </p14:cNvPr>
                <p14:cNvContentPartPr/>
                <p14:nvPr/>
              </p14:nvContentPartPr>
              <p14:xfrm>
                <a:off x="3837951" y="3036489"/>
                <a:ext cx="114840" cy="133920"/>
              </p14:xfrm>
            </p:contentPart>
          </mc:Choice>
          <mc:Fallback>
            <p:pic>
              <p:nvPicPr>
                <p:cNvPr id="124" name="Ink 123">
                  <a:extLst>
                    <a:ext uri="{FF2B5EF4-FFF2-40B4-BE49-F238E27FC236}">
                      <a16:creationId xmlns:a16="http://schemas.microsoft.com/office/drawing/2014/main" id="{BC88E047-0557-4235-8CF2-5AFFD9569664}"/>
                    </a:ext>
                  </a:extLst>
                </p:cNvPr>
                <p:cNvPicPr/>
                <p:nvPr/>
              </p:nvPicPr>
              <p:blipFill>
                <a:blip r:embed="rId231"/>
                <a:stretch>
                  <a:fillRect/>
                </a:stretch>
              </p:blipFill>
              <p:spPr>
                <a:xfrm>
                  <a:off x="3817508" y="3020805"/>
                  <a:ext cx="156327" cy="171321"/>
                </a:xfrm>
                <a:prstGeom prst="rect">
                  <a:avLst/>
                </a:prstGeom>
              </p:spPr>
            </p:pic>
          </mc:Fallback>
        </mc:AlternateContent>
        <mc:AlternateContent xmlns:mc="http://schemas.openxmlformats.org/markup-compatibility/2006">
          <mc:Choice xmlns:p14="http://schemas.microsoft.com/office/powerpoint/2010/main" Requires="p14">
            <p:contentPart p14:bwMode="auto" r:id="rId232">
              <p14:nvContentPartPr>
                <p14:cNvPr id="125" name="Ink 124">
                  <a:extLst>
                    <a:ext uri="{FF2B5EF4-FFF2-40B4-BE49-F238E27FC236}">
                      <a16:creationId xmlns:a16="http://schemas.microsoft.com/office/drawing/2014/main" id="{2898BDF3-0A45-4D2E-892F-F9A11DAD576B}"/>
                    </a:ext>
                  </a:extLst>
                </p14:cNvPr>
                <p14:cNvContentPartPr/>
                <p14:nvPr/>
              </p14:nvContentPartPr>
              <p14:xfrm>
                <a:off x="4178871" y="2982129"/>
                <a:ext cx="164880" cy="114480"/>
              </p14:xfrm>
            </p:contentPart>
          </mc:Choice>
          <mc:Fallback>
            <p:pic>
              <p:nvPicPr>
                <p:cNvPr id="125" name="Ink 124">
                  <a:extLst>
                    <a:ext uri="{FF2B5EF4-FFF2-40B4-BE49-F238E27FC236}">
                      <a16:creationId xmlns:a16="http://schemas.microsoft.com/office/drawing/2014/main" id="{2898BDF3-0A45-4D2E-892F-F9A11DAD576B}"/>
                    </a:ext>
                  </a:extLst>
                </p:cNvPr>
                <p:cNvPicPr/>
                <p:nvPr/>
              </p:nvPicPr>
              <p:blipFill>
                <a:blip r:embed="rId233"/>
                <a:stretch>
                  <a:fillRect/>
                </a:stretch>
              </p:blipFill>
              <p:spPr>
                <a:xfrm>
                  <a:off x="4160217" y="2962949"/>
                  <a:ext cx="194968" cy="152240"/>
                </a:xfrm>
                <a:prstGeom prst="rect">
                  <a:avLst/>
                </a:prstGeom>
              </p:spPr>
            </p:pic>
          </mc:Fallback>
        </mc:AlternateContent>
        <mc:AlternateContent xmlns:mc="http://schemas.openxmlformats.org/markup-compatibility/2006">
          <mc:Choice xmlns:p14="http://schemas.microsoft.com/office/powerpoint/2010/main" Requires="p14">
            <p:contentPart p14:bwMode="auto" r:id="rId234">
              <p14:nvContentPartPr>
                <p14:cNvPr id="126" name="Ink 125">
                  <a:extLst>
                    <a:ext uri="{FF2B5EF4-FFF2-40B4-BE49-F238E27FC236}">
                      <a16:creationId xmlns:a16="http://schemas.microsoft.com/office/drawing/2014/main" id="{78B0163C-AC99-4963-A96C-B08BDB1099C5}"/>
                    </a:ext>
                  </a:extLst>
                </p14:cNvPr>
                <p14:cNvContentPartPr/>
                <p14:nvPr/>
              </p14:nvContentPartPr>
              <p14:xfrm>
                <a:off x="4355631" y="2994009"/>
                <a:ext cx="111960" cy="299520"/>
              </p14:xfrm>
            </p:contentPart>
          </mc:Choice>
          <mc:Fallback>
            <p:pic>
              <p:nvPicPr>
                <p:cNvPr id="126" name="Ink 125">
                  <a:extLst>
                    <a:ext uri="{FF2B5EF4-FFF2-40B4-BE49-F238E27FC236}">
                      <a16:creationId xmlns:a16="http://schemas.microsoft.com/office/drawing/2014/main" id="{78B0163C-AC99-4963-A96C-B08BDB1099C5}"/>
                    </a:ext>
                  </a:extLst>
                </p:cNvPr>
                <p:cNvPicPr/>
                <p:nvPr/>
              </p:nvPicPr>
              <p:blipFill>
                <a:blip r:embed="rId235"/>
                <a:stretch>
                  <a:fillRect/>
                </a:stretch>
              </p:blipFill>
              <p:spPr>
                <a:xfrm>
                  <a:off x="4333359" y="2986792"/>
                  <a:ext cx="151086" cy="327788"/>
                </a:xfrm>
                <a:prstGeom prst="rect">
                  <a:avLst/>
                </a:prstGeom>
              </p:spPr>
            </p:pic>
          </mc:Fallback>
        </mc:AlternateContent>
        <mc:AlternateContent xmlns:mc="http://schemas.openxmlformats.org/markup-compatibility/2006">
          <mc:Choice xmlns:p14="http://schemas.microsoft.com/office/powerpoint/2010/main" Requires="p14">
            <p:contentPart p14:bwMode="auto" r:id="rId236">
              <p14:nvContentPartPr>
                <p14:cNvPr id="127" name="Ink 126">
                  <a:extLst>
                    <a:ext uri="{FF2B5EF4-FFF2-40B4-BE49-F238E27FC236}">
                      <a16:creationId xmlns:a16="http://schemas.microsoft.com/office/drawing/2014/main" id="{A4123CF6-ED21-4504-B968-DEDED99B21B8}"/>
                    </a:ext>
                  </a:extLst>
                </p14:cNvPr>
                <p14:cNvContentPartPr/>
                <p14:nvPr/>
              </p14:nvContentPartPr>
              <p14:xfrm>
                <a:off x="4672071" y="2776569"/>
                <a:ext cx="119880" cy="311040"/>
              </p14:xfrm>
            </p:contentPart>
          </mc:Choice>
          <mc:Fallback>
            <p:pic>
              <p:nvPicPr>
                <p:cNvPr id="127" name="Ink 126">
                  <a:extLst>
                    <a:ext uri="{FF2B5EF4-FFF2-40B4-BE49-F238E27FC236}">
                      <a16:creationId xmlns:a16="http://schemas.microsoft.com/office/drawing/2014/main" id="{A4123CF6-ED21-4504-B968-DEDED99B21B8}"/>
                    </a:ext>
                  </a:extLst>
                </p:cNvPr>
                <p:cNvPicPr/>
                <p:nvPr/>
              </p:nvPicPr>
              <p:blipFill>
                <a:blip r:embed="rId237"/>
                <a:stretch>
                  <a:fillRect/>
                </a:stretch>
              </p:blipFill>
              <p:spPr>
                <a:xfrm>
                  <a:off x="4649893" y="2758555"/>
                  <a:ext cx="154645" cy="350671"/>
                </a:xfrm>
                <a:prstGeom prst="rect">
                  <a:avLst/>
                </a:prstGeom>
              </p:spPr>
            </p:pic>
          </mc:Fallback>
        </mc:AlternateContent>
        <mc:AlternateContent xmlns:mc="http://schemas.openxmlformats.org/markup-compatibility/2006">
          <mc:Choice xmlns:p14="http://schemas.microsoft.com/office/powerpoint/2010/main" Requires="p14">
            <p:contentPart p14:bwMode="auto" r:id="rId238">
              <p14:nvContentPartPr>
                <p14:cNvPr id="128" name="Ink 127">
                  <a:extLst>
                    <a:ext uri="{FF2B5EF4-FFF2-40B4-BE49-F238E27FC236}">
                      <a16:creationId xmlns:a16="http://schemas.microsoft.com/office/drawing/2014/main" id="{8AA78B63-D4F8-46CA-8A49-0A35A33C9272}"/>
                    </a:ext>
                  </a:extLst>
                </p14:cNvPr>
                <p14:cNvContentPartPr/>
                <p14:nvPr/>
              </p14:nvContentPartPr>
              <p14:xfrm>
                <a:off x="4577391" y="2972409"/>
                <a:ext cx="177480" cy="15120"/>
              </p14:xfrm>
            </p:contentPart>
          </mc:Choice>
          <mc:Fallback>
            <p:pic>
              <p:nvPicPr>
                <p:cNvPr id="128" name="Ink 127">
                  <a:extLst>
                    <a:ext uri="{FF2B5EF4-FFF2-40B4-BE49-F238E27FC236}">
                      <a16:creationId xmlns:a16="http://schemas.microsoft.com/office/drawing/2014/main" id="{8AA78B63-D4F8-46CA-8A49-0A35A33C9272}"/>
                    </a:ext>
                  </a:extLst>
                </p:cNvPr>
                <p:cNvPicPr/>
                <p:nvPr/>
              </p:nvPicPr>
              <p:blipFill>
                <a:blip r:embed="rId239"/>
                <a:stretch>
                  <a:fillRect/>
                </a:stretch>
              </p:blipFill>
              <p:spPr>
                <a:xfrm>
                  <a:off x="4558741" y="2955475"/>
                  <a:ext cx="210569" cy="52013"/>
                </a:xfrm>
                <a:prstGeom prst="rect">
                  <a:avLst/>
                </a:prstGeom>
              </p:spPr>
            </p:pic>
          </mc:Fallback>
        </mc:AlternateContent>
        <mc:AlternateContent xmlns:mc="http://schemas.openxmlformats.org/markup-compatibility/2006">
          <mc:Choice xmlns:p14="http://schemas.microsoft.com/office/powerpoint/2010/main" Requires="p14">
            <p:contentPart p14:bwMode="auto" r:id="rId240">
              <p14:nvContentPartPr>
                <p14:cNvPr id="129" name="Ink 128">
                  <a:extLst>
                    <a:ext uri="{FF2B5EF4-FFF2-40B4-BE49-F238E27FC236}">
                      <a16:creationId xmlns:a16="http://schemas.microsoft.com/office/drawing/2014/main" id="{95551C49-F2A0-4A52-87D3-4E235CFA6612}"/>
                    </a:ext>
                  </a:extLst>
                </p14:cNvPr>
                <p14:cNvContentPartPr/>
                <p14:nvPr/>
              </p14:nvContentPartPr>
              <p14:xfrm>
                <a:off x="4751271" y="2974569"/>
                <a:ext cx="132120" cy="73080"/>
              </p14:xfrm>
            </p:contentPart>
          </mc:Choice>
          <mc:Fallback>
            <p:pic>
              <p:nvPicPr>
                <p:cNvPr id="129" name="Ink 128">
                  <a:extLst>
                    <a:ext uri="{FF2B5EF4-FFF2-40B4-BE49-F238E27FC236}">
                      <a16:creationId xmlns:a16="http://schemas.microsoft.com/office/drawing/2014/main" id="{95551C49-F2A0-4A52-87D3-4E235CFA6612}"/>
                    </a:ext>
                  </a:extLst>
                </p:cNvPr>
                <p:cNvPicPr/>
                <p:nvPr/>
              </p:nvPicPr>
              <p:blipFill>
                <a:blip r:embed="rId241"/>
                <a:stretch>
                  <a:fillRect/>
                </a:stretch>
              </p:blipFill>
              <p:spPr>
                <a:xfrm>
                  <a:off x="4733255" y="2961886"/>
                  <a:ext cx="165150" cy="104486"/>
                </a:xfrm>
                <a:prstGeom prst="rect">
                  <a:avLst/>
                </a:prstGeom>
              </p:spPr>
            </p:pic>
          </mc:Fallback>
        </mc:AlternateContent>
        <mc:AlternateContent xmlns:mc="http://schemas.openxmlformats.org/markup-compatibility/2006">
          <mc:Choice xmlns:p14="http://schemas.microsoft.com/office/powerpoint/2010/main" Requires="p14">
            <p:contentPart p14:bwMode="auto" r:id="rId242">
              <p14:nvContentPartPr>
                <p14:cNvPr id="130" name="Ink 129">
                  <a:extLst>
                    <a:ext uri="{FF2B5EF4-FFF2-40B4-BE49-F238E27FC236}">
                      <a16:creationId xmlns:a16="http://schemas.microsoft.com/office/drawing/2014/main" id="{64C73D7C-2B59-4658-88EE-0BD85307D21C}"/>
                    </a:ext>
                  </a:extLst>
                </p14:cNvPr>
                <p14:cNvContentPartPr/>
                <p14:nvPr/>
              </p14:nvContentPartPr>
              <p14:xfrm>
                <a:off x="4898871" y="2804649"/>
                <a:ext cx="136800" cy="306360"/>
              </p14:xfrm>
            </p:contentPart>
          </mc:Choice>
          <mc:Fallback>
            <p:pic>
              <p:nvPicPr>
                <p:cNvPr id="130" name="Ink 129">
                  <a:extLst>
                    <a:ext uri="{FF2B5EF4-FFF2-40B4-BE49-F238E27FC236}">
                      <a16:creationId xmlns:a16="http://schemas.microsoft.com/office/drawing/2014/main" id="{64C73D7C-2B59-4658-88EE-0BD85307D21C}"/>
                    </a:ext>
                  </a:extLst>
                </p:cNvPr>
                <p:cNvPicPr/>
                <p:nvPr/>
              </p:nvPicPr>
              <p:blipFill>
                <a:blip r:embed="rId243"/>
                <a:stretch>
                  <a:fillRect/>
                </a:stretch>
              </p:blipFill>
              <p:spPr>
                <a:xfrm>
                  <a:off x="4878381" y="2786027"/>
                  <a:ext cx="174767" cy="346607"/>
                </a:xfrm>
                <a:prstGeom prst="rect">
                  <a:avLst/>
                </a:prstGeom>
              </p:spPr>
            </p:pic>
          </mc:Fallback>
        </mc:AlternateContent>
        <mc:AlternateContent xmlns:mc="http://schemas.openxmlformats.org/markup-compatibility/2006">
          <mc:Choice xmlns:p14="http://schemas.microsoft.com/office/powerpoint/2010/main" Requires="p14">
            <p:contentPart p14:bwMode="auto" r:id="rId244">
              <p14:nvContentPartPr>
                <p14:cNvPr id="131" name="Ink 130">
                  <a:extLst>
                    <a:ext uri="{FF2B5EF4-FFF2-40B4-BE49-F238E27FC236}">
                      <a16:creationId xmlns:a16="http://schemas.microsoft.com/office/drawing/2014/main" id="{41774A65-AB96-4B9D-9051-3C729D75BBC1}"/>
                    </a:ext>
                  </a:extLst>
                </p14:cNvPr>
                <p14:cNvContentPartPr/>
                <p14:nvPr/>
              </p14:nvContentPartPr>
              <p14:xfrm>
                <a:off x="5228991" y="2799249"/>
                <a:ext cx="71280" cy="279000"/>
              </p14:xfrm>
            </p:contentPart>
          </mc:Choice>
          <mc:Fallback>
            <p:pic>
              <p:nvPicPr>
                <p:cNvPr id="131" name="Ink 130">
                  <a:extLst>
                    <a:ext uri="{FF2B5EF4-FFF2-40B4-BE49-F238E27FC236}">
                      <a16:creationId xmlns:a16="http://schemas.microsoft.com/office/drawing/2014/main" id="{41774A65-AB96-4B9D-9051-3C729D75BBC1}"/>
                    </a:ext>
                  </a:extLst>
                </p:cNvPr>
                <p:cNvPicPr/>
                <p:nvPr/>
              </p:nvPicPr>
              <p:blipFill>
                <a:blip r:embed="rId245"/>
                <a:stretch>
                  <a:fillRect/>
                </a:stretch>
              </p:blipFill>
              <p:spPr>
                <a:xfrm>
                  <a:off x="5212077" y="2783014"/>
                  <a:ext cx="103900" cy="313274"/>
                </a:xfrm>
                <a:prstGeom prst="rect">
                  <a:avLst/>
                </a:prstGeom>
              </p:spPr>
            </p:pic>
          </mc:Fallback>
        </mc:AlternateContent>
        <mc:AlternateContent xmlns:mc="http://schemas.openxmlformats.org/markup-compatibility/2006">
          <mc:Choice xmlns:p14="http://schemas.microsoft.com/office/powerpoint/2010/main" Requires="p14">
            <p:contentPart p14:bwMode="auto" r:id="rId246">
              <p14:nvContentPartPr>
                <p14:cNvPr id="132" name="Ink 131">
                  <a:extLst>
                    <a:ext uri="{FF2B5EF4-FFF2-40B4-BE49-F238E27FC236}">
                      <a16:creationId xmlns:a16="http://schemas.microsoft.com/office/drawing/2014/main" id="{5C4BE2EC-37A0-400B-A174-CC29C382741A}"/>
                    </a:ext>
                  </a:extLst>
                </p14:cNvPr>
                <p14:cNvContentPartPr/>
                <p14:nvPr/>
              </p14:nvContentPartPr>
              <p14:xfrm>
                <a:off x="5159151" y="2897169"/>
                <a:ext cx="138600" cy="28440"/>
              </p14:xfrm>
            </p:contentPart>
          </mc:Choice>
          <mc:Fallback>
            <p:pic>
              <p:nvPicPr>
                <p:cNvPr id="132" name="Ink 131">
                  <a:extLst>
                    <a:ext uri="{FF2B5EF4-FFF2-40B4-BE49-F238E27FC236}">
                      <a16:creationId xmlns:a16="http://schemas.microsoft.com/office/drawing/2014/main" id="{5C4BE2EC-37A0-400B-A174-CC29C382741A}"/>
                    </a:ext>
                  </a:extLst>
                </p:cNvPr>
                <p:cNvPicPr/>
                <p:nvPr/>
              </p:nvPicPr>
              <p:blipFill>
                <a:blip r:embed="rId247"/>
                <a:stretch>
                  <a:fillRect/>
                </a:stretch>
              </p:blipFill>
              <p:spPr>
                <a:xfrm>
                  <a:off x="5142881" y="2887487"/>
                  <a:ext cx="165115" cy="59300"/>
                </a:xfrm>
                <a:prstGeom prst="rect">
                  <a:avLst/>
                </a:prstGeom>
              </p:spPr>
            </p:pic>
          </mc:Fallback>
        </mc:AlternateContent>
        <mc:AlternateContent xmlns:mc="http://schemas.openxmlformats.org/markup-compatibility/2006">
          <mc:Choice xmlns:p14="http://schemas.microsoft.com/office/powerpoint/2010/main" Requires="p14">
            <p:contentPart p14:bwMode="auto" r:id="rId248">
              <p14:nvContentPartPr>
                <p14:cNvPr id="133" name="Ink 132">
                  <a:extLst>
                    <a:ext uri="{FF2B5EF4-FFF2-40B4-BE49-F238E27FC236}">
                      <a16:creationId xmlns:a16="http://schemas.microsoft.com/office/drawing/2014/main" id="{37345EFE-FB0B-4856-92B8-E736FFAEC8DC}"/>
                    </a:ext>
                  </a:extLst>
                </p14:cNvPr>
                <p14:cNvContentPartPr/>
                <p14:nvPr/>
              </p14:nvContentPartPr>
              <p14:xfrm>
                <a:off x="5326551" y="2861529"/>
                <a:ext cx="10080" cy="162720"/>
              </p14:xfrm>
            </p:contentPart>
          </mc:Choice>
          <mc:Fallback>
            <p:pic>
              <p:nvPicPr>
                <p:cNvPr id="133" name="Ink 132">
                  <a:extLst>
                    <a:ext uri="{FF2B5EF4-FFF2-40B4-BE49-F238E27FC236}">
                      <a16:creationId xmlns:a16="http://schemas.microsoft.com/office/drawing/2014/main" id="{37345EFE-FB0B-4856-92B8-E736FFAEC8DC}"/>
                    </a:ext>
                  </a:extLst>
                </p:cNvPr>
                <p:cNvPicPr/>
                <p:nvPr/>
              </p:nvPicPr>
              <p:blipFill>
                <a:blip r:embed="rId249"/>
                <a:stretch>
                  <a:fillRect/>
                </a:stretch>
              </p:blipFill>
              <p:spPr>
                <a:xfrm>
                  <a:off x="5311727" y="2850078"/>
                  <a:ext cx="37948" cy="192251"/>
                </a:xfrm>
                <a:prstGeom prst="rect">
                  <a:avLst/>
                </a:prstGeom>
              </p:spPr>
            </p:pic>
          </mc:Fallback>
        </mc:AlternateContent>
        <mc:AlternateContent xmlns:mc="http://schemas.openxmlformats.org/markup-compatibility/2006">
          <mc:Choice xmlns:p14="http://schemas.microsoft.com/office/powerpoint/2010/main" Requires="p14">
            <p:contentPart p14:bwMode="auto" r:id="rId250">
              <p14:nvContentPartPr>
                <p14:cNvPr id="134" name="Ink 133">
                  <a:extLst>
                    <a:ext uri="{FF2B5EF4-FFF2-40B4-BE49-F238E27FC236}">
                      <a16:creationId xmlns:a16="http://schemas.microsoft.com/office/drawing/2014/main" id="{A7D9C658-21E0-41FB-A405-ABD9C499D400}"/>
                    </a:ext>
                  </a:extLst>
                </p14:cNvPr>
                <p14:cNvContentPartPr/>
                <p14:nvPr/>
              </p14:nvContentPartPr>
              <p14:xfrm>
                <a:off x="5378751" y="2921649"/>
                <a:ext cx="331560" cy="139680"/>
              </p14:xfrm>
            </p:contentPart>
          </mc:Choice>
          <mc:Fallback>
            <p:pic>
              <p:nvPicPr>
                <p:cNvPr id="134" name="Ink 133">
                  <a:extLst>
                    <a:ext uri="{FF2B5EF4-FFF2-40B4-BE49-F238E27FC236}">
                      <a16:creationId xmlns:a16="http://schemas.microsoft.com/office/drawing/2014/main" id="{A7D9C658-21E0-41FB-A405-ABD9C499D400}"/>
                    </a:ext>
                  </a:extLst>
                </p:cNvPr>
                <p:cNvPicPr/>
                <p:nvPr/>
              </p:nvPicPr>
              <p:blipFill>
                <a:blip r:embed="rId251"/>
                <a:stretch>
                  <a:fillRect/>
                </a:stretch>
              </p:blipFill>
              <p:spPr>
                <a:xfrm>
                  <a:off x="5358894" y="2900577"/>
                  <a:ext cx="366461" cy="183631"/>
                </a:xfrm>
                <a:prstGeom prst="rect">
                  <a:avLst/>
                </a:prstGeom>
              </p:spPr>
            </p:pic>
          </mc:Fallback>
        </mc:AlternateContent>
        <mc:AlternateContent xmlns:mc="http://schemas.openxmlformats.org/markup-compatibility/2006">
          <mc:Choice xmlns:p14="http://schemas.microsoft.com/office/powerpoint/2010/main" Requires="p14">
            <p:contentPart p14:bwMode="auto" r:id="rId252">
              <p14:nvContentPartPr>
                <p14:cNvPr id="135" name="Ink 134">
                  <a:extLst>
                    <a:ext uri="{FF2B5EF4-FFF2-40B4-BE49-F238E27FC236}">
                      <a16:creationId xmlns:a16="http://schemas.microsoft.com/office/drawing/2014/main" id="{67BE8E9A-4B5F-4D59-9064-C21A7904A856}"/>
                    </a:ext>
                  </a:extLst>
                </p14:cNvPr>
                <p14:cNvContentPartPr/>
                <p14:nvPr/>
              </p14:nvContentPartPr>
              <p14:xfrm>
                <a:off x="3830031" y="3318729"/>
                <a:ext cx="231480" cy="282960"/>
              </p14:xfrm>
            </p:contentPart>
          </mc:Choice>
          <mc:Fallback>
            <p:pic>
              <p:nvPicPr>
                <p:cNvPr id="135" name="Ink 134">
                  <a:extLst>
                    <a:ext uri="{FF2B5EF4-FFF2-40B4-BE49-F238E27FC236}">
                      <a16:creationId xmlns:a16="http://schemas.microsoft.com/office/drawing/2014/main" id="{67BE8E9A-4B5F-4D59-9064-C21A7904A856}"/>
                    </a:ext>
                  </a:extLst>
                </p:cNvPr>
                <p:cNvPicPr/>
                <p:nvPr/>
              </p:nvPicPr>
              <p:blipFill>
                <a:blip r:embed="rId253"/>
                <a:stretch>
                  <a:fillRect/>
                </a:stretch>
              </p:blipFill>
              <p:spPr>
                <a:xfrm>
                  <a:off x="3813240" y="3301307"/>
                  <a:ext cx="269860" cy="323812"/>
                </a:xfrm>
                <a:prstGeom prst="rect">
                  <a:avLst/>
                </a:prstGeom>
              </p:spPr>
            </p:pic>
          </mc:Fallback>
        </mc:AlternateContent>
        <mc:AlternateContent xmlns:mc="http://schemas.openxmlformats.org/markup-compatibility/2006">
          <mc:Choice xmlns:p14="http://schemas.microsoft.com/office/powerpoint/2010/main" Requires="p14">
            <p:contentPart p14:bwMode="auto" r:id="rId254">
              <p14:nvContentPartPr>
                <p14:cNvPr id="136" name="Ink 135">
                  <a:extLst>
                    <a:ext uri="{FF2B5EF4-FFF2-40B4-BE49-F238E27FC236}">
                      <a16:creationId xmlns:a16="http://schemas.microsoft.com/office/drawing/2014/main" id="{18FC6A97-0F36-40D9-A080-1F90D95441AC}"/>
                    </a:ext>
                  </a:extLst>
                </p14:cNvPr>
                <p14:cNvContentPartPr/>
                <p14:nvPr/>
              </p14:nvContentPartPr>
              <p14:xfrm>
                <a:off x="4088871" y="3296769"/>
                <a:ext cx="71640" cy="101520"/>
              </p14:xfrm>
            </p:contentPart>
          </mc:Choice>
          <mc:Fallback>
            <p:pic>
              <p:nvPicPr>
                <p:cNvPr id="136" name="Ink 135">
                  <a:extLst>
                    <a:ext uri="{FF2B5EF4-FFF2-40B4-BE49-F238E27FC236}">
                      <a16:creationId xmlns:a16="http://schemas.microsoft.com/office/drawing/2014/main" id="{18FC6A97-0F36-40D9-A080-1F90D95441AC}"/>
                    </a:ext>
                  </a:extLst>
                </p:cNvPr>
                <p:cNvPicPr/>
                <p:nvPr/>
              </p:nvPicPr>
              <p:blipFill>
                <a:blip r:embed="rId255"/>
                <a:stretch>
                  <a:fillRect/>
                </a:stretch>
              </p:blipFill>
              <p:spPr>
                <a:xfrm>
                  <a:off x="4070810" y="3275143"/>
                  <a:ext cx="111975" cy="144771"/>
                </a:xfrm>
                <a:prstGeom prst="rect">
                  <a:avLst/>
                </a:prstGeom>
              </p:spPr>
            </p:pic>
          </mc:Fallback>
        </mc:AlternateContent>
        <mc:AlternateContent xmlns:mc="http://schemas.openxmlformats.org/markup-compatibility/2006">
          <mc:Choice xmlns:p14="http://schemas.microsoft.com/office/powerpoint/2010/main" Requires="p14">
            <p:contentPart p14:bwMode="auto" r:id="rId256">
              <p14:nvContentPartPr>
                <p14:cNvPr id="137" name="Ink 136">
                  <a:extLst>
                    <a:ext uri="{FF2B5EF4-FFF2-40B4-BE49-F238E27FC236}">
                      <a16:creationId xmlns:a16="http://schemas.microsoft.com/office/drawing/2014/main" id="{6489D713-96D9-471A-A864-4C043B03CC0B}"/>
                    </a:ext>
                  </a:extLst>
                </p14:cNvPr>
                <p14:cNvContentPartPr/>
                <p14:nvPr/>
              </p14:nvContentPartPr>
              <p14:xfrm>
                <a:off x="4176351" y="3206769"/>
                <a:ext cx="117720" cy="197280"/>
              </p14:xfrm>
            </p:contentPart>
          </mc:Choice>
          <mc:Fallback>
            <p:pic>
              <p:nvPicPr>
                <p:cNvPr id="137" name="Ink 136">
                  <a:extLst>
                    <a:ext uri="{FF2B5EF4-FFF2-40B4-BE49-F238E27FC236}">
                      <a16:creationId xmlns:a16="http://schemas.microsoft.com/office/drawing/2014/main" id="{6489D713-96D9-471A-A864-4C043B03CC0B}"/>
                    </a:ext>
                  </a:extLst>
                </p:cNvPr>
                <p:cNvPicPr/>
                <p:nvPr/>
              </p:nvPicPr>
              <p:blipFill>
                <a:blip r:embed="rId257"/>
                <a:stretch>
                  <a:fillRect/>
                </a:stretch>
              </p:blipFill>
              <p:spPr>
                <a:xfrm>
                  <a:off x="4154014" y="3189327"/>
                  <a:ext cx="163601" cy="238180"/>
                </a:xfrm>
                <a:prstGeom prst="rect">
                  <a:avLst/>
                </a:prstGeom>
              </p:spPr>
            </p:pic>
          </mc:Fallback>
        </mc:AlternateContent>
        <mc:AlternateContent xmlns:mc="http://schemas.openxmlformats.org/markup-compatibility/2006">
          <mc:Choice xmlns:p14="http://schemas.microsoft.com/office/powerpoint/2010/main" Requires="p14">
            <p:contentPart p14:bwMode="auto" r:id="rId258">
              <p14:nvContentPartPr>
                <p14:cNvPr id="138" name="Ink 137">
                  <a:extLst>
                    <a:ext uri="{FF2B5EF4-FFF2-40B4-BE49-F238E27FC236}">
                      <a16:creationId xmlns:a16="http://schemas.microsoft.com/office/drawing/2014/main" id="{98381E2C-A651-4876-8988-FAABBD3C0E9E}"/>
                    </a:ext>
                  </a:extLst>
                </p14:cNvPr>
                <p14:cNvContentPartPr/>
                <p14:nvPr/>
              </p14:nvContentPartPr>
              <p14:xfrm>
                <a:off x="4045311" y="3226569"/>
                <a:ext cx="22320" cy="8280"/>
              </p14:xfrm>
            </p:contentPart>
          </mc:Choice>
          <mc:Fallback>
            <p:pic>
              <p:nvPicPr>
                <p:cNvPr id="138" name="Ink 137">
                  <a:extLst>
                    <a:ext uri="{FF2B5EF4-FFF2-40B4-BE49-F238E27FC236}">
                      <a16:creationId xmlns:a16="http://schemas.microsoft.com/office/drawing/2014/main" id="{98381E2C-A651-4876-8988-FAABBD3C0E9E}"/>
                    </a:ext>
                  </a:extLst>
                </p:cNvPr>
                <p:cNvPicPr/>
                <p:nvPr/>
              </p:nvPicPr>
              <p:blipFill>
                <a:blip r:embed="rId259"/>
                <a:stretch>
                  <a:fillRect/>
                </a:stretch>
              </p:blipFill>
              <p:spPr>
                <a:xfrm>
                  <a:off x="4022991" y="3204686"/>
                  <a:ext cx="60928" cy="50863"/>
                </a:xfrm>
                <a:prstGeom prst="rect">
                  <a:avLst/>
                </a:prstGeom>
              </p:spPr>
            </p:pic>
          </mc:Fallback>
        </mc:AlternateContent>
        <mc:AlternateContent xmlns:mc="http://schemas.openxmlformats.org/markup-compatibility/2006">
          <mc:Choice xmlns:p14="http://schemas.microsoft.com/office/powerpoint/2010/main" Requires="p14">
            <p:contentPart p14:bwMode="auto" r:id="rId260">
              <p14:nvContentPartPr>
                <p14:cNvPr id="139" name="Ink 138">
                  <a:extLst>
                    <a:ext uri="{FF2B5EF4-FFF2-40B4-BE49-F238E27FC236}">
                      <a16:creationId xmlns:a16="http://schemas.microsoft.com/office/drawing/2014/main" id="{F459B423-D226-4F1D-B8BA-1D838ED0DF8F}"/>
                    </a:ext>
                  </a:extLst>
                </p14:cNvPr>
                <p14:cNvContentPartPr/>
                <p14:nvPr/>
              </p14:nvContentPartPr>
              <p14:xfrm>
                <a:off x="4400991" y="3424929"/>
                <a:ext cx="12960" cy="3240"/>
              </p14:xfrm>
            </p:contentPart>
          </mc:Choice>
          <mc:Fallback>
            <p:pic>
              <p:nvPicPr>
                <p:cNvPr id="139" name="Ink 138">
                  <a:extLst>
                    <a:ext uri="{FF2B5EF4-FFF2-40B4-BE49-F238E27FC236}">
                      <a16:creationId xmlns:a16="http://schemas.microsoft.com/office/drawing/2014/main" id="{F459B423-D226-4F1D-B8BA-1D838ED0DF8F}"/>
                    </a:ext>
                  </a:extLst>
                </p:cNvPr>
                <p:cNvPicPr/>
                <p:nvPr/>
              </p:nvPicPr>
              <p:blipFill>
                <a:blip r:embed="rId261"/>
                <a:stretch>
                  <a:fillRect/>
                </a:stretch>
              </p:blipFill>
              <p:spPr>
                <a:xfrm>
                  <a:off x="4380962" y="3403545"/>
                  <a:ext cx="51251" cy="46656"/>
                </a:xfrm>
                <a:prstGeom prst="rect">
                  <a:avLst/>
                </a:prstGeom>
              </p:spPr>
            </p:pic>
          </mc:Fallback>
        </mc:AlternateContent>
        <mc:AlternateContent xmlns:mc="http://schemas.openxmlformats.org/markup-compatibility/2006">
          <mc:Choice xmlns:p14="http://schemas.microsoft.com/office/powerpoint/2010/main" Requires="p14">
            <p:contentPart p14:bwMode="auto" r:id="rId262">
              <p14:nvContentPartPr>
                <p14:cNvPr id="140" name="Ink 139">
                  <a:extLst>
                    <a:ext uri="{FF2B5EF4-FFF2-40B4-BE49-F238E27FC236}">
                      <a16:creationId xmlns:a16="http://schemas.microsoft.com/office/drawing/2014/main" id="{82C86DFA-A9B9-4301-A84F-5CC328241154}"/>
                    </a:ext>
                  </a:extLst>
                </p14:cNvPr>
                <p14:cNvContentPartPr/>
                <p14:nvPr/>
              </p14:nvContentPartPr>
              <p14:xfrm>
                <a:off x="3070071" y="3816703"/>
                <a:ext cx="107640" cy="5400"/>
              </p14:xfrm>
            </p:contentPart>
          </mc:Choice>
          <mc:Fallback>
            <p:pic>
              <p:nvPicPr>
                <p:cNvPr id="140" name="Ink 139">
                  <a:extLst>
                    <a:ext uri="{FF2B5EF4-FFF2-40B4-BE49-F238E27FC236}">
                      <a16:creationId xmlns:a16="http://schemas.microsoft.com/office/drawing/2014/main" id="{82C86DFA-A9B9-4301-A84F-5CC328241154}"/>
                    </a:ext>
                  </a:extLst>
                </p:cNvPr>
                <p:cNvPicPr/>
                <p:nvPr/>
              </p:nvPicPr>
              <p:blipFill>
                <a:blip r:embed="rId263"/>
                <a:stretch>
                  <a:fillRect/>
                </a:stretch>
              </p:blipFill>
              <p:spPr>
                <a:xfrm>
                  <a:off x="3050227" y="3796903"/>
                  <a:ext cx="143720" cy="46800"/>
                </a:xfrm>
                <a:prstGeom prst="rect">
                  <a:avLst/>
                </a:prstGeom>
              </p:spPr>
            </p:pic>
          </mc:Fallback>
        </mc:AlternateContent>
        <mc:AlternateContent xmlns:mc="http://schemas.openxmlformats.org/markup-compatibility/2006">
          <mc:Choice xmlns:p14="http://schemas.microsoft.com/office/powerpoint/2010/main" Requires="p14">
            <p:contentPart p14:bwMode="auto" r:id="rId264">
              <p14:nvContentPartPr>
                <p14:cNvPr id="141" name="Ink 140">
                  <a:extLst>
                    <a:ext uri="{FF2B5EF4-FFF2-40B4-BE49-F238E27FC236}">
                      <a16:creationId xmlns:a16="http://schemas.microsoft.com/office/drawing/2014/main" id="{F7A8E26B-CD27-4ADB-B1D8-8C9D6043DCA4}"/>
                    </a:ext>
                  </a:extLst>
                </p14:cNvPr>
                <p14:cNvContentPartPr/>
                <p14:nvPr/>
              </p14:nvContentPartPr>
              <p14:xfrm>
                <a:off x="3051711" y="3878623"/>
                <a:ext cx="124200" cy="20160"/>
              </p14:xfrm>
            </p:contentPart>
          </mc:Choice>
          <mc:Fallback>
            <p:pic>
              <p:nvPicPr>
                <p:cNvPr id="141" name="Ink 140">
                  <a:extLst>
                    <a:ext uri="{FF2B5EF4-FFF2-40B4-BE49-F238E27FC236}">
                      <a16:creationId xmlns:a16="http://schemas.microsoft.com/office/drawing/2014/main" id="{F7A8E26B-CD27-4ADB-B1D8-8C9D6043DCA4}"/>
                    </a:ext>
                  </a:extLst>
                </p:cNvPr>
                <p:cNvPicPr/>
                <p:nvPr/>
              </p:nvPicPr>
              <p:blipFill>
                <a:blip r:embed="rId265"/>
                <a:stretch>
                  <a:fillRect/>
                </a:stretch>
              </p:blipFill>
              <p:spPr>
                <a:xfrm>
                  <a:off x="3042667" y="3860296"/>
                  <a:ext cx="150125" cy="57425"/>
                </a:xfrm>
                <a:prstGeom prst="rect">
                  <a:avLst/>
                </a:prstGeom>
              </p:spPr>
            </p:pic>
          </mc:Fallback>
        </mc:AlternateContent>
        <mc:AlternateContent xmlns:mc="http://schemas.openxmlformats.org/markup-compatibility/2006">
          <mc:Choice xmlns:p14="http://schemas.microsoft.com/office/powerpoint/2010/main" Requires="p14">
            <p:contentPart p14:bwMode="auto" r:id="rId266">
              <p14:nvContentPartPr>
                <p14:cNvPr id="142" name="Ink 141">
                  <a:extLst>
                    <a:ext uri="{FF2B5EF4-FFF2-40B4-BE49-F238E27FC236}">
                      <a16:creationId xmlns:a16="http://schemas.microsoft.com/office/drawing/2014/main" id="{F13FECDE-11D7-4DD3-B7F5-CB9070961664}"/>
                    </a:ext>
                  </a:extLst>
                </p14:cNvPr>
                <p14:cNvContentPartPr/>
                <p14:nvPr/>
              </p14:nvContentPartPr>
              <p14:xfrm>
                <a:off x="5388831" y="3906703"/>
                <a:ext cx="3240" cy="1440"/>
              </p14:xfrm>
            </p:contentPart>
          </mc:Choice>
          <mc:Fallback>
            <p:pic>
              <p:nvPicPr>
                <p:cNvPr id="142" name="Ink 141">
                  <a:extLst>
                    <a:ext uri="{FF2B5EF4-FFF2-40B4-BE49-F238E27FC236}">
                      <a16:creationId xmlns:a16="http://schemas.microsoft.com/office/drawing/2014/main" id="{F13FECDE-11D7-4DD3-B7F5-CB9070961664}"/>
                    </a:ext>
                  </a:extLst>
                </p:cNvPr>
                <p:cNvPicPr/>
                <p:nvPr/>
              </p:nvPicPr>
              <p:blipFill>
                <a:blip r:embed="rId267"/>
                <a:stretch>
                  <a:fillRect/>
                </a:stretch>
              </p:blipFill>
              <p:spPr>
                <a:xfrm>
                  <a:off x="5366151" y="3889903"/>
                  <a:ext cx="48600" cy="35040"/>
                </a:xfrm>
                <a:prstGeom prst="rect">
                  <a:avLst/>
                </a:prstGeom>
              </p:spPr>
            </p:pic>
          </mc:Fallback>
        </mc:AlternateContent>
        <mc:AlternateContent xmlns:mc="http://schemas.openxmlformats.org/markup-compatibility/2006">
          <mc:Choice xmlns:p14="http://schemas.microsoft.com/office/powerpoint/2010/main" Requires="p14">
            <p:contentPart p14:bwMode="auto" r:id="rId268">
              <p14:nvContentPartPr>
                <p14:cNvPr id="143" name="Ink 142">
                  <a:extLst>
                    <a:ext uri="{FF2B5EF4-FFF2-40B4-BE49-F238E27FC236}">
                      <a16:creationId xmlns:a16="http://schemas.microsoft.com/office/drawing/2014/main" id="{6B44E6EC-4B97-4E6E-9277-E826B929EAFD}"/>
                    </a:ext>
                  </a:extLst>
                </p14:cNvPr>
                <p14:cNvContentPartPr/>
                <p14:nvPr/>
              </p14:nvContentPartPr>
              <p14:xfrm>
                <a:off x="5329791" y="3944863"/>
                <a:ext cx="28440" cy="33840"/>
              </p14:xfrm>
            </p:contentPart>
          </mc:Choice>
          <mc:Fallback>
            <p:pic>
              <p:nvPicPr>
                <p:cNvPr id="143" name="Ink 142">
                  <a:extLst>
                    <a:ext uri="{FF2B5EF4-FFF2-40B4-BE49-F238E27FC236}">
                      <a16:creationId xmlns:a16="http://schemas.microsoft.com/office/drawing/2014/main" id="{6B44E6EC-4B97-4E6E-9277-E826B929EAFD}"/>
                    </a:ext>
                  </a:extLst>
                </p:cNvPr>
                <p:cNvPicPr/>
                <p:nvPr/>
              </p:nvPicPr>
              <p:blipFill>
                <a:blip r:embed="rId269"/>
                <a:stretch>
                  <a:fillRect/>
                </a:stretch>
              </p:blipFill>
              <p:spPr>
                <a:xfrm>
                  <a:off x="5309646" y="3931569"/>
                  <a:ext cx="60435" cy="62846"/>
                </a:xfrm>
                <a:prstGeom prst="rect">
                  <a:avLst/>
                </a:prstGeom>
              </p:spPr>
            </p:pic>
          </mc:Fallback>
        </mc:AlternateContent>
        <mc:AlternateContent xmlns:mc="http://schemas.openxmlformats.org/markup-compatibility/2006">
          <mc:Choice xmlns:p14="http://schemas.microsoft.com/office/powerpoint/2010/main" Requires="p14">
            <p:contentPart p14:bwMode="auto" r:id="rId270">
              <p14:nvContentPartPr>
                <p14:cNvPr id="144" name="Ink 143">
                  <a:extLst>
                    <a:ext uri="{FF2B5EF4-FFF2-40B4-BE49-F238E27FC236}">
                      <a16:creationId xmlns:a16="http://schemas.microsoft.com/office/drawing/2014/main" id="{70FC5B35-B8B3-4EED-9912-F82F618A8241}"/>
                    </a:ext>
                  </a:extLst>
                </p14:cNvPr>
                <p14:cNvContentPartPr/>
                <p14:nvPr/>
              </p14:nvContentPartPr>
              <p14:xfrm>
                <a:off x="3341871" y="4292169"/>
                <a:ext cx="159480" cy="227160"/>
              </p14:xfrm>
            </p:contentPart>
          </mc:Choice>
          <mc:Fallback>
            <p:pic>
              <p:nvPicPr>
                <p:cNvPr id="144" name="Ink 143">
                  <a:extLst>
                    <a:ext uri="{FF2B5EF4-FFF2-40B4-BE49-F238E27FC236}">
                      <a16:creationId xmlns:a16="http://schemas.microsoft.com/office/drawing/2014/main" id="{70FC5B35-B8B3-4EED-9912-F82F618A8241}"/>
                    </a:ext>
                  </a:extLst>
                </p:cNvPr>
                <p:cNvPicPr/>
                <p:nvPr/>
              </p:nvPicPr>
              <p:blipFill>
                <a:blip r:embed="rId271"/>
                <a:stretch>
                  <a:fillRect/>
                </a:stretch>
              </p:blipFill>
              <p:spPr>
                <a:xfrm>
                  <a:off x="3319688" y="4272888"/>
                  <a:ext cx="199650" cy="268736"/>
                </a:xfrm>
                <a:prstGeom prst="rect">
                  <a:avLst/>
                </a:prstGeom>
              </p:spPr>
            </p:pic>
          </mc:Fallback>
        </mc:AlternateContent>
        <mc:AlternateContent xmlns:mc="http://schemas.openxmlformats.org/markup-compatibility/2006">
          <mc:Choice xmlns:p14="http://schemas.microsoft.com/office/powerpoint/2010/main" Requires="p14">
            <p:contentPart p14:bwMode="auto" r:id="rId272">
              <p14:nvContentPartPr>
                <p14:cNvPr id="145" name="Ink 144">
                  <a:extLst>
                    <a:ext uri="{FF2B5EF4-FFF2-40B4-BE49-F238E27FC236}">
                      <a16:creationId xmlns:a16="http://schemas.microsoft.com/office/drawing/2014/main" id="{FA6A897C-4B27-420C-90C9-919BFAA874D9}"/>
                    </a:ext>
                  </a:extLst>
                </p14:cNvPr>
                <p14:cNvContentPartPr/>
                <p14:nvPr/>
              </p14:nvContentPartPr>
              <p14:xfrm>
                <a:off x="3542751" y="4424649"/>
                <a:ext cx="17280" cy="227880"/>
              </p14:xfrm>
            </p:contentPart>
          </mc:Choice>
          <mc:Fallback>
            <p:pic>
              <p:nvPicPr>
                <p:cNvPr id="145" name="Ink 144">
                  <a:extLst>
                    <a:ext uri="{FF2B5EF4-FFF2-40B4-BE49-F238E27FC236}">
                      <a16:creationId xmlns:a16="http://schemas.microsoft.com/office/drawing/2014/main" id="{FA6A897C-4B27-420C-90C9-919BFAA874D9}"/>
                    </a:ext>
                  </a:extLst>
                </p:cNvPr>
                <p:cNvPicPr/>
                <p:nvPr/>
              </p:nvPicPr>
              <p:blipFill>
                <a:blip r:embed="rId273"/>
                <a:stretch>
                  <a:fillRect/>
                </a:stretch>
              </p:blipFill>
              <p:spPr>
                <a:xfrm>
                  <a:off x="3528557" y="4412624"/>
                  <a:ext cx="46903" cy="253734"/>
                </a:xfrm>
                <a:prstGeom prst="rect">
                  <a:avLst/>
                </a:prstGeom>
              </p:spPr>
            </p:pic>
          </mc:Fallback>
        </mc:AlternateContent>
        <mc:AlternateContent xmlns:mc="http://schemas.openxmlformats.org/markup-compatibility/2006">
          <mc:Choice xmlns:p14="http://schemas.microsoft.com/office/powerpoint/2010/main" Requires="p14">
            <p:contentPart p14:bwMode="auto" r:id="rId274">
              <p14:nvContentPartPr>
                <p14:cNvPr id="146" name="Ink 145">
                  <a:extLst>
                    <a:ext uri="{FF2B5EF4-FFF2-40B4-BE49-F238E27FC236}">
                      <a16:creationId xmlns:a16="http://schemas.microsoft.com/office/drawing/2014/main" id="{56B614B2-E7FE-402F-9DF5-68BFCCA22175}"/>
                    </a:ext>
                  </a:extLst>
                </p14:cNvPr>
                <p14:cNvContentPartPr/>
                <p14:nvPr/>
              </p14:nvContentPartPr>
              <p14:xfrm>
                <a:off x="3538071" y="4392969"/>
                <a:ext cx="101520" cy="108360"/>
              </p14:xfrm>
            </p:contentPart>
          </mc:Choice>
          <mc:Fallback>
            <p:pic>
              <p:nvPicPr>
                <p:cNvPr id="146" name="Ink 145">
                  <a:extLst>
                    <a:ext uri="{FF2B5EF4-FFF2-40B4-BE49-F238E27FC236}">
                      <a16:creationId xmlns:a16="http://schemas.microsoft.com/office/drawing/2014/main" id="{56B614B2-E7FE-402F-9DF5-68BFCCA22175}"/>
                    </a:ext>
                  </a:extLst>
                </p:cNvPr>
                <p:cNvPicPr/>
                <p:nvPr/>
              </p:nvPicPr>
              <p:blipFill>
                <a:blip r:embed="rId275"/>
                <a:stretch>
                  <a:fillRect/>
                </a:stretch>
              </p:blipFill>
              <p:spPr>
                <a:xfrm>
                  <a:off x="3526057" y="4375009"/>
                  <a:ext cx="132156" cy="144280"/>
                </a:xfrm>
                <a:prstGeom prst="rect">
                  <a:avLst/>
                </a:prstGeom>
              </p:spPr>
            </p:pic>
          </mc:Fallback>
        </mc:AlternateContent>
        <mc:AlternateContent xmlns:mc="http://schemas.openxmlformats.org/markup-compatibility/2006">
          <mc:Choice xmlns:p14="http://schemas.microsoft.com/office/powerpoint/2010/main" Requires="p14">
            <p:contentPart p14:bwMode="auto" r:id="rId276">
              <p14:nvContentPartPr>
                <p14:cNvPr id="147" name="Ink 146">
                  <a:extLst>
                    <a:ext uri="{FF2B5EF4-FFF2-40B4-BE49-F238E27FC236}">
                      <a16:creationId xmlns:a16="http://schemas.microsoft.com/office/drawing/2014/main" id="{A0FE2D55-D6D7-4B0C-B8EF-7999DC6D3455}"/>
                    </a:ext>
                  </a:extLst>
                </p14:cNvPr>
                <p14:cNvContentPartPr/>
                <p14:nvPr/>
              </p14:nvContentPartPr>
              <p14:xfrm>
                <a:off x="3658671" y="4408449"/>
                <a:ext cx="70920" cy="88560"/>
              </p14:xfrm>
            </p:contentPart>
          </mc:Choice>
          <mc:Fallback>
            <p:pic>
              <p:nvPicPr>
                <p:cNvPr id="147" name="Ink 146">
                  <a:extLst>
                    <a:ext uri="{FF2B5EF4-FFF2-40B4-BE49-F238E27FC236}">
                      <a16:creationId xmlns:a16="http://schemas.microsoft.com/office/drawing/2014/main" id="{A0FE2D55-D6D7-4B0C-B8EF-7999DC6D3455}"/>
                    </a:ext>
                  </a:extLst>
                </p:cNvPr>
                <p:cNvPicPr/>
                <p:nvPr/>
              </p:nvPicPr>
              <p:blipFill>
                <a:blip r:embed="rId277"/>
                <a:stretch>
                  <a:fillRect/>
                </a:stretch>
              </p:blipFill>
              <p:spPr>
                <a:xfrm>
                  <a:off x="3639438" y="4389171"/>
                  <a:ext cx="102173" cy="127117"/>
                </a:xfrm>
                <a:prstGeom prst="rect">
                  <a:avLst/>
                </a:prstGeom>
              </p:spPr>
            </p:pic>
          </mc:Fallback>
        </mc:AlternateContent>
        <mc:AlternateContent xmlns:mc="http://schemas.openxmlformats.org/markup-compatibility/2006">
          <mc:Choice xmlns:p14="http://schemas.microsoft.com/office/powerpoint/2010/main" Requires="p14">
            <p:contentPart p14:bwMode="auto" r:id="rId278">
              <p14:nvContentPartPr>
                <p14:cNvPr id="148" name="Ink 147">
                  <a:extLst>
                    <a:ext uri="{FF2B5EF4-FFF2-40B4-BE49-F238E27FC236}">
                      <a16:creationId xmlns:a16="http://schemas.microsoft.com/office/drawing/2014/main" id="{65DC85EF-4D31-4E63-AF1E-F882092E8D5E}"/>
                    </a:ext>
                  </a:extLst>
                </p14:cNvPr>
                <p14:cNvContentPartPr/>
                <p14:nvPr/>
              </p14:nvContentPartPr>
              <p14:xfrm>
                <a:off x="3776031" y="4422489"/>
                <a:ext cx="56160" cy="79920"/>
              </p14:xfrm>
            </p:contentPart>
          </mc:Choice>
          <mc:Fallback>
            <p:pic>
              <p:nvPicPr>
                <p:cNvPr id="148" name="Ink 147">
                  <a:extLst>
                    <a:ext uri="{FF2B5EF4-FFF2-40B4-BE49-F238E27FC236}">
                      <a16:creationId xmlns:a16="http://schemas.microsoft.com/office/drawing/2014/main" id="{65DC85EF-4D31-4E63-AF1E-F882092E8D5E}"/>
                    </a:ext>
                  </a:extLst>
                </p:cNvPr>
                <p:cNvPicPr/>
                <p:nvPr/>
              </p:nvPicPr>
              <p:blipFill>
                <a:blip r:embed="rId279"/>
                <a:stretch>
                  <a:fillRect/>
                </a:stretch>
              </p:blipFill>
              <p:spPr>
                <a:xfrm>
                  <a:off x="3756103" y="4405063"/>
                  <a:ext cx="93600" cy="117777"/>
                </a:xfrm>
                <a:prstGeom prst="rect">
                  <a:avLst/>
                </a:prstGeom>
              </p:spPr>
            </p:pic>
          </mc:Fallback>
        </mc:AlternateContent>
        <mc:AlternateContent xmlns:mc="http://schemas.openxmlformats.org/markup-compatibility/2006">
          <mc:Choice xmlns:p14="http://schemas.microsoft.com/office/powerpoint/2010/main" Requires="p14">
            <p:contentPart p14:bwMode="auto" r:id="rId280">
              <p14:nvContentPartPr>
                <p14:cNvPr id="149" name="Ink 148">
                  <a:extLst>
                    <a:ext uri="{FF2B5EF4-FFF2-40B4-BE49-F238E27FC236}">
                      <a16:creationId xmlns:a16="http://schemas.microsoft.com/office/drawing/2014/main" id="{0A9A67E9-DDF5-4F8C-BD67-46EB1F5D30D5}"/>
                    </a:ext>
                  </a:extLst>
                </p14:cNvPr>
                <p14:cNvContentPartPr/>
                <p14:nvPr/>
              </p14:nvContentPartPr>
              <p14:xfrm>
                <a:off x="3890511" y="4426449"/>
                <a:ext cx="7920" cy="54360"/>
              </p14:xfrm>
            </p:contentPart>
          </mc:Choice>
          <mc:Fallback>
            <p:pic>
              <p:nvPicPr>
                <p:cNvPr id="149" name="Ink 148">
                  <a:extLst>
                    <a:ext uri="{FF2B5EF4-FFF2-40B4-BE49-F238E27FC236}">
                      <a16:creationId xmlns:a16="http://schemas.microsoft.com/office/drawing/2014/main" id="{0A9A67E9-DDF5-4F8C-BD67-46EB1F5D30D5}"/>
                    </a:ext>
                  </a:extLst>
                </p:cNvPr>
                <p:cNvPicPr/>
                <p:nvPr/>
              </p:nvPicPr>
              <p:blipFill>
                <a:blip r:embed="rId281"/>
                <a:stretch>
                  <a:fillRect/>
                </a:stretch>
              </p:blipFill>
              <p:spPr>
                <a:xfrm>
                  <a:off x="3874671" y="4411953"/>
                  <a:ext cx="40209" cy="84560"/>
                </a:xfrm>
                <a:prstGeom prst="rect">
                  <a:avLst/>
                </a:prstGeom>
              </p:spPr>
            </p:pic>
          </mc:Fallback>
        </mc:AlternateContent>
        <mc:AlternateContent xmlns:mc="http://schemas.openxmlformats.org/markup-compatibility/2006">
          <mc:Choice xmlns:p14="http://schemas.microsoft.com/office/powerpoint/2010/main" Requires="p14">
            <p:contentPart p14:bwMode="auto" r:id="rId282">
              <p14:nvContentPartPr>
                <p14:cNvPr id="150" name="Ink 149">
                  <a:extLst>
                    <a:ext uri="{FF2B5EF4-FFF2-40B4-BE49-F238E27FC236}">
                      <a16:creationId xmlns:a16="http://schemas.microsoft.com/office/drawing/2014/main" id="{8894BC9D-EFCD-49D0-843C-1BE828FBDB39}"/>
                    </a:ext>
                  </a:extLst>
                </p14:cNvPr>
                <p14:cNvContentPartPr/>
                <p14:nvPr/>
              </p14:nvContentPartPr>
              <p14:xfrm>
                <a:off x="3907431" y="4214409"/>
                <a:ext cx="127440" cy="286920"/>
              </p14:xfrm>
            </p:contentPart>
          </mc:Choice>
          <mc:Fallback>
            <p:pic>
              <p:nvPicPr>
                <p:cNvPr id="150" name="Ink 149">
                  <a:extLst>
                    <a:ext uri="{FF2B5EF4-FFF2-40B4-BE49-F238E27FC236}">
                      <a16:creationId xmlns:a16="http://schemas.microsoft.com/office/drawing/2014/main" id="{8894BC9D-EFCD-49D0-843C-1BE828FBDB39}"/>
                    </a:ext>
                  </a:extLst>
                </p:cNvPr>
                <p:cNvPicPr/>
                <p:nvPr/>
              </p:nvPicPr>
              <p:blipFill>
                <a:blip r:embed="rId283"/>
                <a:stretch>
                  <a:fillRect/>
                </a:stretch>
              </p:blipFill>
              <p:spPr>
                <a:xfrm>
                  <a:off x="3891802" y="4200003"/>
                  <a:ext cx="156895" cy="321134"/>
                </a:xfrm>
                <a:prstGeom prst="rect">
                  <a:avLst/>
                </a:prstGeom>
              </p:spPr>
            </p:pic>
          </mc:Fallback>
        </mc:AlternateContent>
        <mc:AlternateContent xmlns:mc="http://schemas.openxmlformats.org/markup-compatibility/2006">
          <mc:Choice xmlns:p14="http://schemas.microsoft.com/office/powerpoint/2010/main" Requires="p14">
            <p:contentPart p14:bwMode="auto" r:id="rId284">
              <p14:nvContentPartPr>
                <p14:cNvPr id="151" name="Ink 150">
                  <a:extLst>
                    <a:ext uri="{FF2B5EF4-FFF2-40B4-BE49-F238E27FC236}">
                      <a16:creationId xmlns:a16="http://schemas.microsoft.com/office/drawing/2014/main" id="{B7E0A730-AB98-4384-8AE7-6BD3EEC22F11}"/>
                    </a:ext>
                  </a:extLst>
                </p14:cNvPr>
                <p14:cNvContentPartPr/>
                <p14:nvPr/>
              </p14:nvContentPartPr>
              <p14:xfrm>
                <a:off x="3908871" y="4372449"/>
                <a:ext cx="124920" cy="101160"/>
              </p14:xfrm>
            </p:contentPart>
          </mc:Choice>
          <mc:Fallback>
            <p:pic>
              <p:nvPicPr>
                <p:cNvPr id="151" name="Ink 150">
                  <a:extLst>
                    <a:ext uri="{FF2B5EF4-FFF2-40B4-BE49-F238E27FC236}">
                      <a16:creationId xmlns:a16="http://schemas.microsoft.com/office/drawing/2014/main" id="{B7E0A730-AB98-4384-8AE7-6BD3EEC22F11}"/>
                    </a:ext>
                  </a:extLst>
                </p:cNvPr>
                <p:cNvPicPr/>
                <p:nvPr/>
              </p:nvPicPr>
              <p:blipFill>
                <a:blip r:embed="rId285"/>
                <a:stretch>
                  <a:fillRect/>
                </a:stretch>
              </p:blipFill>
              <p:spPr>
                <a:xfrm>
                  <a:off x="3891370" y="4355589"/>
                  <a:ext cx="153887" cy="134880"/>
                </a:xfrm>
                <a:prstGeom prst="rect">
                  <a:avLst/>
                </a:prstGeom>
              </p:spPr>
            </p:pic>
          </mc:Fallback>
        </mc:AlternateContent>
        <mc:AlternateContent xmlns:mc="http://schemas.openxmlformats.org/markup-compatibility/2006">
          <mc:Choice xmlns:p14="http://schemas.microsoft.com/office/powerpoint/2010/main" Requires="p14">
            <p:contentPart p14:bwMode="auto" r:id="rId286">
              <p14:nvContentPartPr>
                <p14:cNvPr id="152" name="Ink 151">
                  <a:extLst>
                    <a:ext uri="{FF2B5EF4-FFF2-40B4-BE49-F238E27FC236}">
                      <a16:creationId xmlns:a16="http://schemas.microsoft.com/office/drawing/2014/main" id="{B25B97B6-F4F0-495A-B8A7-F4C0CD206CB1}"/>
                    </a:ext>
                  </a:extLst>
                </p14:cNvPr>
                <p14:cNvContentPartPr/>
                <p14:nvPr/>
              </p14:nvContentPartPr>
              <p14:xfrm>
                <a:off x="4051791" y="4320249"/>
                <a:ext cx="8280" cy="16560"/>
              </p14:xfrm>
            </p:contentPart>
          </mc:Choice>
          <mc:Fallback>
            <p:pic>
              <p:nvPicPr>
                <p:cNvPr id="152" name="Ink 151">
                  <a:extLst>
                    <a:ext uri="{FF2B5EF4-FFF2-40B4-BE49-F238E27FC236}">
                      <a16:creationId xmlns:a16="http://schemas.microsoft.com/office/drawing/2014/main" id="{B25B97B6-F4F0-495A-B8A7-F4C0CD206CB1}"/>
                    </a:ext>
                  </a:extLst>
                </p:cNvPr>
                <p:cNvPicPr/>
                <p:nvPr/>
              </p:nvPicPr>
              <p:blipFill>
                <a:blip r:embed="rId287"/>
                <a:stretch>
                  <a:fillRect/>
                </a:stretch>
              </p:blipFill>
              <p:spPr>
                <a:xfrm>
                  <a:off x="4038188" y="4309012"/>
                  <a:ext cx="33120" cy="41400"/>
                </a:xfrm>
                <a:prstGeom prst="rect">
                  <a:avLst/>
                </a:prstGeom>
              </p:spPr>
            </p:pic>
          </mc:Fallback>
        </mc:AlternateContent>
        <mc:AlternateContent xmlns:mc="http://schemas.openxmlformats.org/markup-compatibility/2006">
          <mc:Choice xmlns:p14="http://schemas.microsoft.com/office/powerpoint/2010/main" Requires="p14">
            <p:contentPart p14:bwMode="auto" r:id="rId288">
              <p14:nvContentPartPr>
                <p14:cNvPr id="153" name="Ink 152">
                  <a:extLst>
                    <a:ext uri="{FF2B5EF4-FFF2-40B4-BE49-F238E27FC236}">
                      <a16:creationId xmlns:a16="http://schemas.microsoft.com/office/drawing/2014/main" id="{54325F4C-D8A6-4900-8A45-865B995B789E}"/>
                    </a:ext>
                  </a:extLst>
                </p14:cNvPr>
                <p14:cNvContentPartPr/>
                <p14:nvPr/>
              </p14:nvContentPartPr>
              <p14:xfrm>
                <a:off x="4095351" y="4404129"/>
                <a:ext cx="113400" cy="100080"/>
              </p14:xfrm>
            </p:contentPart>
          </mc:Choice>
          <mc:Fallback>
            <p:pic>
              <p:nvPicPr>
                <p:cNvPr id="153" name="Ink 152">
                  <a:extLst>
                    <a:ext uri="{FF2B5EF4-FFF2-40B4-BE49-F238E27FC236}">
                      <a16:creationId xmlns:a16="http://schemas.microsoft.com/office/drawing/2014/main" id="{54325F4C-D8A6-4900-8A45-865B995B789E}"/>
                    </a:ext>
                  </a:extLst>
                </p:cNvPr>
                <p:cNvPicPr/>
                <p:nvPr/>
              </p:nvPicPr>
              <p:blipFill>
                <a:blip r:embed="rId289"/>
                <a:stretch>
                  <a:fillRect/>
                </a:stretch>
              </p:blipFill>
              <p:spPr>
                <a:xfrm>
                  <a:off x="4074239" y="4390865"/>
                  <a:ext cx="145972" cy="135651"/>
                </a:xfrm>
                <a:prstGeom prst="rect">
                  <a:avLst/>
                </a:prstGeom>
              </p:spPr>
            </p:pic>
          </mc:Fallback>
        </mc:AlternateContent>
        <mc:AlternateContent xmlns:mc="http://schemas.openxmlformats.org/markup-compatibility/2006">
          <mc:Choice xmlns:p14="http://schemas.microsoft.com/office/powerpoint/2010/main" Requires="p14">
            <p:contentPart p14:bwMode="auto" r:id="rId290">
              <p14:nvContentPartPr>
                <p14:cNvPr id="154" name="Ink 153">
                  <a:extLst>
                    <a:ext uri="{FF2B5EF4-FFF2-40B4-BE49-F238E27FC236}">
                      <a16:creationId xmlns:a16="http://schemas.microsoft.com/office/drawing/2014/main" id="{9DA52C5A-E325-49DE-BADB-B512D7435D7F}"/>
                    </a:ext>
                  </a:extLst>
                </p14:cNvPr>
                <p14:cNvContentPartPr/>
                <p14:nvPr/>
              </p14:nvContentPartPr>
              <p14:xfrm>
                <a:off x="4399551" y="4238889"/>
                <a:ext cx="24480" cy="253800"/>
              </p14:xfrm>
            </p:contentPart>
          </mc:Choice>
          <mc:Fallback>
            <p:pic>
              <p:nvPicPr>
                <p:cNvPr id="154" name="Ink 153">
                  <a:extLst>
                    <a:ext uri="{FF2B5EF4-FFF2-40B4-BE49-F238E27FC236}">
                      <a16:creationId xmlns:a16="http://schemas.microsoft.com/office/drawing/2014/main" id="{9DA52C5A-E325-49DE-BADB-B512D7435D7F}"/>
                    </a:ext>
                  </a:extLst>
                </p:cNvPr>
                <p:cNvPicPr/>
                <p:nvPr/>
              </p:nvPicPr>
              <p:blipFill>
                <a:blip r:embed="rId291"/>
                <a:stretch>
                  <a:fillRect/>
                </a:stretch>
              </p:blipFill>
              <p:spPr>
                <a:xfrm>
                  <a:off x="4380445" y="4223853"/>
                  <a:ext cx="61499" cy="286277"/>
                </a:xfrm>
                <a:prstGeom prst="rect">
                  <a:avLst/>
                </a:prstGeom>
              </p:spPr>
            </p:pic>
          </mc:Fallback>
        </mc:AlternateContent>
        <mc:AlternateContent xmlns:mc="http://schemas.openxmlformats.org/markup-compatibility/2006">
          <mc:Choice xmlns:p14="http://schemas.microsoft.com/office/powerpoint/2010/main" Requires="p14">
            <p:contentPart p14:bwMode="auto" r:id="rId292">
              <p14:nvContentPartPr>
                <p14:cNvPr id="155" name="Ink 154">
                  <a:extLst>
                    <a:ext uri="{FF2B5EF4-FFF2-40B4-BE49-F238E27FC236}">
                      <a16:creationId xmlns:a16="http://schemas.microsoft.com/office/drawing/2014/main" id="{96F77388-9B60-49A2-A805-5409F9BBCF15}"/>
                    </a:ext>
                  </a:extLst>
                </p14:cNvPr>
                <p14:cNvContentPartPr/>
                <p14:nvPr/>
              </p14:nvContentPartPr>
              <p14:xfrm>
                <a:off x="4371471" y="4192449"/>
                <a:ext cx="155160" cy="191160"/>
              </p14:xfrm>
            </p:contentPart>
          </mc:Choice>
          <mc:Fallback>
            <p:pic>
              <p:nvPicPr>
                <p:cNvPr id="155" name="Ink 154">
                  <a:extLst>
                    <a:ext uri="{FF2B5EF4-FFF2-40B4-BE49-F238E27FC236}">
                      <a16:creationId xmlns:a16="http://schemas.microsoft.com/office/drawing/2014/main" id="{96F77388-9B60-49A2-A805-5409F9BBCF15}"/>
                    </a:ext>
                  </a:extLst>
                </p:cNvPr>
                <p:cNvPicPr/>
                <p:nvPr/>
              </p:nvPicPr>
              <p:blipFill>
                <a:blip r:embed="rId293"/>
                <a:stretch>
                  <a:fillRect/>
                </a:stretch>
              </p:blipFill>
              <p:spPr>
                <a:xfrm>
                  <a:off x="4354031" y="4172011"/>
                  <a:ext cx="193649" cy="232638"/>
                </a:xfrm>
                <a:prstGeom prst="rect">
                  <a:avLst/>
                </a:prstGeom>
              </p:spPr>
            </p:pic>
          </mc:Fallback>
        </mc:AlternateContent>
        <mc:AlternateContent xmlns:mc="http://schemas.openxmlformats.org/markup-compatibility/2006">
          <mc:Choice xmlns:p14="http://schemas.microsoft.com/office/powerpoint/2010/main" Requires="p14">
            <p:contentPart p14:bwMode="auto" r:id="rId294">
              <p14:nvContentPartPr>
                <p14:cNvPr id="156" name="Ink 155">
                  <a:extLst>
                    <a:ext uri="{FF2B5EF4-FFF2-40B4-BE49-F238E27FC236}">
                      <a16:creationId xmlns:a16="http://schemas.microsoft.com/office/drawing/2014/main" id="{061A6A74-2E79-46B6-9665-52F0158E8758}"/>
                    </a:ext>
                  </a:extLst>
                </p14:cNvPr>
                <p14:cNvContentPartPr/>
                <p14:nvPr/>
              </p14:nvContentPartPr>
              <p14:xfrm>
                <a:off x="4497831" y="4372449"/>
                <a:ext cx="69120" cy="68040"/>
              </p14:xfrm>
            </p:contentPart>
          </mc:Choice>
          <mc:Fallback>
            <p:pic>
              <p:nvPicPr>
                <p:cNvPr id="156" name="Ink 155">
                  <a:extLst>
                    <a:ext uri="{FF2B5EF4-FFF2-40B4-BE49-F238E27FC236}">
                      <a16:creationId xmlns:a16="http://schemas.microsoft.com/office/drawing/2014/main" id="{061A6A74-2E79-46B6-9665-52F0158E8758}"/>
                    </a:ext>
                  </a:extLst>
                </p:cNvPr>
                <p:cNvPicPr/>
                <p:nvPr/>
              </p:nvPicPr>
              <p:blipFill>
                <a:blip r:embed="rId295"/>
                <a:stretch>
                  <a:fillRect/>
                </a:stretch>
              </p:blipFill>
              <p:spPr>
                <a:xfrm>
                  <a:off x="4479199" y="4356794"/>
                  <a:ext cx="103379" cy="103565"/>
                </a:xfrm>
                <a:prstGeom prst="rect">
                  <a:avLst/>
                </a:prstGeom>
              </p:spPr>
            </p:pic>
          </mc:Fallback>
        </mc:AlternateContent>
        <mc:AlternateContent xmlns:mc="http://schemas.openxmlformats.org/markup-compatibility/2006">
          <mc:Choice xmlns:p14="http://schemas.microsoft.com/office/powerpoint/2010/main" Requires="p14">
            <p:contentPart p14:bwMode="auto" r:id="rId296">
              <p14:nvContentPartPr>
                <p14:cNvPr id="157" name="Ink 156">
                  <a:extLst>
                    <a:ext uri="{FF2B5EF4-FFF2-40B4-BE49-F238E27FC236}">
                      <a16:creationId xmlns:a16="http://schemas.microsoft.com/office/drawing/2014/main" id="{47684CF3-8F01-46C9-8C93-79FE9A76A52F}"/>
                    </a:ext>
                  </a:extLst>
                </p14:cNvPr>
                <p14:cNvContentPartPr/>
                <p14:nvPr/>
              </p14:nvContentPartPr>
              <p14:xfrm>
                <a:off x="4582431" y="4362729"/>
                <a:ext cx="43920" cy="70920"/>
              </p14:xfrm>
            </p:contentPart>
          </mc:Choice>
          <mc:Fallback>
            <p:pic>
              <p:nvPicPr>
                <p:cNvPr id="157" name="Ink 156">
                  <a:extLst>
                    <a:ext uri="{FF2B5EF4-FFF2-40B4-BE49-F238E27FC236}">
                      <a16:creationId xmlns:a16="http://schemas.microsoft.com/office/drawing/2014/main" id="{47684CF3-8F01-46C9-8C93-79FE9A76A52F}"/>
                    </a:ext>
                  </a:extLst>
                </p:cNvPr>
                <p:cNvPicPr/>
                <p:nvPr/>
              </p:nvPicPr>
              <p:blipFill>
                <a:blip r:embed="rId297"/>
                <a:stretch>
                  <a:fillRect/>
                </a:stretch>
              </p:blipFill>
              <p:spPr>
                <a:xfrm>
                  <a:off x="4562577" y="4343496"/>
                  <a:ext cx="84230" cy="110587"/>
                </a:xfrm>
                <a:prstGeom prst="rect">
                  <a:avLst/>
                </a:prstGeom>
              </p:spPr>
            </p:pic>
          </mc:Fallback>
        </mc:AlternateContent>
        <mc:AlternateContent xmlns:mc="http://schemas.openxmlformats.org/markup-compatibility/2006">
          <mc:Choice xmlns:p14="http://schemas.microsoft.com/office/powerpoint/2010/main" Requires="p14">
            <p:contentPart p14:bwMode="auto" r:id="rId298">
              <p14:nvContentPartPr>
                <p14:cNvPr id="158" name="Ink 157">
                  <a:extLst>
                    <a:ext uri="{FF2B5EF4-FFF2-40B4-BE49-F238E27FC236}">
                      <a16:creationId xmlns:a16="http://schemas.microsoft.com/office/drawing/2014/main" id="{F42EF31F-E275-42F3-BB78-AD619BF38FAC}"/>
                    </a:ext>
                  </a:extLst>
                </p14:cNvPr>
                <p14:cNvContentPartPr/>
                <p14:nvPr/>
              </p14:nvContentPartPr>
              <p14:xfrm>
                <a:off x="4671711" y="4245729"/>
                <a:ext cx="70920" cy="205560"/>
              </p14:xfrm>
            </p:contentPart>
          </mc:Choice>
          <mc:Fallback>
            <p:pic>
              <p:nvPicPr>
                <p:cNvPr id="158" name="Ink 157">
                  <a:extLst>
                    <a:ext uri="{FF2B5EF4-FFF2-40B4-BE49-F238E27FC236}">
                      <a16:creationId xmlns:a16="http://schemas.microsoft.com/office/drawing/2014/main" id="{F42EF31F-E275-42F3-BB78-AD619BF38FAC}"/>
                    </a:ext>
                  </a:extLst>
                </p:cNvPr>
                <p:cNvPicPr/>
                <p:nvPr/>
              </p:nvPicPr>
              <p:blipFill>
                <a:blip r:embed="rId299"/>
                <a:stretch>
                  <a:fillRect/>
                </a:stretch>
              </p:blipFill>
              <p:spPr>
                <a:xfrm>
                  <a:off x="4650675" y="4233708"/>
                  <a:ext cx="113592" cy="238017"/>
                </a:xfrm>
                <a:prstGeom prst="rect">
                  <a:avLst/>
                </a:prstGeom>
              </p:spPr>
            </p:pic>
          </mc:Fallback>
        </mc:AlternateContent>
        <mc:AlternateContent xmlns:mc="http://schemas.openxmlformats.org/markup-compatibility/2006">
          <mc:Choice xmlns:p14="http://schemas.microsoft.com/office/powerpoint/2010/main" Requires="p14">
            <p:contentPart p14:bwMode="auto" r:id="rId300">
              <p14:nvContentPartPr>
                <p14:cNvPr id="159" name="Ink 158">
                  <a:extLst>
                    <a:ext uri="{FF2B5EF4-FFF2-40B4-BE49-F238E27FC236}">
                      <a16:creationId xmlns:a16="http://schemas.microsoft.com/office/drawing/2014/main" id="{82576AE0-BE88-49D1-AB0A-D37E956FC33F}"/>
                    </a:ext>
                  </a:extLst>
                </p14:cNvPr>
                <p14:cNvContentPartPr/>
                <p14:nvPr/>
              </p14:nvContentPartPr>
              <p14:xfrm>
                <a:off x="4787271" y="4259409"/>
                <a:ext cx="35640" cy="182160"/>
              </p14:xfrm>
            </p:contentPart>
          </mc:Choice>
          <mc:Fallback>
            <p:pic>
              <p:nvPicPr>
                <p:cNvPr id="159" name="Ink 158">
                  <a:extLst>
                    <a:ext uri="{FF2B5EF4-FFF2-40B4-BE49-F238E27FC236}">
                      <a16:creationId xmlns:a16="http://schemas.microsoft.com/office/drawing/2014/main" id="{82576AE0-BE88-49D1-AB0A-D37E956FC33F}"/>
                    </a:ext>
                  </a:extLst>
                </p:cNvPr>
                <p:cNvPicPr/>
                <p:nvPr/>
              </p:nvPicPr>
              <p:blipFill>
                <a:blip r:embed="rId301"/>
                <a:stretch>
                  <a:fillRect/>
                </a:stretch>
              </p:blipFill>
              <p:spPr>
                <a:xfrm>
                  <a:off x="4766129" y="4246784"/>
                  <a:ext cx="68864" cy="212821"/>
                </a:xfrm>
                <a:prstGeom prst="rect">
                  <a:avLst/>
                </a:prstGeom>
              </p:spPr>
            </p:pic>
          </mc:Fallback>
        </mc:AlternateContent>
        <mc:AlternateContent xmlns:mc="http://schemas.openxmlformats.org/markup-compatibility/2006">
          <mc:Choice xmlns:p14="http://schemas.microsoft.com/office/powerpoint/2010/main" Requires="p14">
            <p:contentPart p14:bwMode="auto" r:id="rId302">
              <p14:nvContentPartPr>
                <p14:cNvPr id="160" name="Ink 159">
                  <a:extLst>
                    <a:ext uri="{FF2B5EF4-FFF2-40B4-BE49-F238E27FC236}">
                      <a16:creationId xmlns:a16="http://schemas.microsoft.com/office/drawing/2014/main" id="{8D4ED1D3-E72F-4A9B-9203-E909AB95E4DE}"/>
                    </a:ext>
                  </a:extLst>
                </p14:cNvPr>
                <p14:cNvContentPartPr/>
                <p14:nvPr/>
              </p14:nvContentPartPr>
              <p14:xfrm>
                <a:off x="4837311" y="4354809"/>
                <a:ext cx="41400" cy="92160"/>
              </p14:xfrm>
            </p:contentPart>
          </mc:Choice>
          <mc:Fallback>
            <p:pic>
              <p:nvPicPr>
                <p:cNvPr id="160" name="Ink 159">
                  <a:extLst>
                    <a:ext uri="{FF2B5EF4-FFF2-40B4-BE49-F238E27FC236}">
                      <a16:creationId xmlns:a16="http://schemas.microsoft.com/office/drawing/2014/main" id="{8D4ED1D3-E72F-4A9B-9203-E909AB95E4DE}"/>
                    </a:ext>
                  </a:extLst>
                </p:cNvPr>
                <p:cNvPicPr/>
                <p:nvPr/>
              </p:nvPicPr>
              <p:blipFill>
                <a:blip r:embed="rId303"/>
                <a:stretch>
                  <a:fillRect/>
                </a:stretch>
              </p:blipFill>
              <p:spPr>
                <a:xfrm>
                  <a:off x="4817511" y="4335534"/>
                  <a:ext cx="71400" cy="131313"/>
                </a:xfrm>
                <a:prstGeom prst="rect">
                  <a:avLst/>
                </a:prstGeom>
              </p:spPr>
            </p:pic>
          </mc:Fallback>
        </mc:AlternateContent>
        <mc:AlternateContent xmlns:mc="http://schemas.openxmlformats.org/markup-compatibility/2006">
          <mc:Choice xmlns:p14="http://schemas.microsoft.com/office/powerpoint/2010/main" Requires="p14">
            <p:contentPart p14:bwMode="auto" r:id="rId304">
              <p14:nvContentPartPr>
                <p14:cNvPr id="161" name="Ink 160">
                  <a:extLst>
                    <a:ext uri="{FF2B5EF4-FFF2-40B4-BE49-F238E27FC236}">
                      <a16:creationId xmlns:a16="http://schemas.microsoft.com/office/drawing/2014/main" id="{E0737D00-068B-40C2-BD4B-FAE21486AB0D}"/>
                    </a:ext>
                  </a:extLst>
                </p14:cNvPr>
                <p14:cNvContentPartPr/>
                <p14:nvPr/>
              </p14:nvContentPartPr>
              <p14:xfrm>
                <a:off x="4928031" y="4338609"/>
                <a:ext cx="228600" cy="93240"/>
              </p14:xfrm>
            </p:contentPart>
          </mc:Choice>
          <mc:Fallback>
            <p:pic>
              <p:nvPicPr>
                <p:cNvPr id="161" name="Ink 160">
                  <a:extLst>
                    <a:ext uri="{FF2B5EF4-FFF2-40B4-BE49-F238E27FC236}">
                      <a16:creationId xmlns:a16="http://schemas.microsoft.com/office/drawing/2014/main" id="{E0737D00-068B-40C2-BD4B-FAE21486AB0D}"/>
                    </a:ext>
                  </a:extLst>
                </p:cNvPr>
                <p:cNvPicPr/>
                <p:nvPr/>
              </p:nvPicPr>
              <p:blipFill>
                <a:blip r:embed="rId305"/>
                <a:stretch>
                  <a:fillRect/>
                </a:stretch>
              </p:blipFill>
              <p:spPr>
                <a:xfrm>
                  <a:off x="4908231" y="4315149"/>
                  <a:ext cx="268800" cy="138958"/>
                </a:xfrm>
                <a:prstGeom prst="rect">
                  <a:avLst/>
                </a:prstGeom>
              </p:spPr>
            </p:pic>
          </mc:Fallback>
        </mc:AlternateContent>
        <mc:AlternateContent xmlns:mc="http://schemas.openxmlformats.org/markup-compatibility/2006">
          <mc:Choice xmlns:p14="http://schemas.microsoft.com/office/powerpoint/2010/main" Requires="p14">
            <p:contentPart p14:bwMode="auto" r:id="rId306">
              <p14:nvContentPartPr>
                <p14:cNvPr id="162" name="Ink 161">
                  <a:extLst>
                    <a:ext uri="{FF2B5EF4-FFF2-40B4-BE49-F238E27FC236}">
                      <a16:creationId xmlns:a16="http://schemas.microsoft.com/office/drawing/2014/main" id="{51387024-A706-45CB-A8B2-72BCED2D32C7}"/>
                    </a:ext>
                  </a:extLst>
                </p14:cNvPr>
                <p14:cNvContentPartPr/>
                <p14:nvPr/>
              </p14:nvContentPartPr>
              <p14:xfrm>
                <a:off x="3527271" y="4925143"/>
                <a:ext cx="96480" cy="9000"/>
              </p14:xfrm>
            </p:contentPart>
          </mc:Choice>
          <mc:Fallback>
            <p:pic>
              <p:nvPicPr>
                <p:cNvPr id="162" name="Ink 161">
                  <a:extLst>
                    <a:ext uri="{FF2B5EF4-FFF2-40B4-BE49-F238E27FC236}">
                      <a16:creationId xmlns:a16="http://schemas.microsoft.com/office/drawing/2014/main" id="{51387024-A706-45CB-A8B2-72BCED2D32C7}"/>
                    </a:ext>
                  </a:extLst>
                </p:cNvPr>
                <p:cNvPicPr/>
                <p:nvPr/>
              </p:nvPicPr>
              <p:blipFill>
                <a:blip r:embed="rId307"/>
                <a:stretch>
                  <a:fillRect/>
                </a:stretch>
              </p:blipFill>
              <p:spPr>
                <a:xfrm>
                  <a:off x="3512196" y="4905943"/>
                  <a:ext cx="126027" cy="45600"/>
                </a:xfrm>
                <a:prstGeom prst="rect">
                  <a:avLst/>
                </a:prstGeom>
              </p:spPr>
            </p:pic>
          </mc:Fallback>
        </mc:AlternateContent>
        <mc:AlternateContent xmlns:mc="http://schemas.openxmlformats.org/markup-compatibility/2006">
          <mc:Choice xmlns:p14="http://schemas.microsoft.com/office/powerpoint/2010/main" Requires="p14">
            <p:contentPart p14:bwMode="auto" r:id="rId308">
              <p14:nvContentPartPr>
                <p14:cNvPr id="163" name="Ink 162">
                  <a:extLst>
                    <a:ext uri="{FF2B5EF4-FFF2-40B4-BE49-F238E27FC236}">
                      <a16:creationId xmlns:a16="http://schemas.microsoft.com/office/drawing/2014/main" id="{1274C30D-1041-4DD1-8117-276A9C417CC3}"/>
                    </a:ext>
                  </a:extLst>
                </p14:cNvPr>
                <p14:cNvContentPartPr/>
                <p14:nvPr/>
              </p14:nvContentPartPr>
              <p14:xfrm>
                <a:off x="3529071" y="4980223"/>
                <a:ext cx="113760" cy="11880"/>
              </p14:xfrm>
            </p:contentPart>
          </mc:Choice>
          <mc:Fallback>
            <p:pic>
              <p:nvPicPr>
                <p:cNvPr id="163" name="Ink 162">
                  <a:extLst>
                    <a:ext uri="{FF2B5EF4-FFF2-40B4-BE49-F238E27FC236}">
                      <a16:creationId xmlns:a16="http://schemas.microsoft.com/office/drawing/2014/main" id="{1274C30D-1041-4DD1-8117-276A9C417CC3}"/>
                    </a:ext>
                  </a:extLst>
                </p:cNvPr>
                <p:cNvPicPr/>
                <p:nvPr/>
              </p:nvPicPr>
              <p:blipFill>
                <a:blip r:embed="rId309"/>
                <a:stretch>
                  <a:fillRect/>
                </a:stretch>
              </p:blipFill>
              <p:spPr>
                <a:xfrm>
                  <a:off x="3514625" y="4961809"/>
                  <a:ext cx="138438" cy="45738"/>
                </a:xfrm>
                <a:prstGeom prst="rect">
                  <a:avLst/>
                </a:prstGeom>
              </p:spPr>
            </p:pic>
          </mc:Fallback>
        </mc:AlternateContent>
        <mc:AlternateContent xmlns:mc="http://schemas.openxmlformats.org/markup-compatibility/2006">
          <mc:Choice xmlns:p14="http://schemas.microsoft.com/office/powerpoint/2010/main" Requires="p14">
            <p:contentPart p14:bwMode="auto" r:id="rId310">
              <p14:nvContentPartPr>
                <p14:cNvPr id="164" name="Ink 163">
                  <a:extLst>
                    <a:ext uri="{FF2B5EF4-FFF2-40B4-BE49-F238E27FC236}">
                      <a16:creationId xmlns:a16="http://schemas.microsoft.com/office/drawing/2014/main" id="{227E1299-F8FD-41EC-AA4A-208FC8D23112}"/>
                    </a:ext>
                  </a:extLst>
                </p14:cNvPr>
                <p14:cNvContentPartPr/>
                <p14:nvPr/>
              </p14:nvContentPartPr>
              <p14:xfrm>
                <a:off x="3761271" y="4750183"/>
                <a:ext cx="157320" cy="267840"/>
              </p14:xfrm>
            </p:contentPart>
          </mc:Choice>
          <mc:Fallback>
            <p:pic>
              <p:nvPicPr>
                <p:cNvPr id="164" name="Ink 163">
                  <a:extLst>
                    <a:ext uri="{FF2B5EF4-FFF2-40B4-BE49-F238E27FC236}">
                      <a16:creationId xmlns:a16="http://schemas.microsoft.com/office/drawing/2014/main" id="{227E1299-F8FD-41EC-AA4A-208FC8D23112}"/>
                    </a:ext>
                  </a:extLst>
                </p:cNvPr>
                <p:cNvPicPr/>
                <p:nvPr/>
              </p:nvPicPr>
              <p:blipFill>
                <a:blip r:embed="rId311"/>
                <a:stretch>
                  <a:fillRect/>
                </a:stretch>
              </p:blipFill>
              <p:spPr>
                <a:xfrm>
                  <a:off x="3739655" y="4732126"/>
                  <a:ext cx="196350" cy="307565"/>
                </a:xfrm>
                <a:prstGeom prst="rect">
                  <a:avLst/>
                </a:prstGeom>
              </p:spPr>
            </p:pic>
          </mc:Fallback>
        </mc:AlternateContent>
        <mc:AlternateContent xmlns:mc="http://schemas.openxmlformats.org/markup-compatibility/2006">
          <mc:Choice xmlns:p14="http://schemas.microsoft.com/office/powerpoint/2010/main" Requires="p14">
            <p:contentPart p14:bwMode="auto" r:id="rId312">
              <p14:nvContentPartPr>
                <p14:cNvPr id="165" name="Ink 164">
                  <a:extLst>
                    <a:ext uri="{FF2B5EF4-FFF2-40B4-BE49-F238E27FC236}">
                      <a16:creationId xmlns:a16="http://schemas.microsoft.com/office/drawing/2014/main" id="{A6209211-B55D-4375-B5BC-D1A86F1EBF91}"/>
                    </a:ext>
                  </a:extLst>
                </p14:cNvPr>
                <p14:cNvContentPartPr/>
                <p14:nvPr/>
              </p14:nvContentPartPr>
              <p14:xfrm>
                <a:off x="3949191" y="4925143"/>
                <a:ext cx="53280" cy="72720"/>
              </p14:xfrm>
            </p:contentPart>
          </mc:Choice>
          <mc:Fallback>
            <p:pic>
              <p:nvPicPr>
                <p:cNvPr id="165" name="Ink 164">
                  <a:extLst>
                    <a:ext uri="{FF2B5EF4-FFF2-40B4-BE49-F238E27FC236}">
                      <a16:creationId xmlns:a16="http://schemas.microsoft.com/office/drawing/2014/main" id="{A6209211-B55D-4375-B5BC-D1A86F1EBF91}"/>
                    </a:ext>
                  </a:extLst>
                </p:cNvPr>
                <p:cNvPicPr/>
                <p:nvPr/>
              </p:nvPicPr>
              <p:blipFill>
                <a:blip r:embed="rId313"/>
                <a:stretch>
                  <a:fillRect/>
                </a:stretch>
              </p:blipFill>
              <p:spPr>
                <a:xfrm>
                  <a:off x="3929211" y="4905310"/>
                  <a:ext cx="93240" cy="112986"/>
                </a:xfrm>
                <a:prstGeom prst="rect">
                  <a:avLst/>
                </a:prstGeom>
              </p:spPr>
            </p:pic>
          </mc:Fallback>
        </mc:AlternateContent>
        <mc:AlternateContent xmlns:mc="http://schemas.openxmlformats.org/markup-compatibility/2006">
          <mc:Choice xmlns:p14="http://schemas.microsoft.com/office/powerpoint/2010/main" Requires="p14">
            <p:contentPart p14:bwMode="auto" r:id="rId314">
              <p14:nvContentPartPr>
                <p14:cNvPr id="166" name="Ink 165">
                  <a:extLst>
                    <a:ext uri="{FF2B5EF4-FFF2-40B4-BE49-F238E27FC236}">
                      <a16:creationId xmlns:a16="http://schemas.microsoft.com/office/drawing/2014/main" id="{AA1AD7D1-21DC-451C-9290-3ECCC66E37EF}"/>
                    </a:ext>
                  </a:extLst>
                </p14:cNvPr>
                <p14:cNvContentPartPr/>
                <p14:nvPr/>
              </p14:nvContentPartPr>
              <p14:xfrm>
                <a:off x="4083831" y="4706263"/>
                <a:ext cx="45360" cy="285840"/>
              </p14:xfrm>
            </p:contentPart>
          </mc:Choice>
          <mc:Fallback>
            <p:pic>
              <p:nvPicPr>
                <p:cNvPr id="166" name="Ink 165">
                  <a:extLst>
                    <a:ext uri="{FF2B5EF4-FFF2-40B4-BE49-F238E27FC236}">
                      <a16:creationId xmlns:a16="http://schemas.microsoft.com/office/drawing/2014/main" id="{AA1AD7D1-21DC-451C-9290-3ECCC66E37EF}"/>
                    </a:ext>
                  </a:extLst>
                </p:cNvPr>
                <p:cNvPicPr/>
                <p:nvPr/>
              </p:nvPicPr>
              <p:blipFill>
                <a:blip r:embed="rId315"/>
                <a:stretch>
                  <a:fillRect/>
                </a:stretch>
              </p:blipFill>
              <p:spPr>
                <a:xfrm>
                  <a:off x="4062663" y="4694253"/>
                  <a:ext cx="78019" cy="317066"/>
                </a:xfrm>
                <a:prstGeom prst="rect">
                  <a:avLst/>
                </a:prstGeom>
              </p:spPr>
            </p:pic>
          </mc:Fallback>
        </mc:AlternateContent>
        <mc:AlternateContent xmlns:mc="http://schemas.openxmlformats.org/markup-compatibility/2006">
          <mc:Choice xmlns:p14="http://schemas.microsoft.com/office/powerpoint/2010/main" Requires="p14">
            <p:contentPart p14:bwMode="auto" r:id="rId316">
              <p14:nvContentPartPr>
                <p14:cNvPr id="167" name="Ink 166">
                  <a:extLst>
                    <a:ext uri="{FF2B5EF4-FFF2-40B4-BE49-F238E27FC236}">
                      <a16:creationId xmlns:a16="http://schemas.microsoft.com/office/drawing/2014/main" id="{2BAAF046-94B7-45A6-A6FB-C1639F397DFB}"/>
                    </a:ext>
                  </a:extLst>
                </p14:cNvPr>
                <p14:cNvContentPartPr/>
                <p14:nvPr/>
              </p14:nvContentPartPr>
              <p14:xfrm>
                <a:off x="4159071" y="4693663"/>
                <a:ext cx="54000" cy="316080"/>
              </p14:xfrm>
            </p:contentPart>
          </mc:Choice>
          <mc:Fallback>
            <p:pic>
              <p:nvPicPr>
                <p:cNvPr id="167" name="Ink 166">
                  <a:extLst>
                    <a:ext uri="{FF2B5EF4-FFF2-40B4-BE49-F238E27FC236}">
                      <a16:creationId xmlns:a16="http://schemas.microsoft.com/office/drawing/2014/main" id="{2BAAF046-94B7-45A6-A6FB-C1639F397DFB}"/>
                    </a:ext>
                  </a:extLst>
                </p:cNvPr>
                <p:cNvPicPr/>
                <p:nvPr/>
              </p:nvPicPr>
              <p:blipFill>
                <a:blip r:embed="rId317"/>
                <a:stretch>
                  <a:fillRect/>
                </a:stretch>
              </p:blipFill>
              <p:spPr>
                <a:xfrm>
                  <a:off x="4138071" y="4680443"/>
                  <a:ext cx="88200" cy="348529"/>
                </a:xfrm>
                <a:prstGeom prst="rect">
                  <a:avLst/>
                </a:prstGeom>
              </p:spPr>
            </p:pic>
          </mc:Fallback>
        </mc:AlternateContent>
        <mc:AlternateContent xmlns:mc="http://schemas.openxmlformats.org/markup-compatibility/2006">
          <mc:Choice xmlns:p14="http://schemas.microsoft.com/office/powerpoint/2010/main" Requires="p14">
            <p:contentPart p14:bwMode="auto" r:id="rId318">
              <p14:nvContentPartPr>
                <p14:cNvPr id="168" name="Ink 167">
                  <a:extLst>
                    <a:ext uri="{FF2B5EF4-FFF2-40B4-BE49-F238E27FC236}">
                      <a16:creationId xmlns:a16="http://schemas.microsoft.com/office/drawing/2014/main" id="{C2CED61C-EB8B-453B-8995-346C5FF3A371}"/>
                    </a:ext>
                  </a:extLst>
                </p14:cNvPr>
                <p14:cNvContentPartPr/>
                <p14:nvPr/>
              </p14:nvContentPartPr>
              <p14:xfrm>
                <a:off x="4219191" y="4850983"/>
                <a:ext cx="56520" cy="132480"/>
              </p14:xfrm>
            </p:contentPart>
          </mc:Choice>
          <mc:Fallback>
            <p:pic>
              <p:nvPicPr>
                <p:cNvPr id="168" name="Ink 167">
                  <a:extLst>
                    <a:ext uri="{FF2B5EF4-FFF2-40B4-BE49-F238E27FC236}">
                      <a16:creationId xmlns:a16="http://schemas.microsoft.com/office/drawing/2014/main" id="{C2CED61C-EB8B-453B-8995-346C5FF3A371}"/>
                    </a:ext>
                  </a:extLst>
                </p:cNvPr>
                <p:cNvPicPr/>
                <p:nvPr/>
              </p:nvPicPr>
              <p:blipFill>
                <a:blip r:embed="rId319"/>
                <a:stretch>
                  <a:fillRect/>
                </a:stretch>
              </p:blipFill>
              <p:spPr>
                <a:xfrm>
                  <a:off x="4199349" y="4831800"/>
                  <a:ext cx="85983" cy="167249"/>
                </a:xfrm>
                <a:prstGeom prst="rect">
                  <a:avLst/>
                </a:prstGeom>
              </p:spPr>
            </p:pic>
          </mc:Fallback>
        </mc:AlternateContent>
        <mc:AlternateContent xmlns:mc="http://schemas.openxmlformats.org/markup-compatibility/2006">
          <mc:Choice xmlns:p14="http://schemas.microsoft.com/office/powerpoint/2010/main" Requires="p14">
            <p:contentPart p14:bwMode="auto" r:id="rId320">
              <p14:nvContentPartPr>
                <p14:cNvPr id="169" name="Ink 168">
                  <a:extLst>
                    <a:ext uri="{FF2B5EF4-FFF2-40B4-BE49-F238E27FC236}">
                      <a16:creationId xmlns:a16="http://schemas.microsoft.com/office/drawing/2014/main" id="{85EDC758-016B-41C4-952A-6E9CF79C7766}"/>
                    </a:ext>
                  </a:extLst>
                </p14:cNvPr>
                <p14:cNvContentPartPr/>
                <p14:nvPr/>
              </p14:nvContentPartPr>
              <p14:xfrm>
                <a:off x="4331871" y="4867183"/>
                <a:ext cx="72360" cy="108000"/>
              </p14:xfrm>
            </p:contentPart>
          </mc:Choice>
          <mc:Fallback>
            <p:pic>
              <p:nvPicPr>
                <p:cNvPr id="169" name="Ink 168">
                  <a:extLst>
                    <a:ext uri="{FF2B5EF4-FFF2-40B4-BE49-F238E27FC236}">
                      <a16:creationId xmlns:a16="http://schemas.microsoft.com/office/drawing/2014/main" id="{85EDC758-016B-41C4-952A-6E9CF79C7766}"/>
                    </a:ext>
                  </a:extLst>
                </p:cNvPr>
                <p:cNvPicPr/>
                <p:nvPr/>
              </p:nvPicPr>
              <p:blipFill>
                <a:blip r:embed="rId321"/>
                <a:stretch>
                  <a:fillRect/>
                </a:stretch>
              </p:blipFill>
              <p:spPr>
                <a:xfrm>
                  <a:off x="4310940" y="4851583"/>
                  <a:ext cx="110035" cy="145200"/>
                </a:xfrm>
                <a:prstGeom prst="rect">
                  <a:avLst/>
                </a:prstGeom>
              </p:spPr>
            </p:pic>
          </mc:Fallback>
        </mc:AlternateContent>
        <mc:AlternateContent xmlns:mc="http://schemas.openxmlformats.org/markup-compatibility/2006">
          <mc:Choice xmlns:p14="http://schemas.microsoft.com/office/powerpoint/2010/main" Requires="p14">
            <p:contentPart p14:bwMode="auto" r:id="rId322">
              <p14:nvContentPartPr>
                <p14:cNvPr id="170" name="Ink 169">
                  <a:extLst>
                    <a:ext uri="{FF2B5EF4-FFF2-40B4-BE49-F238E27FC236}">
                      <a16:creationId xmlns:a16="http://schemas.microsoft.com/office/drawing/2014/main" id="{6EBB271C-8208-477F-B71B-D4F815F298EF}"/>
                    </a:ext>
                  </a:extLst>
                </p14:cNvPr>
                <p14:cNvContentPartPr/>
                <p14:nvPr/>
              </p14:nvContentPartPr>
              <p14:xfrm>
                <a:off x="4391271" y="4642543"/>
                <a:ext cx="129240" cy="335160"/>
              </p14:xfrm>
            </p:contentPart>
          </mc:Choice>
          <mc:Fallback>
            <p:pic>
              <p:nvPicPr>
                <p:cNvPr id="170" name="Ink 169">
                  <a:extLst>
                    <a:ext uri="{FF2B5EF4-FFF2-40B4-BE49-F238E27FC236}">
                      <a16:creationId xmlns:a16="http://schemas.microsoft.com/office/drawing/2014/main" id="{6EBB271C-8208-477F-B71B-D4F815F298EF}"/>
                    </a:ext>
                  </a:extLst>
                </p:cNvPr>
                <p:cNvPicPr/>
                <p:nvPr/>
              </p:nvPicPr>
              <p:blipFill>
                <a:blip r:embed="rId323"/>
                <a:stretch>
                  <a:fillRect/>
                </a:stretch>
              </p:blipFill>
              <p:spPr>
                <a:xfrm>
                  <a:off x="4373238" y="4623923"/>
                  <a:ext cx="165908" cy="373001"/>
                </a:xfrm>
                <a:prstGeom prst="rect">
                  <a:avLst/>
                </a:prstGeom>
              </p:spPr>
            </p:pic>
          </mc:Fallback>
        </mc:AlternateContent>
        <mc:AlternateContent xmlns:mc="http://schemas.openxmlformats.org/markup-compatibility/2006">
          <mc:Choice xmlns:p14="http://schemas.microsoft.com/office/powerpoint/2010/main" Requires="p14">
            <p:contentPart p14:bwMode="auto" r:id="rId324">
              <p14:nvContentPartPr>
                <p14:cNvPr id="171" name="Ink 170">
                  <a:extLst>
                    <a:ext uri="{FF2B5EF4-FFF2-40B4-BE49-F238E27FC236}">
                      <a16:creationId xmlns:a16="http://schemas.microsoft.com/office/drawing/2014/main" id="{83B39598-E1F0-4921-A3AB-24DE3CBA5DBF}"/>
                    </a:ext>
                  </a:extLst>
                </p14:cNvPr>
                <p14:cNvContentPartPr/>
                <p14:nvPr/>
              </p14:nvContentPartPr>
              <p14:xfrm>
                <a:off x="4503951" y="4755583"/>
                <a:ext cx="41760" cy="173880"/>
              </p14:xfrm>
            </p:contentPart>
          </mc:Choice>
          <mc:Fallback>
            <p:pic>
              <p:nvPicPr>
                <p:cNvPr id="171" name="Ink 170">
                  <a:extLst>
                    <a:ext uri="{FF2B5EF4-FFF2-40B4-BE49-F238E27FC236}">
                      <a16:creationId xmlns:a16="http://schemas.microsoft.com/office/drawing/2014/main" id="{83B39598-E1F0-4921-A3AB-24DE3CBA5DBF}"/>
                    </a:ext>
                  </a:extLst>
                </p:cNvPr>
                <p:cNvPicPr/>
                <p:nvPr/>
              </p:nvPicPr>
              <p:blipFill>
                <a:blip r:embed="rId325"/>
                <a:stretch>
                  <a:fillRect/>
                </a:stretch>
              </p:blipFill>
              <p:spPr>
                <a:xfrm>
                  <a:off x="4485189" y="4744191"/>
                  <a:ext cx="72021" cy="205058"/>
                </a:xfrm>
                <a:prstGeom prst="rect">
                  <a:avLst/>
                </a:prstGeom>
              </p:spPr>
            </p:pic>
          </mc:Fallback>
        </mc:AlternateContent>
        <mc:AlternateContent xmlns:mc="http://schemas.openxmlformats.org/markup-compatibility/2006">
          <mc:Choice xmlns:p14="http://schemas.microsoft.com/office/powerpoint/2010/main" Requires="p14">
            <p:contentPart p14:bwMode="auto" r:id="rId326">
              <p14:nvContentPartPr>
                <p14:cNvPr id="172" name="Ink 171">
                  <a:extLst>
                    <a:ext uri="{FF2B5EF4-FFF2-40B4-BE49-F238E27FC236}">
                      <a16:creationId xmlns:a16="http://schemas.microsoft.com/office/drawing/2014/main" id="{905638CB-3D09-47ED-8171-EE6634742C28}"/>
                    </a:ext>
                  </a:extLst>
                </p14:cNvPr>
                <p14:cNvContentPartPr/>
                <p14:nvPr/>
              </p14:nvContentPartPr>
              <p14:xfrm>
                <a:off x="4587831" y="4789783"/>
                <a:ext cx="207000" cy="153720"/>
              </p14:xfrm>
            </p:contentPart>
          </mc:Choice>
          <mc:Fallback>
            <p:pic>
              <p:nvPicPr>
                <p:cNvPr id="172" name="Ink 171">
                  <a:extLst>
                    <a:ext uri="{FF2B5EF4-FFF2-40B4-BE49-F238E27FC236}">
                      <a16:creationId xmlns:a16="http://schemas.microsoft.com/office/drawing/2014/main" id="{905638CB-3D09-47ED-8171-EE6634742C28}"/>
                    </a:ext>
                  </a:extLst>
                </p:cNvPr>
                <p:cNvPicPr/>
                <p:nvPr/>
              </p:nvPicPr>
              <p:blipFill>
                <a:blip r:embed="rId327"/>
                <a:stretch>
                  <a:fillRect/>
                </a:stretch>
              </p:blipFill>
              <p:spPr>
                <a:xfrm>
                  <a:off x="4571584" y="4768767"/>
                  <a:ext cx="238291" cy="194552"/>
                </a:xfrm>
                <a:prstGeom prst="rect">
                  <a:avLst/>
                </a:prstGeom>
              </p:spPr>
            </p:pic>
          </mc:Fallback>
        </mc:AlternateContent>
        <mc:AlternateContent xmlns:mc="http://schemas.openxmlformats.org/markup-compatibility/2006">
          <mc:Choice xmlns:p14="http://schemas.microsoft.com/office/powerpoint/2010/main" Requires="p14">
            <p:contentPart p14:bwMode="auto" r:id="rId328">
              <p14:nvContentPartPr>
                <p14:cNvPr id="173" name="Ink 172">
                  <a:extLst>
                    <a:ext uri="{FF2B5EF4-FFF2-40B4-BE49-F238E27FC236}">
                      <a16:creationId xmlns:a16="http://schemas.microsoft.com/office/drawing/2014/main" id="{4CD8A053-AD23-442F-A679-1DFCB70321A1}"/>
                    </a:ext>
                  </a:extLst>
                </p14:cNvPr>
                <p14:cNvContentPartPr/>
                <p14:nvPr/>
              </p14:nvContentPartPr>
              <p14:xfrm>
                <a:off x="3848031" y="5199823"/>
                <a:ext cx="19440" cy="223200"/>
              </p14:xfrm>
            </p:contentPart>
          </mc:Choice>
          <mc:Fallback>
            <p:pic>
              <p:nvPicPr>
                <p:cNvPr id="173" name="Ink 172">
                  <a:extLst>
                    <a:ext uri="{FF2B5EF4-FFF2-40B4-BE49-F238E27FC236}">
                      <a16:creationId xmlns:a16="http://schemas.microsoft.com/office/drawing/2014/main" id="{4CD8A053-AD23-442F-A679-1DFCB70321A1}"/>
                    </a:ext>
                  </a:extLst>
                </p:cNvPr>
                <p:cNvPicPr/>
                <p:nvPr/>
              </p:nvPicPr>
              <p:blipFill>
                <a:blip r:embed="rId329"/>
                <a:stretch>
                  <a:fillRect/>
                </a:stretch>
              </p:blipFill>
              <p:spPr>
                <a:xfrm>
                  <a:off x="3829180" y="5181774"/>
                  <a:ext cx="56553" cy="258695"/>
                </a:xfrm>
                <a:prstGeom prst="rect">
                  <a:avLst/>
                </a:prstGeom>
              </p:spPr>
            </p:pic>
          </mc:Fallback>
        </mc:AlternateContent>
        <mc:AlternateContent xmlns:mc="http://schemas.openxmlformats.org/markup-compatibility/2006">
          <mc:Choice xmlns:p14="http://schemas.microsoft.com/office/powerpoint/2010/main" Requires="p14">
            <p:contentPart p14:bwMode="auto" r:id="rId330">
              <p14:nvContentPartPr>
                <p14:cNvPr id="174" name="Ink 173">
                  <a:extLst>
                    <a:ext uri="{FF2B5EF4-FFF2-40B4-BE49-F238E27FC236}">
                      <a16:creationId xmlns:a16="http://schemas.microsoft.com/office/drawing/2014/main" id="{D85E392A-F07A-406E-87E1-0D6C52AFFA5D}"/>
                    </a:ext>
                  </a:extLst>
                </p14:cNvPr>
                <p14:cNvContentPartPr/>
                <p14:nvPr/>
              </p14:nvContentPartPr>
              <p14:xfrm>
                <a:off x="3791151" y="5160943"/>
                <a:ext cx="191160" cy="84600"/>
              </p14:xfrm>
            </p:contentPart>
          </mc:Choice>
          <mc:Fallback>
            <p:pic>
              <p:nvPicPr>
                <p:cNvPr id="174" name="Ink 173">
                  <a:extLst>
                    <a:ext uri="{FF2B5EF4-FFF2-40B4-BE49-F238E27FC236}">
                      <a16:creationId xmlns:a16="http://schemas.microsoft.com/office/drawing/2014/main" id="{D85E392A-F07A-406E-87E1-0D6C52AFFA5D}"/>
                    </a:ext>
                  </a:extLst>
                </p:cNvPr>
                <p:cNvPicPr/>
                <p:nvPr/>
              </p:nvPicPr>
              <p:blipFill>
                <a:blip r:embed="rId331"/>
                <a:stretch>
                  <a:fillRect/>
                </a:stretch>
              </p:blipFill>
              <p:spPr>
                <a:xfrm>
                  <a:off x="3771915" y="5142943"/>
                  <a:ext cx="228430" cy="121200"/>
                </a:xfrm>
                <a:prstGeom prst="rect">
                  <a:avLst/>
                </a:prstGeom>
              </p:spPr>
            </p:pic>
          </mc:Fallback>
        </mc:AlternateContent>
        <mc:AlternateContent xmlns:mc="http://schemas.openxmlformats.org/markup-compatibility/2006">
          <mc:Choice xmlns:p14="http://schemas.microsoft.com/office/powerpoint/2010/main" Requires="p14">
            <p:contentPart p14:bwMode="auto" r:id="rId332">
              <p14:nvContentPartPr>
                <p14:cNvPr id="175" name="Ink 174">
                  <a:extLst>
                    <a:ext uri="{FF2B5EF4-FFF2-40B4-BE49-F238E27FC236}">
                      <a16:creationId xmlns:a16="http://schemas.microsoft.com/office/drawing/2014/main" id="{3BF7CDAA-946A-49CA-92BE-01F74984C12A}"/>
                    </a:ext>
                  </a:extLst>
                </p14:cNvPr>
                <p14:cNvContentPartPr/>
                <p14:nvPr/>
              </p14:nvContentPartPr>
              <p14:xfrm>
                <a:off x="3808071" y="5301703"/>
                <a:ext cx="124560" cy="45720"/>
              </p14:xfrm>
            </p:contentPart>
          </mc:Choice>
          <mc:Fallback>
            <p:pic>
              <p:nvPicPr>
                <p:cNvPr id="175" name="Ink 174">
                  <a:extLst>
                    <a:ext uri="{FF2B5EF4-FFF2-40B4-BE49-F238E27FC236}">
                      <a16:creationId xmlns:a16="http://schemas.microsoft.com/office/drawing/2014/main" id="{3BF7CDAA-946A-49CA-92BE-01F74984C12A}"/>
                    </a:ext>
                  </a:extLst>
                </p:cNvPr>
                <p:cNvPicPr/>
                <p:nvPr/>
              </p:nvPicPr>
              <p:blipFill>
                <a:blip r:embed="rId333"/>
                <a:stretch>
                  <a:fillRect/>
                </a:stretch>
              </p:blipFill>
              <p:spPr>
                <a:xfrm>
                  <a:off x="3794231" y="5285460"/>
                  <a:ext cx="154647" cy="80612"/>
                </a:xfrm>
                <a:prstGeom prst="rect">
                  <a:avLst/>
                </a:prstGeom>
              </p:spPr>
            </p:pic>
          </mc:Fallback>
        </mc:AlternateContent>
        <mc:AlternateContent xmlns:mc="http://schemas.openxmlformats.org/markup-compatibility/2006">
          <mc:Choice xmlns:p14="http://schemas.microsoft.com/office/powerpoint/2010/main" Requires="p14">
            <p:contentPart p14:bwMode="auto" r:id="rId334">
              <p14:nvContentPartPr>
                <p14:cNvPr id="176" name="Ink 175">
                  <a:extLst>
                    <a:ext uri="{FF2B5EF4-FFF2-40B4-BE49-F238E27FC236}">
                      <a16:creationId xmlns:a16="http://schemas.microsoft.com/office/drawing/2014/main" id="{0E20362E-5A73-4EAC-9D42-160C4D3F5EC2}"/>
                    </a:ext>
                  </a:extLst>
                </p14:cNvPr>
                <p14:cNvContentPartPr/>
                <p14:nvPr/>
              </p14:nvContentPartPr>
              <p14:xfrm>
                <a:off x="3951351" y="5295943"/>
                <a:ext cx="78120" cy="89640"/>
              </p14:xfrm>
            </p:contentPart>
          </mc:Choice>
          <mc:Fallback>
            <p:pic>
              <p:nvPicPr>
                <p:cNvPr id="176" name="Ink 175">
                  <a:extLst>
                    <a:ext uri="{FF2B5EF4-FFF2-40B4-BE49-F238E27FC236}">
                      <a16:creationId xmlns:a16="http://schemas.microsoft.com/office/drawing/2014/main" id="{0E20362E-5A73-4EAC-9D42-160C4D3F5EC2}"/>
                    </a:ext>
                  </a:extLst>
                </p:cNvPr>
                <p:cNvPicPr/>
                <p:nvPr/>
              </p:nvPicPr>
              <p:blipFill>
                <a:blip r:embed="rId335"/>
                <a:stretch>
                  <a:fillRect/>
                </a:stretch>
              </p:blipFill>
              <p:spPr>
                <a:xfrm>
                  <a:off x="3931521" y="5276222"/>
                  <a:ext cx="118983" cy="129679"/>
                </a:xfrm>
                <a:prstGeom prst="rect">
                  <a:avLst/>
                </a:prstGeom>
              </p:spPr>
            </p:pic>
          </mc:Fallback>
        </mc:AlternateContent>
        <mc:AlternateContent xmlns:mc="http://schemas.openxmlformats.org/markup-compatibility/2006">
          <mc:Choice xmlns:p14="http://schemas.microsoft.com/office/powerpoint/2010/main" Requires="p14">
            <p:contentPart p14:bwMode="auto" r:id="rId336">
              <p14:nvContentPartPr>
                <p14:cNvPr id="177" name="Ink 176">
                  <a:extLst>
                    <a:ext uri="{FF2B5EF4-FFF2-40B4-BE49-F238E27FC236}">
                      <a16:creationId xmlns:a16="http://schemas.microsoft.com/office/drawing/2014/main" id="{0098E71C-BFA2-4FDD-9D4C-52CAD0FB4FD5}"/>
                    </a:ext>
                  </a:extLst>
                </p14:cNvPr>
                <p14:cNvContentPartPr/>
                <p14:nvPr/>
              </p14:nvContentPartPr>
              <p14:xfrm>
                <a:off x="4080231" y="5283343"/>
                <a:ext cx="60120" cy="124560"/>
              </p14:xfrm>
            </p:contentPart>
          </mc:Choice>
          <mc:Fallback>
            <p:pic>
              <p:nvPicPr>
                <p:cNvPr id="177" name="Ink 176">
                  <a:extLst>
                    <a:ext uri="{FF2B5EF4-FFF2-40B4-BE49-F238E27FC236}">
                      <a16:creationId xmlns:a16="http://schemas.microsoft.com/office/drawing/2014/main" id="{0098E71C-BFA2-4FDD-9D4C-52CAD0FB4FD5}"/>
                    </a:ext>
                  </a:extLst>
                </p:cNvPr>
                <p:cNvPicPr/>
                <p:nvPr/>
              </p:nvPicPr>
              <p:blipFill>
                <a:blip r:embed="rId337"/>
                <a:stretch>
                  <a:fillRect/>
                </a:stretch>
              </p:blipFill>
              <p:spPr>
                <a:xfrm>
                  <a:off x="4058588" y="5265378"/>
                  <a:ext cx="92585" cy="164084"/>
                </a:xfrm>
                <a:prstGeom prst="rect">
                  <a:avLst/>
                </a:prstGeom>
              </p:spPr>
            </p:pic>
          </mc:Fallback>
        </mc:AlternateContent>
        <mc:AlternateContent xmlns:mc="http://schemas.openxmlformats.org/markup-compatibility/2006">
          <mc:Choice xmlns:p14="http://schemas.microsoft.com/office/powerpoint/2010/main" Requires="p14">
            <p:contentPart p14:bwMode="auto" r:id="rId338">
              <p14:nvContentPartPr>
                <p14:cNvPr id="178" name="Ink 177">
                  <a:extLst>
                    <a:ext uri="{FF2B5EF4-FFF2-40B4-BE49-F238E27FC236}">
                      <a16:creationId xmlns:a16="http://schemas.microsoft.com/office/drawing/2014/main" id="{155C8D05-F39B-4A2A-A570-CBA8E104CBD7}"/>
                    </a:ext>
                  </a:extLst>
                </p14:cNvPr>
                <p14:cNvContentPartPr/>
                <p14:nvPr/>
              </p14:nvContentPartPr>
              <p14:xfrm>
                <a:off x="4196151" y="5276503"/>
                <a:ext cx="69840" cy="108720"/>
              </p14:xfrm>
            </p:contentPart>
          </mc:Choice>
          <mc:Fallback>
            <p:pic>
              <p:nvPicPr>
                <p:cNvPr id="178" name="Ink 177">
                  <a:extLst>
                    <a:ext uri="{FF2B5EF4-FFF2-40B4-BE49-F238E27FC236}">
                      <a16:creationId xmlns:a16="http://schemas.microsoft.com/office/drawing/2014/main" id="{155C8D05-F39B-4A2A-A570-CBA8E104CBD7}"/>
                    </a:ext>
                  </a:extLst>
                </p:cNvPr>
                <p:cNvPicPr/>
                <p:nvPr/>
              </p:nvPicPr>
              <p:blipFill>
                <a:blip r:embed="rId339"/>
                <a:stretch>
                  <a:fillRect/>
                </a:stretch>
              </p:blipFill>
              <p:spPr>
                <a:xfrm>
                  <a:off x="4175079" y="5262087"/>
                  <a:ext cx="111383" cy="144760"/>
                </a:xfrm>
                <a:prstGeom prst="rect">
                  <a:avLst/>
                </a:prstGeom>
              </p:spPr>
            </p:pic>
          </mc:Fallback>
        </mc:AlternateContent>
        <mc:AlternateContent xmlns:mc="http://schemas.openxmlformats.org/markup-compatibility/2006">
          <mc:Choice xmlns:p14="http://schemas.microsoft.com/office/powerpoint/2010/main" Requires="p14">
            <p:contentPart p14:bwMode="auto" r:id="rId340">
              <p14:nvContentPartPr>
                <p14:cNvPr id="179" name="Ink 178">
                  <a:extLst>
                    <a:ext uri="{FF2B5EF4-FFF2-40B4-BE49-F238E27FC236}">
                      <a16:creationId xmlns:a16="http://schemas.microsoft.com/office/drawing/2014/main" id="{B62B3036-C0C6-41F5-8420-0F6FF35D3DEE}"/>
                    </a:ext>
                  </a:extLst>
                </p14:cNvPr>
                <p14:cNvContentPartPr/>
                <p14:nvPr/>
              </p14:nvContentPartPr>
              <p14:xfrm>
                <a:off x="4326471" y="5248063"/>
                <a:ext cx="113760" cy="157320"/>
              </p14:xfrm>
            </p:contentPart>
          </mc:Choice>
          <mc:Fallback>
            <p:pic>
              <p:nvPicPr>
                <p:cNvPr id="179" name="Ink 178">
                  <a:extLst>
                    <a:ext uri="{FF2B5EF4-FFF2-40B4-BE49-F238E27FC236}">
                      <a16:creationId xmlns:a16="http://schemas.microsoft.com/office/drawing/2014/main" id="{B62B3036-C0C6-41F5-8420-0F6FF35D3DEE}"/>
                    </a:ext>
                  </a:extLst>
                </p:cNvPr>
                <p:cNvPicPr/>
                <p:nvPr/>
              </p:nvPicPr>
              <p:blipFill>
                <a:blip r:embed="rId341"/>
                <a:stretch>
                  <a:fillRect/>
                </a:stretch>
              </p:blipFill>
              <p:spPr>
                <a:xfrm>
                  <a:off x="4314496" y="5225761"/>
                  <a:ext cx="150283" cy="204335"/>
                </a:xfrm>
                <a:prstGeom prst="rect">
                  <a:avLst/>
                </a:prstGeom>
              </p:spPr>
            </p:pic>
          </mc:Fallback>
        </mc:AlternateContent>
        <mc:AlternateContent xmlns:mc="http://schemas.openxmlformats.org/markup-compatibility/2006">
          <mc:Choice xmlns:p14="http://schemas.microsoft.com/office/powerpoint/2010/main" Requires="p14">
            <p:contentPart p14:bwMode="auto" r:id="rId342">
              <p14:nvContentPartPr>
                <p14:cNvPr id="180" name="Ink 179">
                  <a:extLst>
                    <a:ext uri="{FF2B5EF4-FFF2-40B4-BE49-F238E27FC236}">
                      <a16:creationId xmlns:a16="http://schemas.microsoft.com/office/drawing/2014/main" id="{4B5D1744-A951-45B1-A07A-1F4485E0D71D}"/>
                    </a:ext>
                  </a:extLst>
                </p14:cNvPr>
                <p14:cNvContentPartPr/>
                <p14:nvPr/>
              </p14:nvContentPartPr>
              <p14:xfrm>
                <a:off x="4044231" y="4101103"/>
                <a:ext cx="1371240" cy="1995120"/>
              </p14:xfrm>
            </p:contentPart>
          </mc:Choice>
          <mc:Fallback>
            <p:pic>
              <p:nvPicPr>
                <p:cNvPr id="180" name="Ink 179">
                  <a:extLst>
                    <a:ext uri="{FF2B5EF4-FFF2-40B4-BE49-F238E27FC236}">
                      <a16:creationId xmlns:a16="http://schemas.microsoft.com/office/drawing/2014/main" id="{4B5D1744-A951-45B1-A07A-1F4485E0D71D}"/>
                    </a:ext>
                  </a:extLst>
                </p:cNvPr>
                <p:cNvPicPr/>
                <p:nvPr/>
              </p:nvPicPr>
              <p:blipFill>
                <a:blip r:embed="rId343"/>
                <a:stretch>
                  <a:fillRect/>
                </a:stretch>
              </p:blipFill>
              <p:spPr>
                <a:xfrm>
                  <a:off x="4021397" y="4084873"/>
                  <a:ext cx="1400684" cy="2034193"/>
                </a:xfrm>
                <a:prstGeom prst="rect">
                  <a:avLst/>
                </a:prstGeom>
              </p:spPr>
            </p:pic>
          </mc:Fallback>
        </mc:AlternateContent>
        <mc:AlternateContent xmlns:mc="http://schemas.openxmlformats.org/markup-compatibility/2006">
          <mc:Choice xmlns:p14="http://schemas.microsoft.com/office/powerpoint/2010/main" Requires="p14">
            <p:contentPart p14:bwMode="auto" r:id="rId344">
              <p14:nvContentPartPr>
                <p14:cNvPr id="181" name="Ink 180">
                  <a:extLst>
                    <a:ext uri="{FF2B5EF4-FFF2-40B4-BE49-F238E27FC236}">
                      <a16:creationId xmlns:a16="http://schemas.microsoft.com/office/drawing/2014/main" id="{BD924AD8-86AE-4F92-A8AB-DCAC3F8BCEB2}"/>
                    </a:ext>
                  </a:extLst>
                </p14:cNvPr>
                <p14:cNvContentPartPr/>
                <p14:nvPr/>
              </p14:nvContentPartPr>
              <p14:xfrm>
                <a:off x="3088791" y="4186423"/>
                <a:ext cx="964800" cy="1946520"/>
              </p14:xfrm>
            </p:contentPart>
          </mc:Choice>
          <mc:Fallback>
            <p:pic>
              <p:nvPicPr>
                <p:cNvPr id="181" name="Ink 180">
                  <a:extLst>
                    <a:ext uri="{FF2B5EF4-FFF2-40B4-BE49-F238E27FC236}">
                      <a16:creationId xmlns:a16="http://schemas.microsoft.com/office/drawing/2014/main" id="{BD924AD8-86AE-4F92-A8AB-DCAC3F8BCEB2}"/>
                    </a:ext>
                  </a:extLst>
                </p:cNvPr>
                <p:cNvPicPr/>
                <p:nvPr/>
              </p:nvPicPr>
              <p:blipFill>
                <a:blip r:embed="rId345"/>
                <a:stretch>
                  <a:fillRect/>
                </a:stretch>
              </p:blipFill>
              <p:spPr>
                <a:xfrm>
                  <a:off x="3076167" y="4173198"/>
                  <a:ext cx="999665" cy="1981387"/>
                </a:xfrm>
                <a:prstGeom prst="rect">
                  <a:avLst/>
                </a:prstGeom>
              </p:spPr>
            </p:pic>
          </mc:Fallback>
        </mc:AlternateContent>
        <mc:AlternateContent xmlns:mc="http://schemas.openxmlformats.org/markup-compatibility/2006">
          <mc:Choice xmlns:p14="http://schemas.microsoft.com/office/powerpoint/2010/main" Requires="p14">
            <p:contentPart p14:bwMode="auto" r:id="rId346">
              <p14:nvContentPartPr>
                <p14:cNvPr id="182" name="Ink 181">
                  <a:extLst>
                    <a:ext uri="{FF2B5EF4-FFF2-40B4-BE49-F238E27FC236}">
                      <a16:creationId xmlns:a16="http://schemas.microsoft.com/office/drawing/2014/main" id="{80C82717-D785-479D-ABC7-8FB065E85C87}"/>
                    </a:ext>
                  </a:extLst>
                </p14:cNvPr>
                <p14:cNvContentPartPr/>
                <p14:nvPr/>
              </p14:nvContentPartPr>
              <p14:xfrm>
                <a:off x="3020031" y="4605463"/>
                <a:ext cx="11160" cy="3240"/>
              </p14:xfrm>
            </p:contentPart>
          </mc:Choice>
          <mc:Fallback>
            <p:pic>
              <p:nvPicPr>
                <p:cNvPr id="182" name="Ink 181">
                  <a:extLst>
                    <a:ext uri="{FF2B5EF4-FFF2-40B4-BE49-F238E27FC236}">
                      <a16:creationId xmlns:a16="http://schemas.microsoft.com/office/drawing/2014/main" id="{80C82717-D785-479D-ABC7-8FB065E85C87}"/>
                    </a:ext>
                  </a:extLst>
                </p:cNvPr>
                <p:cNvPicPr/>
                <p:nvPr/>
              </p:nvPicPr>
              <p:blipFill>
                <a:blip r:embed="rId347"/>
                <a:stretch>
                  <a:fillRect/>
                </a:stretch>
              </p:blipFill>
              <p:spPr>
                <a:xfrm>
                  <a:off x="3008871" y="4593151"/>
                  <a:ext cx="32893" cy="27864"/>
                </a:xfrm>
                <a:prstGeom prst="rect">
                  <a:avLst/>
                </a:prstGeom>
              </p:spPr>
            </p:pic>
          </mc:Fallback>
        </mc:AlternateContent>
        <mc:AlternateContent xmlns:mc="http://schemas.openxmlformats.org/markup-compatibility/2006">
          <mc:Choice xmlns:p14="http://schemas.microsoft.com/office/powerpoint/2010/main" Requires="p14">
            <p:contentPart p14:bwMode="auto" r:id="rId348">
              <p14:nvContentPartPr>
                <p14:cNvPr id="183" name="Ink 182">
                  <a:extLst>
                    <a:ext uri="{FF2B5EF4-FFF2-40B4-BE49-F238E27FC236}">
                      <a16:creationId xmlns:a16="http://schemas.microsoft.com/office/drawing/2014/main" id="{87E3B1BB-3541-4FDA-8DAE-13CB622A9924}"/>
                    </a:ext>
                  </a:extLst>
                </p14:cNvPr>
                <p14:cNvContentPartPr/>
                <p14:nvPr/>
              </p14:nvContentPartPr>
              <p14:xfrm>
                <a:off x="3089871" y="4462183"/>
                <a:ext cx="2160" cy="7200"/>
              </p14:xfrm>
            </p:contentPart>
          </mc:Choice>
          <mc:Fallback>
            <p:pic>
              <p:nvPicPr>
                <p:cNvPr id="183" name="Ink 182">
                  <a:extLst>
                    <a:ext uri="{FF2B5EF4-FFF2-40B4-BE49-F238E27FC236}">
                      <a16:creationId xmlns:a16="http://schemas.microsoft.com/office/drawing/2014/main" id="{87E3B1BB-3541-4FDA-8DAE-13CB622A9924}"/>
                    </a:ext>
                  </a:extLst>
                </p:cNvPr>
                <p:cNvPicPr/>
                <p:nvPr/>
              </p:nvPicPr>
              <p:blipFill>
                <a:blip r:embed="rId349"/>
                <a:stretch>
                  <a:fillRect/>
                </a:stretch>
              </p:blipFill>
              <p:spPr>
                <a:xfrm>
                  <a:off x="3084471" y="4456183"/>
                  <a:ext cx="12960" cy="18600"/>
                </a:xfrm>
                <a:prstGeom prst="rect">
                  <a:avLst/>
                </a:prstGeom>
              </p:spPr>
            </p:pic>
          </mc:Fallback>
        </mc:AlternateContent>
        <mc:AlternateContent xmlns:mc="http://schemas.openxmlformats.org/markup-compatibility/2006">
          <mc:Choice xmlns:p14="http://schemas.microsoft.com/office/powerpoint/2010/main" Requires="p14">
            <p:contentPart p14:bwMode="auto" r:id="rId350">
              <p14:nvContentPartPr>
                <p14:cNvPr id="184" name="Ink 183">
                  <a:extLst>
                    <a:ext uri="{FF2B5EF4-FFF2-40B4-BE49-F238E27FC236}">
                      <a16:creationId xmlns:a16="http://schemas.microsoft.com/office/drawing/2014/main" id="{C10606B4-8EDA-4449-B80D-D894F49B9787}"/>
                    </a:ext>
                  </a:extLst>
                </p14:cNvPr>
                <p14:cNvContentPartPr/>
                <p14:nvPr/>
              </p14:nvContentPartPr>
              <p14:xfrm>
                <a:off x="3116511" y="4170943"/>
                <a:ext cx="425520" cy="1125360"/>
              </p14:xfrm>
            </p:contentPart>
          </mc:Choice>
          <mc:Fallback>
            <p:pic>
              <p:nvPicPr>
                <p:cNvPr id="184" name="Ink 183">
                  <a:extLst>
                    <a:ext uri="{FF2B5EF4-FFF2-40B4-BE49-F238E27FC236}">
                      <a16:creationId xmlns:a16="http://schemas.microsoft.com/office/drawing/2014/main" id="{C10606B4-8EDA-4449-B80D-D894F49B9787}"/>
                    </a:ext>
                  </a:extLst>
                </p:cNvPr>
                <p:cNvPicPr/>
                <p:nvPr/>
              </p:nvPicPr>
              <p:blipFill>
                <a:blip r:embed="rId351"/>
                <a:stretch>
                  <a:fillRect/>
                </a:stretch>
              </p:blipFill>
              <p:spPr>
                <a:xfrm>
                  <a:off x="3100284" y="4155313"/>
                  <a:ext cx="451965" cy="1153013"/>
                </a:xfrm>
                <a:prstGeom prst="rect">
                  <a:avLst/>
                </a:prstGeom>
              </p:spPr>
            </p:pic>
          </mc:Fallback>
        </mc:AlternateContent>
        <mc:AlternateContent xmlns:mc="http://schemas.openxmlformats.org/markup-compatibility/2006">
          <mc:Choice xmlns:p14="http://schemas.microsoft.com/office/powerpoint/2010/main" Requires="p14">
            <p:contentPart p14:bwMode="auto" r:id="rId352">
              <p14:nvContentPartPr>
                <p14:cNvPr id="185" name="Ink 184">
                  <a:extLst>
                    <a:ext uri="{FF2B5EF4-FFF2-40B4-BE49-F238E27FC236}">
                      <a16:creationId xmlns:a16="http://schemas.microsoft.com/office/drawing/2014/main" id="{6EEF0A6B-3714-49E9-8BE4-DACC98E0E864}"/>
                    </a:ext>
                  </a:extLst>
                </p14:cNvPr>
                <p14:cNvContentPartPr/>
                <p14:nvPr/>
              </p14:nvContentPartPr>
              <p14:xfrm>
                <a:off x="3153591" y="4302343"/>
                <a:ext cx="555840" cy="1327680"/>
              </p14:xfrm>
            </p:contentPart>
          </mc:Choice>
          <mc:Fallback>
            <p:pic>
              <p:nvPicPr>
                <p:cNvPr id="185" name="Ink 184">
                  <a:extLst>
                    <a:ext uri="{FF2B5EF4-FFF2-40B4-BE49-F238E27FC236}">
                      <a16:creationId xmlns:a16="http://schemas.microsoft.com/office/drawing/2014/main" id="{6EEF0A6B-3714-49E9-8BE4-DACC98E0E864}"/>
                    </a:ext>
                  </a:extLst>
                </p:cNvPr>
                <p:cNvPicPr/>
                <p:nvPr/>
              </p:nvPicPr>
              <p:blipFill>
                <a:blip r:embed="rId353"/>
                <a:stretch>
                  <a:fillRect/>
                </a:stretch>
              </p:blipFill>
              <p:spPr>
                <a:xfrm>
                  <a:off x="3139770" y="4289114"/>
                  <a:ext cx="581679" cy="1352935"/>
                </a:xfrm>
                <a:prstGeom prst="rect">
                  <a:avLst/>
                </a:prstGeom>
              </p:spPr>
            </p:pic>
          </mc:Fallback>
        </mc:AlternateContent>
        <p:grpSp>
          <p:nvGrpSpPr>
            <p:cNvPr id="186" name="Group 185">
              <a:extLst>
                <a:ext uri="{FF2B5EF4-FFF2-40B4-BE49-F238E27FC236}">
                  <a16:creationId xmlns:a16="http://schemas.microsoft.com/office/drawing/2014/main" id="{9D62CB9E-6359-4CA2-AFBE-4E22DB8365B9}"/>
                </a:ext>
              </a:extLst>
            </p:cNvPr>
            <p:cNvGrpSpPr/>
            <p:nvPr/>
          </p:nvGrpSpPr>
          <p:grpSpPr>
            <a:xfrm>
              <a:off x="1754803" y="674169"/>
              <a:ext cx="5697908" cy="804600"/>
              <a:chOff x="1754803" y="674169"/>
              <a:chExt cx="5697908" cy="804600"/>
            </a:xfrm>
          </p:grpSpPr>
          <mc:AlternateContent xmlns:mc="http://schemas.openxmlformats.org/markup-compatibility/2006">
            <mc:Choice xmlns="" xmlns:p14="http://schemas.microsoft.com/office/powerpoint/2010/main" xmlns:aink="http://schemas.microsoft.com/office/drawing/2016/ink" Requires="p14 aink">
              <p:contentPart p14:bwMode="auto" r:id="rId354">
                <p14:nvContentPartPr>
                  <p14:cNvPr id="595" name="Ink 594">
                    <a:extLst>
                      <a:ext uri="{FF2B5EF4-FFF2-40B4-BE49-F238E27FC236}">
                        <a16:creationId xmlns:a16="http://schemas.microsoft.com/office/drawing/2014/main" id="{371FF13F-0E83-4492-BB0F-16C5867B75EF}"/>
                      </a:ext>
                    </a:extLst>
                  </p14:cNvPr>
                  <p14:cNvContentPartPr/>
                  <p14:nvPr/>
                </p14:nvContentPartPr>
                <p14:xfrm>
                  <a:off x="7287283" y="1468329"/>
                  <a:ext cx="24840" cy="10440"/>
                </p14:xfrm>
              </p:contentPart>
            </mc:Choice>
            <mc:Fallback>
              <p:pic>
                <p:nvPicPr>
                  <p:cNvPr id="285" name="Ink 594">
                    <a:extLst>
                      <a:ext uri="{FF2B5EF4-FFF2-40B4-BE49-F238E27FC236}">
                        <a16:creationId xmlns:a16="http://schemas.microsoft.com/office/drawing/2014/main" id="{371FF13F-0E83-4492-BB0F-16C5867B75EF}"/>
                      </a:ext>
                    </a:extLst>
                  </p:cNvPr>
                  <p:cNvPicPr/>
                  <p:nvPr/>
                </p:nvPicPr>
                <p:blipFill>
                  <a:blip r:embed="rId355"/>
                  <a:stretch>
                    <a:fillRect/>
                  </a:stretch>
                </p:blipFill>
                <p:spPr>
                  <a:xfrm>
                    <a:off x="7264603" y="1446729"/>
                    <a:ext cx="69840" cy="53640"/>
                  </a:xfrm>
                  <a:prstGeom prst="rect">
                    <a:avLst/>
                  </a:prstGeom>
                </p:spPr>
              </p:pic>
            </mc:Fallback>
          </mc:AlternateContent>
          <mc:AlternateContent xmlns:mc="http://schemas.openxmlformats.org/markup-compatibility/2006">
            <mc:Choice xmlns="" xmlns:p14="http://schemas.microsoft.com/office/powerpoint/2010/main" xmlns:aink="http://schemas.microsoft.com/office/drawing/2016/ink" Requires="p14 aink">
              <p:contentPart p14:bwMode="auto" r:id="rId356">
                <p14:nvContentPartPr>
                  <p14:cNvPr id="609" name="Ink 608">
                    <a:extLst>
                      <a:ext uri="{FF2B5EF4-FFF2-40B4-BE49-F238E27FC236}">
                        <a16:creationId xmlns:a16="http://schemas.microsoft.com/office/drawing/2014/main" id="{C980134D-ABBB-40AE-ABC3-1C7CE91F36FB}"/>
                      </a:ext>
                    </a:extLst>
                  </p14:cNvPr>
                  <p14:cNvContentPartPr/>
                  <p14:nvPr/>
                </p14:nvContentPartPr>
                <p14:xfrm>
                  <a:off x="1754803" y="674169"/>
                  <a:ext cx="3600" cy="6120"/>
                </p14:xfrm>
              </p:contentPart>
            </mc:Choice>
            <mc:Fallback>
              <p:pic>
                <p:nvPicPr>
                  <p:cNvPr id="286" name="Ink 608">
                    <a:extLst>
                      <a:ext uri="{FF2B5EF4-FFF2-40B4-BE49-F238E27FC236}">
                        <a16:creationId xmlns:a16="http://schemas.microsoft.com/office/drawing/2014/main" id="{C980134D-ABBB-40AE-ABC3-1C7CE91F36FB}"/>
                      </a:ext>
                    </a:extLst>
                  </p:cNvPr>
                  <p:cNvPicPr/>
                  <p:nvPr/>
                </p:nvPicPr>
                <p:blipFill>
                  <a:blip r:embed="rId357"/>
                  <a:stretch>
                    <a:fillRect/>
                  </a:stretch>
                </p:blipFill>
                <p:spPr>
                  <a:xfrm>
                    <a:off x="1741123" y="647169"/>
                    <a:ext cx="30600" cy="59400"/>
                  </a:xfrm>
                  <a:prstGeom prst="rect">
                    <a:avLst/>
                  </a:prstGeom>
                </p:spPr>
              </p:pic>
            </mc:Fallback>
          </mc:AlternateContent>
          <mc:AlternateContent xmlns:mc="http://schemas.openxmlformats.org/markup-compatibility/2006">
            <mc:Choice xmlns="" xmlns:p14="http://schemas.microsoft.com/office/powerpoint/2010/main" xmlns:aink="http://schemas.microsoft.com/office/drawing/2016/ink" Requires="p14 aink">
              <p:contentPart p14:bwMode="auto" r:id="rId358">
                <p14:nvContentPartPr>
                  <p14:cNvPr id="1244" name="Ink 1243">
                    <a:extLst>
                      <a:ext uri="{FF2B5EF4-FFF2-40B4-BE49-F238E27FC236}">
                        <a16:creationId xmlns:a16="http://schemas.microsoft.com/office/drawing/2014/main" id="{FB3D5837-5B6D-47F8-8C0A-35F633CAA813}"/>
                      </a:ext>
                    </a:extLst>
                  </p14:cNvPr>
                  <p14:cNvContentPartPr/>
                  <p14:nvPr/>
                </p14:nvContentPartPr>
                <p14:xfrm>
                  <a:off x="7425351" y="918703"/>
                  <a:ext cx="27360" cy="5760"/>
                </p14:xfrm>
              </p:contentPart>
            </mc:Choice>
            <mc:Fallback>
              <p:pic>
                <p:nvPicPr>
                  <p:cNvPr id="287" name="Ink 1243">
                    <a:extLst>
                      <a:ext uri="{FF2B5EF4-FFF2-40B4-BE49-F238E27FC236}">
                        <a16:creationId xmlns:a16="http://schemas.microsoft.com/office/drawing/2014/main" id="{FB3D5837-5B6D-47F8-8C0A-35F633CAA813}"/>
                      </a:ext>
                    </a:extLst>
                  </p:cNvPr>
                  <p:cNvPicPr/>
                  <p:nvPr/>
                </p:nvPicPr>
                <p:blipFill>
                  <a:blip r:embed="rId359"/>
                  <a:stretch>
                    <a:fillRect/>
                  </a:stretch>
                </p:blipFill>
                <p:spPr>
                  <a:xfrm>
                    <a:off x="7407351" y="900703"/>
                    <a:ext cx="63000" cy="4140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360">
              <p14:nvContentPartPr>
                <p14:cNvPr id="187" name="Ink 186">
                  <a:extLst>
                    <a:ext uri="{FF2B5EF4-FFF2-40B4-BE49-F238E27FC236}">
                      <a16:creationId xmlns:a16="http://schemas.microsoft.com/office/drawing/2014/main" id="{C77F923A-34F2-488E-9E8C-12329B6216C3}"/>
                    </a:ext>
                  </a:extLst>
                </p14:cNvPr>
                <p14:cNvContentPartPr/>
                <p14:nvPr/>
              </p14:nvContentPartPr>
              <p14:xfrm>
                <a:off x="9280319" y="1941369"/>
                <a:ext cx="14040" cy="4320"/>
              </p14:xfrm>
            </p:contentPart>
          </mc:Choice>
          <mc:Fallback>
            <p:pic>
              <p:nvPicPr>
                <p:cNvPr id="187" name="Ink 186">
                  <a:extLst>
                    <a:ext uri="{FF2B5EF4-FFF2-40B4-BE49-F238E27FC236}">
                      <a16:creationId xmlns:a16="http://schemas.microsoft.com/office/drawing/2014/main" id="{C77F923A-34F2-488E-9E8C-12329B6216C3}"/>
                    </a:ext>
                  </a:extLst>
                </p:cNvPr>
                <p:cNvPicPr/>
                <p:nvPr/>
              </p:nvPicPr>
              <p:blipFill>
                <a:blip r:embed="rId361"/>
                <a:stretch>
                  <a:fillRect/>
                </a:stretch>
              </p:blipFill>
              <p:spPr>
                <a:xfrm>
                  <a:off x="9270959" y="1930260"/>
                  <a:ext cx="33930" cy="25303"/>
                </a:xfrm>
                <a:prstGeom prst="rect">
                  <a:avLst/>
                </a:prstGeom>
              </p:spPr>
            </p:pic>
          </mc:Fallback>
        </mc:AlternateContent>
        <p:grpSp>
          <p:nvGrpSpPr>
            <p:cNvPr id="188" name="Group 187">
              <a:extLst>
                <a:ext uri="{FF2B5EF4-FFF2-40B4-BE49-F238E27FC236}">
                  <a16:creationId xmlns:a16="http://schemas.microsoft.com/office/drawing/2014/main" id="{23C29D76-27DA-41AB-B443-EADE05474320}"/>
                </a:ext>
              </a:extLst>
            </p:cNvPr>
            <p:cNvGrpSpPr/>
            <p:nvPr/>
          </p:nvGrpSpPr>
          <p:grpSpPr>
            <a:xfrm>
              <a:off x="3095991" y="2726169"/>
              <a:ext cx="3023280" cy="1515960"/>
              <a:chOff x="3095991" y="2726169"/>
              <a:chExt cx="3023280" cy="1515960"/>
            </a:xfrm>
          </p:grpSpPr>
          <mc:AlternateContent xmlns:mc="http://schemas.openxmlformats.org/markup-compatibility/2006" xmlns:p14="http://schemas.microsoft.com/office/powerpoint/2010/main">
            <mc:Choice Requires="p14">
              <p:contentPart p14:bwMode="auto" r:id="rId362">
                <p14:nvContentPartPr>
                  <p14:cNvPr id="282" name="Ink 281">
                    <a:extLst>
                      <a:ext uri="{FF2B5EF4-FFF2-40B4-BE49-F238E27FC236}">
                        <a16:creationId xmlns:a16="http://schemas.microsoft.com/office/drawing/2014/main" id="{BBCA9062-0B7E-48C3-966A-1D6DFA39749F}"/>
                      </a:ext>
                    </a:extLst>
                  </p14:cNvPr>
                  <p14:cNvContentPartPr/>
                  <p14:nvPr/>
                </p14:nvContentPartPr>
                <p14:xfrm>
                  <a:off x="5477391" y="2726169"/>
                  <a:ext cx="641880" cy="1267200"/>
                </p14:xfrm>
              </p:contentPart>
            </mc:Choice>
            <mc:Fallback xmlns="">
              <p:pic>
                <p:nvPicPr>
                  <p:cNvPr id="349" name="Ink 348">
                    <a:extLst>
                      <a:ext uri="{FF2B5EF4-FFF2-40B4-BE49-F238E27FC236}">
                        <a16:creationId xmlns:a16="http://schemas.microsoft.com/office/drawing/2014/main" id="{BBCA9062-0B7E-48C3-966A-1D6DFA39749F}"/>
                      </a:ext>
                    </a:extLst>
                  </p:cNvPr>
                  <p:cNvPicPr/>
                  <p:nvPr/>
                </p:nvPicPr>
                <p:blipFill>
                  <a:blip r:embed="rId363"/>
                  <a:stretch>
                    <a:fillRect/>
                  </a:stretch>
                </p:blipFill>
                <p:spPr>
                  <a:xfrm>
                    <a:off x="5468391" y="2717169"/>
                    <a:ext cx="659520" cy="1284840"/>
                  </a:xfrm>
                  <a:prstGeom prst="rect">
                    <a:avLst/>
                  </a:prstGeom>
                </p:spPr>
              </p:pic>
            </mc:Fallback>
          </mc:AlternateContent>
          <mc:AlternateContent xmlns:mc="http://schemas.openxmlformats.org/markup-compatibility/2006" xmlns:p14="http://schemas.microsoft.com/office/powerpoint/2010/main">
            <mc:Choice Requires="p14">
              <p:contentPart p14:bwMode="auto" r:id="rId364">
                <p14:nvContentPartPr>
                  <p14:cNvPr id="283" name="Ink 282">
                    <a:extLst>
                      <a:ext uri="{FF2B5EF4-FFF2-40B4-BE49-F238E27FC236}">
                        <a16:creationId xmlns:a16="http://schemas.microsoft.com/office/drawing/2014/main" id="{0D88B030-BC5A-4F9B-BFB9-6F57493C9A6B}"/>
                      </a:ext>
                    </a:extLst>
                  </p14:cNvPr>
                  <p14:cNvContentPartPr/>
                  <p14:nvPr/>
                </p14:nvContentPartPr>
                <p14:xfrm>
                  <a:off x="3095991" y="4114689"/>
                  <a:ext cx="2370600" cy="127440"/>
                </p14:xfrm>
              </p:contentPart>
            </mc:Choice>
            <mc:Fallback xmlns="">
              <p:pic>
                <p:nvPicPr>
                  <p:cNvPr id="350" name="Ink 349">
                    <a:extLst>
                      <a:ext uri="{FF2B5EF4-FFF2-40B4-BE49-F238E27FC236}">
                        <a16:creationId xmlns:a16="http://schemas.microsoft.com/office/drawing/2014/main" id="{0D88B030-BC5A-4F9B-BFB9-6F57493C9A6B}"/>
                      </a:ext>
                    </a:extLst>
                  </p:cNvPr>
                  <p:cNvPicPr/>
                  <p:nvPr/>
                </p:nvPicPr>
                <p:blipFill>
                  <a:blip r:embed="rId365"/>
                  <a:stretch>
                    <a:fillRect/>
                  </a:stretch>
                </p:blipFill>
                <p:spPr>
                  <a:xfrm>
                    <a:off x="3086991" y="4105689"/>
                    <a:ext cx="2388240" cy="145080"/>
                  </a:xfrm>
                  <a:prstGeom prst="rect">
                    <a:avLst/>
                  </a:prstGeom>
                </p:spPr>
              </p:pic>
            </mc:Fallback>
          </mc:AlternateContent>
          <mc:AlternateContent xmlns:mc="http://schemas.openxmlformats.org/markup-compatibility/2006" xmlns:p14="http://schemas.microsoft.com/office/powerpoint/2010/main">
            <mc:Choice Requires="p14">
              <p:contentPart p14:bwMode="auto" r:id="rId366">
                <p14:nvContentPartPr>
                  <p14:cNvPr id="284" name="Ink 283">
                    <a:extLst>
                      <a:ext uri="{FF2B5EF4-FFF2-40B4-BE49-F238E27FC236}">
                        <a16:creationId xmlns:a16="http://schemas.microsoft.com/office/drawing/2014/main" id="{2EE154E0-AD6A-4CF3-A26C-934182C2647C}"/>
                      </a:ext>
                    </a:extLst>
                  </p14:cNvPr>
                  <p14:cNvContentPartPr/>
                  <p14:nvPr/>
                </p14:nvContentPartPr>
                <p14:xfrm>
                  <a:off x="5379831" y="2937849"/>
                  <a:ext cx="629280" cy="1217160"/>
                </p14:xfrm>
              </p:contentPart>
            </mc:Choice>
            <mc:Fallback xmlns="">
              <p:pic>
                <p:nvPicPr>
                  <p:cNvPr id="353" name="Ink 352">
                    <a:extLst>
                      <a:ext uri="{FF2B5EF4-FFF2-40B4-BE49-F238E27FC236}">
                        <a16:creationId xmlns:a16="http://schemas.microsoft.com/office/drawing/2014/main" id="{2EE154E0-AD6A-4CF3-A26C-934182C2647C}"/>
                      </a:ext>
                    </a:extLst>
                  </p:cNvPr>
                  <p:cNvPicPr/>
                  <p:nvPr/>
                </p:nvPicPr>
                <p:blipFill>
                  <a:blip r:embed="rId367"/>
                  <a:stretch>
                    <a:fillRect/>
                  </a:stretch>
                </p:blipFill>
                <p:spPr>
                  <a:xfrm>
                    <a:off x="5370831" y="2928846"/>
                    <a:ext cx="646920" cy="1234805"/>
                  </a:xfrm>
                  <a:prstGeom prst="rect">
                    <a:avLst/>
                  </a:prstGeom>
                </p:spPr>
              </p:pic>
            </mc:Fallback>
          </mc:AlternateContent>
        </p:grpSp>
        <mc:AlternateContent xmlns:mc="http://schemas.openxmlformats.org/markup-compatibility/2006">
          <mc:Choice xmlns:p14="http://schemas.microsoft.com/office/powerpoint/2010/main" Requires="p14">
            <p:contentPart p14:bwMode="auto" r:id="rId368">
              <p14:nvContentPartPr>
                <p14:cNvPr id="189" name="Ink 188">
                  <a:extLst>
                    <a:ext uri="{FF2B5EF4-FFF2-40B4-BE49-F238E27FC236}">
                      <a16:creationId xmlns:a16="http://schemas.microsoft.com/office/drawing/2014/main" id="{B6DE3BD3-A045-41A3-AA9D-A34CCA5020AC}"/>
                    </a:ext>
                  </a:extLst>
                </p14:cNvPr>
                <p14:cNvContentPartPr/>
                <p14:nvPr/>
              </p14:nvContentPartPr>
              <p14:xfrm>
                <a:off x="6637311" y="807369"/>
                <a:ext cx="479520" cy="948600"/>
              </p14:xfrm>
            </p:contentPart>
          </mc:Choice>
          <mc:Fallback>
            <p:pic>
              <p:nvPicPr>
                <p:cNvPr id="189" name="Ink 188">
                  <a:extLst>
                    <a:ext uri="{FF2B5EF4-FFF2-40B4-BE49-F238E27FC236}">
                      <a16:creationId xmlns:a16="http://schemas.microsoft.com/office/drawing/2014/main" id="{B6DE3BD3-A045-41A3-AA9D-A34CCA5020AC}"/>
                    </a:ext>
                  </a:extLst>
                </p:cNvPr>
                <p:cNvPicPr/>
                <p:nvPr/>
              </p:nvPicPr>
              <p:blipFill>
                <a:blip r:embed="rId369"/>
                <a:stretch>
                  <a:fillRect/>
                </a:stretch>
              </p:blipFill>
              <p:spPr>
                <a:xfrm>
                  <a:off x="6616279" y="787544"/>
                  <a:ext cx="508964" cy="989452"/>
                </a:xfrm>
                <a:prstGeom prst="rect">
                  <a:avLst/>
                </a:prstGeom>
              </p:spPr>
            </p:pic>
          </mc:Fallback>
        </mc:AlternateContent>
        <mc:AlternateContent xmlns:mc="http://schemas.openxmlformats.org/markup-compatibility/2006">
          <mc:Choice xmlns:p14="http://schemas.microsoft.com/office/powerpoint/2010/main" Requires="p14">
            <p:contentPart p14:bwMode="auto" r:id="rId370">
              <p14:nvContentPartPr>
                <p14:cNvPr id="190" name="Ink 189">
                  <a:extLst>
                    <a:ext uri="{FF2B5EF4-FFF2-40B4-BE49-F238E27FC236}">
                      <a16:creationId xmlns:a16="http://schemas.microsoft.com/office/drawing/2014/main" id="{226A430F-2657-45F1-923F-6567CCD3A0CA}"/>
                    </a:ext>
                  </a:extLst>
                </p14:cNvPr>
                <p14:cNvContentPartPr/>
                <p14:nvPr/>
              </p14:nvContentPartPr>
              <p14:xfrm>
                <a:off x="1556271" y="692529"/>
                <a:ext cx="5568120" cy="81360"/>
              </p14:xfrm>
            </p:contentPart>
          </mc:Choice>
          <mc:Fallback>
            <p:pic>
              <p:nvPicPr>
                <p:cNvPr id="190" name="Ink 189">
                  <a:extLst>
                    <a:ext uri="{FF2B5EF4-FFF2-40B4-BE49-F238E27FC236}">
                      <a16:creationId xmlns:a16="http://schemas.microsoft.com/office/drawing/2014/main" id="{226A430F-2657-45F1-923F-6567CCD3A0CA}"/>
                    </a:ext>
                  </a:extLst>
                </p:cNvPr>
                <p:cNvPicPr/>
                <p:nvPr/>
              </p:nvPicPr>
              <p:blipFill>
                <a:blip r:embed="rId371"/>
                <a:stretch>
                  <a:fillRect/>
                </a:stretch>
              </p:blipFill>
              <p:spPr>
                <a:xfrm>
                  <a:off x="1540041" y="672189"/>
                  <a:ext cx="5605990" cy="119647"/>
                </a:xfrm>
                <a:prstGeom prst="rect">
                  <a:avLst/>
                </a:prstGeom>
              </p:spPr>
            </p:pic>
          </mc:Fallback>
        </mc:AlternateContent>
        <mc:AlternateContent xmlns:mc="http://schemas.openxmlformats.org/markup-compatibility/2006">
          <mc:Choice xmlns:p14="http://schemas.microsoft.com/office/powerpoint/2010/main" Requires="p14">
            <p:contentPart p14:bwMode="auto" r:id="rId372">
              <p14:nvContentPartPr>
                <p14:cNvPr id="191" name="Ink 190">
                  <a:extLst>
                    <a:ext uri="{FF2B5EF4-FFF2-40B4-BE49-F238E27FC236}">
                      <a16:creationId xmlns:a16="http://schemas.microsoft.com/office/drawing/2014/main" id="{B3930060-3937-4F82-A317-F1F914CF61E6}"/>
                    </a:ext>
                  </a:extLst>
                </p14:cNvPr>
                <p14:cNvContentPartPr/>
                <p14:nvPr/>
              </p14:nvContentPartPr>
              <p14:xfrm>
                <a:off x="3904363" y="3723009"/>
                <a:ext cx="8280" cy="3240"/>
              </p14:xfrm>
            </p:contentPart>
          </mc:Choice>
          <mc:Fallback>
            <p:pic>
              <p:nvPicPr>
                <p:cNvPr id="191" name="Ink 190">
                  <a:extLst>
                    <a:ext uri="{FF2B5EF4-FFF2-40B4-BE49-F238E27FC236}">
                      <a16:creationId xmlns:a16="http://schemas.microsoft.com/office/drawing/2014/main" id="{B3930060-3937-4F82-A317-F1F914CF61E6}"/>
                    </a:ext>
                  </a:extLst>
                </p:cNvPr>
                <p:cNvPicPr/>
                <p:nvPr/>
              </p:nvPicPr>
              <p:blipFill>
                <a:blip r:embed="rId373"/>
                <a:stretch>
                  <a:fillRect/>
                </a:stretch>
              </p:blipFill>
              <p:spPr>
                <a:xfrm>
                  <a:off x="3888986" y="3706161"/>
                  <a:ext cx="34303" cy="35640"/>
                </a:xfrm>
                <a:prstGeom prst="rect">
                  <a:avLst/>
                </a:prstGeom>
              </p:spPr>
            </p:pic>
          </mc:Fallback>
        </mc:AlternateContent>
        <p:grpSp>
          <p:nvGrpSpPr>
            <p:cNvPr id="192" name="Group 191">
              <a:extLst>
                <a:ext uri="{FF2B5EF4-FFF2-40B4-BE49-F238E27FC236}">
                  <a16:creationId xmlns:a16="http://schemas.microsoft.com/office/drawing/2014/main" id="{28F81077-2442-4928-BC30-CB94A35EC406}"/>
                </a:ext>
              </a:extLst>
            </p:cNvPr>
            <p:cNvGrpSpPr/>
            <p:nvPr/>
          </p:nvGrpSpPr>
          <p:grpSpPr>
            <a:xfrm>
              <a:off x="3228283" y="3447969"/>
              <a:ext cx="2057040" cy="577080"/>
              <a:chOff x="3228283" y="3447969"/>
              <a:chExt cx="2057040" cy="577080"/>
            </a:xfrm>
          </p:grpSpPr>
          <mc:AlternateContent xmlns:mc="http://schemas.openxmlformats.org/markup-compatibility/2006" xmlns:p14="http://schemas.microsoft.com/office/powerpoint/2010/main">
            <mc:Choice Requires="p14">
              <p:contentPart p14:bwMode="auto" r:id="rId374">
                <p14:nvContentPartPr>
                  <p14:cNvPr id="265" name="Ink 264">
                    <a:extLst>
                      <a:ext uri="{FF2B5EF4-FFF2-40B4-BE49-F238E27FC236}">
                        <a16:creationId xmlns:a16="http://schemas.microsoft.com/office/drawing/2014/main" id="{05158BAF-0EA9-4E13-B659-CBB1EA546B3C}"/>
                      </a:ext>
                    </a:extLst>
                  </p14:cNvPr>
                  <p14:cNvContentPartPr/>
                  <p14:nvPr/>
                </p14:nvContentPartPr>
                <p14:xfrm>
                  <a:off x="3358963" y="3676569"/>
                  <a:ext cx="16920" cy="260640"/>
                </p14:xfrm>
              </p:contentPart>
            </mc:Choice>
            <mc:Fallback xmlns="">
              <p:pic>
                <p:nvPicPr>
                  <p:cNvPr id="665" name="Ink 664">
                    <a:extLst>
                      <a:ext uri="{FF2B5EF4-FFF2-40B4-BE49-F238E27FC236}">
                        <a16:creationId xmlns:a16="http://schemas.microsoft.com/office/drawing/2014/main" id="{05158BAF-0EA9-4E13-B659-CBB1EA546B3C}"/>
                      </a:ext>
                    </a:extLst>
                  </p:cNvPr>
                  <p:cNvPicPr/>
                  <p:nvPr/>
                </p:nvPicPr>
                <p:blipFill>
                  <a:blip r:embed="rId375"/>
                  <a:stretch>
                    <a:fillRect/>
                  </a:stretch>
                </p:blipFill>
                <p:spPr>
                  <a:xfrm>
                    <a:off x="3349963" y="3667557"/>
                    <a:ext cx="34560" cy="278304"/>
                  </a:xfrm>
                  <a:prstGeom prst="rect">
                    <a:avLst/>
                  </a:prstGeom>
                </p:spPr>
              </p:pic>
            </mc:Fallback>
          </mc:AlternateContent>
          <mc:AlternateContent xmlns:mc="http://schemas.openxmlformats.org/markup-compatibility/2006" xmlns:p14="http://schemas.microsoft.com/office/powerpoint/2010/main">
            <mc:Choice Requires="p14">
              <p:contentPart p14:bwMode="auto" r:id="rId376">
                <p14:nvContentPartPr>
                  <p14:cNvPr id="266" name="Ink 265">
                    <a:extLst>
                      <a:ext uri="{FF2B5EF4-FFF2-40B4-BE49-F238E27FC236}">
                        <a16:creationId xmlns:a16="http://schemas.microsoft.com/office/drawing/2014/main" id="{655C8D4D-A788-4C30-B486-07BE54DE24ED}"/>
                      </a:ext>
                    </a:extLst>
                  </p14:cNvPr>
                  <p14:cNvContentPartPr/>
                  <p14:nvPr/>
                </p14:nvContentPartPr>
                <p14:xfrm>
                  <a:off x="3228283" y="3651369"/>
                  <a:ext cx="312120" cy="63360"/>
                </p14:xfrm>
              </p:contentPart>
            </mc:Choice>
            <mc:Fallback xmlns="">
              <p:pic>
                <p:nvPicPr>
                  <p:cNvPr id="666" name="Ink 665">
                    <a:extLst>
                      <a:ext uri="{FF2B5EF4-FFF2-40B4-BE49-F238E27FC236}">
                        <a16:creationId xmlns:a16="http://schemas.microsoft.com/office/drawing/2014/main" id="{655C8D4D-A788-4C30-B486-07BE54DE24ED}"/>
                      </a:ext>
                    </a:extLst>
                  </p:cNvPr>
                  <p:cNvPicPr/>
                  <p:nvPr/>
                </p:nvPicPr>
                <p:blipFill>
                  <a:blip r:embed="rId377"/>
                  <a:stretch>
                    <a:fillRect/>
                  </a:stretch>
                </p:blipFill>
                <p:spPr>
                  <a:xfrm>
                    <a:off x="3219283" y="3642318"/>
                    <a:ext cx="329760" cy="81101"/>
                  </a:xfrm>
                  <a:prstGeom prst="rect">
                    <a:avLst/>
                  </a:prstGeom>
                </p:spPr>
              </p:pic>
            </mc:Fallback>
          </mc:AlternateContent>
          <mc:AlternateContent xmlns:mc="http://schemas.openxmlformats.org/markup-compatibility/2006" xmlns:p14="http://schemas.microsoft.com/office/powerpoint/2010/main">
            <mc:Choice Requires="p14">
              <p:contentPart p14:bwMode="auto" r:id="rId378">
                <p14:nvContentPartPr>
                  <p14:cNvPr id="267" name="Ink 266">
                    <a:extLst>
                      <a:ext uri="{FF2B5EF4-FFF2-40B4-BE49-F238E27FC236}">
                        <a16:creationId xmlns:a16="http://schemas.microsoft.com/office/drawing/2014/main" id="{30B0E141-0530-4538-8555-2892F2C317DE}"/>
                      </a:ext>
                    </a:extLst>
                  </p14:cNvPr>
                  <p14:cNvContentPartPr/>
                  <p14:nvPr/>
                </p14:nvContentPartPr>
                <p14:xfrm>
                  <a:off x="3266083" y="3885729"/>
                  <a:ext cx="185760" cy="47880"/>
                </p14:xfrm>
              </p:contentPart>
            </mc:Choice>
            <mc:Fallback xmlns="">
              <p:pic>
                <p:nvPicPr>
                  <p:cNvPr id="667" name="Ink 666">
                    <a:extLst>
                      <a:ext uri="{FF2B5EF4-FFF2-40B4-BE49-F238E27FC236}">
                        <a16:creationId xmlns:a16="http://schemas.microsoft.com/office/drawing/2014/main" id="{30B0E141-0530-4538-8555-2892F2C317DE}"/>
                      </a:ext>
                    </a:extLst>
                  </p:cNvPr>
                  <p:cNvPicPr/>
                  <p:nvPr/>
                </p:nvPicPr>
                <p:blipFill>
                  <a:blip r:embed="rId379"/>
                  <a:stretch>
                    <a:fillRect/>
                  </a:stretch>
                </p:blipFill>
                <p:spPr>
                  <a:xfrm>
                    <a:off x="3257083" y="3876729"/>
                    <a:ext cx="203400" cy="65520"/>
                  </a:xfrm>
                  <a:prstGeom prst="rect">
                    <a:avLst/>
                  </a:prstGeom>
                </p:spPr>
              </p:pic>
            </mc:Fallback>
          </mc:AlternateContent>
          <mc:AlternateContent xmlns:mc="http://schemas.openxmlformats.org/markup-compatibility/2006" xmlns:p14="http://schemas.microsoft.com/office/powerpoint/2010/main">
            <mc:Choice Requires="p14">
              <p:contentPart p14:bwMode="auto" r:id="rId380">
                <p14:nvContentPartPr>
                  <p14:cNvPr id="268" name="Ink 267">
                    <a:extLst>
                      <a:ext uri="{FF2B5EF4-FFF2-40B4-BE49-F238E27FC236}">
                        <a16:creationId xmlns:a16="http://schemas.microsoft.com/office/drawing/2014/main" id="{3EA5D5E7-53A4-4199-A3E4-6EC845189F71}"/>
                      </a:ext>
                    </a:extLst>
                  </p14:cNvPr>
                  <p14:cNvContentPartPr/>
                  <p14:nvPr/>
                </p14:nvContentPartPr>
                <p14:xfrm>
                  <a:off x="3451483" y="3815529"/>
                  <a:ext cx="139680" cy="122760"/>
                </p14:xfrm>
              </p:contentPart>
            </mc:Choice>
            <mc:Fallback xmlns="">
              <p:pic>
                <p:nvPicPr>
                  <p:cNvPr id="668" name="Ink 667">
                    <a:extLst>
                      <a:ext uri="{FF2B5EF4-FFF2-40B4-BE49-F238E27FC236}">
                        <a16:creationId xmlns:a16="http://schemas.microsoft.com/office/drawing/2014/main" id="{3EA5D5E7-53A4-4199-A3E4-6EC845189F71}"/>
                      </a:ext>
                    </a:extLst>
                  </p:cNvPr>
                  <p:cNvPicPr/>
                  <p:nvPr/>
                </p:nvPicPr>
                <p:blipFill>
                  <a:blip r:embed="rId381"/>
                  <a:stretch>
                    <a:fillRect/>
                  </a:stretch>
                </p:blipFill>
                <p:spPr>
                  <a:xfrm>
                    <a:off x="3442506" y="3806555"/>
                    <a:ext cx="157275" cy="140348"/>
                  </a:xfrm>
                  <a:prstGeom prst="rect">
                    <a:avLst/>
                  </a:prstGeom>
                </p:spPr>
              </p:pic>
            </mc:Fallback>
          </mc:AlternateContent>
          <mc:AlternateContent xmlns:mc="http://schemas.openxmlformats.org/markup-compatibility/2006" xmlns:p14="http://schemas.microsoft.com/office/powerpoint/2010/main">
            <mc:Choice Requires="p14">
              <p:contentPart p14:bwMode="auto" r:id="rId382">
                <p14:nvContentPartPr>
                  <p14:cNvPr id="269" name="Ink 268">
                    <a:extLst>
                      <a:ext uri="{FF2B5EF4-FFF2-40B4-BE49-F238E27FC236}">
                        <a16:creationId xmlns:a16="http://schemas.microsoft.com/office/drawing/2014/main" id="{0D6E953E-5567-4E0E-8D31-E4C7629D6337}"/>
                      </a:ext>
                    </a:extLst>
                  </p14:cNvPr>
                  <p14:cNvContentPartPr/>
                  <p14:nvPr/>
                </p14:nvContentPartPr>
                <p14:xfrm>
                  <a:off x="3634363" y="3781689"/>
                  <a:ext cx="56520" cy="243360"/>
                </p14:xfrm>
              </p:contentPart>
            </mc:Choice>
            <mc:Fallback xmlns="">
              <p:pic>
                <p:nvPicPr>
                  <p:cNvPr id="669" name="Ink 668">
                    <a:extLst>
                      <a:ext uri="{FF2B5EF4-FFF2-40B4-BE49-F238E27FC236}">
                        <a16:creationId xmlns:a16="http://schemas.microsoft.com/office/drawing/2014/main" id="{0D6E953E-5567-4E0E-8D31-E4C7629D6337}"/>
                      </a:ext>
                    </a:extLst>
                  </p:cNvPr>
                  <p:cNvPicPr/>
                  <p:nvPr/>
                </p:nvPicPr>
                <p:blipFill>
                  <a:blip r:embed="rId383"/>
                  <a:stretch>
                    <a:fillRect/>
                  </a:stretch>
                </p:blipFill>
                <p:spPr>
                  <a:xfrm>
                    <a:off x="3625363" y="3772689"/>
                    <a:ext cx="74160" cy="261000"/>
                  </a:xfrm>
                  <a:prstGeom prst="rect">
                    <a:avLst/>
                  </a:prstGeom>
                </p:spPr>
              </p:pic>
            </mc:Fallback>
          </mc:AlternateContent>
          <mc:AlternateContent xmlns:mc="http://schemas.openxmlformats.org/markup-compatibility/2006" xmlns:p14="http://schemas.microsoft.com/office/powerpoint/2010/main">
            <mc:Choice Requires="p14">
              <p:contentPart p14:bwMode="auto" r:id="rId384">
                <p14:nvContentPartPr>
                  <p14:cNvPr id="270" name="Ink 269">
                    <a:extLst>
                      <a:ext uri="{FF2B5EF4-FFF2-40B4-BE49-F238E27FC236}">
                        <a16:creationId xmlns:a16="http://schemas.microsoft.com/office/drawing/2014/main" id="{D6FCC13A-F414-46EA-9A1C-97071F64F2AD}"/>
                      </a:ext>
                    </a:extLst>
                  </p14:cNvPr>
                  <p14:cNvContentPartPr/>
                  <p14:nvPr/>
                </p14:nvContentPartPr>
                <p14:xfrm>
                  <a:off x="3749203" y="3621129"/>
                  <a:ext cx="8280" cy="276120"/>
                </p14:xfrm>
              </p:contentPart>
            </mc:Choice>
            <mc:Fallback xmlns="">
              <p:pic>
                <p:nvPicPr>
                  <p:cNvPr id="670" name="Ink 669">
                    <a:extLst>
                      <a:ext uri="{FF2B5EF4-FFF2-40B4-BE49-F238E27FC236}">
                        <a16:creationId xmlns:a16="http://schemas.microsoft.com/office/drawing/2014/main" id="{D6FCC13A-F414-46EA-9A1C-97071F64F2AD}"/>
                      </a:ext>
                    </a:extLst>
                  </p:cNvPr>
                  <p:cNvPicPr/>
                  <p:nvPr/>
                </p:nvPicPr>
                <p:blipFill>
                  <a:blip r:embed="rId385"/>
                  <a:stretch>
                    <a:fillRect/>
                  </a:stretch>
                </p:blipFill>
                <p:spPr>
                  <a:xfrm>
                    <a:off x="3740203" y="3612129"/>
                    <a:ext cx="25920" cy="293760"/>
                  </a:xfrm>
                  <a:prstGeom prst="rect">
                    <a:avLst/>
                  </a:prstGeom>
                </p:spPr>
              </p:pic>
            </mc:Fallback>
          </mc:AlternateContent>
          <mc:AlternateContent xmlns:mc="http://schemas.openxmlformats.org/markup-compatibility/2006" xmlns:p14="http://schemas.microsoft.com/office/powerpoint/2010/main">
            <mc:Choice Requires="p14">
              <p:contentPart p14:bwMode="auto" r:id="rId386">
                <p14:nvContentPartPr>
                  <p14:cNvPr id="271" name="Ink 270">
                    <a:extLst>
                      <a:ext uri="{FF2B5EF4-FFF2-40B4-BE49-F238E27FC236}">
                        <a16:creationId xmlns:a16="http://schemas.microsoft.com/office/drawing/2014/main" id="{EEF017A8-7BBF-43FB-9819-733D0C0F6906}"/>
                      </a:ext>
                    </a:extLst>
                  </p14:cNvPr>
                  <p14:cNvContentPartPr/>
                  <p14:nvPr/>
                </p14:nvContentPartPr>
                <p14:xfrm>
                  <a:off x="3802123" y="3794289"/>
                  <a:ext cx="74880" cy="117000"/>
                </p14:xfrm>
              </p:contentPart>
            </mc:Choice>
            <mc:Fallback xmlns="">
              <p:pic>
                <p:nvPicPr>
                  <p:cNvPr id="675" name="Ink 674">
                    <a:extLst>
                      <a:ext uri="{FF2B5EF4-FFF2-40B4-BE49-F238E27FC236}">
                        <a16:creationId xmlns:a16="http://schemas.microsoft.com/office/drawing/2014/main" id="{EEF017A8-7BBF-43FB-9819-733D0C0F6906}"/>
                      </a:ext>
                    </a:extLst>
                  </p:cNvPr>
                  <p:cNvPicPr/>
                  <p:nvPr/>
                </p:nvPicPr>
                <p:blipFill>
                  <a:blip r:embed="rId387"/>
                  <a:stretch>
                    <a:fillRect/>
                  </a:stretch>
                </p:blipFill>
                <p:spPr>
                  <a:xfrm>
                    <a:off x="3793123" y="3785317"/>
                    <a:ext cx="92520" cy="134586"/>
                  </a:xfrm>
                  <a:prstGeom prst="rect">
                    <a:avLst/>
                  </a:prstGeom>
                </p:spPr>
              </p:pic>
            </mc:Fallback>
          </mc:AlternateContent>
          <mc:AlternateContent xmlns:mc="http://schemas.openxmlformats.org/markup-compatibility/2006" xmlns:p14="http://schemas.microsoft.com/office/powerpoint/2010/main">
            <mc:Choice Requires="p14">
              <p:contentPart p14:bwMode="auto" r:id="rId388">
                <p14:nvContentPartPr>
                  <p14:cNvPr id="272" name="Ink 271">
                    <a:extLst>
                      <a:ext uri="{FF2B5EF4-FFF2-40B4-BE49-F238E27FC236}">
                        <a16:creationId xmlns:a16="http://schemas.microsoft.com/office/drawing/2014/main" id="{16AAC85F-48DF-4B0F-871A-A18DDA7BAB83}"/>
                      </a:ext>
                    </a:extLst>
                  </p14:cNvPr>
                  <p14:cNvContentPartPr/>
                  <p14:nvPr/>
                </p14:nvContentPartPr>
                <p14:xfrm>
                  <a:off x="3932443" y="3784209"/>
                  <a:ext cx="218880" cy="122040"/>
                </p14:xfrm>
              </p:contentPart>
            </mc:Choice>
            <mc:Fallback xmlns="">
              <p:pic>
                <p:nvPicPr>
                  <p:cNvPr id="676" name="Ink 675">
                    <a:extLst>
                      <a:ext uri="{FF2B5EF4-FFF2-40B4-BE49-F238E27FC236}">
                        <a16:creationId xmlns:a16="http://schemas.microsoft.com/office/drawing/2014/main" id="{16AAC85F-48DF-4B0F-871A-A18DDA7BAB83}"/>
                      </a:ext>
                    </a:extLst>
                  </p:cNvPr>
                  <p:cNvPicPr/>
                  <p:nvPr/>
                </p:nvPicPr>
                <p:blipFill>
                  <a:blip r:embed="rId389"/>
                  <a:stretch>
                    <a:fillRect/>
                  </a:stretch>
                </p:blipFill>
                <p:spPr>
                  <a:xfrm>
                    <a:off x="3923428" y="3775209"/>
                    <a:ext cx="236549" cy="139680"/>
                  </a:xfrm>
                  <a:prstGeom prst="rect">
                    <a:avLst/>
                  </a:prstGeom>
                </p:spPr>
              </p:pic>
            </mc:Fallback>
          </mc:AlternateContent>
          <mc:AlternateContent xmlns:mc="http://schemas.openxmlformats.org/markup-compatibility/2006" xmlns:p14="http://schemas.microsoft.com/office/powerpoint/2010/main">
            <mc:Choice Requires="p14">
              <p:contentPart p14:bwMode="auto" r:id="rId390">
                <p14:nvContentPartPr>
                  <p14:cNvPr id="273" name="Ink 272">
                    <a:extLst>
                      <a:ext uri="{FF2B5EF4-FFF2-40B4-BE49-F238E27FC236}">
                        <a16:creationId xmlns:a16="http://schemas.microsoft.com/office/drawing/2014/main" id="{B1F8938C-FFE4-4FAE-ADA7-11FBA9EF59BC}"/>
                      </a:ext>
                    </a:extLst>
                  </p14:cNvPr>
                  <p14:cNvContentPartPr/>
                  <p14:nvPr/>
                </p14:nvContentPartPr>
                <p14:xfrm>
                  <a:off x="4173283" y="3819129"/>
                  <a:ext cx="69840" cy="105480"/>
                </p14:xfrm>
              </p:contentPart>
            </mc:Choice>
            <mc:Fallback xmlns="">
              <p:pic>
                <p:nvPicPr>
                  <p:cNvPr id="677" name="Ink 676">
                    <a:extLst>
                      <a:ext uri="{FF2B5EF4-FFF2-40B4-BE49-F238E27FC236}">
                        <a16:creationId xmlns:a16="http://schemas.microsoft.com/office/drawing/2014/main" id="{B1F8938C-FFE4-4FAE-ADA7-11FBA9EF59BC}"/>
                      </a:ext>
                    </a:extLst>
                  </p:cNvPr>
                  <p:cNvPicPr/>
                  <p:nvPr/>
                </p:nvPicPr>
                <p:blipFill>
                  <a:blip r:embed="rId391"/>
                  <a:stretch>
                    <a:fillRect/>
                  </a:stretch>
                </p:blipFill>
                <p:spPr>
                  <a:xfrm>
                    <a:off x="4164236" y="3810129"/>
                    <a:ext cx="87571" cy="123120"/>
                  </a:xfrm>
                  <a:prstGeom prst="rect">
                    <a:avLst/>
                  </a:prstGeom>
                </p:spPr>
              </p:pic>
            </mc:Fallback>
          </mc:AlternateContent>
          <mc:AlternateContent xmlns:mc="http://schemas.openxmlformats.org/markup-compatibility/2006" xmlns:p14="http://schemas.microsoft.com/office/powerpoint/2010/main">
            <mc:Choice Requires="p14">
              <p:contentPart p14:bwMode="auto" r:id="rId392">
                <p14:nvContentPartPr>
                  <p14:cNvPr id="274" name="Ink 273">
                    <a:extLst>
                      <a:ext uri="{FF2B5EF4-FFF2-40B4-BE49-F238E27FC236}">
                        <a16:creationId xmlns:a16="http://schemas.microsoft.com/office/drawing/2014/main" id="{65254005-C4E5-4BCE-B1E9-B4A4E5E7319A}"/>
                      </a:ext>
                    </a:extLst>
                  </p14:cNvPr>
                  <p14:cNvContentPartPr/>
                  <p14:nvPr/>
                </p14:nvContentPartPr>
                <p14:xfrm>
                  <a:off x="4289203" y="3798249"/>
                  <a:ext cx="136800" cy="126360"/>
                </p14:xfrm>
              </p:contentPart>
            </mc:Choice>
            <mc:Fallback xmlns="">
              <p:pic>
                <p:nvPicPr>
                  <p:cNvPr id="678" name="Ink 677">
                    <a:extLst>
                      <a:ext uri="{FF2B5EF4-FFF2-40B4-BE49-F238E27FC236}">
                        <a16:creationId xmlns:a16="http://schemas.microsoft.com/office/drawing/2014/main" id="{65254005-C4E5-4BCE-B1E9-B4A4E5E7319A}"/>
                      </a:ext>
                    </a:extLst>
                  </p:cNvPr>
                  <p:cNvPicPr/>
                  <p:nvPr/>
                </p:nvPicPr>
                <p:blipFill>
                  <a:blip r:embed="rId393"/>
                  <a:stretch>
                    <a:fillRect/>
                  </a:stretch>
                </p:blipFill>
                <p:spPr>
                  <a:xfrm>
                    <a:off x="4280203" y="3789249"/>
                    <a:ext cx="154440" cy="144000"/>
                  </a:xfrm>
                  <a:prstGeom prst="rect">
                    <a:avLst/>
                  </a:prstGeom>
                </p:spPr>
              </p:pic>
            </mc:Fallback>
          </mc:AlternateContent>
          <mc:AlternateContent xmlns:mc="http://schemas.openxmlformats.org/markup-compatibility/2006" xmlns:p14="http://schemas.microsoft.com/office/powerpoint/2010/main">
            <mc:Choice Requires="p14">
              <p:contentPart p14:bwMode="auto" r:id="rId394">
                <p14:nvContentPartPr>
                  <p14:cNvPr id="275" name="Ink 274">
                    <a:extLst>
                      <a:ext uri="{FF2B5EF4-FFF2-40B4-BE49-F238E27FC236}">
                        <a16:creationId xmlns:a16="http://schemas.microsoft.com/office/drawing/2014/main" id="{C1D1C478-30D2-40D3-B59D-96B257EE570E}"/>
                      </a:ext>
                    </a:extLst>
                  </p14:cNvPr>
                  <p14:cNvContentPartPr/>
                  <p14:nvPr/>
                </p14:nvContentPartPr>
                <p14:xfrm>
                  <a:off x="4500163" y="3512049"/>
                  <a:ext cx="54720" cy="396000"/>
                </p14:xfrm>
              </p:contentPart>
            </mc:Choice>
            <mc:Fallback xmlns="">
              <p:pic>
                <p:nvPicPr>
                  <p:cNvPr id="679" name="Ink 678">
                    <a:extLst>
                      <a:ext uri="{FF2B5EF4-FFF2-40B4-BE49-F238E27FC236}">
                        <a16:creationId xmlns:a16="http://schemas.microsoft.com/office/drawing/2014/main" id="{C1D1C478-30D2-40D3-B59D-96B257EE570E}"/>
                      </a:ext>
                    </a:extLst>
                  </p:cNvPr>
                  <p:cNvPicPr/>
                  <p:nvPr/>
                </p:nvPicPr>
                <p:blipFill>
                  <a:blip r:embed="rId395"/>
                  <a:stretch>
                    <a:fillRect/>
                  </a:stretch>
                </p:blipFill>
                <p:spPr>
                  <a:xfrm>
                    <a:off x="4491163" y="3503041"/>
                    <a:ext cx="72360" cy="413656"/>
                  </a:xfrm>
                  <a:prstGeom prst="rect">
                    <a:avLst/>
                  </a:prstGeom>
                </p:spPr>
              </p:pic>
            </mc:Fallback>
          </mc:AlternateContent>
          <mc:AlternateContent xmlns:mc="http://schemas.openxmlformats.org/markup-compatibility/2006" xmlns:p14="http://schemas.microsoft.com/office/powerpoint/2010/main">
            <mc:Choice Requires="p14">
              <p:contentPart p14:bwMode="auto" r:id="rId396">
                <p14:nvContentPartPr>
                  <p14:cNvPr id="276" name="Ink 275">
                    <a:extLst>
                      <a:ext uri="{FF2B5EF4-FFF2-40B4-BE49-F238E27FC236}">
                        <a16:creationId xmlns:a16="http://schemas.microsoft.com/office/drawing/2014/main" id="{A0EAB09C-F425-441E-BA34-45EABCBE190D}"/>
                      </a:ext>
                    </a:extLst>
                  </p14:cNvPr>
                  <p14:cNvContentPartPr/>
                  <p14:nvPr/>
                </p14:nvContentPartPr>
                <p14:xfrm>
                  <a:off x="4405483" y="3712209"/>
                  <a:ext cx="138600" cy="79920"/>
                </p14:xfrm>
              </p:contentPart>
            </mc:Choice>
            <mc:Fallback xmlns="">
              <p:pic>
                <p:nvPicPr>
                  <p:cNvPr id="680" name="Ink 679">
                    <a:extLst>
                      <a:ext uri="{FF2B5EF4-FFF2-40B4-BE49-F238E27FC236}">
                        <a16:creationId xmlns:a16="http://schemas.microsoft.com/office/drawing/2014/main" id="{A0EAB09C-F425-441E-BA34-45EABCBE190D}"/>
                      </a:ext>
                    </a:extLst>
                  </p:cNvPr>
                  <p:cNvPicPr/>
                  <p:nvPr/>
                </p:nvPicPr>
                <p:blipFill>
                  <a:blip r:embed="rId397"/>
                  <a:stretch>
                    <a:fillRect/>
                  </a:stretch>
                </p:blipFill>
                <p:spPr>
                  <a:xfrm>
                    <a:off x="4396483" y="3703249"/>
                    <a:ext cx="156240" cy="97481"/>
                  </a:xfrm>
                  <a:prstGeom prst="rect">
                    <a:avLst/>
                  </a:prstGeom>
                </p:spPr>
              </p:pic>
            </mc:Fallback>
          </mc:AlternateContent>
          <mc:AlternateContent xmlns:mc="http://schemas.openxmlformats.org/markup-compatibility/2006" xmlns:p14="http://schemas.microsoft.com/office/powerpoint/2010/main">
            <mc:Choice Requires="p14">
              <p:contentPart p14:bwMode="auto" r:id="rId398">
                <p14:nvContentPartPr>
                  <p14:cNvPr id="277" name="Ink 276">
                    <a:extLst>
                      <a:ext uri="{FF2B5EF4-FFF2-40B4-BE49-F238E27FC236}">
                        <a16:creationId xmlns:a16="http://schemas.microsoft.com/office/drawing/2014/main" id="{C334465D-6714-41B1-8906-D52942318316}"/>
                      </a:ext>
                    </a:extLst>
                  </p14:cNvPr>
                  <p14:cNvContentPartPr/>
                  <p14:nvPr/>
                </p14:nvContentPartPr>
                <p14:xfrm>
                  <a:off x="4588003" y="3802209"/>
                  <a:ext cx="117000" cy="81720"/>
                </p14:xfrm>
              </p:contentPart>
            </mc:Choice>
            <mc:Fallback xmlns="">
              <p:pic>
                <p:nvPicPr>
                  <p:cNvPr id="681" name="Ink 680">
                    <a:extLst>
                      <a:ext uri="{FF2B5EF4-FFF2-40B4-BE49-F238E27FC236}">
                        <a16:creationId xmlns:a16="http://schemas.microsoft.com/office/drawing/2014/main" id="{C334465D-6714-41B1-8906-D52942318316}"/>
                      </a:ext>
                    </a:extLst>
                  </p:cNvPr>
                  <p:cNvPicPr/>
                  <p:nvPr/>
                </p:nvPicPr>
                <p:blipFill>
                  <a:blip r:embed="rId399"/>
                  <a:stretch>
                    <a:fillRect/>
                  </a:stretch>
                </p:blipFill>
                <p:spPr>
                  <a:xfrm>
                    <a:off x="4578975" y="3793209"/>
                    <a:ext cx="134694" cy="99360"/>
                  </a:xfrm>
                  <a:prstGeom prst="rect">
                    <a:avLst/>
                  </a:prstGeom>
                </p:spPr>
              </p:pic>
            </mc:Fallback>
          </mc:AlternateContent>
          <mc:AlternateContent xmlns:mc="http://schemas.openxmlformats.org/markup-compatibility/2006" xmlns:p14="http://schemas.microsoft.com/office/powerpoint/2010/main">
            <mc:Choice Requires="p14">
              <p:contentPart p14:bwMode="auto" r:id="rId400">
                <p14:nvContentPartPr>
                  <p14:cNvPr id="278" name="Ink 277">
                    <a:extLst>
                      <a:ext uri="{FF2B5EF4-FFF2-40B4-BE49-F238E27FC236}">
                        <a16:creationId xmlns:a16="http://schemas.microsoft.com/office/drawing/2014/main" id="{61B6A294-CAD8-46F0-A995-C820885EE0ED}"/>
                      </a:ext>
                    </a:extLst>
                  </p14:cNvPr>
                  <p14:cNvContentPartPr/>
                  <p14:nvPr/>
                </p14:nvContentPartPr>
                <p14:xfrm>
                  <a:off x="4737403" y="3447969"/>
                  <a:ext cx="78480" cy="442080"/>
                </p14:xfrm>
              </p:contentPart>
            </mc:Choice>
            <mc:Fallback xmlns="">
              <p:pic>
                <p:nvPicPr>
                  <p:cNvPr id="682" name="Ink 681">
                    <a:extLst>
                      <a:ext uri="{FF2B5EF4-FFF2-40B4-BE49-F238E27FC236}">
                        <a16:creationId xmlns:a16="http://schemas.microsoft.com/office/drawing/2014/main" id="{61B6A294-CAD8-46F0-A995-C820885EE0ED}"/>
                      </a:ext>
                    </a:extLst>
                  </p:cNvPr>
                  <p:cNvPicPr/>
                  <p:nvPr/>
                </p:nvPicPr>
                <p:blipFill>
                  <a:blip r:embed="rId401"/>
                  <a:stretch>
                    <a:fillRect/>
                  </a:stretch>
                </p:blipFill>
                <p:spPr>
                  <a:xfrm>
                    <a:off x="4728403" y="3438969"/>
                    <a:ext cx="96120" cy="459720"/>
                  </a:xfrm>
                  <a:prstGeom prst="rect">
                    <a:avLst/>
                  </a:prstGeom>
                </p:spPr>
              </p:pic>
            </mc:Fallback>
          </mc:AlternateContent>
          <mc:AlternateContent xmlns:mc="http://schemas.openxmlformats.org/markup-compatibility/2006" xmlns:p14="http://schemas.microsoft.com/office/powerpoint/2010/main">
            <mc:Choice Requires="p14">
              <p:contentPart p14:bwMode="auto" r:id="rId402">
                <p14:nvContentPartPr>
                  <p14:cNvPr id="279" name="Ink 278">
                    <a:extLst>
                      <a:ext uri="{FF2B5EF4-FFF2-40B4-BE49-F238E27FC236}">
                        <a16:creationId xmlns:a16="http://schemas.microsoft.com/office/drawing/2014/main" id="{90A445F9-DA19-4EBC-8975-20D195DD3B38}"/>
                      </a:ext>
                    </a:extLst>
                  </p14:cNvPr>
                  <p14:cNvContentPartPr/>
                  <p14:nvPr/>
                </p14:nvContentPartPr>
                <p14:xfrm>
                  <a:off x="4662523" y="3614289"/>
                  <a:ext cx="230400" cy="248400"/>
                </p14:xfrm>
              </p:contentPart>
            </mc:Choice>
            <mc:Fallback xmlns="">
              <p:pic>
                <p:nvPicPr>
                  <p:cNvPr id="683" name="Ink 682">
                    <a:extLst>
                      <a:ext uri="{FF2B5EF4-FFF2-40B4-BE49-F238E27FC236}">
                        <a16:creationId xmlns:a16="http://schemas.microsoft.com/office/drawing/2014/main" id="{90A445F9-DA19-4EBC-8975-20D195DD3B38}"/>
                      </a:ext>
                    </a:extLst>
                  </p:cNvPr>
                  <p:cNvPicPr/>
                  <p:nvPr/>
                </p:nvPicPr>
                <p:blipFill>
                  <a:blip r:embed="rId403"/>
                  <a:stretch>
                    <a:fillRect/>
                  </a:stretch>
                </p:blipFill>
                <p:spPr>
                  <a:xfrm>
                    <a:off x="4653523" y="3605302"/>
                    <a:ext cx="248040" cy="266014"/>
                  </a:xfrm>
                  <a:prstGeom prst="rect">
                    <a:avLst/>
                  </a:prstGeom>
                </p:spPr>
              </p:pic>
            </mc:Fallback>
          </mc:AlternateContent>
          <mc:AlternateContent xmlns:mc="http://schemas.openxmlformats.org/markup-compatibility/2006" xmlns:p14="http://schemas.microsoft.com/office/powerpoint/2010/main">
            <mc:Choice Requires="p14">
              <p:contentPart p14:bwMode="auto" r:id="rId404">
                <p14:nvContentPartPr>
                  <p14:cNvPr id="280" name="Ink 279">
                    <a:extLst>
                      <a:ext uri="{FF2B5EF4-FFF2-40B4-BE49-F238E27FC236}">
                        <a16:creationId xmlns:a16="http://schemas.microsoft.com/office/drawing/2014/main" id="{8D600510-87C0-4BEA-ACB3-B23E32692BF2}"/>
                      </a:ext>
                    </a:extLst>
                  </p14:cNvPr>
                  <p14:cNvContentPartPr/>
                  <p14:nvPr/>
                </p14:nvContentPartPr>
                <p14:xfrm>
                  <a:off x="4901923" y="3760449"/>
                  <a:ext cx="68760" cy="100080"/>
                </p14:xfrm>
              </p:contentPart>
            </mc:Choice>
            <mc:Fallback xmlns="">
              <p:pic>
                <p:nvPicPr>
                  <p:cNvPr id="684" name="Ink 683">
                    <a:extLst>
                      <a:ext uri="{FF2B5EF4-FFF2-40B4-BE49-F238E27FC236}">
                        <a16:creationId xmlns:a16="http://schemas.microsoft.com/office/drawing/2014/main" id="{8D600510-87C0-4BEA-ACB3-B23E32692BF2}"/>
                      </a:ext>
                    </a:extLst>
                  </p:cNvPr>
                  <p:cNvPicPr/>
                  <p:nvPr/>
                </p:nvPicPr>
                <p:blipFill>
                  <a:blip r:embed="rId405"/>
                  <a:stretch>
                    <a:fillRect/>
                  </a:stretch>
                </p:blipFill>
                <p:spPr>
                  <a:xfrm>
                    <a:off x="4892923" y="3751449"/>
                    <a:ext cx="86400" cy="117720"/>
                  </a:xfrm>
                  <a:prstGeom prst="rect">
                    <a:avLst/>
                  </a:prstGeom>
                </p:spPr>
              </p:pic>
            </mc:Fallback>
          </mc:AlternateContent>
          <mc:AlternateContent xmlns:mc="http://schemas.openxmlformats.org/markup-compatibility/2006" xmlns:p14="http://schemas.microsoft.com/office/powerpoint/2010/main">
            <mc:Choice Requires="p14">
              <p:contentPart p14:bwMode="auto" r:id="rId406">
                <p14:nvContentPartPr>
                  <p14:cNvPr id="281" name="Ink 280">
                    <a:extLst>
                      <a:ext uri="{FF2B5EF4-FFF2-40B4-BE49-F238E27FC236}">
                        <a16:creationId xmlns:a16="http://schemas.microsoft.com/office/drawing/2014/main" id="{D8EE7C99-91E8-41D5-8018-D7D74E7DDB98}"/>
                      </a:ext>
                    </a:extLst>
                  </p14:cNvPr>
                  <p14:cNvContentPartPr/>
                  <p14:nvPr/>
                </p14:nvContentPartPr>
                <p14:xfrm>
                  <a:off x="5013883" y="3693849"/>
                  <a:ext cx="271440" cy="202320"/>
                </p14:xfrm>
              </p:contentPart>
            </mc:Choice>
            <mc:Fallback xmlns="">
              <p:pic>
                <p:nvPicPr>
                  <p:cNvPr id="685" name="Ink 684">
                    <a:extLst>
                      <a:ext uri="{FF2B5EF4-FFF2-40B4-BE49-F238E27FC236}">
                        <a16:creationId xmlns:a16="http://schemas.microsoft.com/office/drawing/2014/main" id="{D8EE7C99-91E8-41D5-8018-D7D74E7DDB98}"/>
                      </a:ext>
                    </a:extLst>
                  </p:cNvPr>
                  <p:cNvPicPr/>
                  <p:nvPr/>
                </p:nvPicPr>
                <p:blipFill>
                  <a:blip r:embed="rId407"/>
                  <a:stretch>
                    <a:fillRect/>
                  </a:stretch>
                </p:blipFill>
                <p:spPr>
                  <a:xfrm>
                    <a:off x="5004883" y="3684849"/>
                    <a:ext cx="289080" cy="219960"/>
                  </a:xfrm>
                  <a:prstGeom prst="rect">
                    <a:avLst/>
                  </a:prstGeom>
                </p:spPr>
              </p:pic>
            </mc:Fallback>
          </mc:AlternateContent>
        </p:grpSp>
        <p:pic>
          <p:nvPicPr>
            <p:cNvPr id="193" name="Picture 192">
              <a:extLst>
                <a:ext uri="{FF2B5EF4-FFF2-40B4-BE49-F238E27FC236}">
                  <a16:creationId xmlns:a16="http://schemas.microsoft.com/office/drawing/2014/main" id="{A1339DEF-1B8B-444F-900D-3FB8F48C7ABA}"/>
                </a:ext>
              </a:extLst>
            </p:cNvPr>
            <p:cNvPicPr>
              <a:picLocks noChangeAspect="1"/>
            </p:cNvPicPr>
            <p:nvPr/>
          </p:nvPicPr>
          <p:blipFill>
            <a:blip r:embed="rId408"/>
            <a:stretch>
              <a:fillRect/>
            </a:stretch>
          </p:blipFill>
          <p:spPr>
            <a:xfrm>
              <a:off x="8712052" y="410056"/>
              <a:ext cx="2027194" cy="2577668"/>
            </a:xfrm>
            <a:prstGeom prst="rect">
              <a:avLst/>
            </a:prstGeom>
          </p:spPr>
        </p:pic>
        <mc:AlternateContent xmlns:mc="http://schemas.openxmlformats.org/markup-compatibility/2006">
          <mc:Choice xmlns:p14="http://schemas.microsoft.com/office/powerpoint/2010/main" Requires="p14">
            <p:contentPart p14:bwMode="auto" r:id="rId409">
              <p14:nvContentPartPr>
                <p14:cNvPr id="194" name="Ink 193">
                  <a:extLst>
                    <a:ext uri="{FF2B5EF4-FFF2-40B4-BE49-F238E27FC236}">
                      <a16:creationId xmlns:a16="http://schemas.microsoft.com/office/drawing/2014/main" id="{F42C4377-9DF0-4BE9-B829-7D483D1DE4C6}"/>
                    </a:ext>
                  </a:extLst>
                </p14:cNvPr>
                <p14:cNvContentPartPr/>
                <p14:nvPr/>
              </p14:nvContentPartPr>
              <p14:xfrm>
                <a:off x="134443" y="1136409"/>
                <a:ext cx="185040" cy="383400"/>
              </p14:xfrm>
            </p:contentPart>
          </mc:Choice>
          <mc:Fallback>
            <p:pic>
              <p:nvPicPr>
                <p:cNvPr id="194" name="Ink 193">
                  <a:extLst>
                    <a:ext uri="{FF2B5EF4-FFF2-40B4-BE49-F238E27FC236}">
                      <a16:creationId xmlns:a16="http://schemas.microsoft.com/office/drawing/2014/main" id="{F42C4377-9DF0-4BE9-B829-7D483D1DE4C6}"/>
                    </a:ext>
                  </a:extLst>
                </p:cNvPr>
                <p:cNvPicPr/>
                <p:nvPr/>
              </p:nvPicPr>
              <p:blipFill>
                <a:blip r:embed="rId410"/>
                <a:stretch>
                  <a:fillRect/>
                </a:stretch>
              </p:blipFill>
              <p:spPr>
                <a:xfrm>
                  <a:off x="117020" y="1116578"/>
                  <a:ext cx="222288" cy="420658"/>
                </a:xfrm>
                <a:prstGeom prst="rect">
                  <a:avLst/>
                </a:prstGeom>
              </p:spPr>
            </p:pic>
          </mc:Fallback>
        </mc:AlternateContent>
        <mc:AlternateContent xmlns:mc="http://schemas.openxmlformats.org/markup-compatibility/2006">
          <mc:Choice xmlns:p14="http://schemas.microsoft.com/office/powerpoint/2010/main" Requires="p14">
            <p:contentPart p14:bwMode="auto" r:id="rId411">
              <p14:nvContentPartPr>
                <p14:cNvPr id="195" name="Ink 194">
                  <a:extLst>
                    <a:ext uri="{FF2B5EF4-FFF2-40B4-BE49-F238E27FC236}">
                      <a16:creationId xmlns:a16="http://schemas.microsoft.com/office/drawing/2014/main" id="{1146A518-3007-453E-BD37-FFDFA5D08129}"/>
                    </a:ext>
                  </a:extLst>
                </p14:cNvPr>
                <p14:cNvContentPartPr/>
                <p14:nvPr/>
              </p14:nvContentPartPr>
              <p14:xfrm>
                <a:off x="150643" y="1321089"/>
                <a:ext cx="141840" cy="42840"/>
              </p14:xfrm>
            </p:contentPart>
          </mc:Choice>
          <mc:Fallback>
            <p:pic>
              <p:nvPicPr>
                <p:cNvPr id="195" name="Ink 194">
                  <a:extLst>
                    <a:ext uri="{FF2B5EF4-FFF2-40B4-BE49-F238E27FC236}">
                      <a16:creationId xmlns:a16="http://schemas.microsoft.com/office/drawing/2014/main" id="{1146A518-3007-453E-BD37-FFDFA5D08129}"/>
                    </a:ext>
                  </a:extLst>
                </p:cNvPr>
                <p:cNvPicPr/>
                <p:nvPr/>
              </p:nvPicPr>
              <p:blipFill>
                <a:blip r:embed="rId412"/>
                <a:stretch>
                  <a:fillRect/>
                </a:stretch>
              </p:blipFill>
              <p:spPr>
                <a:xfrm>
                  <a:off x="136219" y="1303591"/>
                  <a:ext cx="165280" cy="74216"/>
                </a:xfrm>
                <a:prstGeom prst="rect">
                  <a:avLst/>
                </a:prstGeom>
              </p:spPr>
            </p:pic>
          </mc:Fallback>
        </mc:AlternateContent>
        <mc:AlternateContent xmlns:mc="http://schemas.openxmlformats.org/markup-compatibility/2006">
          <mc:Choice xmlns:p14="http://schemas.microsoft.com/office/powerpoint/2010/main" Requires="p14">
            <p:contentPart p14:bwMode="auto" r:id="rId413">
              <p14:nvContentPartPr>
                <p14:cNvPr id="196" name="Ink 195">
                  <a:extLst>
                    <a:ext uri="{FF2B5EF4-FFF2-40B4-BE49-F238E27FC236}">
                      <a16:creationId xmlns:a16="http://schemas.microsoft.com/office/drawing/2014/main" id="{E9FFC75A-9253-49C1-8CA7-0AA7AA1249F5}"/>
                    </a:ext>
                  </a:extLst>
                </p14:cNvPr>
                <p14:cNvContentPartPr/>
                <p14:nvPr/>
              </p14:nvContentPartPr>
              <p14:xfrm>
                <a:off x="355843" y="1343409"/>
                <a:ext cx="25200" cy="97200"/>
              </p14:xfrm>
            </p:contentPart>
          </mc:Choice>
          <mc:Fallback>
            <p:pic>
              <p:nvPicPr>
                <p:cNvPr id="196" name="Ink 195">
                  <a:extLst>
                    <a:ext uri="{FF2B5EF4-FFF2-40B4-BE49-F238E27FC236}">
                      <a16:creationId xmlns:a16="http://schemas.microsoft.com/office/drawing/2014/main" id="{E9FFC75A-9253-49C1-8CA7-0AA7AA1249F5}"/>
                    </a:ext>
                  </a:extLst>
                </p:cNvPr>
                <p:cNvPicPr/>
                <p:nvPr/>
              </p:nvPicPr>
              <p:blipFill>
                <a:blip r:embed="rId414"/>
                <a:stretch>
                  <a:fillRect/>
                </a:stretch>
              </p:blipFill>
              <p:spPr>
                <a:xfrm>
                  <a:off x="342043" y="1332609"/>
                  <a:ext cx="48000" cy="122400"/>
                </a:xfrm>
                <a:prstGeom prst="rect">
                  <a:avLst/>
                </a:prstGeom>
              </p:spPr>
            </p:pic>
          </mc:Fallback>
        </mc:AlternateContent>
        <mc:AlternateContent xmlns:mc="http://schemas.openxmlformats.org/markup-compatibility/2006">
          <mc:Choice xmlns:p14="http://schemas.microsoft.com/office/powerpoint/2010/main" Requires="p14">
            <p:contentPart p14:bwMode="auto" r:id="rId415">
              <p14:nvContentPartPr>
                <p14:cNvPr id="197" name="Ink 196">
                  <a:extLst>
                    <a:ext uri="{FF2B5EF4-FFF2-40B4-BE49-F238E27FC236}">
                      <a16:creationId xmlns:a16="http://schemas.microsoft.com/office/drawing/2014/main" id="{9791D943-266A-4B71-8737-A0B7F6463D54}"/>
                    </a:ext>
                  </a:extLst>
                </p14:cNvPr>
                <p14:cNvContentPartPr/>
                <p14:nvPr/>
              </p14:nvContentPartPr>
              <p14:xfrm>
                <a:off x="403363" y="1326489"/>
                <a:ext cx="63000" cy="93240"/>
              </p14:xfrm>
            </p:contentPart>
          </mc:Choice>
          <mc:Fallback>
            <p:pic>
              <p:nvPicPr>
                <p:cNvPr id="197" name="Ink 196">
                  <a:extLst>
                    <a:ext uri="{FF2B5EF4-FFF2-40B4-BE49-F238E27FC236}">
                      <a16:creationId xmlns:a16="http://schemas.microsoft.com/office/drawing/2014/main" id="{9791D943-266A-4B71-8737-A0B7F6463D54}"/>
                    </a:ext>
                  </a:extLst>
                </p:cNvPr>
                <p:cNvPicPr/>
                <p:nvPr/>
              </p:nvPicPr>
              <p:blipFill>
                <a:blip r:embed="rId416"/>
                <a:stretch>
                  <a:fillRect/>
                </a:stretch>
              </p:blipFill>
              <p:spPr>
                <a:xfrm>
                  <a:off x="396163" y="1313255"/>
                  <a:ext cx="87600" cy="125724"/>
                </a:xfrm>
                <a:prstGeom prst="rect">
                  <a:avLst/>
                </a:prstGeom>
              </p:spPr>
            </p:pic>
          </mc:Fallback>
        </mc:AlternateContent>
        <mc:AlternateContent xmlns:mc="http://schemas.openxmlformats.org/markup-compatibility/2006">
          <mc:Choice xmlns:p14="http://schemas.microsoft.com/office/powerpoint/2010/main" Requires="p14">
            <p:contentPart p14:bwMode="auto" r:id="rId417">
              <p14:nvContentPartPr>
                <p14:cNvPr id="198" name="Ink 197">
                  <a:extLst>
                    <a:ext uri="{FF2B5EF4-FFF2-40B4-BE49-F238E27FC236}">
                      <a16:creationId xmlns:a16="http://schemas.microsoft.com/office/drawing/2014/main" id="{F9CE4CF2-5277-4D5B-91B9-E8E3DDEACE16}"/>
                    </a:ext>
                  </a:extLst>
                </p14:cNvPr>
                <p14:cNvContentPartPr/>
                <p14:nvPr/>
              </p14:nvContentPartPr>
              <p14:xfrm>
                <a:off x="520723" y="1352049"/>
                <a:ext cx="36000" cy="260640"/>
              </p14:xfrm>
            </p:contentPart>
          </mc:Choice>
          <mc:Fallback>
            <p:pic>
              <p:nvPicPr>
                <p:cNvPr id="198" name="Ink 197">
                  <a:extLst>
                    <a:ext uri="{FF2B5EF4-FFF2-40B4-BE49-F238E27FC236}">
                      <a16:creationId xmlns:a16="http://schemas.microsoft.com/office/drawing/2014/main" id="{F9CE4CF2-5277-4D5B-91B9-E8E3DDEACE16}"/>
                    </a:ext>
                  </a:extLst>
                </p:cNvPr>
                <p:cNvPicPr/>
                <p:nvPr/>
              </p:nvPicPr>
              <p:blipFill>
                <a:blip r:embed="rId418"/>
                <a:stretch>
                  <a:fillRect/>
                </a:stretch>
              </p:blipFill>
              <p:spPr>
                <a:xfrm>
                  <a:off x="504523" y="1338806"/>
                  <a:ext cx="68400" cy="291339"/>
                </a:xfrm>
                <a:prstGeom prst="rect">
                  <a:avLst/>
                </a:prstGeom>
              </p:spPr>
            </p:pic>
          </mc:Fallback>
        </mc:AlternateContent>
        <mc:AlternateContent xmlns:mc="http://schemas.openxmlformats.org/markup-compatibility/2006">
          <mc:Choice xmlns:p14="http://schemas.microsoft.com/office/powerpoint/2010/main" Requires="p14">
            <p:contentPart p14:bwMode="auto" r:id="rId419">
              <p14:nvContentPartPr>
                <p14:cNvPr id="199" name="Ink 198">
                  <a:extLst>
                    <a:ext uri="{FF2B5EF4-FFF2-40B4-BE49-F238E27FC236}">
                      <a16:creationId xmlns:a16="http://schemas.microsoft.com/office/drawing/2014/main" id="{F9CEB09D-AD34-45BA-B52F-E189E11F9BE5}"/>
                    </a:ext>
                  </a:extLst>
                </p14:cNvPr>
                <p14:cNvContentPartPr/>
                <p14:nvPr/>
              </p14:nvContentPartPr>
              <p14:xfrm>
                <a:off x="501643" y="1333689"/>
                <a:ext cx="95760" cy="102600"/>
              </p14:xfrm>
            </p:contentPart>
          </mc:Choice>
          <mc:Fallback>
            <p:pic>
              <p:nvPicPr>
                <p:cNvPr id="199" name="Ink 198">
                  <a:extLst>
                    <a:ext uri="{FF2B5EF4-FFF2-40B4-BE49-F238E27FC236}">
                      <a16:creationId xmlns:a16="http://schemas.microsoft.com/office/drawing/2014/main" id="{F9CEB09D-AD34-45BA-B52F-E189E11F9BE5}"/>
                    </a:ext>
                  </a:extLst>
                </p:cNvPr>
                <p:cNvPicPr/>
                <p:nvPr/>
              </p:nvPicPr>
              <p:blipFill>
                <a:blip r:embed="rId420"/>
                <a:stretch>
                  <a:fillRect/>
                </a:stretch>
              </p:blipFill>
              <p:spPr>
                <a:xfrm>
                  <a:off x="490200" y="1315689"/>
                  <a:ext cx="126475" cy="140400"/>
                </a:xfrm>
                <a:prstGeom prst="rect">
                  <a:avLst/>
                </a:prstGeom>
              </p:spPr>
            </p:pic>
          </mc:Fallback>
        </mc:AlternateContent>
        <mc:AlternateContent xmlns:mc="http://schemas.openxmlformats.org/markup-compatibility/2006">
          <mc:Choice xmlns:p14="http://schemas.microsoft.com/office/powerpoint/2010/main" Requires="p14">
            <p:contentPart p14:bwMode="auto" r:id="rId421">
              <p14:nvContentPartPr>
                <p14:cNvPr id="200" name="Ink 199">
                  <a:extLst>
                    <a:ext uri="{FF2B5EF4-FFF2-40B4-BE49-F238E27FC236}">
                      <a16:creationId xmlns:a16="http://schemas.microsoft.com/office/drawing/2014/main" id="{EAB10C0F-1E50-4C36-AD27-133D3A73FBB0}"/>
                    </a:ext>
                  </a:extLst>
                </p14:cNvPr>
                <p14:cNvContentPartPr/>
                <p14:nvPr/>
              </p14:nvContentPartPr>
              <p14:xfrm>
                <a:off x="666523" y="1106529"/>
                <a:ext cx="21600" cy="308880"/>
              </p14:xfrm>
            </p:contentPart>
          </mc:Choice>
          <mc:Fallback>
            <p:pic>
              <p:nvPicPr>
                <p:cNvPr id="200" name="Ink 199">
                  <a:extLst>
                    <a:ext uri="{FF2B5EF4-FFF2-40B4-BE49-F238E27FC236}">
                      <a16:creationId xmlns:a16="http://schemas.microsoft.com/office/drawing/2014/main" id="{EAB10C0F-1E50-4C36-AD27-133D3A73FBB0}"/>
                    </a:ext>
                  </a:extLst>
                </p:cNvPr>
                <p:cNvPicPr/>
                <p:nvPr/>
              </p:nvPicPr>
              <p:blipFill>
                <a:blip r:embed="rId422"/>
                <a:stretch>
                  <a:fillRect/>
                </a:stretch>
              </p:blipFill>
              <p:spPr>
                <a:xfrm>
                  <a:off x="646123" y="1087900"/>
                  <a:ext cx="60600" cy="346739"/>
                </a:xfrm>
                <a:prstGeom prst="rect">
                  <a:avLst/>
                </a:prstGeom>
              </p:spPr>
            </p:pic>
          </mc:Fallback>
        </mc:AlternateContent>
        <mc:AlternateContent xmlns:mc="http://schemas.openxmlformats.org/markup-compatibility/2006">
          <mc:Choice xmlns:p14="http://schemas.microsoft.com/office/powerpoint/2010/main" Requires="p14">
            <p:contentPart p14:bwMode="auto" r:id="rId423">
              <p14:nvContentPartPr>
                <p14:cNvPr id="201" name="Ink 200">
                  <a:extLst>
                    <a:ext uri="{FF2B5EF4-FFF2-40B4-BE49-F238E27FC236}">
                      <a16:creationId xmlns:a16="http://schemas.microsoft.com/office/drawing/2014/main" id="{DE377049-C806-4507-A1E6-29E0C4AB7257}"/>
                    </a:ext>
                  </a:extLst>
                </p14:cNvPr>
                <p14:cNvContentPartPr/>
                <p14:nvPr/>
              </p14:nvContentPartPr>
              <p14:xfrm>
                <a:off x="710083" y="1322529"/>
                <a:ext cx="105480" cy="95400"/>
              </p14:xfrm>
            </p:contentPart>
          </mc:Choice>
          <mc:Fallback>
            <p:pic>
              <p:nvPicPr>
                <p:cNvPr id="201" name="Ink 200">
                  <a:extLst>
                    <a:ext uri="{FF2B5EF4-FFF2-40B4-BE49-F238E27FC236}">
                      <a16:creationId xmlns:a16="http://schemas.microsoft.com/office/drawing/2014/main" id="{DE377049-C806-4507-A1E6-29E0C4AB7257}"/>
                    </a:ext>
                  </a:extLst>
                </p:cNvPr>
                <p:cNvPicPr/>
                <p:nvPr/>
              </p:nvPicPr>
              <p:blipFill>
                <a:blip r:embed="rId424"/>
                <a:stretch>
                  <a:fillRect/>
                </a:stretch>
              </p:blipFill>
              <p:spPr>
                <a:xfrm>
                  <a:off x="689706" y="1307529"/>
                  <a:ext cx="140240" cy="126600"/>
                </a:xfrm>
                <a:prstGeom prst="rect">
                  <a:avLst/>
                </a:prstGeom>
              </p:spPr>
            </p:pic>
          </mc:Fallback>
        </mc:AlternateContent>
        <mc:AlternateContent xmlns:mc="http://schemas.openxmlformats.org/markup-compatibility/2006">
          <mc:Choice xmlns:p14="http://schemas.microsoft.com/office/powerpoint/2010/main" Requires="p14">
            <p:contentPart p14:bwMode="auto" r:id="rId425">
              <p14:nvContentPartPr>
                <p14:cNvPr id="202" name="Ink 201">
                  <a:extLst>
                    <a:ext uri="{FF2B5EF4-FFF2-40B4-BE49-F238E27FC236}">
                      <a16:creationId xmlns:a16="http://schemas.microsoft.com/office/drawing/2014/main" id="{90ACCAE3-832F-4E78-8D4E-9F236F10A26A}"/>
                    </a:ext>
                  </a:extLst>
                </p14:cNvPr>
                <p14:cNvContentPartPr/>
                <p14:nvPr/>
              </p14:nvContentPartPr>
              <p14:xfrm>
                <a:off x="865963" y="1296969"/>
                <a:ext cx="181440" cy="142200"/>
              </p14:xfrm>
            </p:contentPart>
          </mc:Choice>
          <mc:Fallback>
            <p:pic>
              <p:nvPicPr>
                <p:cNvPr id="202" name="Ink 201">
                  <a:extLst>
                    <a:ext uri="{FF2B5EF4-FFF2-40B4-BE49-F238E27FC236}">
                      <a16:creationId xmlns:a16="http://schemas.microsoft.com/office/drawing/2014/main" id="{90ACCAE3-832F-4E78-8D4E-9F236F10A26A}"/>
                    </a:ext>
                  </a:extLst>
                </p:cNvPr>
                <p:cNvPicPr/>
                <p:nvPr/>
              </p:nvPicPr>
              <p:blipFill>
                <a:blip r:embed="rId426"/>
                <a:stretch>
                  <a:fillRect/>
                </a:stretch>
              </p:blipFill>
              <p:spPr>
                <a:xfrm>
                  <a:off x="846071" y="1276569"/>
                  <a:ext cx="218210" cy="184200"/>
                </a:xfrm>
                <a:prstGeom prst="rect">
                  <a:avLst/>
                </a:prstGeom>
              </p:spPr>
            </p:pic>
          </mc:Fallback>
        </mc:AlternateContent>
        <mc:AlternateContent xmlns:mc="http://schemas.openxmlformats.org/markup-compatibility/2006">
          <mc:Choice xmlns:p14="http://schemas.microsoft.com/office/powerpoint/2010/main" Requires="p14">
            <p:contentPart p14:bwMode="auto" r:id="rId427">
              <p14:nvContentPartPr>
                <p14:cNvPr id="203" name="Ink 202">
                  <a:extLst>
                    <a:ext uri="{FF2B5EF4-FFF2-40B4-BE49-F238E27FC236}">
                      <a16:creationId xmlns:a16="http://schemas.microsoft.com/office/drawing/2014/main" id="{AA705E56-46AC-475F-BC4D-E0BD3A4C1BFA}"/>
                    </a:ext>
                  </a:extLst>
                </p14:cNvPr>
                <p14:cNvContentPartPr/>
                <p14:nvPr/>
              </p14:nvContentPartPr>
              <p14:xfrm>
                <a:off x="1005283" y="1249809"/>
                <a:ext cx="64080" cy="176760"/>
              </p14:xfrm>
            </p:contentPart>
          </mc:Choice>
          <mc:Fallback>
            <p:pic>
              <p:nvPicPr>
                <p:cNvPr id="203" name="Ink 202">
                  <a:extLst>
                    <a:ext uri="{FF2B5EF4-FFF2-40B4-BE49-F238E27FC236}">
                      <a16:creationId xmlns:a16="http://schemas.microsoft.com/office/drawing/2014/main" id="{AA705E56-46AC-475F-BC4D-E0BD3A4C1BFA}"/>
                    </a:ext>
                  </a:extLst>
                </p:cNvPr>
                <p:cNvPicPr/>
                <p:nvPr/>
              </p:nvPicPr>
              <p:blipFill>
                <a:blip r:embed="rId428"/>
                <a:stretch>
                  <a:fillRect/>
                </a:stretch>
              </p:blipFill>
              <p:spPr>
                <a:xfrm>
                  <a:off x="988514" y="1228837"/>
                  <a:ext cx="101809" cy="215108"/>
                </a:xfrm>
                <a:prstGeom prst="rect">
                  <a:avLst/>
                </a:prstGeom>
              </p:spPr>
            </p:pic>
          </mc:Fallback>
        </mc:AlternateContent>
        <mc:AlternateContent xmlns:mc="http://schemas.openxmlformats.org/markup-compatibility/2006">
          <mc:Choice xmlns:p14="http://schemas.microsoft.com/office/powerpoint/2010/main" Requires="p14">
            <p:contentPart p14:bwMode="auto" r:id="rId429">
              <p14:nvContentPartPr>
                <p14:cNvPr id="204" name="Ink 203">
                  <a:extLst>
                    <a:ext uri="{FF2B5EF4-FFF2-40B4-BE49-F238E27FC236}">
                      <a16:creationId xmlns:a16="http://schemas.microsoft.com/office/drawing/2014/main" id="{8C3B6FEB-6EBF-42D8-A2E0-C9FB7789F5B8}"/>
                    </a:ext>
                  </a:extLst>
                </p14:cNvPr>
                <p14:cNvContentPartPr/>
                <p14:nvPr/>
              </p14:nvContentPartPr>
              <p14:xfrm>
                <a:off x="1128403" y="1245489"/>
                <a:ext cx="236160" cy="166680"/>
              </p14:xfrm>
            </p:contentPart>
          </mc:Choice>
          <mc:Fallback>
            <p:pic>
              <p:nvPicPr>
                <p:cNvPr id="204" name="Ink 203">
                  <a:extLst>
                    <a:ext uri="{FF2B5EF4-FFF2-40B4-BE49-F238E27FC236}">
                      <a16:creationId xmlns:a16="http://schemas.microsoft.com/office/drawing/2014/main" id="{8C3B6FEB-6EBF-42D8-A2E0-C9FB7789F5B8}"/>
                    </a:ext>
                  </a:extLst>
                </p:cNvPr>
                <p:cNvPicPr/>
                <p:nvPr/>
              </p:nvPicPr>
              <p:blipFill>
                <a:blip r:embed="rId430"/>
                <a:stretch>
                  <a:fillRect/>
                </a:stretch>
              </p:blipFill>
              <p:spPr>
                <a:xfrm>
                  <a:off x="1110376" y="1223305"/>
                  <a:ext cx="265605" cy="212247"/>
                </a:xfrm>
                <a:prstGeom prst="rect">
                  <a:avLst/>
                </a:prstGeom>
              </p:spPr>
            </p:pic>
          </mc:Fallback>
        </mc:AlternateContent>
        <mc:AlternateContent xmlns:mc="http://schemas.openxmlformats.org/markup-compatibility/2006">
          <mc:Choice xmlns:p14="http://schemas.microsoft.com/office/powerpoint/2010/main" Requires="p14">
            <p:contentPart p14:bwMode="auto" r:id="rId431">
              <p14:nvContentPartPr>
                <p14:cNvPr id="205" name="Ink 204">
                  <a:extLst>
                    <a:ext uri="{FF2B5EF4-FFF2-40B4-BE49-F238E27FC236}">
                      <a16:creationId xmlns:a16="http://schemas.microsoft.com/office/drawing/2014/main" id="{D80C44C2-CD41-47A1-B07D-D046801CC0DD}"/>
                    </a:ext>
                  </a:extLst>
                </p14:cNvPr>
                <p14:cNvContentPartPr/>
                <p14:nvPr/>
              </p14:nvContentPartPr>
              <p14:xfrm>
                <a:off x="1062711" y="3403063"/>
                <a:ext cx="25560" cy="593280"/>
              </p14:xfrm>
            </p:contentPart>
          </mc:Choice>
          <mc:Fallback>
            <p:pic>
              <p:nvPicPr>
                <p:cNvPr id="205" name="Ink 204">
                  <a:extLst>
                    <a:ext uri="{FF2B5EF4-FFF2-40B4-BE49-F238E27FC236}">
                      <a16:creationId xmlns:a16="http://schemas.microsoft.com/office/drawing/2014/main" id="{D80C44C2-CD41-47A1-B07D-D046801CC0DD}"/>
                    </a:ext>
                  </a:extLst>
                </p:cNvPr>
                <p:cNvPicPr/>
                <p:nvPr/>
              </p:nvPicPr>
              <p:blipFill>
                <a:blip r:embed="rId432"/>
                <a:stretch>
                  <a:fillRect/>
                </a:stretch>
              </p:blipFill>
              <p:spPr>
                <a:xfrm>
                  <a:off x="1050540" y="3385614"/>
                  <a:ext cx="54163" cy="630586"/>
                </a:xfrm>
                <a:prstGeom prst="rect">
                  <a:avLst/>
                </a:prstGeom>
              </p:spPr>
            </p:pic>
          </mc:Fallback>
        </mc:AlternateContent>
        <mc:AlternateContent xmlns:mc="http://schemas.openxmlformats.org/markup-compatibility/2006">
          <mc:Choice xmlns:p14="http://schemas.microsoft.com/office/powerpoint/2010/main" Requires="p14">
            <p:contentPart p14:bwMode="auto" r:id="rId433">
              <p14:nvContentPartPr>
                <p14:cNvPr id="206" name="Ink 205">
                  <a:extLst>
                    <a:ext uri="{FF2B5EF4-FFF2-40B4-BE49-F238E27FC236}">
                      <a16:creationId xmlns:a16="http://schemas.microsoft.com/office/drawing/2014/main" id="{0DCFE63E-6876-4D01-A3BE-C3288D6BD9E4}"/>
                    </a:ext>
                  </a:extLst>
                </p14:cNvPr>
                <p14:cNvContentPartPr/>
                <p14:nvPr/>
              </p14:nvContentPartPr>
              <p14:xfrm>
                <a:off x="808551" y="3408823"/>
                <a:ext cx="490680" cy="51120"/>
              </p14:xfrm>
            </p:contentPart>
          </mc:Choice>
          <mc:Fallback>
            <p:pic>
              <p:nvPicPr>
                <p:cNvPr id="206" name="Ink 205">
                  <a:extLst>
                    <a:ext uri="{FF2B5EF4-FFF2-40B4-BE49-F238E27FC236}">
                      <a16:creationId xmlns:a16="http://schemas.microsoft.com/office/drawing/2014/main" id="{0DCFE63E-6876-4D01-A3BE-C3288D6BD9E4}"/>
                    </a:ext>
                  </a:extLst>
                </p:cNvPr>
                <p:cNvPicPr/>
                <p:nvPr/>
              </p:nvPicPr>
              <p:blipFill>
                <a:blip r:embed="rId434"/>
                <a:stretch>
                  <a:fillRect/>
                </a:stretch>
              </p:blipFill>
              <p:spPr>
                <a:xfrm>
                  <a:off x="791113" y="3387774"/>
                  <a:ext cx="518341" cy="87806"/>
                </a:xfrm>
                <a:prstGeom prst="rect">
                  <a:avLst/>
                </a:prstGeom>
              </p:spPr>
            </p:pic>
          </mc:Fallback>
        </mc:AlternateContent>
        <mc:AlternateContent xmlns:mc="http://schemas.openxmlformats.org/markup-compatibility/2006">
          <mc:Choice xmlns:p14="http://schemas.microsoft.com/office/powerpoint/2010/main" Requires="p14">
            <p:contentPart p14:bwMode="auto" r:id="rId435">
              <p14:nvContentPartPr>
                <p14:cNvPr id="207" name="Ink 206">
                  <a:extLst>
                    <a:ext uri="{FF2B5EF4-FFF2-40B4-BE49-F238E27FC236}">
                      <a16:creationId xmlns:a16="http://schemas.microsoft.com/office/drawing/2014/main" id="{83C29024-5B88-4A8B-ABD6-684738CE3556}"/>
                    </a:ext>
                  </a:extLst>
                </p14:cNvPr>
                <p14:cNvContentPartPr/>
                <p14:nvPr/>
              </p14:nvContentPartPr>
              <p14:xfrm>
                <a:off x="1279791" y="3642823"/>
                <a:ext cx="174240" cy="205560"/>
              </p14:xfrm>
            </p:contentPart>
          </mc:Choice>
          <mc:Fallback>
            <p:pic>
              <p:nvPicPr>
                <p:cNvPr id="207" name="Ink 206">
                  <a:extLst>
                    <a:ext uri="{FF2B5EF4-FFF2-40B4-BE49-F238E27FC236}">
                      <a16:creationId xmlns:a16="http://schemas.microsoft.com/office/drawing/2014/main" id="{83C29024-5B88-4A8B-ABD6-684738CE3556}"/>
                    </a:ext>
                  </a:extLst>
                </p:cNvPr>
                <p:cNvPicPr/>
                <p:nvPr/>
              </p:nvPicPr>
              <p:blipFill>
                <a:blip r:embed="rId436"/>
                <a:stretch>
                  <a:fillRect/>
                </a:stretch>
              </p:blipFill>
              <p:spPr>
                <a:xfrm>
                  <a:off x="1258762" y="3620584"/>
                  <a:ext cx="206084" cy="247634"/>
                </a:xfrm>
                <a:prstGeom prst="rect">
                  <a:avLst/>
                </a:prstGeom>
              </p:spPr>
            </p:pic>
          </mc:Fallback>
        </mc:AlternateContent>
        <mc:AlternateContent xmlns:mc="http://schemas.openxmlformats.org/markup-compatibility/2006">
          <mc:Choice xmlns:p14="http://schemas.microsoft.com/office/powerpoint/2010/main" Requires="p14">
            <p:contentPart p14:bwMode="auto" r:id="rId437">
              <p14:nvContentPartPr>
                <p14:cNvPr id="208" name="Ink 207">
                  <a:extLst>
                    <a:ext uri="{FF2B5EF4-FFF2-40B4-BE49-F238E27FC236}">
                      <a16:creationId xmlns:a16="http://schemas.microsoft.com/office/drawing/2014/main" id="{D97504D5-CD11-4E22-9689-8D5625B6A269}"/>
                    </a:ext>
                  </a:extLst>
                </p14:cNvPr>
                <p14:cNvContentPartPr/>
                <p14:nvPr/>
              </p14:nvContentPartPr>
              <p14:xfrm>
                <a:off x="1488951" y="3639943"/>
                <a:ext cx="118440" cy="194040"/>
              </p14:xfrm>
            </p:contentPart>
          </mc:Choice>
          <mc:Fallback>
            <p:pic>
              <p:nvPicPr>
                <p:cNvPr id="208" name="Ink 207">
                  <a:extLst>
                    <a:ext uri="{FF2B5EF4-FFF2-40B4-BE49-F238E27FC236}">
                      <a16:creationId xmlns:a16="http://schemas.microsoft.com/office/drawing/2014/main" id="{D97504D5-CD11-4E22-9689-8D5625B6A269}"/>
                    </a:ext>
                  </a:extLst>
                </p:cNvPr>
                <p:cNvPicPr/>
                <p:nvPr/>
              </p:nvPicPr>
              <p:blipFill>
                <a:blip r:embed="rId438"/>
                <a:stretch>
                  <a:fillRect/>
                </a:stretch>
              </p:blipFill>
              <p:spPr>
                <a:xfrm>
                  <a:off x="1467908" y="3619454"/>
                  <a:ext cx="150305" cy="235620"/>
                </a:xfrm>
                <a:prstGeom prst="rect">
                  <a:avLst/>
                </a:prstGeom>
              </p:spPr>
            </p:pic>
          </mc:Fallback>
        </mc:AlternateContent>
        <mc:AlternateContent xmlns:mc="http://schemas.openxmlformats.org/markup-compatibility/2006">
          <mc:Choice xmlns:p14="http://schemas.microsoft.com/office/powerpoint/2010/main" Requires="p14">
            <p:contentPart p14:bwMode="auto" r:id="rId439">
              <p14:nvContentPartPr>
                <p14:cNvPr id="209" name="Ink 208">
                  <a:extLst>
                    <a:ext uri="{FF2B5EF4-FFF2-40B4-BE49-F238E27FC236}">
                      <a16:creationId xmlns:a16="http://schemas.microsoft.com/office/drawing/2014/main" id="{CD27D5B1-A512-43F7-9808-E6814B7AE646}"/>
                    </a:ext>
                  </a:extLst>
                </p14:cNvPr>
                <p14:cNvContentPartPr/>
                <p14:nvPr/>
              </p14:nvContentPartPr>
              <p14:xfrm>
                <a:off x="1712511" y="3632023"/>
                <a:ext cx="142920" cy="208440"/>
              </p14:xfrm>
            </p:contentPart>
          </mc:Choice>
          <mc:Fallback>
            <p:pic>
              <p:nvPicPr>
                <p:cNvPr id="209" name="Ink 208">
                  <a:extLst>
                    <a:ext uri="{FF2B5EF4-FFF2-40B4-BE49-F238E27FC236}">
                      <a16:creationId xmlns:a16="http://schemas.microsoft.com/office/drawing/2014/main" id="{CD27D5B1-A512-43F7-9808-E6814B7AE646}"/>
                    </a:ext>
                  </a:extLst>
                </p:cNvPr>
                <p:cNvPicPr/>
                <p:nvPr/>
              </p:nvPicPr>
              <p:blipFill>
                <a:blip r:embed="rId440"/>
                <a:stretch>
                  <a:fillRect/>
                </a:stretch>
              </p:blipFill>
              <p:spPr>
                <a:xfrm>
                  <a:off x="1693895" y="3610999"/>
                  <a:ext cx="179551" cy="250488"/>
                </a:xfrm>
                <a:prstGeom prst="rect">
                  <a:avLst/>
                </a:prstGeom>
              </p:spPr>
            </p:pic>
          </mc:Fallback>
        </mc:AlternateContent>
        <mc:AlternateContent xmlns:mc="http://schemas.openxmlformats.org/markup-compatibility/2006">
          <mc:Choice xmlns:p14="http://schemas.microsoft.com/office/powerpoint/2010/main" Requires="p14">
            <p:contentPart p14:bwMode="auto" r:id="rId441">
              <p14:nvContentPartPr>
                <p14:cNvPr id="210" name="Ink 209">
                  <a:extLst>
                    <a:ext uri="{FF2B5EF4-FFF2-40B4-BE49-F238E27FC236}">
                      <a16:creationId xmlns:a16="http://schemas.microsoft.com/office/drawing/2014/main" id="{9FE11B84-5F9E-48EC-81E9-25DF3598D81B}"/>
                    </a:ext>
                  </a:extLst>
                </p14:cNvPr>
                <p14:cNvContentPartPr/>
                <p14:nvPr/>
              </p14:nvContentPartPr>
              <p14:xfrm>
                <a:off x="1942551" y="3615463"/>
                <a:ext cx="202680" cy="250920"/>
              </p14:xfrm>
            </p:contentPart>
          </mc:Choice>
          <mc:Fallback>
            <p:pic>
              <p:nvPicPr>
                <p:cNvPr id="210" name="Ink 209">
                  <a:extLst>
                    <a:ext uri="{FF2B5EF4-FFF2-40B4-BE49-F238E27FC236}">
                      <a16:creationId xmlns:a16="http://schemas.microsoft.com/office/drawing/2014/main" id="{9FE11B84-5F9E-48EC-81E9-25DF3598D81B}"/>
                    </a:ext>
                  </a:extLst>
                </p:cNvPr>
                <p:cNvPicPr/>
                <p:nvPr/>
              </p:nvPicPr>
              <p:blipFill>
                <a:blip r:embed="rId442"/>
                <a:stretch>
                  <a:fillRect/>
                </a:stretch>
              </p:blipFill>
              <p:spPr>
                <a:xfrm>
                  <a:off x="1923305" y="3601022"/>
                  <a:ext cx="245381" cy="290032"/>
                </a:xfrm>
                <a:prstGeom prst="rect">
                  <a:avLst/>
                </a:prstGeom>
              </p:spPr>
            </p:pic>
          </mc:Fallback>
        </mc:AlternateContent>
        <mc:AlternateContent xmlns:mc="http://schemas.openxmlformats.org/markup-compatibility/2006">
          <mc:Choice xmlns:p14="http://schemas.microsoft.com/office/powerpoint/2010/main" Requires="p14">
            <p:contentPart p14:bwMode="auto" r:id="rId443">
              <p14:nvContentPartPr>
                <p14:cNvPr id="211" name="Ink 210">
                  <a:extLst>
                    <a:ext uri="{FF2B5EF4-FFF2-40B4-BE49-F238E27FC236}">
                      <a16:creationId xmlns:a16="http://schemas.microsoft.com/office/drawing/2014/main" id="{F225DD80-65F7-4891-A7C4-79AC81112A21}"/>
                    </a:ext>
                  </a:extLst>
                </p14:cNvPr>
                <p14:cNvContentPartPr/>
                <p14:nvPr/>
              </p14:nvContentPartPr>
              <p14:xfrm>
                <a:off x="1767951" y="4804183"/>
                <a:ext cx="460800" cy="447480"/>
              </p14:xfrm>
            </p:contentPart>
          </mc:Choice>
          <mc:Fallback>
            <p:pic>
              <p:nvPicPr>
                <p:cNvPr id="211" name="Ink 210">
                  <a:extLst>
                    <a:ext uri="{FF2B5EF4-FFF2-40B4-BE49-F238E27FC236}">
                      <a16:creationId xmlns:a16="http://schemas.microsoft.com/office/drawing/2014/main" id="{F225DD80-65F7-4891-A7C4-79AC81112A21}"/>
                    </a:ext>
                  </a:extLst>
                </p:cNvPr>
                <p:cNvPicPr/>
                <p:nvPr/>
              </p:nvPicPr>
              <p:blipFill>
                <a:blip r:embed="rId444"/>
                <a:stretch>
                  <a:fillRect/>
                </a:stretch>
              </p:blipFill>
              <p:spPr>
                <a:xfrm>
                  <a:off x="1745722" y="4785563"/>
                  <a:ext cx="498049" cy="488924"/>
                </a:xfrm>
                <a:prstGeom prst="rect">
                  <a:avLst/>
                </a:prstGeom>
              </p:spPr>
            </p:pic>
          </mc:Fallback>
        </mc:AlternateContent>
        <mc:AlternateContent xmlns:mc="http://schemas.openxmlformats.org/markup-compatibility/2006">
          <mc:Choice xmlns:p14="http://schemas.microsoft.com/office/powerpoint/2010/main" Requires="p14">
            <p:contentPart p14:bwMode="auto" r:id="rId445">
              <p14:nvContentPartPr>
                <p14:cNvPr id="212" name="Ink 211">
                  <a:extLst>
                    <a:ext uri="{FF2B5EF4-FFF2-40B4-BE49-F238E27FC236}">
                      <a16:creationId xmlns:a16="http://schemas.microsoft.com/office/drawing/2014/main" id="{1C0D9ADB-5448-4DCC-B9EC-6D7D0B0EF047}"/>
                    </a:ext>
                  </a:extLst>
                </p14:cNvPr>
                <p14:cNvContentPartPr/>
                <p14:nvPr/>
              </p14:nvContentPartPr>
              <p14:xfrm>
                <a:off x="2199951" y="5061943"/>
                <a:ext cx="131040" cy="133560"/>
              </p14:xfrm>
            </p:contentPart>
          </mc:Choice>
          <mc:Fallback>
            <p:pic>
              <p:nvPicPr>
                <p:cNvPr id="212" name="Ink 211">
                  <a:extLst>
                    <a:ext uri="{FF2B5EF4-FFF2-40B4-BE49-F238E27FC236}">
                      <a16:creationId xmlns:a16="http://schemas.microsoft.com/office/drawing/2014/main" id="{1C0D9ADB-5448-4DCC-B9EC-6D7D0B0EF047}"/>
                    </a:ext>
                  </a:extLst>
                </p:cNvPr>
                <p:cNvPicPr/>
                <p:nvPr/>
              </p:nvPicPr>
              <p:blipFill>
                <a:blip r:embed="rId446"/>
                <a:stretch>
                  <a:fillRect/>
                </a:stretch>
              </p:blipFill>
              <p:spPr>
                <a:xfrm>
                  <a:off x="2180115" y="5045098"/>
                  <a:ext cx="172516" cy="171462"/>
                </a:xfrm>
                <a:prstGeom prst="rect">
                  <a:avLst/>
                </a:prstGeom>
              </p:spPr>
            </p:pic>
          </mc:Fallback>
        </mc:AlternateContent>
        <mc:AlternateContent xmlns:mc="http://schemas.openxmlformats.org/markup-compatibility/2006">
          <mc:Choice xmlns:p14="http://schemas.microsoft.com/office/powerpoint/2010/main" Requires="p14">
            <p:contentPart p14:bwMode="auto" r:id="rId447">
              <p14:nvContentPartPr>
                <p14:cNvPr id="213" name="Ink 212">
                  <a:extLst>
                    <a:ext uri="{FF2B5EF4-FFF2-40B4-BE49-F238E27FC236}">
                      <a16:creationId xmlns:a16="http://schemas.microsoft.com/office/drawing/2014/main" id="{69250C5E-11DD-4AA4-9A05-68F610C54E3F}"/>
                    </a:ext>
                  </a:extLst>
                </p14:cNvPr>
                <p14:cNvContentPartPr/>
                <p14:nvPr/>
              </p14:nvContentPartPr>
              <p14:xfrm>
                <a:off x="2465631" y="5038183"/>
                <a:ext cx="38160" cy="162720"/>
              </p14:xfrm>
            </p:contentPart>
          </mc:Choice>
          <mc:Fallback>
            <p:pic>
              <p:nvPicPr>
                <p:cNvPr id="213" name="Ink 212">
                  <a:extLst>
                    <a:ext uri="{FF2B5EF4-FFF2-40B4-BE49-F238E27FC236}">
                      <a16:creationId xmlns:a16="http://schemas.microsoft.com/office/drawing/2014/main" id="{69250C5E-11DD-4AA4-9A05-68F610C54E3F}"/>
                    </a:ext>
                  </a:extLst>
                </p:cNvPr>
                <p:cNvPicPr/>
                <p:nvPr/>
              </p:nvPicPr>
              <p:blipFill>
                <a:blip r:embed="rId448"/>
                <a:stretch>
                  <a:fillRect/>
                </a:stretch>
              </p:blipFill>
              <p:spPr>
                <a:xfrm>
                  <a:off x="2445037" y="5018898"/>
                  <a:ext cx="73291" cy="201893"/>
                </a:xfrm>
                <a:prstGeom prst="rect">
                  <a:avLst/>
                </a:prstGeom>
              </p:spPr>
            </p:pic>
          </mc:Fallback>
        </mc:AlternateContent>
        <mc:AlternateContent xmlns:mc="http://schemas.openxmlformats.org/markup-compatibility/2006">
          <mc:Choice xmlns:p14="http://schemas.microsoft.com/office/powerpoint/2010/main" Requires="p14">
            <p:contentPart p14:bwMode="auto" r:id="rId449">
              <p14:nvContentPartPr>
                <p14:cNvPr id="214" name="Ink 213">
                  <a:extLst>
                    <a:ext uri="{FF2B5EF4-FFF2-40B4-BE49-F238E27FC236}">
                      <a16:creationId xmlns:a16="http://schemas.microsoft.com/office/drawing/2014/main" id="{128787BB-3E26-4491-9188-8B59152BF6B7}"/>
                    </a:ext>
                  </a:extLst>
                </p14:cNvPr>
                <p14:cNvContentPartPr/>
                <p14:nvPr/>
              </p14:nvContentPartPr>
              <p14:xfrm>
                <a:off x="2450871" y="4908583"/>
                <a:ext cx="10080" cy="39240"/>
              </p14:xfrm>
            </p:contentPart>
          </mc:Choice>
          <mc:Fallback>
            <p:pic>
              <p:nvPicPr>
                <p:cNvPr id="214" name="Ink 213">
                  <a:extLst>
                    <a:ext uri="{FF2B5EF4-FFF2-40B4-BE49-F238E27FC236}">
                      <a16:creationId xmlns:a16="http://schemas.microsoft.com/office/drawing/2014/main" id="{128787BB-3E26-4491-9188-8B59152BF6B7}"/>
                    </a:ext>
                  </a:extLst>
                </p:cNvPr>
                <p:cNvPicPr/>
                <p:nvPr/>
              </p:nvPicPr>
              <p:blipFill>
                <a:blip r:embed="rId450"/>
                <a:stretch>
                  <a:fillRect/>
                </a:stretch>
              </p:blipFill>
              <p:spPr>
                <a:xfrm>
                  <a:off x="2436640" y="4895905"/>
                  <a:ext cx="36762" cy="64595"/>
                </a:xfrm>
                <a:prstGeom prst="rect">
                  <a:avLst/>
                </a:prstGeom>
              </p:spPr>
            </p:pic>
          </mc:Fallback>
        </mc:AlternateContent>
        <mc:AlternateContent xmlns:mc="http://schemas.openxmlformats.org/markup-compatibility/2006">
          <mc:Choice xmlns:p14="http://schemas.microsoft.com/office/powerpoint/2010/main" Requires="p14">
            <p:contentPart p14:bwMode="auto" r:id="rId451">
              <p14:nvContentPartPr>
                <p14:cNvPr id="215" name="Ink 214">
                  <a:extLst>
                    <a:ext uri="{FF2B5EF4-FFF2-40B4-BE49-F238E27FC236}">
                      <a16:creationId xmlns:a16="http://schemas.microsoft.com/office/drawing/2014/main" id="{EE687E16-5B7F-4F5F-B43E-4DAFCCAB65EE}"/>
                    </a:ext>
                  </a:extLst>
                </p14:cNvPr>
                <p14:cNvContentPartPr/>
                <p14:nvPr/>
              </p14:nvContentPartPr>
              <p14:xfrm>
                <a:off x="2604951" y="4768903"/>
                <a:ext cx="59400" cy="489960"/>
              </p14:xfrm>
            </p:contentPart>
          </mc:Choice>
          <mc:Fallback>
            <p:pic>
              <p:nvPicPr>
                <p:cNvPr id="215" name="Ink 214">
                  <a:extLst>
                    <a:ext uri="{FF2B5EF4-FFF2-40B4-BE49-F238E27FC236}">
                      <a16:creationId xmlns:a16="http://schemas.microsoft.com/office/drawing/2014/main" id="{EE687E16-5B7F-4F5F-B43E-4DAFCCAB65EE}"/>
                    </a:ext>
                  </a:extLst>
                </p:cNvPr>
                <p:cNvPicPr/>
                <p:nvPr/>
              </p:nvPicPr>
              <p:blipFill>
                <a:blip r:embed="rId452"/>
                <a:stretch>
                  <a:fillRect/>
                </a:stretch>
              </p:blipFill>
              <p:spPr>
                <a:xfrm>
                  <a:off x="2582751" y="4750266"/>
                  <a:ext cx="102000" cy="526031"/>
                </a:xfrm>
                <a:prstGeom prst="rect">
                  <a:avLst/>
                </a:prstGeom>
              </p:spPr>
            </p:pic>
          </mc:Fallback>
        </mc:AlternateContent>
        <mc:AlternateContent xmlns:mc="http://schemas.openxmlformats.org/markup-compatibility/2006">
          <mc:Choice xmlns:p14="http://schemas.microsoft.com/office/powerpoint/2010/main" Requires="p14">
            <p:contentPart p14:bwMode="auto" r:id="rId453">
              <p14:nvContentPartPr>
                <p14:cNvPr id="216" name="Ink 215">
                  <a:extLst>
                    <a:ext uri="{FF2B5EF4-FFF2-40B4-BE49-F238E27FC236}">
                      <a16:creationId xmlns:a16="http://schemas.microsoft.com/office/drawing/2014/main" id="{00B4BCAD-EDB4-4988-B7E0-9A937AC1BB15}"/>
                    </a:ext>
                  </a:extLst>
                </p14:cNvPr>
                <p14:cNvContentPartPr/>
                <p14:nvPr/>
              </p14:nvContentPartPr>
              <p14:xfrm>
                <a:off x="2058111" y="1795303"/>
                <a:ext cx="456120" cy="1059120"/>
              </p14:xfrm>
            </p:contentPart>
          </mc:Choice>
          <mc:Fallback>
            <p:pic>
              <p:nvPicPr>
                <p:cNvPr id="216" name="Ink 215">
                  <a:extLst>
                    <a:ext uri="{FF2B5EF4-FFF2-40B4-BE49-F238E27FC236}">
                      <a16:creationId xmlns:a16="http://schemas.microsoft.com/office/drawing/2014/main" id="{00B4BCAD-EDB4-4988-B7E0-9A937AC1BB15}"/>
                    </a:ext>
                  </a:extLst>
                </p:cNvPr>
                <p:cNvPicPr/>
                <p:nvPr/>
              </p:nvPicPr>
              <p:blipFill>
                <a:blip r:embed="rId107"/>
                <a:stretch>
                  <a:fillRect/>
                </a:stretch>
              </p:blipFill>
              <p:spPr>
                <a:xfrm>
                  <a:off x="2040683" y="1778472"/>
                  <a:ext cx="492778" cy="1095185"/>
                </a:xfrm>
                <a:prstGeom prst="rect">
                  <a:avLst/>
                </a:prstGeom>
              </p:spPr>
            </p:pic>
          </mc:Fallback>
        </mc:AlternateContent>
        <mc:AlternateContent xmlns:mc="http://schemas.openxmlformats.org/markup-compatibility/2006">
          <mc:Choice xmlns:p14="http://schemas.microsoft.com/office/powerpoint/2010/main" Requires="p14">
            <p:contentPart p14:bwMode="auto" r:id="rId454">
              <p14:nvContentPartPr>
                <p14:cNvPr id="217" name="Ink 216">
                  <a:extLst>
                    <a:ext uri="{FF2B5EF4-FFF2-40B4-BE49-F238E27FC236}">
                      <a16:creationId xmlns:a16="http://schemas.microsoft.com/office/drawing/2014/main" id="{30560334-15A5-446A-A58D-8B222F026D5E}"/>
                    </a:ext>
                  </a:extLst>
                </p14:cNvPr>
                <p14:cNvContentPartPr/>
                <p14:nvPr/>
              </p14:nvContentPartPr>
              <p14:xfrm>
                <a:off x="1301751" y="2354743"/>
                <a:ext cx="92160" cy="140760"/>
              </p14:xfrm>
            </p:contentPart>
          </mc:Choice>
          <mc:Fallback>
            <p:pic>
              <p:nvPicPr>
                <p:cNvPr id="217" name="Ink 216">
                  <a:extLst>
                    <a:ext uri="{FF2B5EF4-FFF2-40B4-BE49-F238E27FC236}">
                      <a16:creationId xmlns:a16="http://schemas.microsoft.com/office/drawing/2014/main" id="{30560334-15A5-446A-A58D-8B222F026D5E}"/>
                    </a:ext>
                  </a:extLst>
                </p:cNvPr>
                <p:cNvPicPr/>
                <p:nvPr/>
              </p:nvPicPr>
              <p:blipFill>
                <a:blip r:embed="rId455"/>
                <a:stretch>
                  <a:fillRect/>
                </a:stretch>
              </p:blipFill>
              <p:spPr>
                <a:xfrm>
                  <a:off x="1284885" y="2333088"/>
                  <a:ext cx="127699" cy="183469"/>
                </a:xfrm>
                <a:prstGeom prst="rect">
                  <a:avLst/>
                </a:prstGeom>
              </p:spPr>
            </p:pic>
          </mc:Fallback>
        </mc:AlternateContent>
        <mc:AlternateContent xmlns:mc="http://schemas.openxmlformats.org/markup-compatibility/2006">
          <mc:Choice xmlns:p14="http://schemas.microsoft.com/office/powerpoint/2010/main" Requires="p14">
            <p:contentPart p14:bwMode="auto" r:id="rId456">
              <p14:nvContentPartPr>
                <p14:cNvPr id="218" name="Ink 217">
                  <a:extLst>
                    <a:ext uri="{FF2B5EF4-FFF2-40B4-BE49-F238E27FC236}">
                      <a16:creationId xmlns:a16="http://schemas.microsoft.com/office/drawing/2014/main" id="{DCFEC13E-DD24-424C-8E62-C6488FFDFDE8}"/>
                    </a:ext>
                  </a:extLst>
                </p14:cNvPr>
                <p14:cNvContentPartPr/>
                <p14:nvPr/>
              </p14:nvContentPartPr>
              <p14:xfrm>
                <a:off x="1495431" y="2332063"/>
                <a:ext cx="122040" cy="205200"/>
              </p14:xfrm>
            </p:contentPart>
          </mc:Choice>
          <mc:Fallback>
            <p:pic>
              <p:nvPicPr>
                <p:cNvPr id="218" name="Ink 217">
                  <a:extLst>
                    <a:ext uri="{FF2B5EF4-FFF2-40B4-BE49-F238E27FC236}">
                      <a16:creationId xmlns:a16="http://schemas.microsoft.com/office/drawing/2014/main" id="{DCFEC13E-DD24-424C-8E62-C6488FFDFDE8}"/>
                    </a:ext>
                  </a:extLst>
                </p:cNvPr>
                <p:cNvPicPr/>
                <p:nvPr/>
              </p:nvPicPr>
              <p:blipFill>
                <a:blip r:embed="rId457"/>
                <a:stretch>
                  <a:fillRect/>
                </a:stretch>
              </p:blipFill>
              <p:spPr>
                <a:xfrm>
                  <a:off x="1475592" y="2317019"/>
                  <a:ext cx="165325" cy="243713"/>
                </a:xfrm>
                <a:prstGeom prst="rect">
                  <a:avLst/>
                </a:prstGeom>
              </p:spPr>
            </p:pic>
          </mc:Fallback>
        </mc:AlternateContent>
        <mc:AlternateContent xmlns:mc="http://schemas.openxmlformats.org/markup-compatibility/2006">
          <mc:Choice xmlns:p14="http://schemas.microsoft.com/office/powerpoint/2010/main" Requires="p14">
            <p:contentPart p14:bwMode="auto" r:id="rId458">
              <p14:nvContentPartPr>
                <p14:cNvPr id="219" name="Ink 218">
                  <a:extLst>
                    <a:ext uri="{FF2B5EF4-FFF2-40B4-BE49-F238E27FC236}">
                      <a16:creationId xmlns:a16="http://schemas.microsoft.com/office/drawing/2014/main" id="{8AC9225E-E248-4E95-9A4D-D6B9E1ADD852}"/>
                    </a:ext>
                  </a:extLst>
                </p14:cNvPr>
                <p14:cNvContentPartPr/>
                <p14:nvPr/>
              </p14:nvContentPartPr>
              <p14:xfrm>
                <a:off x="1765431" y="2082583"/>
                <a:ext cx="54720" cy="460440"/>
              </p14:xfrm>
            </p:contentPart>
          </mc:Choice>
          <mc:Fallback>
            <p:pic>
              <p:nvPicPr>
                <p:cNvPr id="219" name="Ink 218">
                  <a:extLst>
                    <a:ext uri="{FF2B5EF4-FFF2-40B4-BE49-F238E27FC236}">
                      <a16:creationId xmlns:a16="http://schemas.microsoft.com/office/drawing/2014/main" id="{8AC9225E-E248-4E95-9A4D-D6B9E1ADD852}"/>
                    </a:ext>
                  </a:extLst>
                </p:cNvPr>
                <p:cNvPicPr/>
                <p:nvPr/>
              </p:nvPicPr>
              <p:blipFill>
                <a:blip r:embed="rId459"/>
                <a:stretch>
                  <a:fillRect/>
                </a:stretch>
              </p:blipFill>
              <p:spPr>
                <a:xfrm>
                  <a:off x="1742581" y="2061545"/>
                  <a:ext cx="95008" cy="504320"/>
                </a:xfrm>
                <a:prstGeom prst="rect">
                  <a:avLst/>
                </a:prstGeom>
              </p:spPr>
            </p:pic>
          </mc:Fallback>
        </mc:AlternateContent>
        <mc:AlternateContent xmlns:mc="http://schemas.openxmlformats.org/markup-compatibility/2006">
          <mc:Choice xmlns:p14="http://schemas.microsoft.com/office/powerpoint/2010/main" Requires="p14">
            <p:contentPart p14:bwMode="auto" r:id="rId460">
              <p14:nvContentPartPr>
                <p14:cNvPr id="220" name="Ink 219">
                  <a:extLst>
                    <a:ext uri="{FF2B5EF4-FFF2-40B4-BE49-F238E27FC236}">
                      <a16:creationId xmlns:a16="http://schemas.microsoft.com/office/drawing/2014/main" id="{5096A371-2C51-43DE-BDCF-97B9933D61D6}"/>
                    </a:ext>
                  </a:extLst>
                </p14:cNvPr>
                <p14:cNvContentPartPr/>
                <p14:nvPr/>
              </p14:nvContentPartPr>
              <p14:xfrm>
                <a:off x="1697751" y="2309743"/>
                <a:ext cx="252720" cy="41760"/>
              </p14:xfrm>
            </p:contentPart>
          </mc:Choice>
          <mc:Fallback>
            <p:pic>
              <p:nvPicPr>
                <p:cNvPr id="220" name="Ink 219">
                  <a:extLst>
                    <a:ext uri="{FF2B5EF4-FFF2-40B4-BE49-F238E27FC236}">
                      <a16:creationId xmlns:a16="http://schemas.microsoft.com/office/drawing/2014/main" id="{5096A371-2C51-43DE-BDCF-97B9933D61D6}"/>
                    </a:ext>
                  </a:extLst>
                </p:cNvPr>
                <p:cNvPicPr/>
                <p:nvPr/>
              </p:nvPicPr>
              <p:blipFill>
                <a:blip r:embed="rId461"/>
                <a:stretch>
                  <a:fillRect/>
                </a:stretch>
              </p:blipFill>
              <p:spPr>
                <a:xfrm>
                  <a:off x="1677942" y="2287350"/>
                  <a:ext cx="294740" cy="83520"/>
                </a:xfrm>
                <a:prstGeom prst="rect">
                  <a:avLst/>
                </a:prstGeom>
              </p:spPr>
            </p:pic>
          </mc:Fallback>
        </mc:AlternateContent>
        <mc:AlternateContent xmlns:mc="http://schemas.openxmlformats.org/markup-compatibility/2006">
          <mc:Choice xmlns:p14="http://schemas.microsoft.com/office/powerpoint/2010/main" Requires="p14">
            <p:contentPart p14:bwMode="auto" r:id="rId462">
              <p14:nvContentPartPr>
                <p14:cNvPr id="221" name="Ink 220">
                  <a:extLst>
                    <a:ext uri="{FF2B5EF4-FFF2-40B4-BE49-F238E27FC236}">
                      <a16:creationId xmlns:a16="http://schemas.microsoft.com/office/drawing/2014/main" id="{5EC091A6-E899-43AE-A9E8-6933B02CDB9C}"/>
                    </a:ext>
                  </a:extLst>
                </p14:cNvPr>
                <p14:cNvContentPartPr/>
                <p14:nvPr/>
              </p14:nvContentPartPr>
              <p14:xfrm>
                <a:off x="561043" y="2173594"/>
                <a:ext cx="33120" cy="613440"/>
              </p14:xfrm>
            </p:contentPart>
          </mc:Choice>
          <mc:Fallback>
            <p:pic>
              <p:nvPicPr>
                <p:cNvPr id="221" name="Ink 220">
                  <a:extLst>
                    <a:ext uri="{FF2B5EF4-FFF2-40B4-BE49-F238E27FC236}">
                      <a16:creationId xmlns:a16="http://schemas.microsoft.com/office/drawing/2014/main" id="{5EC091A6-E899-43AE-A9E8-6933B02CDB9C}"/>
                    </a:ext>
                  </a:extLst>
                </p:cNvPr>
                <p:cNvPicPr/>
                <p:nvPr/>
              </p:nvPicPr>
              <p:blipFill>
                <a:blip r:embed="rId463"/>
                <a:stretch>
                  <a:fillRect/>
                </a:stretch>
              </p:blipFill>
              <p:spPr>
                <a:xfrm>
                  <a:off x="540569" y="2155569"/>
                  <a:ext cx="68649" cy="652493"/>
                </a:xfrm>
                <a:prstGeom prst="rect">
                  <a:avLst/>
                </a:prstGeom>
              </p:spPr>
            </p:pic>
          </mc:Fallback>
        </mc:AlternateContent>
        <mc:AlternateContent xmlns:mc="http://schemas.openxmlformats.org/markup-compatibility/2006">
          <mc:Choice xmlns:p14="http://schemas.microsoft.com/office/powerpoint/2010/main" Requires="p14">
            <p:contentPart p14:bwMode="auto" r:id="rId464">
              <p14:nvContentPartPr>
                <p14:cNvPr id="222" name="Ink 221">
                  <a:extLst>
                    <a:ext uri="{FF2B5EF4-FFF2-40B4-BE49-F238E27FC236}">
                      <a16:creationId xmlns:a16="http://schemas.microsoft.com/office/drawing/2014/main" id="{B4555825-6E07-42A8-B1DD-5948442C53C0}"/>
                    </a:ext>
                  </a:extLst>
                </p14:cNvPr>
                <p14:cNvContentPartPr/>
                <p14:nvPr/>
              </p14:nvContentPartPr>
              <p14:xfrm>
                <a:off x="530443" y="2144074"/>
                <a:ext cx="464040" cy="147960"/>
              </p14:xfrm>
            </p:contentPart>
          </mc:Choice>
          <mc:Fallback>
            <p:pic>
              <p:nvPicPr>
                <p:cNvPr id="222" name="Ink 221">
                  <a:extLst>
                    <a:ext uri="{FF2B5EF4-FFF2-40B4-BE49-F238E27FC236}">
                      <a16:creationId xmlns:a16="http://schemas.microsoft.com/office/drawing/2014/main" id="{B4555825-6E07-42A8-B1DD-5948442C53C0}"/>
                    </a:ext>
                  </a:extLst>
                </p:cNvPr>
                <p:cNvPicPr/>
                <p:nvPr/>
              </p:nvPicPr>
              <p:blipFill>
                <a:blip r:embed="rId465"/>
                <a:stretch>
                  <a:fillRect/>
                </a:stretch>
              </p:blipFill>
              <p:spPr>
                <a:xfrm>
                  <a:off x="514214" y="2124226"/>
                  <a:ext cx="495297" cy="182845"/>
                </a:xfrm>
                <a:prstGeom prst="rect">
                  <a:avLst/>
                </a:prstGeom>
              </p:spPr>
            </p:pic>
          </mc:Fallback>
        </mc:AlternateContent>
        <mc:AlternateContent xmlns:mc="http://schemas.openxmlformats.org/markup-compatibility/2006">
          <mc:Choice xmlns:p14="http://schemas.microsoft.com/office/powerpoint/2010/main" Requires="p14">
            <p:contentPart p14:bwMode="auto" r:id="rId466">
              <p14:nvContentPartPr>
                <p14:cNvPr id="223" name="Ink 222">
                  <a:extLst>
                    <a:ext uri="{FF2B5EF4-FFF2-40B4-BE49-F238E27FC236}">
                      <a16:creationId xmlns:a16="http://schemas.microsoft.com/office/drawing/2014/main" id="{E460BA1A-F6A0-48C7-AB31-57708949CC84}"/>
                    </a:ext>
                  </a:extLst>
                </p14:cNvPr>
                <p14:cNvContentPartPr/>
                <p14:nvPr/>
              </p14:nvContentPartPr>
              <p14:xfrm>
                <a:off x="529003" y="2416954"/>
                <a:ext cx="301320" cy="101160"/>
              </p14:xfrm>
            </p:contentPart>
          </mc:Choice>
          <mc:Fallback>
            <p:pic>
              <p:nvPicPr>
                <p:cNvPr id="223" name="Ink 222">
                  <a:extLst>
                    <a:ext uri="{FF2B5EF4-FFF2-40B4-BE49-F238E27FC236}">
                      <a16:creationId xmlns:a16="http://schemas.microsoft.com/office/drawing/2014/main" id="{E460BA1A-F6A0-48C7-AB31-57708949CC84}"/>
                    </a:ext>
                  </a:extLst>
                </p:cNvPr>
                <p:cNvPicPr/>
                <p:nvPr/>
              </p:nvPicPr>
              <p:blipFill>
                <a:blip r:embed="rId467"/>
                <a:stretch>
                  <a:fillRect/>
                </a:stretch>
              </p:blipFill>
              <p:spPr>
                <a:xfrm>
                  <a:off x="513967" y="2403707"/>
                  <a:ext cx="328986" cy="130665"/>
                </a:xfrm>
                <a:prstGeom prst="rect">
                  <a:avLst/>
                </a:prstGeom>
              </p:spPr>
            </p:pic>
          </mc:Fallback>
        </mc:AlternateContent>
        <mc:AlternateContent xmlns:mc="http://schemas.openxmlformats.org/markup-compatibility/2006">
          <mc:Choice xmlns:p14="http://schemas.microsoft.com/office/powerpoint/2010/main" Requires="p14">
            <p:contentPart p14:bwMode="auto" r:id="rId468">
              <p14:nvContentPartPr>
                <p14:cNvPr id="224" name="Ink 223">
                  <a:extLst>
                    <a:ext uri="{FF2B5EF4-FFF2-40B4-BE49-F238E27FC236}">
                      <a16:creationId xmlns:a16="http://schemas.microsoft.com/office/drawing/2014/main" id="{90578945-587F-4E2D-AA5B-2E1B50085260}"/>
                    </a:ext>
                  </a:extLst>
                </p14:cNvPr>
                <p14:cNvContentPartPr/>
                <p14:nvPr/>
              </p14:nvContentPartPr>
              <p14:xfrm>
                <a:off x="868843" y="2454034"/>
                <a:ext cx="147240" cy="165600"/>
              </p14:xfrm>
            </p:contentPart>
          </mc:Choice>
          <mc:Fallback>
            <p:pic>
              <p:nvPicPr>
                <p:cNvPr id="224" name="Ink 223">
                  <a:extLst>
                    <a:ext uri="{FF2B5EF4-FFF2-40B4-BE49-F238E27FC236}">
                      <a16:creationId xmlns:a16="http://schemas.microsoft.com/office/drawing/2014/main" id="{90578945-587F-4E2D-AA5B-2E1B50085260}"/>
                    </a:ext>
                  </a:extLst>
                </p:cNvPr>
                <p:cNvPicPr/>
                <p:nvPr/>
              </p:nvPicPr>
              <p:blipFill>
                <a:blip r:embed="rId469"/>
                <a:stretch>
                  <a:fillRect/>
                </a:stretch>
              </p:blipFill>
              <p:spPr>
                <a:xfrm>
                  <a:off x="849612" y="2432958"/>
                  <a:ext cx="187506" cy="206548"/>
                </a:xfrm>
                <a:prstGeom prst="rect">
                  <a:avLst/>
                </a:prstGeom>
              </p:spPr>
            </p:pic>
          </mc:Fallback>
        </mc:AlternateContent>
        <mc:AlternateContent xmlns:mc="http://schemas.openxmlformats.org/markup-compatibility/2006">
          <mc:Choice xmlns:p14="http://schemas.microsoft.com/office/powerpoint/2010/main" Requires="p14">
            <p:contentPart p14:bwMode="auto" r:id="rId470">
              <p14:nvContentPartPr>
                <p14:cNvPr id="225" name="Ink 224">
                  <a:extLst>
                    <a:ext uri="{FF2B5EF4-FFF2-40B4-BE49-F238E27FC236}">
                      <a16:creationId xmlns:a16="http://schemas.microsoft.com/office/drawing/2014/main" id="{258F60D4-A628-4B6F-9D88-21A9E2C2DFCA}"/>
                    </a:ext>
                  </a:extLst>
                </p14:cNvPr>
                <p14:cNvContentPartPr/>
                <p14:nvPr/>
              </p14:nvContentPartPr>
              <p14:xfrm>
                <a:off x="1096363" y="2280154"/>
                <a:ext cx="178560" cy="280800"/>
              </p14:xfrm>
            </p:contentPart>
          </mc:Choice>
          <mc:Fallback>
            <p:pic>
              <p:nvPicPr>
                <p:cNvPr id="225" name="Ink 224">
                  <a:extLst>
                    <a:ext uri="{FF2B5EF4-FFF2-40B4-BE49-F238E27FC236}">
                      <a16:creationId xmlns:a16="http://schemas.microsoft.com/office/drawing/2014/main" id="{258F60D4-A628-4B6F-9D88-21A9E2C2DFCA}"/>
                    </a:ext>
                  </a:extLst>
                </p:cNvPr>
                <p:cNvPicPr/>
                <p:nvPr/>
              </p:nvPicPr>
              <p:blipFill>
                <a:blip r:embed="rId471"/>
                <a:stretch>
                  <a:fillRect/>
                </a:stretch>
              </p:blipFill>
              <p:spPr>
                <a:xfrm>
                  <a:off x="1083181" y="2268128"/>
                  <a:ext cx="203726" cy="314472"/>
                </a:xfrm>
                <a:prstGeom prst="rect">
                  <a:avLst/>
                </a:prstGeom>
              </p:spPr>
            </p:pic>
          </mc:Fallback>
        </mc:AlternateContent>
        <p:grpSp>
          <p:nvGrpSpPr>
            <p:cNvPr id="226" name="Group 225">
              <a:extLst>
                <a:ext uri="{FF2B5EF4-FFF2-40B4-BE49-F238E27FC236}">
                  <a16:creationId xmlns:a16="http://schemas.microsoft.com/office/drawing/2014/main" id="{B0AC0F96-974B-4420-BDB0-202591939ECE}"/>
                </a:ext>
              </a:extLst>
            </p:cNvPr>
            <p:cNvGrpSpPr/>
            <p:nvPr/>
          </p:nvGrpSpPr>
          <p:grpSpPr>
            <a:xfrm>
              <a:off x="6170059" y="761468"/>
              <a:ext cx="2472120" cy="1948680"/>
              <a:chOff x="6170059" y="761468"/>
              <a:chExt cx="2472120" cy="1948680"/>
            </a:xfrm>
          </p:grpSpPr>
          <mc:AlternateContent xmlns:mc="http://schemas.openxmlformats.org/markup-compatibility/2006">
            <mc:Choice xmlns="" xmlns:p14="http://schemas.microsoft.com/office/powerpoint/2010/main" xmlns:aink="http://schemas.microsoft.com/office/drawing/2016/ink" Requires="p14 aink">
              <p:contentPart p14:bwMode="auto" r:id="rId472">
                <p14:nvContentPartPr>
                  <p14:cNvPr id="4" name="Ink 3">
                    <a:extLst>
                      <a:ext uri="{FF2B5EF4-FFF2-40B4-BE49-F238E27FC236}">
                        <a16:creationId xmlns:a16="http://schemas.microsoft.com/office/drawing/2014/main" id="{5A5F8E3C-3A74-4E4C-B261-3565DA41C391}"/>
                      </a:ext>
                    </a:extLst>
                  </p14:cNvPr>
                  <p14:cNvContentPartPr/>
                  <p14:nvPr/>
                </p14:nvContentPartPr>
                <p14:xfrm>
                  <a:off x="6170059" y="761468"/>
                  <a:ext cx="1141560" cy="1948680"/>
                </p14:xfrm>
              </p:contentPart>
            </mc:Choice>
            <mc:Fallback>
              <p:pic>
                <p:nvPicPr>
                  <p:cNvPr id="259" name="Ink 3">
                    <a:extLst>
                      <a:ext uri="{FF2B5EF4-FFF2-40B4-BE49-F238E27FC236}">
                        <a16:creationId xmlns:a16="http://schemas.microsoft.com/office/drawing/2014/main" id="{5A5F8E3C-3A74-4E4C-B261-3565DA41C391}"/>
                      </a:ext>
                    </a:extLst>
                  </p:cNvPr>
                  <p:cNvPicPr/>
                  <p:nvPr/>
                </p:nvPicPr>
                <p:blipFill>
                  <a:blip r:embed="rId473"/>
                  <a:stretch>
                    <a:fillRect/>
                  </a:stretch>
                </p:blipFill>
                <p:spPr>
                  <a:xfrm>
                    <a:off x="6161062" y="752470"/>
                    <a:ext cx="1159194" cy="1966317"/>
                  </a:xfrm>
                  <a:prstGeom prst="rect">
                    <a:avLst/>
                  </a:prstGeom>
                </p:spPr>
              </p:pic>
            </mc:Fallback>
          </mc:AlternateContent>
          <mc:AlternateContent xmlns:mc="http://schemas.openxmlformats.org/markup-compatibility/2006">
            <mc:Choice xmlns="" xmlns:p14="http://schemas.microsoft.com/office/powerpoint/2010/main" xmlns:aink="http://schemas.microsoft.com/office/drawing/2016/ink" Requires="p14 aink">
              <p:contentPart p14:bwMode="auto" r:id="rId474">
                <p14:nvContentPartPr>
                  <p14:cNvPr id="5" name="Ink 4">
                    <a:extLst>
                      <a:ext uri="{FF2B5EF4-FFF2-40B4-BE49-F238E27FC236}">
                        <a16:creationId xmlns:a16="http://schemas.microsoft.com/office/drawing/2014/main" id="{4ECF07FE-026F-4FE3-9A8F-BBDFBED46FC9}"/>
                      </a:ext>
                    </a:extLst>
                  </p14:cNvPr>
                  <p14:cNvContentPartPr/>
                  <p14:nvPr/>
                </p14:nvContentPartPr>
                <p14:xfrm>
                  <a:off x="7184539" y="1673348"/>
                  <a:ext cx="1328400" cy="286560"/>
                </p14:xfrm>
              </p:contentPart>
            </mc:Choice>
            <mc:Fallback>
              <p:pic>
                <p:nvPicPr>
                  <p:cNvPr id="260" name="Ink 4">
                    <a:extLst>
                      <a:ext uri="{FF2B5EF4-FFF2-40B4-BE49-F238E27FC236}">
                        <a16:creationId xmlns:a16="http://schemas.microsoft.com/office/drawing/2014/main" id="{4ECF07FE-026F-4FE3-9A8F-BBDFBED46FC9}"/>
                      </a:ext>
                    </a:extLst>
                  </p:cNvPr>
                  <p:cNvPicPr/>
                  <p:nvPr/>
                </p:nvPicPr>
                <p:blipFill>
                  <a:blip r:embed="rId475"/>
                  <a:stretch>
                    <a:fillRect/>
                  </a:stretch>
                </p:blipFill>
                <p:spPr>
                  <a:xfrm>
                    <a:off x="7175541" y="1664359"/>
                    <a:ext cx="1346035" cy="304178"/>
                  </a:xfrm>
                  <a:prstGeom prst="rect">
                    <a:avLst/>
                  </a:prstGeom>
                </p:spPr>
              </p:pic>
            </mc:Fallback>
          </mc:AlternateContent>
          <mc:AlternateContent xmlns:mc="http://schemas.openxmlformats.org/markup-compatibility/2006">
            <mc:Choice xmlns="" xmlns:p14="http://schemas.microsoft.com/office/powerpoint/2010/main" xmlns:aink="http://schemas.microsoft.com/office/drawing/2016/ink" Requires="p14 aink">
              <p:contentPart p14:bwMode="auto" r:id="rId476">
                <p14:nvContentPartPr>
                  <p14:cNvPr id="7" name="Ink 6">
                    <a:extLst>
                      <a:ext uri="{FF2B5EF4-FFF2-40B4-BE49-F238E27FC236}">
                        <a16:creationId xmlns:a16="http://schemas.microsoft.com/office/drawing/2014/main" id="{12E6A14B-B37C-42FB-83AD-5AB4A71FF4B9}"/>
                      </a:ext>
                    </a:extLst>
                  </p14:cNvPr>
                  <p14:cNvContentPartPr/>
                  <p14:nvPr/>
                </p14:nvContentPartPr>
                <p14:xfrm>
                  <a:off x="8404579" y="1615028"/>
                  <a:ext cx="114840" cy="198360"/>
                </p14:xfrm>
              </p:contentPart>
            </mc:Choice>
            <mc:Fallback>
              <p:pic>
                <p:nvPicPr>
                  <p:cNvPr id="261" name="Ink 6">
                    <a:extLst>
                      <a:ext uri="{FF2B5EF4-FFF2-40B4-BE49-F238E27FC236}">
                        <a16:creationId xmlns:a16="http://schemas.microsoft.com/office/drawing/2014/main" id="{12E6A14B-B37C-42FB-83AD-5AB4A71FF4B9}"/>
                      </a:ext>
                    </a:extLst>
                  </p:cNvPr>
                  <p:cNvPicPr/>
                  <p:nvPr/>
                </p:nvPicPr>
                <p:blipFill>
                  <a:blip r:embed="rId477"/>
                  <a:stretch>
                    <a:fillRect/>
                  </a:stretch>
                </p:blipFill>
                <p:spPr>
                  <a:xfrm>
                    <a:off x="8395579" y="1606028"/>
                    <a:ext cx="132480" cy="216000"/>
                  </a:xfrm>
                  <a:prstGeom prst="rect">
                    <a:avLst/>
                  </a:prstGeom>
                </p:spPr>
              </p:pic>
            </mc:Fallback>
          </mc:AlternateContent>
          <mc:AlternateContent xmlns:mc="http://schemas.openxmlformats.org/markup-compatibility/2006">
            <mc:Choice xmlns="" xmlns:p14="http://schemas.microsoft.com/office/powerpoint/2010/main" xmlns:aink="http://schemas.microsoft.com/office/drawing/2016/ink" Requires="p14 aink">
              <p:contentPart p14:bwMode="auto" r:id="rId478">
                <p14:nvContentPartPr>
                  <p14:cNvPr id="9" name="Ink 8">
                    <a:extLst>
                      <a:ext uri="{FF2B5EF4-FFF2-40B4-BE49-F238E27FC236}">
                        <a16:creationId xmlns:a16="http://schemas.microsoft.com/office/drawing/2014/main" id="{915D19E1-032B-4B37-8D66-BF4CDE6ABF39}"/>
                      </a:ext>
                    </a:extLst>
                  </p14:cNvPr>
                  <p14:cNvContentPartPr/>
                  <p14:nvPr/>
                </p14:nvContentPartPr>
                <p14:xfrm>
                  <a:off x="8351299" y="1579388"/>
                  <a:ext cx="290880" cy="250200"/>
                </p14:xfrm>
              </p:contentPart>
            </mc:Choice>
            <mc:Fallback>
              <p:pic>
                <p:nvPicPr>
                  <p:cNvPr id="262" name="Ink 8">
                    <a:extLst>
                      <a:ext uri="{FF2B5EF4-FFF2-40B4-BE49-F238E27FC236}">
                        <a16:creationId xmlns:a16="http://schemas.microsoft.com/office/drawing/2014/main" id="{915D19E1-032B-4B37-8D66-BF4CDE6ABF39}"/>
                      </a:ext>
                    </a:extLst>
                  </p:cNvPr>
                  <p:cNvPicPr/>
                  <p:nvPr/>
                </p:nvPicPr>
                <p:blipFill>
                  <a:blip r:embed="rId479"/>
                  <a:stretch>
                    <a:fillRect/>
                  </a:stretch>
                </p:blipFill>
                <p:spPr>
                  <a:xfrm>
                    <a:off x="8342299" y="1570388"/>
                    <a:ext cx="308520" cy="267840"/>
                  </a:xfrm>
                  <a:prstGeom prst="rect">
                    <a:avLst/>
                  </a:prstGeom>
                </p:spPr>
              </p:pic>
            </mc:Fallback>
          </mc:AlternateContent>
          <mc:AlternateContent xmlns:mc="http://schemas.openxmlformats.org/markup-compatibility/2006">
            <mc:Choice xmlns="" xmlns:p14="http://schemas.microsoft.com/office/powerpoint/2010/main" xmlns:aink="http://schemas.microsoft.com/office/drawing/2016/ink" Requires="p14 aink">
              <p:contentPart p14:bwMode="auto" r:id="rId480">
                <p14:nvContentPartPr>
                  <p14:cNvPr id="10" name="Ink 9">
                    <a:extLst>
                      <a:ext uri="{FF2B5EF4-FFF2-40B4-BE49-F238E27FC236}">
                        <a16:creationId xmlns:a16="http://schemas.microsoft.com/office/drawing/2014/main" id="{82BB5C34-2B7C-40D1-9873-9539AC153264}"/>
                      </a:ext>
                    </a:extLst>
                  </p14:cNvPr>
                  <p14:cNvContentPartPr/>
                  <p14:nvPr/>
                </p14:nvContentPartPr>
                <p14:xfrm>
                  <a:off x="8367859" y="1628348"/>
                  <a:ext cx="192240" cy="216360"/>
                </p14:xfrm>
              </p:contentPart>
            </mc:Choice>
            <mc:Fallback>
              <p:pic>
                <p:nvPicPr>
                  <p:cNvPr id="263" name="Ink 9">
                    <a:extLst>
                      <a:ext uri="{FF2B5EF4-FFF2-40B4-BE49-F238E27FC236}">
                        <a16:creationId xmlns:a16="http://schemas.microsoft.com/office/drawing/2014/main" id="{82BB5C34-2B7C-40D1-9873-9539AC153264}"/>
                      </a:ext>
                    </a:extLst>
                  </p:cNvPr>
                  <p:cNvPicPr/>
                  <p:nvPr/>
                </p:nvPicPr>
                <p:blipFill>
                  <a:blip r:embed="rId481"/>
                  <a:stretch>
                    <a:fillRect/>
                  </a:stretch>
                </p:blipFill>
                <p:spPr>
                  <a:xfrm>
                    <a:off x="8358859" y="1619333"/>
                    <a:ext cx="209880" cy="234029"/>
                  </a:xfrm>
                  <a:prstGeom prst="rect">
                    <a:avLst/>
                  </a:prstGeom>
                </p:spPr>
              </p:pic>
            </mc:Fallback>
          </mc:AlternateContent>
          <mc:AlternateContent xmlns:mc="http://schemas.openxmlformats.org/markup-compatibility/2006">
            <mc:Choice xmlns="" xmlns:p14="http://schemas.microsoft.com/office/powerpoint/2010/main" xmlns:aink="http://schemas.microsoft.com/office/drawing/2016/ink" Requires="p14 aink">
              <p:contentPart p14:bwMode="auto" r:id="rId482">
                <p14:nvContentPartPr>
                  <p14:cNvPr id="11" name="Ink 10">
                    <a:extLst>
                      <a:ext uri="{FF2B5EF4-FFF2-40B4-BE49-F238E27FC236}">
                        <a16:creationId xmlns:a16="http://schemas.microsoft.com/office/drawing/2014/main" id="{23DB6D18-7E20-4CAA-AA83-51673DBF08CF}"/>
                      </a:ext>
                    </a:extLst>
                  </p14:cNvPr>
                  <p14:cNvContentPartPr/>
                  <p14:nvPr/>
                </p14:nvContentPartPr>
                <p14:xfrm>
                  <a:off x="8465059" y="1665428"/>
                  <a:ext cx="156960" cy="39240"/>
                </p14:xfrm>
              </p:contentPart>
            </mc:Choice>
            <mc:Fallback>
              <p:pic>
                <p:nvPicPr>
                  <p:cNvPr id="264" name="Ink 10">
                    <a:extLst>
                      <a:ext uri="{FF2B5EF4-FFF2-40B4-BE49-F238E27FC236}">
                        <a16:creationId xmlns:a16="http://schemas.microsoft.com/office/drawing/2014/main" id="{23DB6D18-7E20-4CAA-AA83-51673DBF08CF}"/>
                      </a:ext>
                    </a:extLst>
                  </p:cNvPr>
                  <p:cNvPicPr/>
                  <p:nvPr/>
                </p:nvPicPr>
                <p:blipFill>
                  <a:blip r:embed="rId483"/>
                  <a:stretch>
                    <a:fillRect/>
                  </a:stretch>
                </p:blipFill>
                <p:spPr>
                  <a:xfrm>
                    <a:off x="8456059" y="1656428"/>
                    <a:ext cx="174600" cy="56880"/>
                  </a:xfrm>
                  <a:prstGeom prst="rect">
                    <a:avLst/>
                  </a:prstGeom>
                </p:spPr>
              </p:pic>
            </mc:Fallback>
          </mc:AlternateContent>
        </p:grpSp>
        <p:grpSp>
          <p:nvGrpSpPr>
            <p:cNvPr id="227" name="Group 226">
              <a:extLst>
                <a:ext uri="{FF2B5EF4-FFF2-40B4-BE49-F238E27FC236}">
                  <a16:creationId xmlns:a16="http://schemas.microsoft.com/office/drawing/2014/main" id="{51261E50-82E9-42A3-8F9E-5945083FB560}"/>
                </a:ext>
              </a:extLst>
            </p:cNvPr>
            <p:cNvGrpSpPr/>
            <p:nvPr/>
          </p:nvGrpSpPr>
          <p:grpSpPr>
            <a:xfrm>
              <a:off x="4158019" y="2835433"/>
              <a:ext cx="1998000" cy="3107880"/>
              <a:chOff x="4158019" y="2835433"/>
              <a:chExt cx="1998000" cy="3107880"/>
            </a:xfrm>
          </p:grpSpPr>
          <mc:AlternateContent xmlns:mc="http://schemas.openxmlformats.org/markup-compatibility/2006">
            <mc:Choice xmlns="" xmlns:p14="http://schemas.microsoft.com/office/powerpoint/2010/main" xmlns:aink="http://schemas.microsoft.com/office/drawing/2016/ink" Requires="p14 aink">
              <p:contentPart p14:bwMode="auto" r:id="rId484">
                <p14:nvContentPartPr>
                  <p14:cNvPr id="21" name="Ink 20">
                    <a:extLst>
                      <a:ext uri="{FF2B5EF4-FFF2-40B4-BE49-F238E27FC236}">
                        <a16:creationId xmlns:a16="http://schemas.microsoft.com/office/drawing/2014/main" id="{8975F5EC-2980-40E3-8F7F-4D43A74E42B0}"/>
                      </a:ext>
                    </a:extLst>
                  </p14:cNvPr>
                  <p14:cNvContentPartPr/>
                  <p14:nvPr/>
                </p14:nvContentPartPr>
                <p14:xfrm>
                  <a:off x="5767939" y="2835433"/>
                  <a:ext cx="388080" cy="1248840"/>
                </p14:xfrm>
              </p:contentPart>
            </mc:Choice>
            <mc:Fallback>
              <p:pic>
                <p:nvPicPr>
                  <p:cNvPr id="255" name="Ink 20">
                    <a:extLst>
                      <a:ext uri="{FF2B5EF4-FFF2-40B4-BE49-F238E27FC236}">
                        <a16:creationId xmlns:a16="http://schemas.microsoft.com/office/drawing/2014/main" id="{8975F5EC-2980-40E3-8F7F-4D43A74E42B0}"/>
                      </a:ext>
                    </a:extLst>
                  </p:cNvPr>
                  <p:cNvPicPr/>
                  <p:nvPr/>
                </p:nvPicPr>
                <p:blipFill>
                  <a:blip r:embed="rId485"/>
                  <a:stretch>
                    <a:fillRect/>
                  </a:stretch>
                </p:blipFill>
                <p:spPr>
                  <a:xfrm>
                    <a:off x="5758939" y="2826430"/>
                    <a:ext cx="405720" cy="1266485"/>
                  </a:xfrm>
                  <a:prstGeom prst="rect">
                    <a:avLst/>
                  </a:prstGeom>
                </p:spPr>
              </p:pic>
            </mc:Fallback>
          </mc:AlternateContent>
          <mc:AlternateContent xmlns:mc="http://schemas.openxmlformats.org/markup-compatibility/2006">
            <mc:Choice xmlns="" xmlns:p14="http://schemas.microsoft.com/office/powerpoint/2010/main" xmlns:aink="http://schemas.microsoft.com/office/drawing/2016/ink" Requires="p14 aink">
              <p:contentPart p14:bwMode="auto" r:id="rId486">
                <p14:nvContentPartPr>
                  <p14:cNvPr id="22" name="Ink 21">
                    <a:extLst>
                      <a:ext uri="{FF2B5EF4-FFF2-40B4-BE49-F238E27FC236}">
                        <a16:creationId xmlns:a16="http://schemas.microsoft.com/office/drawing/2014/main" id="{3B2C74E0-C237-424E-B2DD-19F196DF2476}"/>
                      </a:ext>
                    </a:extLst>
                  </p14:cNvPr>
                  <p14:cNvContentPartPr/>
                  <p14:nvPr/>
                </p14:nvContentPartPr>
                <p14:xfrm>
                  <a:off x="5704219" y="4119553"/>
                  <a:ext cx="91440" cy="236880"/>
                </p14:xfrm>
              </p:contentPart>
            </mc:Choice>
            <mc:Fallback>
              <p:pic>
                <p:nvPicPr>
                  <p:cNvPr id="256" name="Ink 21">
                    <a:extLst>
                      <a:ext uri="{FF2B5EF4-FFF2-40B4-BE49-F238E27FC236}">
                        <a16:creationId xmlns:a16="http://schemas.microsoft.com/office/drawing/2014/main" id="{3B2C74E0-C237-424E-B2DD-19F196DF2476}"/>
                      </a:ext>
                    </a:extLst>
                  </p:cNvPr>
                  <p:cNvPicPr/>
                  <p:nvPr/>
                </p:nvPicPr>
                <p:blipFill>
                  <a:blip r:embed="rId487"/>
                  <a:stretch>
                    <a:fillRect/>
                  </a:stretch>
                </p:blipFill>
                <p:spPr>
                  <a:xfrm>
                    <a:off x="5695219" y="4110553"/>
                    <a:ext cx="109080" cy="254520"/>
                  </a:xfrm>
                  <a:prstGeom prst="rect">
                    <a:avLst/>
                  </a:prstGeom>
                </p:spPr>
              </p:pic>
            </mc:Fallback>
          </mc:AlternateContent>
          <mc:AlternateContent xmlns:mc="http://schemas.openxmlformats.org/markup-compatibility/2006">
            <mc:Choice xmlns="" xmlns:p14="http://schemas.microsoft.com/office/powerpoint/2010/main" xmlns:aink="http://schemas.microsoft.com/office/drawing/2016/ink" Requires="p14 aink">
              <p:contentPart p14:bwMode="auto" r:id="rId488">
                <p14:nvContentPartPr>
                  <p14:cNvPr id="23" name="Ink 22">
                    <a:extLst>
                      <a:ext uri="{FF2B5EF4-FFF2-40B4-BE49-F238E27FC236}">
                        <a16:creationId xmlns:a16="http://schemas.microsoft.com/office/drawing/2014/main" id="{0942F7A3-AE57-418E-8E6A-65717152D378}"/>
                      </a:ext>
                    </a:extLst>
                  </p14:cNvPr>
                  <p14:cNvContentPartPr/>
                  <p14:nvPr/>
                </p14:nvContentPartPr>
                <p14:xfrm>
                  <a:off x="5576059" y="4398553"/>
                  <a:ext cx="181440" cy="73800"/>
                </p14:xfrm>
              </p:contentPart>
            </mc:Choice>
            <mc:Fallback>
              <p:pic>
                <p:nvPicPr>
                  <p:cNvPr id="257" name="Ink 22">
                    <a:extLst>
                      <a:ext uri="{FF2B5EF4-FFF2-40B4-BE49-F238E27FC236}">
                        <a16:creationId xmlns:a16="http://schemas.microsoft.com/office/drawing/2014/main" id="{0942F7A3-AE57-418E-8E6A-65717152D378}"/>
                      </a:ext>
                    </a:extLst>
                  </p:cNvPr>
                  <p:cNvPicPr/>
                  <p:nvPr/>
                </p:nvPicPr>
                <p:blipFill>
                  <a:blip r:embed="rId489"/>
                  <a:stretch>
                    <a:fillRect/>
                  </a:stretch>
                </p:blipFill>
                <p:spPr>
                  <a:xfrm>
                    <a:off x="5567059" y="4389553"/>
                    <a:ext cx="199080" cy="91440"/>
                  </a:xfrm>
                  <a:prstGeom prst="rect">
                    <a:avLst/>
                  </a:prstGeom>
                </p:spPr>
              </p:pic>
            </mc:Fallback>
          </mc:AlternateContent>
          <mc:AlternateContent xmlns:mc="http://schemas.openxmlformats.org/markup-compatibility/2006">
            <mc:Choice xmlns="" xmlns:p14="http://schemas.microsoft.com/office/powerpoint/2010/main" xmlns:aink="http://schemas.microsoft.com/office/drawing/2016/ink" Requires="p14 aink">
              <p:contentPart p14:bwMode="auto" r:id="rId490">
                <p14:nvContentPartPr>
                  <p14:cNvPr id="24" name="Ink 23">
                    <a:extLst>
                      <a:ext uri="{FF2B5EF4-FFF2-40B4-BE49-F238E27FC236}">
                        <a16:creationId xmlns:a16="http://schemas.microsoft.com/office/drawing/2014/main" id="{1D9DD062-3B51-4ADD-8166-2657289BE36D}"/>
                      </a:ext>
                    </a:extLst>
                  </p14:cNvPr>
                  <p14:cNvContentPartPr/>
                  <p14:nvPr/>
                </p14:nvContentPartPr>
                <p14:xfrm>
                  <a:off x="4158019" y="4495393"/>
                  <a:ext cx="1395720" cy="1447920"/>
                </p14:xfrm>
              </p:contentPart>
            </mc:Choice>
            <mc:Fallback>
              <p:pic>
                <p:nvPicPr>
                  <p:cNvPr id="258" name="Ink 23">
                    <a:extLst>
                      <a:ext uri="{FF2B5EF4-FFF2-40B4-BE49-F238E27FC236}">
                        <a16:creationId xmlns:a16="http://schemas.microsoft.com/office/drawing/2014/main" id="{1D9DD062-3B51-4ADD-8166-2657289BE36D}"/>
                      </a:ext>
                    </a:extLst>
                  </p:cNvPr>
                  <p:cNvPicPr/>
                  <p:nvPr/>
                </p:nvPicPr>
                <p:blipFill>
                  <a:blip r:embed="rId491"/>
                  <a:stretch>
                    <a:fillRect/>
                  </a:stretch>
                </p:blipFill>
                <p:spPr>
                  <a:xfrm>
                    <a:off x="4149019" y="4486393"/>
                    <a:ext cx="1413360" cy="1465560"/>
                  </a:xfrm>
                  <a:prstGeom prst="rect">
                    <a:avLst/>
                  </a:prstGeom>
                </p:spPr>
              </p:pic>
            </mc:Fallback>
          </mc:AlternateContent>
        </p:grpSp>
        <p:pic>
          <p:nvPicPr>
            <p:cNvPr id="228" name="Ink 25">
              <a:extLst>
                <a:ext uri="{FF2B5EF4-FFF2-40B4-BE49-F238E27FC236}">
                  <a16:creationId xmlns:a16="http://schemas.microsoft.com/office/drawing/2014/main" id="{A5B6DCC6-85B7-47B9-B416-BF618E647978}"/>
                </a:ext>
              </a:extLst>
            </p:cNvPr>
            <p:cNvPicPr/>
            <p:nvPr/>
          </p:nvPicPr>
          <p:blipFill>
            <a:blip r:embed="rId492"/>
            <a:stretch>
              <a:fillRect/>
            </a:stretch>
          </p:blipFill>
          <p:spPr>
            <a:xfrm>
              <a:off x="-554741" y="-925782"/>
              <a:ext cx="31320" cy="66832"/>
            </a:xfrm>
            <a:prstGeom prst="rect">
              <a:avLst/>
            </a:prstGeom>
          </p:spPr>
        </p:pic>
        <p:grpSp>
          <p:nvGrpSpPr>
            <p:cNvPr id="229" name="Group 228">
              <a:extLst>
                <a:ext uri="{FF2B5EF4-FFF2-40B4-BE49-F238E27FC236}">
                  <a16:creationId xmlns:a16="http://schemas.microsoft.com/office/drawing/2014/main" id="{54752C0B-C3B8-4C9C-A146-A2A0EB331680}"/>
                </a:ext>
              </a:extLst>
            </p:cNvPr>
            <p:cNvGrpSpPr/>
            <p:nvPr/>
          </p:nvGrpSpPr>
          <p:grpSpPr>
            <a:xfrm>
              <a:off x="6581539" y="3956176"/>
              <a:ext cx="1040040" cy="981360"/>
              <a:chOff x="6581539" y="3956176"/>
              <a:chExt cx="1040040" cy="981360"/>
            </a:xfrm>
          </p:grpSpPr>
          <mc:AlternateContent xmlns:mc="http://schemas.openxmlformats.org/markup-compatibility/2006" xmlns:p14="http://schemas.microsoft.com/office/powerpoint/2010/main">
            <mc:Choice Requires="p14">
              <p:contentPart p14:bwMode="auto" r:id="rId493">
                <p14:nvContentPartPr>
                  <p14:cNvPr id="249" name="Ink 248">
                    <a:extLst>
                      <a:ext uri="{FF2B5EF4-FFF2-40B4-BE49-F238E27FC236}">
                        <a16:creationId xmlns:a16="http://schemas.microsoft.com/office/drawing/2014/main" id="{6D476E31-9268-429F-BB8F-207FA8CE62BA}"/>
                      </a:ext>
                    </a:extLst>
                  </p14:cNvPr>
                  <p14:cNvContentPartPr/>
                  <p14:nvPr/>
                </p14:nvContentPartPr>
                <p14:xfrm>
                  <a:off x="6581539" y="3956176"/>
                  <a:ext cx="203040" cy="436320"/>
                </p14:xfrm>
              </p:contentPart>
            </mc:Choice>
            <mc:Fallback xmlns="">
              <p:pic>
                <p:nvPicPr>
                  <p:cNvPr id="27" name="Ink 26">
                    <a:extLst>
                      <a:ext uri="{FF2B5EF4-FFF2-40B4-BE49-F238E27FC236}">
                        <a16:creationId xmlns:a16="http://schemas.microsoft.com/office/drawing/2014/main" id="{6D476E31-9268-429F-BB8F-207FA8CE62BA}"/>
                      </a:ext>
                    </a:extLst>
                  </p:cNvPr>
                  <p:cNvPicPr/>
                  <p:nvPr/>
                </p:nvPicPr>
                <p:blipFill>
                  <a:blip r:embed="rId495"/>
                  <a:stretch>
                    <a:fillRect/>
                  </a:stretch>
                </p:blipFill>
                <p:spPr>
                  <a:xfrm>
                    <a:off x="6572539" y="3947176"/>
                    <a:ext cx="220680" cy="453960"/>
                  </a:xfrm>
                  <a:prstGeom prst="rect">
                    <a:avLst/>
                  </a:prstGeom>
                </p:spPr>
              </p:pic>
            </mc:Fallback>
          </mc:AlternateContent>
          <mc:AlternateContent xmlns:mc="http://schemas.openxmlformats.org/markup-compatibility/2006" xmlns:p14="http://schemas.microsoft.com/office/powerpoint/2010/main">
            <mc:Choice Requires="p14">
              <p:contentPart p14:bwMode="auto" r:id="rId496">
                <p14:nvContentPartPr>
                  <p14:cNvPr id="250" name="Ink 249">
                    <a:extLst>
                      <a:ext uri="{FF2B5EF4-FFF2-40B4-BE49-F238E27FC236}">
                        <a16:creationId xmlns:a16="http://schemas.microsoft.com/office/drawing/2014/main" id="{4C62268C-2DB8-465D-BD91-B717D0BC6252}"/>
                      </a:ext>
                    </a:extLst>
                  </p14:cNvPr>
                  <p14:cNvContentPartPr/>
                  <p14:nvPr/>
                </p14:nvContentPartPr>
                <p14:xfrm>
                  <a:off x="6842179" y="4207096"/>
                  <a:ext cx="19080" cy="138240"/>
                </p14:xfrm>
              </p:contentPart>
            </mc:Choice>
            <mc:Fallback xmlns="">
              <p:pic>
                <p:nvPicPr>
                  <p:cNvPr id="28" name="Ink 27">
                    <a:extLst>
                      <a:ext uri="{FF2B5EF4-FFF2-40B4-BE49-F238E27FC236}">
                        <a16:creationId xmlns:a16="http://schemas.microsoft.com/office/drawing/2014/main" id="{4C62268C-2DB8-465D-BD91-B717D0BC6252}"/>
                      </a:ext>
                    </a:extLst>
                  </p:cNvPr>
                  <p:cNvPicPr/>
                  <p:nvPr/>
                </p:nvPicPr>
                <p:blipFill>
                  <a:blip r:embed="rId497"/>
                  <a:stretch>
                    <a:fillRect/>
                  </a:stretch>
                </p:blipFill>
                <p:spPr>
                  <a:xfrm>
                    <a:off x="6833346" y="4198096"/>
                    <a:ext cx="36393" cy="155880"/>
                  </a:xfrm>
                  <a:prstGeom prst="rect">
                    <a:avLst/>
                  </a:prstGeom>
                </p:spPr>
              </p:pic>
            </mc:Fallback>
          </mc:AlternateContent>
          <mc:AlternateContent xmlns:mc="http://schemas.openxmlformats.org/markup-compatibility/2006" xmlns:p14="http://schemas.microsoft.com/office/powerpoint/2010/main">
            <mc:Choice Requires="p14">
              <p:contentPart p14:bwMode="auto" r:id="rId498">
                <p14:nvContentPartPr>
                  <p14:cNvPr id="251" name="Ink 250">
                    <a:extLst>
                      <a:ext uri="{FF2B5EF4-FFF2-40B4-BE49-F238E27FC236}">
                        <a16:creationId xmlns:a16="http://schemas.microsoft.com/office/drawing/2014/main" id="{15F456EA-5655-405A-8B47-99E88E122D7D}"/>
                      </a:ext>
                    </a:extLst>
                  </p14:cNvPr>
                  <p14:cNvContentPartPr/>
                  <p14:nvPr/>
                </p14:nvContentPartPr>
                <p14:xfrm>
                  <a:off x="6849019" y="4094056"/>
                  <a:ext cx="158400" cy="269280"/>
                </p14:xfrm>
              </p:contentPart>
            </mc:Choice>
            <mc:Fallback xmlns="">
              <p:pic>
                <p:nvPicPr>
                  <p:cNvPr id="29" name="Ink 28">
                    <a:extLst>
                      <a:ext uri="{FF2B5EF4-FFF2-40B4-BE49-F238E27FC236}">
                        <a16:creationId xmlns:a16="http://schemas.microsoft.com/office/drawing/2014/main" id="{15F456EA-5655-405A-8B47-99E88E122D7D}"/>
                      </a:ext>
                    </a:extLst>
                  </p:cNvPr>
                  <p:cNvPicPr/>
                  <p:nvPr/>
                </p:nvPicPr>
                <p:blipFill>
                  <a:blip r:embed="rId499"/>
                  <a:stretch>
                    <a:fillRect/>
                  </a:stretch>
                </p:blipFill>
                <p:spPr>
                  <a:xfrm>
                    <a:off x="6839998" y="4085056"/>
                    <a:ext cx="176080" cy="286920"/>
                  </a:xfrm>
                  <a:prstGeom prst="rect">
                    <a:avLst/>
                  </a:prstGeom>
                </p:spPr>
              </p:pic>
            </mc:Fallback>
          </mc:AlternateContent>
          <mc:AlternateContent xmlns:mc="http://schemas.openxmlformats.org/markup-compatibility/2006" xmlns:p14="http://schemas.microsoft.com/office/powerpoint/2010/main">
            <mc:Choice Requires="p14">
              <p:contentPart p14:bwMode="auto" r:id="rId500">
                <p14:nvContentPartPr>
                  <p14:cNvPr id="252" name="Ink 251">
                    <a:extLst>
                      <a:ext uri="{FF2B5EF4-FFF2-40B4-BE49-F238E27FC236}">
                        <a16:creationId xmlns:a16="http://schemas.microsoft.com/office/drawing/2014/main" id="{1BE8B614-8984-4817-AA48-74F27E7BAD16}"/>
                      </a:ext>
                    </a:extLst>
                  </p14:cNvPr>
                  <p14:cNvContentPartPr/>
                  <p14:nvPr/>
                </p14:nvContentPartPr>
                <p14:xfrm>
                  <a:off x="7081939" y="4054096"/>
                  <a:ext cx="61920" cy="282960"/>
                </p14:xfrm>
              </p:contentPart>
            </mc:Choice>
            <mc:Fallback xmlns="">
              <p:pic>
                <p:nvPicPr>
                  <p:cNvPr id="30" name="Ink 29">
                    <a:extLst>
                      <a:ext uri="{FF2B5EF4-FFF2-40B4-BE49-F238E27FC236}">
                        <a16:creationId xmlns:a16="http://schemas.microsoft.com/office/drawing/2014/main" id="{1BE8B614-8984-4817-AA48-74F27E7BAD16}"/>
                      </a:ext>
                    </a:extLst>
                  </p:cNvPr>
                  <p:cNvPicPr/>
                  <p:nvPr/>
                </p:nvPicPr>
                <p:blipFill>
                  <a:blip r:embed="rId501"/>
                  <a:stretch>
                    <a:fillRect/>
                  </a:stretch>
                </p:blipFill>
                <p:spPr>
                  <a:xfrm>
                    <a:off x="7072939" y="4045096"/>
                    <a:ext cx="79560" cy="300600"/>
                  </a:xfrm>
                  <a:prstGeom prst="rect">
                    <a:avLst/>
                  </a:prstGeom>
                </p:spPr>
              </p:pic>
            </mc:Fallback>
          </mc:AlternateContent>
          <mc:AlternateContent xmlns:mc="http://schemas.openxmlformats.org/markup-compatibility/2006" xmlns:p14="http://schemas.microsoft.com/office/powerpoint/2010/main">
            <mc:Choice Requires="p14">
              <p:contentPart p14:bwMode="auto" r:id="rId502">
                <p14:nvContentPartPr>
                  <p14:cNvPr id="253" name="Ink 252">
                    <a:extLst>
                      <a:ext uri="{FF2B5EF4-FFF2-40B4-BE49-F238E27FC236}">
                        <a16:creationId xmlns:a16="http://schemas.microsoft.com/office/drawing/2014/main" id="{2408262A-B01A-4F60-9F68-1298F82FB39B}"/>
                      </a:ext>
                    </a:extLst>
                  </p14:cNvPr>
                  <p14:cNvContentPartPr/>
                  <p14:nvPr/>
                </p14:nvContentPartPr>
                <p14:xfrm>
                  <a:off x="7164019" y="4190896"/>
                  <a:ext cx="214920" cy="206280"/>
                </p14:xfrm>
              </p:contentPart>
            </mc:Choice>
            <mc:Fallback xmlns="">
              <p:pic>
                <p:nvPicPr>
                  <p:cNvPr id="31" name="Ink 30">
                    <a:extLst>
                      <a:ext uri="{FF2B5EF4-FFF2-40B4-BE49-F238E27FC236}">
                        <a16:creationId xmlns:a16="http://schemas.microsoft.com/office/drawing/2014/main" id="{2408262A-B01A-4F60-9F68-1298F82FB39B}"/>
                      </a:ext>
                    </a:extLst>
                  </p:cNvPr>
                  <p:cNvPicPr/>
                  <p:nvPr/>
                </p:nvPicPr>
                <p:blipFill>
                  <a:blip r:embed="rId503"/>
                  <a:stretch>
                    <a:fillRect/>
                  </a:stretch>
                </p:blipFill>
                <p:spPr>
                  <a:xfrm>
                    <a:off x="7155019" y="4181896"/>
                    <a:ext cx="232560" cy="223920"/>
                  </a:xfrm>
                  <a:prstGeom prst="rect">
                    <a:avLst/>
                  </a:prstGeom>
                </p:spPr>
              </p:pic>
            </mc:Fallback>
          </mc:AlternateContent>
          <mc:AlternateContent xmlns:mc="http://schemas.openxmlformats.org/markup-compatibility/2006" xmlns:p14="http://schemas.microsoft.com/office/powerpoint/2010/main">
            <mc:Choice Requires="p14">
              <p:contentPart p14:bwMode="auto" r:id="rId504">
                <p14:nvContentPartPr>
                  <p14:cNvPr id="254" name="Ink 253">
                    <a:extLst>
                      <a:ext uri="{FF2B5EF4-FFF2-40B4-BE49-F238E27FC236}">
                        <a16:creationId xmlns:a16="http://schemas.microsoft.com/office/drawing/2014/main" id="{0CCEC315-6136-4B35-ADB1-78E3F0CC4BA6}"/>
                      </a:ext>
                    </a:extLst>
                  </p14:cNvPr>
                  <p14:cNvContentPartPr/>
                  <p14:nvPr/>
                </p14:nvContentPartPr>
                <p14:xfrm>
                  <a:off x="7336819" y="4195576"/>
                  <a:ext cx="284760" cy="741960"/>
                </p14:xfrm>
              </p:contentPart>
            </mc:Choice>
            <mc:Fallback xmlns="">
              <p:pic>
                <p:nvPicPr>
                  <p:cNvPr id="32" name="Ink 31">
                    <a:extLst>
                      <a:ext uri="{FF2B5EF4-FFF2-40B4-BE49-F238E27FC236}">
                        <a16:creationId xmlns:a16="http://schemas.microsoft.com/office/drawing/2014/main" id="{0CCEC315-6136-4B35-ADB1-78E3F0CC4BA6}"/>
                      </a:ext>
                    </a:extLst>
                  </p:cNvPr>
                  <p:cNvPicPr/>
                  <p:nvPr/>
                </p:nvPicPr>
                <p:blipFill>
                  <a:blip r:embed="rId505"/>
                  <a:stretch>
                    <a:fillRect/>
                  </a:stretch>
                </p:blipFill>
                <p:spPr>
                  <a:xfrm>
                    <a:off x="7327830" y="4186576"/>
                    <a:ext cx="302378" cy="759600"/>
                  </a:xfrm>
                  <a:prstGeom prst="rect">
                    <a:avLst/>
                  </a:prstGeom>
                </p:spPr>
              </p:pic>
            </mc:Fallback>
          </mc:AlternateContent>
        </p:grpSp>
        <p:grpSp>
          <p:nvGrpSpPr>
            <p:cNvPr id="230" name="Group 229">
              <a:extLst>
                <a:ext uri="{FF2B5EF4-FFF2-40B4-BE49-F238E27FC236}">
                  <a16:creationId xmlns:a16="http://schemas.microsoft.com/office/drawing/2014/main" id="{6D728C02-63B8-44D8-B5CA-DFDA78917E85}"/>
                </a:ext>
              </a:extLst>
            </p:cNvPr>
            <p:cNvGrpSpPr/>
            <p:nvPr/>
          </p:nvGrpSpPr>
          <p:grpSpPr>
            <a:xfrm>
              <a:off x="7884379" y="3729016"/>
              <a:ext cx="1388880" cy="593280"/>
              <a:chOff x="7884379" y="3729016"/>
              <a:chExt cx="1388880" cy="593280"/>
            </a:xfrm>
          </p:grpSpPr>
          <mc:AlternateContent xmlns:mc="http://schemas.openxmlformats.org/markup-compatibility/2006" xmlns:p14="http://schemas.microsoft.com/office/powerpoint/2010/main">
            <mc:Choice Requires="p14">
              <p:contentPart p14:bwMode="auto" r:id="rId506">
                <p14:nvContentPartPr>
                  <p14:cNvPr id="240" name="Ink 239">
                    <a:extLst>
                      <a:ext uri="{FF2B5EF4-FFF2-40B4-BE49-F238E27FC236}">
                        <a16:creationId xmlns:a16="http://schemas.microsoft.com/office/drawing/2014/main" id="{014288F5-B120-4C5A-9CFA-5CC149F5B263}"/>
                      </a:ext>
                    </a:extLst>
                  </p14:cNvPr>
                  <p14:cNvContentPartPr/>
                  <p14:nvPr/>
                </p14:nvContentPartPr>
                <p14:xfrm>
                  <a:off x="7884379" y="3909736"/>
                  <a:ext cx="252720" cy="412560"/>
                </p14:xfrm>
              </p:contentPart>
            </mc:Choice>
            <mc:Fallback xmlns="">
              <p:pic>
                <p:nvPicPr>
                  <p:cNvPr id="34" name="Ink 33">
                    <a:extLst>
                      <a:ext uri="{FF2B5EF4-FFF2-40B4-BE49-F238E27FC236}">
                        <a16:creationId xmlns:a16="http://schemas.microsoft.com/office/drawing/2014/main" id="{014288F5-B120-4C5A-9CFA-5CC149F5B263}"/>
                      </a:ext>
                    </a:extLst>
                  </p:cNvPr>
                  <p:cNvPicPr/>
                  <p:nvPr/>
                </p:nvPicPr>
                <p:blipFill>
                  <a:blip r:embed="rId507"/>
                  <a:stretch>
                    <a:fillRect/>
                  </a:stretch>
                </p:blipFill>
                <p:spPr>
                  <a:xfrm>
                    <a:off x="7875392" y="3900736"/>
                    <a:ext cx="270335" cy="430200"/>
                  </a:xfrm>
                  <a:prstGeom prst="rect">
                    <a:avLst/>
                  </a:prstGeom>
                </p:spPr>
              </p:pic>
            </mc:Fallback>
          </mc:AlternateContent>
          <mc:AlternateContent xmlns:mc="http://schemas.openxmlformats.org/markup-compatibility/2006" xmlns:p14="http://schemas.microsoft.com/office/powerpoint/2010/main">
            <mc:Choice Requires="p14">
              <p:contentPart p14:bwMode="auto" r:id="rId508">
                <p14:nvContentPartPr>
                  <p14:cNvPr id="241" name="Ink 240">
                    <a:extLst>
                      <a:ext uri="{FF2B5EF4-FFF2-40B4-BE49-F238E27FC236}">
                        <a16:creationId xmlns:a16="http://schemas.microsoft.com/office/drawing/2014/main" id="{35C78176-089B-4A16-BD48-DBB6AE7D0B27}"/>
                      </a:ext>
                    </a:extLst>
                  </p14:cNvPr>
                  <p14:cNvContentPartPr/>
                  <p14:nvPr/>
                </p14:nvContentPartPr>
                <p14:xfrm>
                  <a:off x="8173819" y="4119976"/>
                  <a:ext cx="97200" cy="199440"/>
                </p14:xfrm>
              </p:contentPart>
            </mc:Choice>
            <mc:Fallback xmlns="">
              <p:pic>
                <p:nvPicPr>
                  <p:cNvPr id="35" name="Ink 34">
                    <a:extLst>
                      <a:ext uri="{FF2B5EF4-FFF2-40B4-BE49-F238E27FC236}">
                        <a16:creationId xmlns:a16="http://schemas.microsoft.com/office/drawing/2014/main" id="{35C78176-089B-4A16-BD48-DBB6AE7D0B27}"/>
                      </a:ext>
                    </a:extLst>
                  </p:cNvPr>
                  <p:cNvPicPr/>
                  <p:nvPr/>
                </p:nvPicPr>
                <p:blipFill>
                  <a:blip r:embed="rId509"/>
                  <a:stretch>
                    <a:fillRect/>
                  </a:stretch>
                </p:blipFill>
                <p:spPr>
                  <a:xfrm>
                    <a:off x="8164819" y="4110960"/>
                    <a:ext cx="114840" cy="217112"/>
                  </a:xfrm>
                  <a:prstGeom prst="rect">
                    <a:avLst/>
                  </a:prstGeom>
                </p:spPr>
              </p:pic>
            </mc:Fallback>
          </mc:AlternateContent>
          <mc:AlternateContent xmlns:mc="http://schemas.openxmlformats.org/markup-compatibility/2006" xmlns:p14="http://schemas.microsoft.com/office/powerpoint/2010/main">
            <mc:Choice Requires="p14">
              <p:contentPart p14:bwMode="auto" r:id="rId510">
                <p14:nvContentPartPr>
                  <p14:cNvPr id="242" name="Ink 241">
                    <a:extLst>
                      <a:ext uri="{FF2B5EF4-FFF2-40B4-BE49-F238E27FC236}">
                        <a16:creationId xmlns:a16="http://schemas.microsoft.com/office/drawing/2014/main" id="{D7FC3A65-7BAD-4782-9460-D7D93263ACD7}"/>
                      </a:ext>
                    </a:extLst>
                  </p14:cNvPr>
                  <p14:cNvContentPartPr/>
                  <p14:nvPr/>
                </p14:nvContentPartPr>
                <p14:xfrm>
                  <a:off x="8340499" y="3865456"/>
                  <a:ext cx="150840" cy="444960"/>
                </p14:xfrm>
              </p:contentPart>
            </mc:Choice>
            <mc:Fallback xmlns="">
              <p:pic>
                <p:nvPicPr>
                  <p:cNvPr id="36" name="Ink 35">
                    <a:extLst>
                      <a:ext uri="{FF2B5EF4-FFF2-40B4-BE49-F238E27FC236}">
                        <a16:creationId xmlns:a16="http://schemas.microsoft.com/office/drawing/2014/main" id="{D7FC3A65-7BAD-4782-9460-D7D93263ACD7}"/>
                      </a:ext>
                    </a:extLst>
                  </p:cNvPr>
                  <p:cNvPicPr/>
                  <p:nvPr/>
                </p:nvPicPr>
                <p:blipFill>
                  <a:blip r:embed="rId511"/>
                  <a:stretch>
                    <a:fillRect/>
                  </a:stretch>
                </p:blipFill>
                <p:spPr>
                  <a:xfrm>
                    <a:off x="8331477" y="3856456"/>
                    <a:ext cx="168522" cy="462600"/>
                  </a:xfrm>
                  <a:prstGeom prst="rect">
                    <a:avLst/>
                  </a:prstGeom>
                </p:spPr>
              </p:pic>
            </mc:Fallback>
          </mc:AlternateContent>
          <mc:AlternateContent xmlns:mc="http://schemas.openxmlformats.org/markup-compatibility/2006" xmlns:p14="http://schemas.microsoft.com/office/powerpoint/2010/main">
            <mc:Choice Requires="p14">
              <p:contentPart p14:bwMode="auto" r:id="rId512">
                <p14:nvContentPartPr>
                  <p14:cNvPr id="243" name="Ink 242">
                    <a:extLst>
                      <a:ext uri="{FF2B5EF4-FFF2-40B4-BE49-F238E27FC236}">
                        <a16:creationId xmlns:a16="http://schemas.microsoft.com/office/drawing/2014/main" id="{ED2956B1-37DB-4D1E-ADE5-80F282C4BCD4}"/>
                      </a:ext>
                    </a:extLst>
                  </p14:cNvPr>
                  <p14:cNvContentPartPr/>
                  <p14:nvPr/>
                </p14:nvContentPartPr>
                <p14:xfrm>
                  <a:off x="8582779" y="4131856"/>
                  <a:ext cx="134280" cy="165240"/>
                </p14:xfrm>
              </p:contentPart>
            </mc:Choice>
            <mc:Fallback xmlns="">
              <p:pic>
                <p:nvPicPr>
                  <p:cNvPr id="37" name="Ink 36">
                    <a:extLst>
                      <a:ext uri="{FF2B5EF4-FFF2-40B4-BE49-F238E27FC236}">
                        <a16:creationId xmlns:a16="http://schemas.microsoft.com/office/drawing/2014/main" id="{ED2956B1-37DB-4D1E-ADE5-80F282C4BCD4}"/>
                      </a:ext>
                    </a:extLst>
                  </p:cNvPr>
                  <p:cNvPicPr/>
                  <p:nvPr/>
                </p:nvPicPr>
                <p:blipFill>
                  <a:blip r:embed="rId513"/>
                  <a:stretch>
                    <a:fillRect/>
                  </a:stretch>
                </p:blipFill>
                <p:spPr>
                  <a:xfrm>
                    <a:off x="8573779" y="4122856"/>
                    <a:ext cx="151920" cy="182880"/>
                  </a:xfrm>
                  <a:prstGeom prst="rect">
                    <a:avLst/>
                  </a:prstGeom>
                </p:spPr>
              </p:pic>
            </mc:Fallback>
          </mc:AlternateContent>
          <mc:AlternateContent xmlns:mc="http://schemas.openxmlformats.org/markup-compatibility/2006" xmlns:p14="http://schemas.microsoft.com/office/powerpoint/2010/main">
            <mc:Choice Requires="p14">
              <p:contentPart p14:bwMode="auto" r:id="rId514">
                <p14:nvContentPartPr>
                  <p14:cNvPr id="244" name="Ink 243">
                    <a:extLst>
                      <a:ext uri="{FF2B5EF4-FFF2-40B4-BE49-F238E27FC236}">
                        <a16:creationId xmlns:a16="http://schemas.microsoft.com/office/drawing/2014/main" id="{25218AB9-82D9-4920-AD06-2262FE3F0FF4}"/>
                      </a:ext>
                    </a:extLst>
                  </p14:cNvPr>
                  <p14:cNvContentPartPr/>
                  <p14:nvPr/>
                </p14:nvContentPartPr>
                <p14:xfrm>
                  <a:off x="8771059" y="4169296"/>
                  <a:ext cx="21240" cy="126360"/>
                </p14:xfrm>
              </p:contentPart>
            </mc:Choice>
            <mc:Fallback xmlns="">
              <p:pic>
                <p:nvPicPr>
                  <p:cNvPr id="38" name="Ink 37">
                    <a:extLst>
                      <a:ext uri="{FF2B5EF4-FFF2-40B4-BE49-F238E27FC236}">
                        <a16:creationId xmlns:a16="http://schemas.microsoft.com/office/drawing/2014/main" id="{25218AB9-82D9-4920-AD06-2262FE3F0FF4}"/>
                      </a:ext>
                    </a:extLst>
                  </p:cNvPr>
                  <p:cNvPicPr/>
                  <p:nvPr/>
                </p:nvPicPr>
                <p:blipFill>
                  <a:blip r:embed="rId515"/>
                  <a:stretch>
                    <a:fillRect/>
                  </a:stretch>
                </p:blipFill>
                <p:spPr>
                  <a:xfrm>
                    <a:off x="8761904" y="4160296"/>
                    <a:ext cx="39184" cy="144000"/>
                  </a:xfrm>
                  <a:prstGeom prst="rect">
                    <a:avLst/>
                  </a:prstGeom>
                </p:spPr>
              </p:pic>
            </mc:Fallback>
          </mc:AlternateContent>
          <mc:AlternateContent xmlns:mc="http://schemas.openxmlformats.org/markup-compatibility/2006" xmlns:p14="http://schemas.microsoft.com/office/powerpoint/2010/main">
            <mc:Choice Requires="p14">
              <p:contentPart p14:bwMode="auto" r:id="rId516">
                <p14:nvContentPartPr>
                  <p14:cNvPr id="245" name="Ink 244">
                    <a:extLst>
                      <a:ext uri="{FF2B5EF4-FFF2-40B4-BE49-F238E27FC236}">
                        <a16:creationId xmlns:a16="http://schemas.microsoft.com/office/drawing/2014/main" id="{EA36B722-9D10-40E6-A5ED-20760BE75A5A}"/>
                      </a:ext>
                    </a:extLst>
                  </p14:cNvPr>
                  <p14:cNvContentPartPr/>
                  <p14:nvPr/>
                </p14:nvContentPartPr>
                <p14:xfrm>
                  <a:off x="8778619" y="3729016"/>
                  <a:ext cx="155160" cy="551520"/>
                </p14:xfrm>
              </p:contentPart>
            </mc:Choice>
            <mc:Fallback xmlns="">
              <p:pic>
                <p:nvPicPr>
                  <p:cNvPr id="39" name="Ink 38">
                    <a:extLst>
                      <a:ext uri="{FF2B5EF4-FFF2-40B4-BE49-F238E27FC236}">
                        <a16:creationId xmlns:a16="http://schemas.microsoft.com/office/drawing/2014/main" id="{EA36B722-9D10-40E6-A5ED-20760BE75A5A}"/>
                      </a:ext>
                    </a:extLst>
                  </p:cNvPr>
                  <p:cNvPicPr/>
                  <p:nvPr/>
                </p:nvPicPr>
                <p:blipFill>
                  <a:blip r:embed="rId517"/>
                  <a:stretch>
                    <a:fillRect/>
                  </a:stretch>
                </p:blipFill>
                <p:spPr>
                  <a:xfrm>
                    <a:off x="8769619" y="3720022"/>
                    <a:ext cx="172800" cy="569148"/>
                  </a:xfrm>
                  <a:prstGeom prst="rect">
                    <a:avLst/>
                  </a:prstGeom>
                </p:spPr>
              </p:pic>
            </mc:Fallback>
          </mc:AlternateContent>
          <mc:AlternateContent xmlns:mc="http://schemas.openxmlformats.org/markup-compatibility/2006" xmlns:p14="http://schemas.microsoft.com/office/powerpoint/2010/main">
            <mc:Choice Requires="p14">
              <p:contentPart p14:bwMode="auto" r:id="rId518">
                <p14:nvContentPartPr>
                  <p14:cNvPr id="246" name="Ink 245">
                    <a:extLst>
                      <a:ext uri="{FF2B5EF4-FFF2-40B4-BE49-F238E27FC236}">
                        <a16:creationId xmlns:a16="http://schemas.microsoft.com/office/drawing/2014/main" id="{4E490BEF-066E-4EA9-94B2-42B2E0351057}"/>
                      </a:ext>
                    </a:extLst>
                  </p14:cNvPr>
                  <p14:cNvContentPartPr/>
                  <p14:nvPr/>
                </p14:nvContentPartPr>
                <p14:xfrm>
                  <a:off x="8790499" y="3986416"/>
                  <a:ext cx="112320" cy="97200"/>
                </p14:xfrm>
              </p:contentPart>
            </mc:Choice>
            <mc:Fallback xmlns="">
              <p:pic>
                <p:nvPicPr>
                  <p:cNvPr id="40" name="Ink 39">
                    <a:extLst>
                      <a:ext uri="{FF2B5EF4-FFF2-40B4-BE49-F238E27FC236}">
                        <a16:creationId xmlns:a16="http://schemas.microsoft.com/office/drawing/2014/main" id="{4E490BEF-066E-4EA9-94B2-42B2E0351057}"/>
                      </a:ext>
                    </a:extLst>
                  </p:cNvPr>
                  <p:cNvPicPr/>
                  <p:nvPr/>
                </p:nvPicPr>
                <p:blipFill>
                  <a:blip r:embed="rId519"/>
                  <a:stretch>
                    <a:fillRect/>
                  </a:stretch>
                </p:blipFill>
                <p:spPr>
                  <a:xfrm>
                    <a:off x="8781499" y="3977416"/>
                    <a:ext cx="129960" cy="114840"/>
                  </a:xfrm>
                  <a:prstGeom prst="rect">
                    <a:avLst/>
                  </a:prstGeom>
                </p:spPr>
              </p:pic>
            </mc:Fallback>
          </mc:AlternateContent>
          <mc:AlternateContent xmlns:mc="http://schemas.openxmlformats.org/markup-compatibility/2006" xmlns:p14="http://schemas.microsoft.com/office/powerpoint/2010/main">
            <mc:Choice Requires="p14">
              <p:contentPart p14:bwMode="auto" r:id="rId520">
                <p14:nvContentPartPr>
                  <p14:cNvPr id="247" name="Ink 246">
                    <a:extLst>
                      <a:ext uri="{FF2B5EF4-FFF2-40B4-BE49-F238E27FC236}">
                        <a16:creationId xmlns:a16="http://schemas.microsoft.com/office/drawing/2014/main" id="{5C992B99-DC3D-49EF-822C-16E2CD04204C}"/>
                      </a:ext>
                    </a:extLst>
                  </p14:cNvPr>
                  <p14:cNvContentPartPr/>
                  <p14:nvPr/>
                </p14:nvContentPartPr>
                <p14:xfrm>
                  <a:off x="9034939" y="4079656"/>
                  <a:ext cx="238320" cy="237960"/>
                </p14:xfrm>
              </p:contentPart>
            </mc:Choice>
            <mc:Fallback xmlns="">
              <p:pic>
                <p:nvPicPr>
                  <p:cNvPr id="50" name="Ink 49">
                    <a:extLst>
                      <a:ext uri="{FF2B5EF4-FFF2-40B4-BE49-F238E27FC236}">
                        <a16:creationId xmlns:a16="http://schemas.microsoft.com/office/drawing/2014/main" id="{5C992B99-DC3D-49EF-822C-16E2CD04204C}"/>
                      </a:ext>
                    </a:extLst>
                  </p:cNvPr>
                  <p:cNvPicPr/>
                  <p:nvPr/>
                </p:nvPicPr>
                <p:blipFill>
                  <a:blip r:embed="rId521"/>
                  <a:stretch>
                    <a:fillRect/>
                  </a:stretch>
                </p:blipFill>
                <p:spPr>
                  <a:xfrm>
                    <a:off x="9025939" y="4070670"/>
                    <a:ext cx="255960" cy="255573"/>
                  </a:xfrm>
                  <a:prstGeom prst="rect">
                    <a:avLst/>
                  </a:prstGeom>
                </p:spPr>
              </p:pic>
            </mc:Fallback>
          </mc:AlternateContent>
          <mc:AlternateContent xmlns:mc="http://schemas.openxmlformats.org/markup-compatibility/2006" xmlns:p14="http://schemas.microsoft.com/office/powerpoint/2010/main">
            <mc:Choice Requires="p14">
              <p:contentPart p14:bwMode="auto" r:id="rId522">
                <p14:nvContentPartPr>
                  <p14:cNvPr id="248" name="Ink 247">
                    <a:extLst>
                      <a:ext uri="{FF2B5EF4-FFF2-40B4-BE49-F238E27FC236}">
                        <a16:creationId xmlns:a16="http://schemas.microsoft.com/office/drawing/2014/main" id="{44EE27F9-ED06-4CB9-9B2B-6F1C4580BF07}"/>
                      </a:ext>
                    </a:extLst>
                  </p14:cNvPr>
                  <p14:cNvContentPartPr/>
                  <p14:nvPr/>
                </p14:nvContentPartPr>
                <p14:xfrm>
                  <a:off x="8776819" y="4009096"/>
                  <a:ext cx="239040" cy="9360"/>
                </p14:xfrm>
              </p:contentPart>
            </mc:Choice>
            <mc:Fallback xmlns="">
              <p:pic>
                <p:nvPicPr>
                  <p:cNvPr id="51" name="Ink 50">
                    <a:extLst>
                      <a:ext uri="{FF2B5EF4-FFF2-40B4-BE49-F238E27FC236}">
                        <a16:creationId xmlns:a16="http://schemas.microsoft.com/office/drawing/2014/main" id="{44EE27F9-ED06-4CB9-9B2B-6F1C4580BF07}"/>
                      </a:ext>
                    </a:extLst>
                  </p:cNvPr>
                  <p:cNvPicPr/>
                  <p:nvPr/>
                </p:nvPicPr>
                <p:blipFill>
                  <a:blip r:embed="rId523"/>
                  <a:stretch>
                    <a:fillRect/>
                  </a:stretch>
                </p:blipFill>
                <p:spPr>
                  <a:xfrm>
                    <a:off x="8767819" y="4000096"/>
                    <a:ext cx="256680" cy="27000"/>
                  </a:xfrm>
                  <a:prstGeom prst="rect">
                    <a:avLst/>
                  </a:prstGeom>
                </p:spPr>
              </p:pic>
            </mc:Fallback>
          </mc:AlternateContent>
        </p:grpSp>
        <p:grpSp>
          <p:nvGrpSpPr>
            <p:cNvPr id="231" name="Group 230">
              <a:extLst>
                <a:ext uri="{FF2B5EF4-FFF2-40B4-BE49-F238E27FC236}">
                  <a16:creationId xmlns:a16="http://schemas.microsoft.com/office/drawing/2014/main" id="{B9135FF0-C8A5-44F6-A348-F72FE10CB382}"/>
                </a:ext>
              </a:extLst>
            </p:cNvPr>
            <p:cNvGrpSpPr/>
            <p:nvPr/>
          </p:nvGrpSpPr>
          <p:grpSpPr>
            <a:xfrm>
              <a:off x="5850739" y="4288456"/>
              <a:ext cx="429840" cy="126720"/>
              <a:chOff x="5850739" y="4288456"/>
              <a:chExt cx="429840" cy="126720"/>
            </a:xfrm>
          </p:grpSpPr>
          <mc:AlternateContent xmlns:mc="http://schemas.openxmlformats.org/markup-compatibility/2006" xmlns:p14="http://schemas.microsoft.com/office/powerpoint/2010/main">
            <mc:Choice Requires="p14">
              <p:contentPart p14:bwMode="auto" r:id="rId524">
                <p14:nvContentPartPr>
                  <p14:cNvPr id="238" name="Ink 237">
                    <a:extLst>
                      <a:ext uri="{FF2B5EF4-FFF2-40B4-BE49-F238E27FC236}">
                        <a16:creationId xmlns:a16="http://schemas.microsoft.com/office/drawing/2014/main" id="{89EA5F68-36BF-4ABB-A509-08D82BBAF393}"/>
                      </a:ext>
                    </a:extLst>
                  </p14:cNvPr>
                  <p14:cNvContentPartPr/>
                  <p14:nvPr/>
                </p14:nvContentPartPr>
                <p14:xfrm>
                  <a:off x="5850739" y="4299616"/>
                  <a:ext cx="412560" cy="115560"/>
                </p14:xfrm>
              </p:contentPart>
            </mc:Choice>
            <mc:Fallback xmlns="">
              <p:pic>
                <p:nvPicPr>
                  <p:cNvPr id="53" name="Ink 52">
                    <a:extLst>
                      <a:ext uri="{FF2B5EF4-FFF2-40B4-BE49-F238E27FC236}">
                        <a16:creationId xmlns:a16="http://schemas.microsoft.com/office/drawing/2014/main" id="{89EA5F68-36BF-4ABB-A509-08D82BBAF393}"/>
                      </a:ext>
                    </a:extLst>
                  </p:cNvPr>
                  <p:cNvPicPr/>
                  <p:nvPr/>
                </p:nvPicPr>
                <p:blipFill>
                  <a:blip r:embed="rId525"/>
                  <a:stretch>
                    <a:fillRect/>
                  </a:stretch>
                </p:blipFill>
                <p:spPr>
                  <a:xfrm>
                    <a:off x="5841739" y="4290616"/>
                    <a:ext cx="430200" cy="133200"/>
                  </a:xfrm>
                  <a:prstGeom prst="rect">
                    <a:avLst/>
                  </a:prstGeom>
                </p:spPr>
              </p:pic>
            </mc:Fallback>
          </mc:AlternateContent>
          <mc:AlternateContent xmlns:mc="http://schemas.openxmlformats.org/markup-compatibility/2006" xmlns:p14="http://schemas.microsoft.com/office/powerpoint/2010/main">
            <mc:Choice Requires="p14">
              <p:contentPart p14:bwMode="auto" r:id="rId526">
                <p14:nvContentPartPr>
                  <p14:cNvPr id="239" name="Ink 238">
                    <a:extLst>
                      <a:ext uri="{FF2B5EF4-FFF2-40B4-BE49-F238E27FC236}">
                        <a16:creationId xmlns:a16="http://schemas.microsoft.com/office/drawing/2014/main" id="{99224D29-9971-442C-B50F-99B461D7A409}"/>
                      </a:ext>
                    </a:extLst>
                  </p14:cNvPr>
                  <p14:cNvContentPartPr/>
                  <p14:nvPr/>
                </p14:nvContentPartPr>
                <p14:xfrm>
                  <a:off x="6149179" y="4288456"/>
                  <a:ext cx="131400" cy="125640"/>
                </p14:xfrm>
              </p:contentPart>
            </mc:Choice>
            <mc:Fallback xmlns="">
              <p:pic>
                <p:nvPicPr>
                  <p:cNvPr id="54" name="Ink 53">
                    <a:extLst>
                      <a:ext uri="{FF2B5EF4-FFF2-40B4-BE49-F238E27FC236}">
                        <a16:creationId xmlns:a16="http://schemas.microsoft.com/office/drawing/2014/main" id="{99224D29-9971-442C-B50F-99B461D7A409}"/>
                      </a:ext>
                    </a:extLst>
                  </p:cNvPr>
                  <p:cNvPicPr/>
                  <p:nvPr/>
                </p:nvPicPr>
                <p:blipFill>
                  <a:blip r:embed="rId527"/>
                  <a:stretch>
                    <a:fillRect/>
                  </a:stretch>
                </p:blipFill>
                <p:spPr>
                  <a:xfrm>
                    <a:off x="6140179" y="4279430"/>
                    <a:ext cx="149040" cy="143331"/>
                  </a:xfrm>
                  <a:prstGeom prst="rect">
                    <a:avLst/>
                  </a:prstGeom>
                </p:spPr>
              </p:pic>
            </mc:Fallback>
          </mc:AlternateContent>
        </p:grpSp>
        <p:grpSp>
          <p:nvGrpSpPr>
            <p:cNvPr id="232" name="Group 231">
              <a:extLst>
                <a:ext uri="{FF2B5EF4-FFF2-40B4-BE49-F238E27FC236}">
                  <a16:creationId xmlns:a16="http://schemas.microsoft.com/office/drawing/2014/main" id="{3077E497-761C-44CF-A173-A66960C1C00F}"/>
                </a:ext>
              </a:extLst>
            </p:cNvPr>
            <p:cNvGrpSpPr/>
            <p:nvPr/>
          </p:nvGrpSpPr>
          <p:grpSpPr>
            <a:xfrm>
              <a:off x="6302179" y="3909376"/>
              <a:ext cx="66960" cy="114840"/>
              <a:chOff x="6302179" y="3909376"/>
              <a:chExt cx="66960" cy="114840"/>
            </a:xfrm>
          </p:grpSpPr>
          <mc:AlternateContent xmlns:mc="http://schemas.openxmlformats.org/markup-compatibility/2006" xmlns:p14="http://schemas.microsoft.com/office/powerpoint/2010/main">
            <mc:Choice Requires="p14">
              <p:contentPart p14:bwMode="auto" r:id="rId528">
                <p14:nvContentPartPr>
                  <p14:cNvPr id="236" name="Ink 235">
                    <a:extLst>
                      <a:ext uri="{FF2B5EF4-FFF2-40B4-BE49-F238E27FC236}">
                        <a16:creationId xmlns:a16="http://schemas.microsoft.com/office/drawing/2014/main" id="{B21D6C68-8582-40FE-831A-74DB8333DB22}"/>
                      </a:ext>
                    </a:extLst>
                  </p14:cNvPr>
                  <p14:cNvContentPartPr/>
                  <p14:nvPr/>
                </p14:nvContentPartPr>
                <p14:xfrm>
                  <a:off x="6302179" y="3909376"/>
                  <a:ext cx="12240" cy="74160"/>
                </p14:xfrm>
              </p:contentPart>
            </mc:Choice>
            <mc:Fallback xmlns="">
              <p:pic>
                <p:nvPicPr>
                  <p:cNvPr id="56" name="Ink 55">
                    <a:extLst>
                      <a:ext uri="{FF2B5EF4-FFF2-40B4-BE49-F238E27FC236}">
                        <a16:creationId xmlns:a16="http://schemas.microsoft.com/office/drawing/2014/main" id="{B21D6C68-8582-40FE-831A-74DB8333DB22}"/>
                      </a:ext>
                    </a:extLst>
                  </p:cNvPr>
                  <p:cNvPicPr/>
                  <p:nvPr/>
                </p:nvPicPr>
                <p:blipFill>
                  <a:blip r:embed="rId529"/>
                  <a:stretch>
                    <a:fillRect/>
                  </a:stretch>
                </p:blipFill>
                <p:spPr>
                  <a:xfrm>
                    <a:off x="6293436" y="3900332"/>
                    <a:ext cx="29376" cy="91886"/>
                  </a:xfrm>
                  <a:prstGeom prst="rect">
                    <a:avLst/>
                  </a:prstGeom>
                </p:spPr>
              </p:pic>
            </mc:Fallback>
          </mc:AlternateContent>
          <mc:AlternateContent xmlns:mc="http://schemas.openxmlformats.org/markup-compatibility/2006" xmlns:p14="http://schemas.microsoft.com/office/powerpoint/2010/main">
            <mc:Choice Requires="p14">
              <p:contentPart p14:bwMode="auto" r:id="rId530">
                <p14:nvContentPartPr>
                  <p14:cNvPr id="237" name="Ink 236">
                    <a:extLst>
                      <a:ext uri="{FF2B5EF4-FFF2-40B4-BE49-F238E27FC236}">
                        <a16:creationId xmlns:a16="http://schemas.microsoft.com/office/drawing/2014/main" id="{42100275-E655-4EBC-A327-7D756C5B9ADB}"/>
                      </a:ext>
                    </a:extLst>
                  </p14:cNvPr>
                  <p14:cNvContentPartPr/>
                  <p14:nvPr/>
                </p14:nvContentPartPr>
                <p14:xfrm>
                  <a:off x="6342859" y="3924496"/>
                  <a:ext cx="26280" cy="99720"/>
                </p14:xfrm>
              </p:contentPart>
            </mc:Choice>
            <mc:Fallback xmlns="">
              <p:pic>
                <p:nvPicPr>
                  <p:cNvPr id="320" name="Ink 319">
                    <a:extLst>
                      <a:ext uri="{FF2B5EF4-FFF2-40B4-BE49-F238E27FC236}">
                        <a16:creationId xmlns:a16="http://schemas.microsoft.com/office/drawing/2014/main" id="{42100275-E655-4EBC-A327-7D756C5B9ADB}"/>
                      </a:ext>
                    </a:extLst>
                  </p:cNvPr>
                  <p:cNvPicPr/>
                  <p:nvPr/>
                </p:nvPicPr>
                <p:blipFill>
                  <a:blip r:embed="rId531"/>
                  <a:stretch>
                    <a:fillRect/>
                  </a:stretch>
                </p:blipFill>
                <p:spPr>
                  <a:xfrm>
                    <a:off x="6333859" y="3915496"/>
                    <a:ext cx="43920" cy="117360"/>
                  </a:xfrm>
                  <a:prstGeom prst="rect">
                    <a:avLst/>
                  </a:prstGeom>
                </p:spPr>
              </p:pic>
            </mc:Fallback>
          </mc:AlternateContent>
        </p:grpSp>
        <p:grpSp>
          <p:nvGrpSpPr>
            <p:cNvPr id="233" name="Group 232">
              <a:extLst>
                <a:ext uri="{FF2B5EF4-FFF2-40B4-BE49-F238E27FC236}">
                  <a16:creationId xmlns:a16="http://schemas.microsoft.com/office/drawing/2014/main" id="{84DA2FC8-C2F7-4946-A707-21DDAF07641D}"/>
                </a:ext>
              </a:extLst>
            </p:cNvPr>
            <p:cNvGrpSpPr/>
            <p:nvPr/>
          </p:nvGrpSpPr>
          <p:grpSpPr>
            <a:xfrm>
              <a:off x="7607899" y="3927016"/>
              <a:ext cx="48960" cy="64080"/>
              <a:chOff x="7607899" y="3927016"/>
              <a:chExt cx="48960" cy="64080"/>
            </a:xfrm>
          </p:grpSpPr>
          <mc:AlternateContent xmlns:mc="http://schemas.openxmlformats.org/markup-compatibility/2006" xmlns:p14="http://schemas.microsoft.com/office/powerpoint/2010/main">
            <mc:Choice Requires="p14">
              <p:contentPart p14:bwMode="auto" r:id="rId532">
                <p14:nvContentPartPr>
                  <p14:cNvPr id="234" name="Ink 233">
                    <a:extLst>
                      <a:ext uri="{FF2B5EF4-FFF2-40B4-BE49-F238E27FC236}">
                        <a16:creationId xmlns:a16="http://schemas.microsoft.com/office/drawing/2014/main" id="{3C9CE143-D815-4287-99B8-346C764CDA32}"/>
                      </a:ext>
                    </a:extLst>
                  </p14:cNvPr>
                  <p14:cNvContentPartPr/>
                  <p14:nvPr/>
                </p14:nvContentPartPr>
                <p14:xfrm>
                  <a:off x="7607899" y="3934576"/>
                  <a:ext cx="4320" cy="52200"/>
                </p14:xfrm>
              </p:contentPart>
            </mc:Choice>
            <mc:Fallback xmlns="">
              <p:pic>
                <p:nvPicPr>
                  <p:cNvPr id="321" name="Ink 320">
                    <a:extLst>
                      <a:ext uri="{FF2B5EF4-FFF2-40B4-BE49-F238E27FC236}">
                        <a16:creationId xmlns:a16="http://schemas.microsoft.com/office/drawing/2014/main" id="{3C9CE143-D815-4287-99B8-346C764CDA32}"/>
                      </a:ext>
                    </a:extLst>
                  </p:cNvPr>
                  <p:cNvPicPr/>
                  <p:nvPr/>
                </p:nvPicPr>
                <p:blipFill>
                  <a:blip r:embed="rId533"/>
                  <a:stretch>
                    <a:fillRect/>
                  </a:stretch>
                </p:blipFill>
                <p:spPr>
                  <a:xfrm>
                    <a:off x="7598081" y="3925576"/>
                    <a:ext cx="23564" cy="69840"/>
                  </a:xfrm>
                  <a:prstGeom prst="rect">
                    <a:avLst/>
                  </a:prstGeom>
                </p:spPr>
              </p:pic>
            </mc:Fallback>
          </mc:AlternateContent>
          <mc:AlternateContent xmlns:mc="http://schemas.openxmlformats.org/markup-compatibility/2006" xmlns:p14="http://schemas.microsoft.com/office/powerpoint/2010/main">
            <mc:Choice Requires="p14">
              <p:contentPart p14:bwMode="auto" r:id="rId534">
                <p14:nvContentPartPr>
                  <p14:cNvPr id="235" name="Ink 234">
                    <a:extLst>
                      <a:ext uri="{FF2B5EF4-FFF2-40B4-BE49-F238E27FC236}">
                        <a16:creationId xmlns:a16="http://schemas.microsoft.com/office/drawing/2014/main" id="{CB43F3B2-F8F5-4100-BD85-2F1CFB9EA24F}"/>
                      </a:ext>
                    </a:extLst>
                  </p14:cNvPr>
                  <p14:cNvContentPartPr/>
                  <p14:nvPr/>
                </p14:nvContentPartPr>
                <p14:xfrm>
                  <a:off x="7647859" y="3927016"/>
                  <a:ext cx="9000" cy="64080"/>
                </p14:xfrm>
              </p:contentPart>
            </mc:Choice>
            <mc:Fallback xmlns="">
              <p:pic>
                <p:nvPicPr>
                  <p:cNvPr id="322" name="Ink 321">
                    <a:extLst>
                      <a:ext uri="{FF2B5EF4-FFF2-40B4-BE49-F238E27FC236}">
                        <a16:creationId xmlns:a16="http://schemas.microsoft.com/office/drawing/2014/main" id="{CB43F3B2-F8F5-4100-BD85-2F1CFB9EA24F}"/>
                      </a:ext>
                    </a:extLst>
                  </p:cNvPr>
                  <p:cNvPicPr/>
                  <p:nvPr/>
                </p:nvPicPr>
                <p:blipFill>
                  <a:blip r:embed="rId535"/>
                  <a:stretch>
                    <a:fillRect/>
                  </a:stretch>
                </p:blipFill>
                <p:spPr>
                  <a:xfrm>
                    <a:off x="7638859" y="3917965"/>
                    <a:ext cx="26640" cy="81820"/>
                  </a:xfrm>
                  <a:prstGeom prst="rect">
                    <a:avLst/>
                  </a:prstGeom>
                </p:spPr>
              </p:pic>
            </mc:Fallback>
          </mc:AlternateContent>
        </p:grpSp>
      </p:grpSp>
      <p:sp>
        <p:nvSpPr>
          <p:cNvPr id="3" name="TextBox 2"/>
          <p:cNvSpPr txBox="1"/>
          <p:nvPr/>
        </p:nvSpPr>
        <p:spPr>
          <a:xfrm>
            <a:off x="1754454" y="5420380"/>
            <a:ext cx="8677470" cy="553998"/>
          </a:xfrm>
          <a:prstGeom prst="rect">
            <a:avLst/>
          </a:prstGeom>
          <a:noFill/>
        </p:spPr>
        <p:txBody>
          <a:bodyPr wrap="square" rtlCol="0">
            <a:spAutoFit/>
          </a:bodyPr>
          <a:lstStyle/>
          <a:p>
            <a:pPr algn="ctr"/>
            <a:r>
              <a:rPr lang="en-US" sz="3000" b="1" dirty="0"/>
              <a:t>Empower actors to exceed </a:t>
            </a:r>
            <a:r>
              <a:rPr lang="en-US" sz="3000" b="1" dirty="0" smtClean="0"/>
              <a:t>expectations</a:t>
            </a:r>
            <a:endParaRPr lang="en-US" sz="3000" b="1" dirty="0"/>
          </a:p>
        </p:txBody>
      </p:sp>
    </p:spTree>
    <p:extLst>
      <p:ext uri="{BB962C8B-B14F-4D97-AF65-F5344CB8AC3E}">
        <p14:creationId xmlns:p14="http://schemas.microsoft.com/office/powerpoint/2010/main" val="24838351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US" dirty="0" smtClean="0">
                <a:solidFill>
                  <a:srgbClr val="101197"/>
                </a:solidFill>
                <a:latin typeface="Century Gothic" panose="020B0502020202020204" pitchFamily="34" charset="0"/>
              </a:rPr>
              <a:t>System Metrics</a:t>
            </a:r>
            <a:endParaRPr lang="en-US" dirty="0">
              <a:solidFill>
                <a:srgbClr val="101197"/>
              </a:solidFill>
              <a:latin typeface="Century Gothic" panose="020B0502020202020204" pitchFamily="34" charset="0"/>
            </a:endParaRPr>
          </a:p>
        </p:txBody>
      </p:sp>
      <p:grpSp>
        <p:nvGrpSpPr>
          <p:cNvPr id="4" name="Group 3"/>
          <p:cNvGrpSpPr/>
          <p:nvPr/>
        </p:nvGrpSpPr>
        <p:grpSpPr>
          <a:xfrm>
            <a:off x="129306" y="920574"/>
            <a:ext cx="11964960" cy="5815080"/>
            <a:chOff x="129306" y="887916"/>
            <a:chExt cx="11964960" cy="5815080"/>
          </a:xfrm>
        </p:grpSpPr>
        <p:grpSp>
          <p:nvGrpSpPr>
            <p:cNvPr id="5" name="Group 4">
              <a:extLst>
                <a:ext uri="{FF2B5EF4-FFF2-40B4-BE49-F238E27FC236}">
                  <a16:creationId xmlns:a16="http://schemas.microsoft.com/office/drawing/2014/main" id="{2AE0CF64-8277-4E36-BEB4-ED0CC91716B1}"/>
                </a:ext>
              </a:extLst>
            </p:cNvPr>
            <p:cNvGrpSpPr/>
            <p:nvPr/>
          </p:nvGrpSpPr>
          <p:grpSpPr>
            <a:xfrm>
              <a:off x="922026" y="1498476"/>
              <a:ext cx="2078280" cy="1687320"/>
              <a:chOff x="922026" y="1498476"/>
              <a:chExt cx="2078280" cy="1687320"/>
            </a:xfrm>
          </p:grpSpPr>
          <mc:AlternateContent xmlns:mc="http://schemas.openxmlformats.org/markup-compatibility/2006" xmlns:p14="http://schemas.microsoft.com/office/powerpoint/2010/main">
            <mc:Choice Requires="p14">
              <p:contentPart p14:bwMode="auto" r:id="rId2">
                <p14:nvContentPartPr>
                  <p14:cNvPr id="152" name="Ink 151">
                    <a:extLst>
                      <a:ext uri="{FF2B5EF4-FFF2-40B4-BE49-F238E27FC236}">
                        <a16:creationId xmlns:a16="http://schemas.microsoft.com/office/drawing/2014/main" id="{AAF65ECD-77B1-4176-AE17-E8E203D41EF5}"/>
                      </a:ext>
                    </a:extLst>
                  </p14:cNvPr>
                  <p14:cNvContentPartPr/>
                  <p14:nvPr/>
                </p14:nvContentPartPr>
                <p14:xfrm>
                  <a:off x="922026" y="1498476"/>
                  <a:ext cx="340560" cy="589320"/>
                </p14:xfrm>
              </p:contentPart>
            </mc:Choice>
            <mc:Fallback xmlns="">
              <p:pic>
                <p:nvPicPr>
                  <p:cNvPr id="14" name="Ink 13">
                    <a:extLst>
                      <a:ext uri="{FF2B5EF4-FFF2-40B4-BE49-F238E27FC236}">
                        <a16:creationId xmlns:a16="http://schemas.microsoft.com/office/drawing/2014/main" id="{AAF65ECD-77B1-4176-AE17-E8E203D41EF5}"/>
                      </a:ext>
                    </a:extLst>
                  </p:cNvPr>
                  <p:cNvPicPr/>
                  <p:nvPr/>
                </p:nvPicPr>
                <p:blipFill>
                  <a:blip r:embed="rId23"/>
                  <a:stretch>
                    <a:fillRect/>
                  </a:stretch>
                </p:blipFill>
                <p:spPr>
                  <a:xfrm>
                    <a:off x="913026" y="1489476"/>
                    <a:ext cx="358200" cy="60696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153" name="Ink 152">
                    <a:extLst>
                      <a:ext uri="{FF2B5EF4-FFF2-40B4-BE49-F238E27FC236}">
                        <a16:creationId xmlns:a16="http://schemas.microsoft.com/office/drawing/2014/main" id="{423E96DE-49E2-4F0C-9DE7-67D6766E8FC6}"/>
                      </a:ext>
                    </a:extLst>
                  </p14:cNvPr>
                  <p14:cNvContentPartPr/>
                  <p14:nvPr/>
                </p14:nvContentPartPr>
                <p14:xfrm>
                  <a:off x="990066" y="1815276"/>
                  <a:ext cx="213120" cy="32760"/>
                </p14:xfrm>
              </p:contentPart>
            </mc:Choice>
            <mc:Fallback xmlns="">
              <p:pic>
                <p:nvPicPr>
                  <p:cNvPr id="15" name="Ink 14">
                    <a:extLst>
                      <a:ext uri="{FF2B5EF4-FFF2-40B4-BE49-F238E27FC236}">
                        <a16:creationId xmlns:a16="http://schemas.microsoft.com/office/drawing/2014/main" id="{423E96DE-49E2-4F0C-9DE7-67D6766E8FC6}"/>
                      </a:ext>
                    </a:extLst>
                  </p:cNvPr>
                  <p:cNvPicPr/>
                  <p:nvPr/>
                </p:nvPicPr>
                <p:blipFill>
                  <a:blip r:embed="rId25"/>
                  <a:stretch>
                    <a:fillRect/>
                  </a:stretch>
                </p:blipFill>
                <p:spPr>
                  <a:xfrm>
                    <a:off x="981066" y="1806276"/>
                    <a:ext cx="230760" cy="504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154" name="Ink 153">
                    <a:extLst>
                      <a:ext uri="{FF2B5EF4-FFF2-40B4-BE49-F238E27FC236}">
                        <a16:creationId xmlns:a16="http://schemas.microsoft.com/office/drawing/2014/main" id="{CD8B2943-6DB9-45F9-8525-28230B985EE4}"/>
                      </a:ext>
                    </a:extLst>
                  </p14:cNvPr>
                  <p14:cNvContentPartPr/>
                  <p14:nvPr/>
                </p14:nvContentPartPr>
                <p14:xfrm>
                  <a:off x="1300386" y="1868916"/>
                  <a:ext cx="30240" cy="124200"/>
                </p14:xfrm>
              </p:contentPart>
            </mc:Choice>
            <mc:Fallback xmlns="">
              <p:pic>
                <p:nvPicPr>
                  <p:cNvPr id="16" name="Ink 15">
                    <a:extLst>
                      <a:ext uri="{FF2B5EF4-FFF2-40B4-BE49-F238E27FC236}">
                        <a16:creationId xmlns:a16="http://schemas.microsoft.com/office/drawing/2014/main" id="{CD8B2943-6DB9-45F9-8525-28230B985EE4}"/>
                      </a:ext>
                    </a:extLst>
                  </p:cNvPr>
                  <p:cNvPicPr/>
                  <p:nvPr/>
                </p:nvPicPr>
                <p:blipFill>
                  <a:blip r:embed="rId27"/>
                  <a:stretch>
                    <a:fillRect/>
                  </a:stretch>
                </p:blipFill>
                <p:spPr>
                  <a:xfrm>
                    <a:off x="1291492" y="1859916"/>
                    <a:ext cx="47672" cy="14184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155" name="Ink 154">
                    <a:extLst>
                      <a:ext uri="{FF2B5EF4-FFF2-40B4-BE49-F238E27FC236}">
                        <a16:creationId xmlns:a16="http://schemas.microsoft.com/office/drawing/2014/main" id="{31C1BE99-B20F-4DB1-96C0-E1193CD84239}"/>
                      </a:ext>
                    </a:extLst>
                  </p14:cNvPr>
                  <p14:cNvContentPartPr/>
                  <p14:nvPr/>
                </p14:nvContentPartPr>
                <p14:xfrm>
                  <a:off x="1315506" y="1756596"/>
                  <a:ext cx="2160" cy="16920"/>
                </p14:xfrm>
              </p:contentPart>
            </mc:Choice>
            <mc:Fallback xmlns="">
              <p:pic>
                <p:nvPicPr>
                  <p:cNvPr id="17" name="Ink 16">
                    <a:extLst>
                      <a:ext uri="{FF2B5EF4-FFF2-40B4-BE49-F238E27FC236}">
                        <a16:creationId xmlns:a16="http://schemas.microsoft.com/office/drawing/2014/main" id="{31C1BE99-B20F-4DB1-96C0-E1193CD84239}"/>
                      </a:ext>
                    </a:extLst>
                  </p:cNvPr>
                  <p:cNvPicPr/>
                  <p:nvPr/>
                </p:nvPicPr>
                <p:blipFill>
                  <a:blip r:embed="rId29"/>
                  <a:stretch>
                    <a:fillRect/>
                  </a:stretch>
                </p:blipFill>
                <p:spPr>
                  <a:xfrm>
                    <a:off x="1306506" y="1747596"/>
                    <a:ext cx="19800" cy="3456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156" name="Ink 155">
                    <a:extLst>
                      <a:ext uri="{FF2B5EF4-FFF2-40B4-BE49-F238E27FC236}">
                        <a16:creationId xmlns:a16="http://schemas.microsoft.com/office/drawing/2014/main" id="{B599BA23-0717-49F0-9F66-739CE6E6B829}"/>
                      </a:ext>
                    </a:extLst>
                  </p14:cNvPr>
                  <p14:cNvContentPartPr/>
                  <p14:nvPr/>
                </p14:nvContentPartPr>
                <p14:xfrm>
                  <a:off x="1402266" y="1805556"/>
                  <a:ext cx="204120" cy="177120"/>
                </p14:xfrm>
              </p:contentPart>
            </mc:Choice>
            <mc:Fallback xmlns="">
              <p:pic>
                <p:nvPicPr>
                  <p:cNvPr id="18" name="Ink 17">
                    <a:extLst>
                      <a:ext uri="{FF2B5EF4-FFF2-40B4-BE49-F238E27FC236}">
                        <a16:creationId xmlns:a16="http://schemas.microsoft.com/office/drawing/2014/main" id="{B599BA23-0717-49F0-9F66-739CE6E6B829}"/>
                      </a:ext>
                    </a:extLst>
                  </p:cNvPr>
                  <p:cNvPicPr/>
                  <p:nvPr/>
                </p:nvPicPr>
                <p:blipFill>
                  <a:blip r:embed="rId31"/>
                  <a:stretch>
                    <a:fillRect/>
                  </a:stretch>
                </p:blipFill>
                <p:spPr>
                  <a:xfrm>
                    <a:off x="1393266" y="1796538"/>
                    <a:ext cx="221760" cy="194796"/>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157" name="Ink 156">
                    <a:extLst>
                      <a:ext uri="{FF2B5EF4-FFF2-40B4-BE49-F238E27FC236}">
                        <a16:creationId xmlns:a16="http://schemas.microsoft.com/office/drawing/2014/main" id="{D50F7620-E89A-4982-9289-F78BCF6D9B25}"/>
                      </a:ext>
                    </a:extLst>
                  </p14:cNvPr>
                  <p14:cNvContentPartPr/>
                  <p14:nvPr/>
                </p14:nvContentPartPr>
                <p14:xfrm>
                  <a:off x="1782786" y="1524036"/>
                  <a:ext cx="297000" cy="503640"/>
                </p14:xfrm>
              </p:contentPart>
            </mc:Choice>
            <mc:Fallback xmlns="">
              <p:pic>
                <p:nvPicPr>
                  <p:cNvPr id="20" name="Ink 19">
                    <a:extLst>
                      <a:ext uri="{FF2B5EF4-FFF2-40B4-BE49-F238E27FC236}">
                        <a16:creationId xmlns:a16="http://schemas.microsoft.com/office/drawing/2014/main" id="{D50F7620-E89A-4982-9289-F78BCF6D9B25}"/>
                      </a:ext>
                    </a:extLst>
                  </p:cNvPr>
                  <p:cNvPicPr/>
                  <p:nvPr/>
                </p:nvPicPr>
                <p:blipFill>
                  <a:blip r:embed="rId33"/>
                  <a:stretch>
                    <a:fillRect/>
                  </a:stretch>
                </p:blipFill>
                <p:spPr>
                  <a:xfrm>
                    <a:off x="1773786" y="1515036"/>
                    <a:ext cx="314640" cy="52128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158" name="Ink 157">
                    <a:extLst>
                      <a:ext uri="{FF2B5EF4-FFF2-40B4-BE49-F238E27FC236}">
                        <a16:creationId xmlns:a16="http://schemas.microsoft.com/office/drawing/2014/main" id="{BE42CC77-4A6C-419E-B455-8058367FD066}"/>
                      </a:ext>
                    </a:extLst>
                  </p14:cNvPr>
                  <p14:cNvContentPartPr/>
                  <p14:nvPr/>
                </p14:nvContentPartPr>
                <p14:xfrm>
                  <a:off x="1949826" y="1813116"/>
                  <a:ext cx="79200" cy="182520"/>
                </p14:xfrm>
              </p:contentPart>
            </mc:Choice>
            <mc:Fallback xmlns="">
              <p:pic>
                <p:nvPicPr>
                  <p:cNvPr id="21" name="Ink 20">
                    <a:extLst>
                      <a:ext uri="{FF2B5EF4-FFF2-40B4-BE49-F238E27FC236}">
                        <a16:creationId xmlns:a16="http://schemas.microsoft.com/office/drawing/2014/main" id="{BE42CC77-4A6C-419E-B455-8058367FD066}"/>
                      </a:ext>
                    </a:extLst>
                  </p:cNvPr>
                  <p:cNvPicPr/>
                  <p:nvPr/>
                </p:nvPicPr>
                <p:blipFill>
                  <a:blip r:embed="rId35"/>
                  <a:stretch>
                    <a:fillRect/>
                  </a:stretch>
                </p:blipFill>
                <p:spPr>
                  <a:xfrm>
                    <a:off x="1940826" y="1804116"/>
                    <a:ext cx="96840" cy="20016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159" name="Ink 158">
                    <a:extLst>
                      <a:ext uri="{FF2B5EF4-FFF2-40B4-BE49-F238E27FC236}">
                        <a16:creationId xmlns:a16="http://schemas.microsoft.com/office/drawing/2014/main" id="{F5AD06E6-E334-459E-A18A-E9749F9630B5}"/>
                      </a:ext>
                    </a:extLst>
                  </p14:cNvPr>
                  <p14:cNvContentPartPr/>
                  <p14:nvPr/>
                </p14:nvContentPartPr>
                <p14:xfrm>
                  <a:off x="2079786" y="1820316"/>
                  <a:ext cx="124200" cy="154440"/>
                </p14:xfrm>
              </p:contentPart>
            </mc:Choice>
            <mc:Fallback xmlns="">
              <p:pic>
                <p:nvPicPr>
                  <p:cNvPr id="22" name="Ink 21">
                    <a:extLst>
                      <a:ext uri="{FF2B5EF4-FFF2-40B4-BE49-F238E27FC236}">
                        <a16:creationId xmlns:a16="http://schemas.microsoft.com/office/drawing/2014/main" id="{F5AD06E6-E334-459E-A18A-E9749F9630B5}"/>
                      </a:ext>
                    </a:extLst>
                  </p:cNvPr>
                  <p:cNvPicPr/>
                  <p:nvPr/>
                </p:nvPicPr>
                <p:blipFill>
                  <a:blip r:embed="rId37"/>
                  <a:stretch>
                    <a:fillRect/>
                  </a:stretch>
                </p:blipFill>
                <p:spPr>
                  <a:xfrm>
                    <a:off x="2070786" y="1811316"/>
                    <a:ext cx="141840" cy="17208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160" name="Ink 159">
                    <a:extLst>
                      <a:ext uri="{FF2B5EF4-FFF2-40B4-BE49-F238E27FC236}">
                        <a16:creationId xmlns:a16="http://schemas.microsoft.com/office/drawing/2014/main" id="{3BBA6A02-9776-4A64-A9C3-385B0CE45A45}"/>
                      </a:ext>
                    </a:extLst>
                  </p14:cNvPr>
                  <p14:cNvContentPartPr/>
                  <p14:nvPr/>
                </p14:nvContentPartPr>
                <p14:xfrm>
                  <a:off x="2250786" y="1851276"/>
                  <a:ext cx="158760" cy="125640"/>
                </p14:xfrm>
              </p:contentPart>
            </mc:Choice>
            <mc:Fallback xmlns="">
              <p:pic>
                <p:nvPicPr>
                  <p:cNvPr id="23" name="Ink 22">
                    <a:extLst>
                      <a:ext uri="{FF2B5EF4-FFF2-40B4-BE49-F238E27FC236}">
                        <a16:creationId xmlns:a16="http://schemas.microsoft.com/office/drawing/2014/main" id="{3BBA6A02-9776-4A64-A9C3-385B0CE45A45}"/>
                      </a:ext>
                    </a:extLst>
                  </p:cNvPr>
                  <p:cNvPicPr/>
                  <p:nvPr/>
                </p:nvPicPr>
                <p:blipFill>
                  <a:blip r:embed="rId39"/>
                  <a:stretch>
                    <a:fillRect/>
                  </a:stretch>
                </p:blipFill>
                <p:spPr>
                  <a:xfrm>
                    <a:off x="2241806" y="1842276"/>
                    <a:ext cx="176360" cy="14328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161" name="Ink 160">
                    <a:extLst>
                      <a:ext uri="{FF2B5EF4-FFF2-40B4-BE49-F238E27FC236}">
                        <a16:creationId xmlns:a16="http://schemas.microsoft.com/office/drawing/2014/main" id="{974DB660-E5E5-4A06-997F-7853460A2276}"/>
                      </a:ext>
                    </a:extLst>
                  </p14:cNvPr>
                  <p14:cNvContentPartPr/>
                  <p14:nvPr/>
                </p14:nvContentPartPr>
                <p14:xfrm>
                  <a:off x="2457786" y="1516116"/>
                  <a:ext cx="51120" cy="407160"/>
                </p14:xfrm>
              </p:contentPart>
            </mc:Choice>
            <mc:Fallback xmlns="">
              <p:pic>
                <p:nvPicPr>
                  <p:cNvPr id="24" name="Ink 23">
                    <a:extLst>
                      <a:ext uri="{FF2B5EF4-FFF2-40B4-BE49-F238E27FC236}">
                        <a16:creationId xmlns:a16="http://schemas.microsoft.com/office/drawing/2014/main" id="{974DB660-E5E5-4A06-997F-7853460A2276}"/>
                      </a:ext>
                    </a:extLst>
                  </p:cNvPr>
                  <p:cNvPicPr/>
                  <p:nvPr/>
                </p:nvPicPr>
                <p:blipFill>
                  <a:blip r:embed="rId41"/>
                  <a:stretch>
                    <a:fillRect/>
                  </a:stretch>
                </p:blipFill>
                <p:spPr>
                  <a:xfrm>
                    <a:off x="2448849" y="1507124"/>
                    <a:ext cx="68637" cy="424784"/>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162" name="Ink 161">
                    <a:extLst>
                      <a:ext uri="{FF2B5EF4-FFF2-40B4-BE49-F238E27FC236}">
                        <a16:creationId xmlns:a16="http://schemas.microsoft.com/office/drawing/2014/main" id="{DE67C397-A198-498B-81A8-C583A81ECDBD}"/>
                      </a:ext>
                    </a:extLst>
                  </p14:cNvPr>
                  <p14:cNvContentPartPr/>
                  <p14:nvPr/>
                </p14:nvContentPartPr>
                <p14:xfrm>
                  <a:off x="2536986" y="1837956"/>
                  <a:ext cx="10800" cy="79560"/>
                </p14:xfrm>
              </p:contentPart>
            </mc:Choice>
            <mc:Fallback xmlns="">
              <p:pic>
                <p:nvPicPr>
                  <p:cNvPr id="25" name="Ink 24">
                    <a:extLst>
                      <a:ext uri="{FF2B5EF4-FFF2-40B4-BE49-F238E27FC236}">
                        <a16:creationId xmlns:a16="http://schemas.microsoft.com/office/drawing/2014/main" id="{DE67C397-A198-498B-81A8-C583A81ECDBD}"/>
                      </a:ext>
                    </a:extLst>
                  </p:cNvPr>
                  <p:cNvPicPr/>
                  <p:nvPr/>
                </p:nvPicPr>
                <p:blipFill>
                  <a:blip r:embed="rId43"/>
                  <a:stretch>
                    <a:fillRect/>
                  </a:stretch>
                </p:blipFill>
                <p:spPr>
                  <a:xfrm>
                    <a:off x="2527986" y="1828956"/>
                    <a:ext cx="28440" cy="972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163" name="Ink 162">
                    <a:extLst>
                      <a:ext uri="{FF2B5EF4-FFF2-40B4-BE49-F238E27FC236}">
                        <a16:creationId xmlns:a16="http://schemas.microsoft.com/office/drawing/2014/main" id="{71AE49FD-602B-45DD-9ACE-301769DA38E7}"/>
                      </a:ext>
                    </a:extLst>
                  </p14:cNvPr>
                  <p14:cNvContentPartPr/>
                  <p14:nvPr/>
                </p14:nvContentPartPr>
                <p14:xfrm>
                  <a:off x="2611506" y="1504596"/>
                  <a:ext cx="115200" cy="447480"/>
                </p14:xfrm>
              </p:contentPart>
            </mc:Choice>
            <mc:Fallback xmlns="">
              <p:pic>
                <p:nvPicPr>
                  <p:cNvPr id="26" name="Ink 25">
                    <a:extLst>
                      <a:ext uri="{FF2B5EF4-FFF2-40B4-BE49-F238E27FC236}">
                        <a16:creationId xmlns:a16="http://schemas.microsoft.com/office/drawing/2014/main" id="{71AE49FD-602B-45DD-9ACE-301769DA38E7}"/>
                      </a:ext>
                    </a:extLst>
                  </p:cNvPr>
                  <p:cNvPicPr/>
                  <p:nvPr/>
                </p:nvPicPr>
                <p:blipFill>
                  <a:blip r:embed="rId45"/>
                  <a:stretch>
                    <a:fillRect/>
                  </a:stretch>
                </p:blipFill>
                <p:spPr>
                  <a:xfrm>
                    <a:off x="2602478" y="1495596"/>
                    <a:ext cx="132895" cy="465120"/>
                  </a:xfrm>
                  <a:prstGeom prst="rect">
                    <a:avLst/>
                  </a:prstGeom>
                </p:spPr>
              </p:pic>
            </mc:Fallback>
          </mc:AlternateContent>
          <mc:AlternateContent xmlns:mc="http://schemas.openxmlformats.org/markup-compatibility/2006" xmlns:p14="http://schemas.microsoft.com/office/powerpoint/2010/main">
            <mc:Choice Requires="p14">
              <p:contentPart p14:bwMode="auto" r:id="rId46">
                <p14:nvContentPartPr>
                  <p14:cNvPr id="164" name="Ink 163">
                    <a:extLst>
                      <a:ext uri="{FF2B5EF4-FFF2-40B4-BE49-F238E27FC236}">
                        <a16:creationId xmlns:a16="http://schemas.microsoft.com/office/drawing/2014/main" id="{F2998ACB-9401-4599-A7DC-8BE7E295EA3F}"/>
                      </a:ext>
                    </a:extLst>
                  </p14:cNvPr>
                  <p14:cNvContentPartPr/>
                  <p14:nvPr/>
                </p14:nvContentPartPr>
                <p14:xfrm>
                  <a:off x="2599626" y="1765596"/>
                  <a:ext cx="394200" cy="524160"/>
                </p14:xfrm>
              </p:contentPart>
            </mc:Choice>
            <mc:Fallback xmlns="">
              <p:pic>
                <p:nvPicPr>
                  <p:cNvPr id="27" name="Ink 26">
                    <a:extLst>
                      <a:ext uri="{FF2B5EF4-FFF2-40B4-BE49-F238E27FC236}">
                        <a16:creationId xmlns:a16="http://schemas.microsoft.com/office/drawing/2014/main" id="{F2998ACB-9401-4599-A7DC-8BE7E295EA3F}"/>
                      </a:ext>
                    </a:extLst>
                  </p:cNvPr>
                  <p:cNvPicPr/>
                  <p:nvPr/>
                </p:nvPicPr>
                <p:blipFill>
                  <a:blip r:embed="rId47"/>
                  <a:stretch>
                    <a:fillRect/>
                  </a:stretch>
                </p:blipFill>
                <p:spPr>
                  <a:xfrm>
                    <a:off x="2590626" y="1756596"/>
                    <a:ext cx="411840" cy="5418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165" name="Ink 164">
                    <a:extLst>
                      <a:ext uri="{FF2B5EF4-FFF2-40B4-BE49-F238E27FC236}">
                        <a16:creationId xmlns:a16="http://schemas.microsoft.com/office/drawing/2014/main" id="{8BDEDDE0-6525-4CD6-8E36-EB815C63752F}"/>
                      </a:ext>
                    </a:extLst>
                  </p14:cNvPr>
                  <p14:cNvContentPartPr/>
                  <p14:nvPr/>
                </p14:nvContentPartPr>
                <p14:xfrm>
                  <a:off x="1267266" y="2213796"/>
                  <a:ext cx="61560" cy="972000"/>
                </p14:xfrm>
              </p:contentPart>
            </mc:Choice>
            <mc:Fallback xmlns="">
              <p:pic>
                <p:nvPicPr>
                  <p:cNvPr id="29" name="Ink 28">
                    <a:extLst>
                      <a:ext uri="{FF2B5EF4-FFF2-40B4-BE49-F238E27FC236}">
                        <a16:creationId xmlns:a16="http://schemas.microsoft.com/office/drawing/2014/main" id="{8BDEDDE0-6525-4CD6-8E36-EB815C63752F}"/>
                      </a:ext>
                    </a:extLst>
                  </p:cNvPr>
                  <p:cNvPicPr/>
                  <p:nvPr/>
                </p:nvPicPr>
                <p:blipFill>
                  <a:blip r:embed="rId49"/>
                  <a:stretch>
                    <a:fillRect/>
                  </a:stretch>
                </p:blipFill>
                <p:spPr>
                  <a:xfrm>
                    <a:off x="1258318" y="2204799"/>
                    <a:ext cx="79097" cy="989633"/>
                  </a:xfrm>
                  <a:prstGeom prst="rect">
                    <a:avLst/>
                  </a:prstGeom>
                </p:spPr>
              </p:pic>
            </mc:Fallback>
          </mc:AlternateContent>
          <mc:AlternateContent xmlns:mc="http://schemas.openxmlformats.org/markup-compatibility/2006" xmlns:p14="http://schemas.microsoft.com/office/powerpoint/2010/main">
            <mc:Choice Requires="p14">
              <p:contentPart p14:bwMode="auto" r:id="rId50">
                <p14:nvContentPartPr>
                  <p14:cNvPr id="166" name="Ink 165">
                    <a:extLst>
                      <a:ext uri="{FF2B5EF4-FFF2-40B4-BE49-F238E27FC236}">
                        <a16:creationId xmlns:a16="http://schemas.microsoft.com/office/drawing/2014/main" id="{04DF1CBB-63C0-44C7-9A18-775D75B8BA6C}"/>
                      </a:ext>
                    </a:extLst>
                  </p14:cNvPr>
                  <p14:cNvContentPartPr/>
                  <p14:nvPr/>
                </p14:nvContentPartPr>
                <p14:xfrm>
                  <a:off x="1217586" y="3106596"/>
                  <a:ext cx="1782720" cy="52560"/>
                </p14:xfrm>
              </p:contentPart>
            </mc:Choice>
            <mc:Fallback xmlns="">
              <p:pic>
                <p:nvPicPr>
                  <p:cNvPr id="30" name="Ink 29">
                    <a:extLst>
                      <a:ext uri="{FF2B5EF4-FFF2-40B4-BE49-F238E27FC236}">
                        <a16:creationId xmlns:a16="http://schemas.microsoft.com/office/drawing/2014/main" id="{04DF1CBB-63C0-44C7-9A18-775D75B8BA6C}"/>
                      </a:ext>
                    </a:extLst>
                  </p:cNvPr>
                  <p:cNvPicPr/>
                  <p:nvPr/>
                </p:nvPicPr>
                <p:blipFill>
                  <a:blip r:embed="rId51"/>
                  <a:stretch>
                    <a:fillRect/>
                  </a:stretch>
                </p:blipFill>
                <p:spPr>
                  <a:xfrm>
                    <a:off x="1208586" y="3097596"/>
                    <a:ext cx="1800360" cy="70200"/>
                  </a:xfrm>
                  <a:prstGeom prst="rect">
                    <a:avLst/>
                  </a:prstGeom>
                </p:spPr>
              </p:pic>
            </mc:Fallback>
          </mc:AlternateContent>
          <mc:AlternateContent xmlns:mc="http://schemas.openxmlformats.org/markup-compatibility/2006" xmlns:p14="http://schemas.microsoft.com/office/powerpoint/2010/main">
            <mc:Choice Requires="p14">
              <p:contentPart p14:bwMode="auto" r:id="rId52">
                <p14:nvContentPartPr>
                  <p14:cNvPr id="167" name="Ink 166">
                    <a:extLst>
                      <a:ext uri="{FF2B5EF4-FFF2-40B4-BE49-F238E27FC236}">
                        <a16:creationId xmlns:a16="http://schemas.microsoft.com/office/drawing/2014/main" id="{850ED220-4251-440D-8B4F-EF0F9ACB3FEA}"/>
                      </a:ext>
                    </a:extLst>
                  </p14:cNvPr>
                  <p14:cNvContentPartPr/>
                  <p14:nvPr/>
                </p14:nvContentPartPr>
                <p14:xfrm>
                  <a:off x="1413066" y="2311356"/>
                  <a:ext cx="1336680" cy="604800"/>
                </p14:xfrm>
              </p:contentPart>
            </mc:Choice>
            <mc:Fallback xmlns="">
              <p:pic>
                <p:nvPicPr>
                  <p:cNvPr id="32" name="Ink 31">
                    <a:extLst>
                      <a:ext uri="{FF2B5EF4-FFF2-40B4-BE49-F238E27FC236}">
                        <a16:creationId xmlns:a16="http://schemas.microsoft.com/office/drawing/2014/main" id="{850ED220-4251-440D-8B4F-EF0F9ACB3FEA}"/>
                      </a:ext>
                    </a:extLst>
                  </p:cNvPr>
                  <p:cNvPicPr/>
                  <p:nvPr/>
                </p:nvPicPr>
                <p:blipFill>
                  <a:blip r:embed="rId53"/>
                  <a:stretch>
                    <a:fillRect/>
                  </a:stretch>
                </p:blipFill>
                <p:spPr>
                  <a:xfrm>
                    <a:off x="1404066" y="2302356"/>
                    <a:ext cx="1354320" cy="622440"/>
                  </a:xfrm>
                  <a:prstGeom prst="rect">
                    <a:avLst/>
                  </a:prstGeom>
                </p:spPr>
              </p:pic>
            </mc:Fallback>
          </mc:AlternateContent>
          <mc:AlternateContent xmlns:mc="http://schemas.openxmlformats.org/markup-compatibility/2006" xmlns:p14="http://schemas.microsoft.com/office/powerpoint/2010/main">
            <mc:Choice Requires="p14">
              <p:contentPart p14:bwMode="auto" r:id="rId54">
                <p14:nvContentPartPr>
                  <p14:cNvPr id="168" name="Ink 167">
                    <a:extLst>
                      <a:ext uri="{FF2B5EF4-FFF2-40B4-BE49-F238E27FC236}">
                        <a16:creationId xmlns:a16="http://schemas.microsoft.com/office/drawing/2014/main" id="{8F5A7C0C-CED1-4EF8-82C0-9397153CA6D0}"/>
                      </a:ext>
                    </a:extLst>
                  </p14:cNvPr>
                  <p14:cNvContentPartPr/>
                  <p14:nvPr/>
                </p14:nvContentPartPr>
                <p14:xfrm>
                  <a:off x="2688186" y="2242236"/>
                  <a:ext cx="120240" cy="119520"/>
                </p14:xfrm>
              </p:contentPart>
            </mc:Choice>
            <mc:Fallback xmlns="">
              <p:pic>
                <p:nvPicPr>
                  <p:cNvPr id="33" name="Ink 32">
                    <a:extLst>
                      <a:ext uri="{FF2B5EF4-FFF2-40B4-BE49-F238E27FC236}">
                        <a16:creationId xmlns:a16="http://schemas.microsoft.com/office/drawing/2014/main" id="{8F5A7C0C-CED1-4EF8-82C0-9397153CA6D0}"/>
                      </a:ext>
                    </a:extLst>
                  </p:cNvPr>
                  <p:cNvPicPr/>
                  <p:nvPr/>
                </p:nvPicPr>
                <p:blipFill>
                  <a:blip r:embed="rId55"/>
                  <a:stretch>
                    <a:fillRect/>
                  </a:stretch>
                </p:blipFill>
                <p:spPr>
                  <a:xfrm>
                    <a:off x="2679159" y="2233209"/>
                    <a:ext cx="137933" cy="137213"/>
                  </a:xfrm>
                  <a:prstGeom prst="rect">
                    <a:avLst/>
                  </a:prstGeom>
                </p:spPr>
              </p:pic>
            </mc:Fallback>
          </mc:AlternateContent>
        </p:grpSp>
        <p:grpSp>
          <p:nvGrpSpPr>
            <p:cNvPr id="6" name="Group 5">
              <a:extLst>
                <a:ext uri="{FF2B5EF4-FFF2-40B4-BE49-F238E27FC236}">
                  <a16:creationId xmlns:a16="http://schemas.microsoft.com/office/drawing/2014/main" id="{FB99B3AD-CC8E-4DD8-9DA3-49FDBB0E344A}"/>
                </a:ext>
              </a:extLst>
            </p:cNvPr>
            <p:cNvGrpSpPr/>
            <p:nvPr/>
          </p:nvGrpSpPr>
          <p:grpSpPr>
            <a:xfrm>
              <a:off x="4619226" y="1562196"/>
              <a:ext cx="2630160" cy="1522800"/>
              <a:chOff x="4619226" y="1562196"/>
              <a:chExt cx="2630160" cy="1522800"/>
            </a:xfrm>
          </p:grpSpPr>
          <mc:AlternateContent xmlns:mc="http://schemas.openxmlformats.org/markup-compatibility/2006" xmlns:p14="http://schemas.microsoft.com/office/powerpoint/2010/main">
            <mc:Choice Requires="p14">
              <p:contentPart p14:bwMode="auto" r:id="rId56">
                <p14:nvContentPartPr>
                  <p14:cNvPr id="123" name="Ink 122">
                    <a:extLst>
                      <a:ext uri="{FF2B5EF4-FFF2-40B4-BE49-F238E27FC236}">
                        <a16:creationId xmlns:a16="http://schemas.microsoft.com/office/drawing/2014/main" id="{F11FD3F4-7435-4BE0-9A66-18FEDAD35386}"/>
                      </a:ext>
                    </a:extLst>
                  </p14:cNvPr>
                  <p14:cNvContentPartPr/>
                  <p14:nvPr/>
                </p14:nvContentPartPr>
                <p14:xfrm>
                  <a:off x="4626426" y="1644276"/>
                  <a:ext cx="65520" cy="477000"/>
                </p14:xfrm>
              </p:contentPart>
            </mc:Choice>
            <mc:Fallback xmlns="">
              <p:pic>
                <p:nvPicPr>
                  <p:cNvPr id="35" name="Ink 34">
                    <a:extLst>
                      <a:ext uri="{FF2B5EF4-FFF2-40B4-BE49-F238E27FC236}">
                        <a16:creationId xmlns:a16="http://schemas.microsoft.com/office/drawing/2014/main" id="{F11FD3F4-7435-4BE0-9A66-18FEDAD35386}"/>
                      </a:ext>
                    </a:extLst>
                  </p:cNvPr>
                  <p:cNvPicPr/>
                  <p:nvPr/>
                </p:nvPicPr>
                <p:blipFill>
                  <a:blip r:embed="rId57"/>
                  <a:stretch>
                    <a:fillRect/>
                  </a:stretch>
                </p:blipFill>
                <p:spPr>
                  <a:xfrm>
                    <a:off x="4617426" y="1635269"/>
                    <a:ext cx="83160" cy="494653"/>
                  </a:xfrm>
                  <a:prstGeom prst="rect">
                    <a:avLst/>
                  </a:prstGeom>
                </p:spPr>
              </p:pic>
            </mc:Fallback>
          </mc:AlternateContent>
          <mc:AlternateContent xmlns:mc="http://schemas.openxmlformats.org/markup-compatibility/2006" xmlns:p14="http://schemas.microsoft.com/office/powerpoint/2010/main">
            <mc:Choice Requires="p14">
              <p:contentPart p14:bwMode="auto" r:id="rId58">
                <p14:nvContentPartPr>
                  <p14:cNvPr id="124" name="Ink 123">
                    <a:extLst>
                      <a:ext uri="{FF2B5EF4-FFF2-40B4-BE49-F238E27FC236}">
                        <a16:creationId xmlns:a16="http://schemas.microsoft.com/office/drawing/2014/main" id="{D5209476-4E12-4AC3-BA05-56067E1E557D}"/>
                      </a:ext>
                    </a:extLst>
                  </p14:cNvPr>
                  <p14:cNvContentPartPr/>
                  <p14:nvPr/>
                </p14:nvContentPartPr>
                <p14:xfrm>
                  <a:off x="4620306" y="1621956"/>
                  <a:ext cx="335160" cy="74880"/>
                </p14:xfrm>
              </p:contentPart>
            </mc:Choice>
            <mc:Fallback xmlns="">
              <p:pic>
                <p:nvPicPr>
                  <p:cNvPr id="36" name="Ink 35">
                    <a:extLst>
                      <a:ext uri="{FF2B5EF4-FFF2-40B4-BE49-F238E27FC236}">
                        <a16:creationId xmlns:a16="http://schemas.microsoft.com/office/drawing/2014/main" id="{D5209476-4E12-4AC3-BA05-56067E1E557D}"/>
                      </a:ext>
                    </a:extLst>
                  </p:cNvPr>
                  <p:cNvPicPr/>
                  <p:nvPr/>
                </p:nvPicPr>
                <p:blipFill>
                  <a:blip r:embed="rId59"/>
                  <a:stretch>
                    <a:fillRect/>
                  </a:stretch>
                </p:blipFill>
                <p:spPr>
                  <a:xfrm>
                    <a:off x="4611316" y="1612956"/>
                    <a:ext cx="352781" cy="92520"/>
                  </a:xfrm>
                  <a:prstGeom prst="rect">
                    <a:avLst/>
                  </a:prstGeom>
                </p:spPr>
              </p:pic>
            </mc:Fallback>
          </mc:AlternateContent>
          <mc:AlternateContent xmlns:mc="http://schemas.openxmlformats.org/markup-compatibility/2006" xmlns:p14="http://schemas.microsoft.com/office/powerpoint/2010/main">
            <mc:Choice Requires="p14">
              <p:contentPart p14:bwMode="auto" r:id="rId60">
                <p14:nvContentPartPr>
                  <p14:cNvPr id="125" name="Ink 124">
                    <a:extLst>
                      <a:ext uri="{FF2B5EF4-FFF2-40B4-BE49-F238E27FC236}">
                        <a16:creationId xmlns:a16="http://schemas.microsoft.com/office/drawing/2014/main" id="{368C138F-878C-4730-A82E-B00CD54984BE}"/>
                      </a:ext>
                    </a:extLst>
                  </p14:cNvPr>
                  <p14:cNvContentPartPr/>
                  <p14:nvPr/>
                </p14:nvContentPartPr>
                <p14:xfrm>
                  <a:off x="4646586" y="1822476"/>
                  <a:ext cx="249480" cy="38160"/>
                </p14:xfrm>
              </p:contentPart>
            </mc:Choice>
            <mc:Fallback xmlns="">
              <p:pic>
                <p:nvPicPr>
                  <p:cNvPr id="37" name="Ink 36">
                    <a:extLst>
                      <a:ext uri="{FF2B5EF4-FFF2-40B4-BE49-F238E27FC236}">
                        <a16:creationId xmlns:a16="http://schemas.microsoft.com/office/drawing/2014/main" id="{368C138F-878C-4730-A82E-B00CD54984BE}"/>
                      </a:ext>
                    </a:extLst>
                  </p:cNvPr>
                  <p:cNvPicPr/>
                  <p:nvPr/>
                </p:nvPicPr>
                <p:blipFill>
                  <a:blip r:embed="rId61"/>
                  <a:stretch>
                    <a:fillRect/>
                  </a:stretch>
                </p:blipFill>
                <p:spPr>
                  <a:xfrm>
                    <a:off x="4637573" y="1813476"/>
                    <a:ext cx="267145" cy="55800"/>
                  </a:xfrm>
                  <a:prstGeom prst="rect">
                    <a:avLst/>
                  </a:prstGeom>
                </p:spPr>
              </p:pic>
            </mc:Fallback>
          </mc:AlternateContent>
          <mc:AlternateContent xmlns:mc="http://schemas.openxmlformats.org/markup-compatibility/2006" xmlns:p14="http://schemas.microsoft.com/office/powerpoint/2010/main">
            <mc:Choice Requires="p14">
              <p:contentPart p14:bwMode="auto" r:id="rId62">
                <p14:nvContentPartPr>
                  <p14:cNvPr id="126" name="Ink 125">
                    <a:extLst>
                      <a:ext uri="{FF2B5EF4-FFF2-40B4-BE49-F238E27FC236}">
                        <a16:creationId xmlns:a16="http://schemas.microsoft.com/office/drawing/2014/main" id="{ACE805C8-B576-4BB4-8412-875A99BC6D59}"/>
                      </a:ext>
                    </a:extLst>
                  </p14:cNvPr>
                  <p14:cNvContentPartPr/>
                  <p14:nvPr/>
                </p14:nvContentPartPr>
                <p14:xfrm>
                  <a:off x="4619226" y="2009316"/>
                  <a:ext cx="239040" cy="40680"/>
                </p14:xfrm>
              </p:contentPart>
            </mc:Choice>
            <mc:Fallback xmlns="">
              <p:pic>
                <p:nvPicPr>
                  <p:cNvPr id="38" name="Ink 37">
                    <a:extLst>
                      <a:ext uri="{FF2B5EF4-FFF2-40B4-BE49-F238E27FC236}">
                        <a16:creationId xmlns:a16="http://schemas.microsoft.com/office/drawing/2014/main" id="{ACE805C8-B576-4BB4-8412-875A99BC6D59}"/>
                      </a:ext>
                    </a:extLst>
                  </p:cNvPr>
                  <p:cNvPicPr/>
                  <p:nvPr/>
                </p:nvPicPr>
                <p:blipFill>
                  <a:blip r:embed="rId63"/>
                  <a:stretch>
                    <a:fillRect/>
                  </a:stretch>
                </p:blipFill>
                <p:spPr>
                  <a:xfrm>
                    <a:off x="4610226" y="2000395"/>
                    <a:ext cx="256680" cy="58165"/>
                  </a:xfrm>
                  <a:prstGeom prst="rect">
                    <a:avLst/>
                  </a:prstGeom>
                </p:spPr>
              </p:pic>
            </mc:Fallback>
          </mc:AlternateContent>
          <mc:AlternateContent xmlns:mc="http://schemas.openxmlformats.org/markup-compatibility/2006" xmlns:p14="http://schemas.microsoft.com/office/powerpoint/2010/main">
            <mc:Choice Requires="p14">
              <p:contentPart p14:bwMode="auto" r:id="rId64">
                <p14:nvContentPartPr>
                  <p14:cNvPr id="127" name="Ink 126">
                    <a:extLst>
                      <a:ext uri="{FF2B5EF4-FFF2-40B4-BE49-F238E27FC236}">
                        <a16:creationId xmlns:a16="http://schemas.microsoft.com/office/drawing/2014/main" id="{7B7AE7C3-8026-4E45-8938-A89833638E0F}"/>
                      </a:ext>
                    </a:extLst>
                  </p14:cNvPr>
                  <p14:cNvContentPartPr/>
                  <p14:nvPr/>
                </p14:nvContentPartPr>
                <p14:xfrm>
                  <a:off x="4916946" y="1882236"/>
                  <a:ext cx="412200" cy="492120"/>
                </p14:xfrm>
              </p:contentPart>
            </mc:Choice>
            <mc:Fallback xmlns="">
              <p:pic>
                <p:nvPicPr>
                  <p:cNvPr id="39" name="Ink 38">
                    <a:extLst>
                      <a:ext uri="{FF2B5EF4-FFF2-40B4-BE49-F238E27FC236}">
                        <a16:creationId xmlns:a16="http://schemas.microsoft.com/office/drawing/2014/main" id="{7B7AE7C3-8026-4E45-8938-A89833638E0F}"/>
                      </a:ext>
                    </a:extLst>
                  </p:cNvPr>
                  <p:cNvPicPr/>
                  <p:nvPr/>
                </p:nvPicPr>
                <p:blipFill>
                  <a:blip r:embed="rId65"/>
                  <a:stretch>
                    <a:fillRect/>
                  </a:stretch>
                </p:blipFill>
                <p:spPr>
                  <a:xfrm>
                    <a:off x="4907946" y="1873229"/>
                    <a:ext cx="429840" cy="509773"/>
                  </a:xfrm>
                  <a:prstGeom prst="rect">
                    <a:avLst/>
                  </a:prstGeom>
                </p:spPr>
              </p:pic>
            </mc:Fallback>
          </mc:AlternateContent>
          <mc:AlternateContent xmlns:mc="http://schemas.openxmlformats.org/markup-compatibility/2006" xmlns:p14="http://schemas.microsoft.com/office/powerpoint/2010/main">
            <mc:Choice Requires="p14">
              <p:contentPart p14:bwMode="auto" r:id="rId66">
                <p14:nvContentPartPr>
                  <p14:cNvPr id="128" name="Ink 127">
                    <a:extLst>
                      <a:ext uri="{FF2B5EF4-FFF2-40B4-BE49-F238E27FC236}">
                        <a16:creationId xmlns:a16="http://schemas.microsoft.com/office/drawing/2014/main" id="{17330C67-5693-4BD1-9DBE-F0886F0AD2A1}"/>
                      </a:ext>
                    </a:extLst>
                  </p14:cNvPr>
                  <p14:cNvContentPartPr/>
                  <p14:nvPr/>
                </p14:nvContentPartPr>
                <p14:xfrm>
                  <a:off x="5358666" y="1696476"/>
                  <a:ext cx="35280" cy="265320"/>
                </p14:xfrm>
              </p:contentPart>
            </mc:Choice>
            <mc:Fallback xmlns="">
              <p:pic>
                <p:nvPicPr>
                  <p:cNvPr id="40" name="Ink 39">
                    <a:extLst>
                      <a:ext uri="{FF2B5EF4-FFF2-40B4-BE49-F238E27FC236}">
                        <a16:creationId xmlns:a16="http://schemas.microsoft.com/office/drawing/2014/main" id="{17330C67-5693-4BD1-9DBE-F0886F0AD2A1}"/>
                      </a:ext>
                    </a:extLst>
                  </p:cNvPr>
                  <p:cNvPicPr/>
                  <p:nvPr/>
                </p:nvPicPr>
                <p:blipFill>
                  <a:blip r:embed="rId67"/>
                  <a:stretch>
                    <a:fillRect/>
                  </a:stretch>
                </p:blipFill>
                <p:spPr>
                  <a:xfrm>
                    <a:off x="5349666" y="1687476"/>
                    <a:ext cx="52920" cy="282960"/>
                  </a:xfrm>
                  <a:prstGeom prst="rect">
                    <a:avLst/>
                  </a:prstGeom>
                </p:spPr>
              </p:pic>
            </mc:Fallback>
          </mc:AlternateContent>
          <mc:AlternateContent xmlns:mc="http://schemas.openxmlformats.org/markup-compatibility/2006" xmlns:p14="http://schemas.microsoft.com/office/powerpoint/2010/main">
            <mc:Choice Requires="p14">
              <p:contentPart p14:bwMode="auto" r:id="rId68">
                <p14:nvContentPartPr>
                  <p14:cNvPr id="129" name="Ink 128">
                    <a:extLst>
                      <a:ext uri="{FF2B5EF4-FFF2-40B4-BE49-F238E27FC236}">
                        <a16:creationId xmlns:a16="http://schemas.microsoft.com/office/drawing/2014/main" id="{B046915F-00FA-49CC-B3FF-D24BADD34758}"/>
                      </a:ext>
                    </a:extLst>
                  </p14:cNvPr>
                  <p14:cNvContentPartPr/>
                  <p14:nvPr/>
                </p14:nvContentPartPr>
                <p14:xfrm>
                  <a:off x="5478186" y="1562196"/>
                  <a:ext cx="45000" cy="407520"/>
                </p14:xfrm>
              </p:contentPart>
            </mc:Choice>
            <mc:Fallback xmlns="">
              <p:pic>
                <p:nvPicPr>
                  <p:cNvPr id="41" name="Ink 40">
                    <a:extLst>
                      <a:ext uri="{FF2B5EF4-FFF2-40B4-BE49-F238E27FC236}">
                        <a16:creationId xmlns:a16="http://schemas.microsoft.com/office/drawing/2014/main" id="{B046915F-00FA-49CC-B3FF-D24BADD34758}"/>
                      </a:ext>
                    </a:extLst>
                  </p:cNvPr>
                  <p:cNvPicPr/>
                  <p:nvPr/>
                </p:nvPicPr>
                <p:blipFill>
                  <a:blip r:embed="rId69"/>
                  <a:stretch>
                    <a:fillRect/>
                  </a:stretch>
                </p:blipFill>
                <p:spPr>
                  <a:xfrm>
                    <a:off x="5469186" y="1553196"/>
                    <a:ext cx="62640" cy="425160"/>
                  </a:xfrm>
                  <a:prstGeom prst="rect">
                    <a:avLst/>
                  </a:prstGeom>
                </p:spPr>
              </p:pic>
            </mc:Fallback>
          </mc:AlternateContent>
          <mc:AlternateContent xmlns:mc="http://schemas.openxmlformats.org/markup-compatibility/2006" xmlns:p14="http://schemas.microsoft.com/office/powerpoint/2010/main">
            <mc:Choice Requires="p14">
              <p:contentPart p14:bwMode="auto" r:id="rId70">
                <p14:nvContentPartPr>
                  <p14:cNvPr id="130" name="Ink 129">
                    <a:extLst>
                      <a:ext uri="{FF2B5EF4-FFF2-40B4-BE49-F238E27FC236}">
                        <a16:creationId xmlns:a16="http://schemas.microsoft.com/office/drawing/2014/main" id="{C285A9A1-D14F-4D12-971A-CDDEF596BDAB}"/>
                      </a:ext>
                    </a:extLst>
                  </p14:cNvPr>
                  <p14:cNvContentPartPr/>
                  <p14:nvPr/>
                </p14:nvContentPartPr>
                <p14:xfrm>
                  <a:off x="5438586" y="1806636"/>
                  <a:ext cx="343800" cy="468360"/>
                </p14:xfrm>
              </p:contentPart>
            </mc:Choice>
            <mc:Fallback xmlns="">
              <p:pic>
                <p:nvPicPr>
                  <p:cNvPr id="42" name="Ink 41">
                    <a:extLst>
                      <a:ext uri="{FF2B5EF4-FFF2-40B4-BE49-F238E27FC236}">
                        <a16:creationId xmlns:a16="http://schemas.microsoft.com/office/drawing/2014/main" id="{C285A9A1-D14F-4D12-971A-CDDEF596BDAB}"/>
                      </a:ext>
                    </a:extLst>
                  </p:cNvPr>
                  <p:cNvPicPr/>
                  <p:nvPr/>
                </p:nvPicPr>
                <p:blipFill>
                  <a:blip r:embed="rId71"/>
                  <a:stretch>
                    <a:fillRect/>
                  </a:stretch>
                </p:blipFill>
                <p:spPr>
                  <a:xfrm>
                    <a:off x="5429586" y="1797636"/>
                    <a:ext cx="361440" cy="486000"/>
                  </a:xfrm>
                  <a:prstGeom prst="rect">
                    <a:avLst/>
                  </a:prstGeom>
                </p:spPr>
              </p:pic>
            </mc:Fallback>
          </mc:AlternateContent>
          <mc:AlternateContent xmlns:mc="http://schemas.openxmlformats.org/markup-compatibility/2006" xmlns:p14="http://schemas.microsoft.com/office/powerpoint/2010/main">
            <mc:Choice Requires="p14">
              <p:contentPart p14:bwMode="auto" r:id="rId72">
                <p14:nvContentPartPr>
                  <p14:cNvPr id="131" name="Ink 130">
                    <a:extLst>
                      <a:ext uri="{FF2B5EF4-FFF2-40B4-BE49-F238E27FC236}">
                        <a16:creationId xmlns:a16="http://schemas.microsoft.com/office/drawing/2014/main" id="{85E52BC8-F3B3-4EF2-B0C3-3897DCCD1E78}"/>
                      </a:ext>
                    </a:extLst>
                  </p14:cNvPr>
                  <p14:cNvContentPartPr/>
                  <p14:nvPr/>
                </p14:nvContentPartPr>
                <p14:xfrm>
                  <a:off x="5836386" y="1570836"/>
                  <a:ext cx="352440" cy="677520"/>
                </p14:xfrm>
              </p:contentPart>
            </mc:Choice>
            <mc:Fallback xmlns="">
              <p:pic>
                <p:nvPicPr>
                  <p:cNvPr id="44" name="Ink 43">
                    <a:extLst>
                      <a:ext uri="{FF2B5EF4-FFF2-40B4-BE49-F238E27FC236}">
                        <a16:creationId xmlns:a16="http://schemas.microsoft.com/office/drawing/2014/main" id="{85E52BC8-F3B3-4EF2-B0C3-3897DCCD1E78}"/>
                      </a:ext>
                    </a:extLst>
                  </p:cNvPr>
                  <p:cNvPicPr/>
                  <p:nvPr/>
                </p:nvPicPr>
                <p:blipFill>
                  <a:blip r:embed="rId73"/>
                  <a:stretch>
                    <a:fillRect/>
                  </a:stretch>
                </p:blipFill>
                <p:spPr>
                  <a:xfrm>
                    <a:off x="5827386" y="1561836"/>
                    <a:ext cx="370080" cy="695160"/>
                  </a:xfrm>
                  <a:prstGeom prst="rect">
                    <a:avLst/>
                  </a:prstGeom>
                </p:spPr>
              </p:pic>
            </mc:Fallback>
          </mc:AlternateContent>
          <mc:AlternateContent xmlns:mc="http://schemas.openxmlformats.org/markup-compatibility/2006" xmlns:p14="http://schemas.microsoft.com/office/powerpoint/2010/main">
            <mc:Choice Requires="p14">
              <p:contentPart p14:bwMode="auto" r:id="rId74">
                <p14:nvContentPartPr>
                  <p14:cNvPr id="132" name="Ink 131">
                    <a:extLst>
                      <a:ext uri="{FF2B5EF4-FFF2-40B4-BE49-F238E27FC236}">
                        <a16:creationId xmlns:a16="http://schemas.microsoft.com/office/drawing/2014/main" id="{3E7B7739-821E-4A64-90DC-6BBF39FBF00E}"/>
                      </a:ext>
                    </a:extLst>
                  </p14:cNvPr>
                  <p14:cNvContentPartPr/>
                  <p14:nvPr/>
                </p14:nvContentPartPr>
                <p14:xfrm>
                  <a:off x="4963746" y="2332596"/>
                  <a:ext cx="240840" cy="410040"/>
                </p14:xfrm>
              </p:contentPart>
            </mc:Choice>
            <mc:Fallback xmlns="">
              <p:pic>
                <p:nvPicPr>
                  <p:cNvPr id="45" name="Ink 44">
                    <a:extLst>
                      <a:ext uri="{FF2B5EF4-FFF2-40B4-BE49-F238E27FC236}">
                        <a16:creationId xmlns:a16="http://schemas.microsoft.com/office/drawing/2014/main" id="{3E7B7739-821E-4A64-90DC-6BBF39FBF00E}"/>
                      </a:ext>
                    </a:extLst>
                  </p:cNvPr>
                  <p:cNvPicPr/>
                  <p:nvPr/>
                </p:nvPicPr>
                <p:blipFill>
                  <a:blip r:embed="rId75"/>
                  <a:stretch>
                    <a:fillRect/>
                  </a:stretch>
                </p:blipFill>
                <p:spPr>
                  <a:xfrm>
                    <a:off x="4954733" y="2323596"/>
                    <a:ext cx="258506" cy="427680"/>
                  </a:xfrm>
                  <a:prstGeom prst="rect">
                    <a:avLst/>
                  </a:prstGeom>
                </p:spPr>
              </p:pic>
            </mc:Fallback>
          </mc:AlternateContent>
          <mc:AlternateContent xmlns:mc="http://schemas.openxmlformats.org/markup-compatibility/2006" xmlns:p14="http://schemas.microsoft.com/office/powerpoint/2010/main">
            <mc:Choice Requires="p14">
              <p:contentPart p14:bwMode="auto" r:id="rId76">
                <p14:nvContentPartPr>
                  <p14:cNvPr id="133" name="Ink 132">
                    <a:extLst>
                      <a:ext uri="{FF2B5EF4-FFF2-40B4-BE49-F238E27FC236}">
                        <a16:creationId xmlns:a16="http://schemas.microsoft.com/office/drawing/2014/main" id="{3475E4A7-D6E7-4C7F-8CA0-BE4DB6E710E9}"/>
                      </a:ext>
                    </a:extLst>
                  </p14:cNvPr>
                  <p14:cNvContentPartPr/>
                  <p14:nvPr/>
                </p14:nvContentPartPr>
                <p14:xfrm>
                  <a:off x="5235186" y="2309916"/>
                  <a:ext cx="80280" cy="394200"/>
                </p14:xfrm>
              </p:contentPart>
            </mc:Choice>
            <mc:Fallback xmlns="">
              <p:pic>
                <p:nvPicPr>
                  <p:cNvPr id="46" name="Ink 45">
                    <a:extLst>
                      <a:ext uri="{FF2B5EF4-FFF2-40B4-BE49-F238E27FC236}">
                        <a16:creationId xmlns:a16="http://schemas.microsoft.com/office/drawing/2014/main" id="{3475E4A7-D6E7-4C7F-8CA0-BE4DB6E710E9}"/>
                      </a:ext>
                    </a:extLst>
                  </p:cNvPr>
                  <p:cNvPicPr/>
                  <p:nvPr/>
                </p:nvPicPr>
                <p:blipFill>
                  <a:blip r:embed="rId77"/>
                  <a:stretch>
                    <a:fillRect/>
                  </a:stretch>
                </p:blipFill>
                <p:spPr>
                  <a:xfrm>
                    <a:off x="5226186" y="2300916"/>
                    <a:ext cx="97920" cy="411840"/>
                  </a:xfrm>
                  <a:prstGeom prst="rect">
                    <a:avLst/>
                  </a:prstGeom>
                </p:spPr>
              </p:pic>
            </mc:Fallback>
          </mc:AlternateContent>
          <mc:AlternateContent xmlns:mc="http://schemas.openxmlformats.org/markup-compatibility/2006" xmlns:p14="http://schemas.microsoft.com/office/powerpoint/2010/main">
            <mc:Choice Requires="p14">
              <p:contentPart p14:bwMode="auto" r:id="rId78">
                <p14:nvContentPartPr>
                  <p14:cNvPr id="134" name="Ink 133">
                    <a:extLst>
                      <a:ext uri="{FF2B5EF4-FFF2-40B4-BE49-F238E27FC236}">
                        <a16:creationId xmlns:a16="http://schemas.microsoft.com/office/drawing/2014/main" id="{A68CCD32-35AD-4972-8FBF-1B090A96FE48}"/>
                      </a:ext>
                    </a:extLst>
                  </p14:cNvPr>
                  <p14:cNvContentPartPr/>
                  <p14:nvPr/>
                </p14:nvContentPartPr>
                <p14:xfrm>
                  <a:off x="5330586" y="2499636"/>
                  <a:ext cx="101520" cy="145800"/>
                </p14:xfrm>
              </p:contentPart>
            </mc:Choice>
            <mc:Fallback xmlns="">
              <p:pic>
                <p:nvPicPr>
                  <p:cNvPr id="47" name="Ink 46">
                    <a:extLst>
                      <a:ext uri="{FF2B5EF4-FFF2-40B4-BE49-F238E27FC236}">
                        <a16:creationId xmlns:a16="http://schemas.microsoft.com/office/drawing/2014/main" id="{A68CCD32-35AD-4972-8FBF-1B090A96FE48}"/>
                      </a:ext>
                    </a:extLst>
                  </p:cNvPr>
                  <p:cNvPicPr/>
                  <p:nvPr/>
                </p:nvPicPr>
                <p:blipFill>
                  <a:blip r:embed="rId79"/>
                  <a:stretch>
                    <a:fillRect/>
                  </a:stretch>
                </p:blipFill>
                <p:spPr>
                  <a:xfrm>
                    <a:off x="5321586" y="2490636"/>
                    <a:ext cx="119160" cy="163440"/>
                  </a:xfrm>
                  <a:prstGeom prst="rect">
                    <a:avLst/>
                  </a:prstGeom>
                </p:spPr>
              </p:pic>
            </mc:Fallback>
          </mc:AlternateContent>
          <mc:AlternateContent xmlns:mc="http://schemas.openxmlformats.org/markup-compatibility/2006" xmlns:p14="http://schemas.microsoft.com/office/powerpoint/2010/main">
            <mc:Choice Requires="p14">
              <p:contentPart p14:bwMode="auto" r:id="rId80">
                <p14:nvContentPartPr>
                  <p14:cNvPr id="135" name="Ink 134">
                    <a:extLst>
                      <a:ext uri="{FF2B5EF4-FFF2-40B4-BE49-F238E27FC236}">
                        <a16:creationId xmlns:a16="http://schemas.microsoft.com/office/drawing/2014/main" id="{4745C7B1-EC04-4CB6-955C-F2DEBC97AE78}"/>
                      </a:ext>
                    </a:extLst>
                  </p14:cNvPr>
                  <p14:cNvContentPartPr/>
                  <p14:nvPr/>
                </p14:nvContentPartPr>
                <p14:xfrm>
                  <a:off x="5481426" y="2524836"/>
                  <a:ext cx="106200" cy="115200"/>
                </p14:xfrm>
              </p:contentPart>
            </mc:Choice>
            <mc:Fallback xmlns="">
              <p:pic>
                <p:nvPicPr>
                  <p:cNvPr id="48" name="Ink 47">
                    <a:extLst>
                      <a:ext uri="{FF2B5EF4-FFF2-40B4-BE49-F238E27FC236}">
                        <a16:creationId xmlns:a16="http://schemas.microsoft.com/office/drawing/2014/main" id="{4745C7B1-EC04-4CB6-955C-F2DEBC97AE78}"/>
                      </a:ext>
                    </a:extLst>
                  </p:cNvPr>
                  <p:cNvPicPr/>
                  <p:nvPr/>
                </p:nvPicPr>
                <p:blipFill>
                  <a:blip r:embed="rId81"/>
                  <a:stretch>
                    <a:fillRect/>
                  </a:stretch>
                </p:blipFill>
                <p:spPr>
                  <a:xfrm>
                    <a:off x="5472426" y="2515836"/>
                    <a:ext cx="123840" cy="132840"/>
                  </a:xfrm>
                  <a:prstGeom prst="rect">
                    <a:avLst/>
                  </a:prstGeom>
                </p:spPr>
              </p:pic>
            </mc:Fallback>
          </mc:AlternateContent>
          <mc:AlternateContent xmlns:mc="http://schemas.openxmlformats.org/markup-compatibility/2006" xmlns:p14="http://schemas.microsoft.com/office/powerpoint/2010/main">
            <mc:Choice Requires="p14">
              <p:contentPart p14:bwMode="auto" r:id="rId82">
                <p14:nvContentPartPr>
                  <p14:cNvPr id="136" name="Ink 135">
                    <a:extLst>
                      <a:ext uri="{FF2B5EF4-FFF2-40B4-BE49-F238E27FC236}">
                        <a16:creationId xmlns:a16="http://schemas.microsoft.com/office/drawing/2014/main" id="{5076D404-6691-4D68-AC2F-4CE17C1C4D1E}"/>
                      </a:ext>
                    </a:extLst>
                  </p14:cNvPr>
                  <p14:cNvContentPartPr/>
                  <p14:nvPr/>
                </p14:nvContentPartPr>
                <p14:xfrm>
                  <a:off x="5481426" y="2502876"/>
                  <a:ext cx="90000" cy="20160"/>
                </p14:xfrm>
              </p:contentPart>
            </mc:Choice>
            <mc:Fallback xmlns="">
              <p:pic>
                <p:nvPicPr>
                  <p:cNvPr id="51" name="Ink 50">
                    <a:extLst>
                      <a:ext uri="{FF2B5EF4-FFF2-40B4-BE49-F238E27FC236}">
                        <a16:creationId xmlns:a16="http://schemas.microsoft.com/office/drawing/2014/main" id="{5076D404-6691-4D68-AC2F-4CE17C1C4D1E}"/>
                      </a:ext>
                    </a:extLst>
                  </p:cNvPr>
                  <p:cNvPicPr/>
                  <p:nvPr/>
                </p:nvPicPr>
                <p:blipFill>
                  <a:blip r:embed="rId83"/>
                  <a:stretch>
                    <a:fillRect/>
                  </a:stretch>
                </p:blipFill>
                <p:spPr>
                  <a:xfrm>
                    <a:off x="5472426" y="2493712"/>
                    <a:ext cx="107640" cy="38121"/>
                  </a:xfrm>
                  <a:prstGeom prst="rect">
                    <a:avLst/>
                  </a:prstGeom>
                </p:spPr>
              </p:pic>
            </mc:Fallback>
          </mc:AlternateContent>
          <mc:AlternateContent xmlns:mc="http://schemas.openxmlformats.org/markup-compatibility/2006" xmlns:p14="http://schemas.microsoft.com/office/powerpoint/2010/main">
            <mc:Choice Requires="p14">
              <p:contentPart p14:bwMode="auto" r:id="rId84">
                <p14:nvContentPartPr>
                  <p14:cNvPr id="137" name="Ink 136">
                    <a:extLst>
                      <a:ext uri="{FF2B5EF4-FFF2-40B4-BE49-F238E27FC236}">
                        <a16:creationId xmlns:a16="http://schemas.microsoft.com/office/drawing/2014/main" id="{69A88219-A869-40E5-8866-6ABF313D87A4}"/>
                      </a:ext>
                    </a:extLst>
                  </p14:cNvPr>
                  <p14:cNvContentPartPr/>
                  <p14:nvPr/>
                </p14:nvContentPartPr>
                <p14:xfrm>
                  <a:off x="5624346" y="2501796"/>
                  <a:ext cx="177480" cy="191160"/>
                </p14:xfrm>
              </p:contentPart>
            </mc:Choice>
            <mc:Fallback xmlns="">
              <p:pic>
                <p:nvPicPr>
                  <p:cNvPr id="52" name="Ink 51">
                    <a:extLst>
                      <a:ext uri="{FF2B5EF4-FFF2-40B4-BE49-F238E27FC236}">
                        <a16:creationId xmlns:a16="http://schemas.microsoft.com/office/drawing/2014/main" id="{69A88219-A869-40E5-8866-6ABF313D87A4}"/>
                      </a:ext>
                    </a:extLst>
                  </p:cNvPr>
                  <p:cNvPicPr/>
                  <p:nvPr/>
                </p:nvPicPr>
                <p:blipFill>
                  <a:blip r:embed="rId85"/>
                  <a:stretch>
                    <a:fillRect/>
                  </a:stretch>
                </p:blipFill>
                <p:spPr>
                  <a:xfrm>
                    <a:off x="5615364" y="2492796"/>
                    <a:ext cx="195084" cy="208800"/>
                  </a:xfrm>
                  <a:prstGeom prst="rect">
                    <a:avLst/>
                  </a:prstGeom>
                </p:spPr>
              </p:pic>
            </mc:Fallback>
          </mc:AlternateContent>
          <mc:AlternateContent xmlns:mc="http://schemas.openxmlformats.org/markup-compatibility/2006" xmlns:p14="http://schemas.microsoft.com/office/powerpoint/2010/main">
            <mc:Choice Requires="p14">
              <p:contentPart p14:bwMode="auto" r:id="rId86">
                <p14:nvContentPartPr>
                  <p14:cNvPr id="138" name="Ink 137">
                    <a:extLst>
                      <a:ext uri="{FF2B5EF4-FFF2-40B4-BE49-F238E27FC236}">
                        <a16:creationId xmlns:a16="http://schemas.microsoft.com/office/drawing/2014/main" id="{BE06F24B-4BC0-4EB1-B8B1-032B09848B36}"/>
                      </a:ext>
                    </a:extLst>
                  </p14:cNvPr>
                  <p14:cNvContentPartPr/>
                  <p14:nvPr/>
                </p14:nvContentPartPr>
                <p14:xfrm>
                  <a:off x="5989386" y="2113716"/>
                  <a:ext cx="290880" cy="505080"/>
                </p14:xfrm>
              </p:contentPart>
            </mc:Choice>
            <mc:Fallback xmlns="">
              <p:pic>
                <p:nvPicPr>
                  <p:cNvPr id="54" name="Ink 53">
                    <a:extLst>
                      <a:ext uri="{FF2B5EF4-FFF2-40B4-BE49-F238E27FC236}">
                        <a16:creationId xmlns:a16="http://schemas.microsoft.com/office/drawing/2014/main" id="{BE06F24B-4BC0-4EB1-B8B1-032B09848B36}"/>
                      </a:ext>
                    </a:extLst>
                  </p:cNvPr>
                  <p:cNvPicPr/>
                  <p:nvPr/>
                </p:nvPicPr>
                <p:blipFill>
                  <a:blip r:embed="rId87"/>
                  <a:stretch>
                    <a:fillRect/>
                  </a:stretch>
                </p:blipFill>
                <p:spPr>
                  <a:xfrm>
                    <a:off x="5980397" y="2104716"/>
                    <a:ext cx="308498" cy="522720"/>
                  </a:xfrm>
                  <a:prstGeom prst="rect">
                    <a:avLst/>
                  </a:prstGeom>
                </p:spPr>
              </p:pic>
            </mc:Fallback>
          </mc:AlternateContent>
          <mc:AlternateContent xmlns:mc="http://schemas.openxmlformats.org/markup-compatibility/2006" xmlns:p14="http://schemas.microsoft.com/office/powerpoint/2010/main">
            <mc:Choice Requires="p14">
              <p:contentPart p14:bwMode="auto" r:id="rId88">
                <p14:nvContentPartPr>
                  <p14:cNvPr id="139" name="Ink 138">
                    <a:extLst>
                      <a:ext uri="{FF2B5EF4-FFF2-40B4-BE49-F238E27FC236}">
                        <a16:creationId xmlns:a16="http://schemas.microsoft.com/office/drawing/2014/main" id="{B37E637D-5C31-4330-A1CF-D1AC23E9D8EA}"/>
                      </a:ext>
                    </a:extLst>
                  </p14:cNvPr>
                  <p14:cNvContentPartPr/>
                  <p14:nvPr/>
                </p14:nvContentPartPr>
                <p14:xfrm>
                  <a:off x="6311226" y="2432676"/>
                  <a:ext cx="87120" cy="132120"/>
                </p14:xfrm>
              </p:contentPart>
            </mc:Choice>
            <mc:Fallback xmlns="">
              <p:pic>
                <p:nvPicPr>
                  <p:cNvPr id="55" name="Ink 54">
                    <a:extLst>
                      <a:ext uri="{FF2B5EF4-FFF2-40B4-BE49-F238E27FC236}">
                        <a16:creationId xmlns:a16="http://schemas.microsoft.com/office/drawing/2014/main" id="{B37E637D-5C31-4330-A1CF-D1AC23E9D8EA}"/>
                      </a:ext>
                    </a:extLst>
                  </p:cNvPr>
                  <p:cNvPicPr/>
                  <p:nvPr/>
                </p:nvPicPr>
                <p:blipFill>
                  <a:blip r:embed="rId89"/>
                  <a:stretch>
                    <a:fillRect/>
                  </a:stretch>
                </p:blipFill>
                <p:spPr>
                  <a:xfrm>
                    <a:off x="6302226" y="2423676"/>
                    <a:ext cx="104760" cy="149760"/>
                  </a:xfrm>
                  <a:prstGeom prst="rect">
                    <a:avLst/>
                  </a:prstGeom>
                </p:spPr>
              </p:pic>
            </mc:Fallback>
          </mc:AlternateContent>
          <mc:AlternateContent xmlns:mc="http://schemas.openxmlformats.org/markup-compatibility/2006" xmlns:p14="http://schemas.microsoft.com/office/powerpoint/2010/main">
            <mc:Choice Requires="p14">
              <p:contentPart p14:bwMode="auto" r:id="rId90">
                <p14:nvContentPartPr>
                  <p14:cNvPr id="140" name="Ink 139">
                    <a:extLst>
                      <a:ext uri="{FF2B5EF4-FFF2-40B4-BE49-F238E27FC236}">
                        <a16:creationId xmlns:a16="http://schemas.microsoft.com/office/drawing/2014/main" id="{AE1E2F7E-C074-4E3B-B118-3C428DFA362C}"/>
                      </a:ext>
                    </a:extLst>
                  </p14:cNvPr>
                  <p14:cNvContentPartPr/>
                  <p14:nvPr/>
                </p14:nvContentPartPr>
                <p14:xfrm>
                  <a:off x="6457026" y="2203716"/>
                  <a:ext cx="110520" cy="344520"/>
                </p14:xfrm>
              </p:contentPart>
            </mc:Choice>
            <mc:Fallback xmlns="">
              <p:pic>
                <p:nvPicPr>
                  <p:cNvPr id="56" name="Ink 55">
                    <a:extLst>
                      <a:ext uri="{FF2B5EF4-FFF2-40B4-BE49-F238E27FC236}">
                        <a16:creationId xmlns:a16="http://schemas.microsoft.com/office/drawing/2014/main" id="{AE1E2F7E-C074-4E3B-B118-3C428DFA362C}"/>
                      </a:ext>
                    </a:extLst>
                  </p:cNvPr>
                  <p:cNvPicPr/>
                  <p:nvPr/>
                </p:nvPicPr>
                <p:blipFill>
                  <a:blip r:embed="rId91"/>
                  <a:stretch>
                    <a:fillRect/>
                  </a:stretch>
                </p:blipFill>
                <p:spPr>
                  <a:xfrm>
                    <a:off x="6448026" y="2194716"/>
                    <a:ext cx="128160" cy="362160"/>
                  </a:xfrm>
                  <a:prstGeom prst="rect">
                    <a:avLst/>
                  </a:prstGeom>
                </p:spPr>
              </p:pic>
            </mc:Fallback>
          </mc:AlternateContent>
          <mc:AlternateContent xmlns:mc="http://schemas.openxmlformats.org/markup-compatibility/2006" xmlns:p14="http://schemas.microsoft.com/office/powerpoint/2010/main">
            <mc:Choice Requires="p14">
              <p:contentPart p14:bwMode="auto" r:id="rId92">
                <p14:nvContentPartPr>
                  <p14:cNvPr id="141" name="Ink 140">
                    <a:extLst>
                      <a:ext uri="{FF2B5EF4-FFF2-40B4-BE49-F238E27FC236}">
                        <a16:creationId xmlns:a16="http://schemas.microsoft.com/office/drawing/2014/main" id="{717AC707-1564-4FBC-9D93-0DB6055D8181}"/>
                      </a:ext>
                    </a:extLst>
                  </p14:cNvPr>
                  <p14:cNvContentPartPr/>
                  <p14:nvPr/>
                </p14:nvContentPartPr>
                <p14:xfrm>
                  <a:off x="6633066" y="2217036"/>
                  <a:ext cx="60480" cy="318600"/>
                </p14:xfrm>
              </p:contentPart>
            </mc:Choice>
            <mc:Fallback xmlns="">
              <p:pic>
                <p:nvPicPr>
                  <p:cNvPr id="57" name="Ink 56">
                    <a:extLst>
                      <a:ext uri="{FF2B5EF4-FFF2-40B4-BE49-F238E27FC236}">
                        <a16:creationId xmlns:a16="http://schemas.microsoft.com/office/drawing/2014/main" id="{717AC707-1564-4FBC-9D93-0DB6055D8181}"/>
                      </a:ext>
                    </a:extLst>
                  </p:cNvPr>
                  <p:cNvPicPr/>
                  <p:nvPr/>
                </p:nvPicPr>
                <p:blipFill>
                  <a:blip r:embed="rId93"/>
                  <a:stretch>
                    <a:fillRect/>
                  </a:stretch>
                </p:blipFill>
                <p:spPr>
                  <a:xfrm>
                    <a:off x="6624066" y="2208036"/>
                    <a:ext cx="78120" cy="336240"/>
                  </a:xfrm>
                  <a:prstGeom prst="rect">
                    <a:avLst/>
                  </a:prstGeom>
                </p:spPr>
              </p:pic>
            </mc:Fallback>
          </mc:AlternateContent>
          <mc:AlternateContent xmlns:mc="http://schemas.openxmlformats.org/markup-compatibility/2006" xmlns:p14="http://schemas.microsoft.com/office/powerpoint/2010/main">
            <mc:Choice Requires="p14">
              <p:contentPart p14:bwMode="auto" r:id="rId94">
                <p14:nvContentPartPr>
                  <p14:cNvPr id="142" name="Ink 141">
                    <a:extLst>
                      <a:ext uri="{FF2B5EF4-FFF2-40B4-BE49-F238E27FC236}">
                        <a16:creationId xmlns:a16="http://schemas.microsoft.com/office/drawing/2014/main" id="{C7AC0269-028D-45B8-A387-CED3495B2B3F}"/>
                      </a:ext>
                    </a:extLst>
                  </p14:cNvPr>
                  <p14:cNvContentPartPr/>
                  <p14:nvPr/>
                </p14:nvContentPartPr>
                <p14:xfrm>
                  <a:off x="6752946" y="2155116"/>
                  <a:ext cx="64800" cy="384840"/>
                </p14:xfrm>
              </p:contentPart>
            </mc:Choice>
            <mc:Fallback xmlns="">
              <p:pic>
                <p:nvPicPr>
                  <p:cNvPr id="58" name="Ink 57">
                    <a:extLst>
                      <a:ext uri="{FF2B5EF4-FFF2-40B4-BE49-F238E27FC236}">
                        <a16:creationId xmlns:a16="http://schemas.microsoft.com/office/drawing/2014/main" id="{C7AC0269-028D-45B8-A387-CED3495B2B3F}"/>
                      </a:ext>
                    </a:extLst>
                  </p:cNvPr>
                  <p:cNvPicPr/>
                  <p:nvPr/>
                </p:nvPicPr>
                <p:blipFill>
                  <a:blip r:embed="rId95"/>
                  <a:stretch>
                    <a:fillRect/>
                  </a:stretch>
                </p:blipFill>
                <p:spPr>
                  <a:xfrm>
                    <a:off x="6743946" y="2146116"/>
                    <a:ext cx="82440" cy="402480"/>
                  </a:xfrm>
                  <a:prstGeom prst="rect">
                    <a:avLst/>
                  </a:prstGeom>
                </p:spPr>
              </p:pic>
            </mc:Fallback>
          </mc:AlternateContent>
          <mc:AlternateContent xmlns:mc="http://schemas.openxmlformats.org/markup-compatibility/2006" xmlns:p14="http://schemas.microsoft.com/office/powerpoint/2010/main">
            <mc:Choice Requires="p14">
              <p:contentPart p14:bwMode="auto" r:id="rId96">
                <p14:nvContentPartPr>
                  <p14:cNvPr id="143" name="Ink 142">
                    <a:extLst>
                      <a:ext uri="{FF2B5EF4-FFF2-40B4-BE49-F238E27FC236}">
                        <a16:creationId xmlns:a16="http://schemas.microsoft.com/office/drawing/2014/main" id="{D6E87887-6C4C-4ECD-BF82-760335C57D10}"/>
                      </a:ext>
                    </a:extLst>
                  </p14:cNvPr>
                  <p14:cNvContentPartPr/>
                  <p14:nvPr/>
                </p14:nvContentPartPr>
                <p14:xfrm>
                  <a:off x="6842226" y="2120916"/>
                  <a:ext cx="110160" cy="440280"/>
                </p14:xfrm>
              </p:contentPart>
            </mc:Choice>
            <mc:Fallback xmlns="">
              <p:pic>
                <p:nvPicPr>
                  <p:cNvPr id="59" name="Ink 58">
                    <a:extLst>
                      <a:ext uri="{FF2B5EF4-FFF2-40B4-BE49-F238E27FC236}">
                        <a16:creationId xmlns:a16="http://schemas.microsoft.com/office/drawing/2014/main" id="{D6E87887-6C4C-4ECD-BF82-760335C57D10}"/>
                      </a:ext>
                    </a:extLst>
                  </p:cNvPr>
                  <p:cNvPicPr/>
                  <p:nvPr/>
                </p:nvPicPr>
                <p:blipFill>
                  <a:blip r:embed="rId97"/>
                  <a:stretch>
                    <a:fillRect/>
                  </a:stretch>
                </p:blipFill>
                <p:spPr>
                  <a:xfrm>
                    <a:off x="6833226" y="2111916"/>
                    <a:ext cx="127800" cy="457920"/>
                  </a:xfrm>
                  <a:prstGeom prst="rect">
                    <a:avLst/>
                  </a:prstGeom>
                </p:spPr>
              </p:pic>
            </mc:Fallback>
          </mc:AlternateContent>
          <mc:AlternateContent xmlns:mc="http://schemas.openxmlformats.org/markup-compatibility/2006" xmlns:p14="http://schemas.microsoft.com/office/powerpoint/2010/main">
            <mc:Choice Requires="p14">
              <p:contentPart p14:bwMode="auto" r:id="rId98">
                <p14:nvContentPartPr>
                  <p14:cNvPr id="144" name="Ink 143">
                    <a:extLst>
                      <a:ext uri="{FF2B5EF4-FFF2-40B4-BE49-F238E27FC236}">
                        <a16:creationId xmlns:a16="http://schemas.microsoft.com/office/drawing/2014/main" id="{54EF5F4D-8DA0-4B4B-874F-AF19CCB7C869}"/>
                      </a:ext>
                    </a:extLst>
                  </p14:cNvPr>
                  <p14:cNvContentPartPr/>
                  <p14:nvPr/>
                </p14:nvContentPartPr>
                <p14:xfrm>
                  <a:off x="6944466" y="2122716"/>
                  <a:ext cx="69480" cy="450000"/>
                </p14:xfrm>
              </p:contentPart>
            </mc:Choice>
            <mc:Fallback xmlns="">
              <p:pic>
                <p:nvPicPr>
                  <p:cNvPr id="60" name="Ink 59">
                    <a:extLst>
                      <a:ext uri="{FF2B5EF4-FFF2-40B4-BE49-F238E27FC236}">
                        <a16:creationId xmlns:a16="http://schemas.microsoft.com/office/drawing/2014/main" id="{54EF5F4D-8DA0-4B4B-874F-AF19CCB7C869}"/>
                      </a:ext>
                    </a:extLst>
                  </p:cNvPr>
                  <p:cNvPicPr/>
                  <p:nvPr/>
                </p:nvPicPr>
                <p:blipFill>
                  <a:blip r:embed="rId99"/>
                  <a:stretch>
                    <a:fillRect/>
                  </a:stretch>
                </p:blipFill>
                <p:spPr>
                  <a:xfrm>
                    <a:off x="6935419" y="2113716"/>
                    <a:ext cx="87212" cy="467640"/>
                  </a:xfrm>
                  <a:prstGeom prst="rect">
                    <a:avLst/>
                  </a:prstGeom>
                </p:spPr>
              </p:pic>
            </mc:Fallback>
          </mc:AlternateContent>
          <mc:AlternateContent xmlns:mc="http://schemas.openxmlformats.org/markup-compatibility/2006" xmlns:p14="http://schemas.microsoft.com/office/powerpoint/2010/main">
            <mc:Choice Requires="p14">
              <p:contentPart p14:bwMode="auto" r:id="rId100">
                <p14:nvContentPartPr>
                  <p14:cNvPr id="145" name="Ink 144">
                    <a:extLst>
                      <a:ext uri="{FF2B5EF4-FFF2-40B4-BE49-F238E27FC236}">
                        <a16:creationId xmlns:a16="http://schemas.microsoft.com/office/drawing/2014/main" id="{E2CE4D9B-AB11-4A75-B7CF-02820EB5174E}"/>
                      </a:ext>
                    </a:extLst>
                  </p14:cNvPr>
                  <p14:cNvContentPartPr/>
                  <p14:nvPr/>
                </p14:nvContentPartPr>
                <p14:xfrm>
                  <a:off x="6895506" y="2364276"/>
                  <a:ext cx="353880" cy="435960"/>
                </p14:xfrm>
              </p:contentPart>
            </mc:Choice>
            <mc:Fallback xmlns="">
              <p:pic>
                <p:nvPicPr>
                  <p:cNvPr id="61" name="Ink 60">
                    <a:extLst>
                      <a:ext uri="{FF2B5EF4-FFF2-40B4-BE49-F238E27FC236}">
                        <a16:creationId xmlns:a16="http://schemas.microsoft.com/office/drawing/2014/main" id="{E2CE4D9B-AB11-4A75-B7CF-02820EB5174E}"/>
                      </a:ext>
                    </a:extLst>
                  </p:cNvPr>
                  <p:cNvPicPr/>
                  <p:nvPr/>
                </p:nvPicPr>
                <p:blipFill>
                  <a:blip r:embed="rId101"/>
                  <a:stretch>
                    <a:fillRect/>
                  </a:stretch>
                </p:blipFill>
                <p:spPr>
                  <a:xfrm>
                    <a:off x="6886497" y="2355269"/>
                    <a:ext cx="371538" cy="453615"/>
                  </a:xfrm>
                  <a:prstGeom prst="rect">
                    <a:avLst/>
                  </a:prstGeom>
                </p:spPr>
              </p:pic>
            </mc:Fallback>
          </mc:AlternateContent>
          <mc:AlternateContent xmlns:mc="http://schemas.openxmlformats.org/markup-compatibility/2006" xmlns:p14="http://schemas.microsoft.com/office/powerpoint/2010/main">
            <mc:Choice Requires="p14">
              <p:contentPart p14:bwMode="auto" r:id="rId102">
                <p14:nvContentPartPr>
                  <p14:cNvPr id="146" name="Ink 145">
                    <a:extLst>
                      <a:ext uri="{FF2B5EF4-FFF2-40B4-BE49-F238E27FC236}">
                        <a16:creationId xmlns:a16="http://schemas.microsoft.com/office/drawing/2014/main" id="{67DF0D00-EFA8-4646-B4CB-33586B3F004E}"/>
                      </a:ext>
                    </a:extLst>
                  </p14:cNvPr>
                  <p14:cNvContentPartPr/>
                  <p14:nvPr/>
                </p14:nvContentPartPr>
                <p14:xfrm>
                  <a:off x="5411946" y="2799876"/>
                  <a:ext cx="210960" cy="285120"/>
                </p14:xfrm>
              </p:contentPart>
            </mc:Choice>
            <mc:Fallback xmlns="">
              <p:pic>
                <p:nvPicPr>
                  <p:cNvPr id="62" name="Ink 61">
                    <a:extLst>
                      <a:ext uri="{FF2B5EF4-FFF2-40B4-BE49-F238E27FC236}">
                        <a16:creationId xmlns:a16="http://schemas.microsoft.com/office/drawing/2014/main" id="{67DF0D00-EFA8-4646-B4CB-33586B3F004E}"/>
                      </a:ext>
                    </a:extLst>
                  </p:cNvPr>
                  <p:cNvPicPr/>
                  <p:nvPr/>
                </p:nvPicPr>
                <p:blipFill>
                  <a:blip r:embed="rId103"/>
                  <a:stretch>
                    <a:fillRect/>
                  </a:stretch>
                </p:blipFill>
                <p:spPr>
                  <a:xfrm>
                    <a:off x="5402946" y="2790876"/>
                    <a:ext cx="228600" cy="302760"/>
                  </a:xfrm>
                  <a:prstGeom prst="rect">
                    <a:avLst/>
                  </a:prstGeom>
                </p:spPr>
              </p:pic>
            </mc:Fallback>
          </mc:AlternateContent>
          <mc:AlternateContent xmlns:mc="http://schemas.openxmlformats.org/markup-compatibility/2006" xmlns:p14="http://schemas.microsoft.com/office/powerpoint/2010/main">
            <mc:Choice Requires="p14">
              <p:contentPart p14:bwMode="auto" r:id="rId104">
                <p14:nvContentPartPr>
                  <p14:cNvPr id="147" name="Ink 146">
                    <a:extLst>
                      <a:ext uri="{FF2B5EF4-FFF2-40B4-BE49-F238E27FC236}">
                        <a16:creationId xmlns:a16="http://schemas.microsoft.com/office/drawing/2014/main" id="{A9C21531-77A1-4F81-8DC3-1F6008C73BE2}"/>
                      </a:ext>
                    </a:extLst>
                  </p14:cNvPr>
                  <p14:cNvContentPartPr/>
                  <p14:nvPr/>
                </p14:nvContentPartPr>
                <p14:xfrm>
                  <a:off x="5418066" y="2964756"/>
                  <a:ext cx="239400" cy="44640"/>
                </p14:xfrm>
              </p:contentPart>
            </mc:Choice>
            <mc:Fallback xmlns="">
              <p:pic>
                <p:nvPicPr>
                  <p:cNvPr id="63" name="Ink 62">
                    <a:extLst>
                      <a:ext uri="{FF2B5EF4-FFF2-40B4-BE49-F238E27FC236}">
                        <a16:creationId xmlns:a16="http://schemas.microsoft.com/office/drawing/2014/main" id="{A9C21531-77A1-4F81-8DC3-1F6008C73BE2}"/>
                      </a:ext>
                    </a:extLst>
                  </p:cNvPr>
                  <p:cNvPicPr/>
                  <p:nvPr/>
                </p:nvPicPr>
                <p:blipFill>
                  <a:blip r:embed="rId105"/>
                  <a:stretch>
                    <a:fillRect/>
                  </a:stretch>
                </p:blipFill>
                <p:spPr>
                  <a:xfrm>
                    <a:off x="5409066" y="2955683"/>
                    <a:ext cx="257040" cy="62423"/>
                  </a:xfrm>
                  <a:prstGeom prst="rect">
                    <a:avLst/>
                  </a:prstGeom>
                </p:spPr>
              </p:pic>
            </mc:Fallback>
          </mc:AlternateContent>
          <mc:AlternateContent xmlns:mc="http://schemas.openxmlformats.org/markup-compatibility/2006" xmlns:p14="http://schemas.microsoft.com/office/powerpoint/2010/main">
            <mc:Choice Requires="p14">
              <p:contentPart p14:bwMode="auto" r:id="rId106">
                <p14:nvContentPartPr>
                  <p14:cNvPr id="148" name="Ink 147">
                    <a:extLst>
                      <a:ext uri="{FF2B5EF4-FFF2-40B4-BE49-F238E27FC236}">
                        <a16:creationId xmlns:a16="http://schemas.microsoft.com/office/drawing/2014/main" id="{C1F686B0-FC44-46E6-BE52-B4803FE01261}"/>
                      </a:ext>
                    </a:extLst>
                  </p14:cNvPr>
                  <p14:cNvContentPartPr/>
                  <p14:nvPr/>
                </p14:nvContentPartPr>
                <p14:xfrm>
                  <a:off x="5691306" y="2934156"/>
                  <a:ext cx="72360" cy="108000"/>
                </p14:xfrm>
              </p:contentPart>
            </mc:Choice>
            <mc:Fallback xmlns="">
              <p:pic>
                <p:nvPicPr>
                  <p:cNvPr id="64" name="Ink 63">
                    <a:extLst>
                      <a:ext uri="{FF2B5EF4-FFF2-40B4-BE49-F238E27FC236}">
                        <a16:creationId xmlns:a16="http://schemas.microsoft.com/office/drawing/2014/main" id="{C1F686B0-FC44-46E6-BE52-B4803FE01261}"/>
                      </a:ext>
                    </a:extLst>
                  </p:cNvPr>
                  <p:cNvPicPr/>
                  <p:nvPr/>
                </p:nvPicPr>
                <p:blipFill>
                  <a:blip r:embed="rId107"/>
                  <a:stretch>
                    <a:fillRect/>
                  </a:stretch>
                </p:blipFill>
                <p:spPr>
                  <a:xfrm>
                    <a:off x="5682306" y="2925156"/>
                    <a:ext cx="90000" cy="125640"/>
                  </a:xfrm>
                  <a:prstGeom prst="rect">
                    <a:avLst/>
                  </a:prstGeom>
                </p:spPr>
              </p:pic>
            </mc:Fallback>
          </mc:AlternateContent>
          <mc:AlternateContent xmlns:mc="http://schemas.openxmlformats.org/markup-compatibility/2006" xmlns:p14="http://schemas.microsoft.com/office/powerpoint/2010/main">
            <mc:Choice Requires="p14">
              <p:contentPart p14:bwMode="auto" r:id="rId108">
                <p14:nvContentPartPr>
                  <p14:cNvPr id="149" name="Ink 148">
                    <a:extLst>
                      <a:ext uri="{FF2B5EF4-FFF2-40B4-BE49-F238E27FC236}">
                        <a16:creationId xmlns:a16="http://schemas.microsoft.com/office/drawing/2014/main" id="{D931CEE7-1EC2-420D-8C31-B649DFB16B2A}"/>
                      </a:ext>
                    </a:extLst>
                  </p14:cNvPr>
                  <p14:cNvContentPartPr/>
                  <p14:nvPr/>
                </p14:nvContentPartPr>
                <p14:xfrm>
                  <a:off x="5807586" y="2871876"/>
                  <a:ext cx="213840" cy="161280"/>
                </p14:xfrm>
              </p:contentPart>
            </mc:Choice>
            <mc:Fallback xmlns="">
              <p:pic>
                <p:nvPicPr>
                  <p:cNvPr id="65" name="Ink 64">
                    <a:extLst>
                      <a:ext uri="{FF2B5EF4-FFF2-40B4-BE49-F238E27FC236}">
                        <a16:creationId xmlns:a16="http://schemas.microsoft.com/office/drawing/2014/main" id="{D931CEE7-1EC2-420D-8C31-B649DFB16B2A}"/>
                      </a:ext>
                    </a:extLst>
                  </p:cNvPr>
                  <p:cNvPicPr/>
                  <p:nvPr/>
                </p:nvPicPr>
                <p:blipFill>
                  <a:blip r:embed="rId109"/>
                  <a:stretch>
                    <a:fillRect/>
                  </a:stretch>
                </p:blipFill>
                <p:spPr>
                  <a:xfrm>
                    <a:off x="5798586" y="2862876"/>
                    <a:ext cx="231480" cy="178920"/>
                  </a:xfrm>
                  <a:prstGeom prst="rect">
                    <a:avLst/>
                  </a:prstGeom>
                </p:spPr>
              </p:pic>
            </mc:Fallback>
          </mc:AlternateContent>
          <mc:AlternateContent xmlns:mc="http://schemas.openxmlformats.org/markup-compatibility/2006" xmlns:p14="http://schemas.microsoft.com/office/powerpoint/2010/main">
            <mc:Choice Requires="p14">
              <p:contentPart p14:bwMode="auto" r:id="rId110">
                <p14:nvContentPartPr>
                  <p14:cNvPr id="150" name="Ink 149">
                    <a:extLst>
                      <a:ext uri="{FF2B5EF4-FFF2-40B4-BE49-F238E27FC236}">
                        <a16:creationId xmlns:a16="http://schemas.microsoft.com/office/drawing/2014/main" id="{D9708FB6-4AB7-4D69-8474-F16F81168D6A}"/>
                      </a:ext>
                    </a:extLst>
                  </p14:cNvPr>
                  <p14:cNvContentPartPr/>
                  <p14:nvPr/>
                </p14:nvContentPartPr>
                <p14:xfrm>
                  <a:off x="6080466" y="2852436"/>
                  <a:ext cx="123120" cy="177480"/>
                </p14:xfrm>
              </p:contentPart>
            </mc:Choice>
            <mc:Fallback xmlns="">
              <p:pic>
                <p:nvPicPr>
                  <p:cNvPr id="66" name="Ink 65">
                    <a:extLst>
                      <a:ext uri="{FF2B5EF4-FFF2-40B4-BE49-F238E27FC236}">
                        <a16:creationId xmlns:a16="http://schemas.microsoft.com/office/drawing/2014/main" id="{D9708FB6-4AB7-4D69-8474-F16F81168D6A}"/>
                      </a:ext>
                    </a:extLst>
                  </p:cNvPr>
                  <p:cNvPicPr/>
                  <p:nvPr/>
                </p:nvPicPr>
                <p:blipFill>
                  <a:blip r:embed="rId111"/>
                  <a:stretch>
                    <a:fillRect/>
                  </a:stretch>
                </p:blipFill>
                <p:spPr>
                  <a:xfrm>
                    <a:off x="6071466" y="2843436"/>
                    <a:ext cx="140760" cy="195120"/>
                  </a:xfrm>
                  <a:prstGeom prst="rect">
                    <a:avLst/>
                  </a:prstGeom>
                </p:spPr>
              </p:pic>
            </mc:Fallback>
          </mc:AlternateContent>
          <mc:AlternateContent xmlns:mc="http://schemas.openxmlformats.org/markup-compatibility/2006" xmlns:p14="http://schemas.microsoft.com/office/powerpoint/2010/main">
            <mc:Choice Requires="p14">
              <p:contentPart p14:bwMode="auto" r:id="rId112">
                <p14:nvContentPartPr>
                  <p14:cNvPr id="151" name="Ink 150">
                    <a:extLst>
                      <a:ext uri="{FF2B5EF4-FFF2-40B4-BE49-F238E27FC236}">
                        <a16:creationId xmlns:a16="http://schemas.microsoft.com/office/drawing/2014/main" id="{7EFFEB8E-AC23-4C53-88F9-6F4BA1C40117}"/>
                      </a:ext>
                    </a:extLst>
                  </p14:cNvPr>
                  <p14:cNvContentPartPr/>
                  <p14:nvPr/>
                </p14:nvContentPartPr>
                <p14:xfrm>
                  <a:off x="6276306" y="2867196"/>
                  <a:ext cx="116280" cy="174960"/>
                </p14:xfrm>
              </p:contentPart>
            </mc:Choice>
            <mc:Fallback xmlns="">
              <p:pic>
                <p:nvPicPr>
                  <p:cNvPr id="67" name="Ink 66">
                    <a:extLst>
                      <a:ext uri="{FF2B5EF4-FFF2-40B4-BE49-F238E27FC236}">
                        <a16:creationId xmlns:a16="http://schemas.microsoft.com/office/drawing/2014/main" id="{7EFFEB8E-AC23-4C53-88F9-6F4BA1C40117}"/>
                      </a:ext>
                    </a:extLst>
                  </p:cNvPr>
                  <p:cNvPicPr/>
                  <p:nvPr/>
                </p:nvPicPr>
                <p:blipFill>
                  <a:blip r:embed="rId113"/>
                  <a:stretch>
                    <a:fillRect/>
                  </a:stretch>
                </p:blipFill>
                <p:spPr>
                  <a:xfrm>
                    <a:off x="6267334" y="2858177"/>
                    <a:ext cx="133866" cy="192636"/>
                  </a:xfrm>
                  <a:prstGeom prst="rect">
                    <a:avLst/>
                  </a:prstGeom>
                </p:spPr>
              </p:pic>
            </mc:Fallback>
          </mc:AlternateContent>
        </p:grpSp>
        <p:grpSp>
          <p:nvGrpSpPr>
            <p:cNvPr id="7" name="Group 6">
              <a:extLst>
                <a:ext uri="{FF2B5EF4-FFF2-40B4-BE49-F238E27FC236}">
                  <a16:creationId xmlns:a16="http://schemas.microsoft.com/office/drawing/2014/main" id="{6F0FB11E-D1C3-41F5-9B5E-9E60E71B39FA}"/>
                </a:ext>
              </a:extLst>
            </p:cNvPr>
            <p:cNvGrpSpPr/>
            <p:nvPr/>
          </p:nvGrpSpPr>
          <p:grpSpPr>
            <a:xfrm>
              <a:off x="8415786" y="1126596"/>
              <a:ext cx="1012680" cy="430920"/>
              <a:chOff x="8415786" y="1126596"/>
              <a:chExt cx="1012680" cy="430920"/>
            </a:xfrm>
          </p:grpSpPr>
          <mc:AlternateContent xmlns:mc="http://schemas.openxmlformats.org/markup-compatibility/2006" xmlns:p14="http://schemas.microsoft.com/office/powerpoint/2010/main">
            <mc:Choice Requires="p14">
              <p:contentPart p14:bwMode="auto" r:id="rId114">
                <p14:nvContentPartPr>
                  <p14:cNvPr id="117" name="Ink 116">
                    <a:extLst>
                      <a:ext uri="{FF2B5EF4-FFF2-40B4-BE49-F238E27FC236}">
                        <a16:creationId xmlns:a16="http://schemas.microsoft.com/office/drawing/2014/main" id="{8BD37522-712F-43FF-BAA5-E642632B9626}"/>
                      </a:ext>
                    </a:extLst>
                  </p14:cNvPr>
                  <p14:cNvContentPartPr/>
                  <p14:nvPr/>
                </p14:nvContentPartPr>
                <p14:xfrm>
                  <a:off x="8415786" y="1181316"/>
                  <a:ext cx="330840" cy="376200"/>
                </p14:xfrm>
              </p:contentPart>
            </mc:Choice>
            <mc:Fallback xmlns="">
              <p:pic>
                <p:nvPicPr>
                  <p:cNvPr id="69" name="Ink 68">
                    <a:extLst>
                      <a:ext uri="{FF2B5EF4-FFF2-40B4-BE49-F238E27FC236}">
                        <a16:creationId xmlns:a16="http://schemas.microsoft.com/office/drawing/2014/main" id="{8BD37522-712F-43FF-BAA5-E642632B9626}"/>
                      </a:ext>
                    </a:extLst>
                  </p:cNvPr>
                  <p:cNvPicPr/>
                  <p:nvPr/>
                </p:nvPicPr>
                <p:blipFill>
                  <a:blip r:embed="rId115"/>
                  <a:stretch>
                    <a:fillRect/>
                  </a:stretch>
                </p:blipFill>
                <p:spPr>
                  <a:xfrm>
                    <a:off x="8406786" y="1172316"/>
                    <a:ext cx="348480" cy="393840"/>
                  </a:xfrm>
                  <a:prstGeom prst="rect">
                    <a:avLst/>
                  </a:prstGeom>
                </p:spPr>
              </p:pic>
            </mc:Fallback>
          </mc:AlternateContent>
          <mc:AlternateContent xmlns:mc="http://schemas.openxmlformats.org/markup-compatibility/2006" xmlns:p14="http://schemas.microsoft.com/office/powerpoint/2010/main">
            <mc:Choice Requires="p14">
              <p:contentPart p14:bwMode="auto" r:id="rId116">
                <p14:nvContentPartPr>
                  <p14:cNvPr id="118" name="Ink 117">
                    <a:extLst>
                      <a:ext uri="{FF2B5EF4-FFF2-40B4-BE49-F238E27FC236}">
                        <a16:creationId xmlns:a16="http://schemas.microsoft.com/office/drawing/2014/main" id="{4D173EFF-6331-473E-AA4D-809D31B89229}"/>
                      </a:ext>
                    </a:extLst>
                  </p14:cNvPr>
                  <p14:cNvContentPartPr/>
                  <p14:nvPr/>
                </p14:nvContentPartPr>
                <p14:xfrm>
                  <a:off x="8551866" y="1364556"/>
                  <a:ext cx="173880" cy="181440"/>
                </p14:xfrm>
              </p:contentPart>
            </mc:Choice>
            <mc:Fallback xmlns="">
              <p:pic>
                <p:nvPicPr>
                  <p:cNvPr id="70" name="Ink 69">
                    <a:extLst>
                      <a:ext uri="{FF2B5EF4-FFF2-40B4-BE49-F238E27FC236}">
                        <a16:creationId xmlns:a16="http://schemas.microsoft.com/office/drawing/2014/main" id="{4D173EFF-6331-473E-AA4D-809D31B89229}"/>
                      </a:ext>
                    </a:extLst>
                  </p:cNvPr>
                  <p:cNvPicPr/>
                  <p:nvPr/>
                </p:nvPicPr>
                <p:blipFill>
                  <a:blip r:embed="rId117"/>
                  <a:stretch>
                    <a:fillRect/>
                  </a:stretch>
                </p:blipFill>
                <p:spPr>
                  <a:xfrm>
                    <a:off x="8542866" y="1355538"/>
                    <a:ext cx="191520" cy="199115"/>
                  </a:xfrm>
                  <a:prstGeom prst="rect">
                    <a:avLst/>
                  </a:prstGeom>
                </p:spPr>
              </p:pic>
            </mc:Fallback>
          </mc:AlternateContent>
          <mc:AlternateContent xmlns:mc="http://schemas.openxmlformats.org/markup-compatibility/2006" xmlns:p14="http://schemas.microsoft.com/office/powerpoint/2010/main">
            <mc:Choice Requires="p14">
              <p:contentPart p14:bwMode="auto" r:id="rId118">
                <p14:nvContentPartPr>
                  <p14:cNvPr id="119" name="Ink 118">
                    <a:extLst>
                      <a:ext uri="{FF2B5EF4-FFF2-40B4-BE49-F238E27FC236}">
                        <a16:creationId xmlns:a16="http://schemas.microsoft.com/office/drawing/2014/main" id="{68F4EBC8-AD89-478A-9DAC-F6F8CB2CC36B}"/>
                      </a:ext>
                    </a:extLst>
                  </p14:cNvPr>
                  <p14:cNvContentPartPr/>
                  <p14:nvPr/>
                </p14:nvContentPartPr>
                <p14:xfrm>
                  <a:off x="8838426" y="1150716"/>
                  <a:ext cx="74160" cy="390960"/>
                </p14:xfrm>
              </p:contentPart>
            </mc:Choice>
            <mc:Fallback xmlns="">
              <p:pic>
                <p:nvPicPr>
                  <p:cNvPr id="71" name="Ink 70">
                    <a:extLst>
                      <a:ext uri="{FF2B5EF4-FFF2-40B4-BE49-F238E27FC236}">
                        <a16:creationId xmlns:a16="http://schemas.microsoft.com/office/drawing/2014/main" id="{68F4EBC8-AD89-478A-9DAC-F6F8CB2CC36B}"/>
                      </a:ext>
                    </a:extLst>
                  </p:cNvPr>
                  <p:cNvPicPr/>
                  <p:nvPr/>
                </p:nvPicPr>
                <p:blipFill>
                  <a:blip r:embed="rId119"/>
                  <a:stretch>
                    <a:fillRect/>
                  </a:stretch>
                </p:blipFill>
                <p:spPr>
                  <a:xfrm>
                    <a:off x="8829469" y="1141716"/>
                    <a:ext cx="91715" cy="408600"/>
                  </a:xfrm>
                  <a:prstGeom prst="rect">
                    <a:avLst/>
                  </a:prstGeom>
                </p:spPr>
              </p:pic>
            </mc:Fallback>
          </mc:AlternateContent>
          <mc:AlternateContent xmlns:mc="http://schemas.openxmlformats.org/markup-compatibility/2006" xmlns:p14="http://schemas.microsoft.com/office/powerpoint/2010/main">
            <mc:Choice Requires="p14">
              <p:contentPart p14:bwMode="auto" r:id="rId120">
                <p14:nvContentPartPr>
                  <p14:cNvPr id="120" name="Ink 119">
                    <a:extLst>
                      <a:ext uri="{FF2B5EF4-FFF2-40B4-BE49-F238E27FC236}">
                        <a16:creationId xmlns:a16="http://schemas.microsoft.com/office/drawing/2014/main" id="{81453BAC-2A17-4D3D-8622-0EDB023832F6}"/>
                      </a:ext>
                    </a:extLst>
                  </p14:cNvPr>
                  <p14:cNvContentPartPr/>
                  <p14:nvPr/>
                </p14:nvContentPartPr>
                <p14:xfrm>
                  <a:off x="8981706" y="1126596"/>
                  <a:ext cx="82080" cy="425520"/>
                </p14:xfrm>
              </p:contentPart>
            </mc:Choice>
            <mc:Fallback xmlns="">
              <p:pic>
                <p:nvPicPr>
                  <p:cNvPr id="72" name="Ink 71">
                    <a:extLst>
                      <a:ext uri="{FF2B5EF4-FFF2-40B4-BE49-F238E27FC236}">
                        <a16:creationId xmlns:a16="http://schemas.microsoft.com/office/drawing/2014/main" id="{81453BAC-2A17-4D3D-8622-0EDB023832F6}"/>
                      </a:ext>
                    </a:extLst>
                  </p:cNvPr>
                  <p:cNvPicPr/>
                  <p:nvPr/>
                </p:nvPicPr>
                <p:blipFill>
                  <a:blip r:embed="rId121"/>
                  <a:stretch>
                    <a:fillRect/>
                  </a:stretch>
                </p:blipFill>
                <p:spPr>
                  <a:xfrm>
                    <a:off x="8972706" y="1117588"/>
                    <a:ext cx="99720" cy="443175"/>
                  </a:xfrm>
                  <a:prstGeom prst="rect">
                    <a:avLst/>
                  </a:prstGeom>
                </p:spPr>
              </p:pic>
            </mc:Fallback>
          </mc:AlternateContent>
          <mc:AlternateContent xmlns:mc="http://schemas.openxmlformats.org/markup-compatibility/2006" xmlns:p14="http://schemas.microsoft.com/office/powerpoint/2010/main">
            <mc:Choice Requires="p14">
              <p:contentPart p14:bwMode="auto" r:id="rId122">
                <p14:nvContentPartPr>
                  <p14:cNvPr id="121" name="Ink 120">
                    <a:extLst>
                      <a:ext uri="{FF2B5EF4-FFF2-40B4-BE49-F238E27FC236}">
                        <a16:creationId xmlns:a16="http://schemas.microsoft.com/office/drawing/2014/main" id="{D656F1DD-49D0-407B-AF94-DD1FE7835D5C}"/>
                      </a:ext>
                    </a:extLst>
                  </p14:cNvPr>
                  <p14:cNvContentPartPr/>
                  <p14:nvPr/>
                </p14:nvContentPartPr>
                <p14:xfrm>
                  <a:off x="8858946" y="1343676"/>
                  <a:ext cx="214560" cy="32760"/>
                </p14:xfrm>
              </p:contentPart>
            </mc:Choice>
            <mc:Fallback xmlns="">
              <p:pic>
                <p:nvPicPr>
                  <p:cNvPr id="73" name="Ink 72">
                    <a:extLst>
                      <a:ext uri="{FF2B5EF4-FFF2-40B4-BE49-F238E27FC236}">
                        <a16:creationId xmlns:a16="http://schemas.microsoft.com/office/drawing/2014/main" id="{D656F1DD-49D0-407B-AF94-DD1FE7835D5C}"/>
                      </a:ext>
                    </a:extLst>
                  </p:cNvPr>
                  <p:cNvPicPr/>
                  <p:nvPr/>
                </p:nvPicPr>
                <p:blipFill>
                  <a:blip r:embed="rId123"/>
                  <a:stretch>
                    <a:fillRect/>
                  </a:stretch>
                </p:blipFill>
                <p:spPr>
                  <a:xfrm>
                    <a:off x="8849931" y="1334676"/>
                    <a:ext cx="232230" cy="50400"/>
                  </a:xfrm>
                  <a:prstGeom prst="rect">
                    <a:avLst/>
                  </a:prstGeom>
                </p:spPr>
              </p:pic>
            </mc:Fallback>
          </mc:AlternateContent>
          <mc:AlternateContent xmlns:mc="http://schemas.openxmlformats.org/markup-compatibility/2006" xmlns:p14="http://schemas.microsoft.com/office/powerpoint/2010/main">
            <mc:Choice Requires="p14">
              <p:contentPart p14:bwMode="auto" r:id="rId124">
                <p14:nvContentPartPr>
                  <p14:cNvPr id="122" name="Ink 121">
                    <a:extLst>
                      <a:ext uri="{FF2B5EF4-FFF2-40B4-BE49-F238E27FC236}">
                        <a16:creationId xmlns:a16="http://schemas.microsoft.com/office/drawing/2014/main" id="{2110034B-53E2-465E-A089-53A68D5F73CF}"/>
                      </a:ext>
                    </a:extLst>
                  </p14:cNvPr>
                  <p14:cNvContentPartPr/>
                  <p14:nvPr/>
                </p14:nvContentPartPr>
                <p14:xfrm>
                  <a:off x="9245946" y="1135596"/>
                  <a:ext cx="182520" cy="398520"/>
                </p14:xfrm>
              </p:contentPart>
            </mc:Choice>
            <mc:Fallback xmlns="">
              <p:pic>
                <p:nvPicPr>
                  <p:cNvPr id="74" name="Ink 73">
                    <a:extLst>
                      <a:ext uri="{FF2B5EF4-FFF2-40B4-BE49-F238E27FC236}">
                        <a16:creationId xmlns:a16="http://schemas.microsoft.com/office/drawing/2014/main" id="{2110034B-53E2-465E-A089-53A68D5F73CF}"/>
                      </a:ext>
                    </a:extLst>
                  </p:cNvPr>
                  <p:cNvPicPr/>
                  <p:nvPr/>
                </p:nvPicPr>
                <p:blipFill>
                  <a:blip r:embed="rId125"/>
                  <a:stretch>
                    <a:fillRect/>
                  </a:stretch>
                </p:blipFill>
                <p:spPr>
                  <a:xfrm>
                    <a:off x="9236946" y="1126596"/>
                    <a:ext cx="200160" cy="416160"/>
                  </a:xfrm>
                  <a:prstGeom prst="rect">
                    <a:avLst/>
                  </a:prstGeom>
                </p:spPr>
              </p:pic>
            </mc:Fallback>
          </mc:AlternateContent>
        </p:grpSp>
        <p:grpSp>
          <p:nvGrpSpPr>
            <p:cNvPr id="8" name="Group 7">
              <a:extLst>
                <a:ext uri="{FF2B5EF4-FFF2-40B4-BE49-F238E27FC236}">
                  <a16:creationId xmlns:a16="http://schemas.microsoft.com/office/drawing/2014/main" id="{9D961736-7251-42DA-9AF1-F5BA64A936D4}"/>
                </a:ext>
              </a:extLst>
            </p:cNvPr>
            <p:cNvGrpSpPr/>
            <p:nvPr/>
          </p:nvGrpSpPr>
          <p:grpSpPr>
            <a:xfrm>
              <a:off x="9684066" y="1135956"/>
              <a:ext cx="1751400" cy="364320"/>
              <a:chOff x="9684066" y="1135956"/>
              <a:chExt cx="1751400" cy="364320"/>
            </a:xfrm>
          </p:grpSpPr>
          <mc:AlternateContent xmlns:mc="http://schemas.openxmlformats.org/markup-compatibility/2006" xmlns:p14="http://schemas.microsoft.com/office/powerpoint/2010/main">
            <mc:Choice Requires="p14">
              <p:contentPart p14:bwMode="auto" r:id="rId126">
                <p14:nvContentPartPr>
                  <p14:cNvPr id="107" name="Ink 106">
                    <a:extLst>
                      <a:ext uri="{FF2B5EF4-FFF2-40B4-BE49-F238E27FC236}">
                        <a16:creationId xmlns:a16="http://schemas.microsoft.com/office/drawing/2014/main" id="{676A189E-F6BF-47F1-ABB0-CA234C62A579}"/>
                      </a:ext>
                    </a:extLst>
                  </p14:cNvPr>
                  <p14:cNvContentPartPr/>
                  <p14:nvPr/>
                </p14:nvContentPartPr>
                <p14:xfrm>
                  <a:off x="9731946" y="1152876"/>
                  <a:ext cx="67320" cy="347400"/>
                </p14:xfrm>
              </p:contentPart>
            </mc:Choice>
            <mc:Fallback xmlns="">
              <p:pic>
                <p:nvPicPr>
                  <p:cNvPr id="82" name="Ink 81">
                    <a:extLst>
                      <a:ext uri="{FF2B5EF4-FFF2-40B4-BE49-F238E27FC236}">
                        <a16:creationId xmlns:a16="http://schemas.microsoft.com/office/drawing/2014/main" id="{676A189E-F6BF-47F1-ABB0-CA234C62A579}"/>
                      </a:ext>
                    </a:extLst>
                  </p:cNvPr>
                  <p:cNvPicPr/>
                  <p:nvPr/>
                </p:nvPicPr>
                <p:blipFill>
                  <a:blip r:embed="rId127"/>
                  <a:stretch>
                    <a:fillRect/>
                  </a:stretch>
                </p:blipFill>
                <p:spPr>
                  <a:xfrm>
                    <a:off x="9722946" y="1143876"/>
                    <a:ext cx="84960" cy="365040"/>
                  </a:xfrm>
                  <a:prstGeom prst="rect">
                    <a:avLst/>
                  </a:prstGeom>
                </p:spPr>
              </p:pic>
            </mc:Fallback>
          </mc:AlternateContent>
          <mc:AlternateContent xmlns:mc="http://schemas.openxmlformats.org/markup-compatibility/2006" xmlns:p14="http://schemas.microsoft.com/office/powerpoint/2010/main">
            <mc:Choice Requires="p14">
              <p:contentPart p14:bwMode="auto" r:id="rId128">
                <p14:nvContentPartPr>
                  <p14:cNvPr id="108" name="Ink 107">
                    <a:extLst>
                      <a:ext uri="{FF2B5EF4-FFF2-40B4-BE49-F238E27FC236}">
                        <a16:creationId xmlns:a16="http://schemas.microsoft.com/office/drawing/2014/main" id="{5BDD759F-3E12-4FE4-A9C7-6E58920BCF73}"/>
                      </a:ext>
                    </a:extLst>
                  </p14:cNvPr>
                  <p14:cNvContentPartPr/>
                  <p14:nvPr/>
                </p14:nvContentPartPr>
                <p14:xfrm>
                  <a:off x="9715386" y="1135956"/>
                  <a:ext cx="342720" cy="86760"/>
                </p14:xfrm>
              </p:contentPart>
            </mc:Choice>
            <mc:Fallback xmlns="">
              <p:pic>
                <p:nvPicPr>
                  <p:cNvPr id="83" name="Ink 82">
                    <a:extLst>
                      <a:ext uri="{FF2B5EF4-FFF2-40B4-BE49-F238E27FC236}">
                        <a16:creationId xmlns:a16="http://schemas.microsoft.com/office/drawing/2014/main" id="{5BDD759F-3E12-4FE4-A9C7-6E58920BCF73}"/>
                      </a:ext>
                    </a:extLst>
                  </p:cNvPr>
                  <p:cNvPicPr/>
                  <p:nvPr/>
                </p:nvPicPr>
                <p:blipFill>
                  <a:blip r:embed="rId129"/>
                  <a:stretch>
                    <a:fillRect/>
                  </a:stretch>
                </p:blipFill>
                <p:spPr>
                  <a:xfrm>
                    <a:off x="9706386" y="1126956"/>
                    <a:ext cx="360360" cy="104400"/>
                  </a:xfrm>
                  <a:prstGeom prst="rect">
                    <a:avLst/>
                  </a:prstGeom>
                </p:spPr>
              </p:pic>
            </mc:Fallback>
          </mc:AlternateContent>
          <mc:AlternateContent xmlns:mc="http://schemas.openxmlformats.org/markup-compatibility/2006" xmlns:p14="http://schemas.microsoft.com/office/powerpoint/2010/main">
            <mc:Choice Requires="p14">
              <p:contentPart p14:bwMode="auto" r:id="rId130">
                <p14:nvContentPartPr>
                  <p14:cNvPr id="109" name="Ink 108">
                    <a:extLst>
                      <a:ext uri="{FF2B5EF4-FFF2-40B4-BE49-F238E27FC236}">
                        <a16:creationId xmlns:a16="http://schemas.microsoft.com/office/drawing/2014/main" id="{44B4A53F-E61C-44AB-84E6-B8009DCD8D20}"/>
                      </a:ext>
                    </a:extLst>
                  </p14:cNvPr>
                  <p14:cNvContentPartPr/>
                  <p14:nvPr/>
                </p14:nvContentPartPr>
                <p14:xfrm>
                  <a:off x="9684066" y="1337556"/>
                  <a:ext cx="249480" cy="152640"/>
                </p14:xfrm>
              </p:contentPart>
            </mc:Choice>
            <mc:Fallback xmlns="">
              <p:pic>
                <p:nvPicPr>
                  <p:cNvPr id="84" name="Ink 83">
                    <a:extLst>
                      <a:ext uri="{FF2B5EF4-FFF2-40B4-BE49-F238E27FC236}">
                        <a16:creationId xmlns:a16="http://schemas.microsoft.com/office/drawing/2014/main" id="{44B4A53F-E61C-44AB-84E6-B8009DCD8D20}"/>
                      </a:ext>
                    </a:extLst>
                  </p:cNvPr>
                  <p:cNvPicPr/>
                  <p:nvPr/>
                </p:nvPicPr>
                <p:blipFill>
                  <a:blip r:embed="rId131"/>
                  <a:stretch>
                    <a:fillRect/>
                  </a:stretch>
                </p:blipFill>
                <p:spPr>
                  <a:xfrm>
                    <a:off x="9675066" y="1328556"/>
                    <a:ext cx="267120" cy="170280"/>
                  </a:xfrm>
                  <a:prstGeom prst="rect">
                    <a:avLst/>
                  </a:prstGeom>
                </p:spPr>
              </p:pic>
            </mc:Fallback>
          </mc:AlternateContent>
          <mc:AlternateContent xmlns:mc="http://schemas.openxmlformats.org/markup-compatibility/2006" xmlns:p14="http://schemas.microsoft.com/office/powerpoint/2010/main">
            <mc:Choice Requires="p14">
              <p:contentPart p14:bwMode="auto" r:id="rId132">
                <p14:nvContentPartPr>
                  <p14:cNvPr id="110" name="Ink 109">
                    <a:extLst>
                      <a:ext uri="{FF2B5EF4-FFF2-40B4-BE49-F238E27FC236}">
                        <a16:creationId xmlns:a16="http://schemas.microsoft.com/office/drawing/2014/main" id="{20837871-61B6-440F-ABA9-609A7D6EB0CC}"/>
                      </a:ext>
                    </a:extLst>
                  </p14:cNvPr>
                  <p14:cNvContentPartPr/>
                  <p14:nvPr/>
                </p14:nvContentPartPr>
                <p14:xfrm>
                  <a:off x="9931026" y="1302276"/>
                  <a:ext cx="221040" cy="136080"/>
                </p14:xfrm>
              </p:contentPart>
            </mc:Choice>
            <mc:Fallback xmlns="">
              <p:pic>
                <p:nvPicPr>
                  <p:cNvPr id="85" name="Ink 84">
                    <a:extLst>
                      <a:ext uri="{FF2B5EF4-FFF2-40B4-BE49-F238E27FC236}">
                        <a16:creationId xmlns:a16="http://schemas.microsoft.com/office/drawing/2014/main" id="{20837871-61B6-440F-ABA9-609A7D6EB0CC}"/>
                      </a:ext>
                    </a:extLst>
                  </p:cNvPr>
                  <p:cNvPicPr/>
                  <p:nvPr/>
                </p:nvPicPr>
                <p:blipFill>
                  <a:blip r:embed="rId133"/>
                  <a:stretch>
                    <a:fillRect/>
                  </a:stretch>
                </p:blipFill>
                <p:spPr>
                  <a:xfrm>
                    <a:off x="9922026" y="1293276"/>
                    <a:ext cx="238680" cy="153720"/>
                  </a:xfrm>
                  <a:prstGeom prst="rect">
                    <a:avLst/>
                  </a:prstGeom>
                </p:spPr>
              </p:pic>
            </mc:Fallback>
          </mc:AlternateContent>
          <mc:AlternateContent xmlns:mc="http://schemas.openxmlformats.org/markup-compatibility/2006" xmlns:p14="http://schemas.microsoft.com/office/powerpoint/2010/main">
            <mc:Choice Requires="p14">
              <p:contentPart p14:bwMode="auto" r:id="rId134">
                <p14:nvContentPartPr>
                  <p14:cNvPr id="111" name="Ink 110">
                    <a:extLst>
                      <a:ext uri="{FF2B5EF4-FFF2-40B4-BE49-F238E27FC236}">
                        <a16:creationId xmlns:a16="http://schemas.microsoft.com/office/drawing/2014/main" id="{187EC4CA-0AD9-4D43-AC77-A51FE6D94D0B}"/>
                      </a:ext>
                    </a:extLst>
                  </p14:cNvPr>
                  <p14:cNvContentPartPr/>
                  <p14:nvPr/>
                </p14:nvContentPartPr>
                <p14:xfrm>
                  <a:off x="10243146" y="1157916"/>
                  <a:ext cx="73440" cy="259920"/>
                </p14:xfrm>
              </p:contentPart>
            </mc:Choice>
            <mc:Fallback xmlns="">
              <p:pic>
                <p:nvPicPr>
                  <p:cNvPr id="86" name="Ink 85">
                    <a:extLst>
                      <a:ext uri="{FF2B5EF4-FFF2-40B4-BE49-F238E27FC236}">
                        <a16:creationId xmlns:a16="http://schemas.microsoft.com/office/drawing/2014/main" id="{187EC4CA-0AD9-4D43-AC77-A51FE6D94D0B}"/>
                      </a:ext>
                    </a:extLst>
                  </p:cNvPr>
                  <p:cNvPicPr/>
                  <p:nvPr/>
                </p:nvPicPr>
                <p:blipFill>
                  <a:blip r:embed="rId135"/>
                  <a:stretch>
                    <a:fillRect/>
                  </a:stretch>
                </p:blipFill>
                <p:spPr>
                  <a:xfrm>
                    <a:off x="10234146" y="1148904"/>
                    <a:ext cx="91080" cy="277584"/>
                  </a:xfrm>
                  <a:prstGeom prst="rect">
                    <a:avLst/>
                  </a:prstGeom>
                </p:spPr>
              </p:pic>
            </mc:Fallback>
          </mc:AlternateContent>
          <mc:AlternateContent xmlns:mc="http://schemas.openxmlformats.org/markup-compatibility/2006" xmlns:p14="http://schemas.microsoft.com/office/powerpoint/2010/main">
            <mc:Choice Requires="p14">
              <p:contentPart p14:bwMode="auto" r:id="rId136">
                <p14:nvContentPartPr>
                  <p14:cNvPr id="112" name="Ink 111">
                    <a:extLst>
                      <a:ext uri="{FF2B5EF4-FFF2-40B4-BE49-F238E27FC236}">
                        <a16:creationId xmlns:a16="http://schemas.microsoft.com/office/drawing/2014/main" id="{764A9B57-9B54-488B-92F1-2223C0C5CF09}"/>
                      </a:ext>
                    </a:extLst>
                  </p14:cNvPr>
                  <p14:cNvContentPartPr/>
                  <p14:nvPr/>
                </p14:nvContentPartPr>
                <p14:xfrm>
                  <a:off x="10330986" y="1278876"/>
                  <a:ext cx="110160" cy="165240"/>
                </p14:xfrm>
              </p:contentPart>
            </mc:Choice>
            <mc:Fallback xmlns="">
              <p:pic>
                <p:nvPicPr>
                  <p:cNvPr id="87" name="Ink 86">
                    <a:extLst>
                      <a:ext uri="{FF2B5EF4-FFF2-40B4-BE49-F238E27FC236}">
                        <a16:creationId xmlns:a16="http://schemas.microsoft.com/office/drawing/2014/main" id="{764A9B57-9B54-488B-92F1-2223C0C5CF09}"/>
                      </a:ext>
                    </a:extLst>
                  </p:cNvPr>
                  <p:cNvPicPr/>
                  <p:nvPr/>
                </p:nvPicPr>
                <p:blipFill>
                  <a:blip r:embed="rId137"/>
                  <a:stretch>
                    <a:fillRect/>
                  </a:stretch>
                </p:blipFill>
                <p:spPr>
                  <a:xfrm>
                    <a:off x="10321986" y="1269876"/>
                    <a:ext cx="127800" cy="182880"/>
                  </a:xfrm>
                  <a:prstGeom prst="rect">
                    <a:avLst/>
                  </a:prstGeom>
                </p:spPr>
              </p:pic>
            </mc:Fallback>
          </mc:AlternateContent>
          <mc:AlternateContent xmlns:mc="http://schemas.openxmlformats.org/markup-compatibility/2006" xmlns:p14="http://schemas.microsoft.com/office/powerpoint/2010/main">
            <mc:Choice Requires="p14">
              <p:contentPart p14:bwMode="auto" r:id="rId138">
                <p14:nvContentPartPr>
                  <p14:cNvPr id="113" name="Ink 112">
                    <a:extLst>
                      <a:ext uri="{FF2B5EF4-FFF2-40B4-BE49-F238E27FC236}">
                        <a16:creationId xmlns:a16="http://schemas.microsoft.com/office/drawing/2014/main" id="{88C440B9-FAE1-4B81-A13B-94C65C4CD0C6}"/>
                      </a:ext>
                    </a:extLst>
                  </p14:cNvPr>
                  <p14:cNvContentPartPr/>
                  <p14:nvPr/>
                </p14:nvContentPartPr>
                <p14:xfrm>
                  <a:off x="10523586" y="1292916"/>
                  <a:ext cx="71280" cy="120960"/>
                </p14:xfrm>
              </p:contentPart>
            </mc:Choice>
            <mc:Fallback xmlns="">
              <p:pic>
                <p:nvPicPr>
                  <p:cNvPr id="88" name="Ink 87">
                    <a:extLst>
                      <a:ext uri="{FF2B5EF4-FFF2-40B4-BE49-F238E27FC236}">
                        <a16:creationId xmlns:a16="http://schemas.microsoft.com/office/drawing/2014/main" id="{88C440B9-FAE1-4B81-A13B-94C65C4CD0C6}"/>
                      </a:ext>
                    </a:extLst>
                  </p:cNvPr>
                  <p:cNvPicPr/>
                  <p:nvPr/>
                </p:nvPicPr>
                <p:blipFill>
                  <a:blip r:embed="rId139"/>
                  <a:stretch>
                    <a:fillRect/>
                  </a:stretch>
                </p:blipFill>
                <p:spPr>
                  <a:xfrm>
                    <a:off x="10514586" y="1283889"/>
                    <a:ext cx="88920" cy="138653"/>
                  </a:xfrm>
                  <a:prstGeom prst="rect">
                    <a:avLst/>
                  </a:prstGeom>
                </p:spPr>
              </p:pic>
            </mc:Fallback>
          </mc:AlternateContent>
          <mc:AlternateContent xmlns:mc="http://schemas.openxmlformats.org/markup-compatibility/2006" xmlns:p14="http://schemas.microsoft.com/office/powerpoint/2010/main">
            <mc:Choice Requires="p14">
              <p:contentPart p14:bwMode="auto" r:id="rId140">
                <p14:nvContentPartPr>
                  <p14:cNvPr id="114" name="Ink 113">
                    <a:extLst>
                      <a:ext uri="{FF2B5EF4-FFF2-40B4-BE49-F238E27FC236}">
                        <a16:creationId xmlns:a16="http://schemas.microsoft.com/office/drawing/2014/main" id="{17607EFD-BE26-4C43-B7EF-E2EDC790D94B}"/>
                      </a:ext>
                    </a:extLst>
                  </p14:cNvPr>
                  <p14:cNvContentPartPr/>
                  <p14:nvPr/>
                </p14:nvContentPartPr>
                <p14:xfrm>
                  <a:off x="10688106" y="1181316"/>
                  <a:ext cx="108360" cy="196920"/>
                </p14:xfrm>
              </p:contentPart>
            </mc:Choice>
            <mc:Fallback xmlns="">
              <p:pic>
                <p:nvPicPr>
                  <p:cNvPr id="89" name="Ink 88">
                    <a:extLst>
                      <a:ext uri="{FF2B5EF4-FFF2-40B4-BE49-F238E27FC236}">
                        <a16:creationId xmlns:a16="http://schemas.microsoft.com/office/drawing/2014/main" id="{17607EFD-BE26-4C43-B7EF-E2EDC790D94B}"/>
                      </a:ext>
                    </a:extLst>
                  </p:cNvPr>
                  <p:cNvPicPr/>
                  <p:nvPr/>
                </p:nvPicPr>
                <p:blipFill>
                  <a:blip r:embed="rId141"/>
                  <a:stretch>
                    <a:fillRect/>
                  </a:stretch>
                </p:blipFill>
                <p:spPr>
                  <a:xfrm>
                    <a:off x="10679106" y="1172316"/>
                    <a:ext cx="126000" cy="214560"/>
                  </a:xfrm>
                  <a:prstGeom prst="rect">
                    <a:avLst/>
                  </a:prstGeom>
                </p:spPr>
              </p:pic>
            </mc:Fallback>
          </mc:AlternateContent>
          <mc:AlternateContent xmlns:mc="http://schemas.openxmlformats.org/markup-compatibility/2006" xmlns:p14="http://schemas.microsoft.com/office/powerpoint/2010/main">
            <mc:Choice Requires="p14">
              <p:contentPart p14:bwMode="auto" r:id="rId142">
                <p14:nvContentPartPr>
                  <p14:cNvPr id="115" name="Ink 114">
                    <a:extLst>
                      <a:ext uri="{FF2B5EF4-FFF2-40B4-BE49-F238E27FC236}">
                        <a16:creationId xmlns:a16="http://schemas.microsoft.com/office/drawing/2014/main" id="{33D12F80-7390-4473-889F-48C773C02F83}"/>
                      </a:ext>
                    </a:extLst>
                  </p14:cNvPr>
                  <p14:cNvContentPartPr/>
                  <p14:nvPr/>
                </p14:nvContentPartPr>
                <p14:xfrm>
                  <a:off x="10792866" y="1220916"/>
                  <a:ext cx="475920" cy="184320"/>
                </p14:xfrm>
              </p:contentPart>
            </mc:Choice>
            <mc:Fallback xmlns="">
              <p:pic>
                <p:nvPicPr>
                  <p:cNvPr id="90" name="Ink 89">
                    <a:extLst>
                      <a:ext uri="{FF2B5EF4-FFF2-40B4-BE49-F238E27FC236}">
                        <a16:creationId xmlns:a16="http://schemas.microsoft.com/office/drawing/2014/main" id="{33D12F80-7390-4473-889F-48C773C02F83}"/>
                      </a:ext>
                    </a:extLst>
                  </p:cNvPr>
                  <p:cNvPicPr/>
                  <p:nvPr/>
                </p:nvPicPr>
                <p:blipFill>
                  <a:blip r:embed="rId143"/>
                  <a:stretch>
                    <a:fillRect/>
                  </a:stretch>
                </p:blipFill>
                <p:spPr>
                  <a:xfrm>
                    <a:off x="10783866" y="1211916"/>
                    <a:ext cx="493560" cy="201960"/>
                  </a:xfrm>
                  <a:prstGeom prst="rect">
                    <a:avLst/>
                  </a:prstGeom>
                </p:spPr>
              </p:pic>
            </mc:Fallback>
          </mc:AlternateContent>
          <mc:AlternateContent xmlns:mc="http://schemas.openxmlformats.org/markup-compatibility/2006" xmlns:p14="http://schemas.microsoft.com/office/powerpoint/2010/main">
            <mc:Choice Requires="p14">
              <p:contentPart p14:bwMode="auto" r:id="rId144">
                <p14:nvContentPartPr>
                  <p14:cNvPr id="116" name="Ink 115">
                    <a:extLst>
                      <a:ext uri="{FF2B5EF4-FFF2-40B4-BE49-F238E27FC236}">
                        <a16:creationId xmlns:a16="http://schemas.microsoft.com/office/drawing/2014/main" id="{9A25F0EF-C682-4095-B435-E62AD24043F4}"/>
                      </a:ext>
                    </a:extLst>
                  </p14:cNvPr>
                  <p14:cNvContentPartPr/>
                  <p14:nvPr/>
                </p14:nvContentPartPr>
                <p14:xfrm>
                  <a:off x="11260866" y="1278876"/>
                  <a:ext cx="174600" cy="186120"/>
                </p14:xfrm>
              </p:contentPart>
            </mc:Choice>
            <mc:Fallback xmlns="">
              <p:pic>
                <p:nvPicPr>
                  <p:cNvPr id="91" name="Ink 90">
                    <a:extLst>
                      <a:ext uri="{FF2B5EF4-FFF2-40B4-BE49-F238E27FC236}">
                        <a16:creationId xmlns:a16="http://schemas.microsoft.com/office/drawing/2014/main" id="{9A25F0EF-C682-4095-B435-E62AD24043F4}"/>
                      </a:ext>
                    </a:extLst>
                  </p:cNvPr>
                  <p:cNvPicPr/>
                  <p:nvPr/>
                </p:nvPicPr>
                <p:blipFill>
                  <a:blip r:embed="rId145"/>
                  <a:stretch>
                    <a:fillRect/>
                  </a:stretch>
                </p:blipFill>
                <p:spPr>
                  <a:xfrm>
                    <a:off x="11251866" y="1269876"/>
                    <a:ext cx="192240" cy="203760"/>
                  </a:xfrm>
                  <a:prstGeom prst="rect">
                    <a:avLst/>
                  </a:prstGeom>
                </p:spPr>
              </p:pic>
            </mc:Fallback>
          </mc:AlternateContent>
        </p:grpSp>
        <p:grpSp>
          <p:nvGrpSpPr>
            <p:cNvPr id="9" name="Group 8">
              <a:extLst>
                <a:ext uri="{FF2B5EF4-FFF2-40B4-BE49-F238E27FC236}">
                  <a16:creationId xmlns:a16="http://schemas.microsoft.com/office/drawing/2014/main" id="{EB52CDF5-AF65-4CEB-8776-BEE5DF7A48C8}"/>
                </a:ext>
              </a:extLst>
            </p:cNvPr>
            <p:cNvGrpSpPr/>
            <p:nvPr/>
          </p:nvGrpSpPr>
          <p:grpSpPr>
            <a:xfrm>
              <a:off x="8995026" y="1792236"/>
              <a:ext cx="1814760" cy="998280"/>
              <a:chOff x="8995026" y="1792236"/>
              <a:chExt cx="1814760" cy="998280"/>
            </a:xfrm>
          </p:grpSpPr>
          <mc:AlternateContent xmlns:mc="http://schemas.openxmlformats.org/markup-compatibility/2006" xmlns:p14="http://schemas.microsoft.com/office/powerpoint/2010/main">
            <mc:Choice Requires="p14">
              <p:contentPart p14:bwMode="auto" r:id="rId146">
                <p14:nvContentPartPr>
                  <p14:cNvPr id="104" name="Ink 103">
                    <a:extLst>
                      <a:ext uri="{FF2B5EF4-FFF2-40B4-BE49-F238E27FC236}">
                        <a16:creationId xmlns:a16="http://schemas.microsoft.com/office/drawing/2014/main" id="{168A0CB1-1DF2-4098-B4E6-62D87E0D114F}"/>
                      </a:ext>
                    </a:extLst>
                  </p14:cNvPr>
                  <p14:cNvContentPartPr/>
                  <p14:nvPr/>
                </p14:nvContentPartPr>
                <p14:xfrm>
                  <a:off x="8995026" y="1792236"/>
                  <a:ext cx="1521000" cy="998280"/>
                </p14:xfrm>
              </p:contentPart>
            </mc:Choice>
            <mc:Fallback xmlns="">
              <p:pic>
                <p:nvPicPr>
                  <p:cNvPr id="92" name="Ink 91">
                    <a:extLst>
                      <a:ext uri="{FF2B5EF4-FFF2-40B4-BE49-F238E27FC236}">
                        <a16:creationId xmlns:a16="http://schemas.microsoft.com/office/drawing/2014/main" id="{168A0CB1-1DF2-4098-B4E6-62D87E0D114F}"/>
                      </a:ext>
                    </a:extLst>
                  </p:cNvPr>
                  <p:cNvPicPr/>
                  <p:nvPr/>
                </p:nvPicPr>
                <p:blipFill>
                  <a:blip r:embed="rId147"/>
                  <a:stretch>
                    <a:fillRect/>
                  </a:stretch>
                </p:blipFill>
                <p:spPr>
                  <a:xfrm>
                    <a:off x="8986026" y="1783236"/>
                    <a:ext cx="1538640" cy="1015920"/>
                  </a:xfrm>
                  <a:prstGeom prst="rect">
                    <a:avLst/>
                  </a:prstGeom>
                </p:spPr>
              </p:pic>
            </mc:Fallback>
          </mc:AlternateContent>
          <mc:AlternateContent xmlns:mc="http://schemas.openxmlformats.org/markup-compatibility/2006" xmlns:p14="http://schemas.microsoft.com/office/powerpoint/2010/main">
            <mc:Choice Requires="p14">
              <p:contentPart p14:bwMode="auto" r:id="rId148">
                <p14:nvContentPartPr>
                  <p14:cNvPr id="105" name="Ink 104">
                    <a:extLst>
                      <a:ext uri="{FF2B5EF4-FFF2-40B4-BE49-F238E27FC236}">
                        <a16:creationId xmlns:a16="http://schemas.microsoft.com/office/drawing/2014/main" id="{28378AD7-370F-40F8-ACEF-16842F27B7BF}"/>
                      </a:ext>
                    </a:extLst>
                  </p14:cNvPr>
                  <p14:cNvContentPartPr/>
                  <p14:nvPr/>
                </p14:nvContentPartPr>
                <p14:xfrm>
                  <a:off x="9262506" y="1860996"/>
                  <a:ext cx="1507320" cy="509760"/>
                </p14:xfrm>
              </p:contentPart>
            </mc:Choice>
            <mc:Fallback xmlns="">
              <p:pic>
                <p:nvPicPr>
                  <p:cNvPr id="94" name="Ink 93">
                    <a:extLst>
                      <a:ext uri="{FF2B5EF4-FFF2-40B4-BE49-F238E27FC236}">
                        <a16:creationId xmlns:a16="http://schemas.microsoft.com/office/drawing/2014/main" id="{28378AD7-370F-40F8-ACEF-16842F27B7BF}"/>
                      </a:ext>
                    </a:extLst>
                  </p:cNvPr>
                  <p:cNvPicPr/>
                  <p:nvPr/>
                </p:nvPicPr>
                <p:blipFill>
                  <a:blip r:embed="rId149"/>
                  <a:stretch>
                    <a:fillRect/>
                  </a:stretch>
                </p:blipFill>
                <p:spPr>
                  <a:xfrm>
                    <a:off x="9253506" y="1851996"/>
                    <a:ext cx="1524960" cy="527400"/>
                  </a:xfrm>
                  <a:prstGeom prst="rect">
                    <a:avLst/>
                  </a:prstGeom>
                </p:spPr>
              </p:pic>
            </mc:Fallback>
          </mc:AlternateContent>
          <mc:AlternateContent xmlns:mc="http://schemas.openxmlformats.org/markup-compatibility/2006" xmlns:p14="http://schemas.microsoft.com/office/powerpoint/2010/main">
            <mc:Choice Requires="p14">
              <p:contentPart p14:bwMode="auto" r:id="rId150">
                <p14:nvContentPartPr>
                  <p14:cNvPr id="106" name="Ink 105">
                    <a:extLst>
                      <a:ext uri="{FF2B5EF4-FFF2-40B4-BE49-F238E27FC236}">
                        <a16:creationId xmlns:a16="http://schemas.microsoft.com/office/drawing/2014/main" id="{E7E70E61-489F-4D68-A22F-55C975EC14A8}"/>
                      </a:ext>
                    </a:extLst>
                  </p14:cNvPr>
                  <p14:cNvContentPartPr/>
                  <p14:nvPr/>
                </p14:nvContentPartPr>
                <p14:xfrm>
                  <a:off x="10683066" y="2261316"/>
                  <a:ext cx="126720" cy="180000"/>
                </p14:xfrm>
              </p:contentPart>
            </mc:Choice>
            <mc:Fallback xmlns="">
              <p:pic>
                <p:nvPicPr>
                  <p:cNvPr id="95" name="Ink 94">
                    <a:extLst>
                      <a:ext uri="{FF2B5EF4-FFF2-40B4-BE49-F238E27FC236}">
                        <a16:creationId xmlns:a16="http://schemas.microsoft.com/office/drawing/2014/main" id="{E7E70E61-489F-4D68-A22F-55C975EC14A8}"/>
                      </a:ext>
                    </a:extLst>
                  </p:cNvPr>
                  <p:cNvPicPr/>
                  <p:nvPr/>
                </p:nvPicPr>
                <p:blipFill>
                  <a:blip r:embed="rId151"/>
                  <a:stretch>
                    <a:fillRect/>
                  </a:stretch>
                </p:blipFill>
                <p:spPr>
                  <a:xfrm>
                    <a:off x="10674066" y="2252334"/>
                    <a:ext cx="144360" cy="197605"/>
                  </a:xfrm>
                  <a:prstGeom prst="rect">
                    <a:avLst/>
                  </a:prstGeom>
                </p:spPr>
              </p:pic>
            </mc:Fallback>
          </mc:AlternateContent>
        </p:grpSp>
        <p:grpSp>
          <p:nvGrpSpPr>
            <p:cNvPr id="10" name="Group 9">
              <a:extLst>
                <a:ext uri="{FF2B5EF4-FFF2-40B4-BE49-F238E27FC236}">
                  <a16:creationId xmlns:a16="http://schemas.microsoft.com/office/drawing/2014/main" id="{D239F4DB-2AA4-4896-82C3-2A3968ED0492}"/>
                </a:ext>
              </a:extLst>
            </p:cNvPr>
            <p:cNvGrpSpPr/>
            <p:nvPr/>
          </p:nvGrpSpPr>
          <p:grpSpPr>
            <a:xfrm>
              <a:off x="429186" y="3852516"/>
              <a:ext cx="1512360" cy="660600"/>
              <a:chOff x="429186" y="3852516"/>
              <a:chExt cx="1512360" cy="660600"/>
            </a:xfrm>
          </p:grpSpPr>
          <mc:AlternateContent xmlns:mc="http://schemas.openxmlformats.org/markup-compatibility/2006" xmlns:p14="http://schemas.microsoft.com/office/powerpoint/2010/main">
            <mc:Choice Requires="p14">
              <p:contentPart p14:bwMode="auto" r:id="rId152">
                <p14:nvContentPartPr>
                  <p14:cNvPr id="95" name="Ink 94">
                    <a:extLst>
                      <a:ext uri="{FF2B5EF4-FFF2-40B4-BE49-F238E27FC236}">
                        <a16:creationId xmlns:a16="http://schemas.microsoft.com/office/drawing/2014/main" id="{882A10C7-8309-4283-BAE0-D6FCBBA4D556}"/>
                      </a:ext>
                    </a:extLst>
                  </p14:cNvPr>
                  <p14:cNvContentPartPr/>
                  <p14:nvPr/>
                </p14:nvContentPartPr>
                <p14:xfrm>
                  <a:off x="429186" y="3927396"/>
                  <a:ext cx="312840" cy="585720"/>
                </p14:xfrm>
              </p:contentPart>
            </mc:Choice>
            <mc:Fallback xmlns="">
              <p:pic>
                <p:nvPicPr>
                  <p:cNvPr id="97" name="Ink 96">
                    <a:extLst>
                      <a:ext uri="{FF2B5EF4-FFF2-40B4-BE49-F238E27FC236}">
                        <a16:creationId xmlns:a16="http://schemas.microsoft.com/office/drawing/2014/main" id="{882A10C7-8309-4283-BAE0-D6FCBBA4D556}"/>
                      </a:ext>
                    </a:extLst>
                  </p:cNvPr>
                  <p:cNvPicPr/>
                  <p:nvPr/>
                </p:nvPicPr>
                <p:blipFill>
                  <a:blip r:embed="rId153"/>
                  <a:stretch>
                    <a:fillRect/>
                  </a:stretch>
                </p:blipFill>
                <p:spPr>
                  <a:xfrm>
                    <a:off x="420186" y="3918396"/>
                    <a:ext cx="330480" cy="603360"/>
                  </a:xfrm>
                  <a:prstGeom prst="rect">
                    <a:avLst/>
                  </a:prstGeom>
                </p:spPr>
              </p:pic>
            </mc:Fallback>
          </mc:AlternateContent>
          <mc:AlternateContent xmlns:mc="http://schemas.openxmlformats.org/markup-compatibility/2006" xmlns:p14="http://schemas.microsoft.com/office/powerpoint/2010/main">
            <mc:Choice Requires="p14">
              <p:contentPart p14:bwMode="auto" r:id="rId154">
                <p14:nvContentPartPr>
                  <p14:cNvPr id="96" name="Ink 95">
                    <a:extLst>
                      <a:ext uri="{FF2B5EF4-FFF2-40B4-BE49-F238E27FC236}">
                        <a16:creationId xmlns:a16="http://schemas.microsoft.com/office/drawing/2014/main" id="{0628E929-CCEB-4F87-B598-70CBAAD4760C}"/>
                      </a:ext>
                    </a:extLst>
                  </p14:cNvPr>
                  <p14:cNvContentPartPr/>
                  <p14:nvPr/>
                </p14:nvContentPartPr>
                <p14:xfrm>
                  <a:off x="754626" y="4266156"/>
                  <a:ext cx="63360" cy="84600"/>
                </p14:xfrm>
              </p:contentPart>
            </mc:Choice>
            <mc:Fallback xmlns="">
              <p:pic>
                <p:nvPicPr>
                  <p:cNvPr id="98" name="Ink 97">
                    <a:extLst>
                      <a:ext uri="{FF2B5EF4-FFF2-40B4-BE49-F238E27FC236}">
                        <a16:creationId xmlns:a16="http://schemas.microsoft.com/office/drawing/2014/main" id="{0628E929-CCEB-4F87-B598-70CBAAD4760C}"/>
                      </a:ext>
                    </a:extLst>
                  </p:cNvPr>
                  <p:cNvPicPr/>
                  <p:nvPr/>
                </p:nvPicPr>
                <p:blipFill>
                  <a:blip r:embed="rId155"/>
                  <a:stretch>
                    <a:fillRect/>
                  </a:stretch>
                </p:blipFill>
                <p:spPr>
                  <a:xfrm>
                    <a:off x="745626" y="4257156"/>
                    <a:ext cx="81000" cy="102240"/>
                  </a:xfrm>
                  <a:prstGeom prst="rect">
                    <a:avLst/>
                  </a:prstGeom>
                </p:spPr>
              </p:pic>
            </mc:Fallback>
          </mc:AlternateContent>
          <mc:AlternateContent xmlns:mc="http://schemas.openxmlformats.org/markup-compatibility/2006" xmlns:p14="http://schemas.microsoft.com/office/powerpoint/2010/main">
            <mc:Choice Requires="p14">
              <p:contentPart p14:bwMode="auto" r:id="rId156">
                <p14:nvContentPartPr>
                  <p14:cNvPr id="97" name="Ink 96">
                    <a:extLst>
                      <a:ext uri="{FF2B5EF4-FFF2-40B4-BE49-F238E27FC236}">
                        <a16:creationId xmlns:a16="http://schemas.microsoft.com/office/drawing/2014/main" id="{4670DF1C-FEA8-45C8-8CDA-391969FA2405}"/>
                      </a:ext>
                    </a:extLst>
                  </p14:cNvPr>
                  <p14:cNvContentPartPr/>
                  <p14:nvPr/>
                </p14:nvContentPartPr>
                <p14:xfrm>
                  <a:off x="883866" y="4274796"/>
                  <a:ext cx="88560" cy="81360"/>
                </p14:xfrm>
              </p:contentPart>
            </mc:Choice>
            <mc:Fallback xmlns="">
              <p:pic>
                <p:nvPicPr>
                  <p:cNvPr id="99" name="Ink 98">
                    <a:extLst>
                      <a:ext uri="{FF2B5EF4-FFF2-40B4-BE49-F238E27FC236}">
                        <a16:creationId xmlns:a16="http://schemas.microsoft.com/office/drawing/2014/main" id="{4670DF1C-FEA8-45C8-8CDA-391969FA2405}"/>
                      </a:ext>
                    </a:extLst>
                  </p:cNvPr>
                  <p:cNvPicPr/>
                  <p:nvPr/>
                </p:nvPicPr>
                <p:blipFill>
                  <a:blip r:embed="rId157"/>
                  <a:stretch>
                    <a:fillRect/>
                  </a:stretch>
                </p:blipFill>
                <p:spPr>
                  <a:xfrm>
                    <a:off x="874902" y="4265756"/>
                    <a:ext cx="106129" cy="99078"/>
                  </a:xfrm>
                  <a:prstGeom prst="rect">
                    <a:avLst/>
                  </a:prstGeom>
                </p:spPr>
              </p:pic>
            </mc:Fallback>
          </mc:AlternateContent>
          <mc:AlternateContent xmlns:mc="http://schemas.openxmlformats.org/markup-compatibility/2006" xmlns:p14="http://schemas.microsoft.com/office/powerpoint/2010/main">
            <mc:Choice Requires="p14">
              <p:contentPart p14:bwMode="auto" r:id="rId158">
                <p14:nvContentPartPr>
                  <p14:cNvPr id="98" name="Ink 97">
                    <a:extLst>
                      <a:ext uri="{FF2B5EF4-FFF2-40B4-BE49-F238E27FC236}">
                        <a16:creationId xmlns:a16="http://schemas.microsoft.com/office/drawing/2014/main" id="{FF25D31E-FF8E-4CC3-B782-AF826D3DB15D}"/>
                      </a:ext>
                    </a:extLst>
                  </p14:cNvPr>
                  <p14:cNvContentPartPr/>
                  <p14:nvPr/>
                </p14:nvContentPartPr>
                <p14:xfrm>
                  <a:off x="1036866" y="3968076"/>
                  <a:ext cx="187920" cy="427320"/>
                </p14:xfrm>
              </p:contentPart>
            </mc:Choice>
            <mc:Fallback xmlns="">
              <p:pic>
                <p:nvPicPr>
                  <p:cNvPr id="100" name="Ink 99">
                    <a:extLst>
                      <a:ext uri="{FF2B5EF4-FFF2-40B4-BE49-F238E27FC236}">
                        <a16:creationId xmlns:a16="http://schemas.microsoft.com/office/drawing/2014/main" id="{FF25D31E-FF8E-4CC3-B782-AF826D3DB15D}"/>
                      </a:ext>
                    </a:extLst>
                  </p:cNvPr>
                  <p:cNvPicPr/>
                  <p:nvPr/>
                </p:nvPicPr>
                <p:blipFill>
                  <a:blip r:embed="rId159"/>
                  <a:stretch>
                    <a:fillRect/>
                  </a:stretch>
                </p:blipFill>
                <p:spPr>
                  <a:xfrm>
                    <a:off x="1027866" y="3959068"/>
                    <a:ext cx="205560" cy="444975"/>
                  </a:xfrm>
                  <a:prstGeom prst="rect">
                    <a:avLst/>
                  </a:prstGeom>
                </p:spPr>
              </p:pic>
            </mc:Fallback>
          </mc:AlternateContent>
          <mc:AlternateContent xmlns:mc="http://schemas.openxmlformats.org/markup-compatibility/2006" xmlns:p14="http://schemas.microsoft.com/office/powerpoint/2010/main">
            <mc:Choice Requires="p14">
              <p:contentPart p14:bwMode="auto" r:id="rId160">
                <p14:nvContentPartPr>
                  <p14:cNvPr id="99" name="Ink 98">
                    <a:extLst>
                      <a:ext uri="{FF2B5EF4-FFF2-40B4-BE49-F238E27FC236}">
                        <a16:creationId xmlns:a16="http://schemas.microsoft.com/office/drawing/2014/main" id="{31EDF3A9-AF88-476B-BD72-234096930803}"/>
                      </a:ext>
                    </a:extLst>
                  </p14:cNvPr>
                  <p14:cNvContentPartPr/>
                  <p14:nvPr/>
                </p14:nvContentPartPr>
                <p14:xfrm>
                  <a:off x="1328466" y="3852516"/>
                  <a:ext cx="136800" cy="546840"/>
                </p14:xfrm>
              </p:contentPart>
            </mc:Choice>
            <mc:Fallback xmlns="">
              <p:pic>
                <p:nvPicPr>
                  <p:cNvPr id="101" name="Ink 100">
                    <a:extLst>
                      <a:ext uri="{FF2B5EF4-FFF2-40B4-BE49-F238E27FC236}">
                        <a16:creationId xmlns:a16="http://schemas.microsoft.com/office/drawing/2014/main" id="{31EDF3A9-AF88-476B-BD72-234096930803}"/>
                      </a:ext>
                    </a:extLst>
                  </p:cNvPr>
                  <p:cNvPicPr/>
                  <p:nvPr/>
                </p:nvPicPr>
                <p:blipFill>
                  <a:blip r:embed="rId161"/>
                  <a:stretch>
                    <a:fillRect/>
                  </a:stretch>
                </p:blipFill>
                <p:spPr>
                  <a:xfrm>
                    <a:off x="1319466" y="3843516"/>
                    <a:ext cx="154440" cy="564480"/>
                  </a:xfrm>
                  <a:prstGeom prst="rect">
                    <a:avLst/>
                  </a:prstGeom>
                </p:spPr>
              </p:pic>
            </mc:Fallback>
          </mc:AlternateContent>
          <mc:AlternateContent xmlns:mc="http://schemas.openxmlformats.org/markup-compatibility/2006" xmlns:p14="http://schemas.microsoft.com/office/powerpoint/2010/main">
            <mc:Choice Requires="p14">
              <p:contentPart p14:bwMode="auto" r:id="rId162">
                <p14:nvContentPartPr>
                  <p14:cNvPr id="100" name="Ink 99">
                    <a:extLst>
                      <a:ext uri="{FF2B5EF4-FFF2-40B4-BE49-F238E27FC236}">
                        <a16:creationId xmlns:a16="http://schemas.microsoft.com/office/drawing/2014/main" id="{68E78659-C0E7-4417-88AE-CC37DD55CAEB}"/>
                      </a:ext>
                    </a:extLst>
                  </p14:cNvPr>
                  <p14:cNvContentPartPr/>
                  <p14:nvPr/>
                </p14:nvContentPartPr>
                <p14:xfrm>
                  <a:off x="1256466" y="4187676"/>
                  <a:ext cx="151920" cy="38880"/>
                </p14:xfrm>
              </p:contentPart>
            </mc:Choice>
            <mc:Fallback xmlns="">
              <p:pic>
                <p:nvPicPr>
                  <p:cNvPr id="102" name="Ink 101">
                    <a:extLst>
                      <a:ext uri="{FF2B5EF4-FFF2-40B4-BE49-F238E27FC236}">
                        <a16:creationId xmlns:a16="http://schemas.microsoft.com/office/drawing/2014/main" id="{68E78659-C0E7-4417-88AE-CC37DD55CAEB}"/>
                      </a:ext>
                    </a:extLst>
                  </p:cNvPr>
                  <p:cNvPicPr/>
                  <p:nvPr/>
                </p:nvPicPr>
                <p:blipFill>
                  <a:blip r:embed="rId163"/>
                  <a:stretch>
                    <a:fillRect/>
                  </a:stretch>
                </p:blipFill>
                <p:spPr>
                  <a:xfrm>
                    <a:off x="1247466" y="4178676"/>
                    <a:ext cx="169560" cy="56520"/>
                  </a:xfrm>
                  <a:prstGeom prst="rect">
                    <a:avLst/>
                  </a:prstGeom>
                </p:spPr>
              </p:pic>
            </mc:Fallback>
          </mc:AlternateContent>
          <mc:AlternateContent xmlns:mc="http://schemas.openxmlformats.org/markup-compatibility/2006" xmlns:p14="http://schemas.microsoft.com/office/powerpoint/2010/main">
            <mc:Choice Requires="p14">
              <p:contentPart p14:bwMode="auto" r:id="rId164">
                <p14:nvContentPartPr>
                  <p14:cNvPr id="101" name="Ink 100">
                    <a:extLst>
                      <a:ext uri="{FF2B5EF4-FFF2-40B4-BE49-F238E27FC236}">
                        <a16:creationId xmlns:a16="http://schemas.microsoft.com/office/drawing/2014/main" id="{8B9F6539-8FCC-4556-A1F5-ECA3EE6589D6}"/>
                      </a:ext>
                    </a:extLst>
                  </p14:cNvPr>
                  <p14:cNvContentPartPr/>
                  <p14:nvPr/>
                </p14:nvContentPartPr>
                <p14:xfrm>
                  <a:off x="1442586" y="4217196"/>
                  <a:ext cx="193680" cy="98280"/>
                </p14:xfrm>
              </p:contentPart>
            </mc:Choice>
            <mc:Fallback xmlns="">
              <p:pic>
                <p:nvPicPr>
                  <p:cNvPr id="103" name="Ink 102">
                    <a:extLst>
                      <a:ext uri="{FF2B5EF4-FFF2-40B4-BE49-F238E27FC236}">
                        <a16:creationId xmlns:a16="http://schemas.microsoft.com/office/drawing/2014/main" id="{8B9F6539-8FCC-4556-A1F5-ECA3EE6589D6}"/>
                      </a:ext>
                    </a:extLst>
                  </p:cNvPr>
                  <p:cNvPicPr/>
                  <p:nvPr/>
                </p:nvPicPr>
                <p:blipFill>
                  <a:blip r:embed="rId165"/>
                  <a:stretch>
                    <a:fillRect/>
                  </a:stretch>
                </p:blipFill>
                <p:spPr>
                  <a:xfrm>
                    <a:off x="1433569" y="4208196"/>
                    <a:ext cx="211353" cy="115920"/>
                  </a:xfrm>
                  <a:prstGeom prst="rect">
                    <a:avLst/>
                  </a:prstGeom>
                </p:spPr>
              </p:pic>
            </mc:Fallback>
          </mc:AlternateContent>
          <mc:AlternateContent xmlns:mc="http://schemas.openxmlformats.org/markup-compatibility/2006" xmlns:p14="http://schemas.microsoft.com/office/powerpoint/2010/main">
            <mc:Choice Requires="p14">
              <p:contentPart p14:bwMode="auto" r:id="rId166">
                <p14:nvContentPartPr>
                  <p14:cNvPr id="102" name="Ink 101">
                    <a:extLst>
                      <a:ext uri="{FF2B5EF4-FFF2-40B4-BE49-F238E27FC236}">
                        <a16:creationId xmlns:a16="http://schemas.microsoft.com/office/drawing/2014/main" id="{6197326B-6987-4255-B37D-B8437239E71F}"/>
                      </a:ext>
                    </a:extLst>
                  </p14:cNvPr>
                  <p14:cNvContentPartPr/>
                  <p14:nvPr/>
                </p14:nvContentPartPr>
                <p14:xfrm>
                  <a:off x="1678386" y="4222956"/>
                  <a:ext cx="62640" cy="104760"/>
                </p14:xfrm>
              </p:contentPart>
            </mc:Choice>
            <mc:Fallback xmlns="">
              <p:pic>
                <p:nvPicPr>
                  <p:cNvPr id="104" name="Ink 103">
                    <a:extLst>
                      <a:ext uri="{FF2B5EF4-FFF2-40B4-BE49-F238E27FC236}">
                        <a16:creationId xmlns:a16="http://schemas.microsoft.com/office/drawing/2014/main" id="{6197326B-6987-4255-B37D-B8437239E71F}"/>
                      </a:ext>
                    </a:extLst>
                  </p:cNvPr>
                  <p:cNvPicPr/>
                  <p:nvPr/>
                </p:nvPicPr>
                <p:blipFill>
                  <a:blip r:embed="rId167"/>
                  <a:stretch>
                    <a:fillRect/>
                  </a:stretch>
                </p:blipFill>
                <p:spPr>
                  <a:xfrm>
                    <a:off x="1669386" y="4213956"/>
                    <a:ext cx="80280" cy="122400"/>
                  </a:xfrm>
                  <a:prstGeom prst="rect">
                    <a:avLst/>
                  </a:prstGeom>
                </p:spPr>
              </p:pic>
            </mc:Fallback>
          </mc:AlternateContent>
          <mc:AlternateContent xmlns:mc="http://schemas.openxmlformats.org/markup-compatibility/2006" xmlns:p14="http://schemas.microsoft.com/office/powerpoint/2010/main">
            <mc:Choice Requires="p14">
              <p:contentPart p14:bwMode="auto" r:id="rId168">
                <p14:nvContentPartPr>
                  <p14:cNvPr id="103" name="Ink 102">
                    <a:extLst>
                      <a:ext uri="{FF2B5EF4-FFF2-40B4-BE49-F238E27FC236}">
                        <a16:creationId xmlns:a16="http://schemas.microsoft.com/office/drawing/2014/main" id="{8A4CF379-115A-4CB2-A00E-D1CB14F97C3D}"/>
                      </a:ext>
                    </a:extLst>
                  </p14:cNvPr>
                  <p14:cNvContentPartPr/>
                  <p14:nvPr/>
                </p14:nvContentPartPr>
                <p14:xfrm>
                  <a:off x="1796106" y="4179036"/>
                  <a:ext cx="145440" cy="166320"/>
                </p14:xfrm>
              </p:contentPart>
            </mc:Choice>
            <mc:Fallback xmlns="">
              <p:pic>
                <p:nvPicPr>
                  <p:cNvPr id="105" name="Ink 104">
                    <a:extLst>
                      <a:ext uri="{FF2B5EF4-FFF2-40B4-BE49-F238E27FC236}">
                        <a16:creationId xmlns:a16="http://schemas.microsoft.com/office/drawing/2014/main" id="{8A4CF379-115A-4CB2-A00E-D1CB14F97C3D}"/>
                      </a:ext>
                    </a:extLst>
                  </p:cNvPr>
                  <p:cNvPicPr/>
                  <p:nvPr/>
                </p:nvPicPr>
                <p:blipFill>
                  <a:blip r:embed="rId169"/>
                  <a:stretch>
                    <a:fillRect/>
                  </a:stretch>
                </p:blipFill>
                <p:spPr>
                  <a:xfrm>
                    <a:off x="1787106" y="4170036"/>
                    <a:ext cx="163080" cy="18396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170">
              <p14:nvContentPartPr>
                <p14:cNvPr id="11" name="Ink 10">
                  <a:extLst>
                    <a:ext uri="{FF2B5EF4-FFF2-40B4-BE49-F238E27FC236}">
                      <a16:creationId xmlns:a16="http://schemas.microsoft.com/office/drawing/2014/main" id="{D890B81D-913C-495A-8D1E-B10C6FE7D5F2}"/>
                    </a:ext>
                  </a:extLst>
                </p14:cNvPr>
                <p14:cNvContentPartPr/>
                <p14:nvPr/>
              </p14:nvContentPartPr>
              <p14:xfrm>
                <a:off x="850746" y="4652796"/>
                <a:ext cx="601560" cy="997560"/>
              </p14:xfrm>
            </p:contentPart>
          </mc:Choice>
          <mc:Fallback>
            <p:pic>
              <p:nvPicPr>
                <p:cNvPr id="11" name="Ink 10">
                  <a:extLst>
                    <a:ext uri="{FF2B5EF4-FFF2-40B4-BE49-F238E27FC236}">
                      <a16:creationId xmlns:a16="http://schemas.microsoft.com/office/drawing/2014/main" id="{D890B81D-913C-495A-8D1E-B10C6FE7D5F2}"/>
                    </a:ext>
                  </a:extLst>
                </p:cNvPr>
                <p:cNvPicPr/>
                <p:nvPr/>
              </p:nvPicPr>
              <p:blipFill>
                <a:blip r:embed="rId171"/>
                <a:stretch>
                  <a:fillRect/>
                </a:stretch>
              </p:blipFill>
              <p:spPr>
                <a:xfrm>
                  <a:off x="840666" y="4647756"/>
                  <a:ext cx="618480" cy="1012680"/>
                </a:xfrm>
                <a:prstGeom prst="rect">
                  <a:avLst/>
                </a:prstGeom>
              </p:spPr>
            </p:pic>
          </mc:Fallback>
        </mc:AlternateContent>
        <p:grpSp>
          <p:nvGrpSpPr>
            <p:cNvPr id="12" name="Group 11">
              <a:extLst>
                <a:ext uri="{FF2B5EF4-FFF2-40B4-BE49-F238E27FC236}">
                  <a16:creationId xmlns:a16="http://schemas.microsoft.com/office/drawing/2014/main" id="{2C6FE0EC-7E95-4CC8-9EB8-CED1DC285515}"/>
                </a:ext>
              </a:extLst>
            </p:cNvPr>
            <p:cNvGrpSpPr/>
            <p:nvPr/>
          </p:nvGrpSpPr>
          <p:grpSpPr>
            <a:xfrm>
              <a:off x="3447426" y="3683316"/>
              <a:ext cx="1166400" cy="529920"/>
              <a:chOff x="3447426" y="3683316"/>
              <a:chExt cx="1166400" cy="529920"/>
            </a:xfrm>
          </p:grpSpPr>
          <mc:AlternateContent xmlns:mc="http://schemas.openxmlformats.org/markup-compatibility/2006" xmlns:p14="http://schemas.microsoft.com/office/powerpoint/2010/main">
            <mc:Choice Requires="p14">
              <p:contentPart p14:bwMode="auto" r:id="rId172">
                <p14:nvContentPartPr>
                  <p14:cNvPr id="89" name="Ink 88">
                    <a:extLst>
                      <a:ext uri="{FF2B5EF4-FFF2-40B4-BE49-F238E27FC236}">
                        <a16:creationId xmlns:a16="http://schemas.microsoft.com/office/drawing/2014/main" id="{5FCB054F-6114-48EA-8644-2411102F3EE7}"/>
                      </a:ext>
                    </a:extLst>
                  </p14:cNvPr>
                  <p14:cNvContentPartPr/>
                  <p14:nvPr/>
                </p14:nvContentPartPr>
                <p14:xfrm>
                  <a:off x="3447426" y="3683316"/>
                  <a:ext cx="273600" cy="529920"/>
                </p14:xfrm>
              </p:contentPart>
            </mc:Choice>
            <mc:Fallback xmlns="">
              <p:pic>
                <p:nvPicPr>
                  <p:cNvPr id="113" name="Ink 112">
                    <a:extLst>
                      <a:ext uri="{FF2B5EF4-FFF2-40B4-BE49-F238E27FC236}">
                        <a16:creationId xmlns:a16="http://schemas.microsoft.com/office/drawing/2014/main" id="{5FCB054F-6114-48EA-8644-2411102F3EE7}"/>
                      </a:ext>
                    </a:extLst>
                  </p:cNvPr>
                  <p:cNvPicPr/>
                  <p:nvPr/>
                </p:nvPicPr>
                <p:blipFill>
                  <a:blip r:embed="rId173"/>
                  <a:stretch>
                    <a:fillRect/>
                  </a:stretch>
                </p:blipFill>
                <p:spPr>
                  <a:xfrm>
                    <a:off x="3438426" y="3674316"/>
                    <a:ext cx="291240" cy="547560"/>
                  </a:xfrm>
                  <a:prstGeom prst="rect">
                    <a:avLst/>
                  </a:prstGeom>
                </p:spPr>
              </p:pic>
            </mc:Fallback>
          </mc:AlternateContent>
          <mc:AlternateContent xmlns:mc="http://schemas.openxmlformats.org/markup-compatibility/2006" xmlns:p14="http://schemas.microsoft.com/office/powerpoint/2010/main">
            <mc:Choice Requires="p14">
              <p:contentPart p14:bwMode="auto" r:id="rId174">
                <p14:nvContentPartPr>
                  <p14:cNvPr id="90" name="Ink 89">
                    <a:extLst>
                      <a:ext uri="{FF2B5EF4-FFF2-40B4-BE49-F238E27FC236}">
                        <a16:creationId xmlns:a16="http://schemas.microsoft.com/office/drawing/2014/main" id="{2E6DC96B-6F69-41B2-A7E3-B8CBB2B140F4}"/>
                      </a:ext>
                    </a:extLst>
                  </p14:cNvPr>
                  <p14:cNvContentPartPr/>
                  <p14:nvPr/>
                </p14:nvContentPartPr>
                <p14:xfrm>
                  <a:off x="3753786" y="4019556"/>
                  <a:ext cx="146160" cy="121680"/>
                </p14:xfrm>
              </p:contentPart>
            </mc:Choice>
            <mc:Fallback xmlns="">
              <p:pic>
                <p:nvPicPr>
                  <p:cNvPr id="114" name="Ink 113">
                    <a:extLst>
                      <a:ext uri="{FF2B5EF4-FFF2-40B4-BE49-F238E27FC236}">
                        <a16:creationId xmlns:a16="http://schemas.microsoft.com/office/drawing/2014/main" id="{2E6DC96B-6F69-41B2-A7E3-B8CBB2B140F4}"/>
                      </a:ext>
                    </a:extLst>
                  </p:cNvPr>
                  <p:cNvPicPr/>
                  <p:nvPr/>
                </p:nvPicPr>
                <p:blipFill>
                  <a:blip r:embed="rId175"/>
                  <a:stretch>
                    <a:fillRect/>
                  </a:stretch>
                </p:blipFill>
                <p:spPr>
                  <a:xfrm>
                    <a:off x="3744808" y="4010556"/>
                    <a:ext cx="163757" cy="139320"/>
                  </a:xfrm>
                  <a:prstGeom prst="rect">
                    <a:avLst/>
                  </a:prstGeom>
                </p:spPr>
              </p:pic>
            </mc:Fallback>
          </mc:AlternateContent>
          <mc:AlternateContent xmlns:mc="http://schemas.openxmlformats.org/markup-compatibility/2006" xmlns:p14="http://schemas.microsoft.com/office/powerpoint/2010/main">
            <mc:Choice Requires="p14">
              <p:contentPart p14:bwMode="auto" r:id="rId176">
                <p14:nvContentPartPr>
                  <p14:cNvPr id="91" name="Ink 90">
                    <a:extLst>
                      <a:ext uri="{FF2B5EF4-FFF2-40B4-BE49-F238E27FC236}">
                        <a16:creationId xmlns:a16="http://schemas.microsoft.com/office/drawing/2014/main" id="{62DA7AA7-4158-48D8-8BC5-8DA2D21FD632}"/>
                      </a:ext>
                    </a:extLst>
                  </p14:cNvPr>
                  <p14:cNvContentPartPr/>
                  <p14:nvPr/>
                </p14:nvContentPartPr>
                <p14:xfrm>
                  <a:off x="3951066" y="4004796"/>
                  <a:ext cx="105120" cy="112680"/>
                </p14:xfrm>
              </p:contentPart>
            </mc:Choice>
            <mc:Fallback xmlns="">
              <p:pic>
                <p:nvPicPr>
                  <p:cNvPr id="115" name="Ink 114">
                    <a:extLst>
                      <a:ext uri="{FF2B5EF4-FFF2-40B4-BE49-F238E27FC236}">
                        <a16:creationId xmlns:a16="http://schemas.microsoft.com/office/drawing/2014/main" id="{62DA7AA7-4158-48D8-8BC5-8DA2D21FD632}"/>
                      </a:ext>
                    </a:extLst>
                  </p:cNvPr>
                  <p:cNvPicPr/>
                  <p:nvPr/>
                </p:nvPicPr>
                <p:blipFill>
                  <a:blip r:embed="rId177"/>
                  <a:stretch>
                    <a:fillRect/>
                  </a:stretch>
                </p:blipFill>
                <p:spPr>
                  <a:xfrm>
                    <a:off x="3942066" y="3995796"/>
                    <a:ext cx="122760" cy="130320"/>
                  </a:xfrm>
                  <a:prstGeom prst="rect">
                    <a:avLst/>
                  </a:prstGeom>
                </p:spPr>
              </p:pic>
            </mc:Fallback>
          </mc:AlternateContent>
          <mc:AlternateContent xmlns:mc="http://schemas.openxmlformats.org/markup-compatibility/2006" xmlns:p14="http://schemas.microsoft.com/office/powerpoint/2010/main">
            <mc:Choice Requires="p14">
              <p:contentPart p14:bwMode="auto" r:id="rId178">
                <p14:nvContentPartPr>
                  <p14:cNvPr id="92" name="Ink 91">
                    <a:extLst>
                      <a:ext uri="{FF2B5EF4-FFF2-40B4-BE49-F238E27FC236}">
                        <a16:creationId xmlns:a16="http://schemas.microsoft.com/office/drawing/2014/main" id="{403CA09E-80AE-4D2F-9E27-C15448417DD8}"/>
                      </a:ext>
                    </a:extLst>
                  </p14:cNvPr>
                  <p14:cNvContentPartPr/>
                  <p14:nvPr/>
                </p14:nvContentPartPr>
                <p14:xfrm>
                  <a:off x="4095426" y="3728676"/>
                  <a:ext cx="318960" cy="400320"/>
                </p14:xfrm>
              </p:contentPart>
            </mc:Choice>
            <mc:Fallback xmlns="">
              <p:pic>
                <p:nvPicPr>
                  <p:cNvPr id="116" name="Ink 115">
                    <a:extLst>
                      <a:ext uri="{FF2B5EF4-FFF2-40B4-BE49-F238E27FC236}">
                        <a16:creationId xmlns:a16="http://schemas.microsoft.com/office/drawing/2014/main" id="{403CA09E-80AE-4D2F-9E27-C15448417DD8}"/>
                      </a:ext>
                    </a:extLst>
                  </p:cNvPr>
                  <p:cNvPicPr/>
                  <p:nvPr/>
                </p:nvPicPr>
                <p:blipFill>
                  <a:blip r:embed="rId179"/>
                  <a:stretch>
                    <a:fillRect/>
                  </a:stretch>
                </p:blipFill>
                <p:spPr>
                  <a:xfrm>
                    <a:off x="4086426" y="3719676"/>
                    <a:ext cx="336600" cy="417960"/>
                  </a:xfrm>
                  <a:prstGeom prst="rect">
                    <a:avLst/>
                  </a:prstGeom>
                </p:spPr>
              </p:pic>
            </mc:Fallback>
          </mc:AlternateContent>
          <mc:AlternateContent xmlns:mc="http://schemas.openxmlformats.org/markup-compatibility/2006" xmlns:p14="http://schemas.microsoft.com/office/powerpoint/2010/main">
            <mc:Choice Requires="p14">
              <p:contentPart p14:bwMode="auto" r:id="rId180">
                <p14:nvContentPartPr>
                  <p14:cNvPr id="93" name="Ink 92">
                    <a:extLst>
                      <a:ext uri="{FF2B5EF4-FFF2-40B4-BE49-F238E27FC236}">
                        <a16:creationId xmlns:a16="http://schemas.microsoft.com/office/drawing/2014/main" id="{FEFDA76C-0F57-46DA-AA7C-781E1C6BC79E}"/>
                      </a:ext>
                    </a:extLst>
                  </p14:cNvPr>
                  <p14:cNvContentPartPr/>
                  <p14:nvPr/>
                </p14:nvContentPartPr>
                <p14:xfrm>
                  <a:off x="4473786" y="3731916"/>
                  <a:ext cx="106920" cy="437040"/>
                </p14:xfrm>
              </p:contentPart>
            </mc:Choice>
            <mc:Fallback xmlns="">
              <p:pic>
                <p:nvPicPr>
                  <p:cNvPr id="117" name="Ink 116">
                    <a:extLst>
                      <a:ext uri="{FF2B5EF4-FFF2-40B4-BE49-F238E27FC236}">
                        <a16:creationId xmlns:a16="http://schemas.microsoft.com/office/drawing/2014/main" id="{FEFDA76C-0F57-46DA-AA7C-781E1C6BC79E}"/>
                      </a:ext>
                    </a:extLst>
                  </p:cNvPr>
                  <p:cNvPicPr/>
                  <p:nvPr/>
                </p:nvPicPr>
                <p:blipFill>
                  <a:blip r:embed="rId181"/>
                  <a:stretch>
                    <a:fillRect/>
                  </a:stretch>
                </p:blipFill>
                <p:spPr>
                  <a:xfrm>
                    <a:off x="4464786" y="3722916"/>
                    <a:ext cx="124560" cy="454680"/>
                  </a:xfrm>
                  <a:prstGeom prst="rect">
                    <a:avLst/>
                  </a:prstGeom>
                </p:spPr>
              </p:pic>
            </mc:Fallback>
          </mc:AlternateContent>
          <mc:AlternateContent xmlns:mc="http://schemas.openxmlformats.org/markup-compatibility/2006" xmlns:p14="http://schemas.microsoft.com/office/powerpoint/2010/main">
            <mc:Choice Requires="p14">
              <p:contentPart p14:bwMode="auto" r:id="rId182">
                <p14:nvContentPartPr>
                  <p14:cNvPr id="94" name="Ink 93">
                    <a:extLst>
                      <a:ext uri="{FF2B5EF4-FFF2-40B4-BE49-F238E27FC236}">
                        <a16:creationId xmlns:a16="http://schemas.microsoft.com/office/drawing/2014/main" id="{15199B38-70F9-4E97-B001-494BD5821A4E}"/>
                      </a:ext>
                    </a:extLst>
                  </p14:cNvPr>
                  <p14:cNvContentPartPr/>
                  <p14:nvPr/>
                </p14:nvContentPartPr>
                <p14:xfrm>
                  <a:off x="4425186" y="3944316"/>
                  <a:ext cx="188640" cy="29880"/>
                </p14:xfrm>
              </p:contentPart>
            </mc:Choice>
            <mc:Fallback xmlns="">
              <p:pic>
                <p:nvPicPr>
                  <p:cNvPr id="118" name="Ink 117">
                    <a:extLst>
                      <a:ext uri="{FF2B5EF4-FFF2-40B4-BE49-F238E27FC236}">
                        <a16:creationId xmlns:a16="http://schemas.microsoft.com/office/drawing/2014/main" id="{15199B38-70F9-4E97-B001-494BD5821A4E}"/>
                      </a:ext>
                    </a:extLst>
                  </p:cNvPr>
                  <p:cNvPicPr/>
                  <p:nvPr/>
                </p:nvPicPr>
                <p:blipFill>
                  <a:blip r:embed="rId183"/>
                  <a:stretch>
                    <a:fillRect/>
                  </a:stretch>
                </p:blipFill>
                <p:spPr>
                  <a:xfrm>
                    <a:off x="4416203" y="3935316"/>
                    <a:ext cx="206246" cy="47520"/>
                  </a:xfrm>
                  <a:prstGeom prst="rect">
                    <a:avLst/>
                  </a:prstGeom>
                </p:spPr>
              </p:pic>
            </mc:Fallback>
          </mc:AlternateContent>
        </p:grpSp>
        <p:grpSp>
          <p:nvGrpSpPr>
            <p:cNvPr id="13" name="Group 12">
              <a:extLst>
                <a:ext uri="{FF2B5EF4-FFF2-40B4-BE49-F238E27FC236}">
                  <a16:creationId xmlns:a16="http://schemas.microsoft.com/office/drawing/2014/main" id="{C6470C05-BC0B-4A32-AD13-A45D8251CD63}"/>
                </a:ext>
              </a:extLst>
            </p:cNvPr>
            <p:cNvGrpSpPr/>
            <p:nvPr/>
          </p:nvGrpSpPr>
          <p:grpSpPr>
            <a:xfrm>
              <a:off x="4910466" y="3702756"/>
              <a:ext cx="1010880" cy="455760"/>
              <a:chOff x="4910466" y="3702756"/>
              <a:chExt cx="1010880" cy="455760"/>
            </a:xfrm>
          </p:grpSpPr>
          <mc:AlternateContent xmlns:mc="http://schemas.openxmlformats.org/markup-compatibility/2006" xmlns:p14="http://schemas.microsoft.com/office/powerpoint/2010/main">
            <mc:Choice Requires="p14">
              <p:contentPart p14:bwMode="auto" r:id="rId184">
                <p14:nvContentPartPr>
                  <p14:cNvPr id="84" name="Ink 83">
                    <a:extLst>
                      <a:ext uri="{FF2B5EF4-FFF2-40B4-BE49-F238E27FC236}">
                        <a16:creationId xmlns:a16="http://schemas.microsoft.com/office/drawing/2014/main" id="{F79D3A73-5B7C-43C2-A550-707BA356B7F0}"/>
                      </a:ext>
                    </a:extLst>
                  </p14:cNvPr>
                  <p14:cNvContentPartPr/>
                  <p14:nvPr/>
                </p14:nvContentPartPr>
                <p14:xfrm>
                  <a:off x="4910466" y="3709596"/>
                  <a:ext cx="225720" cy="444960"/>
                </p14:xfrm>
              </p:contentPart>
            </mc:Choice>
            <mc:Fallback xmlns="">
              <p:pic>
                <p:nvPicPr>
                  <p:cNvPr id="120" name="Ink 119">
                    <a:extLst>
                      <a:ext uri="{FF2B5EF4-FFF2-40B4-BE49-F238E27FC236}">
                        <a16:creationId xmlns:a16="http://schemas.microsoft.com/office/drawing/2014/main" id="{F79D3A73-5B7C-43C2-A550-707BA356B7F0}"/>
                      </a:ext>
                    </a:extLst>
                  </p:cNvPr>
                  <p:cNvPicPr/>
                  <p:nvPr/>
                </p:nvPicPr>
                <p:blipFill>
                  <a:blip r:embed="rId185"/>
                  <a:stretch>
                    <a:fillRect/>
                  </a:stretch>
                </p:blipFill>
                <p:spPr>
                  <a:xfrm>
                    <a:off x="4901466" y="3700596"/>
                    <a:ext cx="243360" cy="462600"/>
                  </a:xfrm>
                  <a:prstGeom prst="rect">
                    <a:avLst/>
                  </a:prstGeom>
                </p:spPr>
              </p:pic>
            </mc:Fallback>
          </mc:AlternateContent>
          <mc:AlternateContent xmlns:mc="http://schemas.openxmlformats.org/markup-compatibility/2006" xmlns:p14="http://schemas.microsoft.com/office/powerpoint/2010/main">
            <mc:Choice Requires="p14">
              <p:contentPart p14:bwMode="auto" r:id="rId186">
                <p14:nvContentPartPr>
                  <p14:cNvPr id="85" name="Ink 84">
                    <a:extLst>
                      <a:ext uri="{FF2B5EF4-FFF2-40B4-BE49-F238E27FC236}">
                        <a16:creationId xmlns:a16="http://schemas.microsoft.com/office/drawing/2014/main" id="{3324A3F6-94E0-426A-8F90-2EA8E90D2E0E}"/>
                      </a:ext>
                    </a:extLst>
                  </p14:cNvPr>
                  <p14:cNvContentPartPr/>
                  <p14:nvPr/>
                </p14:nvContentPartPr>
                <p14:xfrm>
                  <a:off x="5192706" y="3950796"/>
                  <a:ext cx="88560" cy="137160"/>
                </p14:xfrm>
              </p:contentPart>
            </mc:Choice>
            <mc:Fallback xmlns="">
              <p:pic>
                <p:nvPicPr>
                  <p:cNvPr id="121" name="Ink 120">
                    <a:extLst>
                      <a:ext uri="{FF2B5EF4-FFF2-40B4-BE49-F238E27FC236}">
                        <a16:creationId xmlns:a16="http://schemas.microsoft.com/office/drawing/2014/main" id="{3324A3F6-94E0-426A-8F90-2EA8E90D2E0E}"/>
                      </a:ext>
                    </a:extLst>
                  </p:cNvPr>
                  <p:cNvPicPr/>
                  <p:nvPr/>
                </p:nvPicPr>
                <p:blipFill>
                  <a:blip r:embed="rId187"/>
                  <a:stretch>
                    <a:fillRect/>
                  </a:stretch>
                </p:blipFill>
                <p:spPr>
                  <a:xfrm>
                    <a:off x="5183706" y="3941820"/>
                    <a:ext cx="106200" cy="154754"/>
                  </a:xfrm>
                  <a:prstGeom prst="rect">
                    <a:avLst/>
                  </a:prstGeom>
                </p:spPr>
              </p:pic>
            </mc:Fallback>
          </mc:AlternateContent>
          <mc:AlternateContent xmlns:mc="http://schemas.openxmlformats.org/markup-compatibility/2006" xmlns:p14="http://schemas.microsoft.com/office/powerpoint/2010/main">
            <mc:Choice Requires="p14">
              <p:contentPart p14:bwMode="auto" r:id="rId188">
                <p14:nvContentPartPr>
                  <p14:cNvPr id="86" name="Ink 85">
                    <a:extLst>
                      <a:ext uri="{FF2B5EF4-FFF2-40B4-BE49-F238E27FC236}">
                        <a16:creationId xmlns:a16="http://schemas.microsoft.com/office/drawing/2014/main" id="{14CCDA47-F871-4890-9721-8485FFF5774C}"/>
                      </a:ext>
                    </a:extLst>
                  </p14:cNvPr>
                  <p14:cNvContentPartPr/>
                  <p14:nvPr/>
                </p14:nvContentPartPr>
                <p14:xfrm>
                  <a:off x="5291346" y="3920916"/>
                  <a:ext cx="311760" cy="168480"/>
                </p14:xfrm>
              </p:contentPart>
            </mc:Choice>
            <mc:Fallback xmlns="">
              <p:pic>
                <p:nvPicPr>
                  <p:cNvPr id="122" name="Ink 121">
                    <a:extLst>
                      <a:ext uri="{FF2B5EF4-FFF2-40B4-BE49-F238E27FC236}">
                        <a16:creationId xmlns:a16="http://schemas.microsoft.com/office/drawing/2014/main" id="{14CCDA47-F871-4890-9721-8485FFF5774C}"/>
                      </a:ext>
                    </a:extLst>
                  </p:cNvPr>
                  <p:cNvPicPr/>
                  <p:nvPr/>
                </p:nvPicPr>
                <p:blipFill>
                  <a:blip r:embed="rId189"/>
                  <a:stretch>
                    <a:fillRect/>
                  </a:stretch>
                </p:blipFill>
                <p:spPr>
                  <a:xfrm>
                    <a:off x="5282346" y="3911897"/>
                    <a:ext cx="329400" cy="186158"/>
                  </a:xfrm>
                  <a:prstGeom prst="rect">
                    <a:avLst/>
                  </a:prstGeom>
                </p:spPr>
              </p:pic>
            </mc:Fallback>
          </mc:AlternateContent>
          <mc:AlternateContent xmlns:mc="http://schemas.openxmlformats.org/markup-compatibility/2006" xmlns:p14="http://schemas.microsoft.com/office/powerpoint/2010/main">
            <mc:Choice Requires="p14">
              <p:contentPart p14:bwMode="auto" r:id="rId190">
                <p14:nvContentPartPr>
                  <p14:cNvPr id="87" name="Ink 86">
                    <a:extLst>
                      <a:ext uri="{FF2B5EF4-FFF2-40B4-BE49-F238E27FC236}">
                        <a16:creationId xmlns:a16="http://schemas.microsoft.com/office/drawing/2014/main" id="{F70584C0-CED9-4579-8D04-43AA1A1C9165}"/>
                      </a:ext>
                    </a:extLst>
                  </p14:cNvPr>
                  <p14:cNvContentPartPr/>
                  <p14:nvPr/>
                </p14:nvContentPartPr>
                <p14:xfrm>
                  <a:off x="5580426" y="3702756"/>
                  <a:ext cx="100800" cy="405720"/>
                </p14:xfrm>
              </p:contentPart>
            </mc:Choice>
            <mc:Fallback xmlns="">
              <p:pic>
                <p:nvPicPr>
                  <p:cNvPr id="123" name="Ink 122">
                    <a:extLst>
                      <a:ext uri="{FF2B5EF4-FFF2-40B4-BE49-F238E27FC236}">
                        <a16:creationId xmlns:a16="http://schemas.microsoft.com/office/drawing/2014/main" id="{F70584C0-CED9-4579-8D04-43AA1A1C9165}"/>
                      </a:ext>
                    </a:extLst>
                  </p:cNvPr>
                  <p:cNvPicPr/>
                  <p:nvPr/>
                </p:nvPicPr>
                <p:blipFill>
                  <a:blip r:embed="rId191"/>
                  <a:stretch>
                    <a:fillRect/>
                  </a:stretch>
                </p:blipFill>
                <p:spPr>
                  <a:xfrm>
                    <a:off x="5571426" y="3693756"/>
                    <a:ext cx="118440" cy="423360"/>
                  </a:xfrm>
                  <a:prstGeom prst="rect">
                    <a:avLst/>
                  </a:prstGeom>
                </p:spPr>
              </p:pic>
            </mc:Fallback>
          </mc:AlternateContent>
          <mc:AlternateContent xmlns:mc="http://schemas.openxmlformats.org/markup-compatibility/2006" xmlns:p14="http://schemas.microsoft.com/office/powerpoint/2010/main">
            <mc:Choice Requires="p14">
              <p:contentPart p14:bwMode="auto" r:id="rId192">
                <p14:nvContentPartPr>
                  <p14:cNvPr id="88" name="Ink 87">
                    <a:extLst>
                      <a:ext uri="{FF2B5EF4-FFF2-40B4-BE49-F238E27FC236}">
                        <a16:creationId xmlns:a16="http://schemas.microsoft.com/office/drawing/2014/main" id="{A3336E3B-229D-49DA-B1EC-539428034AA3}"/>
                      </a:ext>
                    </a:extLst>
                  </p14:cNvPr>
                  <p14:cNvContentPartPr/>
                  <p14:nvPr/>
                </p14:nvContentPartPr>
                <p14:xfrm>
                  <a:off x="5516346" y="3736956"/>
                  <a:ext cx="405000" cy="421560"/>
                </p14:xfrm>
              </p:contentPart>
            </mc:Choice>
            <mc:Fallback xmlns="">
              <p:pic>
                <p:nvPicPr>
                  <p:cNvPr id="124" name="Ink 123">
                    <a:extLst>
                      <a:ext uri="{FF2B5EF4-FFF2-40B4-BE49-F238E27FC236}">
                        <a16:creationId xmlns:a16="http://schemas.microsoft.com/office/drawing/2014/main" id="{A3336E3B-229D-49DA-B1EC-539428034AA3}"/>
                      </a:ext>
                    </a:extLst>
                  </p:cNvPr>
                  <p:cNvPicPr/>
                  <p:nvPr/>
                </p:nvPicPr>
                <p:blipFill>
                  <a:blip r:embed="rId193"/>
                  <a:stretch>
                    <a:fillRect/>
                  </a:stretch>
                </p:blipFill>
                <p:spPr>
                  <a:xfrm>
                    <a:off x="5507354" y="3727956"/>
                    <a:ext cx="422624" cy="439200"/>
                  </a:xfrm>
                  <a:prstGeom prst="rect">
                    <a:avLst/>
                  </a:prstGeom>
                </p:spPr>
              </p:pic>
            </mc:Fallback>
          </mc:AlternateContent>
        </p:grpSp>
        <p:grpSp>
          <p:nvGrpSpPr>
            <p:cNvPr id="14" name="Group 13">
              <a:extLst>
                <a:ext uri="{FF2B5EF4-FFF2-40B4-BE49-F238E27FC236}">
                  <a16:creationId xmlns:a16="http://schemas.microsoft.com/office/drawing/2014/main" id="{5F6AB2D4-2226-4D68-BA34-7C34F0DAC9C2}"/>
                </a:ext>
              </a:extLst>
            </p:cNvPr>
            <p:cNvGrpSpPr/>
            <p:nvPr/>
          </p:nvGrpSpPr>
          <p:grpSpPr>
            <a:xfrm>
              <a:off x="4135386" y="4404756"/>
              <a:ext cx="654840" cy="452880"/>
              <a:chOff x="4135386" y="4404756"/>
              <a:chExt cx="654840" cy="452880"/>
            </a:xfrm>
          </p:grpSpPr>
          <mc:AlternateContent xmlns:mc="http://schemas.openxmlformats.org/markup-compatibility/2006" xmlns:p14="http://schemas.microsoft.com/office/powerpoint/2010/main">
            <mc:Choice Requires="p14">
              <p:contentPart p14:bwMode="auto" r:id="rId194">
                <p14:nvContentPartPr>
                  <p14:cNvPr id="79" name="Ink 78">
                    <a:extLst>
                      <a:ext uri="{FF2B5EF4-FFF2-40B4-BE49-F238E27FC236}">
                        <a16:creationId xmlns:a16="http://schemas.microsoft.com/office/drawing/2014/main" id="{AEDBE4F6-EF42-498B-BFC2-2A83203741B9}"/>
                      </a:ext>
                    </a:extLst>
                  </p14:cNvPr>
                  <p14:cNvContentPartPr/>
                  <p14:nvPr/>
                </p14:nvContentPartPr>
                <p14:xfrm>
                  <a:off x="4240146" y="4503036"/>
                  <a:ext cx="35280" cy="335880"/>
                </p14:xfrm>
              </p:contentPart>
            </mc:Choice>
            <mc:Fallback xmlns="">
              <p:pic>
                <p:nvPicPr>
                  <p:cNvPr id="126" name="Ink 125">
                    <a:extLst>
                      <a:ext uri="{FF2B5EF4-FFF2-40B4-BE49-F238E27FC236}">
                        <a16:creationId xmlns:a16="http://schemas.microsoft.com/office/drawing/2014/main" id="{AEDBE4F6-EF42-498B-BFC2-2A83203741B9}"/>
                      </a:ext>
                    </a:extLst>
                  </p:cNvPr>
                  <p:cNvPicPr/>
                  <p:nvPr/>
                </p:nvPicPr>
                <p:blipFill>
                  <a:blip r:embed="rId195"/>
                  <a:stretch>
                    <a:fillRect/>
                  </a:stretch>
                </p:blipFill>
                <p:spPr>
                  <a:xfrm>
                    <a:off x="4231146" y="4494036"/>
                    <a:ext cx="52920" cy="353520"/>
                  </a:xfrm>
                  <a:prstGeom prst="rect">
                    <a:avLst/>
                  </a:prstGeom>
                </p:spPr>
              </p:pic>
            </mc:Fallback>
          </mc:AlternateContent>
          <mc:AlternateContent xmlns:mc="http://schemas.openxmlformats.org/markup-compatibility/2006" xmlns:p14="http://schemas.microsoft.com/office/powerpoint/2010/main">
            <mc:Choice Requires="p14">
              <p:contentPart p14:bwMode="auto" r:id="rId196">
                <p14:nvContentPartPr>
                  <p14:cNvPr id="80" name="Ink 79">
                    <a:extLst>
                      <a:ext uri="{FF2B5EF4-FFF2-40B4-BE49-F238E27FC236}">
                        <a16:creationId xmlns:a16="http://schemas.microsoft.com/office/drawing/2014/main" id="{2B71AB3A-EE1E-468D-81A4-A3E80EC965AE}"/>
                      </a:ext>
                    </a:extLst>
                  </p14:cNvPr>
                  <p14:cNvContentPartPr/>
                  <p14:nvPr/>
                </p14:nvContentPartPr>
                <p14:xfrm>
                  <a:off x="4309986" y="4404756"/>
                  <a:ext cx="43200" cy="452880"/>
                </p14:xfrm>
              </p:contentPart>
            </mc:Choice>
            <mc:Fallback xmlns="">
              <p:pic>
                <p:nvPicPr>
                  <p:cNvPr id="127" name="Ink 126">
                    <a:extLst>
                      <a:ext uri="{FF2B5EF4-FFF2-40B4-BE49-F238E27FC236}">
                        <a16:creationId xmlns:a16="http://schemas.microsoft.com/office/drawing/2014/main" id="{2B71AB3A-EE1E-468D-81A4-A3E80EC965AE}"/>
                      </a:ext>
                    </a:extLst>
                  </p:cNvPr>
                  <p:cNvPicPr/>
                  <p:nvPr/>
                </p:nvPicPr>
                <p:blipFill>
                  <a:blip r:embed="rId197"/>
                  <a:stretch>
                    <a:fillRect/>
                  </a:stretch>
                </p:blipFill>
                <p:spPr>
                  <a:xfrm>
                    <a:off x="4301060" y="4395756"/>
                    <a:ext cx="60694" cy="470520"/>
                  </a:xfrm>
                  <a:prstGeom prst="rect">
                    <a:avLst/>
                  </a:prstGeom>
                </p:spPr>
              </p:pic>
            </mc:Fallback>
          </mc:AlternateContent>
          <mc:AlternateContent xmlns:mc="http://schemas.openxmlformats.org/markup-compatibility/2006" xmlns:p14="http://schemas.microsoft.com/office/powerpoint/2010/main">
            <mc:Choice Requires="p14">
              <p:contentPart p14:bwMode="auto" r:id="rId198">
                <p14:nvContentPartPr>
                  <p14:cNvPr id="81" name="Ink 80">
                    <a:extLst>
                      <a:ext uri="{FF2B5EF4-FFF2-40B4-BE49-F238E27FC236}">
                        <a16:creationId xmlns:a16="http://schemas.microsoft.com/office/drawing/2014/main" id="{BA913D67-1F8A-48FC-AEB4-FE2E23F28B44}"/>
                      </a:ext>
                    </a:extLst>
                  </p14:cNvPr>
                  <p14:cNvContentPartPr/>
                  <p14:nvPr/>
                </p14:nvContentPartPr>
                <p14:xfrm>
                  <a:off x="4135386" y="4668636"/>
                  <a:ext cx="309240" cy="137160"/>
                </p14:xfrm>
              </p:contentPart>
            </mc:Choice>
            <mc:Fallback xmlns="">
              <p:pic>
                <p:nvPicPr>
                  <p:cNvPr id="128" name="Ink 127">
                    <a:extLst>
                      <a:ext uri="{FF2B5EF4-FFF2-40B4-BE49-F238E27FC236}">
                        <a16:creationId xmlns:a16="http://schemas.microsoft.com/office/drawing/2014/main" id="{BA913D67-1F8A-48FC-AEB4-FE2E23F28B44}"/>
                      </a:ext>
                    </a:extLst>
                  </p:cNvPr>
                  <p:cNvPicPr/>
                  <p:nvPr/>
                </p:nvPicPr>
                <p:blipFill>
                  <a:blip r:embed="rId199"/>
                  <a:stretch>
                    <a:fillRect/>
                  </a:stretch>
                </p:blipFill>
                <p:spPr>
                  <a:xfrm>
                    <a:off x="4126386" y="4659660"/>
                    <a:ext cx="326880" cy="154754"/>
                  </a:xfrm>
                  <a:prstGeom prst="rect">
                    <a:avLst/>
                  </a:prstGeom>
                </p:spPr>
              </p:pic>
            </mc:Fallback>
          </mc:AlternateContent>
          <mc:AlternateContent xmlns:mc="http://schemas.openxmlformats.org/markup-compatibility/2006" xmlns:p14="http://schemas.microsoft.com/office/powerpoint/2010/main">
            <mc:Choice Requires="p14">
              <p:contentPart p14:bwMode="auto" r:id="rId200">
                <p14:nvContentPartPr>
                  <p14:cNvPr id="82" name="Ink 81">
                    <a:extLst>
                      <a:ext uri="{FF2B5EF4-FFF2-40B4-BE49-F238E27FC236}">
                        <a16:creationId xmlns:a16="http://schemas.microsoft.com/office/drawing/2014/main" id="{EBCE1E80-8E2B-4FC2-B11F-872521D54C95}"/>
                      </a:ext>
                    </a:extLst>
                  </p14:cNvPr>
                  <p14:cNvContentPartPr/>
                  <p14:nvPr/>
                </p14:nvContentPartPr>
                <p14:xfrm>
                  <a:off x="4541826" y="4485756"/>
                  <a:ext cx="22680" cy="167400"/>
                </p14:xfrm>
              </p:contentPart>
            </mc:Choice>
            <mc:Fallback xmlns="">
              <p:pic>
                <p:nvPicPr>
                  <p:cNvPr id="129" name="Ink 128">
                    <a:extLst>
                      <a:ext uri="{FF2B5EF4-FFF2-40B4-BE49-F238E27FC236}">
                        <a16:creationId xmlns:a16="http://schemas.microsoft.com/office/drawing/2014/main" id="{EBCE1E80-8E2B-4FC2-B11F-872521D54C95}"/>
                      </a:ext>
                    </a:extLst>
                  </p:cNvPr>
                  <p:cNvPicPr/>
                  <p:nvPr/>
                </p:nvPicPr>
                <p:blipFill>
                  <a:blip r:embed="rId201"/>
                  <a:stretch>
                    <a:fillRect/>
                  </a:stretch>
                </p:blipFill>
                <p:spPr>
                  <a:xfrm>
                    <a:off x="4532967" y="4476737"/>
                    <a:ext cx="40044" cy="185078"/>
                  </a:xfrm>
                  <a:prstGeom prst="rect">
                    <a:avLst/>
                  </a:prstGeom>
                </p:spPr>
              </p:pic>
            </mc:Fallback>
          </mc:AlternateContent>
          <mc:AlternateContent xmlns:mc="http://schemas.openxmlformats.org/markup-compatibility/2006" xmlns:p14="http://schemas.microsoft.com/office/powerpoint/2010/main">
            <mc:Choice Requires="p14">
              <p:contentPart p14:bwMode="auto" r:id="rId202">
                <p14:nvContentPartPr>
                  <p14:cNvPr id="83" name="Ink 82">
                    <a:extLst>
                      <a:ext uri="{FF2B5EF4-FFF2-40B4-BE49-F238E27FC236}">
                        <a16:creationId xmlns:a16="http://schemas.microsoft.com/office/drawing/2014/main" id="{BF61850F-1C43-47AF-9E7F-4EEA7F3651F3}"/>
                      </a:ext>
                    </a:extLst>
                  </p14:cNvPr>
                  <p14:cNvContentPartPr/>
                  <p14:nvPr/>
                </p14:nvContentPartPr>
                <p14:xfrm>
                  <a:off x="4649826" y="4530036"/>
                  <a:ext cx="140400" cy="234720"/>
                </p14:xfrm>
              </p:contentPart>
            </mc:Choice>
            <mc:Fallback xmlns="">
              <p:pic>
                <p:nvPicPr>
                  <p:cNvPr id="130" name="Ink 129">
                    <a:extLst>
                      <a:ext uri="{FF2B5EF4-FFF2-40B4-BE49-F238E27FC236}">
                        <a16:creationId xmlns:a16="http://schemas.microsoft.com/office/drawing/2014/main" id="{BF61850F-1C43-47AF-9E7F-4EEA7F3651F3}"/>
                      </a:ext>
                    </a:extLst>
                  </p:cNvPr>
                  <p:cNvPicPr/>
                  <p:nvPr/>
                </p:nvPicPr>
                <p:blipFill>
                  <a:blip r:embed="rId203"/>
                  <a:stretch>
                    <a:fillRect/>
                  </a:stretch>
                </p:blipFill>
                <p:spPr>
                  <a:xfrm>
                    <a:off x="4640849" y="4521050"/>
                    <a:ext cx="157995" cy="252333"/>
                  </a:xfrm>
                  <a:prstGeom prst="rect">
                    <a:avLst/>
                  </a:prstGeom>
                </p:spPr>
              </p:pic>
            </mc:Fallback>
          </mc:AlternateContent>
        </p:grpSp>
        <mc:AlternateContent xmlns:mc="http://schemas.openxmlformats.org/markup-compatibility/2006">
          <mc:Choice xmlns:p14="http://schemas.microsoft.com/office/powerpoint/2010/main" Requires="p14">
            <p:contentPart p14:bwMode="auto" r:id="rId204">
              <p14:nvContentPartPr>
                <p14:cNvPr id="15" name="Ink 14">
                  <a:extLst>
                    <a:ext uri="{FF2B5EF4-FFF2-40B4-BE49-F238E27FC236}">
                      <a16:creationId xmlns:a16="http://schemas.microsoft.com/office/drawing/2014/main" id="{4FC2DCEF-8A46-454D-AAE6-452E88EE7CD2}"/>
                    </a:ext>
                  </a:extLst>
                </p14:cNvPr>
                <p14:cNvContentPartPr/>
                <p14:nvPr/>
              </p14:nvContentPartPr>
              <p14:xfrm>
                <a:off x="7682106" y="3946116"/>
                <a:ext cx="56880" cy="77040"/>
              </p14:xfrm>
            </p:contentPart>
          </mc:Choice>
          <mc:Fallback>
            <p:pic>
              <p:nvPicPr>
                <p:cNvPr id="15" name="Ink 14">
                  <a:extLst>
                    <a:ext uri="{FF2B5EF4-FFF2-40B4-BE49-F238E27FC236}">
                      <a16:creationId xmlns:a16="http://schemas.microsoft.com/office/drawing/2014/main" id="{4FC2DCEF-8A46-454D-AAE6-452E88EE7CD2}"/>
                    </a:ext>
                  </a:extLst>
                </p:cNvPr>
                <p:cNvPicPr/>
                <p:nvPr/>
              </p:nvPicPr>
              <p:blipFill>
                <a:blip r:embed="rId205"/>
                <a:stretch>
                  <a:fillRect/>
                </a:stretch>
              </p:blipFill>
              <p:spPr>
                <a:xfrm>
                  <a:off x="7671306" y="3934956"/>
                  <a:ext cx="78840" cy="99000"/>
                </a:xfrm>
                <a:prstGeom prst="rect">
                  <a:avLst/>
                </a:prstGeom>
              </p:spPr>
            </p:pic>
          </mc:Fallback>
        </mc:AlternateContent>
        <p:grpSp>
          <p:nvGrpSpPr>
            <p:cNvPr id="16" name="Group 15">
              <a:extLst>
                <a:ext uri="{FF2B5EF4-FFF2-40B4-BE49-F238E27FC236}">
                  <a16:creationId xmlns:a16="http://schemas.microsoft.com/office/drawing/2014/main" id="{E825BAA3-6754-480E-80EE-CD320082E444}"/>
                </a:ext>
              </a:extLst>
            </p:cNvPr>
            <p:cNvGrpSpPr/>
            <p:nvPr/>
          </p:nvGrpSpPr>
          <p:grpSpPr>
            <a:xfrm>
              <a:off x="9006906" y="3445716"/>
              <a:ext cx="2381760" cy="2313000"/>
              <a:chOff x="9006906" y="3445716"/>
              <a:chExt cx="2381760" cy="2313000"/>
            </a:xfrm>
          </p:grpSpPr>
          <mc:AlternateContent xmlns:mc="http://schemas.openxmlformats.org/markup-compatibility/2006" xmlns:p14="http://schemas.microsoft.com/office/powerpoint/2010/main">
            <mc:Choice Requires="p14">
              <p:contentPart p14:bwMode="auto" r:id="rId206">
                <p14:nvContentPartPr>
                  <p14:cNvPr id="65" name="Ink 64">
                    <a:extLst>
                      <a:ext uri="{FF2B5EF4-FFF2-40B4-BE49-F238E27FC236}">
                        <a16:creationId xmlns:a16="http://schemas.microsoft.com/office/drawing/2014/main" id="{50BA8E0C-98A4-45D5-9CB1-5AD819AEB4EA}"/>
                      </a:ext>
                    </a:extLst>
                  </p14:cNvPr>
                  <p14:cNvContentPartPr/>
                  <p14:nvPr/>
                </p14:nvContentPartPr>
                <p14:xfrm>
                  <a:off x="9098346" y="3587196"/>
                  <a:ext cx="86400" cy="649800"/>
                </p14:xfrm>
              </p:contentPart>
            </mc:Choice>
            <mc:Fallback xmlns="">
              <p:pic>
                <p:nvPicPr>
                  <p:cNvPr id="177" name="Ink 176">
                    <a:extLst>
                      <a:ext uri="{FF2B5EF4-FFF2-40B4-BE49-F238E27FC236}">
                        <a16:creationId xmlns:a16="http://schemas.microsoft.com/office/drawing/2014/main" id="{50BA8E0C-98A4-45D5-9CB1-5AD819AEB4EA}"/>
                      </a:ext>
                    </a:extLst>
                  </p:cNvPr>
                  <p:cNvPicPr/>
                  <p:nvPr/>
                </p:nvPicPr>
                <p:blipFill>
                  <a:blip r:embed="rId207"/>
                  <a:stretch>
                    <a:fillRect/>
                  </a:stretch>
                </p:blipFill>
                <p:spPr>
                  <a:xfrm>
                    <a:off x="9089346" y="3578196"/>
                    <a:ext cx="104040" cy="667440"/>
                  </a:xfrm>
                  <a:prstGeom prst="rect">
                    <a:avLst/>
                  </a:prstGeom>
                </p:spPr>
              </p:pic>
            </mc:Fallback>
          </mc:AlternateContent>
          <mc:AlternateContent xmlns:mc="http://schemas.openxmlformats.org/markup-compatibility/2006" xmlns:p14="http://schemas.microsoft.com/office/powerpoint/2010/main">
            <mc:Choice Requires="p14">
              <p:contentPart p14:bwMode="auto" r:id="rId208">
                <p14:nvContentPartPr>
                  <p14:cNvPr id="66" name="Ink 65">
                    <a:extLst>
                      <a:ext uri="{FF2B5EF4-FFF2-40B4-BE49-F238E27FC236}">
                        <a16:creationId xmlns:a16="http://schemas.microsoft.com/office/drawing/2014/main" id="{8E5617A9-5489-4B4F-A5B7-96FC0394D85D}"/>
                      </a:ext>
                    </a:extLst>
                  </p14:cNvPr>
                  <p14:cNvContentPartPr/>
                  <p14:nvPr/>
                </p14:nvContentPartPr>
                <p14:xfrm>
                  <a:off x="9006906" y="3567036"/>
                  <a:ext cx="350280" cy="422280"/>
                </p14:xfrm>
              </p:contentPart>
            </mc:Choice>
            <mc:Fallback xmlns="">
              <p:pic>
                <p:nvPicPr>
                  <p:cNvPr id="178" name="Ink 177">
                    <a:extLst>
                      <a:ext uri="{FF2B5EF4-FFF2-40B4-BE49-F238E27FC236}">
                        <a16:creationId xmlns:a16="http://schemas.microsoft.com/office/drawing/2014/main" id="{8E5617A9-5489-4B4F-A5B7-96FC0394D85D}"/>
                      </a:ext>
                    </a:extLst>
                  </p:cNvPr>
                  <p:cNvPicPr/>
                  <p:nvPr/>
                </p:nvPicPr>
                <p:blipFill>
                  <a:blip r:embed="rId209"/>
                  <a:stretch>
                    <a:fillRect/>
                  </a:stretch>
                </p:blipFill>
                <p:spPr>
                  <a:xfrm>
                    <a:off x="8997897" y="3558036"/>
                    <a:ext cx="367938" cy="439920"/>
                  </a:xfrm>
                  <a:prstGeom prst="rect">
                    <a:avLst/>
                  </a:prstGeom>
                </p:spPr>
              </p:pic>
            </mc:Fallback>
          </mc:AlternateContent>
          <mc:AlternateContent xmlns:mc="http://schemas.openxmlformats.org/markup-compatibility/2006" xmlns:p14="http://schemas.microsoft.com/office/powerpoint/2010/main">
            <mc:Choice Requires="p14">
              <p:contentPart p14:bwMode="auto" r:id="rId210">
                <p14:nvContentPartPr>
                  <p14:cNvPr id="67" name="Ink 66">
                    <a:extLst>
                      <a:ext uri="{FF2B5EF4-FFF2-40B4-BE49-F238E27FC236}">
                        <a16:creationId xmlns:a16="http://schemas.microsoft.com/office/drawing/2014/main" id="{507B3488-AB02-4C23-BF3B-5A3B12D7119A}"/>
                      </a:ext>
                    </a:extLst>
                  </p14:cNvPr>
                  <p14:cNvContentPartPr/>
                  <p14:nvPr/>
                </p14:nvContentPartPr>
                <p14:xfrm>
                  <a:off x="9231906" y="3987156"/>
                  <a:ext cx="109080" cy="137880"/>
                </p14:xfrm>
              </p:contentPart>
            </mc:Choice>
            <mc:Fallback xmlns="">
              <p:pic>
                <p:nvPicPr>
                  <p:cNvPr id="179" name="Ink 178">
                    <a:extLst>
                      <a:ext uri="{FF2B5EF4-FFF2-40B4-BE49-F238E27FC236}">
                        <a16:creationId xmlns:a16="http://schemas.microsoft.com/office/drawing/2014/main" id="{507B3488-AB02-4C23-BF3B-5A3B12D7119A}"/>
                      </a:ext>
                    </a:extLst>
                  </p:cNvPr>
                  <p:cNvPicPr/>
                  <p:nvPr/>
                </p:nvPicPr>
                <p:blipFill>
                  <a:blip r:embed="rId211"/>
                  <a:stretch>
                    <a:fillRect/>
                  </a:stretch>
                </p:blipFill>
                <p:spPr>
                  <a:xfrm>
                    <a:off x="9222906" y="3978132"/>
                    <a:ext cx="126720" cy="155566"/>
                  </a:xfrm>
                  <a:prstGeom prst="rect">
                    <a:avLst/>
                  </a:prstGeom>
                </p:spPr>
              </p:pic>
            </mc:Fallback>
          </mc:AlternateContent>
          <mc:AlternateContent xmlns:mc="http://schemas.openxmlformats.org/markup-compatibility/2006" xmlns:p14="http://schemas.microsoft.com/office/powerpoint/2010/main">
            <mc:Choice Requires="p14">
              <p:contentPart p14:bwMode="auto" r:id="rId212">
                <p14:nvContentPartPr>
                  <p14:cNvPr id="68" name="Ink 67">
                    <a:extLst>
                      <a:ext uri="{FF2B5EF4-FFF2-40B4-BE49-F238E27FC236}">
                        <a16:creationId xmlns:a16="http://schemas.microsoft.com/office/drawing/2014/main" id="{13B539C7-0C25-475A-BB80-75452D957E04}"/>
                      </a:ext>
                    </a:extLst>
                  </p14:cNvPr>
                  <p14:cNvContentPartPr/>
                  <p14:nvPr/>
                </p14:nvContentPartPr>
                <p14:xfrm>
                  <a:off x="9380226" y="3795276"/>
                  <a:ext cx="86400" cy="300240"/>
                </p14:xfrm>
              </p:contentPart>
            </mc:Choice>
            <mc:Fallback xmlns="">
              <p:pic>
                <p:nvPicPr>
                  <p:cNvPr id="180" name="Ink 179">
                    <a:extLst>
                      <a:ext uri="{FF2B5EF4-FFF2-40B4-BE49-F238E27FC236}">
                        <a16:creationId xmlns:a16="http://schemas.microsoft.com/office/drawing/2014/main" id="{13B539C7-0C25-475A-BB80-75452D957E04}"/>
                      </a:ext>
                    </a:extLst>
                  </p:cNvPr>
                  <p:cNvPicPr/>
                  <p:nvPr/>
                </p:nvPicPr>
                <p:blipFill>
                  <a:blip r:embed="rId213"/>
                  <a:stretch>
                    <a:fillRect/>
                  </a:stretch>
                </p:blipFill>
                <p:spPr>
                  <a:xfrm>
                    <a:off x="9371188" y="3786276"/>
                    <a:ext cx="104114" cy="317880"/>
                  </a:xfrm>
                  <a:prstGeom prst="rect">
                    <a:avLst/>
                  </a:prstGeom>
                </p:spPr>
              </p:pic>
            </mc:Fallback>
          </mc:AlternateContent>
          <mc:AlternateContent xmlns:mc="http://schemas.openxmlformats.org/markup-compatibility/2006" xmlns:p14="http://schemas.microsoft.com/office/powerpoint/2010/main">
            <mc:Choice Requires="p14">
              <p:contentPart p14:bwMode="auto" r:id="rId214">
                <p14:nvContentPartPr>
                  <p14:cNvPr id="69" name="Ink 68">
                    <a:extLst>
                      <a:ext uri="{FF2B5EF4-FFF2-40B4-BE49-F238E27FC236}">
                        <a16:creationId xmlns:a16="http://schemas.microsoft.com/office/drawing/2014/main" id="{3EC25000-B251-406A-A62C-0CE22458BCC8}"/>
                      </a:ext>
                    </a:extLst>
                  </p14:cNvPr>
                  <p14:cNvContentPartPr/>
                  <p14:nvPr/>
                </p14:nvContentPartPr>
                <p14:xfrm>
                  <a:off x="9514506" y="3929556"/>
                  <a:ext cx="148320" cy="194400"/>
                </p14:xfrm>
              </p:contentPart>
            </mc:Choice>
            <mc:Fallback xmlns="">
              <p:pic>
                <p:nvPicPr>
                  <p:cNvPr id="181" name="Ink 180">
                    <a:extLst>
                      <a:ext uri="{FF2B5EF4-FFF2-40B4-BE49-F238E27FC236}">
                        <a16:creationId xmlns:a16="http://schemas.microsoft.com/office/drawing/2014/main" id="{3EC25000-B251-406A-A62C-0CE22458BCC8}"/>
                      </a:ext>
                    </a:extLst>
                  </p:cNvPr>
                  <p:cNvPicPr/>
                  <p:nvPr/>
                </p:nvPicPr>
                <p:blipFill>
                  <a:blip r:embed="rId215"/>
                  <a:stretch>
                    <a:fillRect/>
                  </a:stretch>
                </p:blipFill>
                <p:spPr>
                  <a:xfrm>
                    <a:off x="9505528" y="3920573"/>
                    <a:ext cx="165917" cy="212007"/>
                  </a:xfrm>
                  <a:prstGeom prst="rect">
                    <a:avLst/>
                  </a:prstGeom>
                </p:spPr>
              </p:pic>
            </mc:Fallback>
          </mc:AlternateContent>
          <mc:AlternateContent xmlns:mc="http://schemas.openxmlformats.org/markup-compatibility/2006" xmlns:p14="http://schemas.microsoft.com/office/powerpoint/2010/main">
            <mc:Choice Requires="p14">
              <p:contentPart p14:bwMode="auto" r:id="rId216">
                <p14:nvContentPartPr>
                  <p14:cNvPr id="70" name="Ink 69">
                    <a:extLst>
                      <a:ext uri="{FF2B5EF4-FFF2-40B4-BE49-F238E27FC236}">
                        <a16:creationId xmlns:a16="http://schemas.microsoft.com/office/drawing/2014/main" id="{342A6CE0-1730-47C0-B297-99A13F31244D}"/>
                      </a:ext>
                    </a:extLst>
                  </p14:cNvPr>
                  <p14:cNvContentPartPr/>
                  <p14:nvPr/>
                </p14:nvContentPartPr>
                <p14:xfrm>
                  <a:off x="9691626" y="3445716"/>
                  <a:ext cx="383040" cy="704160"/>
                </p14:xfrm>
              </p:contentPart>
            </mc:Choice>
            <mc:Fallback xmlns="">
              <p:pic>
                <p:nvPicPr>
                  <p:cNvPr id="182" name="Ink 181">
                    <a:extLst>
                      <a:ext uri="{FF2B5EF4-FFF2-40B4-BE49-F238E27FC236}">
                        <a16:creationId xmlns:a16="http://schemas.microsoft.com/office/drawing/2014/main" id="{342A6CE0-1730-47C0-B297-99A13F31244D}"/>
                      </a:ext>
                    </a:extLst>
                  </p:cNvPr>
                  <p:cNvPicPr/>
                  <p:nvPr/>
                </p:nvPicPr>
                <p:blipFill>
                  <a:blip r:embed="rId217"/>
                  <a:stretch>
                    <a:fillRect/>
                  </a:stretch>
                </p:blipFill>
                <p:spPr>
                  <a:xfrm>
                    <a:off x="9682626" y="3436716"/>
                    <a:ext cx="400680" cy="721800"/>
                  </a:xfrm>
                  <a:prstGeom prst="rect">
                    <a:avLst/>
                  </a:prstGeom>
                </p:spPr>
              </p:pic>
            </mc:Fallback>
          </mc:AlternateContent>
          <mc:AlternateContent xmlns:mc="http://schemas.openxmlformats.org/markup-compatibility/2006" xmlns:p14="http://schemas.microsoft.com/office/powerpoint/2010/main">
            <mc:Choice Requires="p14">
              <p:contentPart p14:bwMode="auto" r:id="rId218">
                <p14:nvContentPartPr>
                  <p14:cNvPr id="71" name="Ink 70">
                    <a:extLst>
                      <a:ext uri="{FF2B5EF4-FFF2-40B4-BE49-F238E27FC236}">
                        <a16:creationId xmlns:a16="http://schemas.microsoft.com/office/drawing/2014/main" id="{D790B91D-94EF-4F07-AB83-77F1B438C28C}"/>
                      </a:ext>
                    </a:extLst>
                  </p14:cNvPr>
                  <p14:cNvContentPartPr/>
                  <p14:nvPr/>
                </p14:nvContentPartPr>
                <p14:xfrm>
                  <a:off x="9874866" y="3865116"/>
                  <a:ext cx="327240" cy="287280"/>
                </p14:xfrm>
              </p:contentPart>
            </mc:Choice>
            <mc:Fallback xmlns="">
              <p:pic>
                <p:nvPicPr>
                  <p:cNvPr id="183" name="Ink 182">
                    <a:extLst>
                      <a:ext uri="{FF2B5EF4-FFF2-40B4-BE49-F238E27FC236}">
                        <a16:creationId xmlns:a16="http://schemas.microsoft.com/office/drawing/2014/main" id="{D790B91D-94EF-4F07-AB83-77F1B438C28C}"/>
                      </a:ext>
                    </a:extLst>
                  </p:cNvPr>
                  <p:cNvPicPr/>
                  <p:nvPr/>
                </p:nvPicPr>
                <p:blipFill>
                  <a:blip r:embed="rId219"/>
                  <a:stretch>
                    <a:fillRect/>
                  </a:stretch>
                </p:blipFill>
                <p:spPr>
                  <a:xfrm>
                    <a:off x="9865866" y="3856116"/>
                    <a:ext cx="344880" cy="304920"/>
                  </a:xfrm>
                  <a:prstGeom prst="rect">
                    <a:avLst/>
                  </a:prstGeom>
                </p:spPr>
              </p:pic>
            </mc:Fallback>
          </mc:AlternateContent>
          <mc:AlternateContent xmlns:mc="http://schemas.openxmlformats.org/markup-compatibility/2006" xmlns:p14="http://schemas.microsoft.com/office/powerpoint/2010/main">
            <mc:Choice Requires="p14">
              <p:contentPart p14:bwMode="auto" r:id="rId220">
                <p14:nvContentPartPr>
                  <p14:cNvPr id="72" name="Ink 71">
                    <a:extLst>
                      <a:ext uri="{FF2B5EF4-FFF2-40B4-BE49-F238E27FC236}">
                        <a16:creationId xmlns:a16="http://schemas.microsoft.com/office/drawing/2014/main" id="{D4A2BE77-A2A0-45E4-A2B8-51FF58EEA759}"/>
                      </a:ext>
                    </a:extLst>
                  </p14:cNvPr>
                  <p14:cNvContentPartPr/>
                  <p14:nvPr/>
                </p14:nvContentPartPr>
                <p14:xfrm>
                  <a:off x="10607466" y="3601956"/>
                  <a:ext cx="344520" cy="382320"/>
                </p14:xfrm>
              </p:contentPart>
            </mc:Choice>
            <mc:Fallback xmlns="">
              <p:pic>
                <p:nvPicPr>
                  <p:cNvPr id="184" name="Ink 183">
                    <a:extLst>
                      <a:ext uri="{FF2B5EF4-FFF2-40B4-BE49-F238E27FC236}">
                        <a16:creationId xmlns:a16="http://schemas.microsoft.com/office/drawing/2014/main" id="{D4A2BE77-A2A0-45E4-A2B8-51FF58EEA759}"/>
                      </a:ext>
                    </a:extLst>
                  </p:cNvPr>
                  <p:cNvPicPr/>
                  <p:nvPr/>
                </p:nvPicPr>
                <p:blipFill>
                  <a:blip r:embed="rId221"/>
                  <a:stretch>
                    <a:fillRect/>
                  </a:stretch>
                </p:blipFill>
                <p:spPr>
                  <a:xfrm>
                    <a:off x="10598466" y="3592948"/>
                    <a:ext cx="362160" cy="399977"/>
                  </a:xfrm>
                  <a:prstGeom prst="rect">
                    <a:avLst/>
                  </a:prstGeom>
                </p:spPr>
              </p:pic>
            </mc:Fallback>
          </mc:AlternateContent>
          <mc:AlternateContent xmlns:mc="http://schemas.openxmlformats.org/markup-compatibility/2006" xmlns:p14="http://schemas.microsoft.com/office/powerpoint/2010/main">
            <mc:Choice Requires="p14">
              <p:contentPart p14:bwMode="auto" r:id="rId222">
                <p14:nvContentPartPr>
                  <p14:cNvPr id="73" name="Ink 72">
                    <a:extLst>
                      <a:ext uri="{FF2B5EF4-FFF2-40B4-BE49-F238E27FC236}">
                        <a16:creationId xmlns:a16="http://schemas.microsoft.com/office/drawing/2014/main" id="{288DF2E5-FA64-4E76-B9EA-484F426680DF}"/>
                      </a:ext>
                    </a:extLst>
                  </p14:cNvPr>
                  <p14:cNvContentPartPr/>
                  <p14:nvPr/>
                </p14:nvContentPartPr>
                <p14:xfrm>
                  <a:off x="10814106" y="3520956"/>
                  <a:ext cx="86400" cy="577440"/>
                </p14:xfrm>
              </p:contentPart>
            </mc:Choice>
            <mc:Fallback xmlns="">
              <p:pic>
                <p:nvPicPr>
                  <p:cNvPr id="185" name="Ink 184">
                    <a:extLst>
                      <a:ext uri="{FF2B5EF4-FFF2-40B4-BE49-F238E27FC236}">
                        <a16:creationId xmlns:a16="http://schemas.microsoft.com/office/drawing/2014/main" id="{288DF2E5-FA64-4E76-B9EA-484F426680DF}"/>
                      </a:ext>
                    </a:extLst>
                  </p:cNvPr>
                  <p:cNvPicPr/>
                  <p:nvPr/>
                </p:nvPicPr>
                <p:blipFill>
                  <a:blip r:embed="rId223"/>
                  <a:stretch>
                    <a:fillRect/>
                  </a:stretch>
                </p:blipFill>
                <p:spPr>
                  <a:xfrm>
                    <a:off x="10805143" y="3511956"/>
                    <a:ext cx="103967" cy="595080"/>
                  </a:xfrm>
                  <a:prstGeom prst="rect">
                    <a:avLst/>
                  </a:prstGeom>
                </p:spPr>
              </p:pic>
            </mc:Fallback>
          </mc:AlternateContent>
          <mc:AlternateContent xmlns:mc="http://schemas.openxmlformats.org/markup-compatibility/2006" xmlns:p14="http://schemas.microsoft.com/office/powerpoint/2010/main">
            <mc:Choice Requires="p14">
              <p:contentPart p14:bwMode="auto" r:id="rId224">
                <p14:nvContentPartPr>
                  <p14:cNvPr id="74" name="Ink 73">
                    <a:extLst>
                      <a:ext uri="{FF2B5EF4-FFF2-40B4-BE49-F238E27FC236}">
                        <a16:creationId xmlns:a16="http://schemas.microsoft.com/office/drawing/2014/main" id="{46F141E7-E605-47FE-A020-060137279742}"/>
                      </a:ext>
                    </a:extLst>
                  </p14:cNvPr>
                  <p14:cNvContentPartPr/>
                  <p14:nvPr/>
                </p14:nvContentPartPr>
                <p14:xfrm>
                  <a:off x="10789626" y="3467676"/>
                  <a:ext cx="71280" cy="713160"/>
                </p14:xfrm>
              </p:contentPart>
            </mc:Choice>
            <mc:Fallback xmlns="">
              <p:pic>
                <p:nvPicPr>
                  <p:cNvPr id="186" name="Ink 185">
                    <a:extLst>
                      <a:ext uri="{FF2B5EF4-FFF2-40B4-BE49-F238E27FC236}">
                        <a16:creationId xmlns:a16="http://schemas.microsoft.com/office/drawing/2014/main" id="{46F141E7-E605-47FE-A020-060137279742}"/>
                      </a:ext>
                    </a:extLst>
                  </p:cNvPr>
                  <p:cNvPicPr/>
                  <p:nvPr/>
                </p:nvPicPr>
                <p:blipFill>
                  <a:blip r:embed="rId225"/>
                  <a:stretch>
                    <a:fillRect/>
                  </a:stretch>
                </p:blipFill>
                <p:spPr>
                  <a:xfrm>
                    <a:off x="10780626" y="3458671"/>
                    <a:ext cx="88920" cy="730809"/>
                  </a:xfrm>
                  <a:prstGeom prst="rect">
                    <a:avLst/>
                  </a:prstGeom>
                </p:spPr>
              </p:pic>
            </mc:Fallback>
          </mc:AlternateContent>
          <mc:AlternateContent xmlns:mc="http://schemas.openxmlformats.org/markup-compatibility/2006" xmlns:p14="http://schemas.microsoft.com/office/powerpoint/2010/main">
            <mc:Choice Requires="p14">
              <p:contentPart p14:bwMode="auto" r:id="rId226">
                <p14:nvContentPartPr>
                  <p14:cNvPr id="75" name="Ink 74">
                    <a:extLst>
                      <a:ext uri="{FF2B5EF4-FFF2-40B4-BE49-F238E27FC236}">
                        <a16:creationId xmlns:a16="http://schemas.microsoft.com/office/drawing/2014/main" id="{5B5D3556-B687-4407-AB7D-A1B93E5620A2}"/>
                      </a:ext>
                    </a:extLst>
                  </p14:cNvPr>
                  <p14:cNvContentPartPr/>
                  <p14:nvPr/>
                </p14:nvContentPartPr>
                <p14:xfrm>
                  <a:off x="9403626" y="4416276"/>
                  <a:ext cx="204120" cy="1280880"/>
                </p14:xfrm>
              </p:contentPart>
            </mc:Choice>
            <mc:Fallback xmlns="">
              <p:pic>
                <p:nvPicPr>
                  <p:cNvPr id="189" name="Ink 188">
                    <a:extLst>
                      <a:ext uri="{FF2B5EF4-FFF2-40B4-BE49-F238E27FC236}">
                        <a16:creationId xmlns:a16="http://schemas.microsoft.com/office/drawing/2014/main" id="{5B5D3556-B687-4407-AB7D-A1B93E5620A2}"/>
                      </a:ext>
                    </a:extLst>
                  </p:cNvPr>
                  <p:cNvPicPr/>
                  <p:nvPr/>
                </p:nvPicPr>
                <p:blipFill>
                  <a:blip r:embed="rId227"/>
                  <a:stretch>
                    <a:fillRect/>
                  </a:stretch>
                </p:blipFill>
                <p:spPr>
                  <a:xfrm>
                    <a:off x="9394610" y="4407276"/>
                    <a:ext cx="221791" cy="1298520"/>
                  </a:xfrm>
                  <a:prstGeom prst="rect">
                    <a:avLst/>
                  </a:prstGeom>
                </p:spPr>
              </p:pic>
            </mc:Fallback>
          </mc:AlternateContent>
          <mc:AlternateContent xmlns:mc="http://schemas.openxmlformats.org/markup-compatibility/2006" xmlns:p14="http://schemas.microsoft.com/office/powerpoint/2010/main">
            <mc:Choice Requires="p14">
              <p:contentPart p14:bwMode="auto" r:id="rId228">
                <p14:nvContentPartPr>
                  <p14:cNvPr id="76" name="Ink 75">
                    <a:extLst>
                      <a:ext uri="{FF2B5EF4-FFF2-40B4-BE49-F238E27FC236}">
                        <a16:creationId xmlns:a16="http://schemas.microsoft.com/office/drawing/2014/main" id="{4AF2CBEF-16A5-402C-8758-375F4E3001C9}"/>
                      </a:ext>
                    </a:extLst>
                  </p14:cNvPr>
                  <p14:cNvContentPartPr/>
                  <p14:nvPr/>
                </p14:nvContentPartPr>
                <p14:xfrm>
                  <a:off x="9358266" y="5675196"/>
                  <a:ext cx="2030400" cy="83520"/>
                </p14:xfrm>
              </p:contentPart>
            </mc:Choice>
            <mc:Fallback xmlns="">
              <p:pic>
                <p:nvPicPr>
                  <p:cNvPr id="190" name="Ink 189">
                    <a:extLst>
                      <a:ext uri="{FF2B5EF4-FFF2-40B4-BE49-F238E27FC236}">
                        <a16:creationId xmlns:a16="http://schemas.microsoft.com/office/drawing/2014/main" id="{4AF2CBEF-16A5-402C-8758-375F4E3001C9}"/>
                      </a:ext>
                    </a:extLst>
                  </p:cNvPr>
                  <p:cNvPicPr/>
                  <p:nvPr/>
                </p:nvPicPr>
                <p:blipFill>
                  <a:blip r:embed="rId229"/>
                  <a:stretch>
                    <a:fillRect/>
                  </a:stretch>
                </p:blipFill>
                <p:spPr>
                  <a:xfrm>
                    <a:off x="9349268" y="5666196"/>
                    <a:ext cx="2048037" cy="101160"/>
                  </a:xfrm>
                  <a:prstGeom prst="rect">
                    <a:avLst/>
                  </a:prstGeom>
                </p:spPr>
              </p:pic>
            </mc:Fallback>
          </mc:AlternateContent>
          <mc:AlternateContent xmlns:mc="http://schemas.openxmlformats.org/markup-compatibility/2006" xmlns:p14="http://schemas.microsoft.com/office/powerpoint/2010/main">
            <mc:Choice Requires="p14">
              <p:contentPart p14:bwMode="auto" r:id="rId230">
                <p14:nvContentPartPr>
                  <p14:cNvPr id="77" name="Ink 76">
                    <a:extLst>
                      <a:ext uri="{FF2B5EF4-FFF2-40B4-BE49-F238E27FC236}">
                        <a16:creationId xmlns:a16="http://schemas.microsoft.com/office/drawing/2014/main" id="{4EDDF9BE-6CB6-4157-BD1C-3270DEE91990}"/>
                      </a:ext>
                    </a:extLst>
                  </p14:cNvPr>
                  <p14:cNvContentPartPr/>
                  <p14:nvPr/>
                </p14:nvContentPartPr>
                <p14:xfrm>
                  <a:off x="9610986" y="4338516"/>
                  <a:ext cx="1686240" cy="1206000"/>
                </p14:xfrm>
              </p:contentPart>
            </mc:Choice>
            <mc:Fallback xmlns="">
              <p:pic>
                <p:nvPicPr>
                  <p:cNvPr id="191" name="Ink 190">
                    <a:extLst>
                      <a:ext uri="{FF2B5EF4-FFF2-40B4-BE49-F238E27FC236}">
                        <a16:creationId xmlns:a16="http://schemas.microsoft.com/office/drawing/2014/main" id="{4EDDF9BE-6CB6-4157-BD1C-3270DEE91990}"/>
                      </a:ext>
                    </a:extLst>
                  </p:cNvPr>
                  <p:cNvPicPr/>
                  <p:nvPr/>
                </p:nvPicPr>
                <p:blipFill>
                  <a:blip r:embed="rId231"/>
                  <a:stretch>
                    <a:fillRect/>
                  </a:stretch>
                </p:blipFill>
                <p:spPr>
                  <a:xfrm>
                    <a:off x="9601988" y="4329516"/>
                    <a:ext cx="1703876" cy="1223640"/>
                  </a:xfrm>
                  <a:prstGeom prst="rect">
                    <a:avLst/>
                  </a:prstGeom>
                </p:spPr>
              </p:pic>
            </mc:Fallback>
          </mc:AlternateContent>
          <mc:AlternateContent xmlns:mc="http://schemas.openxmlformats.org/markup-compatibility/2006" xmlns:p14="http://schemas.microsoft.com/office/powerpoint/2010/main">
            <mc:Choice Requires="p14">
              <p:contentPart p14:bwMode="auto" r:id="rId232">
                <p14:nvContentPartPr>
                  <p14:cNvPr id="78" name="Ink 77">
                    <a:extLst>
                      <a:ext uri="{FF2B5EF4-FFF2-40B4-BE49-F238E27FC236}">
                        <a16:creationId xmlns:a16="http://schemas.microsoft.com/office/drawing/2014/main" id="{979E8ED3-420E-4B11-A54E-962B9025A8DD}"/>
                      </a:ext>
                    </a:extLst>
                  </p14:cNvPr>
                  <p14:cNvContentPartPr/>
                  <p14:nvPr/>
                </p14:nvContentPartPr>
                <p14:xfrm>
                  <a:off x="11048106" y="4283436"/>
                  <a:ext cx="327240" cy="286560"/>
                </p14:xfrm>
              </p:contentPart>
            </mc:Choice>
            <mc:Fallback xmlns="">
              <p:pic>
                <p:nvPicPr>
                  <p:cNvPr id="192" name="Ink 191">
                    <a:extLst>
                      <a:ext uri="{FF2B5EF4-FFF2-40B4-BE49-F238E27FC236}">
                        <a16:creationId xmlns:a16="http://schemas.microsoft.com/office/drawing/2014/main" id="{979E8ED3-420E-4B11-A54E-962B9025A8DD}"/>
                      </a:ext>
                    </a:extLst>
                  </p:cNvPr>
                  <p:cNvPicPr/>
                  <p:nvPr/>
                </p:nvPicPr>
                <p:blipFill>
                  <a:blip r:embed="rId233"/>
                  <a:stretch>
                    <a:fillRect/>
                  </a:stretch>
                </p:blipFill>
                <p:spPr>
                  <a:xfrm>
                    <a:off x="11039106" y="4274436"/>
                    <a:ext cx="344880" cy="304200"/>
                  </a:xfrm>
                  <a:prstGeom prst="rect">
                    <a:avLst/>
                  </a:prstGeom>
                </p:spPr>
              </p:pic>
            </mc:Fallback>
          </mc:AlternateContent>
        </p:grpSp>
        <p:grpSp>
          <p:nvGrpSpPr>
            <p:cNvPr id="17" name="Group 16">
              <a:extLst>
                <a:ext uri="{FF2B5EF4-FFF2-40B4-BE49-F238E27FC236}">
                  <a16:creationId xmlns:a16="http://schemas.microsoft.com/office/drawing/2014/main" id="{A5CB23B7-86BC-4473-AB60-A8092BED8277}"/>
                </a:ext>
              </a:extLst>
            </p:cNvPr>
            <p:cNvGrpSpPr/>
            <p:nvPr/>
          </p:nvGrpSpPr>
          <p:grpSpPr>
            <a:xfrm>
              <a:off x="5944386" y="3550836"/>
              <a:ext cx="1995480" cy="1486440"/>
              <a:chOff x="5944386" y="3550836"/>
              <a:chExt cx="1995480" cy="1486440"/>
            </a:xfrm>
          </p:grpSpPr>
          <mc:AlternateContent xmlns:mc="http://schemas.openxmlformats.org/markup-compatibility/2006" xmlns:p14="http://schemas.microsoft.com/office/powerpoint/2010/main">
            <mc:Choice Requires="p14">
              <p:contentPart p14:bwMode="auto" r:id="rId234">
                <p14:nvContentPartPr>
                  <p14:cNvPr id="41" name="Ink 40">
                    <a:extLst>
                      <a:ext uri="{FF2B5EF4-FFF2-40B4-BE49-F238E27FC236}">
                        <a16:creationId xmlns:a16="http://schemas.microsoft.com/office/drawing/2014/main" id="{E6E1CFEA-0E9B-4A8A-9774-DD7D708D3B8D}"/>
                      </a:ext>
                    </a:extLst>
                  </p14:cNvPr>
                  <p14:cNvContentPartPr/>
                  <p14:nvPr/>
                </p14:nvContentPartPr>
                <p14:xfrm>
                  <a:off x="5944386" y="3550836"/>
                  <a:ext cx="380880" cy="830160"/>
                </p14:xfrm>
              </p:contentPart>
            </mc:Choice>
            <mc:Fallback xmlns="">
              <p:pic>
                <p:nvPicPr>
                  <p:cNvPr id="160" name="Ink 159">
                    <a:extLst>
                      <a:ext uri="{FF2B5EF4-FFF2-40B4-BE49-F238E27FC236}">
                        <a16:creationId xmlns:a16="http://schemas.microsoft.com/office/drawing/2014/main" id="{E6E1CFEA-0E9B-4A8A-9774-DD7D708D3B8D}"/>
                      </a:ext>
                    </a:extLst>
                  </p:cNvPr>
                  <p:cNvPicPr/>
                  <p:nvPr/>
                </p:nvPicPr>
                <p:blipFill>
                  <a:blip r:embed="rId235"/>
                  <a:stretch>
                    <a:fillRect/>
                  </a:stretch>
                </p:blipFill>
                <p:spPr>
                  <a:xfrm>
                    <a:off x="5935377" y="3541836"/>
                    <a:ext cx="398537" cy="847800"/>
                  </a:xfrm>
                  <a:prstGeom prst="rect">
                    <a:avLst/>
                  </a:prstGeom>
                </p:spPr>
              </p:pic>
            </mc:Fallback>
          </mc:AlternateContent>
          <mc:AlternateContent xmlns:mc="http://schemas.openxmlformats.org/markup-compatibility/2006" xmlns:p14="http://schemas.microsoft.com/office/powerpoint/2010/main">
            <mc:Choice Requires="p14">
              <p:contentPart p14:bwMode="auto" r:id="rId236">
                <p14:nvContentPartPr>
                  <p14:cNvPr id="42" name="Ink 41">
                    <a:extLst>
                      <a:ext uri="{FF2B5EF4-FFF2-40B4-BE49-F238E27FC236}">
                        <a16:creationId xmlns:a16="http://schemas.microsoft.com/office/drawing/2014/main" id="{326A8635-7310-43A5-8457-86F2073321CD}"/>
                      </a:ext>
                    </a:extLst>
                  </p14:cNvPr>
                  <p14:cNvContentPartPr/>
                  <p14:nvPr/>
                </p14:nvContentPartPr>
                <p14:xfrm>
                  <a:off x="6329226" y="3775116"/>
                  <a:ext cx="59040" cy="340200"/>
                </p14:xfrm>
              </p:contentPart>
            </mc:Choice>
            <mc:Fallback xmlns="">
              <p:pic>
                <p:nvPicPr>
                  <p:cNvPr id="161" name="Ink 160">
                    <a:extLst>
                      <a:ext uri="{FF2B5EF4-FFF2-40B4-BE49-F238E27FC236}">
                        <a16:creationId xmlns:a16="http://schemas.microsoft.com/office/drawing/2014/main" id="{326A8635-7310-43A5-8457-86F2073321CD}"/>
                      </a:ext>
                    </a:extLst>
                  </p:cNvPr>
                  <p:cNvPicPr/>
                  <p:nvPr/>
                </p:nvPicPr>
                <p:blipFill>
                  <a:blip r:embed="rId237"/>
                  <a:stretch>
                    <a:fillRect/>
                  </a:stretch>
                </p:blipFill>
                <p:spPr>
                  <a:xfrm>
                    <a:off x="6320171" y="3766116"/>
                    <a:ext cx="76788" cy="357840"/>
                  </a:xfrm>
                  <a:prstGeom prst="rect">
                    <a:avLst/>
                  </a:prstGeom>
                </p:spPr>
              </p:pic>
            </mc:Fallback>
          </mc:AlternateContent>
          <mc:AlternateContent xmlns:mc="http://schemas.openxmlformats.org/markup-compatibility/2006" xmlns:p14="http://schemas.microsoft.com/office/powerpoint/2010/main">
            <mc:Choice Requires="p14">
              <p:contentPart p14:bwMode="auto" r:id="rId238">
                <p14:nvContentPartPr>
                  <p14:cNvPr id="43" name="Ink 42">
                    <a:extLst>
                      <a:ext uri="{FF2B5EF4-FFF2-40B4-BE49-F238E27FC236}">
                        <a16:creationId xmlns:a16="http://schemas.microsoft.com/office/drawing/2014/main" id="{F539D0CB-4DD7-470E-B376-43DCCDE55464}"/>
                      </a:ext>
                    </a:extLst>
                  </p14:cNvPr>
                  <p14:cNvContentPartPr/>
                  <p14:nvPr/>
                </p14:nvContentPartPr>
                <p14:xfrm>
                  <a:off x="6325986" y="3740556"/>
                  <a:ext cx="305640" cy="55440"/>
                </p14:xfrm>
              </p:contentPart>
            </mc:Choice>
            <mc:Fallback xmlns="">
              <p:pic>
                <p:nvPicPr>
                  <p:cNvPr id="162" name="Ink 161">
                    <a:extLst>
                      <a:ext uri="{FF2B5EF4-FFF2-40B4-BE49-F238E27FC236}">
                        <a16:creationId xmlns:a16="http://schemas.microsoft.com/office/drawing/2014/main" id="{F539D0CB-4DD7-470E-B376-43DCCDE55464}"/>
                      </a:ext>
                    </a:extLst>
                  </p:cNvPr>
                  <p:cNvPicPr/>
                  <p:nvPr/>
                </p:nvPicPr>
                <p:blipFill>
                  <a:blip r:embed="rId239"/>
                  <a:stretch>
                    <a:fillRect/>
                  </a:stretch>
                </p:blipFill>
                <p:spPr>
                  <a:xfrm>
                    <a:off x="6316997" y="3731556"/>
                    <a:ext cx="323259" cy="73080"/>
                  </a:xfrm>
                  <a:prstGeom prst="rect">
                    <a:avLst/>
                  </a:prstGeom>
                </p:spPr>
              </p:pic>
            </mc:Fallback>
          </mc:AlternateContent>
          <mc:AlternateContent xmlns:mc="http://schemas.openxmlformats.org/markup-compatibility/2006" xmlns:p14="http://schemas.microsoft.com/office/powerpoint/2010/main">
            <mc:Choice Requires="p14">
              <p:contentPart p14:bwMode="auto" r:id="rId240">
                <p14:nvContentPartPr>
                  <p14:cNvPr id="44" name="Ink 43">
                    <a:extLst>
                      <a:ext uri="{FF2B5EF4-FFF2-40B4-BE49-F238E27FC236}">
                        <a16:creationId xmlns:a16="http://schemas.microsoft.com/office/drawing/2014/main" id="{792FA75A-1082-490B-9928-46DBF282E27B}"/>
                      </a:ext>
                    </a:extLst>
                  </p14:cNvPr>
                  <p14:cNvContentPartPr/>
                  <p14:nvPr/>
                </p14:nvContentPartPr>
                <p14:xfrm>
                  <a:off x="6311226" y="3924156"/>
                  <a:ext cx="226080" cy="192240"/>
                </p14:xfrm>
              </p:contentPart>
            </mc:Choice>
            <mc:Fallback xmlns="">
              <p:pic>
                <p:nvPicPr>
                  <p:cNvPr id="163" name="Ink 162">
                    <a:extLst>
                      <a:ext uri="{FF2B5EF4-FFF2-40B4-BE49-F238E27FC236}">
                        <a16:creationId xmlns:a16="http://schemas.microsoft.com/office/drawing/2014/main" id="{792FA75A-1082-490B-9928-46DBF282E27B}"/>
                      </a:ext>
                    </a:extLst>
                  </p:cNvPr>
                  <p:cNvPicPr/>
                  <p:nvPr/>
                </p:nvPicPr>
                <p:blipFill>
                  <a:blip r:embed="rId241"/>
                  <a:stretch>
                    <a:fillRect/>
                  </a:stretch>
                </p:blipFill>
                <p:spPr>
                  <a:xfrm>
                    <a:off x="6302226" y="3915156"/>
                    <a:ext cx="243720" cy="209880"/>
                  </a:xfrm>
                  <a:prstGeom prst="rect">
                    <a:avLst/>
                  </a:prstGeom>
                </p:spPr>
              </p:pic>
            </mc:Fallback>
          </mc:AlternateContent>
          <mc:AlternateContent xmlns:mc="http://schemas.openxmlformats.org/markup-compatibility/2006" xmlns:p14="http://schemas.microsoft.com/office/powerpoint/2010/main">
            <mc:Choice Requires="p14">
              <p:contentPart p14:bwMode="auto" r:id="rId242">
                <p14:nvContentPartPr>
                  <p14:cNvPr id="45" name="Ink 44">
                    <a:extLst>
                      <a:ext uri="{FF2B5EF4-FFF2-40B4-BE49-F238E27FC236}">
                        <a16:creationId xmlns:a16="http://schemas.microsoft.com/office/drawing/2014/main" id="{82FA9CEE-1C25-48DC-B892-08324920EBFD}"/>
                      </a:ext>
                    </a:extLst>
                  </p14:cNvPr>
                  <p14:cNvContentPartPr/>
                  <p14:nvPr/>
                </p14:nvContentPartPr>
                <p14:xfrm>
                  <a:off x="6557106" y="3927036"/>
                  <a:ext cx="91080" cy="138960"/>
                </p14:xfrm>
              </p:contentPart>
            </mc:Choice>
            <mc:Fallback xmlns="">
              <p:pic>
                <p:nvPicPr>
                  <p:cNvPr id="164" name="Ink 163">
                    <a:extLst>
                      <a:ext uri="{FF2B5EF4-FFF2-40B4-BE49-F238E27FC236}">
                        <a16:creationId xmlns:a16="http://schemas.microsoft.com/office/drawing/2014/main" id="{82FA9CEE-1C25-48DC-B892-08324920EBFD}"/>
                      </a:ext>
                    </a:extLst>
                  </p:cNvPr>
                  <p:cNvPicPr/>
                  <p:nvPr/>
                </p:nvPicPr>
                <p:blipFill>
                  <a:blip r:embed="rId243"/>
                  <a:stretch>
                    <a:fillRect/>
                  </a:stretch>
                </p:blipFill>
                <p:spPr>
                  <a:xfrm>
                    <a:off x="6548106" y="3918036"/>
                    <a:ext cx="108720" cy="156600"/>
                  </a:xfrm>
                  <a:prstGeom prst="rect">
                    <a:avLst/>
                  </a:prstGeom>
                </p:spPr>
              </p:pic>
            </mc:Fallback>
          </mc:AlternateContent>
          <mc:AlternateContent xmlns:mc="http://schemas.openxmlformats.org/markup-compatibility/2006" xmlns:p14="http://schemas.microsoft.com/office/powerpoint/2010/main">
            <mc:Choice Requires="p14">
              <p:contentPart p14:bwMode="auto" r:id="rId244">
                <p14:nvContentPartPr>
                  <p14:cNvPr id="46" name="Ink 45">
                    <a:extLst>
                      <a:ext uri="{FF2B5EF4-FFF2-40B4-BE49-F238E27FC236}">
                        <a16:creationId xmlns:a16="http://schemas.microsoft.com/office/drawing/2014/main" id="{9923AE1D-3AB2-4A6B-8024-4A0B62164AE9}"/>
                      </a:ext>
                    </a:extLst>
                  </p14:cNvPr>
                  <p14:cNvContentPartPr/>
                  <p14:nvPr/>
                </p14:nvContentPartPr>
                <p14:xfrm>
                  <a:off x="6579066" y="3932436"/>
                  <a:ext cx="141120" cy="298440"/>
                </p14:xfrm>
              </p:contentPart>
            </mc:Choice>
            <mc:Fallback xmlns="">
              <p:pic>
                <p:nvPicPr>
                  <p:cNvPr id="165" name="Ink 164">
                    <a:extLst>
                      <a:ext uri="{FF2B5EF4-FFF2-40B4-BE49-F238E27FC236}">
                        <a16:creationId xmlns:a16="http://schemas.microsoft.com/office/drawing/2014/main" id="{9923AE1D-3AB2-4A6B-8024-4A0B62164AE9}"/>
                      </a:ext>
                    </a:extLst>
                  </p:cNvPr>
                  <p:cNvPicPr/>
                  <p:nvPr/>
                </p:nvPicPr>
                <p:blipFill>
                  <a:blip r:embed="rId245"/>
                  <a:stretch>
                    <a:fillRect/>
                  </a:stretch>
                </p:blipFill>
                <p:spPr>
                  <a:xfrm>
                    <a:off x="6570043" y="3923436"/>
                    <a:ext cx="158805" cy="316080"/>
                  </a:xfrm>
                  <a:prstGeom prst="rect">
                    <a:avLst/>
                  </a:prstGeom>
                </p:spPr>
              </p:pic>
            </mc:Fallback>
          </mc:AlternateContent>
          <mc:AlternateContent xmlns:mc="http://schemas.openxmlformats.org/markup-compatibility/2006" xmlns:p14="http://schemas.microsoft.com/office/powerpoint/2010/main">
            <mc:Choice Requires="p14">
              <p:contentPart p14:bwMode="auto" r:id="rId246">
                <p14:nvContentPartPr>
                  <p14:cNvPr id="47" name="Ink 46">
                    <a:extLst>
                      <a:ext uri="{FF2B5EF4-FFF2-40B4-BE49-F238E27FC236}">
                        <a16:creationId xmlns:a16="http://schemas.microsoft.com/office/drawing/2014/main" id="{D1192BC2-D3AD-4B3D-8881-63EB4A62CAE4}"/>
                      </a:ext>
                    </a:extLst>
                  </p14:cNvPr>
                  <p14:cNvContentPartPr/>
                  <p14:nvPr/>
                </p14:nvContentPartPr>
                <p14:xfrm>
                  <a:off x="6738186" y="3928836"/>
                  <a:ext cx="106560" cy="129240"/>
                </p14:xfrm>
              </p:contentPart>
            </mc:Choice>
            <mc:Fallback xmlns="">
              <p:pic>
                <p:nvPicPr>
                  <p:cNvPr id="166" name="Ink 165">
                    <a:extLst>
                      <a:ext uri="{FF2B5EF4-FFF2-40B4-BE49-F238E27FC236}">
                        <a16:creationId xmlns:a16="http://schemas.microsoft.com/office/drawing/2014/main" id="{D1192BC2-D3AD-4B3D-8881-63EB4A62CAE4}"/>
                      </a:ext>
                    </a:extLst>
                  </p:cNvPr>
                  <p:cNvPicPr/>
                  <p:nvPr/>
                </p:nvPicPr>
                <p:blipFill>
                  <a:blip r:embed="rId247"/>
                  <a:stretch>
                    <a:fillRect/>
                  </a:stretch>
                </p:blipFill>
                <p:spPr>
                  <a:xfrm>
                    <a:off x="6729186" y="3919861"/>
                    <a:ext cx="124200" cy="146831"/>
                  </a:xfrm>
                  <a:prstGeom prst="rect">
                    <a:avLst/>
                  </a:prstGeom>
                </p:spPr>
              </p:pic>
            </mc:Fallback>
          </mc:AlternateContent>
          <mc:AlternateContent xmlns:mc="http://schemas.openxmlformats.org/markup-compatibility/2006" xmlns:p14="http://schemas.microsoft.com/office/powerpoint/2010/main">
            <mc:Choice Requires="p14">
              <p:contentPart p14:bwMode="auto" r:id="rId248">
                <p14:nvContentPartPr>
                  <p14:cNvPr id="48" name="Ink 47">
                    <a:extLst>
                      <a:ext uri="{FF2B5EF4-FFF2-40B4-BE49-F238E27FC236}">
                        <a16:creationId xmlns:a16="http://schemas.microsoft.com/office/drawing/2014/main" id="{AEF40D73-D4AB-4619-BA89-F021030F5B90}"/>
                      </a:ext>
                    </a:extLst>
                  </p14:cNvPr>
                  <p14:cNvContentPartPr/>
                  <p14:nvPr/>
                </p14:nvContentPartPr>
                <p14:xfrm>
                  <a:off x="6861666" y="3943236"/>
                  <a:ext cx="136800" cy="133560"/>
                </p14:xfrm>
              </p:contentPart>
            </mc:Choice>
            <mc:Fallback xmlns="">
              <p:pic>
                <p:nvPicPr>
                  <p:cNvPr id="169" name="Ink 168">
                    <a:extLst>
                      <a:ext uri="{FF2B5EF4-FFF2-40B4-BE49-F238E27FC236}">
                        <a16:creationId xmlns:a16="http://schemas.microsoft.com/office/drawing/2014/main" id="{AEF40D73-D4AB-4619-BA89-F021030F5B90}"/>
                      </a:ext>
                    </a:extLst>
                  </p:cNvPr>
                  <p:cNvPicPr/>
                  <p:nvPr/>
                </p:nvPicPr>
                <p:blipFill>
                  <a:blip r:embed="rId249"/>
                  <a:stretch>
                    <a:fillRect/>
                  </a:stretch>
                </p:blipFill>
                <p:spPr>
                  <a:xfrm>
                    <a:off x="6852666" y="3934260"/>
                    <a:ext cx="154440" cy="151153"/>
                  </a:xfrm>
                  <a:prstGeom prst="rect">
                    <a:avLst/>
                  </a:prstGeom>
                </p:spPr>
              </p:pic>
            </mc:Fallback>
          </mc:AlternateContent>
          <mc:AlternateContent xmlns:mc="http://schemas.openxmlformats.org/markup-compatibility/2006" xmlns:p14="http://schemas.microsoft.com/office/powerpoint/2010/main">
            <mc:Choice Requires="p14">
              <p:contentPart p14:bwMode="auto" r:id="rId250">
                <p14:nvContentPartPr>
                  <p14:cNvPr id="49" name="Ink 48">
                    <a:extLst>
                      <a:ext uri="{FF2B5EF4-FFF2-40B4-BE49-F238E27FC236}">
                        <a16:creationId xmlns:a16="http://schemas.microsoft.com/office/drawing/2014/main" id="{C1CCD81C-A54B-4AE8-96BE-F8E7037278C7}"/>
                      </a:ext>
                    </a:extLst>
                  </p14:cNvPr>
                  <p14:cNvContentPartPr/>
                  <p14:nvPr/>
                </p14:nvContentPartPr>
                <p14:xfrm>
                  <a:off x="7070106" y="3909396"/>
                  <a:ext cx="142920" cy="158040"/>
                </p14:xfrm>
              </p:contentPart>
            </mc:Choice>
            <mc:Fallback xmlns="">
              <p:pic>
                <p:nvPicPr>
                  <p:cNvPr id="170" name="Ink 169">
                    <a:extLst>
                      <a:ext uri="{FF2B5EF4-FFF2-40B4-BE49-F238E27FC236}">
                        <a16:creationId xmlns:a16="http://schemas.microsoft.com/office/drawing/2014/main" id="{C1CCD81C-A54B-4AE8-96BE-F8E7037278C7}"/>
                      </a:ext>
                    </a:extLst>
                  </p:cNvPr>
                  <p:cNvPicPr/>
                  <p:nvPr/>
                </p:nvPicPr>
                <p:blipFill>
                  <a:blip r:embed="rId251"/>
                  <a:stretch>
                    <a:fillRect/>
                  </a:stretch>
                </p:blipFill>
                <p:spPr>
                  <a:xfrm>
                    <a:off x="7061129" y="3900396"/>
                    <a:ext cx="160516" cy="175680"/>
                  </a:xfrm>
                  <a:prstGeom prst="rect">
                    <a:avLst/>
                  </a:prstGeom>
                </p:spPr>
              </p:pic>
            </mc:Fallback>
          </mc:AlternateContent>
          <mc:AlternateContent xmlns:mc="http://schemas.openxmlformats.org/markup-compatibility/2006" xmlns:p14="http://schemas.microsoft.com/office/powerpoint/2010/main">
            <mc:Choice Requires="p14">
              <p:contentPart p14:bwMode="auto" r:id="rId252">
                <p14:nvContentPartPr>
                  <p14:cNvPr id="50" name="Ink 49">
                    <a:extLst>
                      <a:ext uri="{FF2B5EF4-FFF2-40B4-BE49-F238E27FC236}">
                        <a16:creationId xmlns:a16="http://schemas.microsoft.com/office/drawing/2014/main" id="{1D8E4331-1045-492C-90BE-12564D31D72F}"/>
                      </a:ext>
                    </a:extLst>
                  </p14:cNvPr>
                  <p14:cNvContentPartPr/>
                  <p14:nvPr/>
                </p14:nvContentPartPr>
                <p14:xfrm>
                  <a:off x="7251906" y="3882396"/>
                  <a:ext cx="128160" cy="203760"/>
                </p14:xfrm>
              </p:contentPart>
            </mc:Choice>
            <mc:Fallback xmlns="">
              <p:pic>
                <p:nvPicPr>
                  <p:cNvPr id="171" name="Ink 170">
                    <a:extLst>
                      <a:ext uri="{FF2B5EF4-FFF2-40B4-BE49-F238E27FC236}">
                        <a16:creationId xmlns:a16="http://schemas.microsoft.com/office/drawing/2014/main" id="{1D8E4331-1045-492C-90BE-12564D31D72F}"/>
                      </a:ext>
                    </a:extLst>
                  </p:cNvPr>
                  <p:cNvPicPr/>
                  <p:nvPr/>
                </p:nvPicPr>
                <p:blipFill>
                  <a:blip r:embed="rId253"/>
                  <a:stretch>
                    <a:fillRect/>
                  </a:stretch>
                </p:blipFill>
                <p:spPr>
                  <a:xfrm>
                    <a:off x="7242906" y="3873396"/>
                    <a:ext cx="145800" cy="221400"/>
                  </a:xfrm>
                  <a:prstGeom prst="rect">
                    <a:avLst/>
                  </a:prstGeom>
                </p:spPr>
              </p:pic>
            </mc:Fallback>
          </mc:AlternateContent>
          <mc:AlternateContent xmlns:mc="http://schemas.openxmlformats.org/markup-compatibility/2006" xmlns:p14="http://schemas.microsoft.com/office/powerpoint/2010/main">
            <mc:Choice Requires="p14">
              <p:contentPart p14:bwMode="auto" r:id="rId254">
                <p14:nvContentPartPr>
                  <p14:cNvPr id="51" name="Ink 50">
                    <a:extLst>
                      <a:ext uri="{FF2B5EF4-FFF2-40B4-BE49-F238E27FC236}">
                        <a16:creationId xmlns:a16="http://schemas.microsoft.com/office/drawing/2014/main" id="{3B052A0B-3BC4-4756-9480-B983009F8A32}"/>
                      </a:ext>
                    </a:extLst>
                  </p14:cNvPr>
                  <p14:cNvContentPartPr/>
                  <p14:nvPr/>
                </p14:nvContentPartPr>
                <p14:xfrm>
                  <a:off x="7441626" y="3745596"/>
                  <a:ext cx="70200" cy="303840"/>
                </p14:xfrm>
              </p:contentPart>
            </mc:Choice>
            <mc:Fallback xmlns="">
              <p:pic>
                <p:nvPicPr>
                  <p:cNvPr id="172" name="Ink 171">
                    <a:extLst>
                      <a:ext uri="{FF2B5EF4-FFF2-40B4-BE49-F238E27FC236}">
                        <a16:creationId xmlns:a16="http://schemas.microsoft.com/office/drawing/2014/main" id="{3B052A0B-3BC4-4756-9480-B983009F8A32}"/>
                      </a:ext>
                    </a:extLst>
                  </p:cNvPr>
                  <p:cNvPicPr/>
                  <p:nvPr/>
                </p:nvPicPr>
                <p:blipFill>
                  <a:blip r:embed="rId255"/>
                  <a:stretch>
                    <a:fillRect/>
                  </a:stretch>
                </p:blipFill>
                <p:spPr>
                  <a:xfrm>
                    <a:off x="7432626" y="3736607"/>
                    <a:ext cx="87840" cy="321459"/>
                  </a:xfrm>
                  <a:prstGeom prst="rect">
                    <a:avLst/>
                  </a:prstGeom>
                </p:spPr>
              </p:pic>
            </mc:Fallback>
          </mc:AlternateContent>
          <mc:AlternateContent xmlns:mc="http://schemas.openxmlformats.org/markup-compatibility/2006" xmlns:p14="http://schemas.microsoft.com/office/powerpoint/2010/main">
            <mc:Choice Requires="p14">
              <p:contentPart p14:bwMode="auto" r:id="rId256">
                <p14:nvContentPartPr>
                  <p14:cNvPr id="52" name="Ink 51">
                    <a:extLst>
                      <a:ext uri="{FF2B5EF4-FFF2-40B4-BE49-F238E27FC236}">
                        <a16:creationId xmlns:a16="http://schemas.microsoft.com/office/drawing/2014/main" id="{19C989FF-E747-44DA-AACD-54F3E2F4F86D}"/>
                      </a:ext>
                    </a:extLst>
                  </p14:cNvPr>
                  <p14:cNvContentPartPr/>
                  <p14:nvPr/>
                </p14:nvContentPartPr>
                <p14:xfrm>
                  <a:off x="7538826" y="3945396"/>
                  <a:ext cx="148680" cy="128160"/>
                </p14:xfrm>
              </p:contentPart>
            </mc:Choice>
            <mc:Fallback xmlns="">
              <p:pic>
                <p:nvPicPr>
                  <p:cNvPr id="173" name="Ink 172">
                    <a:extLst>
                      <a:ext uri="{FF2B5EF4-FFF2-40B4-BE49-F238E27FC236}">
                        <a16:creationId xmlns:a16="http://schemas.microsoft.com/office/drawing/2014/main" id="{19C989FF-E747-44DA-AACD-54F3E2F4F86D}"/>
                      </a:ext>
                    </a:extLst>
                  </p:cNvPr>
                  <p:cNvPicPr/>
                  <p:nvPr/>
                </p:nvPicPr>
                <p:blipFill>
                  <a:blip r:embed="rId257"/>
                  <a:stretch>
                    <a:fillRect/>
                  </a:stretch>
                </p:blipFill>
                <p:spPr>
                  <a:xfrm>
                    <a:off x="7529826" y="3936396"/>
                    <a:ext cx="166320" cy="145800"/>
                  </a:xfrm>
                  <a:prstGeom prst="rect">
                    <a:avLst/>
                  </a:prstGeom>
                </p:spPr>
              </p:pic>
            </mc:Fallback>
          </mc:AlternateContent>
          <mc:AlternateContent xmlns:mc="http://schemas.openxmlformats.org/markup-compatibility/2006" xmlns:p14="http://schemas.microsoft.com/office/powerpoint/2010/main">
            <mc:Choice Requires="p14">
              <p:contentPart p14:bwMode="auto" r:id="rId258">
                <p14:nvContentPartPr>
                  <p14:cNvPr id="53" name="Ink 52">
                    <a:extLst>
                      <a:ext uri="{FF2B5EF4-FFF2-40B4-BE49-F238E27FC236}">
                        <a16:creationId xmlns:a16="http://schemas.microsoft.com/office/drawing/2014/main" id="{F384542A-B603-4842-9232-A32F3A4ED17A}"/>
                      </a:ext>
                    </a:extLst>
                  </p14:cNvPr>
                  <p14:cNvContentPartPr/>
                  <p14:nvPr/>
                </p14:nvContentPartPr>
                <p14:xfrm>
                  <a:off x="7733226" y="3891396"/>
                  <a:ext cx="206640" cy="171720"/>
                </p14:xfrm>
              </p:contentPart>
            </mc:Choice>
            <mc:Fallback xmlns="">
              <p:pic>
                <p:nvPicPr>
                  <p:cNvPr id="174" name="Ink 173">
                    <a:extLst>
                      <a:ext uri="{FF2B5EF4-FFF2-40B4-BE49-F238E27FC236}">
                        <a16:creationId xmlns:a16="http://schemas.microsoft.com/office/drawing/2014/main" id="{F384542A-B603-4842-9232-A32F3A4ED17A}"/>
                      </a:ext>
                    </a:extLst>
                  </p:cNvPr>
                  <p:cNvPicPr/>
                  <p:nvPr/>
                </p:nvPicPr>
                <p:blipFill>
                  <a:blip r:embed="rId259"/>
                  <a:stretch>
                    <a:fillRect/>
                  </a:stretch>
                </p:blipFill>
                <p:spPr>
                  <a:xfrm>
                    <a:off x="7724242" y="3882377"/>
                    <a:ext cx="224249" cy="189397"/>
                  </a:xfrm>
                  <a:prstGeom prst="rect">
                    <a:avLst/>
                  </a:prstGeom>
                </p:spPr>
              </p:pic>
            </mc:Fallback>
          </mc:AlternateContent>
          <mc:AlternateContent xmlns:mc="http://schemas.openxmlformats.org/markup-compatibility/2006" xmlns:p14="http://schemas.microsoft.com/office/powerpoint/2010/main">
            <mc:Choice Requires="p14">
              <p:contentPart p14:bwMode="auto" r:id="rId260">
                <p14:nvContentPartPr>
                  <p14:cNvPr id="54" name="Ink 53">
                    <a:extLst>
                      <a:ext uri="{FF2B5EF4-FFF2-40B4-BE49-F238E27FC236}">
                        <a16:creationId xmlns:a16="http://schemas.microsoft.com/office/drawing/2014/main" id="{7CBD84F3-E8A5-4AB1-AB4E-7DABFD39F7AF}"/>
                      </a:ext>
                    </a:extLst>
                  </p14:cNvPr>
                  <p14:cNvContentPartPr/>
                  <p14:nvPr/>
                </p14:nvContentPartPr>
                <p14:xfrm>
                  <a:off x="6208266" y="4475316"/>
                  <a:ext cx="25560" cy="266040"/>
                </p14:xfrm>
              </p:contentPart>
            </mc:Choice>
            <mc:Fallback xmlns="">
              <p:pic>
                <p:nvPicPr>
                  <p:cNvPr id="201" name="Ink 200">
                    <a:extLst>
                      <a:ext uri="{FF2B5EF4-FFF2-40B4-BE49-F238E27FC236}">
                        <a16:creationId xmlns:a16="http://schemas.microsoft.com/office/drawing/2014/main" id="{7CBD84F3-E8A5-4AB1-AB4E-7DABFD39F7AF}"/>
                      </a:ext>
                    </a:extLst>
                  </p:cNvPr>
                  <p:cNvPicPr/>
                  <p:nvPr/>
                </p:nvPicPr>
                <p:blipFill>
                  <a:blip r:embed="rId261"/>
                  <a:stretch>
                    <a:fillRect/>
                  </a:stretch>
                </p:blipFill>
                <p:spPr>
                  <a:xfrm>
                    <a:off x="6199266" y="4466304"/>
                    <a:ext cx="43200" cy="283704"/>
                  </a:xfrm>
                  <a:prstGeom prst="rect">
                    <a:avLst/>
                  </a:prstGeom>
                </p:spPr>
              </p:pic>
            </mc:Fallback>
          </mc:AlternateContent>
          <mc:AlternateContent xmlns:mc="http://schemas.openxmlformats.org/markup-compatibility/2006" xmlns:p14="http://schemas.microsoft.com/office/powerpoint/2010/main">
            <mc:Choice Requires="p14">
              <p:contentPart p14:bwMode="auto" r:id="rId262">
                <p14:nvContentPartPr>
                  <p14:cNvPr id="55" name="Ink 54">
                    <a:extLst>
                      <a:ext uri="{FF2B5EF4-FFF2-40B4-BE49-F238E27FC236}">
                        <a16:creationId xmlns:a16="http://schemas.microsoft.com/office/drawing/2014/main" id="{FDF6C9D1-C665-4FB2-9639-284AED1D2A25}"/>
                      </a:ext>
                    </a:extLst>
                  </p14:cNvPr>
                  <p14:cNvContentPartPr/>
                  <p14:nvPr/>
                </p14:nvContentPartPr>
                <p14:xfrm>
                  <a:off x="6304026" y="4420956"/>
                  <a:ext cx="7560" cy="334080"/>
                </p14:xfrm>
              </p:contentPart>
            </mc:Choice>
            <mc:Fallback xmlns="">
              <p:pic>
                <p:nvPicPr>
                  <p:cNvPr id="202" name="Ink 201">
                    <a:extLst>
                      <a:ext uri="{FF2B5EF4-FFF2-40B4-BE49-F238E27FC236}">
                        <a16:creationId xmlns:a16="http://schemas.microsoft.com/office/drawing/2014/main" id="{FDF6C9D1-C665-4FB2-9639-284AED1D2A25}"/>
                      </a:ext>
                    </a:extLst>
                  </p:cNvPr>
                  <p:cNvPicPr/>
                  <p:nvPr/>
                </p:nvPicPr>
                <p:blipFill>
                  <a:blip r:embed="rId263"/>
                  <a:stretch>
                    <a:fillRect/>
                  </a:stretch>
                </p:blipFill>
                <p:spPr>
                  <a:xfrm>
                    <a:off x="6294576" y="4411956"/>
                    <a:ext cx="26082" cy="351720"/>
                  </a:xfrm>
                  <a:prstGeom prst="rect">
                    <a:avLst/>
                  </a:prstGeom>
                </p:spPr>
              </p:pic>
            </mc:Fallback>
          </mc:AlternateContent>
          <mc:AlternateContent xmlns:mc="http://schemas.openxmlformats.org/markup-compatibility/2006" xmlns:p14="http://schemas.microsoft.com/office/powerpoint/2010/main">
            <mc:Choice Requires="p14">
              <p:contentPart p14:bwMode="auto" r:id="rId264">
                <p14:nvContentPartPr>
                  <p14:cNvPr id="56" name="Ink 55">
                    <a:extLst>
                      <a:ext uri="{FF2B5EF4-FFF2-40B4-BE49-F238E27FC236}">
                        <a16:creationId xmlns:a16="http://schemas.microsoft.com/office/drawing/2014/main" id="{2FDDBFA4-C2F8-4E88-8880-85C729A386B3}"/>
                      </a:ext>
                    </a:extLst>
                  </p14:cNvPr>
                  <p14:cNvContentPartPr/>
                  <p14:nvPr/>
                </p14:nvContentPartPr>
                <p14:xfrm>
                  <a:off x="6080466" y="4590516"/>
                  <a:ext cx="242640" cy="113760"/>
                </p14:xfrm>
              </p:contentPart>
            </mc:Choice>
            <mc:Fallback xmlns="">
              <p:pic>
                <p:nvPicPr>
                  <p:cNvPr id="203" name="Ink 202">
                    <a:extLst>
                      <a:ext uri="{FF2B5EF4-FFF2-40B4-BE49-F238E27FC236}">
                        <a16:creationId xmlns:a16="http://schemas.microsoft.com/office/drawing/2014/main" id="{2FDDBFA4-C2F8-4E88-8880-85C729A386B3}"/>
                      </a:ext>
                    </a:extLst>
                  </p:cNvPr>
                  <p:cNvPicPr/>
                  <p:nvPr/>
                </p:nvPicPr>
                <p:blipFill>
                  <a:blip r:embed="rId265"/>
                  <a:stretch>
                    <a:fillRect/>
                  </a:stretch>
                </p:blipFill>
                <p:spPr>
                  <a:xfrm>
                    <a:off x="6071466" y="4581516"/>
                    <a:ext cx="260280" cy="131400"/>
                  </a:xfrm>
                  <a:prstGeom prst="rect">
                    <a:avLst/>
                  </a:prstGeom>
                </p:spPr>
              </p:pic>
            </mc:Fallback>
          </mc:AlternateContent>
          <mc:AlternateContent xmlns:mc="http://schemas.openxmlformats.org/markup-compatibility/2006" xmlns:p14="http://schemas.microsoft.com/office/powerpoint/2010/main">
            <mc:Choice Requires="p14">
              <p:contentPart p14:bwMode="auto" r:id="rId266">
                <p14:nvContentPartPr>
                  <p14:cNvPr id="57" name="Ink 56">
                    <a:extLst>
                      <a:ext uri="{FF2B5EF4-FFF2-40B4-BE49-F238E27FC236}">
                        <a16:creationId xmlns:a16="http://schemas.microsoft.com/office/drawing/2014/main" id="{5B5470F9-5093-47FF-943A-B6631A6BB697}"/>
                      </a:ext>
                    </a:extLst>
                  </p14:cNvPr>
                  <p14:cNvContentPartPr/>
                  <p14:nvPr/>
                </p14:nvContentPartPr>
                <p14:xfrm>
                  <a:off x="6449106" y="4490076"/>
                  <a:ext cx="21960" cy="61200"/>
                </p14:xfrm>
              </p:contentPart>
            </mc:Choice>
            <mc:Fallback xmlns="">
              <p:pic>
                <p:nvPicPr>
                  <p:cNvPr id="204" name="Ink 203">
                    <a:extLst>
                      <a:ext uri="{FF2B5EF4-FFF2-40B4-BE49-F238E27FC236}">
                        <a16:creationId xmlns:a16="http://schemas.microsoft.com/office/drawing/2014/main" id="{5B5470F9-5093-47FF-943A-B6631A6BB697}"/>
                      </a:ext>
                    </a:extLst>
                  </p:cNvPr>
                  <p:cNvPicPr/>
                  <p:nvPr/>
                </p:nvPicPr>
                <p:blipFill>
                  <a:blip r:embed="rId267"/>
                  <a:stretch>
                    <a:fillRect/>
                  </a:stretch>
                </p:blipFill>
                <p:spPr>
                  <a:xfrm>
                    <a:off x="6439956" y="4481023"/>
                    <a:ext cx="39894" cy="78944"/>
                  </a:xfrm>
                  <a:prstGeom prst="rect">
                    <a:avLst/>
                  </a:prstGeom>
                </p:spPr>
              </p:pic>
            </mc:Fallback>
          </mc:AlternateContent>
          <mc:AlternateContent xmlns:mc="http://schemas.openxmlformats.org/markup-compatibility/2006" xmlns:p14="http://schemas.microsoft.com/office/powerpoint/2010/main">
            <mc:Choice Requires="p14">
              <p:contentPart p14:bwMode="auto" r:id="rId268">
                <p14:nvContentPartPr>
                  <p14:cNvPr id="58" name="Ink 57">
                    <a:extLst>
                      <a:ext uri="{FF2B5EF4-FFF2-40B4-BE49-F238E27FC236}">
                        <a16:creationId xmlns:a16="http://schemas.microsoft.com/office/drawing/2014/main" id="{DF861AAB-78AF-4C48-B717-93284E2EACC4}"/>
                      </a:ext>
                    </a:extLst>
                  </p14:cNvPr>
                  <p14:cNvContentPartPr/>
                  <p14:nvPr/>
                </p14:nvContentPartPr>
                <p14:xfrm>
                  <a:off x="6492306" y="4549476"/>
                  <a:ext cx="99000" cy="122040"/>
                </p14:xfrm>
              </p:contentPart>
            </mc:Choice>
            <mc:Fallback xmlns="">
              <p:pic>
                <p:nvPicPr>
                  <p:cNvPr id="205" name="Ink 204">
                    <a:extLst>
                      <a:ext uri="{FF2B5EF4-FFF2-40B4-BE49-F238E27FC236}">
                        <a16:creationId xmlns:a16="http://schemas.microsoft.com/office/drawing/2014/main" id="{DF861AAB-78AF-4C48-B717-93284E2EACC4}"/>
                      </a:ext>
                    </a:extLst>
                  </p:cNvPr>
                  <p:cNvPicPr/>
                  <p:nvPr/>
                </p:nvPicPr>
                <p:blipFill>
                  <a:blip r:embed="rId269"/>
                  <a:stretch>
                    <a:fillRect/>
                  </a:stretch>
                </p:blipFill>
                <p:spPr>
                  <a:xfrm>
                    <a:off x="6483306" y="4540476"/>
                    <a:ext cx="116640" cy="139680"/>
                  </a:xfrm>
                  <a:prstGeom prst="rect">
                    <a:avLst/>
                  </a:prstGeom>
                </p:spPr>
              </p:pic>
            </mc:Fallback>
          </mc:AlternateContent>
          <mc:AlternateContent xmlns:mc="http://schemas.openxmlformats.org/markup-compatibility/2006" xmlns:p14="http://schemas.microsoft.com/office/powerpoint/2010/main">
            <mc:Choice Requires="p14">
              <p:contentPart p14:bwMode="auto" r:id="rId270">
                <p14:nvContentPartPr>
                  <p14:cNvPr id="59" name="Ink 58">
                    <a:extLst>
                      <a:ext uri="{FF2B5EF4-FFF2-40B4-BE49-F238E27FC236}">
                        <a16:creationId xmlns:a16="http://schemas.microsoft.com/office/drawing/2014/main" id="{BAFF6335-151A-4531-8338-4E8A2C54D286}"/>
                      </a:ext>
                    </a:extLst>
                  </p14:cNvPr>
                  <p14:cNvContentPartPr/>
                  <p14:nvPr/>
                </p14:nvContentPartPr>
                <p14:xfrm>
                  <a:off x="6491586" y="4354716"/>
                  <a:ext cx="430920" cy="682560"/>
                </p14:xfrm>
              </p:contentPart>
            </mc:Choice>
            <mc:Fallback xmlns="">
              <p:pic>
                <p:nvPicPr>
                  <p:cNvPr id="206" name="Ink 205">
                    <a:extLst>
                      <a:ext uri="{FF2B5EF4-FFF2-40B4-BE49-F238E27FC236}">
                        <a16:creationId xmlns:a16="http://schemas.microsoft.com/office/drawing/2014/main" id="{BAFF6335-151A-4531-8338-4E8A2C54D286}"/>
                      </a:ext>
                    </a:extLst>
                  </p:cNvPr>
                  <p:cNvPicPr/>
                  <p:nvPr/>
                </p:nvPicPr>
                <p:blipFill>
                  <a:blip r:embed="rId271"/>
                  <a:stretch>
                    <a:fillRect/>
                  </a:stretch>
                </p:blipFill>
                <p:spPr>
                  <a:xfrm>
                    <a:off x="6482578" y="4345716"/>
                    <a:ext cx="448575" cy="700200"/>
                  </a:xfrm>
                  <a:prstGeom prst="rect">
                    <a:avLst/>
                  </a:prstGeom>
                </p:spPr>
              </p:pic>
            </mc:Fallback>
          </mc:AlternateContent>
          <mc:AlternateContent xmlns:mc="http://schemas.openxmlformats.org/markup-compatibility/2006" xmlns:p14="http://schemas.microsoft.com/office/powerpoint/2010/main">
            <mc:Choice Requires="p14">
              <p:contentPart p14:bwMode="auto" r:id="rId272">
                <p14:nvContentPartPr>
                  <p14:cNvPr id="60" name="Ink 59">
                    <a:extLst>
                      <a:ext uri="{FF2B5EF4-FFF2-40B4-BE49-F238E27FC236}">
                        <a16:creationId xmlns:a16="http://schemas.microsoft.com/office/drawing/2014/main" id="{5A85B4A9-A505-4E29-B3F7-EBBF8422762C}"/>
                      </a:ext>
                    </a:extLst>
                  </p14:cNvPr>
                  <p14:cNvContentPartPr/>
                  <p14:nvPr/>
                </p14:nvContentPartPr>
                <p14:xfrm>
                  <a:off x="6828906" y="4686276"/>
                  <a:ext cx="136440" cy="123120"/>
                </p14:xfrm>
              </p:contentPart>
            </mc:Choice>
            <mc:Fallback xmlns="">
              <p:pic>
                <p:nvPicPr>
                  <p:cNvPr id="208" name="Ink 207">
                    <a:extLst>
                      <a:ext uri="{FF2B5EF4-FFF2-40B4-BE49-F238E27FC236}">
                        <a16:creationId xmlns:a16="http://schemas.microsoft.com/office/drawing/2014/main" id="{5A85B4A9-A505-4E29-B3F7-EBBF8422762C}"/>
                      </a:ext>
                    </a:extLst>
                  </p:cNvPr>
                  <p:cNvPicPr/>
                  <p:nvPr/>
                </p:nvPicPr>
                <p:blipFill>
                  <a:blip r:embed="rId273"/>
                  <a:stretch>
                    <a:fillRect/>
                  </a:stretch>
                </p:blipFill>
                <p:spPr>
                  <a:xfrm>
                    <a:off x="6819906" y="4677276"/>
                    <a:ext cx="154080" cy="140760"/>
                  </a:xfrm>
                  <a:prstGeom prst="rect">
                    <a:avLst/>
                  </a:prstGeom>
                </p:spPr>
              </p:pic>
            </mc:Fallback>
          </mc:AlternateContent>
          <mc:AlternateContent xmlns:mc="http://schemas.openxmlformats.org/markup-compatibility/2006" xmlns:p14="http://schemas.microsoft.com/office/powerpoint/2010/main">
            <mc:Choice Requires="p14">
              <p:contentPart p14:bwMode="auto" r:id="rId274">
                <p14:nvContentPartPr>
                  <p14:cNvPr id="61" name="Ink 60">
                    <a:extLst>
                      <a:ext uri="{FF2B5EF4-FFF2-40B4-BE49-F238E27FC236}">
                        <a16:creationId xmlns:a16="http://schemas.microsoft.com/office/drawing/2014/main" id="{D66320B8-3552-4C58-A7B9-AB2A0C5B6DEC}"/>
                      </a:ext>
                    </a:extLst>
                  </p14:cNvPr>
                  <p14:cNvContentPartPr/>
                  <p14:nvPr/>
                </p14:nvContentPartPr>
                <p14:xfrm>
                  <a:off x="7022586" y="4437156"/>
                  <a:ext cx="71280" cy="391320"/>
                </p14:xfrm>
              </p:contentPart>
            </mc:Choice>
            <mc:Fallback xmlns="">
              <p:pic>
                <p:nvPicPr>
                  <p:cNvPr id="209" name="Ink 208">
                    <a:extLst>
                      <a:ext uri="{FF2B5EF4-FFF2-40B4-BE49-F238E27FC236}">
                        <a16:creationId xmlns:a16="http://schemas.microsoft.com/office/drawing/2014/main" id="{D66320B8-3552-4C58-A7B9-AB2A0C5B6DEC}"/>
                      </a:ext>
                    </a:extLst>
                  </p:cNvPr>
                  <p:cNvPicPr/>
                  <p:nvPr/>
                </p:nvPicPr>
                <p:blipFill>
                  <a:blip r:embed="rId275"/>
                  <a:stretch>
                    <a:fillRect/>
                  </a:stretch>
                </p:blipFill>
                <p:spPr>
                  <a:xfrm>
                    <a:off x="7013586" y="4428156"/>
                    <a:ext cx="88920" cy="408960"/>
                  </a:xfrm>
                  <a:prstGeom prst="rect">
                    <a:avLst/>
                  </a:prstGeom>
                </p:spPr>
              </p:pic>
            </mc:Fallback>
          </mc:AlternateContent>
          <mc:AlternateContent xmlns:mc="http://schemas.openxmlformats.org/markup-compatibility/2006" xmlns:p14="http://schemas.microsoft.com/office/powerpoint/2010/main">
            <mc:Choice Requires="p14">
              <p:contentPart p14:bwMode="auto" r:id="rId276">
                <p14:nvContentPartPr>
                  <p14:cNvPr id="62" name="Ink 61">
                    <a:extLst>
                      <a:ext uri="{FF2B5EF4-FFF2-40B4-BE49-F238E27FC236}">
                        <a16:creationId xmlns:a16="http://schemas.microsoft.com/office/drawing/2014/main" id="{1D852D1D-615E-47CB-BB21-074792A41F60}"/>
                      </a:ext>
                    </a:extLst>
                  </p14:cNvPr>
                  <p14:cNvContentPartPr/>
                  <p14:nvPr/>
                </p14:nvContentPartPr>
                <p14:xfrm>
                  <a:off x="7102146" y="4686276"/>
                  <a:ext cx="105480" cy="85320"/>
                </p14:xfrm>
              </p:contentPart>
            </mc:Choice>
            <mc:Fallback xmlns="">
              <p:pic>
                <p:nvPicPr>
                  <p:cNvPr id="210" name="Ink 209">
                    <a:extLst>
                      <a:ext uri="{FF2B5EF4-FFF2-40B4-BE49-F238E27FC236}">
                        <a16:creationId xmlns:a16="http://schemas.microsoft.com/office/drawing/2014/main" id="{1D852D1D-615E-47CB-BB21-074792A41F60}"/>
                      </a:ext>
                    </a:extLst>
                  </p:cNvPr>
                  <p:cNvPicPr/>
                  <p:nvPr/>
                </p:nvPicPr>
                <p:blipFill>
                  <a:blip r:embed="rId277"/>
                  <a:stretch>
                    <a:fillRect/>
                  </a:stretch>
                </p:blipFill>
                <p:spPr>
                  <a:xfrm>
                    <a:off x="7093177" y="4677276"/>
                    <a:ext cx="123060" cy="102960"/>
                  </a:xfrm>
                  <a:prstGeom prst="rect">
                    <a:avLst/>
                  </a:prstGeom>
                </p:spPr>
              </p:pic>
            </mc:Fallback>
          </mc:AlternateContent>
          <mc:AlternateContent xmlns:mc="http://schemas.openxmlformats.org/markup-compatibility/2006" xmlns:p14="http://schemas.microsoft.com/office/powerpoint/2010/main">
            <mc:Choice Requires="p14">
              <p:contentPart p14:bwMode="auto" r:id="rId278">
                <p14:nvContentPartPr>
                  <p14:cNvPr id="63" name="Ink 62">
                    <a:extLst>
                      <a:ext uri="{FF2B5EF4-FFF2-40B4-BE49-F238E27FC236}">
                        <a16:creationId xmlns:a16="http://schemas.microsoft.com/office/drawing/2014/main" id="{FE866309-4B46-4A96-B665-A4451433EA06}"/>
                      </a:ext>
                    </a:extLst>
                  </p14:cNvPr>
                  <p14:cNvContentPartPr/>
                  <p14:nvPr/>
                </p14:nvContentPartPr>
                <p14:xfrm>
                  <a:off x="7089186" y="4624356"/>
                  <a:ext cx="317520" cy="179640"/>
                </p14:xfrm>
              </p:contentPart>
            </mc:Choice>
            <mc:Fallback xmlns="">
              <p:pic>
                <p:nvPicPr>
                  <p:cNvPr id="211" name="Ink 210">
                    <a:extLst>
                      <a:ext uri="{FF2B5EF4-FFF2-40B4-BE49-F238E27FC236}">
                        <a16:creationId xmlns:a16="http://schemas.microsoft.com/office/drawing/2014/main" id="{FE866309-4B46-4A96-B665-A4451433EA06}"/>
                      </a:ext>
                    </a:extLst>
                  </p:cNvPr>
                  <p:cNvPicPr/>
                  <p:nvPr/>
                </p:nvPicPr>
                <p:blipFill>
                  <a:blip r:embed="rId279"/>
                  <a:stretch>
                    <a:fillRect/>
                  </a:stretch>
                </p:blipFill>
                <p:spPr>
                  <a:xfrm>
                    <a:off x="7080186" y="4615356"/>
                    <a:ext cx="335160" cy="197280"/>
                  </a:xfrm>
                  <a:prstGeom prst="rect">
                    <a:avLst/>
                  </a:prstGeom>
                </p:spPr>
              </p:pic>
            </mc:Fallback>
          </mc:AlternateContent>
          <mc:AlternateContent xmlns:mc="http://schemas.openxmlformats.org/markup-compatibility/2006" xmlns:p14="http://schemas.microsoft.com/office/powerpoint/2010/main">
            <mc:Choice Requires="p14">
              <p:contentPart p14:bwMode="auto" r:id="rId280">
                <p14:nvContentPartPr>
                  <p14:cNvPr id="64" name="Ink 63">
                    <a:extLst>
                      <a:ext uri="{FF2B5EF4-FFF2-40B4-BE49-F238E27FC236}">
                        <a16:creationId xmlns:a16="http://schemas.microsoft.com/office/drawing/2014/main" id="{6F9D0946-6847-4542-B5B3-E8202119E77B}"/>
                      </a:ext>
                    </a:extLst>
                  </p14:cNvPr>
                  <p14:cNvContentPartPr/>
                  <p14:nvPr/>
                </p14:nvContentPartPr>
                <p14:xfrm>
                  <a:off x="7471506" y="4605276"/>
                  <a:ext cx="141480" cy="233280"/>
                </p14:xfrm>
              </p:contentPart>
            </mc:Choice>
            <mc:Fallback xmlns="">
              <p:pic>
                <p:nvPicPr>
                  <p:cNvPr id="212" name="Ink 211">
                    <a:extLst>
                      <a:ext uri="{FF2B5EF4-FFF2-40B4-BE49-F238E27FC236}">
                        <a16:creationId xmlns:a16="http://schemas.microsoft.com/office/drawing/2014/main" id="{6F9D0946-6847-4542-B5B3-E8202119E77B}"/>
                      </a:ext>
                    </a:extLst>
                  </p:cNvPr>
                  <p:cNvPicPr/>
                  <p:nvPr/>
                </p:nvPicPr>
                <p:blipFill>
                  <a:blip r:embed="rId281"/>
                  <a:stretch>
                    <a:fillRect/>
                  </a:stretch>
                </p:blipFill>
                <p:spPr>
                  <a:xfrm>
                    <a:off x="7462506" y="4596276"/>
                    <a:ext cx="159120" cy="250920"/>
                  </a:xfrm>
                  <a:prstGeom prst="rect">
                    <a:avLst/>
                  </a:prstGeom>
                </p:spPr>
              </p:pic>
            </mc:Fallback>
          </mc:AlternateContent>
        </p:grpSp>
        <p:grpSp>
          <p:nvGrpSpPr>
            <p:cNvPr id="18" name="Group 17">
              <a:extLst>
                <a:ext uri="{FF2B5EF4-FFF2-40B4-BE49-F238E27FC236}">
                  <a16:creationId xmlns:a16="http://schemas.microsoft.com/office/drawing/2014/main" id="{28922FA8-34FF-4FE7-A970-FAD728C7882E}"/>
                </a:ext>
              </a:extLst>
            </p:cNvPr>
            <p:cNvGrpSpPr/>
            <p:nvPr/>
          </p:nvGrpSpPr>
          <p:grpSpPr>
            <a:xfrm>
              <a:off x="129306" y="887916"/>
              <a:ext cx="11964960" cy="5815080"/>
              <a:chOff x="129306" y="887916"/>
              <a:chExt cx="11964960" cy="5815080"/>
            </a:xfrm>
          </p:grpSpPr>
          <mc:AlternateContent xmlns:mc="http://schemas.openxmlformats.org/markup-compatibility/2006">
            <mc:Choice xmlns:aink="http://schemas.microsoft.com/office/drawing/2016/ink" xmlns:p14="http://schemas.microsoft.com/office/powerpoint/2010/main" xmlns="" Requires="p14 aink">
              <p:contentPart p14:bwMode="auto" r:id="rId282">
                <p14:nvContentPartPr>
                  <p14:cNvPr id="214" name="Ink 213">
                    <a:extLst>
                      <a:ext uri="{FF2B5EF4-FFF2-40B4-BE49-F238E27FC236}">
                        <a16:creationId xmlns:a16="http://schemas.microsoft.com/office/drawing/2014/main" id="{5C10ED6E-FBC6-4B63-9989-67A12E6EB43E}"/>
                      </a:ext>
                    </a:extLst>
                  </p14:cNvPr>
                  <p14:cNvContentPartPr/>
                  <p14:nvPr/>
                </p14:nvContentPartPr>
                <p14:xfrm>
                  <a:off x="133626" y="3425556"/>
                  <a:ext cx="3572640" cy="160920"/>
                </p14:xfrm>
              </p:contentPart>
            </mc:Choice>
            <mc:Fallback>
              <p:pic>
                <p:nvPicPr>
                  <p:cNvPr id="33" name="Ink 213">
                    <a:extLst>
                      <a:ext uri="{FF2B5EF4-FFF2-40B4-BE49-F238E27FC236}">
                        <a16:creationId xmlns:a16="http://schemas.microsoft.com/office/drawing/2014/main" id="{5C10ED6E-FBC6-4B63-9989-67A12E6EB43E}"/>
                      </a:ext>
                    </a:extLst>
                  </p:cNvPr>
                  <p:cNvPicPr/>
                  <p:nvPr/>
                </p:nvPicPr>
                <p:blipFill>
                  <a:blip r:embed="rId283"/>
                  <a:stretch>
                    <a:fillRect/>
                  </a:stretch>
                </p:blipFill>
                <p:spPr>
                  <a:xfrm>
                    <a:off x="129306" y="3421236"/>
                    <a:ext cx="3581280" cy="169560"/>
                  </a:xfrm>
                  <a:prstGeom prst="rect">
                    <a:avLst/>
                  </a:prstGeom>
                </p:spPr>
              </p:pic>
            </mc:Fallback>
          </mc:AlternateContent>
          <mc:AlternateContent xmlns:mc="http://schemas.openxmlformats.org/markup-compatibility/2006">
            <mc:Choice xmlns:aink="http://schemas.microsoft.com/office/drawing/2016/ink" xmlns:p14="http://schemas.microsoft.com/office/powerpoint/2010/main" xmlns="" Requires="p14 aink">
              <p:contentPart p14:bwMode="auto" r:id="rId284">
                <p14:nvContentPartPr>
                  <p14:cNvPr id="215" name="Ink 214">
                    <a:extLst>
                      <a:ext uri="{FF2B5EF4-FFF2-40B4-BE49-F238E27FC236}">
                        <a16:creationId xmlns:a16="http://schemas.microsoft.com/office/drawing/2014/main" id="{4EFDA610-5459-4E31-8A5A-750854E74512}"/>
                      </a:ext>
                    </a:extLst>
                  </p14:cNvPr>
                  <p14:cNvContentPartPr/>
                  <p14:nvPr/>
                </p14:nvContentPartPr>
                <p14:xfrm>
                  <a:off x="3825066" y="1117956"/>
                  <a:ext cx="41760" cy="2311200"/>
                </p14:xfrm>
              </p:contentPart>
            </mc:Choice>
            <mc:Fallback>
              <p:pic>
                <p:nvPicPr>
                  <p:cNvPr id="34" name="Ink 214">
                    <a:extLst>
                      <a:ext uri="{FF2B5EF4-FFF2-40B4-BE49-F238E27FC236}">
                        <a16:creationId xmlns:a16="http://schemas.microsoft.com/office/drawing/2014/main" id="{4EFDA610-5459-4E31-8A5A-750854E74512}"/>
                      </a:ext>
                    </a:extLst>
                  </p:cNvPr>
                  <p:cNvPicPr/>
                  <p:nvPr/>
                </p:nvPicPr>
                <p:blipFill>
                  <a:blip r:embed="rId285"/>
                  <a:stretch>
                    <a:fillRect/>
                  </a:stretch>
                </p:blipFill>
                <p:spPr>
                  <a:xfrm>
                    <a:off x="3820746" y="1113636"/>
                    <a:ext cx="50400" cy="2319840"/>
                  </a:xfrm>
                  <a:prstGeom prst="rect">
                    <a:avLst/>
                  </a:prstGeom>
                </p:spPr>
              </p:pic>
            </mc:Fallback>
          </mc:AlternateContent>
          <mc:AlternateContent xmlns:mc="http://schemas.openxmlformats.org/markup-compatibility/2006">
            <mc:Choice xmlns:aink="http://schemas.microsoft.com/office/drawing/2016/ink" xmlns:p14="http://schemas.microsoft.com/office/powerpoint/2010/main" xmlns="" Requires="p14 aink">
              <p:contentPart p14:bwMode="auto" r:id="rId286">
                <p14:nvContentPartPr>
                  <p14:cNvPr id="216" name="Ink 215">
                    <a:extLst>
                      <a:ext uri="{FF2B5EF4-FFF2-40B4-BE49-F238E27FC236}">
                        <a16:creationId xmlns:a16="http://schemas.microsoft.com/office/drawing/2014/main" id="{4910F33A-3F4D-431C-A8D6-B895D1AACC80}"/>
                      </a:ext>
                    </a:extLst>
                  </p14:cNvPr>
                  <p14:cNvContentPartPr/>
                  <p14:nvPr/>
                </p14:nvContentPartPr>
                <p14:xfrm>
                  <a:off x="3548226" y="3289836"/>
                  <a:ext cx="4428000" cy="163440"/>
                </p14:xfrm>
              </p:contentPart>
            </mc:Choice>
            <mc:Fallback>
              <p:pic>
                <p:nvPicPr>
                  <p:cNvPr id="35" name="Ink 215">
                    <a:extLst>
                      <a:ext uri="{FF2B5EF4-FFF2-40B4-BE49-F238E27FC236}">
                        <a16:creationId xmlns:a16="http://schemas.microsoft.com/office/drawing/2014/main" id="{4910F33A-3F4D-431C-A8D6-B895D1AACC80}"/>
                      </a:ext>
                    </a:extLst>
                  </p:cNvPr>
                  <p:cNvPicPr/>
                  <p:nvPr/>
                </p:nvPicPr>
                <p:blipFill>
                  <a:blip r:embed="rId287"/>
                  <a:stretch>
                    <a:fillRect/>
                  </a:stretch>
                </p:blipFill>
                <p:spPr>
                  <a:xfrm>
                    <a:off x="3543906" y="3285516"/>
                    <a:ext cx="4436640" cy="172080"/>
                  </a:xfrm>
                  <a:prstGeom prst="rect">
                    <a:avLst/>
                  </a:prstGeom>
                </p:spPr>
              </p:pic>
            </mc:Fallback>
          </mc:AlternateContent>
          <mc:AlternateContent xmlns:mc="http://schemas.openxmlformats.org/markup-compatibility/2006">
            <mc:Choice xmlns:aink="http://schemas.microsoft.com/office/drawing/2016/ink" xmlns:p14="http://schemas.microsoft.com/office/powerpoint/2010/main" xmlns="" Requires="p14 aink">
              <p:contentPart p14:bwMode="auto" r:id="rId288">
                <p14:nvContentPartPr>
                  <p14:cNvPr id="217" name="Ink 216">
                    <a:extLst>
                      <a:ext uri="{FF2B5EF4-FFF2-40B4-BE49-F238E27FC236}">
                        <a16:creationId xmlns:a16="http://schemas.microsoft.com/office/drawing/2014/main" id="{0E36F2C6-879F-4C5B-98A5-4F766477C661}"/>
                      </a:ext>
                    </a:extLst>
                  </p14:cNvPr>
                  <p14:cNvContentPartPr/>
                  <p14:nvPr/>
                </p14:nvContentPartPr>
                <p14:xfrm>
                  <a:off x="7751946" y="892236"/>
                  <a:ext cx="101160" cy="2458800"/>
                </p14:xfrm>
              </p:contentPart>
            </mc:Choice>
            <mc:Fallback>
              <p:pic>
                <p:nvPicPr>
                  <p:cNvPr id="36" name="Ink 216">
                    <a:extLst>
                      <a:ext uri="{FF2B5EF4-FFF2-40B4-BE49-F238E27FC236}">
                        <a16:creationId xmlns:a16="http://schemas.microsoft.com/office/drawing/2014/main" id="{0E36F2C6-879F-4C5B-98A5-4F766477C661}"/>
                      </a:ext>
                    </a:extLst>
                  </p:cNvPr>
                  <p:cNvPicPr/>
                  <p:nvPr/>
                </p:nvPicPr>
                <p:blipFill>
                  <a:blip r:embed="rId289"/>
                  <a:stretch>
                    <a:fillRect/>
                  </a:stretch>
                </p:blipFill>
                <p:spPr>
                  <a:xfrm>
                    <a:off x="7747626" y="887916"/>
                    <a:ext cx="109800" cy="2467440"/>
                  </a:xfrm>
                  <a:prstGeom prst="rect">
                    <a:avLst/>
                  </a:prstGeom>
                </p:spPr>
              </p:pic>
            </mc:Fallback>
          </mc:AlternateContent>
          <mc:AlternateContent xmlns:mc="http://schemas.openxmlformats.org/markup-compatibility/2006">
            <mc:Choice xmlns:aink="http://schemas.microsoft.com/office/drawing/2016/ink" xmlns:p14="http://schemas.microsoft.com/office/powerpoint/2010/main" xmlns="" Requires="p14 aink">
              <p:contentPart p14:bwMode="auto" r:id="rId290">
                <p14:nvContentPartPr>
                  <p14:cNvPr id="219" name="Ink 218">
                    <a:extLst>
                      <a:ext uri="{FF2B5EF4-FFF2-40B4-BE49-F238E27FC236}">
                        <a16:creationId xmlns:a16="http://schemas.microsoft.com/office/drawing/2014/main" id="{8CA3EE19-DF5F-4D0C-BDAE-71CEE705FEC4}"/>
                      </a:ext>
                    </a:extLst>
                  </p14:cNvPr>
                  <p14:cNvContentPartPr/>
                  <p14:nvPr/>
                </p14:nvContentPartPr>
                <p14:xfrm>
                  <a:off x="7661586" y="3202356"/>
                  <a:ext cx="4428360" cy="122760"/>
                </p14:xfrm>
              </p:contentPart>
            </mc:Choice>
            <mc:Fallback>
              <p:pic>
                <p:nvPicPr>
                  <p:cNvPr id="37" name="Ink 218">
                    <a:extLst>
                      <a:ext uri="{FF2B5EF4-FFF2-40B4-BE49-F238E27FC236}">
                        <a16:creationId xmlns:a16="http://schemas.microsoft.com/office/drawing/2014/main" id="{8CA3EE19-DF5F-4D0C-BDAE-71CEE705FEC4}"/>
                      </a:ext>
                    </a:extLst>
                  </p:cNvPr>
                  <p:cNvPicPr/>
                  <p:nvPr/>
                </p:nvPicPr>
                <p:blipFill>
                  <a:blip r:embed="rId291"/>
                  <a:stretch>
                    <a:fillRect/>
                  </a:stretch>
                </p:blipFill>
                <p:spPr>
                  <a:xfrm>
                    <a:off x="7657266" y="3198036"/>
                    <a:ext cx="4437000" cy="131400"/>
                  </a:xfrm>
                  <a:prstGeom prst="rect">
                    <a:avLst/>
                  </a:prstGeom>
                </p:spPr>
              </p:pic>
            </mc:Fallback>
          </mc:AlternateContent>
          <mc:AlternateContent xmlns:mc="http://schemas.openxmlformats.org/markup-compatibility/2006">
            <mc:Choice xmlns:aink="http://schemas.microsoft.com/office/drawing/2016/ink" xmlns:p14="http://schemas.microsoft.com/office/powerpoint/2010/main" xmlns="" Requires="p14 aink">
              <p:contentPart p14:bwMode="auto" r:id="rId292">
                <p14:nvContentPartPr>
                  <p14:cNvPr id="221" name="Ink 220">
                    <a:extLst>
                      <a:ext uri="{FF2B5EF4-FFF2-40B4-BE49-F238E27FC236}">
                        <a16:creationId xmlns:a16="http://schemas.microsoft.com/office/drawing/2014/main" id="{FF6D012D-7961-4874-B477-23ECC0364928}"/>
                      </a:ext>
                    </a:extLst>
                  </p14:cNvPr>
                  <p14:cNvContentPartPr/>
                  <p14:nvPr/>
                </p14:nvContentPartPr>
                <p14:xfrm>
                  <a:off x="2785026" y="3492516"/>
                  <a:ext cx="59760" cy="2551680"/>
                </p14:xfrm>
              </p:contentPart>
            </mc:Choice>
            <mc:Fallback>
              <p:pic>
                <p:nvPicPr>
                  <p:cNvPr id="38" name="Ink 220">
                    <a:extLst>
                      <a:ext uri="{FF2B5EF4-FFF2-40B4-BE49-F238E27FC236}">
                        <a16:creationId xmlns:a16="http://schemas.microsoft.com/office/drawing/2014/main" id="{FF6D012D-7961-4874-B477-23ECC0364928}"/>
                      </a:ext>
                    </a:extLst>
                  </p:cNvPr>
                  <p:cNvPicPr/>
                  <p:nvPr/>
                </p:nvPicPr>
                <p:blipFill>
                  <a:blip r:embed="rId293"/>
                  <a:stretch>
                    <a:fillRect/>
                  </a:stretch>
                </p:blipFill>
                <p:spPr>
                  <a:xfrm>
                    <a:off x="2780706" y="3488196"/>
                    <a:ext cx="68400" cy="2560320"/>
                  </a:xfrm>
                  <a:prstGeom prst="rect">
                    <a:avLst/>
                  </a:prstGeom>
                </p:spPr>
              </p:pic>
            </mc:Fallback>
          </mc:AlternateContent>
          <mc:AlternateContent xmlns:mc="http://schemas.openxmlformats.org/markup-compatibility/2006">
            <mc:Choice xmlns:aink="http://schemas.microsoft.com/office/drawing/2016/ink" xmlns:p14="http://schemas.microsoft.com/office/powerpoint/2010/main" xmlns="" Requires="p14 aink">
              <p:contentPart p14:bwMode="auto" r:id="rId294">
                <p14:nvContentPartPr>
                  <p14:cNvPr id="223" name="Ink 222">
                    <a:extLst>
                      <a:ext uri="{FF2B5EF4-FFF2-40B4-BE49-F238E27FC236}">
                        <a16:creationId xmlns:a16="http://schemas.microsoft.com/office/drawing/2014/main" id="{3E0D6BCF-0476-4751-9B58-D64CAC3835D3}"/>
                      </a:ext>
                    </a:extLst>
                  </p14:cNvPr>
                  <p14:cNvContentPartPr/>
                  <p14:nvPr/>
                </p14:nvContentPartPr>
                <p14:xfrm>
                  <a:off x="8318586" y="3349956"/>
                  <a:ext cx="51120" cy="3088080"/>
                </p14:xfrm>
              </p:contentPart>
            </mc:Choice>
            <mc:Fallback>
              <p:pic>
                <p:nvPicPr>
                  <p:cNvPr id="39" name="Ink 222">
                    <a:extLst>
                      <a:ext uri="{FF2B5EF4-FFF2-40B4-BE49-F238E27FC236}">
                        <a16:creationId xmlns:a16="http://schemas.microsoft.com/office/drawing/2014/main" id="{3E0D6BCF-0476-4751-9B58-D64CAC3835D3}"/>
                      </a:ext>
                    </a:extLst>
                  </p:cNvPr>
                  <p:cNvPicPr/>
                  <p:nvPr/>
                </p:nvPicPr>
                <p:blipFill>
                  <a:blip r:embed="rId295"/>
                  <a:stretch>
                    <a:fillRect/>
                  </a:stretch>
                </p:blipFill>
                <p:spPr>
                  <a:xfrm>
                    <a:off x="8314266" y="3345636"/>
                    <a:ext cx="59760" cy="3096720"/>
                  </a:xfrm>
                  <a:prstGeom prst="rect">
                    <a:avLst/>
                  </a:prstGeom>
                </p:spPr>
              </p:pic>
            </mc:Fallback>
          </mc:AlternateContent>
          <mc:AlternateContent xmlns:mc="http://schemas.openxmlformats.org/markup-compatibility/2006">
            <mc:Choice xmlns:aink="http://schemas.microsoft.com/office/drawing/2016/ink" xmlns:p14="http://schemas.microsoft.com/office/powerpoint/2010/main" xmlns="" Requires="p14 aink">
              <p:contentPart p14:bwMode="auto" r:id="rId296">
                <p14:nvContentPartPr>
                  <p14:cNvPr id="224" name="Ink 223">
                    <a:extLst>
                      <a:ext uri="{FF2B5EF4-FFF2-40B4-BE49-F238E27FC236}">
                        <a16:creationId xmlns:a16="http://schemas.microsoft.com/office/drawing/2014/main" id="{518D785A-EAD3-4E93-9E17-507499CFCE84}"/>
                      </a:ext>
                    </a:extLst>
                  </p14:cNvPr>
                  <p14:cNvContentPartPr/>
                  <p14:nvPr/>
                </p14:nvContentPartPr>
                <p14:xfrm>
                  <a:off x="2779266" y="3447156"/>
                  <a:ext cx="61200" cy="3251520"/>
                </p14:xfrm>
              </p:contentPart>
            </mc:Choice>
            <mc:Fallback>
              <p:pic>
                <p:nvPicPr>
                  <p:cNvPr id="40" name="Ink 223">
                    <a:extLst>
                      <a:ext uri="{FF2B5EF4-FFF2-40B4-BE49-F238E27FC236}">
                        <a16:creationId xmlns:a16="http://schemas.microsoft.com/office/drawing/2014/main" id="{518D785A-EAD3-4E93-9E17-507499CFCE84}"/>
                      </a:ext>
                    </a:extLst>
                  </p:cNvPr>
                  <p:cNvPicPr/>
                  <p:nvPr/>
                </p:nvPicPr>
                <p:blipFill>
                  <a:blip r:embed="rId297"/>
                  <a:stretch>
                    <a:fillRect/>
                  </a:stretch>
                </p:blipFill>
                <p:spPr>
                  <a:xfrm>
                    <a:off x="2774946" y="3442836"/>
                    <a:ext cx="69840" cy="3260160"/>
                  </a:xfrm>
                  <a:prstGeom prst="rect">
                    <a:avLst/>
                  </a:prstGeom>
                </p:spPr>
              </p:pic>
            </mc:Fallback>
          </mc:AlternateContent>
        </p:grpSp>
        <p:grpSp>
          <p:nvGrpSpPr>
            <p:cNvPr id="19" name="Group 18">
              <a:extLst>
                <a:ext uri="{FF2B5EF4-FFF2-40B4-BE49-F238E27FC236}">
                  <a16:creationId xmlns:a16="http://schemas.microsoft.com/office/drawing/2014/main" id="{4A04BAF8-91D6-4754-9AEE-16385A87987B}"/>
                </a:ext>
              </a:extLst>
            </p:cNvPr>
            <p:cNvGrpSpPr/>
            <p:nvPr/>
          </p:nvGrpSpPr>
          <p:grpSpPr>
            <a:xfrm>
              <a:off x="8336946" y="3280116"/>
              <a:ext cx="89640" cy="3394080"/>
              <a:chOff x="8336946" y="3280116"/>
              <a:chExt cx="89640" cy="3394080"/>
            </a:xfrm>
          </p:grpSpPr>
          <mc:AlternateContent xmlns:mc="http://schemas.openxmlformats.org/markup-compatibility/2006">
            <mc:Choice xmlns:aink="http://schemas.microsoft.com/office/drawing/2016/ink" xmlns:p14="http://schemas.microsoft.com/office/powerpoint/2010/main" xmlns="" Requires="p14 aink">
              <p:contentPart p14:bwMode="auto" r:id="rId298">
                <p14:nvContentPartPr>
                  <p14:cNvPr id="226" name="Ink 225">
                    <a:extLst>
                      <a:ext uri="{FF2B5EF4-FFF2-40B4-BE49-F238E27FC236}">
                        <a16:creationId xmlns:a16="http://schemas.microsoft.com/office/drawing/2014/main" id="{796D52C1-A4C0-46F0-A26E-5D069A57D316}"/>
                      </a:ext>
                    </a:extLst>
                  </p14:cNvPr>
                  <p14:cNvContentPartPr/>
                  <p14:nvPr/>
                </p14:nvContentPartPr>
                <p14:xfrm>
                  <a:off x="8341266" y="3284436"/>
                  <a:ext cx="60840" cy="1170720"/>
                </p14:xfrm>
              </p:contentPart>
            </mc:Choice>
            <mc:Fallback>
              <p:pic>
                <p:nvPicPr>
                  <p:cNvPr id="31" name="Ink 225">
                    <a:extLst>
                      <a:ext uri="{FF2B5EF4-FFF2-40B4-BE49-F238E27FC236}">
                        <a16:creationId xmlns:a16="http://schemas.microsoft.com/office/drawing/2014/main" id="{796D52C1-A4C0-46F0-A26E-5D069A57D316}"/>
                      </a:ext>
                    </a:extLst>
                  </p:cNvPr>
                  <p:cNvPicPr/>
                  <p:nvPr/>
                </p:nvPicPr>
                <p:blipFill>
                  <a:blip r:embed="rId299"/>
                  <a:stretch>
                    <a:fillRect/>
                  </a:stretch>
                </p:blipFill>
                <p:spPr>
                  <a:xfrm>
                    <a:off x="8336946" y="3280116"/>
                    <a:ext cx="69480" cy="1179360"/>
                  </a:xfrm>
                  <a:prstGeom prst="rect">
                    <a:avLst/>
                  </a:prstGeom>
                </p:spPr>
              </p:pic>
            </mc:Fallback>
          </mc:AlternateContent>
          <mc:AlternateContent xmlns:mc="http://schemas.openxmlformats.org/markup-compatibility/2006">
            <mc:Choice xmlns:aink="http://schemas.microsoft.com/office/drawing/2016/ink" xmlns:p14="http://schemas.microsoft.com/office/powerpoint/2010/main" xmlns="" Requires="p14 aink">
              <p:contentPart p14:bwMode="auto" r:id="rId300">
                <p14:nvContentPartPr>
                  <p14:cNvPr id="227" name="Ink 226">
                    <a:extLst>
                      <a:ext uri="{FF2B5EF4-FFF2-40B4-BE49-F238E27FC236}">
                        <a16:creationId xmlns:a16="http://schemas.microsoft.com/office/drawing/2014/main" id="{1487B452-F64E-404F-A634-CC586C33F23E}"/>
                      </a:ext>
                    </a:extLst>
                  </p14:cNvPr>
                  <p14:cNvContentPartPr/>
                  <p14:nvPr/>
                </p14:nvContentPartPr>
                <p14:xfrm>
                  <a:off x="8356026" y="3603036"/>
                  <a:ext cx="66240" cy="3066840"/>
                </p14:xfrm>
              </p:contentPart>
            </mc:Choice>
            <mc:Fallback>
              <p:pic>
                <p:nvPicPr>
                  <p:cNvPr id="32" name="Ink 226">
                    <a:extLst>
                      <a:ext uri="{FF2B5EF4-FFF2-40B4-BE49-F238E27FC236}">
                        <a16:creationId xmlns:a16="http://schemas.microsoft.com/office/drawing/2014/main" id="{1487B452-F64E-404F-A634-CC586C33F23E}"/>
                      </a:ext>
                    </a:extLst>
                  </p:cNvPr>
                  <p:cNvPicPr/>
                  <p:nvPr/>
                </p:nvPicPr>
                <p:blipFill>
                  <a:blip r:embed="rId301"/>
                  <a:stretch>
                    <a:fillRect/>
                  </a:stretch>
                </p:blipFill>
                <p:spPr>
                  <a:xfrm>
                    <a:off x="8351706" y="3598716"/>
                    <a:ext cx="74880" cy="3075480"/>
                  </a:xfrm>
                  <a:prstGeom prst="rect">
                    <a:avLst/>
                  </a:prstGeom>
                </p:spPr>
              </p:pic>
            </mc:Fallback>
          </mc:AlternateContent>
        </p:grpSp>
        <p:pic>
          <p:nvPicPr>
            <p:cNvPr id="30" name="Ink 233">
              <a:extLst>
                <a:ext uri="{FF2B5EF4-FFF2-40B4-BE49-F238E27FC236}">
                  <a16:creationId xmlns:a16="http://schemas.microsoft.com/office/drawing/2014/main" id="{4F03A26B-7F3D-40A3-BE4A-960D991B57A6}"/>
                </a:ext>
              </a:extLst>
            </p:cNvPr>
            <p:cNvPicPr/>
            <p:nvPr/>
          </p:nvPicPr>
          <p:blipFill>
            <a:blip r:embed="rId302"/>
            <a:stretch>
              <a:fillRect/>
            </a:stretch>
          </p:blipFill>
          <p:spPr>
            <a:xfrm>
              <a:off x="9882066" y="6129516"/>
              <a:ext cx="16200" cy="29880"/>
            </a:xfrm>
            <a:prstGeom prst="rect">
              <a:avLst/>
            </a:prstGeom>
          </p:spPr>
        </p:pic>
        <p:grpSp>
          <p:nvGrpSpPr>
            <p:cNvPr id="21" name="Group 20">
              <a:extLst>
                <a:ext uri="{FF2B5EF4-FFF2-40B4-BE49-F238E27FC236}">
                  <a16:creationId xmlns:a16="http://schemas.microsoft.com/office/drawing/2014/main" id="{7E12BA82-99A6-4D5F-B84D-9D75EABD08DC}"/>
                </a:ext>
              </a:extLst>
            </p:cNvPr>
            <p:cNvGrpSpPr/>
            <p:nvPr/>
          </p:nvGrpSpPr>
          <p:grpSpPr>
            <a:xfrm>
              <a:off x="831666" y="4626156"/>
              <a:ext cx="1394280" cy="1008000"/>
              <a:chOff x="831666" y="4626156"/>
              <a:chExt cx="1394280" cy="1008000"/>
            </a:xfrm>
          </p:grpSpPr>
          <mc:AlternateContent xmlns:mc="http://schemas.openxmlformats.org/markup-compatibility/2006" xmlns:p14="http://schemas.microsoft.com/office/powerpoint/2010/main">
            <mc:Choice Requires="p14">
              <p:contentPart p14:bwMode="auto" r:id="rId303">
                <p14:nvContentPartPr>
                  <p14:cNvPr id="22" name="Ink 21">
                    <a:extLst>
                      <a:ext uri="{FF2B5EF4-FFF2-40B4-BE49-F238E27FC236}">
                        <a16:creationId xmlns:a16="http://schemas.microsoft.com/office/drawing/2014/main" id="{3EBC8A71-E272-4C5B-B362-C6B59D632D13}"/>
                      </a:ext>
                    </a:extLst>
                  </p14:cNvPr>
                  <p14:cNvContentPartPr/>
                  <p14:nvPr/>
                </p14:nvContentPartPr>
                <p14:xfrm>
                  <a:off x="951906" y="4857636"/>
                  <a:ext cx="1187280" cy="589320"/>
                </p14:xfrm>
              </p:contentPart>
            </mc:Choice>
            <mc:Fallback xmlns="">
              <p:pic>
                <p:nvPicPr>
                  <p:cNvPr id="110" name="Ink 109">
                    <a:extLst>
                      <a:ext uri="{FF2B5EF4-FFF2-40B4-BE49-F238E27FC236}">
                        <a16:creationId xmlns:a16="http://schemas.microsoft.com/office/drawing/2014/main" id="{3EBC8A71-E272-4C5B-B362-C6B59D632D13}"/>
                      </a:ext>
                    </a:extLst>
                  </p:cNvPr>
                  <p:cNvPicPr/>
                  <p:nvPr/>
                </p:nvPicPr>
                <p:blipFill>
                  <a:blip r:embed="rId313"/>
                  <a:stretch>
                    <a:fillRect/>
                  </a:stretch>
                </p:blipFill>
                <p:spPr>
                  <a:xfrm>
                    <a:off x="942903" y="4848636"/>
                    <a:ext cx="1204925" cy="606960"/>
                  </a:xfrm>
                  <a:prstGeom prst="rect">
                    <a:avLst/>
                  </a:prstGeom>
                </p:spPr>
              </p:pic>
            </mc:Fallback>
          </mc:AlternateContent>
          <mc:AlternateContent xmlns:mc="http://schemas.openxmlformats.org/markup-compatibility/2006" xmlns:p14="http://schemas.microsoft.com/office/powerpoint/2010/main">
            <mc:Choice Requires="p14">
              <p:contentPart p14:bwMode="auto" r:id="rId314">
                <p14:nvContentPartPr>
                  <p14:cNvPr id="23" name="Ink 22">
                    <a:extLst>
                      <a:ext uri="{FF2B5EF4-FFF2-40B4-BE49-F238E27FC236}">
                        <a16:creationId xmlns:a16="http://schemas.microsoft.com/office/drawing/2014/main" id="{8F20C241-A9D0-4FD3-85ED-BBD22E7FA59A}"/>
                      </a:ext>
                    </a:extLst>
                  </p14:cNvPr>
                  <p14:cNvContentPartPr/>
                  <p14:nvPr/>
                </p14:nvContentPartPr>
                <p14:xfrm>
                  <a:off x="2029026" y="4830996"/>
                  <a:ext cx="138960" cy="162720"/>
                </p14:xfrm>
              </p:contentPart>
            </mc:Choice>
            <mc:Fallback xmlns="">
              <p:pic>
                <p:nvPicPr>
                  <p:cNvPr id="111" name="Ink 110">
                    <a:extLst>
                      <a:ext uri="{FF2B5EF4-FFF2-40B4-BE49-F238E27FC236}">
                        <a16:creationId xmlns:a16="http://schemas.microsoft.com/office/drawing/2014/main" id="{8F20C241-A9D0-4FD3-85ED-BBD22E7FA59A}"/>
                      </a:ext>
                    </a:extLst>
                  </p:cNvPr>
                  <p:cNvPicPr/>
                  <p:nvPr/>
                </p:nvPicPr>
                <p:blipFill>
                  <a:blip r:embed="rId315"/>
                  <a:stretch>
                    <a:fillRect/>
                  </a:stretch>
                </p:blipFill>
                <p:spPr>
                  <a:xfrm>
                    <a:off x="2020026" y="4821996"/>
                    <a:ext cx="156600" cy="180360"/>
                  </a:xfrm>
                  <a:prstGeom prst="rect">
                    <a:avLst/>
                  </a:prstGeom>
                </p:spPr>
              </p:pic>
            </mc:Fallback>
          </mc:AlternateContent>
          <mc:AlternateContent xmlns:mc="http://schemas.openxmlformats.org/markup-compatibility/2006" xmlns:p14="http://schemas.microsoft.com/office/powerpoint/2010/main">
            <mc:Choice Requires="p14">
              <p:contentPart p14:bwMode="auto" r:id="rId316">
                <p14:nvContentPartPr>
                  <p14:cNvPr id="24" name="Ink 23">
                    <a:extLst>
                      <a:ext uri="{FF2B5EF4-FFF2-40B4-BE49-F238E27FC236}">
                        <a16:creationId xmlns:a16="http://schemas.microsoft.com/office/drawing/2014/main" id="{B0154CB5-C74F-4569-B17D-526DC0EF6A45}"/>
                      </a:ext>
                    </a:extLst>
                  </p14:cNvPr>
                  <p14:cNvContentPartPr/>
                  <p14:nvPr/>
                </p14:nvContentPartPr>
                <p14:xfrm>
                  <a:off x="831666" y="5548836"/>
                  <a:ext cx="1394280" cy="85320"/>
                </p14:xfrm>
              </p:contentPart>
            </mc:Choice>
            <mc:Fallback xmlns="">
              <p:pic>
                <p:nvPicPr>
                  <p:cNvPr id="236" name="Ink 235">
                    <a:extLst>
                      <a:ext uri="{FF2B5EF4-FFF2-40B4-BE49-F238E27FC236}">
                        <a16:creationId xmlns:a16="http://schemas.microsoft.com/office/drawing/2014/main" id="{B0154CB5-C74F-4569-B17D-526DC0EF6A45}"/>
                      </a:ext>
                    </a:extLst>
                  </p:cNvPr>
                  <p:cNvPicPr/>
                  <p:nvPr/>
                </p:nvPicPr>
                <p:blipFill>
                  <a:blip r:embed="rId317"/>
                  <a:stretch>
                    <a:fillRect/>
                  </a:stretch>
                </p:blipFill>
                <p:spPr>
                  <a:xfrm>
                    <a:off x="822666" y="5539874"/>
                    <a:ext cx="1411920" cy="102886"/>
                  </a:xfrm>
                  <a:prstGeom prst="rect">
                    <a:avLst/>
                  </a:prstGeom>
                </p:spPr>
              </p:pic>
            </mc:Fallback>
          </mc:AlternateContent>
          <mc:AlternateContent xmlns:mc="http://schemas.openxmlformats.org/markup-compatibility/2006" xmlns:p14="http://schemas.microsoft.com/office/powerpoint/2010/main">
            <mc:Choice Requires="p14">
              <p:contentPart p14:bwMode="auto" r:id="rId318">
                <p14:nvContentPartPr>
                  <p14:cNvPr id="25" name="Ink 24">
                    <a:extLst>
                      <a:ext uri="{FF2B5EF4-FFF2-40B4-BE49-F238E27FC236}">
                        <a16:creationId xmlns:a16="http://schemas.microsoft.com/office/drawing/2014/main" id="{D9CC67F6-E129-43AB-A080-77083ABA254C}"/>
                      </a:ext>
                    </a:extLst>
                  </p14:cNvPr>
                  <p14:cNvContentPartPr/>
                  <p14:nvPr/>
                </p14:nvContentPartPr>
                <p14:xfrm>
                  <a:off x="841026" y="4626156"/>
                  <a:ext cx="56520" cy="991440"/>
                </p14:xfrm>
              </p:contentPart>
            </mc:Choice>
            <mc:Fallback xmlns="">
              <p:pic>
                <p:nvPicPr>
                  <p:cNvPr id="237" name="Ink 236">
                    <a:extLst>
                      <a:ext uri="{FF2B5EF4-FFF2-40B4-BE49-F238E27FC236}">
                        <a16:creationId xmlns:a16="http://schemas.microsoft.com/office/drawing/2014/main" id="{D9CC67F6-E129-43AB-A080-77083ABA254C}"/>
                      </a:ext>
                    </a:extLst>
                  </p:cNvPr>
                  <p:cNvPicPr/>
                  <p:nvPr/>
                </p:nvPicPr>
                <p:blipFill>
                  <a:blip r:embed="rId319"/>
                  <a:stretch>
                    <a:fillRect/>
                  </a:stretch>
                </p:blipFill>
                <p:spPr>
                  <a:xfrm>
                    <a:off x="832026" y="4617156"/>
                    <a:ext cx="74160" cy="1009080"/>
                  </a:xfrm>
                  <a:prstGeom prst="rect">
                    <a:avLst/>
                  </a:prstGeom>
                </p:spPr>
              </p:pic>
            </mc:Fallback>
          </mc:AlternateContent>
        </p:grpSp>
      </p:grpSp>
    </p:spTree>
    <p:extLst>
      <p:ext uri="{BB962C8B-B14F-4D97-AF65-F5344CB8AC3E}">
        <p14:creationId xmlns:p14="http://schemas.microsoft.com/office/powerpoint/2010/main" val="32638618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0456" y="2073499"/>
            <a:ext cx="11590986" cy="3928056"/>
          </a:xfrm>
        </p:spPr>
        <p:txBody>
          <a:bodyPr>
            <a:normAutofit fontScale="85000" lnSpcReduction="20000"/>
          </a:bodyPr>
          <a:lstStyle/>
          <a:p>
            <a:pPr marL="0" indent="0" algn="ctr">
              <a:buNone/>
            </a:pPr>
            <a:endParaRPr lang="en-US" sz="1600" dirty="0">
              <a:solidFill>
                <a:srgbClr val="000099"/>
              </a:solidFill>
              <a:latin typeface="Century Gothic" panose="020B0502020202020204" pitchFamily="34" charset="0"/>
            </a:endParaRPr>
          </a:p>
          <a:p>
            <a:pPr marL="0" indent="0" algn="ctr">
              <a:lnSpc>
                <a:spcPct val="100000"/>
              </a:lnSpc>
              <a:buNone/>
            </a:pPr>
            <a:r>
              <a:rPr lang="en-US" sz="3200" dirty="0">
                <a:solidFill>
                  <a:srgbClr val="000099"/>
                </a:solidFill>
                <a:latin typeface="Century Gothic" panose="020B0502020202020204" pitchFamily="34" charset="0"/>
              </a:rPr>
              <a:t>Tyson Eckerle</a:t>
            </a:r>
          </a:p>
          <a:p>
            <a:pPr marL="0" indent="0" algn="ctr">
              <a:lnSpc>
                <a:spcPct val="100000"/>
              </a:lnSpc>
              <a:buNone/>
            </a:pPr>
            <a:r>
              <a:rPr lang="en-US" sz="2400" dirty="0">
                <a:solidFill>
                  <a:srgbClr val="000099"/>
                </a:solidFill>
                <a:latin typeface="Century Gothic" panose="020B0502020202020204" pitchFamily="34" charset="0"/>
                <a:hlinkClick r:id="rId3"/>
              </a:rPr>
              <a:t>tyson.eckerle@gobiz.ca.gov</a:t>
            </a:r>
            <a:r>
              <a:rPr lang="en-US" sz="2400" dirty="0">
                <a:solidFill>
                  <a:srgbClr val="000099"/>
                </a:solidFill>
                <a:latin typeface="Century Gothic" panose="020B0502020202020204" pitchFamily="34" charset="0"/>
              </a:rPr>
              <a:t> </a:t>
            </a:r>
          </a:p>
          <a:p>
            <a:pPr marL="0" indent="0" algn="ctr">
              <a:lnSpc>
                <a:spcPct val="100000"/>
              </a:lnSpc>
              <a:buNone/>
            </a:pPr>
            <a:endParaRPr lang="en-US" sz="3200" dirty="0">
              <a:solidFill>
                <a:srgbClr val="000099"/>
              </a:solidFill>
              <a:latin typeface="Century Gothic" panose="020B0502020202020204" pitchFamily="34" charset="0"/>
            </a:endParaRPr>
          </a:p>
          <a:p>
            <a:pPr marL="0" indent="0" algn="ctr">
              <a:lnSpc>
                <a:spcPct val="100000"/>
              </a:lnSpc>
              <a:buNone/>
            </a:pPr>
            <a:r>
              <a:rPr lang="en-US" sz="3200" dirty="0">
                <a:solidFill>
                  <a:srgbClr val="000099"/>
                </a:solidFill>
                <a:latin typeface="Century Gothic" panose="020B0502020202020204" pitchFamily="34" charset="0"/>
              </a:rPr>
              <a:t>Gia Vacin</a:t>
            </a:r>
          </a:p>
          <a:p>
            <a:pPr marL="0" indent="0" algn="ctr">
              <a:lnSpc>
                <a:spcPct val="100000"/>
              </a:lnSpc>
              <a:buNone/>
            </a:pPr>
            <a:r>
              <a:rPr lang="en-US" sz="2400" dirty="0">
                <a:solidFill>
                  <a:srgbClr val="000099"/>
                </a:solidFill>
                <a:latin typeface="Century Gothic" panose="020B0502020202020204" pitchFamily="34" charset="0"/>
                <a:hlinkClick r:id="rId4"/>
              </a:rPr>
              <a:t>gia.vacin@gobiz.ca.gov</a:t>
            </a:r>
            <a:r>
              <a:rPr lang="en-US" sz="2400" dirty="0">
                <a:solidFill>
                  <a:srgbClr val="000099"/>
                </a:solidFill>
                <a:latin typeface="Century Gothic" panose="020B0502020202020204" pitchFamily="34" charset="0"/>
              </a:rPr>
              <a:t> </a:t>
            </a:r>
          </a:p>
          <a:p>
            <a:pPr marL="0" indent="0" algn="ctr">
              <a:lnSpc>
                <a:spcPct val="100000"/>
              </a:lnSpc>
              <a:buNone/>
            </a:pPr>
            <a:endParaRPr lang="en-US" sz="3200" dirty="0">
              <a:solidFill>
                <a:srgbClr val="000099"/>
              </a:solidFill>
              <a:latin typeface="Century Gothic" panose="020B0502020202020204" pitchFamily="34" charset="0"/>
            </a:endParaRPr>
          </a:p>
          <a:p>
            <a:pPr marL="0" indent="0" algn="ctr">
              <a:lnSpc>
                <a:spcPct val="100000"/>
              </a:lnSpc>
              <a:buNone/>
            </a:pPr>
            <a:r>
              <a:rPr lang="en-US" sz="3200" dirty="0">
                <a:solidFill>
                  <a:srgbClr val="000099"/>
                </a:solidFill>
                <a:latin typeface="Century Gothic" panose="020B0502020202020204" pitchFamily="34" charset="0"/>
              </a:rPr>
              <a:t>Hannah Goldsmith</a:t>
            </a:r>
          </a:p>
          <a:p>
            <a:pPr marL="0" indent="0" algn="ctr">
              <a:lnSpc>
                <a:spcPct val="100000"/>
              </a:lnSpc>
              <a:buNone/>
            </a:pPr>
            <a:r>
              <a:rPr lang="en-US" sz="2400" dirty="0">
                <a:solidFill>
                  <a:srgbClr val="000099"/>
                </a:solidFill>
                <a:latin typeface="Century Gothic" panose="020B0502020202020204" pitchFamily="34" charset="0"/>
                <a:hlinkClick r:id="rId5"/>
              </a:rPr>
              <a:t>hannah.goldsmith@gobiz.ca.gov</a:t>
            </a:r>
            <a:r>
              <a:rPr lang="en-US" sz="2400" dirty="0">
                <a:solidFill>
                  <a:srgbClr val="000099"/>
                </a:solidFill>
                <a:latin typeface="Century Gothic" panose="020B0502020202020204" pitchFamily="34" charset="0"/>
              </a:rPr>
              <a:t> </a:t>
            </a:r>
          </a:p>
          <a:p>
            <a:pPr marL="0" indent="0" algn="ctr">
              <a:buNone/>
            </a:pPr>
            <a:endParaRPr lang="en-US" dirty="0"/>
          </a:p>
        </p:txBody>
      </p:sp>
      <p:sp>
        <p:nvSpPr>
          <p:cNvPr id="6" name="Content Placeholder 2"/>
          <p:cNvSpPr txBox="1">
            <a:spLocks/>
          </p:cNvSpPr>
          <p:nvPr/>
        </p:nvSpPr>
        <p:spPr>
          <a:xfrm>
            <a:off x="-1348821" y="6367162"/>
            <a:ext cx="6025342" cy="9900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srgbClr val="000099"/>
                </a:solidFill>
                <a:effectLst/>
                <a:uLnTx/>
                <a:uFillTx/>
                <a:latin typeface="Century Gothic" panose="020B0502020202020204" pitchFamily="34" charset="0"/>
                <a:ea typeface="+mn-ea"/>
                <a:cs typeface="+mn-cs"/>
                <a:hlinkClick r:id="rId6"/>
              </a:rPr>
              <a:t>www.business.ca.gov</a:t>
            </a:r>
            <a:r>
              <a:rPr kumimoji="0" lang="en-US" sz="1800" b="0" i="0" u="none" strike="noStrike" kern="1200" cap="none" spc="0" normalizeH="0" baseline="0" noProof="0" dirty="0">
                <a:ln>
                  <a:noFill/>
                </a:ln>
                <a:solidFill>
                  <a:srgbClr val="000099"/>
                </a:solidFill>
                <a:effectLst/>
                <a:uLnTx/>
                <a:uFillTx/>
                <a:latin typeface="Century Gothic" panose="020B0502020202020204" pitchFamily="34" charset="0"/>
                <a:ea typeface="+mn-ea"/>
                <a:cs typeface="+mn-cs"/>
              </a:rPr>
              <a:t> </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srgbClr val="000099"/>
              </a:solidFill>
              <a:effectLst/>
              <a:uLnTx/>
              <a:uFillTx/>
              <a:latin typeface="Calibri"/>
              <a:ea typeface="+mn-ea"/>
              <a:cs typeface="+mn-cs"/>
            </a:endParaRPr>
          </a:p>
        </p:txBody>
      </p:sp>
      <p:pic>
        <p:nvPicPr>
          <p:cNvPr id="8" name="Picture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25624" y="172327"/>
            <a:ext cx="7704667" cy="2093603"/>
          </a:xfrm>
          <a:prstGeom prst="rect">
            <a:avLst/>
          </a:prstGeom>
        </p:spPr>
      </p:pic>
    </p:spTree>
    <p:extLst>
      <p:ext uri="{BB962C8B-B14F-4D97-AF65-F5344CB8AC3E}">
        <p14:creationId xmlns:p14="http://schemas.microsoft.com/office/powerpoint/2010/main" val="1821879848"/>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4" ma:contentTypeDescription="Create a new document." ma:contentTypeScope="" ma:versionID="b2aef39aa4fa618436d02d2bcce1d8de">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f2713d08d787711ea37c4294f94eea5d"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EDC73D8-DA33-46CE-80C7-1B1665EDFD2D}"/>
</file>

<file path=customXml/itemProps2.xml><?xml version="1.0" encoding="utf-8"?>
<ds:datastoreItem xmlns:ds="http://schemas.openxmlformats.org/officeDocument/2006/customXml" ds:itemID="{EA8FC39F-5597-430C-ABD8-93206CD14A01}"/>
</file>

<file path=customXml/itemProps3.xml><?xml version="1.0" encoding="utf-8"?>
<ds:datastoreItem xmlns:ds="http://schemas.openxmlformats.org/officeDocument/2006/customXml" ds:itemID="{EED7158E-942C-4FD6-AE04-D68314FBD4AF}"/>
</file>

<file path=docProps/app.xml><?xml version="1.0" encoding="utf-8"?>
<Properties xmlns="http://schemas.openxmlformats.org/officeDocument/2006/extended-properties" xmlns:vt="http://schemas.openxmlformats.org/officeDocument/2006/docPropsVTypes">
  <TotalTime>6837</TotalTime>
  <Words>168</Words>
  <Application>Microsoft Office PowerPoint</Application>
  <PresentationFormat>Widescreen</PresentationFormat>
  <Paragraphs>46</Paragraphs>
  <Slides>11</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Century Gothic</vt:lpstr>
      <vt:lpstr>Helvetica Neue Condensed</vt:lpstr>
      <vt:lpstr>1_Office Theme</vt:lpstr>
      <vt:lpstr>PowerPoint Presentation</vt:lpstr>
      <vt:lpstr>Measurement is important…</vt:lpstr>
      <vt:lpstr>…and difficult.</vt:lpstr>
      <vt:lpstr>GM &amp; EVgo Partner to Accelerate EV Adoption</vt:lpstr>
      <vt:lpstr>PowerPoint Presentation</vt:lpstr>
      <vt:lpstr>Driving ZEV to Scale</vt:lpstr>
      <vt:lpstr>Clean Transportation Funding Landscape</vt:lpstr>
      <vt:lpstr>CEC Clean Transportation Program</vt:lpstr>
      <vt:lpstr>ZEV Market Development Framework</vt:lpstr>
      <vt:lpstr>System Metrics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hgoldsmith@gobiz.ca.gov.workspaces</dc:creator>
  <cp:lastModifiedBy>Gia Vacin</cp:lastModifiedBy>
  <cp:revision>41</cp:revision>
  <dcterms:created xsi:type="dcterms:W3CDTF">2020-02-11T21:18:35Z</dcterms:created>
  <dcterms:modified xsi:type="dcterms:W3CDTF">2020-08-18T00:39:43Z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ies>
</file>