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8" r:id="rId4"/>
  </p:sldMasterIdLst>
  <p:notesMasterIdLst>
    <p:notesMasterId r:id="rId28"/>
  </p:notesMasterIdLst>
  <p:handoutMasterIdLst>
    <p:handoutMasterId r:id="rId29"/>
  </p:handoutMasterIdLst>
  <p:sldIdLst>
    <p:sldId id="256" r:id="rId5"/>
    <p:sldId id="281" r:id="rId6"/>
    <p:sldId id="307" r:id="rId7"/>
    <p:sldId id="294" r:id="rId8"/>
    <p:sldId id="262" r:id="rId9"/>
    <p:sldId id="297" r:id="rId10"/>
    <p:sldId id="302" r:id="rId11"/>
    <p:sldId id="259" r:id="rId12"/>
    <p:sldId id="416" r:id="rId13"/>
    <p:sldId id="285" r:id="rId14"/>
    <p:sldId id="418" r:id="rId15"/>
    <p:sldId id="295" r:id="rId16"/>
    <p:sldId id="417" r:id="rId17"/>
    <p:sldId id="268" r:id="rId18"/>
    <p:sldId id="260" r:id="rId19"/>
    <p:sldId id="283" r:id="rId20"/>
    <p:sldId id="274" r:id="rId21"/>
    <p:sldId id="292" r:id="rId22"/>
    <p:sldId id="279" r:id="rId23"/>
    <p:sldId id="276" r:id="rId24"/>
    <p:sldId id="280" r:id="rId25"/>
    <p:sldId id="278" r:id="rId26"/>
    <p:sldId id="271" r:id="rId27"/>
  </p:sldIdLst>
  <p:sldSz cx="9144000" cy="5143500" type="screen16x9"/>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FF97BD1-15E0-46FD-AB23-651CE2BB0C39}" v="302" dt="2021-03-22T17:24:30.866"/>
  </p1510:revLst>
</p1510:revInfo>
</file>

<file path=ppt/tableStyles.xml><?xml version="1.0" encoding="utf-8"?>
<a:tblStyleLst xmlns:a="http://schemas.openxmlformats.org/drawingml/2006/main" def="{5C22544A-7EE6-4342-B048-85BDC9FD1C3A}">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56" autoAdjust="0"/>
    <p:restoredTop sz="94249" autoAdjust="0"/>
  </p:normalViewPr>
  <p:slideViewPr>
    <p:cSldViewPr snapToGrid="0">
      <p:cViewPr>
        <p:scale>
          <a:sx n="110" d="100"/>
          <a:sy n="110" d="100"/>
        </p:scale>
        <p:origin x="-102" y="54"/>
      </p:cViewPr>
      <p:guideLst>
        <p:guide orient="horz" pos="1620"/>
        <p:guide pos="2880"/>
      </p:guideLst>
    </p:cSldViewPr>
  </p:slideViewPr>
  <p:outlineViewPr>
    <p:cViewPr>
      <p:scale>
        <a:sx n="33" d="100"/>
        <a:sy n="33" d="100"/>
      </p:scale>
      <p:origin x="0" y="-17250"/>
    </p:cViewPr>
  </p:outlin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ian, Qing@Energy" userId="S::qing.tian@energy.ca.gov::7190f10e-2f7f-4cb3-95ee-62547f7b4439" providerId="AD" clId="Web-{D12FBA22-E7BC-6CC9-D8A6-61AF272B4468}"/>
    <pc:docChg chg="addSld delSld">
      <pc:chgData name="Tian, Qing@Energy" userId="S::qing.tian@energy.ca.gov::7190f10e-2f7f-4cb3-95ee-62547f7b4439" providerId="AD" clId="Web-{D12FBA22-E7BC-6CC9-D8A6-61AF272B4468}" dt="2021-03-16T18:33:30.679" v="3"/>
      <pc:docMkLst>
        <pc:docMk/>
      </pc:docMkLst>
      <pc:sldChg chg="add del">
        <pc:chgData name="Tian, Qing@Energy" userId="S::qing.tian@energy.ca.gov::7190f10e-2f7f-4cb3-95ee-62547f7b4439" providerId="AD" clId="Web-{D12FBA22-E7BC-6CC9-D8A6-61AF272B4468}" dt="2021-03-16T18:33:30.679" v="3"/>
        <pc:sldMkLst>
          <pc:docMk/>
          <pc:sldMk cId="1341022445" sldId="271"/>
        </pc:sldMkLst>
      </pc:sldChg>
      <pc:sldChg chg="add del">
        <pc:chgData name="Tian, Qing@Energy" userId="S::qing.tian@energy.ca.gov::7190f10e-2f7f-4cb3-95ee-62547f7b4439" providerId="AD" clId="Web-{D12FBA22-E7BC-6CC9-D8A6-61AF272B4468}" dt="2021-03-16T18:33:30.648" v="2"/>
        <pc:sldMkLst>
          <pc:docMk/>
          <pc:sldMk cId="980254701" sldId="278"/>
        </pc:sldMkLst>
      </pc:sldChg>
    </pc:docChg>
  </pc:docChgLst>
  <pc:docChgLst>
    <pc:chgData name="Tian, Qing@Energy" userId="7190f10e-2f7f-4cb3-95ee-62547f7b4439" providerId="ADAL" clId="{37A52454-D378-49E2-BA4E-F951758DBAB9}"/>
    <pc:docChg chg="undo custSel modSld sldOrd">
      <pc:chgData name="Tian, Qing@Energy" userId="7190f10e-2f7f-4cb3-95ee-62547f7b4439" providerId="ADAL" clId="{37A52454-D378-49E2-BA4E-F951758DBAB9}" dt="2021-03-16T16:10:22.750" v="227" actId="27636"/>
      <pc:docMkLst>
        <pc:docMk/>
      </pc:docMkLst>
      <pc:sldChg chg="modSp mod">
        <pc:chgData name="Tian, Qing@Energy" userId="7190f10e-2f7f-4cb3-95ee-62547f7b4439" providerId="ADAL" clId="{37A52454-D378-49E2-BA4E-F951758DBAB9}" dt="2021-03-16T03:36:21.087" v="216" actId="20577"/>
        <pc:sldMkLst>
          <pc:docMk/>
          <pc:sldMk cId="1299361857" sldId="256"/>
        </pc:sldMkLst>
        <pc:spChg chg="mod">
          <ac:chgData name="Tian, Qing@Energy" userId="7190f10e-2f7f-4cb3-95ee-62547f7b4439" providerId="ADAL" clId="{37A52454-D378-49E2-BA4E-F951758DBAB9}" dt="2021-03-16T03:36:21.087" v="216" actId="20577"/>
          <ac:spMkLst>
            <pc:docMk/>
            <pc:sldMk cId="1299361857" sldId="256"/>
            <ac:spMk id="4" creationId="{00000000-0000-0000-0000-000000000000}"/>
          </ac:spMkLst>
        </pc:spChg>
      </pc:sldChg>
      <pc:sldChg chg="addSp delSp modSp mod ord">
        <pc:chgData name="Tian, Qing@Energy" userId="7190f10e-2f7f-4cb3-95ee-62547f7b4439" providerId="ADAL" clId="{37A52454-D378-49E2-BA4E-F951758DBAB9}" dt="2021-03-15T18:19:09.725" v="209" actId="27636"/>
        <pc:sldMkLst>
          <pc:docMk/>
          <pc:sldMk cId="1858700682" sldId="276"/>
        </pc:sldMkLst>
        <pc:spChg chg="mod">
          <ac:chgData name="Tian, Qing@Energy" userId="7190f10e-2f7f-4cb3-95ee-62547f7b4439" providerId="ADAL" clId="{37A52454-D378-49E2-BA4E-F951758DBAB9}" dt="2021-03-15T18:19:09.725" v="209" actId="27636"/>
          <ac:spMkLst>
            <pc:docMk/>
            <pc:sldMk cId="1858700682" sldId="276"/>
            <ac:spMk id="3" creationId="{00000000-0000-0000-0000-000000000000}"/>
          </ac:spMkLst>
        </pc:spChg>
        <pc:graphicFrameChg chg="add del modGraphic">
          <ac:chgData name="Tian, Qing@Energy" userId="7190f10e-2f7f-4cb3-95ee-62547f7b4439" providerId="ADAL" clId="{37A52454-D378-49E2-BA4E-F951758DBAB9}" dt="2021-03-15T18:18:32.385" v="174" actId="27309"/>
          <ac:graphicFrameMkLst>
            <pc:docMk/>
            <pc:sldMk cId="1858700682" sldId="276"/>
            <ac:graphicFrameMk id="6" creationId="{A188F0ED-5AD1-4A10-B920-F9E2DC133FFF}"/>
          </ac:graphicFrameMkLst>
        </pc:graphicFrameChg>
      </pc:sldChg>
      <pc:sldChg chg="modSp mod">
        <pc:chgData name="Tian, Qing@Energy" userId="7190f10e-2f7f-4cb3-95ee-62547f7b4439" providerId="ADAL" clId="{37A52454-D378-49E2-BA4E-F951758DBAB9}" dt="2021-03-15T18:16:39.163" v="170" actId="20577"/>
        <pc:sldMkLst>
          <pc:docMk/>
          <pc:sldMk cId="2201410405" sldId="279"/>
        </pc:sldMkLst>
        <pc:spChg chg="mod">
          <ac:chgData name="Tian, Qing@Energy" userId="7190f10e-2f7f-4cb3-95ee-62547f7b4439" providerId="ADAL" clId="{37A52454-D378-49E2-BA4E-F951758DBAB9}" dt="2021-03-15T18:16:39.163" v="170" actId="20577"/>
          <ac:spMkLst>
            <pc:docMk/>
            <pc:sldMk cId="2201410405" sldId="279"/>
            <ac:spMk id="3" creationId="{00000000-0000-0000-0000-000000000000}"/>
          </ac:spMkLst>
        </pc:spChg>
      </pc:sldChg>
      <pc:sldChg chg="modSp mod">
        <pc:chgData name="Tian, Qing@Energy" userId="7190f10e-2f7f-4cb3-95ee-62547f7b4439" providerId="ADAL" clId="{37A52454-D378-49E2-BA4E-F951758DBAB9}" dt="2021-03-16T03:36:51.104" v="224" actId="20577"/>
        <pc:sldMkLst>
          <pc:docMk/>
          <pc:sldMk cId="3660502320" sldId="281"/>
        </pc:sldMkLst>
        <pc:graphicFrameChg chg="mod modGraphic">
          <ac:chgData name="Tian, Qing@Energy" userId="7190f10e-2f7f-4cb3-95ee-62547f7b4439" providerId="ADAL" clId="{37A52454-D378-49E2-BA4E-F951758DBAB9}" dt="2021-03-16T03:36:51.104" v="224" actId="20577"/>
          <ac:graphicFrameMkLst>
            <pc:docMk/>
            <pc:sldMk cId="3660502320" sldId="281"/>
            <ac:graphicFrameMk id="5" creationId="{00000000-0000-0000-0000-000000000000}"/>
          </ac:graphicFrameMkLst>
        </pc:graphicFrameChg>
      </pc:sldChg>
      <pc:sldChg chg="modNotesTx">
        <pc:chgData name="Tian, Qing@Energy" userId="7190f10e-2f7f-4cb3-95ee-62547f7b4439" providerId="ADAL" clId="{37A52454-D378-49E2-BA4E-F951758DBAB9}" dt="2021-03-16T16:09:33.002" v="225" actId="20577"/>
        <pc:sldMkLst>
          <pc:docMk/>
          <pc:sldMk cId="384375127" sldId="283"/>
        </pc:sldMkLst>
      </pc:sldChg>
      <pc:sldChg chg="modNotesTx">
        <pc:chgData name="Tian, Qing@Energy" userId="7190f10e-2f7f-4cb3-95ee-62547f7b4439" providerId="ADAL" clId="{37A52454-D378-49E2-BA4E-F951758DBAB9}" dt="2021-03-15T18:59:18.920" v="210" actId="6549"/>
        <pc:sldMkLst>
          <pc:docMk/>
          <pc:sldMk cId="2505924030" sldId="294"/>
        </pc:sldMkLst>
      </pc:sldChg>
      <pc:sldChg chg="modSp mod">
        <pc:chgData name="Tian, Qing@Energy" userId="7190f10e-2f7f-4cb3-95ee-62547f7b4439" providerId="ADAL" clId="{37A52454-D378-49E2-BA4E-F951758DBAB9}" dt="2021-03-16T16:10:22.750" v="227" actId="27636"/>
        <pc:sldMkLst>
          <pc:docMk/>
          <pc:sldMk cId="1105437072" sldId="295"/>
        </pc:sldMkLst>
        <pc:spChg chg="mod">
          <ac:chgData name="Tian, Qing@Energy" userId="7190f10e-2f7f-4cb3-95ee-62547f7b4439" providerId="ADAL" clId="{37A52454-D378-49E2-BA4E-F951758DBAB9}" dt="2021-03-16T16:10:22.750" v="227" actId="27636"/>
          <ac:spMkLst>
            <pc:docMk/>
            <pc:sldMk cId="1105437072" sldId="295"/>
            <ac:spMk id="3" creationId="{00000000-0000-0000-0000-000000000000}"/>
          </ac:spMkLst>
        </pc:spChg>
      </pc:sldChg>
      <pc:sldChg chg="modSp mod">
        <pc:chgData name="Tian, Qing@Energy" userId="7190f10e-2f7f-4cb3-95ee-62547f7b4439" providerId="ADAL" clId="{37A52454-D378-49E2-BA4E-F951758DBAB9}" dt="2021-03-10T00:05:15.991" v="167"/>
        <pc:sldMkLst>
          <pc:docMk/>
          <pc:sldMk cId="4225570498" sldId="416"/>
        </pc:sldMkLst>
        <pc:spChg chg="mod">
          <ac:chgData name="Tian, Qing@Energy" userId="7190f10e-2f7f-4cb3-95ee-62547f7b4439" providerId="ADAL" clId="{37A52454-D378-49E2-BA4E-F951758DBAB9}" dt="2021-03-10T00:05:15.991" v="167"/>
          <ac:spMkLst>
            <pc:docMk/>
            <pc:sldMk cId="4225570498" sldId="416"/>
            <ac:spMk id="18" creationId="{F90F7421-4B3E-2748-8280-6F9122744A2C}"/>
          </ac:spMkLst>
        </pc:spChg>
      </pc:sldChg>
    </pc:docChg>
  </pc:docChgLst>
  <pc:docChgLst>
    <pc:chgData name="Yang, Yahui@Energy" userId="S::yahui.yang@energy.ca.gov::67fe5d24-2d48-424f-81d1-e16e8e5ee4ab" providerId="AD" clId="Web-{21B59837-67C2-8B3C-B80A-8667CD162B7F}"/>
    <pc:docChg chg="modSld">
      <pc:chgData name="Yang, Yahui@Energy" userId="S::yahui.yang@energy.ca.gov::67fe5d24-2d48-424f-81d1-e16e8e5ee4ab" providerId="AD" clId="Web-{21B59837-67C2-8B3C-B80A-8667CD162B7F}" dt="2021-03-12T20:57:55.801" v="18" actId="20577"/>
      <pc:docMkLst>
        <pc:docMk/>
      </pc:docMkLst>
      <pc:sldChg chg="modSp">
        <pc:chgData name="Yang, Yahui@Energy" userId="S::yahui.yang@energy.ca.gov::67fe5d24-2d48-424f-81d1-e16e8e5ee4ab" providerId="AD" clId="Web-{21B59837-67C2-8B3C-B80A-8667CD162B7F}" dt="2021-03-12T20:57:55.801" v="18" actId="20577"/>
        <pc:sldMkLst>
          <pc:docMk/>
          <pc:sldMk cId="3450912400" sldId="260"/>
        </pc:sldMkLst>
        <pc:spChg chg="mod">
          <ac:chgData name="Yang, Yahui@Energy" userId="S::yahui.yang@energy.ca.gov::67fe5d24-2d48-424f-81d1-e16e8e5ee4ab" providerId="AD" clId="Web-{21B59837-67C2-8B3C-B80A-8667CD162B7F}" dt="2021-03-12T20:57:55.801" v="18" actId="20577"/>
          <ac:spMkLst>
            <pc:docMk/>
            <pc:sldMk cId="3450912400" sldId="260"/>
            <ac:spMk id="10" creationId="{A6346F4E-980F-406E-9168-4C4D3498C32A}"/>
          </ac:spMkLst>
        </pc:spChg>
      </pc:sldChg>
    </pc:docChg>
  </pc:docChgLst>
  <pc:docChgLst>
    <pc:chgData name="Yang, Yahui@Energy" userId="S::yahui.yang@energy.ca.gov::67fe5d24-2d48-424f-81d1-e16e8e5ee4ab" providerId="AD" clId="Web-{54A3B39F-5052-B000-D293-AA590E153DAA}"/>
    <pc:docChg chg="modSld">
      <pc:chgData name="Yang, Yahui@Energy" userId="S::yahui.yang@energy.ca.gov::67fe5d24-2d48-424f-81d1-e16e8e5ee4ab" providerId="AD" clId="Web-{54A3B39F-5052-B000-D293-AA590E153DAA}" dt="2021-03-12T20:06:38.159" v="27" actId="20577"/>
      <pc:docMkLst>
        <pc:docMk/>
      </pc:docMkLst>
      <pc:sldChg chg="modSp">
        <pc:chgData name="Yang, Yahui@Energy" userId="S::yahui.yang@energy.ca.gov::67fe5d24-2d48-424f-81d1-e16e8e5ee4ab" providerId="AD" clId="Web-{54A3B39F-5052-B000-D293-AA590E153DAA}" dt="2021-03-12T20:06:38.159" v="27" actId="20577"/>
        <pc:sldMkLst>
          <pc:docMk/>
          <pc:sldMk cId="3450912400" sldId="260"/>
        </pc:sldMkLst>
        <pc:spChg chg="mod">
          <ac:chgData name="Yang, Yahui@Energy" userId="S::yahui.yang@energy.ca.gov::67fe5d24-2d48-424f-81d1-e16e8e5ee4ab" providerId="AD" clId="Web-{54A3B39F-5052-B000-D293-AA590E153DAA}" dt="2021-03-12T20:06:38.159" v="27" actId="20577"/>
          <ac:spMkLst>
            <pc:docMk/>
            <pc:sldMk cId="3450912400" sldId="260"/>
            <ac:spMk id="10" creationId="{A6346F4E-980F-406E-9168-4C4D3498C32A}"/>
          </ac:spMkLst>
        </pc:spChg>
      </pc:sldChg>
    </pc:docChg>
  </pc:docChgLst>
  <pc:docChgLst>
    <pc:chgData name="Reta" userId="064befe7-b6ba-4c4b-92a8-90233459d806" providerId="ADAL" clId="{BFF97BD1-15E0-46FD-AB23-651CE2BB0C39}"/>
    <pc:docChg chg="undo redo custSel addSld delSld modSld">
      <pc:chgData name="Reta" userId="064befe7-b6ba-4c4b-92a8-90233459d806" providerId="ADAL" clId="{BFF97BD1-15E0-46FD-AB23-651CE2BB0C39}" dt="2021-03-22T17:24:30.866" v="1336"/>
      <pc:docMkLst>
        <pc:docMk/>
      </pc:docMkLst>
      <pc:sldChg chg="addSp delSp modSp mod">
        <pc:chgData name="Reta" userId="064befe7-b6ba-4c4b-92a8-90233459d806" providerId="ADAL" clId="{BFF97BD1-15E0-46FD-AB23-651CE2BB0C39}" dt="2021-03-22T17:19:34.394" v="1278"/>
        <pc:sldMkLst>
          <pc:docMk/>
          <pc:sldMk cId="1299361857" sldId="256"/>
        </pc:sldMkLst>
        <pc:spChg chg="del mod">
          <ac:chgData name="Reta" userId="064befe7-b6ba-4c4b-92a8-90233459d806" providerId="ADAL" clId="{BFF97BD1-15E0-46FD-AB23-651CE2BB0C39}" dt="2021-03-22T17:14:47.086" v="1265" actId="478"/>
          <ac:spMkLst>
            <pc:docMk/>
            <pc:sldMk cId="1299361857" sldId="256"/>
            <ac:spMk id="2" creationId="{00000000-0000-0000-0000-000000000000}"/>
          </ac:spMkLst>
        </pc:spChg>
        <pc:spChg chg="add del mod">
          <ac:chgData name="Reta" userId="064befe7-b6ba-4c4b-92a8-90233459d806" providerId="ADAL" clId="{BFF97BD1-15E0-46FD-AB23-651CE2BB0C39}" dt="2021-03-22T17:13:06.449" v="1251" actId="478"/>
          <ac:spMkLst>
            <pc:docMk/>
            <pc:sldMk cId="1299361857" sldId="256"/>
            <ac:spMk id="3" creationId="{0CA449A4-753B-4CCC-91AF-842058F0B07B}"/>
          </ac:spMkLst>
        </pc:spChg>
        <pc:spChg chg="mod">
          <ac:chgData name="Reta" userId="064befe7-b6ba-4c4b-92a8-90233459d806" providerId="ADAL" clId="{BFF97BD1-15E0-46FD-AB23-651CE2BB0C39}" dt="2021-03-22T17:17:34.327" v="1274"/>
          <ac:spMkLst>
            <pc:docMk/>
            <pc:sldMk cId="1299361857" sldId="256"/>
            <ac:spMk id="4" creationId="{00000000-0000-0000-0000-000000000000}"/>
          </ac:spMkLst>
        </pc:spChg>
        <pc:spChg chg="mod">
          <ac:chgData name="Reta" userId="064befe7-b6ba-4c4b-92a8-90233459d806" providerId="ADAL" clId="{BFF97BD1-15E0-46FD-AB23-651CE2BB0C39}" dt="2021-03-22T17:19:34.394" v="1278"/>
          <ac:spMkLst>
            <pc:docMk/>
            <pc:sldMk cId="1299361857" sldId="256"/>
            <ac:spMk id="5" creationId="{00000000-0000-0000-0000-000000000000}"/>
          </ac:spMkLst>
        </pc:spChg>
        <pc:spChg chg="add del mod">
          <ac:chgData name="Reta" userId="064befe7-b6ba-4c4b-92a8-90233459d806" providerId="ADAL" clId="{BFF97BD1-15E0-46FD-AB23-651CE2BB0C39}" dt="2021-03-22T17:13:41.198" v="1255" actId="478"/>
          <ac:spMkLst>
            <pc:docMk/>
            <pc:sldMk cId="1299361857" sldId="256"/>
            <ac:spMk id="6" creationId="{5ACC432A-5453-44D4-AC8D-3061C43FAF7C}"/>
          </ac:spMkLst>
        </pc:spChg>
        <pc:spChg chg="add del mod">
          <ac:chgData name="Reta" userId="064befe7-b6ba-4c4b-92a8-90233459d806" providerId="ADAL" clId="{BFF97BD1-15E0-46FD-AB23-651CE2BB0C39}" dt="2021-03-22T17:14:18.972" v="1260" actId="478"/>
          <ac:spMkLst>
            <pc:docMk/>
            <pc:sldMk cId="1299361857" sldId="256"/>
            <ac:spMk id="7" creationId="{AD936B0C-D2AA-4277-B503-A29051B32979}"/>
          </ac:spMkLst>
        </pc:spChg>
        <pc:spChg chg="add mod">
          <ac:chgData name="Reta" userId="064befe7-b6ba-4c4b-92a8-90233459d806" providerId="ADAL" clId="{BFF97BD1-15E0-46FD-AB23-651CE2BB0C39}" dt="2021-03-22T17:19:28.326" v="1277"/>
          <ac:spMkLst>
            <pc:docMk/>
            <pc:sldMk cId="1299361857" sldId="256"/>
            <ac:spMk id="8" creationId="{C06766FB-7227-4DC1-A230-FF306D4F8B3F}"/>
          </ac:spMkLst>
        </pc:spChg>
      </pc:sldChg>
      <pc:sldChg chg="modSp mod">
        <pc:chgData name="Reta" userId="064befe7-b6ba-4c4b-92a8-90233459d806" providerId="ADAL" clId="{BFF97BD1-15E0-46FD-AB23-651CE2BB0C39}" dt="2021-03-22T16:22:22.046" v="481" actId="962"/>
        <pc:sldMkLst>
          <pc:docMk/>
          <pc:sldMk cId="2137407045" sldId="259"/>
        </pc:sldMkLst>
        <pc:picChg chg="mod">
          <ac:chgData name="Reta" userId="064befe7-b6ba-4c4b-92a8-90233459d806" providerId="ADAL" clId="{BFF97BD1-15E0-46FD-AB23-651CE2BB0C39}" dt="2021-03-22T16:22:22.046" v="481" actId="962"/>
          <ac:picMkLst>
            <pc:docMk/>
            <pc:sldMk cId="2137407045" sldId="259"/>
            <ac:picMk id="7" creationId="{A1CA3517-51E2-4E91-8F08-18466226987D}"/>
          </ac:picMkLst>
        </pc:picChg>
      </pc:sldChg>
      <pc:sldChg chg="modSp">
        <pc:chgData name="Reta" userId="064befe7-b6ba-4c4b-92a8-90233459d806" providerId="ADAL" clId="{BFF97BD1-15E0-46FD-AB23-651CE2BB0C39}" dt="2021-03-22T17:20:11.467" v="1279" actId="962"/>
        <pc:sldMkLst>
          <pc:docMk/>
          <pc:sldMk cId="3786779211" sldId="262"/>
        </pc:sldMkLst>
        <pc:picChg chg="mod">
          <ac:chgData name="Reta" userId="064befe7-b6ba-4c4b-92a8-90233459d806" providerId="ADAL" clId="{BFF97BD1-15E0-46FD-AB23-651CE2BB0C39}" dt="2021-03-22T17:20:11.467" v="1279" actId="962"/>
          <ac:picMkLst>
            <pc:docMk/>
            <pc:sldMk cId="3786779211" sldId="262"/>
            <ac:picMk id="5" creationId="{00000000-0000-0000-0000-000000000000}"/>
          </ac:picMkLst>
        </pc:picChg>
      </pc:sldChg>
      <pc:sldChg chg="modSp mod">
        <pc:chgData name="Reta" userId="064befe7-b6ba-4c4b-92a8-90233459d806" providerId="ADAL" clId="{BFF97BD1-15E0-46FD-AB23-651CE2BB0C39}" dt="2021-03-22T17:23:43.965" v="1333"/>
        <pc:sldMkLst>
          <pc:docMk/>
          <pc:sldMk cId="2975680421" sldId="268"/>
        </pc:sldMkLst>
        <pc:spChg chg="mod">
          <ac:chgData name="Reta" userId="064befe7-b6ba-4c4b-92a8-90233459d806" providerId="ADAL" clId="{BFF97BD1-15E0-46FD-AB23-651CE2BB0C39}" dt="2021-03-22T17:23:43.965" v="1333"/>
          <ac:spMkLst>
            <pc:docMk/>
            <pc:sldMk cId="2975680421" sldId="268"/>
            <ac:spMk id="5" creationId="{00000000-0000-0000-0000-000000000000}"/>
          </ac:spMkLst>
        </pc:spChg>
        <pc:picChg chg="mod">
          <ac:chgData name="Reta" userId="064befe7-b6ba-4c4b-92a8-90233459d806" providerId="ADAL" clId="{BFF97BD1-15E0-46FD-AB23-651CE2BB0C39}" dt="2021-03-22T17:23:39.360" v="1331" actId="962"/>
          <ac:picMkLst>
            <pc:docMk/>
            <pc:sldMk cId="2975680421" sldId="268"/>
            <ac:picMk id="4" creationId="{374F09A9-EF69-446E-BAEA-0DD2C8816222}"/>
          </ac:picMkLst>
        </pc:picChg>
      </pc:sldChg>
      <pc:sldChg chg="modSp">
        <pc:chgData name="Reta" userId="064befe7-b6ba-4c4b-92a8-90233459d806" providerId="ADAL" clId="{BFF97BD1-15E0-46FD-AB23-651CE2BB0C39}" dt="2021-03-22T17:24:30.866" v="1336"/>
        <pc:sldMkLst>
          <pc:docMk/>
          <pc:sldMk cId="1341022445" sldId="271"/>
        </pc:sldMkLst>
        <pc:spChg chg="mod">
          <ac:chgData name="Reta" userId="064befe7-b6ba-4c4b-92a8-90233459d806" providerId="ADAL" clId="{BFF97BD1-15E0-46FD-AB23-651CE2BB0C39}" dt="2021-03-22T17:24:30.866" v="1336"/>
          <ac:spMkLst>
            <pc:docMk/>
            <pc:sldMk cId="1341022445" sldId="271"/>
            <ac:spMk id="3" creationId="{00000000-0000-0000-0000-000000000000}"/>
          </ac:spMkLst>
        </pc:spChg>
      </pc:sldChg>
      <pc:sldChg chg="addSp delSp modSp mod">
        <pc:chgData name="Reta" userId="064befe7-b6ba-4c4b-92a8-90233459d806" providerId="ADAL" clId="{BFF97BD1-15E0-46FD-AB23-651CE2BB0C39}" dt="2021-03-22T17:24:05.098" v="1335" actId="962"/>
        <pc:sldMkLst>
          <pc:docMk/>
          <pc:sldMk cId="980254701" sldId="278"/>
        </pc:sldMkLst>
        <pc:spChg chg="add del mod">
          <ac:chgData name="Reta" userId="064befe7-b6ba-4c4b-92a8-90233459d806" providerId="ADAL" clId="{BFF97BD1-15E0-46FD-AB23-651CE2BB0C39}" dt="2021-03-22T17:24:05.098" v="1335" actId="962"/>
          <ac:spMkLst>
            <pc:docMk/>
            <pc:sldMk cId="980254701" sldId="278"/>
            <ac:spMk id="3" creationId="{00000000-0000-0000-0000-000000000000}"/>
          </ac:spMkLst>
        </pc:spChg>
        <pc:spChg chg="add del mod">
          <ac:chgData name="Reta" userId="064befe7-b6ba-4c4b-92a8-90233459d806" providerId="ADAL" clId="{BFF97BD1-15E0-46FD-AB23-651CE2BB0C39}" dt="2021-03-22T16:59:53.098" v="1083" actId="478"/>
          <ac:spMkLst>
            <pc:docMk/>
            <pc:sldMk cId="980254701" sldId="278"/>
            <ac:spMk id="7" creationId="{5A9632A7-E49C-4043-B854-87BA1093B8EC}"/>
          </ac:spMkLst>
        </pc:spChg>
        <pc:spChg chg="add del mod">
          <ac:chgData name="Reta" userId="064befe7-b6ba-4c4b-92a8-90233459d806" providerId="ADAL" clId="{BFF97BD1-15E0-46FD-AB23-651CE2BB0C39}" dt="2021-03-22T17:00:43.296" v="1090" actId="21"/>
          <ac:spMkLst>
            <pc:docMk/>
            <pc:sldMk cId="980254701" sldId="278"/>
            <ac:spMk id="9" creationId="{532FAEEA-70A7-43CA-90EB-CFA7B94E9E38}"/>
          </ac:spMkLst>
        </pc:spChg>
        <pc:spChg chg="add del mod">
          <ac:chgData name="Reta" userId="064befe7-b6ba-4c4b-92a8-90233459d806" providerId="ADAL" clId="{BFF97BD1-15E0-46FD-AB23-651CE2BB0C39}" dt="2021-03-22T17:01:16.022" v="1098" actId="478"/>
          <ac:spMkLst>
            <pc:docMk/>
            <pc:sldMk cId="980254701" sldId="278"/>
            <ac:spMk id="11" creationId="{E274EA04-3753-4E22-8AD1-5A32ED6E79B0}"/>
          </ac:spMkLst>
        </pc:spChg>
        <pc:picChg chg="mod">
          <ac:chgData name="Reta" userId="064befe7-b6ba-4c4b-92a8-90233459d806" providerId="ADAL" clId="{BFF97BD1-15E0-46FD-AB23-651CE2BB0C39}" dt="2021-03-22T17:23:58.215" v="1334" actId="962"/>
          <ac:picMkLst>
            <pc:docMk/>
            <pc:sldMk cId="980254701" sldId="278"/>
            <ac:picMk id="5" creationId="{00000000-0000-0000-0000-000000000000}"/>
          </ac:picMkLst>
        </pc:picChg>
      </pc:sldChg>
      <pc:sldChg chg="modSp">
        <pc:chgData name="Reta" userId="064befe7-b6ba-4c4b-92a8-90233459d806" providerId="ADAL" clId="{BFF97BD1-15E0-46FD-AB23-651CE2BB0C39}" dt="2021-03-22T17:22:53.070" v="1329"/>
        <pc:sldMkLst>
          <pc:docMk/>
          <pc:sldMk cId="1677402931" sldId="285"/>
        </pc:sldMkLst>
        <pc:grpChg chg="mod">
          <ac:chgData name="Reta" userId="064befe7-b6ba-4c4b-92a8-90233459d806" providerId="ADAL" clId="{BFF97BD1-15E0-46FD-AB23-651CE2BB0C39}" dt="2021-03-22T17:22:44.342" v="1328" actId="962"/>
          <ac:grpSpMkLst>
            <pc:docMk/>
            <pc:sldMk cId="1677402931" sldId="285"/>
            <ac:grpSpMk id="14" creationId="{269D7004-1AB5-4E4D-AF16-B6B0A26DB268}"/>
          </ac:grpSpMkLst>
        </pc:grpChg>
        <pc:graphicFrameChg chg="mod">
          <ac:chgData name="Reta" userId="064befe7-b6ba-4c4b-92a8-90233459d806" providerId="ADAL" clId="{BFF97BD1-15E0-46FD-AB23-651CE2BB0C39}" dt="2021-03-22T17:22:53.070" v="1329"/>
          <ac:graphicFrameMkLst>
            <pc:docMk/>
            <pc:sldMk cId="1677402931" sldId="285"/>
            <ac:graphicFrameMk id="6" creationId="{954BCBC4-9520-44AD-81D3-2FAB2A738E90}"/>
          </ac:graphicFrameMkLst>
        </pc:graphicFrameChg>
      </pc:sldChg>
      <pc:sldChg chg="modSp">
        <pc:chgData name="Reta" userId="064befe7-b6ba-4c4b-92a8-90233459d806" providerId="ADAL" clId="{BFF97BD1-15E0-46FD-AB23-651CE2BB0C39}" dt="2021-03-22T17:23:20.141" v="1330"/>
        <pc:sldMkLst>
          <pc:docMk/>
          <pc:sldMk cId="1105437072" sldId="295"/>
        </pc:sldMkLst>
        <pc:spChg chg="mod">
          <ac:chgData name="Reta" userId="064befe7-b6ba-4c4b-92a8-90233459d806" providerId="ADAL" clId="{BFF97BD1-15E0-46FD-AB23-651CE2BB0C39}" dt="2021-03-22T17:23:20.141" v="1330"/>
          <ac:spMkLst>
            <pc:docMk/>
            <pc:sldMk cId="1105437072" sldId="295"/>
            <ac:spMk id="4" creationId="{00000000-0000-0000-0000-000000000000}"/>
          </ac:spMkLst>
        </pc:spChg>
      </pc:sldChg>
      <pc:sldChg chg="modSp mod">
        <pc:chgData name="Reta" userId="064befe7-b6ba-4c4b-92a8-90233459d806" providerId="ADAL" clId="{BFF97BD1-15E0-46FD-AB23-651CE2BB0C39}" dt="2021-03-22T17:21:38.886" v="1322" actId="962"/>
        <pc:sldMkLst>
          <pc:docMk/>
          <pc:sldMk cId="1466457553" sldId="297"/>
        </pc:sldMkLst>
        <pc:spChg chg="mod">
          <ac:chgData name="Reta" userId="064befe7-b6ba-4c4b-92a8-90233459d806" providerId="ADAL" clId="{BFF97BD1-15E0-46FD-AB23-651CE2BB0C39}" dt="2021-03-22T17:20:45.028" v="1287" actId="962"/>
          <ac:spMkLst>
            <pc:docMk/>
            <pc:sldMk cId="1466457553" sldId="297"/>
            <ac:spMk id="2" creationId="{00000000-0000-0000-0000-000000000000}"/>
          </ac:spMkLst>
        </pc:spChg>
        <pc:spChg chg="mod">
          <ac:chgData name="Reta" userId="064befe7-b6ba-4c4b-92a8-90233459d806" providerId="ADAL" clId="{BFF97BD1-15E0-46FD-AB23-651CE2BB0C39}" dt="2021-03-22T17:21:06.901" v="1315" actId="962"/>
          <ac:spMkLst>
            <pc:docMk/>
            <pc:sldMk cId="1466457553" sldId="297"/>
            <ac:spMk id="4" creationId="{00000000-0000-0000-0000-000000000000}"/>
          </ac:spMkLst>
        </pc:spChg>
        <pc:spChg chg="mod">
          <ac:chgData name="Reta" userId="064befe7-b6ba-4c4b-92a8-90233459d806" providerId="ADAL" clId="{BFF97BD1-15E0-46FD-AB23-651CE2BB0C39}" dt="2021-03-22T17:21:04.441" v="1309" actId="962"/>
          <ac:spMkLst>
            <pc:docMk/>
            <pc:sldMk cId="1466457553" sldId="297"/>
            <ac:spMk id="17" creationId="{00000000-0000-0000-0000-000000000000}"/>
          </ac:spMkLst>
        </pc:spChg>
        <pc:spChg chg="mod">
          <ac:chgData name="Reta" userId="064befe7-b6ba-4c4b-92a8-90233459d806" providerId="ADAL" clId="{BFF97BD1-15E0-46FD-AB23-651CE2BB0C39}" dt="2021-03-22T17:21:05.222" v="1311" actId="962"/>
          <ac:spMkLst>
            <pc:docMk/>
            <pc:sldMk cId="1466457553" sldId="297"/>
            <ac:spMk id="18" creationId="{00000000-0000-0000-0000-000000000000}"/>
          </ac:spMkLst>
        </pc:spChg>
        <pc:spChg chg="mod">
          <ac:chgData name="Reta" userId="064befe7-b6ba-4c4b-92a8-90233459d806" providerId="ADAL" clId="{BFF97BD1-15E0-46FD-AB23-651CE2BB0C39}" dt="2021-03-22T17:21:06.006" v="1313" actId="962"/>
          <ac:spMkLst>
            <pc:docMk/>
            <pc:sldMk cId="1466457553" sldId="297"/>
            <ac:spMk id="20" creationId="{00000000-0000-0000-0000-000000000000}"/>
          </ac:spMkLst>
        </pc:spChg>
        <pc:picChg chg="mod">
          <ac:chgData name="Reta" userId="064befe7-b6ba-4c4b-92a8-90233459d806" providerId="ADAL" clId="{BFF97BD1-15E0-46FD-AB23-651CE2BB0C39}" dt="2021-03-22T17:21:14.680" v="1316" actId="962"/>
          <ac:picMkLst>
            <pc:docMk/>
            <pc:sldMk cId="1466457553" sldId="297"/>
            <ac:picMk id="3" creationId="{00000000-0000-0000-0000-000000000000}"/>
          </ac:picMkLst>
        </pc:picChg>
        <pc:picChg chg="mod">
          <ac:chgData name="Reta" userId="064befe7-b6ba-4c4b-92a8-90233459d806" providerId="ADAL" clId="{BFF97BD1-15E0-46FD-AB23-651CE2BB0C39}" dt="2021-03-22T17:21:19.272" v="1319" actId="962"/>
          <ac:picMkLst>
            <pc:docMk/>
            <pc:sldMk cId="1466457553" sldId="297"/>
            <ac:picMk id="7" creationId="{00000000-0000-0000-0000-000000000000}"/>
          </ac:picMkLst>
        </pc:picChg>
        <pc:picChg chg="mod">
          <ac:chgData name="Reta" userId="064befe7-b6ba-4c4b-92a8-90233459d806" providerId="ADAL" clId="{BFF97BD1-15E0-46FD-AB23-651CE2BB0C39}" dt="2021-03-22T17:21:27.257" v="1320" actId="962"/>
          <ac:picMkLst>
            <pc:docMk/>
            <pc:sldMk cId="1466457553" sldId="297"/>
            <ac:picMk id="11" creationId="{00000000-0000-0000-0000-000000000000}"/>
          </ac:picMkLst>
        </pc:picChg>
        <pc:picChg chg="mod">
          <ac:chgData name="Reta" userId="064befe7-b6ba-4c4b-92a8-90233459d806" providerId="ADAL" clId="{BFF97BD1-15E0-46FD-AB23-651CE2BB0C39}" dt="2021-03-22T17:21:34.094" v="1321" actId="962"/>
          <ac:picMkLst>
            <pc:docMk/>
            <pc:sldMk cId="1466457553" sldId="297"/>
            <ac:picMk id="14" creationId="{00000000-0000-0000-0000-000000000000}"/>
          </ac:picMkLst>
        </pc:picChg>
        <pc:picChg chg="mod">
          <ac:chgData name="Reta" userId="064befe7-b6ba-4c4b-92a8-90233459d806" providerId="ADAL" clId="{BFF97BD1-15E0-46FD-AB23-651CE2BB0C39}" dt="2021-03-22T17:21:16.525" v="1317" actId="962"/>
          <ac:picMkLst>
            <pc:docMk/>
            <pc:sldMk cId="1466457553" sldId="297"/>
            <ac:picMk id="15" creationId="{00000000-0000-0000-0000-000000000000}"/>
          </ac:picMkLst>
        </pc:picChg>
        <pc:picChg chg="mod">
          <ac:chgData name="Reta" userId="064befe7-b6ba-4c4b-92a8-90233459d806" providerId="ADAL" clId="{BFF97BD1-15E0-46FD-AB23-651CE2BB0C39}" dt="2021-03-22T17:21:38.886" v="1322" actId="962"/>
          <ac:picMkLst>
            <pc:docMk/>
            <pc:sldMk cId="1466457553" sldId="297"/>
            <ac:picMk id="16" creationId="{00000000-0000-0000-0000-000000000000}"/>
          </ac:picMkLst>
        </pc:picChg>
        <pc:picChg chg="mod">
          <ac:chgData name="Reta" userId="064befe7-b6ba-4c4b-92a8-90233459d806" providerId="ADAL" clId="{BFF97BD1-15E0-46FD-AB23-651CE2BB0C39}" dt="2021-03-22T17:21:17.572" v="1318" actId="962"/>
          <ac:picMkLst>
            <pc:docMk/>
            <pc:sldMk cId="1466457553" sldId="297"/>
            <ac:picMk id="19" creationId="{00000000-0000-0000-0000-000000000000}"/>
          </ac:picMkLst>
        </pc:picChg>
      </pc:sldChg>
      <pc:sldChg chg="modSp mod">
        <pc:chgData name="Reta" userId="064befe7-b6ba-4c4b-92a8-90233459d806" providerId="ADAL" clId="{BFF97BD1-15E0-46FD-AB23-651CE2BB0C39}" dt="2021-03-22T17:22:28.511" v="1327" actId="962"/>
        <pc:sldMkLst>
          <pc:docMk/>
          <pc:sldMk cId="4225570498" sldId="416"/>
        </pc:sldMkLst>
        <pc:spChg chg="mod">
          <ac:chgData name="Reta" userId="064befe7-b6ba-4c4b-92a8-90233459d806" providerId="ADAL" clId="{BFF97BD1-15E0-46FD-AB23-651CE2BB0C39}" dt="2021-03-22T17:22:11.974" v="1324"/>
          <ac:spMkLst>
            <pc:docMk/>
            <pc:sldMk cId="4225570498" sldId="416"/>
            <ac:spMk id="3" creationId="{E7FF6017-0B82-429A-AE0D-A8E0E73D17E4}"/>
          </ac:spMkLst>
        </pc:spChg>
        <pc:spChg chg="mod">
          <ac:chgData name="Reta" userId="064befe7-b6ba-4c4b-92a8-90233459d806" providerId="ADAL" clId="{BFF97BD1-15E0-46FD-AB23-651CE2BB0C39}" dt="2021-03-22T17:22:27.574" v="1326" actId="962"/>
          <ac:spMkLst>
            <pc:docMk/>
            <pc:sldMk cId="4225570498" sldId="416"/>
            <ac:spMk id="21" creationId="{DB2358A1-5B3D-0D49-8000-2580887D5AA6}"/>
          </ac:spMkLst>
        </pc:spChg>
        <pc:picChg chg="mod">
          <ac:chgData name="Reta" userId="064befe7-b6ba-4c4b-92a8-90233459d806" providerId="ADAL" clId="{BFF97BD1-15E0-46FD-AB23-651CE2BB0C39}" dt="2021-03-22T17:22:28.511" v="1327" actId="962"/>
          <ac:picMkLst>
            <pc:docMk/>
            <pc:sldMk cId="4225570498" sldId="416"/>
            <ac:picMk id="5" creationId="{33A3F411-74A6-44A9-99F6-B2D8FBD2B2BC}"/>
          </ac:picMkLst>
        </pc:picChg>
      </pc:sldChg>
      <pc:sldChg chg="modSp mod">
        <pc:chgData name="Reta" userId="064befe7-b6ba-4c4b-92a8-90233459d806" providerId="ADAL" clId="{BFF97BD1-15E0-46FD-AB23-651CE2BB0C39}" dt="2021-03-22T17:01:08.601" v="1096" actId="962"/>
        <pc:sldMkLst>
          <pc:docMk/>
          <pc:sldMk cId="3252910561" sldId="418"/>
        </pc:sldMkLst>
        <pc:picChg chg="mod">
          <ac:chgData name="Reta" userId="064befe7-b6ba-4c4b-92a8-90233459d806" providerId="ADAL" clId="{BFF97BD1-15E0-46FD-AB23-651CE2BB0C39}" dt="2021-03-22T17:01:08.601" v="1096" actId="962"/>
          <ac:picMkLst>
            <pc:docMk/>
            <pc:sldMk cId="3252910561" sldId="418"/>
            <ac:picMk id="6" creationId="{77574772-14F3-4C01-9585-838DC6EA7F07}"/>
          </ac:picMkLst>
        </pc:picChg>
      </pc:sldChg>
      <pc:sldChg chg="modSp add del">
        <pc:chgData name="Reta" userId="064befe7-b6ba-4c4b-92a8-90233459d806" providerId="ADAL" clId="{BFF97BD1-15E0-46FD-AB23-651CE2BB0C39}" dt="2021-03-22T17:08:40.063" v="1243"/>
        <pc:sldMkLst>
          <pc:docMk/>
          <pc:sldMk cId="2253182012" sldId="419"/>
        </pc:sldMkLst>
        <pc:spChg chg="mod">
          <ac:chgData name="Reta" userId="064befe7-b6ba-4c4b-92a8-90233459d806" providerId="ADAL" clId="{BFF97BD1-15E0-46FD-AB23-651CE2BB0C39}" dt="2021-03-22T17:08:36.039" v="1242"/>
          <ac:spMkLst>
            <pc:docMk/>
            <pc:sldMk cId="2253182012" sldId="419"/>
            <ac:spMk id="2" creationId="{08621346-616F-4086-BBF3-8707EE632B5F}"/>
          </ac:spMkLst>
        </pc:spChg>
      </pc:sldChg>
    </pc:docChg>
  </pc:docChgLst>
  <pc:docChgLst>
    <pc:chgData name="Tian, Qing@Energy" userId="S::qing.tian@energy.ca.gov::7190f10e-2f7f-4cb3-95ee-62547f7b4439" providerId="AD" clId="Web-{03724A36-CA82-A4C1-E04C-7DA05C5943E4}"/>
    <pc:docChg chg="modSld">
      <pc:chgData name="Tian, Qing@Energy" userId="S::qing.tian@energy.ca.gov::7190f10e-2f7f-4cb3-95ee-62547f7b4439" providerId="AD" clId="Web-{03724A36-CA82-A4C1-E04C-7DA05C5943E4}" dt="2021-03-17T17:32:12.536" v="21" actId="20577"/>
      <pc:docMkLst>
        <pc:docMk/>
      </pc:docMkLst>
      <pc:sldChg chg="modSp">
        <pc:chgData name="Tian, Qing@Energy" userId="S::qing.tian@energy.ca.gov::7190f10e-2f7f-4cb3-95ee-62547f7b4439" providerId="AD" clId="Web-{03724A36-CA82-A4C1-E04C-7DA05C5943E4}" dt="2021-03-17T17:27:14.064" v="19" actId="20577"/>
        <pc:sldMkLst>
          <pc:docMk/>
          <pc:sldMk cId="2137407045" sldId="259"/>
        </pc:sldMkLst>
        <pc:spChg chg="mod">
          <ac:chgData name="Tian, Qing@Energy" userId="S::qing.tian@energy.ca.gov::7190f10e-2f7f-4cb3-95ee-62547f7b4439" providerId="AD" clId="Web-{03724A36-CA82-A4C1-E04C-7DA05C5943E4}" dt="2021-03-17T17:27:14.064" v="19" actId="20577"/>
          <ac:spMkLst>
            <pc:docMk/>
            <pc:sldMk cId="2137407045" sldId="259"/>
            <ac:spMk id="3" creationId="{00000000-0000-0000-0000-000000000000}"/>
          </ac:spMkLst>
        </pc:spChg>
      </pc:sldChg>
      <pc:sldChg chg="modSp">
        <pc:chgData name="Tian, Qing@Energy" userId="S::qing.tian@energy.ca.gov::7190f10e-2f7f-4cb3-95ee-62547f7b4439" providerId="AD" clId="Web-{03724A36-CA82-A4C1-E04C-7DA05C5943E4}" dt="2021-03-17T17:26:11.501" v="12" actId="1076"/>
        <pc:sldMkLst>
          <pc:docMk/>
          <pc:sldMk cId="3786779211" sldId="262"/>
        </pc:sldMkLst>
        <pc:picChg chg="mod">
          <ac:chgData name="Tian, Qing@Energy" userId="S::qing.tian@energy.ca.gov::7190f10e-2f7f-4cb3-95ee-62547f7b4439" providerId="AD" clId="Web-{03724A36-CA82-A4C1-E04C-7DA05C5943E4}" dt="2021-03-17T17:26:11.501" v="12" actId="1076"/>
          <ac:picMkLst>
            <pc:docMk/>
            <pc:sldMk cId="3786779211" sldId="262"/>
            <ac:picMk id="5" creationId="{00000000-0000-0000-0000-000000000000}"/>
          </ac:picMkLst>
        </pc:picChg>
      </pc:sldChg>
      <pc:sldChg chg="modSp">
        <pc:chgData name="Tian, Qing@Energy" userId="S::qing.tian@energy.ca.gov::7190f10e-2f7f-4cb3-95ee-62547f7b4439" providerId="AD" clId="Web-{03724A36-CA82-A4C1-E04C-7DA05C5943E4}" dt="2021-03-17T17:23:37.703" v="11"/>
        <pc:sldMkLst>
          <pc:docMk/>
          <pc:sldMk cId="3660502320" sldId="281"/>
        </pc:sldMkLst>
        <pc:graphicFrameChg chg="mod modGraphic">
          <ac:chgData name="Tian, Qing@Energy" userId="S::qing.tian@energy.ca.gov::7190f10e-2f7f-4cb3-95ee-62547f7b4439" providerId="AD" clId="Web-{03724A36-CA82-A4C1-E04C-7DA05C5943E4}" dt="2021-03-17T17:23:37.703" v="11"/>
          <ac:graphicFrameMkLst>
            <pc:docMk/>
            <pc:sldMk cId="3660502320" sldId="281"/>
            <ac:graphicFrameMk id="5" creationId="{00000000-0000-0000-0000-000000000000}"/>
          </ac:graphicFrameMkLst>
        </pc:graphicFrameChg>
      </pc:sldChg>
      <pc:sldChg chg="modSp">
        <pc:chgData name="Tian, Qing@Energy" userId="S::qing.tian@energy.ca.gov::7190f10e-2f7f-4cb3-95ee-62547f7b4439" providerId="AD" clId="Web-{03724A36-CA82-A4C1-E04C-7DA05C5943E4}" dt="2021-03-17T17:32:12.536" v="21" actId="20577"/>
        <pc:sldMkLst>
          <pc:docMk/>
          <pc:sldMk cId="3252910561" sldId="418"/>
        </pc:sldMkLst>
        <pc:spChg chg="mod">
          <ac:chgData name="Tian, Qing@Energy" userId="S::qing.tian@energy.ca.gov::7190f10e-2f7f-4cb3-95ee-62547f7b4439" providerId="AD" clId="Web-{03724A36-CA82-A4C1-E04C-7DA05C5943E4}" dt="2021-03-17T17:32:12.536" v="21" actId="20577"/>
          <ac:spMkLst>
            <pc:docMk/>
            <pc:sldMk cId="3252910561" sldId="418"/>
            <ac:spMk id="5" creationId="{D425A7FE-233B-4A2C-9AB5-39D16C72C352}"/>
          </ac:spMkLst>
        </pc:spChg>
      </pc:sldChg>
    </pc:docChg>
  </pc:docChgLst>
  <pc:docChgLst>
    <pc:chgData name="Yang, Yahui@Energy" userId="S::yahui.yang@energy.ca.gov::67fe5d24-2d48-424f-81d1-e16e8e5ee4ab" providerId="AD" clId="Web-{DE95B49F-E0DB-B000-D293-AA8BC76ABA65}"/>
    <pc:docChg chg="modSld">
      <pc:chgData name="Yang, Yahui@Energy" userId="S::yahui.yang@energy.ca.gov::67fe5d24-2d48-424f-81d1-e16e8e5ee4ab" providerId="AD" clId="Web-{DE95B49F-E0DB-B000-D293-AA8BC76ABA65}" dt="2021-03-15T18:44:15.014" v="45" actId="20577"/>
      <pc:docMkLst>
        <pc:docMk/>
      </pc:docMkLst>
      <pc:sldChg chg="modSp">
        <pc:chgData name="Yang, Yahui@Energy" userId="S::yahui.yang@energy.ca.gov::67fe5d24-2d48-424f-81d1-e16e8e5ee4ab" providerId="AD" clId="Web-{DE95B49F-E0DB-B000-D293-AA8BC76ABA65}" dt="2021-03-15T18:43:50.342" v="42" actId="1076"/>
        <pc:sldMkLst>
          <pc:docMk/>
          <pc:sldMk cId="3450912400" sldId="260"/>
        </pc:sldMkLst>
        <pc:spChg chg="mod">
          <ac:chgData name="Yang, Yahui@Energy" userId="S::yahui.yang@energy.ca.gov::67fe5d24-2d48-424f-81d1-e16e8e5ee4ab" providerId="AD" clId="Web-{DE95B49F-E0DB-B000-D293-AA8BC76ABA65}" dt="2021-03-15T18:43:50.342" v="42" actId="1076"/>
          <ac:spMkLst>
            <pc:docMk/>
            <pc:sldMk cId="3450912400" sldId="260"/>
            <ac:spMk id="10" creationId="{A6346F4E-980F-406E-9168-4C4D3498C32A}"/>
          </ac:spMkLst>
        </pc:spChg>
      </pc:sldChg>
      <pc:sldChg chg="modSp">
        <pc:chgData name="Yang, Yahui@Energy" userId="S::yahui.yang@energy.ca.gov::67fe5d24-2d48-424f-81d1-e16e8e5ee4ab" providerId="AD" clId="Web-{DE95B49F-E0DB-B000-D293-AA8BC76ABA65}" dt="2021-03-15T18:44:15.014" v="45" actId="20577"/>
        <pc:sldMkLst>
          <pc:docMk/>
          <pc:sldMk cId="2035231792" sldId="280"/>
        </pc:sldMkLst>
        <pc:spChg chg="mod">
          <ac:chgData name="Yang, Yahui@Energy" userId="S::yahui.yang@energy.ca.gov::67fe5d24-2d48-424f-81d1-e16e8e5ee4ab" providerId="AD" clId="Web-{DE95B49F-E0DB-B000-D293-AA8BC76ABA65}" dt="2021-03-15T18:44:15.014" v="45" actId="20577"/>
          <ac:spMkLst>
            <pc:docMk/>
            <pc:sldMk cId="2035231792" sldId="280"/>
            <ac:spMk id="3" creationId="{00000000-0000-0000-0000-000000000000}"/>
          </ac:spMkLst>
        </pc:spChg>
      </pc:sldChg>
      <pc:sldChg chg="modSp">
        <pc:chgData name="Yang, Yahui@Energy" userId="S::yahui.yang@energy.ca.gov::67fe5d24-2d48-424f-81d1-e16e8e5ee4ab" providerId="AD" clId="Web-{DE95B49F-E0DB-B000-D293-AA8BC76ABA65}" dt="2021-03-15T18:43:29.701" v="41" actId="20577"/>
        <pc:sldMkLst>
          <pc:docMk/>
          <pc:sldMk cId="384375127" sldId="283"/>
        </pc:sldMkLst>
        <pc:spChg chg="mod">
          <ac:chgData name="Yang, Yahui@Energy" userId="S::yahui.yang@energy.ca.gov::67fe5d24-2d48-424f-81d1-e16e8e5ee4ab" providerId="AD" clId="Web-{DE95B49F-E0DB-B000-D293-AA8BC76ABA65}" dt="2021-03-15T18:43:29.701" v="41" actId="20577"/>
          <ac:spMkLst>
            <pc:docMk/>
            <pc:sldMk cId="384375127" sldId="283"/>
            <ac:spMk id="3" creationId="{00000000-0000-0000-0000-000000000000}"/>
          </ac:spMkLst>
        </pc:spChg>
      </pc:sldChg>
    </pc:docChg>
  </pc:docChgLst>
  <pc:docChgLst>
    <pc:chgData name="Yang, Yahui@Energy" userId="S::yahui.yang@energy.ca.gov::67fe5d24-2d48-424f-81d1-e16e8e5ee4ab" providerId="AD" clId="Web-{9C4BB59F-700D-B000-D293-AE4F039E4BA9}"/>
    <pc:docChg chg="modSld">
      <pc:chgData name="Yang, Yahui@Energy" userId="S::yahui.yang@energy.ca.gov::67fe5d24-2d48-424f-81d1-e16e8e5ee4ab" providerId="AD" clId="Web-{9C4BB59F-700D-B000-D293-AE4F039E4BA9}" dt="2021-03-17T23:43:38.192" v="18" actId="20577"/>
      <pc:docMkLst>
        <pc:docMk/>
      </pc:docMkLst>
      <pc:sldChg chg="modSp">
        <pc:chgData name="Yang, Yahui@Energy" userId="S::yahui.yang@energy.ca.gov::67fe5d24-2d48-424f-81d1-e16e8e5ee4ab" providerId="AD" clId="Web-{9C4BB59F-700D-B000-D293-AE4F039E4BA9}" dt="2021-03-17T23:41:43.527" v="3" actId="20577"/>
        <pc:sldMkLst>
          <pc:docMk/>
          <pc:sldMk cId="3450912400" sldId="260"/>
        </pc:sldMkLst>
        <pc:spChg chg="mod">
          <ac:chgData name="Yang, Yahui@Energy" userId="S::yahui.yang@energy.ca.gov::67fe5d24-2d48-424f-81d1-e16e8e5ee4ab" providerId="AD" clId="Web-{9C4BB59F-700D-B000-D293-AE4F039E4BA9}" dt="2021-03-17T23:41:43.527" v="3" actId="20577"/>
          <ac:spMkLst>
            <pc:docMk/>
            <pc:sldMk cId="3450912400" sldId="260"/>
            <ac:spMk id="10" creationId="{A6346F4E-980F-406E-9168-4C4D3498C32A}"/>
          </ac:spMkLst>
        </pc:spChg>
      </pc:sldChg>
      <pc:sldChg chg="modSp">
        <pc:chgData name="Yang, Yahui@Energy" userId="S::yahui.yang@energy.ca.gov::67fe5d24-2d48-424f-81d1-e16e8e5ee4ab" providerId="AD" clId="Web-{9C4BB59F-700D-B000-D293-AE4F039E4BA9}" dt="2021-03-17T23:42:55.923" v="13" actId="20577"/>
        <pc:sldMkLst>
          <pc:docMk/>
          <pc:sldMk cId="1547326251" sldId="274"/>
        </pc:sldMkLst>
        <pc:spChg chg="mod">
          <ac:chgData name="Yang, Yahui@Energy" userId="S::yahui.yang@energy.ca.gov::67fe5d24-2d48-424f-81d1-e16e8e5ee4ab" providerId="AD" clId="Web-{9C4BB59F-700D-B000-D293-AE4F039E4BA9}" dt="2021-03-17T23:42:55.923" v="13" actId="20577"/>
          <ac:spMkLst>
            <pc:docMk/>
            <pc:sldMk cId="1547326251" sldId="274"/>
            <ac:spMk id="6" creationId="{6CD113E4-ACAC-410F-A7C7-B58BE8E1934C}"/>
          </ac:spMkLst>
        </pc:spChg>
      </pc:sldChg>
      <pc:sldChg chg="modSp">
        <pc:chgData name="Yang, Yahui@Energy" userId="S::yahui.yang@energy.ca.gov::67fe5d24-2d48-424f-81d1-e16e8e5ee4ab" providerId="AD" clId="Web-{9C4BB59F-700D-B000-D293-AE4F039E4BA9}" dt="2021-03-17T23:43:20.175" v="15" actId="20577"/>
        <pc:sldMkLst>
          <pc:docMk/>
          <pc:sldMk cId="2201410405" sldId="279"/>
        </pc:sldMkLst>
        <pc:spChg chg="mod">
          <ac:chgData name="Yang, Yahui@Energy" userId="S::yahui.yang@energy.ca.gov::67fe5d24-2d48-424f-81d1-e16e8e5ee4ab" providerId="AD" clId="Web-{9C4BB59F-700D-B000-D293-AE4F039E4BA9}" dt="2021-03-17T23:43:20.175" v="15" actId="20577"/>
          <ac:spMkLst>
            <pc:docMk/>
            <pc:sldMk cId="2201410405" sldId="279"/>
            <ac:spMk id="3" creationId="{00000000-0000-0000-0000-000000000000}"/>
          </ac:spMkLst>
        </pc:spChg>
      </pc:sldChg>
      <pc:sldChg chg="modSp">
        <pc:chgData name="Yang, Yahui@Energy" userId="S::yahui.yang@energy.ca.gov::67fe5d24-2d48-424f-81d1-e16e8e5ee4ab" providerId="AD" clId="Web-{9C4BB59F-700D-B000-D293-AE4F039E4BA9}" dt="2021-03-17T23:43:38.192" v="18" actId="20577"/>
        <pc:sldMkLst>
          <pc:docMk/>
          <pc:sldMk cId="2035231792" sldId="280"/>
        </pc:sldMkLst>
        <pc:spChg chg="mod">
          <ac:chgData name="Yang, Yahui@Energy" userId="S::yahui.yang@energy.ca.gov::67fe5d24-2d48-424f-81d1-e16e8e5ee4ab" providerId="AD" clId="Web-{9C4BB59F-700D-B000-D293-AE4F039E4BA9}" dt="2021-03-17T23:43:38.192" v="18" actId="20577"/>
          <ac:spMkLst>
            <pc:docMk/>
            <pc:sldMk cId="2035231792" sldId="280"/>
            <ac:spMk id="3" creationId="{00000000-0000-0000-0000-000000000000}"/>
          </ac:spMkLst>
        </pc:spChg>
      </pc:sldChg>
      <pc:sldChg chg="modSp">
        <pc:chgData name="Yang, Yahui@Energy" userId="S::yahui.yang@energy.ca.gov::67fe5d24-2d48-424f-81d1-e16e8e5ee4ab" providerId="AD" clId="Web-{9C4BB59F-700D-B000-D293-AE4F039E4BA9}" dt="2021-03-17T23:42:21.702" v="8" actId="20577"/>
        <pc:sldMkLst>
          <pc:docMk/>
          <pc:sldMk cId="384375127" sldId="283"/>
        </pc:sldMkLst>
        <pc:spChg chg="mod">
          <ac:chgData name="Yang, Yahui@Energy" userId="S::yahui.yang@energy.ca.gov::67fe5d24-2d48-424f-81d1-e16e8e5ee4ab" providerId="AD" clId="Web-{9C4BB59F-700D-B000-D293-AE4F039E4BA9}" dt="2021-03-17T23:42:21.702" v="8" actId="20577"/>
          <ac:spMkLst>
            <pc:docMk/>
            <pc:sldMk cId="384375127" sldId="283"/>
            <ac:spMk id="3" creationId="{00000000-0000-0000-0000-000000000000}"/>
          </ac:spMkLst>
        </pc:spChg>
      </pc:sldChg>
    </pc:docChg>
  </pc:docChgLst>
  <pc:docChgLst>
    <pc:chgData name="Tian, Qing@Energy" userId="7190f10e-2f7f-4cb3-95ee-62547f7b4439" providerId="ADAL" clId="{01491DC9-4D40-43B2-B3F7-E039348C19E2}"/>
    <pc:docChg chg="modSld">
      <pc:chgData name="Tian, Qing@Energy" userId="7190f10e-2f7f-4cb3-95ee-62547f7b4439" providerId="ADAL" clId="{01491DC9-4D40-43B2-B3F7-E039348C19E2}" dt="2021-03-17T22:31:04.206" v="21" actId="14100"/>
      <pc:docMkLst>
        <pc:docMk/>
      </pc:docMkLst>
      <pc:sldChg chg="modSp mod">
        <pc:chgData name="Tian, Qing@Energy" userId="7190f10e-2f7f-4cb3-95ee-62547f7b4439" providerId="ADAL" clId="{01491DC9-4D40-43B2-B3F7-E039348C19E2}" dt="2021-03-17T22:31:04.206" v="21" actId="14100"/>
        <pc:sldMkLst>
          <pc:docMk/>
          <pc:sldMk cId="1299361857" sldId="256"/>
        </pc:sldMkLst>
        <pc:spChg chg="mod">
          <ac:chgData name="Tian, Qing@Energy" userId="7190f10e-2f7f-4cb3-95ee-62547f7b4439" providerId="ADAL" clId="{01491DC9-4D40-43B2-B3F7-E039348C19E2}" dt="2021-03-17T22:31:04.206" v="21" actId="14100"/>
          <ac:spMkLst>
            <pc:docMk/>
            <pc:sldMk cId="1299361857" sldId="256"/>
            <ac:spMk id="4"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F4929A04-96D8-48F8-B4F7-8C0D3C1F9C96}" type="datetimeFigureOut">
              <a:rPr lang="en-US" smtClean="0"/>
              <a:t>3/22/2021</a:t>
            </a:fld>
            <a:endParaRPr lang="en-US"/>
          </a:p>
        </p:txBody>
      </p:sp>
      <p:sp>
        <p:nvSpPr>
          <p:cNvPr id="4" name="Footer Placeholder 3"/>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60D8EAE2-5BD0-49AD-8090-36331DEEEA96}" type="slidenum">
              <a:rPr lang="en-US" smtClean="0"/>
              <a:t>‹#›</a:t>
            </a:fld>
            <a:endParaRPr lang="en-US"/>
          </a:p>
        </p:txBody>
      </p:sp>
    </p:spTree>
    <p:extLst>
      <p:ext uri="{BB962C8B-B14F-4D97-AF65-F5344CB8AC3E}">
        <p14:creationId xmlns:p14="http://schemas.microsoft.com/office/powerpoint/2010/main" val="287736903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62EFCAED-D299-4F11-8E17-5A4B1F9CD1BE}" type="datetimeFigureOut">
              <a:rPr lang="en-US" smtClean="0"/>
              <a:t>3/22/2021</a:t>
            </a:fld>
            <a:endParaRPr lang="en-US"/>
          </a:p>
        </p:txBody>
      </p:sp>
      <p:sp>
        <p:nvSpPr>
          <p:cNvPr id="4" name="Slide Image Placeholder 3"/>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216A4485-7940-4D16-8685-977C4C4CBE9B}" type="slidenum">
              <a:rPr lang="en-US" smtClean="0"/>
              <a:t>‹#›</a:t>
            </a:fld>
            <a:endParaRPr lang="en-US"/>
          </a:p>
        </p:txBody>
      </p:sp>
    </p:spTree>
    <p:extLst>
      <p:ext uri="{BB962C8B-B14F-4D97-AF65-F5344CB8AC3E}">
        <p14:creationId xmlns:p14="http://schemas.microsoft.com/office/powerpoint/2010/main" val="40029924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16A4485-7940-4D16-8685-977C4C4CBE9B}" type="slidenum">
              <a:rPr lang="en-US" smtClean="0"/>
              <a:t>1</a:t>
            </a:fld>
            <a:endParaRPr lang="en-US"/>
          </a:p>
        </p:txBody>
      </p:sp>
    </p:spTree>
    <p:extLst>
      <p:ext uri="{BB962C8B-B14F-4D97-AF65-F5344CB8AC3E}">
        <p14:creationId xmlns:p14="http://schemas.microsoft.com/office/powerpoint/2010/main" val="12918383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6A4485-7940-4D16-8685-977C4C4CBE9B}" type="slidenum">
              <a:rPr lang="en-US" smtClean="0"/>
              <a:t>2</a:t>
            </a:fld>
            <a:endParaRPr lang="en-US"/>
          </a:p>
        </p:txBody>
      </p:sp>
    </p:spTree>
    <p:extLst>
      <p:ext uri="{BB962C8B-B14F-4D97-AF65-F5344CB8AC3E}">
        <p14:creationId xmlns:p14="http://schemas.microsoft.com/office/powerpoint/2010/main" val="13505857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a:p>
        </p:txBody>
      </p:sp>
      <p:sp>
        <p:nvSpPr>
          <p:cNvPr id="4" name="Slide Number Placeholder 3"/>
          <p:cNvSpPr>
            <a:spLocks noGrp="1"/>
          </p:cNvSpPr>
          <p:nvPr>
            <p:ph type="sldNum" sz="quarter" idx="5"/>
          </p:nvPr>
        </p:nvSpPr>
        <p:spPr/>
        <p:txBody>
          <a:bodyPr/>
          <a:lstStyle/>
          <a:p>
            <a:fld id="{0B67BDF7-E776-6644-B0FD-0131F7606DCF}" type="slidenum">
              <a:rPr lang="en-US" smtClean="0"/>
              <a:t>3</a:t>
            </a:fld>
            <a:endParaRPr lang="en-US"/>
          </a:p>
        </p:txBody>
      </p:sp>
    </p:spTree>
    <p:extLst>
      <p:ext uri="{BB962C8B-B14F-4D97-AF65-F5344CB8AC3E}">
        <p14:creationId xmlns:p14="http://schemas.microsoft.com/office/powerpoint/2010/main" val="31952999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a:p>
        </p:txBody>
      </p:sp>
      <p:sp>
        <p:nvSpPr>
          <p:cNvPr id="4" name="Slide Number Placeholder 3"/>
          <p:cNvSpPr>
            <a:spLocks noGrp="1"/>
          </p:cNvSpPr>
          <p:nvPr>
            <p:ph type="sldNum" sz="quarter" idx="10"/>
          </p:nvPr>
        </p:nvSpPr>
        <p:spPr/>
        <p:txBody>
          <a:bodyPr/>
          <a:lstStyle/>
          <a:p>
            <a:fld id="{216A4485-7940-4D16-8685-977C4C4CBE9B}" type="slidenum">
              <a:rPr lang="en-US" smtClean="0"/>
              <a:t>4</a:t>
            </a:fld>
            <a:endParaRPr lang="en-US"/>
          </a:p>
        </p:txBody>
      </p:sp>
    </p:spTree>
    <p:extLst>
      <p:ext uri="{BB962C8B-B14F-4D97-AF65-F5344CB8AC3E}">
        <p14:creationId xmlns:p14="http://schemas.microsoft.com/office/powerpoint/2010/main" val="35878475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B67BDF7-E776-6644-B0FD-0131F7606DCF}" type="slidenum">
              <a:rPr lang="en-US" smtClean="0"/>
              <a:t>5</a:t>
            </a:fld>
            <a:endParaRPr lang="en-US"/>
          </a:p>
        </p:txBody>
      </p:sp>
    </p:spTree>
    <p:extLst>
      <p:ext uri="{BB962C8B-B14F-4D97-AF65-F5344CB8AC3E}">
        <p14:creationId xmlns:p14="http://schemas.microsoft.com/office/powerpoint/2010/main" val="29019192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16A4485-7940-4D16-8685-977C4C4CBE9B}" type="slidenum">
              <a:rPr lang="en-US" smtClean="0"/>
              <a:t>6</a:t>
            </a:fld>
            <a:endParaRPr lang="en-US"/>
          </a:p>
        </p:txBody>
      </p:sp>
    </p:spTree>
    <p:extLst>
      <p:ext uri="{BB962C8B-B14F-4D97-AF65-F5344CB8AC3E}">
        <p14:creationId xmlns:p14="http://schemas.microsoft.com/office/powerpoint/2010/main" val="36143036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defTabSz="465887">
              <a:defRPr/>
            </a:pPr>
            <a:fld id="{0B67BDF7-E776-6644-B0FD-0131F7606DCF}" type="slidenum">
              <a:rPr lang="en-US">
                <a:solidFill>
                  <a:prstClr val="black"/>
                </a:solidFill>
                <a:latin typeface="Calibri"/>
              </a:rPr>
              <a:pPr defTabSz="465887">
                <a:defRPr/>
              </a:pPr>
              <a:t>7</a:t>
            </a:fld>
            <a:endParaRPr lang="en-US">
              <a:solidFill>
                <a:prstClr val="black"/>
              </a:solidFill>
              <a:latin typeface="Calibri"/>
            </a:endParaRPr>
          </a:p>
        </p:txBody>
      </p:sp>
    </p:spTree>
    <p:extLst>
      <p:ext uri="{BB962C8B-B14F-4D97-AF65-F5344CB8AC3E}">
        <p14:creationId xmlns:p14="http://schemas.microsoft.com/office/powerpoint/2010/main" val="33902678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6A4485-7940-4D16-8685-977C4C4CBE9B}" type="slidenum">
              <a:rPr lang="en-US" smtClean="0"/>
              <a:t>8</a:t>
            </a:fld>
            <a:endParaRPr lang="en-US"/>
          </a:p>
        </p:txBody>
      </p:sp>
    </p:spTree>
    <p:extLst>
      <p:ext uri="{BB962C8B-B14F-4D97-AF65-F5344CB8AC3E}">
        <p14:creationId xmlns:p14="http://schemas.microsoft.com/office/powerpoint/2010/main" val="37233615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16A4485-7940-4D16-8685-977C4C4CBE9B}" type="slidenum">
              <a:rPr lang="en-US" smtClean="0"/>
              <a:t>9</a:t>
            </a:fld>
            <a:endParaRPr lang="en-US"/>
          </a:p>
        </p:txBody>
      </p:sp>
    </p:spTree>
    <p:extLst>
      <p:ext uri="{BB962C8B-B14F-4D97-AF65-F5344CB8AC3E}">
        <p14:creationId xmlns:p14="http://schemas.microsoft.com/office/powerpoint/2010/main" val="11280666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endParaRPr lang="en-US"/>
          </a:p>
        </p:txBody>
      </p:sp>
      <p:sp>
        <p:nvSpPr>
          <p:cNvPr id="4" name="Slide Number Placeholder 3"/>
          <p:cNvSpPr>
            <a:spLocks noGrp="1"/>
          </p:cNvSpPr>
          <p:nvPr>
            <p:ph type="sldNum" sz="quarter" idx="10"/>
          </p:nvPr>
        </p:nvSpPr>
        <p:spPr/>
        <p:txBody>
          <a:bodyPr/>
          <a:lstStyle/>
          <a:p>
            <a:fld id="{216A4485-7940-4D16-8685-977C4C4CBE9B}" type="slidenum">
              <a:rPr lang="en-US" smtClean="0"/>
              <a:t>10</a:t>
            </a:fld>
            <a:endParaRPr lang="en-US"/>
          </a:p>
        </p:txBody>
      </p:sp>
    </p:spTree>
    <p:extLst>
      <p:ext uri="{BB962C8B-B14F-4D97-AF65-F5344CB8AC3E}">
        <p14:creationId xmlns:p14="http://schemas.microsoft.com/office/powerpoint/2010/main" val="28125340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6A4485-7940-4D16-8685-977C4C4CBE9B}" type="slidenum">
              <a:rPr lang="en-US" smtClean="0"/>
              <a:t>12</a:t>
            </a:fld>
            <a:endParaRPr lang="en-US"/>
          </a:p>
        </p:txBody>
      </p:sp>
    </p:spTree>
    <p:extLst>
      <p:ext uri="{BB962C8B-B14F-4D97-AF65-F5344CB8AC3E}">
        <p14:creationId xmlns:p14="http://schemas.microsoft.com/office/powerpoint/2010/main" val="35070970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6A4485-7940-4D16-8685-977C4C4CBE9B}" type="slidenum">
              <a:rPr lang="en-US" smtClean="0"/>
              <a:t>15</a:t>
            </a:fld>
            <a:endParaRPr lang="en-US"/>
          </a:p>
        </p:txBody>
      </p:sp>
    </p:spTree>
    <p:extLst>
      <p:ext uri="{BB962C8B-B14F-4D97-AF65-F5344CB8AC3E}">
        <p14:creationId xmlns:p14="http://schemas.microsoft.com/office/powerpoint/2010/main" val="23111888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6A4485-7940-4D16-8685-977C4C4CBE9B}" type="slidenum">
              <a:rPr lang="en-US" smtClean="0"/>
              <a:t>16</a:t>
            </a:fld>
            <a:endParaRPr lang="en-US"/>
          </a:p>
        </p:txBody>
      </p:sp>
    </p:spTree>
    <p:extLst>
      <p:ext uri="{BB962C8B-B14F-4D97-AF65-F5344CB8AC3E}">
        <p14:creationId xmlns:p14="http://schemas.microsoft.com/office/powerpoint/2010/main" val="9355856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6A4485-7940-4D16-8685-977C4C4CBE9B}" type="slidenum">
              <a:rPr lang="en-US" smtClean="0"/>
              <a:t>17</a:t>
            </a:fld>
            <a:endParaRPr lang="en-US"/>
          </a:p>
        </p:txBody>
      </p:sp>
    </p:spTree>
    <p:extLst>
      <p:ext uri="{BB962C8B-B14F-4D97-AF65-F5344CB8AC3E}">
        <p14:creationId xmlns:p14="http://schemas.microsoft.com/office/powerpoint/2010/main" val="1201264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6A4485-7940-4D16-8685-977C4C4CBE9B}" type="slidenum">
              <a:rPr lang="en-US" smtClean="0"/>
              <a:t>18</a:t>
            </a:fld>
            <a:endParaRPr lang="en-US"/>
          </a:p>
        </p:txBody>
      </p:sp>
    </p:spTree>
    <p:extLst>
      <p:ext uri="{BB962C8B-B14F-4D97-AF65-F5344CB8AC3E}">
        <p14:creationId xmlns:p14="http://schemas.microsoft.com/office/powerpoint/2010/main" val="211271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6A4485-7940-4D16-8685-977C4C4CBE9B}" type="slidenum">
              <a:rPr lang="en-US" smtClean="0"/>
              <a:t>19</a:t>
            </a:fld>
            <a:endParaRPr lang="en-US"/>
          </a:p>
        </p:txBody>
      </p:sp>
    </p:spTree>
    <p:extLst>
      <p:ext uri="{BB962C8B-B14F-4D97-AF65-F5344CB8AC3E}">
        <p14:creationId xmlns:p14="http://schemas.microsoft.com/office/powerpoint/2010/main" val="15589022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6A4485-7940-4D16-8685-977C4C4CBE9B}" type="slidenum">
              <a:rPr lang="en-US" smtClean="0"/>
              <a:t>20</a:t>
            </a:fld>
            <a:endParaRPr lang="en-US"/>
          </a:p>
        </p:txBody>
      </p:sp>
    </p:spTree>
    <p:extLst>
      <p:ext uri="{BB962C8B-B14F-4D97-AF65-F5344CB8AC3E}">
        <p14:creationId xmlns:p14="http://schemas.microsoft.com/office/powerpoint/2010/main" val="30595687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6A4485-7940-4D16-8685-977C4C4CBE9B}" type="slidenum">
              <a:rPr lang="en-US" smtClean="0"/>
              <a:t>21</a:t>
            </a:fld>
            <a:endParaRPr lang="en-US"/>
          </a:p>
        </p:txBody>
      </p:sp>
    </p:spTree>
    <p:extLst>
      <p:ext uri="{BB962C8B-B14F-4D97-AF65-F5344CB8AC3E}">
        <p14:creationId xmlns:p14="http://schemas.microsoft.com/office/powerpoint/2010/main" val="16131407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6A4485-7940-4D16-8685-977C4C4CBE9B}" type="slidenum">
              <a:rPr lang="en-US" smtClean="0"/>
              <a:t>22</a:t>
            </a:fld>
            <a:endParaRPr lang="en-US"/>
          </a:p>
        </p:txBody>
      </p:sp>
    </p:spTree>
    <p:extLst>
      <p:ext uri="{BB962C8B-B14F-4D97-AF65-F5344CB8AC3E}">
        <p14:creationId xmlns:p14="http://schemas.microsoft.com/office/powerpoint/2010/main" val="7864251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6A4485-7940-4D16-8685-977C4C4CBE9B}" type="slidenum">
              <a:rPr lang="en-US" smtClean="0"/>
              <a:t>23</a:t>
            </a:fld>
            <a:endParaRPr lang="en-US"/>
          </a:p>
        </p:txBody>
      </p:sp>
    </p:spTree>
    <p:extLst>
      <p:ext uri="{BB962C8B-B14F-4D97-AF65-F5344CB8AC3E}">
        <p14:creationId xmlns:p14="http://schemas.microsoft.com/office/powerpoint/2010/main" val="2587715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l="60000" r="-60000"/>
          </a:stretch>
        </a:blipFill>
        <a:effectLst/>
      </p:bgPr>
    </p:bg>
    <p:spTree>
      <p:nvGrpSpPr>
        <p:cNvPr id="1" name=""/>
        <p:cNvGrpSpPr/>
        <p:nvPr/>
      </p:nvGrpSpPr>
      <p:grpSpPr>
        <a:xfrm>
          <a:off x="0" y="0"/>
          <a:ext cx="0" cy="0"/>
          <a:chOff x="0" y="0"/>
          <a:chExt cx="0" cy="0"/>
        </a:xfrm>
      </p:grpSpPr>
      <p:sp>
        <p:nvSpPr>
          <p:cNvPr id="25" name="Rectangle 1"/>
          <p:cNvSpPr/>
          <p:nvPr/>
        </p:nvSpPr>
        <p:spPr>
          <a:xfrm>
            <a:off x="3886200" y="0"/>
            <a:ext cx="360045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0 h 5143500"/>
              <a:gd name="connsiteX0" fmla="*/ 0 w 9144000"/>
              <a:gd name="connsiteY0" fmla="*/ 0 h 5143500"/>
              <a:gd name="connsiteX1" fmla="*/ 9144000 w 9144000"/>
              <a:gd name="connsiteY1" fmla="*/ 0 h 5143500"/>
              <a:gd name="connsiteX2" fmla="*/ 4724400 w 9144000"/>
              <a:gd name="connsiteY2" fmla="*/ 5133975 h 5143500"/>
              <a:gd name="connsiteX3" fmla="*/ 0 w 9144000"/>
              <a:gd name="connsiteY3" fmla="*/ 5143500 h 5143500"/>
              <a:gd name="connsiteX4" fmla="*/ 0 w 9144000"/>
              <a:gd name="connsiteY4" fmla="*/ 0 h 5143500"/>
              <a:gd name="connsiteX0" fmla="*/ 0 w 7239000"/>
              <a:gd name="connsiteY0" fmla="*/ 0 h 5143500"/>
              <a:gd name="connsiteX1" fmla="*/ 7239000 w 7239000"/>
              <a:gd name="connsiteY1" fmla="*/ 0 h 5143500"/>
              <a:gd name="connsiteX2" fmla="*/ 4724400 w 7239000"/>
              <a:gd name="connsiteY2" fmla="*/ 5133975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363855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3638550 w 7239000"/>
              <a:gd name="connsiteY4" fmla="*/ 0 h 5143500"/>
              <a:gd name="connsiteX0" fmla="*/ 0 w 3600450"/>
              <a:gd name="connsiteY0" fmla="*/ 0 h 5143500"/>
              <a:gd name="connsiteX1" fmla="*/ 3600450 w 3600450"/>
              <a:gd name="connsiteY1" fmla="*/ 0 h 5143500"/>
              <a:gd name="connsiteX2" fmla="*/ 2276475 w 3600450"/>
              <a:gd name="connsiteY2" fmla="*/ 5143500 h 5143500"/>
              <a:gd name="connsiteX3" fmla="*/ 9525 w 3600450"/>
              <a:gd name="connsiteY3" fmla="*/ 5133975 h 5143500"/>
              <a:gd name="connsiteX4" fmla="*/ 0 w 3600450"/>
              <a:gd name="connsiteY4" fmla="*/ 0 h 5143500"/>
              <a:gd name="connsiteX0" fmla="*/ 0 w 3600450"/>
              <a:gd name="connsiteY0" fmla="*/ 0 h 5143500"/>
              <a:gd name="connsiteX1" fmla="*/ 3600450 w 3600450"/>
              <a:gd name="connsiteY1" fmla="*/ 0 h 5143500"/>
              <a:gd name="connsiteX2" fmla="*/ 2276475 w 3600450"/>
              <a:gd name="connsiteY2" fmla="*/ 5143500 h 5143500"/>
              <a:gd name="connsiteX3" fmla="*/ 0 w 3600450"/>
              <a:gd name="connsiteY3" fmla="*/ 5133975 h 5143500"/>
              <a:gd name="connsiteX4" fmla="*/ 0 w 360045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0450" h="5143500">
                <a:moveTo>
                  <a:pt x="0" y="0"/>
                </a:moveTo>
                <a:lnTo>
                  <a:pt x="3600450" y="0"/>
                </a:lnTo>
                <a:lnTo>
                  <a:pt x="2276475" y="5143500"/>
                </a:lnTo>
                <a:lnTo>
                  <a:pt x="0" y="5133975"/>
                </a:lnTo>
                <a:lnTo>
                  <a:pt x="0" y="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1"/>
          <p:cNvSpPr/>
          <p:nvPr/>
        </p:nvSpPr>
        <p:spPr>
          <a:xfrm>
            <a:off x="0" y="0"/>
            <a:ext cx="723900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0 h 5143500"/>
              <a:gd name="connsiteX0" fmla="*/ 0 w 9144000"/>
              <a:gd name="connsiteY0" fmla="*/ 0 h 5143500"/>
              <a:gd name="connsiteX1" fmla="*/ 9144000 w 9144000"/>
              <a:gd name="connsiteY1" fmla="*/ 0 h 5143500"/>
              <a:gd name="connsiteX2" fmla="*/ 4724400 w 9144000"/>
              <a:gd name="connsiteY2" fmla="*/ 5133975 h 5143500"/>
              <a:gd name="connsiteX3" fmla="*/ 0 w 9144000"/>
              <a:gd name="connsiteY3" fmla="*/ 5143500 h 5143500"/>
              <a:gd name="connsiteX4" fmla="*/ 0 w 9144000"/>
              <a:gd name="connsiteY4" fmla="*/ 0 h 5143500"/>
              <a:gd name="connsiteX0" fmla="*/ 0 w 7239000"/>
              <a:gd name="connsiteY0" fmla="*/ 0 h 5143500"/>
              <a:gd name="connsiteX1" fmla="*/ 7239000 w 7239000"/>
              <a:gd name="connsiteY1" fmla="*/ 0 h 5143500"/>
              <a:gd name="connsiteX2" fmla="*/ 4724400 w 7239000"/>
              <a:gd name="connsiteY2" fmla="*/ 5133975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9000" h="5143500">
                <a:moveTo>
                  <a:pt x="0" y="0"/>
                </a:moveTo>
                <a:lnTo>
                  <a:pt x="7239000" y="0"/>
                </a:lnTo>
                <a:lnTo>
                  <a:pt x="5915025" y="5143500"/>
                </a:lnTo>
                <a:lnTo>
                  <a:pt x="0" y="5143500"/>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Picture 2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4800" y="438150"/>
            <a:ext cx="1383791" cy="1219200"/>
          </a:xfrm>
          <a:prstGeom prst="rect">
            <a:avLst/>
          </a:prstGeom>
        </p:spPr>
      </p:pic>
      <p:sp>
        <p:nvSpPr>
          <p:cNvPr id="28" name="TextBox 27"/>
          <p:cNvSpPr txBox="1"/>
          <p:nvPr/>
        </p:nvSpPr>
        <p:spPr>
          <a:xfrm>
            <a:off x="1688591" y="462081"/>
            <a:ext cx="5029200" cy="1107996"/>
          </a:xfrm>
          <a:prstGeom prst="rect">
            <a:avLst/>
          </a:prstGeom>
          <a:noFill/>
        </p:spPr>
        <p:txBody>
          <a:bodyPr wrap="square" rtlCol="0">
            <a:spAutoFit/>
          </a:bodyPr>
          <a:lstStyle/>
          <a:p>
            <a:r>
              <a:rPr lang="en-US" sz="2200">
                <a:solidFill>
                  <a:schemeClr val="bg1"/>
                </a:solidFill>
                <a:latin typeface="Century Gothic" panose="020B0502020202020204" pitchFamily="34" charset="0"/>
              </a:rPr>
              <a:t>California</a:t>
            </a:r>
          </a:p>
          <a:p>
            <a:r>
              <a:rPr lang="en-US" sz="2200">
                <a:solidFill>
                  <a:schemeClr val="bg1"/>
                </a:solidFill>
                <a:latin typeface="Century Gothic" panose="020B0502020202020204" pitchFamily="34" charset="0"/>
              </a:rPr>
              <a:t>Energy Commission</a:t>
            </a:r>
          </a:p>
          <a:p>
            <a:r>
              <a:rPr lang="en-US" sz="2200">
                <a:solidFill>
                  <a:schemeClr val="bg1"/>
                </a:solidFill>
                <a:latin typeface="Century Gothic" panose="020B0502020202020204" pitchFamily="34" charset="0"/>
              </a:rPr>
              <a:t>Research &amp; Development</a:t>
            </a:r>
          </a:p>
        </p:txBody>
      </p:sp>
      <p:sp>
        <p:nvSpPr>
          <p:cNvPr id="29" name="TextBox 28"/>
          <p:cNvSpPr txBox="1"/>
          <p:nvPr/>
        </p:nvSpPr>
        <p:spPr>
          <a:xfrm>
            <a:off x="304800" y="2038350"/>
            <a:ext cx="5867400" cy="646331"/>
          </a:xfrm>
          <a:prstGeom prst="rect">
            <a:avLst/>
          </a:prstGeom>
          <a:noFill/>
        </p:spPr>
        <p:txBody>
          <a:bodyPr wrap="square" rtlCol="0">
            <a:spAutoFit/>
          </a:bodyPr>
          <a:lstStyle/>
          <a:p>
            <a:r>
              <a:rPr lang="en-US" sz="3600">
                <a:solidFill>
                  <a:schemeClr val="bg1"/>
                </a:solidFill>
                <a:latin typeface="Segoe UI Semibold" panose="020B0702040204020203" pitchFamily="34" charset="0"/>
              </a:rPr>
              <a:t>TITLE OF PRESENTATION</a:t>
            </a:r>
          </a:p>
        </p:txBody>
      </p:sp>
      <p:sp>
        <p:nvSpPr>
          <p:cNvPr id="30" name="TextBox 29"/>
          <p:cNvSpPr txBox="1"/>
          <p:nvPr/>
        </p:nvSpPr>
        <p:spPr>
          <a:xfrm>
            <a:off x="330437" y="2643143"/>
            <a:ext cx="4343400" cy="400110"/>
          </a:xfrm>
          <a:prstGeom prst="rect">
            <a:avLst/>
          </a:prstGeom>
          <a:noFill/>
        </p:spPr>
        <p:txBody>
          <a:bodyPr wrap="square" rtlCol="0">
            <a:spAutoFit/>
          </a:bodyPr>
          <a:lstStyle/>
          <a:p>
            <a:r>
              <a:rPr lang="en-US" sz="2000">
                <a:solidFill>
                  <a:schemeClr val="accent5"/>
                </a:solidFill>
                <a:latin typeface="Segoe UI" panose="020B0502040204020203" pitchFamily="34" charset="0"/>
                <a:ea typeface="Segoe UI" panose="020B0502040204020203" pitchFamily="34" charset="0"/>
                <a:cs typeface="Segoe UI" panose="020B0502040204020203" pitchFamily="34" charset="0"/>
              </a:rPr>
              <a:t>Name of Presenter</a:t>
            </a:r>
          </a:p>
        </p:txBody>
      </p:sp>
      <p:sp>
        <p:nvSpPr>
          <p:cNvPr id="31" name="TextBox 30"/>
          <p:cNvSpPr txBox="1"/>
          <p:nvPr/>
        </p:nvSpPr>
        <p:spPr>
          <a:xfrm>
            <a:off x="329184" y="2952750"/>
            <a:ext cx="5157216" cy="400110"/>
          </a:xfrm>
          <a:prstGeom prst="rect">
            <a:avLst/>
          </a:prstGeom>
          <a:noFill/>
        </p:spPr>
        <p:txBody>
          <a:bodyPr wrap="square" rtlCol="0">
            <a:spAutoFit/>
          </a:bodyPr>
          <a:lstStyle/>
          <a:p>
            <a:r>
              <a:rPr lang="en-US" sz="2000">
                <a:solidFill>
                  <a:schemeClr val="accent5"/>
                </a:solidFill>
                <a:latin typeface="Segoe UI" panose="020B0502040204020203" pitchFamily="34" charset="0"/>
                <a:ea typeface="Segoe UI" panose="020B0502040204020203" pitchFamily="34" charset="0"/>
                <a:cs typeface="Segoe UI" panose="020B0502040204020203" pitchFamily="34" charset="0"/>
              </a:rPr>
              <a:t>Energy Research and Development Division</a:t>
            </a:r>
          </a:p>
        </p:txBody>
      </p:sp>
      <p:sp>
        <p:nvSpPr>
          <p:cNvPr id="32" name="TextBox 31"/>
          <p:cNvSpPr txBox="1"/>
          <p:nvPr/>
        </p:nvSpPr>
        <p:spPr>
          <a:xfrm>
            <a:off x="304800" y="4019550"/>
            <a:ext cx="4343400" cy="861774"/>
          </a:xfrm>
          <a:prstGeom prst="rect">
            <a:avLst/>
          </a:prstGeom>
          <a:noFill/>
        </p:spPr>
        <p:txBody>
          <a:bodyPr wrap="square" rtlCol="0">
            <a:spAutoFit/>
          </a:bodyPr>
          <a:lstStyle/>
          <a:p>
            <a:r>
              <a:rPr lang="en-US" sz="1600">
                <a:solidFill>
                  <a:schemeClr val="bg1"/>
                </a:solidFill>
                <a:latin typeface="Segoe UI" panose="020B0502040204020203" pitchFamily="34" charset="0"/>
                <a:ea typeface="Segoe UI" panose="020B0502040204020203" pitchFamily="34" charset="0"/>
                <a:cs typeface="Segoe UI" panose="020B0502040204020203" pitchFamily="34" charset="0"/>
              </a:rPr>
              <a:t>Title of conference/meeting</a:t>
            </a:r>
          </a:p>
          <a:p>
            <a:r>
              <a:rPr lang="en-US" sz="1600">
                <a:solidFill>
                  <a:schemeClr val="bg1"/>
                </a:solidFill>
                <a:latin typeface="Segoe UI" panose="020B0502040204020203" pitchFamily="34" charset="0"/>
                <a:ea typeface="Segoe UI" panose="020B0502040204020203" pitchFamily="34" charset="0"/>
                <a:cs typeface="Segoe UI" panose="020B0502040204020203" pitchFamily="34" charset="0"/>
              </a:rPr>
              <a:t>Location presentation was given</a:t>
            </a:r>
          </a:p>
          <a:p>
            <a:r>
              <a:rPr lang="en-US" sz="1600">
                <a:solidFill>
                  <a:schemeClr val="bg1"/>
                </a:solidFill>
                <a:latin typeface="Segoe UI" panose="020B0502040204020203" pitchFamily="34" charset="0"/>
                <a:ea typeface="Segoe UI" panose="020B0502040204020203" pitchFamily="34" charset="0"/>
                <a:cs typeface="Segoe UI" panose="020B0502040204020203" pitchFamily="34" charset="0"/>
              </a:rPr>
              <a:t>Date of meeting</a:t>
            </a:r>
          </a:p>
        </p:txBody>
      </p:sp>
      <p:cxnSp>
        <p:nvCxnSpPr>
          <p:cNvPr id="33" name="Straight Connector 32"/>
          <p:cNvCxnSpPr/>
          <p:nvPr/>
        </p:nvCxnSpPr>
        <p:spPr>
          <a:xfrm>
            <a:off x="381000" y="3695700"/>
            <a:ext cx="5638800" cy="0"/>
          </a:xfrm>
          <a:prstGeom prst="line">
            <a:avLst/>
          </a:prstGeom>
          <a:ln w="28575">
            <a:solidFill>
              <a:schemeClr val="bg1"/>
            </a:solidFill>
          </a:ln>
        </p:spPr>
        <p:style>
          <a:lnRef idx="1">
            <a:schemeClr val="dk1"/>
          </a:lnRef>
          <a:fillRef idx="0">
            <a:schemeClr val="dk1"/>
          </a:fillRef>
          <a:effectRef idx="0">
            <a:schemeClr val="dk1"/>
          </a:effectRef>
          <a:fontRef idx="minor">
            <a:schemeClr val="tx1"/>
          </a:fontRef>
        </p:style>
      </p:cxnSp>
      <p:sp>
        <p:nvSpPr>
          <p:cNvPr id="11" name="Rectangle 1"/>
          <p:cNvSpPr/>
          <p:nvPr userDrawn="1"/>
        </p:nvSpPr>
        <p:spPr>
          <a:xfrm>
            <a:off x="3886200" y="0"/>
            <a:ext cx="360045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0 h 5143500"/>
              <a:gd name="connsiteX0" fmla="*/ 0 w 9144000"/>
              <a:gd name="connsiteY0" fmla="*/ 0 h 5143500"/>
              <a:gd name="connsiteX1" fmla="*/ 9144000 w 9144000"/>
              <a:gd name="connsiteY1" fmla="*/ 0 h 5143500"/>
              <a:gd name="connsiteX2" fmla="*/ 4724400 w 9144000"/>
              <a:gd name="connsiteY2" fmla="*/ 5133975 h 5143500"/>
              <a:gd name="connsiteX3" fmla="*/ 0 w 9144000"/>
              <a:gd name="connsiteY3" fmla="*/ 5143500 h 5143500"/>
              <a:gd name="connsiteX4" fmla="*/ 0 w 9144000"/>
              <a:gd name="connsiteY4" fmla="*/ 0 h 5143500"/>
              <a:gd name="connsiteX0" fmla="*/ 0 w 7239000"/>
              <a:gd name="connsiteY0" fmla="*/ 0 h 5143500"/>
              <a:gd name="connsiteX1" fmla="*/ 7239000 w 7239000"/>
              <a:gd name="connsiteY1" fmla="*/ 0 h 5143500"/>
              <a:gd name="connsiteX2" fmla="*/ 4724400 w 7239000"/>
              <a:gd name="connsiteY2" fmla="*/ 5133975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363855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3638550 w 7239000"/>
              <a:gd name="connsiteY4" fmla="*/ 0 h 5143500"/>
              <a:gd name="connsiteX0" fmla="*/ 0 w 3600450"/>
              <a:gd name="connsiteY0" fmla="*/ 0 h 5143500"/>
              <a:gd name="connsiteX1" fmla="*/ 3600450 w 3600450"/>
              <a:gd name="connsiteY1" fmla="*/ 0 h 5143500"/>
              <a:gd name="connsiteX2" fmla="*/ 2276475 w 3600450"/>
              <a:gd name="connsiteY2" fmla="*/ 5143500 h 5143500"/>
              <a:gd name="connsiteX3" fmla="*/ 9525 w 3600450"/>
              <a:gd name="connsiteY3" fmla="*/ 5133975 h 5143500"/>
              <a:gd name="connsiteX4" fmla="*/ 0 w 3600450"/>
              <a:gd name="connsiteY4" fmla="*/ 0 h 5143500"/>
              <a:gd name="connsiteX0" fmla="*/ 0 w 3600450"/>
              <a:gd name="connsiteY0" fmla="*/ 0 h 5143500"/>
              <a:gd name="connsiteX1" fmla="*/ 3600450 w 3600450"/>
              <a:gd name="connsiteY1" fmla="*/ 0 h 5143500"/>
              <a:gd name="connsiteX2" fmla="*/ 2276475 w 3600450"/>
              <a:gd name="connsiteY2" fmla="*/ 5143500 h 5143500"/>
              <a:gd name="connsiteX3" fmla="*/ 0 w 3600450"/>
              <a:gd name="connsiteY3" fmla="*/ 5133975 h 5143500"/>
              <a:gd name="connsiteX4" fmla="*/ 0 w 360045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0450" h="5143500">
                <a:moveTo>
                  <a:pt x="0" y="0"/>
                </a:moveTo>
                <a:lnTo>
                  <a:pt x="3600450" y="0"/>
                </a:lnTo>
                <a:lnTo>
                  <a:pt x="2276475" y="5143500"/>
                </a:lnTo>
                <a:lnTo>
                  <a:pt x="0" y="5133975"/>
                </a:lnTo>
                <a:lnTo>
                  <a:pt x="0" y="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
          <p:cNvSpPr/>
          <p:nvPr userDrawn="1"/>
        </p:nvSpPr>
        <p:spPr>
          <a:xfrm>
            <a:off x="0" y="0"/>
            <a:ext cx="723900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0 h 5143500"/>
              <a:gd name="connsiteX0" fmla="*/ 0 w 9144000"/>
              <a:gd name="connsiteY0" fmla="*/ 0 h 5143500"/>
              <a:gd name="connsiteX1" fmla="*/ 9144000 w 9144000"/>
              <a:gd name="connsiteY1" fmla="*/ 0 h 5143500"/>
              <a:gd name="connsiteX2" fmla="*/ 4724400 w 9144000"/>
              <a:gd name="connsiteY2" fmla="*/ 5133975 h 5143500"/>
              <a:gd name="connsiteX3" fmla="*/ 0 w 9144000"/>
              <a:gd name="connsiteY3" fmla="*/ 5143500 h 5143500"/>
              <a:gd name="connsiteX4" fmla="*/ 0 w 9144000"/>
              <a:gd name="connsiteY4" fmla="*/ 0 h 5143500"/>
              <a:gd name="connsiteX0" fmla="*/ 0 w 7239000"/>
              <a:gd name="connsiteY0" fmla="*/ 0 h 5143500"/>
              <a:gd name="connsiteX1" fmla="*/ 7239000 w 7239000"/>
              <a:gd name="connsiteY1" fmla="*/ 0 h 5143500"/>
              <a:gd name="connsiteX2" fmla="*/ 4724400 w 7239000"/>
              <a:gd name="connsiteY2" fmla="*/ 5133975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9000" h="5143500">
                <a:moveTo>
                  <a:pt x="0" y="0"/>
                </a:moveTo>
                <a:lnTo>
                  <a:pt x="7239000" y="0"/>
                </a:lnTo>
                <a:lnTo>
                  <a:pt x="5915025" y="5143500"/>
                </a:lnTo>
                <a:lnTo>
                  <a:pt x="0" y="5143500"/>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04800" y="438150"/>
            <a:ext cx="1383791" cy="1219200"/>
          </a:xfrm>
          <a:prstGeom prst="rect">
            <a:avLst/>
          </a:prstGeom>
        </p:spPr>
      </p:pic>
      <p:sp>
        <p:nvSpPr>
          <p:cNvPr id="14" name="TextBox 13"/>
          <p:cNvSpPr txBox="1"/>
          <p:nvPr userDrawn="1"/>
        </p:nvSpPr>
        <p:spPr>
          <a:xfrm>
            <a:off x="1688591" y="462081"/>
            <a:ext cx="5029200" cy="1107996"/>
          </a:xfrm>
          <a:prstGeom prst="rect">
            <a:avLst/>
          </a:prstGeom>
          <a:noFill/>
        </p:spPr>
        <p:txBody>
          <a:bodyPr wrap="square" rtlCol="0">
            <a:spAutoFit/>
          </a:bodyPr>
          <a:lstStyle/>
          <a:p>
            <a:r>
              <a:rPr lang="en-US" sz="2200">
                <a:solidFill>
                  <a:schemeClr val="bg1"/>
                </a:solidFill>
                <a:latin typeface="Century Gothic" panose="020B0502020202020204" pitchFamily="34" charset="0"/>
              </a:rPr>
              <a:t>California</a:t>
            </a:r>
          </a:p>
          <a:p>
            <a:r>
              <a:rPr lang="en-US" sz="2200">
                <a:solidFill>
                  <a:schemeClr val="bg1"/>
                </a:solidFill>
                <a:latin typeface="Century Gothic" panose="020B0502020202020204" pitchFamily="34" charset="0"/>
              </a:rPr>
              <a:t>Energy Commission</a:t>
            </a:r>
          </a:p>
          <a:p>
            <a:r>
              <a:rPr lang="en-US" sz="2200">
                <a:solidFill>
                  <a:schemeClr val="bg1"/>
                </a:solidFill>
                <a:latin typeface="Century Gothic" panose="020B0502020202020204" pitchFamily="34" charset="0"/>
              </a:rPr>
              <a:t>Research &amp; Development</a:t>
            </a:r>
          </a:p>
        </p:txBody>
      </p:sp>
      <p:sp>
        <p:nvSpPr>
          <p:cNvPr id="17" name="TextBox 16"/>
          <p:cNvSpPr txBox="1"/>
          <p:nvPr userDrawn="1"/>
        </p:nvSpPr>
        <p:spPr>
          <a:xfrm>
            <a:off x="381000" y="2952750"/>
            <a:ext cx="5157216" cy="400110"/>
          </a:xfrm>
          <a:prstGeom prst="rect">
            <a:avLst/>
          </a:prstGeom>
          <a:noFill/>
        </p:spPr>
        <p:txBody>
          <a:bodyPr wrap="square" rtlCol="0">
            <a:spAutoFit/>
          </a:bodyPr>
          <a:lstStyle/>
          <a:p>
            <a:r>
              <a:rPr lang="en-US" sz="2000">
                <a:solidFill>
                  <a:schemeClr val="accent5"/>
                </a:solidFill>
                <a:latin typeface="Segoe UI" panose="020B0502040204020203" pitchFamily="34" charset="0"/>
                <a:ea typeface="Segoe UI" panose="020B0502040204020203" pitchFamily="34" charset="0"/>
                <a:cs typeface="Segoe UI" panose="020B0502040204020203" pitchFamily="34" charset="0"/>
              </a:rPr>
              <a:t>Energy Research and Development Division</a:t>
            </a:r>
          </a:p>
        </p:txBody>
      </p:sp>
      <p:cxnSp>
        <p:nvCxnSpPr>
          <p:cNvPr id="19" name="Straight Connector 18"/>
          <p:cNvCxnSpPr/>
          <p:nvPr userDrawn="1"/>
        </p:nvCxnSpPr>
        <p:spPr>
          <a:xfrm>
            <a:off x="381000" y="3695700"/>
            <a:ext cx="5638800" cy="0"/>
          </a:xfrm>
          <a:prstGeom prst="line">
            <a:avLst/>
          </a:prstGeom>
          <a:ln w="28575">
            <a:solidFill>
              <a:schemeClr val="bg1"/>
            </a:solidFill>
          </a:ln>
        </p:spPr>
        <p:style>
          <a:lnRef idx="1">
            <a:schemeClr val="dk1"/>
          </a:lnRef>
          <a:fillRef idx="0">
            <a:schemeClr val="dk1"/>
          </a:fillRef>
          <a:effectRef idx="0">
            <a:schemeClr val="dk1"/>
          </a:effectRef>
          <a:fontRef idx="minor">
            <a:schemeClr val="tx1"/>
          </a:fontRef>
        </p:style>
      </p:cxnSp>
      <p:sp>
        <p:nvSpPr>
          <p:cNvPr id="3" name="Text Placeholder 2"/>
          <p:cNvSpPr>
            <a:spLocks noGrp="1"/>
          </p:cNvSpPr>
          <p:nvPr>
            <p:ph type="body" sz="quarter" idx="10"/>
          </p:nvPr>
        </p:nvSpPr>
        <p:spPr>
          <a:xfrm>
            <a:off x="381000" y="1885950"/>
            <a:ext cx="6019800" cy="757238"/>
          </a:xfrm>
        </p:spPr>
        <p:txBody>
          <a:bodyPr>
            <a:noAutofit/>
          </a:bodyPr>
          <a:lstStyle>
            <a:lvl1pPr>
              <a:defRPr sz="3600" b="1">
                <a:solidFill>
                  <a:schemeClr val="bg1"/>
                </a:solidFill>
                <a:latin typeface="+mj-lt"/>
              </a:defRPr>
            </a:lvl1pPr>
          </a:lstStyle>
          <a:p>
            <a:pPr lvl="0"/>
            <a:r>
              <a:rPr lang="en-US"/>
              <a:t>Edit Master text styles</a:t>
            </a:r>
          </a:p>
        </p:txBody>
      </p:sp>
      <p:sp>
        <p:nvSpPr>
          <p:cNvPr id="5" name="Text Placeholder 4"/>
          <p:cNvSpPr>
            <a:spLocks noGrp="1"/>
          </p:cNvSpPr>
          <p:nvPr>
            <p:ph type="body" sz="quarter" idx="11"/>
          </p:nvPr>
        </p:nvSpPr>
        <p:spPr>
          <a:xfrm>
            <a:off x="381000" y="2633662"/>
            <a:ext cx="5638800" cy="319088"/>
          </a:xfrm>
        </p:spPr>
        <p:txBody>
          <a:bodyPr>
            <a:noAutofit/>
          </a:bodyPr>
          <a:lstStyle>
            <a:lvl1pPr>
              <a:defRPr sz="2000">
                <a:solidFill>
                  <a:schemeClr val="accent5"/>
                </a:solidFill>
              </a:defRPr>
            </a:lvl1pPr>
          </a:lstStyle>
          <a:p>
            <a:pPr lvl="0"/>
            <a:r>
              <a:rPr lang="en-US"/>
              <a:t>Edit Master text styles</a:t>
            </a:r>
          </a:p>
        </p:txBody>
      </p:sp>
      <p:sp>
        <p:nvSpPr>
          <p:cNvPr id="24" name="Text Placeholder 4"/>
          <p:cNvSpPr>
            <a:spLocks noGrp="1"/>
          </p:cNvSpPr>
          <p:nvPr>
            <p:ph type="body" sz="quarter" idx="12"/>
          </p:nvPr>
        </p:nvSpPr>
        <p:spPr>
          <a:xfrm>
            <a:off x="371475" y="4005262"/>
            <a:ext cx="4581525" cy="319088"/>
          </a:xfrm>
        </p:spPr>
        <p:txBody>
          <a:bodyPr>
            <a:noAutofit/>
          </a:bodyPr>
          <a:lstStyle>
            <a:lvl1pPr>
              <a:defRPr sz="1600">
                <a:solidFill>
                  <a:schemeClr val="bg1"/>
                </a:solidFill>
              </a:defRPr>
            </a:lvl1pPr>
          </a:lstStyle>
          <a:p>
            <a:pPr lvl="0"/>
            <a:r>
              <a:rPr lang="en-US"/>
              <a:t>Edit Master text styles</a:t>
            </a:r>
          </a:p>
        </p:txBody>
      </p:sp>
    </p:spTree>
    <p:extLst>
      <p:ext uri="{BB962C8B-B14F-4D97-AF65-F5344CB8AC3E}">
        <p14:creationId xmlns:p14="http://schemas.microsoft.com/office/powerpoint/2010/main" val="4765770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0" indent="0">
              <a:buFont typeface="Arial" panose="020B0604020202020204" pitchFamily="34" charset="0"/>
              <a:buNone/>
              <a:defRPr sz="2600">
                <a:solidFill>
                  <a:schemeClr val="tx2"/>
                </a:solidFill>
              </a:defRPr>
            </a:lvl1pPr>
            <a:lvl2pPr marL="742950" indent="-285750">
              <a:buFontTx/>
              <a:buBlip>
                <a:blip r:embed="rId2"/>
              </a:buBlip>
              <a:defRPr sz="2400">
                <a:solidFill>
                  <a:schemeClr val="tx2"/>
                </a:solidFill>
              </a:defRPr>
            </a:lvl2pPr>
            <a:lvl3pPr marL="1143000" indent="-228600">
              <a:buFontTx/>
              <a:buBlip>
                <a:blip r:embed="rId2"/>
              </a:buBlip>
              <a:defRPr sz="2000">
                <a:solidFill>
                  <a:schemeClr val="tx2"/>
                </a:solidFill>
              </a:defRPr>
            </a:lvl3pPr>
            <a:lvl4pPr marL="1600200" indent="-228600">
              <a:buFontTx/>
              <a:buBlip>
                <a:blip r:embed="rId2"/>
              </a:buBlip>
              <a:defRPr sz="1800">
                <a:solidFill>
                  <a:schemeClr val="tx2"/>
                </a:solidFill>
              </a:defRPr>
            </a:lvl4pPr>
            <a:lvl5pPr marL="2057400" indent="-228600">
              <a:buFontTx/>
              <a:buBlip>
                <a:blip r:embed="rId2"/>
              </a:buBlip>
              <a:defRPr sz="160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1346066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4993828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marL="0" indent="0">
              <a:buFont typeface="Arial" panose="020B0604020202020204" pitchFamily="34" charset="0"/>
              <a:buNone/>
              <a:defRPr sz="2000"/>
            </a:lvl1pPr>
            <a:lvl2pPr marL="742950" indent="-285750">
              <a:buFontTx/>
              <a:buBlip>
                <a:blip r:embed="rId2"/>
              </a:buBlip>
              <a:defRPr sz="2000"/>
            </a:lvl2pPr>
            <a:lvl3pPr marL="1143000" indent="-228600">
              <a:buFontTx/>
              <a:buBlip>
                <a:blip r:embed="rId2"/>
              </a:buBlip>
              <a:defRPr sz="1800"/>
            </a:lvl3pPr>
            <a:lvl4pPr marL="1600200" indent="-228600">
              <a:buFontTx/>
              <a:buBlip>
                <a:blip r:embed="rId2"/>
              </a:buBlip>
              <a:defRPr sz="1600"/>
            </a:lvl4pPr>
            <a:lvl5pPr marL="2057400" indent="-228600">
              <a:buFontTx/>
              <a:buBlip>
                <a:blip r:embed="rId2"/>
              </a:buBlip>
              <a:defRPr sz="16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marL="0" indent="0">
              <a:buFont typeface="Arial" panose="020B0604020202020204" pitchFamily="34" charset="0"/>
              <a:buNone/>
              <a:defRPr sz="2000"/>
            </a:lvl1pPr>
            <a:lvl2pPr marL="742950" indent="-285750">
              <a:buFontTx/>
              <a:buBlip>
                <a:blip r:embed="rId2"/>
              </a:buBlip>
              <a:defRPr sz="2400"/>
            </a:lvl2pPr>
            <a:lvl3pPr marL="1143000" indent="-228600">
              <a:buFontTx/>
              <a:buBlip>
                <a:blip r:embed="rId2"/>
              </a:buBlip>
              <a:defRPr sz="2000"/>
            </a:lvl3pPr>
            <a:lvl4pPr marL="1600200" indent="-228600">
              <a:buFontTx/>
              <a:buBlip>
                <a:blip r:embed="rId2"/>
              </a:buBlip>
              <a:defRPr sz="1800"/>
            </a:lvl4pPr>
            <a:lvl5pPr marL="2057400" indent="-228600">
              <a:buFontTx/>
              <a:buBlip>
                <a:blip r:embed="rId2"/>
              </a:buBlip>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1603742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normAutofit/>
          </a:bodyPr>
          <a:lstStyle>
            <a:lvl1pPr marL="0" indent="0">
              <a:buNone/>
              <a:defRPr sz="2000" b="0">
                <a:latin typeface="Segoe UI Semibold" panose="020B07020402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1631156"/>
            <a:ext cx="4040188" cy="2963466"/>
          </a:xfrm>
        </p:spPr>
        <p:txBody>
          <a:bodyPr/>
          <a:lstStyle>
            <a:lvl1pPr marL="0" indent="0">
              <a:buFont typeface="Arial" panose="020B0604020202020204" pitchFamily="34" charset="0"/>
              <a:buNone/>
              <a:defRPr sz="2000"/>
            </a:lvl1pPr>
            <a:lvl2pPr marL="742950" indent="-285750">
              <a:buFontTx/>
              <a:buBlip>
                <a:blip r:embed="rId2"/>
              </a:buBlip>
              <a:defRPr sz="2000"/>
            </a:lvl2pPr>
            <a:lvl3pPr marL="1143000" indent="-228600">
              <a:buFontTx/>
              <a:buBlip>
                <a:blip r:embed="rId2"/>
              </a:buBlip>
              <a:defRPr sz="1800"/>
            </a:lvl3pPr>
            <a:lvl4pPr marL="1600200" indent="-228600">
              <a:buFontTx/>
              <a:buBlip>
                <a:blip r:embed="rId2"/>
              </a:buBlip>
              <a:defRPr sz="1600"/>
            </a:lvl4pPr>
            <a:lvl5pPr marL="2057400" indent="-228600">
              <a:buFontTx/>
              <a:buBlip>
                <a:blip r:embed="rId2"/>
              </a:buBlip>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151335"/>
            <a:ext cx="4041775" cy="479822"/>
          </a:xfrm>
        </p:spPr>
        <p:txBody>
          <a:bodyPr anchor="b">
            <a:normAutofit/>
          </a:bodyPr>
          <a:lstStyle>
            <a:lvl1pPr marL="0" indent="0">
              <a:buNone/>
              <a:defRPr sz="2000" b="0">
                <a:latin typeface="Segoe UI Semibold" panose="020B07020402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6" y="1631156"/>
            <a:ext cx="4041775" cy="2963466"/>
          </a:xfrm>
        </p:spPr>
        <p:txBody>
          <a:bodyPr/>
          <a:lstStyle>
            <a:lvl1pPr marL="0" indent="0">
              <a:buFont typeface="Arial" panose="020B0604020202020204" pitchFamily="34" charset="0"/>
              <a:buNone/>
              <a:defRPr sz="2000"/>
            </a:lvl1pPr>
            <a:lvl2pPr marL="742950" indent="-285750">
              <a:buFontTx/>
              <a:buBlip>
                <a:blip r:embed="rId2"/>
              </a:buBlip>
              <a:defRPr sz="2000"/>
            </a:lvl2pPr>
            <a:lvl3pPr marL="1143000" indent="-228600">
              <a:buFontTx/>
              <a:buBlip>
                <a:blip r:embed="rId2"/>
              </a:buBlip>
              <a:defRPr sz="1800"/>
            </a:lvl3pPr>
            <a:lvl4pPr marL="1600200" indent="-228600">
              <a:buFontTx/>
              <a:buBlip>
                <a:blip r:embed="rId2"/>
              </a:buBlip>
              <a:defRPr sz="1600"/>
            </a:lvl4pPr>
            <a:lvl5pPr marL="2057400" indent="-228600">
              <a:buFontTx/>
              <a:buBlip>
                <a:blip r:embed="rId2"/>
              </a:buBlip>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38843435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Slide Number Placeholder 4"/>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38094510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22836051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Slide Number Placeholder 6"/>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1905158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png"/><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33350"/>
            <a:ext cx="8229600" cy="762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4"/>
          </p:nvPr>
        </p:nvSpPr>
        <p:spPr>
          <a:xfrm>
            <a:off x="6934200" y="4857750"/>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8569167A-9D82-438A-BF70-1028D6A4A763}" type="slidenum">
              <a:rPr lang="en-US" smtClean="0"/>
              <a:t>‹#›</a:t>
            </a:fld>
            <a:endParaRPr lang="en-US"/>
          </a:p>
        </p:txBody>
      </p:sp>
    </p:spTree>
    <p:extLst>
      <p:ext uri="{BB962C8B-B14F-4D97-AF65-F5344CB8AC3E}">
        <p14:creationId xmlns:p14="http://schemas.microsoft.com/office/powerpoint/2010/main" val="4275347303"/>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7" r:id="rId8"/>
  </p:sldLayoutIdLst>
  <p:hf hdr="0" ftr="0" dt="0"/>
  <p:txStyles>
    <p:titleStyle>
      <a:lvl1pPr algn="ctr" defTabSz="914400" rtl="0" eaLnBrk="1" latinLnBrk="0" hangingPunct="1">
        <a:spcBef>
          <a:spcPct val="0"/>
        </a:spcBef>
        <a:buNone/>
        <a:defRPr sz="3200" b="1" kern="1200">
          <a:solidFill>
            <a:schemeClr val="tx2"/>
          </a:solidFill>
          <a:latin typeface="+mj-lt"/>
          <a:ea typeface="+mj-ea"/>
          <a:cs typeface="+mj-cs"/>
        </a:defRPr>
      </a:lvl1pPr>
    </p:titleStyle>
    <p:bodyStyle>
      <a:lvl1pPr marL="0" indent="0" algn="l" defTabSz="914400" rtl="0" eaLnBrk="1" latinLnBrk="0" hangingPunct="1">
        <a:spcBef>
          <a:spcPct val="20000"/>
        </a:spcBef>
        <a:buFont typeface="Arial" panose="020B0604020202020204" pitchFamily="34" charset="0"/>
        <a:buNone/>
        <a:defRPr sz="2600" kern="1200">
          <a:solidFill>
            <a:schemeClr val="tx2"/>
          </a:solidFill>
          <a:latin typeface="+mn-lt"/>
          <a:ea typeface="+mn-ea"/>
          <a:cs typeface="+mn-cs"/>
        </a:defRPr>
      </a:lvl1pPr>
      <a:lvl2pPr marL="742950" indent="-285750" algn="l" defTabSz="914400" rtl="0" eaLnBrk="1" latinLnBrk="0" hangingPunct="1">
        <a:spcBef>
          <a:spcPct val="20000"/>
        </a:spcBef>
        <a:buFontTx/>
        <a:buBlip>
          <a:blip r:embed="rId11"/>
        </a:buBlip>
        <a:defRPr sz="2400" kern="1200">
          <a:solidFill>
            <a:schemeClr val="tx2"/>
          </a:solidFill>
          <a:latin typeface="+mn-lt"/>
          <a:ea typeface="+mn-ea"/>
          <a:cs typeface="+mn-cs"/>
        </a:defRPr>
      </a:lvl2pPr>
      <a:lvl3pPr marL="1143000" indent="-228600" algn="l" defTabSz="914400" rtl="0" eaLnBrk="1" latinLnBrk="0" hangingPunct="1">
        <a:spcBef>
          <a:spcPct val="20000"/>
        </a:spcBef>
        <a:buFontTx/>
        <a:buBlip>
          <a:blip r:embed="rId11"/>
        </a:buBlip>
        <a:defRPr sz="2000" kern="1200">
          <a:solidFill>
            <a:schemeClr val="tx2"/>
          </a:solidFill>
          <a:latin typeface="+mn-lt"/>
          <a:ea typeface="+mn-ea"/>
          <a:cs typeface="+mn-cs"/>
        </a:defRPr>
      </a:lvl3pPr>
      <a:lvl4pPr marL="1600200" indent="-228600" algn="l" defTabSz="914400" rtl="0" eaLnBrk="1" latinLnBrk="0" hangingPunct="1">
        <a:spcBef>
          <a:spcPct val="20000"/>
        </a:spcBef>
        <a:buFontTx/>
        <a:buBlip>
          <a:blip r:embed="rId11"/>
        </a:buBlip>
        <a:defRPr sz="1800" kern="1200">
          <a:solidFill>
            <a:schemeClr val="tx2"/>
          </a:solidFill>
          <a:latin typeface="+mn-lt"/>
          <a:ea typeface="+mn-ea"/>
          <a:cs typeface="+mn-cs"/>
        </a:defRPr>
      </a:lvl4pPr>
      <a:lvl5pPr marL="2057400" indent="-228600" algn="l" defTabSz="914400" rtl="0" eaLnBrk="1" latinLnBrk="0" hangingPunct="1">
        <a:spcBef>
          <a:spcPct val="20000"/>
        </a:spcBef>
        <a:buFontTx/>
        <a:buBlip>
          <a:blip r:embed="rId11"/>
        </a:buBlip>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energy.ca.gov/event/workshop/2021-03/scoping-workshop-upcoming-solicitation-regarding-pilot-test-and"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hyperlink" Target="https://www.surveymonkey.com/r/CEC-10-11-2017" TargetMode="External"/></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2.png"/><Relationship Id="rId3" Type="http://schemas.openxmlformats.org/officeDocument/2006/relationships/hyperlink" Target="https://www.instagram.com/calenergy/" TargetMode="External"/><Relationship Id="rId7" Type="http://schemas.openxmlformats.org/officeDocument/2006/relationships/hyperlink" Target="https://www.linkedin.com/company/california-energy-commission" TargetMode="External"/><Relationship Id="rId12"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10.jpeg"/><Relationship Id="rId5" Type="http://schemas.openxmlformats.org/officeDocument/2006/relationships/hyperlink" Target="http://www.facebook.com/CAEnergy/" TargetMode="External"/><Relationship Id="rId10" Type="http://schemas.openxmlformats.org/officeDocument/2006/relationships/image" Target="../media/image9.png"/><Relationship Id="rId4" Type="http://schemas.openxmlformats.org/officeDocument/2006/relationships/image" Target="../media/image6.png"/><Relationship Id="rId9" Type="http://schemas.openxmlformats.org/officeDocument/2006/relationships/hyperlink" Target="https://twitter.com/calenerg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15.emf"/></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pn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efiling.energy.ca.gov/Ecomment/Ecomment.aspx?docketnumber=19-ERDD-01"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hyperlink" Target="mailto:yahui.yang@energy.ca.gov" TargetMode="External"/><Relationship Id="rId4" Type="http://schemas.openxmlformats.org/officeDocument/2006/relationships/hyperlink" Target="mailto:docket@energy.ca.gov"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C06766FB-7227-4DC1-A230-FF306D4F8B3F}"/>
              </a:ext>
            </a:extLst>
          </p:cNvPr>
          <p:cNvSpPr>
            <a:spLocks noGrp="1"/>
          </p:cNvSpPr>
          <p:nvPr>
            <p:ph type="title" idx="4294967295"/>
          </p:nvPr>
        </p:nvSpPr>
        <p:spPr>
          <a:xfrm>
            <a:off x="396949" y="1694703"/>
            <a:ext cx="5664217" cy="762000"/>
          </a:xfrm>
        </p:spPr>
        <p:txBody>
          <a:bodyPr>
            <a:normAutofit fontScale="90000"/>
          </a:bodyPr>
          <a:lstStyle/>
          <a:p>
            <a:pPr algn="l"/>
            <a:r>
              <a:rPr lang="en-US" sz="2800" dirty="0">
                <a:solidFill>
                  <a:schemeClr val="bg1"/>
                </a:solidFill>
                <a:latin typeface="+mn-lt"/>
              </a:rPr>
              <a:t>Hydrogen</a:t>
            </a:r>
            <a:r>
              <a:rPr lang="en-US" sz="2800" dirty="0">
                <a:solidFill>
                  <a:schemeClr val="bg1"/>
                </a:solidFill>
              </a:rPr>
              <a:t> Blending into </a:t>
            </a:r>
            <a:br>
              <a:rPr lang="en-US" sz="2800" dirty="0">
                <a:solidFill>
                  <a:schemeClr val="bg1"/>
                </a:solidFill>
              </a:rPr>
            </a:br>
            <a:r>
              <a:rPr lang="en-US" sz="2800" dirty="0">
                <a:solidFill>
                  <a:schemeClr val="bg1"/>
                </a:solidFill>
              </a:rPr>
              <a:t>Existing Natural Gas Systems</a:t>
            </a:r>
            <a:endParaRPr lang="en-US" dirty="0">
              <a:solidFill>
                <a:schemeClr val="bg1"/>
              </a:solidFill>
            </a:endParaRPr>
          </a:p>
        </p:txBody>
      </p:sp>
      <p:sp>
        <p:nvSpPr>
          <p:cNvPr id="5" name="Text Placeholder 3"/>
          <p:cNvSpPr>
            <a:spLocks noGrp="1"/>
          </p:cNvSpPr>
          <p:nvPr>
            <p:ph type="body" sz="quarter" idx="12"/>
          </p:nvPr>
        </p:nvSpPr>
        <p:spPr>
          <a:xfrm>
            <a:off x="396949" y="2571750"/>
            <a:ext cx="4581525" cy="379506"/>
          </a:xfrm>
        </p:spPr>
        <p:txBody>
          <a:bodyPr/>
          <a:lstStyle/>
          <a:p>
            <a:pPr>
              <a:spcAft>
                <a:spcPts val="1200"/>
              </a:spcAft>
            </a:pPr>
            <a:r>
              <a:rPr lang="en-US" sz="1800" dirty="0"/>
              <a:t>Scoping Workshop for a Future Solicitation</a:t>
            </a:r>
            <a:endParaRPr lang="en-US" sz="2800" dirty="0"/>
          </a:p>
        </p:txBody>
      </p:sp>
      <p:sp>
        <p:nvSpPr>
          <p:cNvPr id="4" name="Text Placeholder 3"/>
          <p:cNvSpPr>
            <a:spLocks noGrp="1"/>
          </p:cNvSpPr>
          <p:nvPr>
            <p:ph type="body" sz="quarter" idx="12"/>
          </p:nvPr>
        </p:nvSpPr>
        <p:spPr>
          <a:xfrm>
            <a:off x="396949" y="3943350"/>
            <a:ext cx="5223922" cy="685800"/>
          </a:xfrm>
        </p:spPr>
        <p:txBody>
          <a:bodyPr/>
          <a:lstStyle/>
          <a:p>
            <a:r>
              <a:rPr lang="en-US" dirty="0"/>
              <a:t>Qing Tian, Ph.D., </a:t>
            </a:r>
            <a:r>
              <a:rPr lang="en-US" dirty="0" err="1"/>
              <a:t>Yahui</a:t>
            </a:r>
            <a:r>
              <a:rPr lang="en-US" dirty="0"/>
              <a:t> Yang, Ph.D., and Daniel </a:t>
            </a:r>
            <a:r>
              <a:rPr lang="en-US" dirty="0" err="1"/>
              <a:t>Gehringer</a:t>
            </a:r>
            <a:endParaRPr lang="en-US" dirty="0"/>
          </a:p>
          <a:p>
            <a:r>
              <a:rPr lang="en-US" dirty="0"/>
              <a:t>March 18, 2021</a:t>
            </a:r>
          </a:p>
        </p:txBody>
      </p:sp>
    </p:spTree>
    <p:extLst>
      <p:ext uri="{BB962C8B-B14F-4D97-AF65-F5344CB8AC3E}">
        <p14:creationId xmlns:p14="http://schemas.microsoft.com/office/powerpoint/2010/main" val="12993618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Workshop Agenda</a:t>
            </a:r>
          </a:p>
        </p:txBody>
      </p:sp>
      <p:sp>
        <p:nvSpPr>
          <p:cNvPr id="4" name="Slide Number Placeholder 3"/>
          <p:cNvSpPr>
            <a:spLocks noGrp="1"/>
          </p:cNvSpPr>
          <p:nvPr>
            <p:ph type="sldNum" sz="quarter" idx="12"/>
          </p:nvPr>
        </p:nvSpPr>
        <p:spPr/>
        <p:txBody>
          <a:bodyPr/>
          <a:lstStyle/>
          <a:p>
            <a:fld id="{8569167A-9D82-438A-BF70-1028D6A4A763}" type="slidenum">
              <a:rPr lang="en-US" smtClean="0"/>
              <a:t>2</a:t>
            </a:fld>
            <a:endParaRPr lang="en-US"/>
          </a:p>
        </p:txBody>
      </p:sp>
      <p:graphicFrame>
        <p:nvGraphicFramePr>
          <p:cNvPr id="5" name="Table 4"/>
          <p:cNvGraphicFramePr>
            <a:graphicFrameLocks noGrp="1"/>
          </p:cNvGraphicFramePr>
          <p:nvPr>
            <p:extLst>
              <p:ext uri="{D42A27DB-BD31-4B8C-83A1-F6EECF244321}">
                <p14:modId xmlns:p14="http://schemas.microsoft.com/office/powerpoint/2010/main" val="1167788870"/>
              </p:ext>
            </p:extLst>
          </p:nvPr>
        </p:nvGraphicFramePr>
        <p:xfrm>
          <a:off x="657224" y="895350"/>
          <a:ext cx="8220075" cy="3952640"/>
        </p:xfrm>
        <a:graphic>
          <a:graphicData uri="http://schemas.openxmlformats.org/drawingml/2006/table">
            <a:tbl>
              <a:tblPr firstRow="1" bandRow="1">
                <a:tableStyleId>{5C22544A-7EE6-4342-B048-85BDC9FD1C3A}</a:tableStyleId>
              </a:tblPr>
              <a:tblGrid>
                <a:gridCol w="1335762">
                  <a:extLst>
                    <a:ext uri="{9D8B030D-6E8A-4147-A177-3AD203B41FA5}">
                      <a16:colId xmlns:a16="http://schemas.microsoft.com/office/drawing/2014/main" val="1488881723"/>
                    </a:ext>
                  </a:extLst>
                </a:gridCol>
                <a:gridCol w="6884313">
                  <a:extLst>
                    <a:ext uri="{9D8B030D-6E8A-4147-A177-3AD203B41FA5}">
                      <a16:colId xmlns:a16="http://schemas.microsoft.com/office/drawing/2014/main" val="400606579"/>
                    </a:ext>
                  </a:extLst>
                </a:gridCol>
              </a:tblGrid>
              <a:tr h="309680">
                <a:tc>
                  <a:txBody>
                    <a:bodyPr/>
                    <a:lstStyle/>
                    <a:p>
                      <a:pPr algn="ctr"/>
                      <a:r>
                        <a:rPr lang="en-US" sz="1400" dirty="0"/>
                        <a:t>Time</a:t>
                      </a:r>
                    </a:p>
                  </a:txBody>
                  <a:tcPr/>
                </a:tc>
                <a:tc>
                  <a:txBody>
                    <a:bodyPr/>
                    <a:lstStyle/>
                    <a:p>
                      <a:pPr algn="ctr"/>
                      <a:r>
                        <a:rPr lang="en-US" sz="1400" dirty="0"/>
                        <a:t>Topic</a:t>
                      </a:r>
                    </a:p>
                  </a:txBody>
                  <a:tcPr/>
                </a:tc>
                <a:extLst>
                  <a:ext uri="{0D108BD9-81ED-4DB2-BD59-A6C34878D82A}">
                    <a16:rowId xmlns:a16="http://schemas.microsoft.com/office/drawing/2014/main" val="3922812277"/>
                  </a:ext>
                </a:extLst>
              </a:tr>
              <a:tr h="309680">
                <a:tc>
                  <a:txBody>
                    <a:bodyPr/>
                    <a:lstStyle/>
                    <a:p>
                      <a:r>
                        <a:rPr lang="en-US" sz="1400" dirty="0"/>
                        <a:t>9:00 am</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Welcome and Introductions</a:t>
                      </a:r>
                    </a:p>
                    <a:p>
                      <a:pPr marL="742950" marR="0" lvl="1"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1200" dirty="0"/>
                        <a:t>Commitment</a:t>
                      </a:r>
                      <a:r>
                        <a:rPr lang="en-US" sz="1200" baseline="0" dirty="0"/>
                        <a:t> to Diversity</a:t>
                      </a:r>
                    </a:p>
                    <a:p>
                      <a:pPr marL="742950" marR="0" lvl="1"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1200" baseline="0" dirty="0"/>
                        <a:t>Connect with Us</a:t>
                      </a:r>
                    </a:p>
                    <a:p>
                      <a:pPr marL="742950" marR="0" lvl="1" indent="-285750" algn="l" rtl="0" eaLnBrk="1" fontAlgn="auto" latinLnBrk="0" hangingPunct="1">
                        <a:lnSpc>
                          <a:spcPct val="100000"/>
                        </a:lnSpc>
                        <a:spcBef>
                          <a:spcPts val="0"/>
                        </a:spcBef>
                        <a:spcAft>
                          <a:spcPts val="0"/>
                        </a:spcAft>
                        <a:buClrTx/>
                        <a:buSzTx/>
                        <a:buFont typeface="Wingdings" panose="05000000000000000000" pitchFamily="2" charset="2"/>
                        <a:buChar char="Ø"/>
                      </a:pPr>
                      <a:r>
                        <a:rPr lang="en-US" sz="1200" dirty="0"/>
                        <a:t>Natural</a:t>
                      </a:r>
                      <a:r>
                        <a:rPr lang="en-US" sz="1200" baseline="0" dirty="0"/>
                        <a:t> Gas R&amp;D Program Overview and Hydrogen Related Research Opportunities </a:t>
                      </a:r>
                    </a:p>
                  </a:txBody>
                  <a:tcPr/>
                </a:tc>
                <a:extLst>
                  <a:ext uri="{0D108BD9-81ED-4DB2-BD59-A6C34878D82A}">
                    <a16:rowId xmlns:a16="http://schemas.microsoft.com/office/drawing/2014/main" val="575326492"/>
                  </a:ext>
                </a:extLst>
              </a:tr>
              <a:tr h="167640">
                <a:tc>
                  <a:txBody>
                    <a:bodyPr/>
                    <a:lstStyle/>
                    <a:p>
                      <a:r>
                        <a:rPr lang="en-US" sz="1400" dirty="0"/>
                        <a:t>9:15 am</a:t>
                      </a:r>
                    </a:p>
                  </a:txBody>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1400" dirty="0"/>
                        <a:t>Information on Future Solicitation </a:t>
                      </a:r>
                      <a:endParaRPr lang="en-US" sz="1400"/>
                    </a:p>
                    <a:p>
                      <a:pPr marL="742950" marR="0" lvl="1"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1200" baseline="0" dirty="0"/>
                        <a:t>Research Initiative Background</a:t>
                      </a:r>
                    </a:p>
                    <a:p>
                      <a:pPr marL="742950" marR="0" lvl="1"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1200" dirty="0"/>
                        <a:t>Solicitation Goals</a:t>
                      </a:r>
                    </a:p>
                    <a:p>
                      <a:pPr marL="742950" marR="0" lvl="1"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1200" dirty="0"/>
                        <a:t>General</a:t>
                      </a:r>
                      <a:r>
                        <a:rPr lang="en-US" sz="1200" baseline="0" dirty="0"/>
                        <a:t> </a:t>
                      </a:r>
                      <a:r>
                        <a:rPr lang="en-US" sz="1200" dirty="0"/>
                        <a:t>Requirements</a:t>
                      </a:r>
                    </a:p>
                    <a:p>
                      <a:pPr marL="742950" marR="0" lvl="1" indent="-285750" algn="l" rtl="0" eaLnBrk="1" fontAlgn="auto" latinLnBrk="0" hangingPunct="1">
                        <a:lnSpc>
                          <a:spcPct val="100000"/>
                        </a:lnSpc>
                        <a:spcBef>
                          <a:spcPts val="0"/>
                        </a:spcBef>
                        <a:spcAft>
                          <a:spcPts val="0"/>
                        </a:spcAft>
                        <a:buClrTx/>
                        <a:buSzTx/>
                        <a:buFont typeface="Wingdings" panose="05000000000000000000" pitchFamily="2" charset="2"/>
                        <a:buChar char="Ø"/>
                      </a:pPr>
                      <a:r>
                        <a:rPr lang="en-US" sz="1200" dirty="0"/>
                        <a:t>Data Collection Requirements </a:t>
                      </a:r>
                    </a:p>
                  </a:txBody>
                  <a:tcPr/>
                </a:tc>
                <a:extLst>
                  <a:ext uri="{0D108BD9-81ED-4DB2-BD59-A6C34878D82A}">
                    <a16:rowId xmlns:a16="http://schemas.microsoft.com/office/drawing/2014/main" val="3573635932"/>
                  </a:ext>
                </a:extLst>
              </a:tr>
              <a:tr h="1057040">
                <a:tc>
                  <a:txBody>
                    <a:bodyPr/>
                    <a:lstStyle/>
                    <a:p>
                      <a:r>
                        <a:rPr lang="en-US" sz="1400" dirty="0"/>
                        <a:t>9:30 am</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Stakeholder Presentations</a:t>
                      </a:r>
                    </a:p>
                    <a:p>
                      <a:pPr marL="742950" marR="0" lvl="1"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1200" dirty="0"/>
                        <a:t>National Fuel Cell Research Center, UC Irvine</a:t>
                      </a:r>
                    </a:p>
                    <a:p>
                      <a:pPr marL="742950" marR="0" lvl="1"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1200" dirty="0"/>
                        <a:t>Center for Environmental Research and Technology, UC Riverside</a:t>
                      </a:r>
                    </a:p>
                    <a:p>
                      <a:pPr marL="742950" marR="0" lvl="1"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1200" dirty="0"/>
                        <a:t>Pacific Gas and Electric Company</a:t>
                      </a:r>
                    </a:p>
                    <a:p>
                      <a:pPr marL="742950" marR="0" lvl="1"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1200" dirty="0"/>
                        <a:t>Southern California Gas Company</a:t>
                      </a:r>
                    </a:p>
                  </a:txBody>
                  <a:tcPr/>
                </a:tc>
                <a:extLst>
                  <a:ext uri="{0D108BD9-81ED-4DB2-BD59-A6C34878D82A}">
                    <a16:rowId xmlns:a16="http://schemas.microsoft.com/office/drawing/2014/main" val="503390680"/>
                  </a:ext>
                </a:extLst>
              </a:tr>
              <a:tr h="309680">
                <a:tc>
                  <a:txBody>
                    <a:bodyPr/>
                    <a:lstStyle/>
                    <a:p>
                      <a:r>
                        <a:rPr lang="en-US" sz="1400" dirty="0"/>
                        <a:t>10:30</a:t>
                      </a:r>
                      <a:r>
                        <a:rPr lang="en-US" sz="1400" baseline="0" dirty="0"/>
                        <a:t> am</a:t>
                      </a:r>
                      <a:endParaRPr lang="en-US"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Questions and</a:t>
                      </a:r>
                      <a:r>
                        <a:rPr lang="en-US" sz="1400" baseline="0" dirty="0"/>
                        <a:t> </a:t>
                      </a:r>
                      <a:r>
                        <a:rPr lang="en-US" sz="1400" dirty="0"/>
                        <a:t>Comments</a:t>
                      </a:r>
                    </a:p>
                  </a:txBody>
                  <a:tcPr/>
                </a:tc>
                <a:extLst>
                  <a:ext uri="{0D108BD9-81ED-4DB2-BD59-A6C34878D82A}">
                    <a16:rowId xmlns:a16="http://schemas.microsoft.com/office/drawing/2014/main" val="2063103714"/>
                  </a:ext>
                </a:extLst>
              </a:tr>
              <a:tr h="386480">
                <a:tc>
                  <a:txBody>
                    <a:bodyPr/>
                    <a:lstStyle/>
                    <a:p>
                      <a:r>
                        <a:rPr lang="en-US" sz="1400" dirty="0"/>
                        <a:t>11:00</a:t>
                      </a:r>
                      <a:r>
                        <a:rPr lang="en-US" sz="1400" baseline="0" dirty="0"/>
                        <a:t> pm </a:t>
                      </a:r>
                      <a:endParaRPr lang="en-US" sz="140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Adjourn</a:t>
                      </a:r>
                    </a:p>
                  </a:txBody>
                  <a:tcPr/>
                </a:tc>
                <a:extLst>
                  <a:ext uri="{0D108BD9-81ED-4DB2-BD59-A6C34878D82A}">
                    <a16:rowId xmlns:a16="http://schemas.microsoft.com/office/drawing/2014/main" val="3714136923"/>
                  </a:ext>
                </a:extLst>
              </a:tr>
            </a:tbl>
          </a:graphicData>
        </a:graphic>
      </p:graphicFrame>
    </p:spTree>
    <p:extLst>
      <p:ext uri="{BB962C8B-B14F-4D97-AF65-F5344CB8AC3E}">
        <p14:creationId xmlns:p14="http://schemas.microsoft.com/office/powerpoint/2010/main" val="36605023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Housekeeping</a:t>
            </a:r>
          </a:p>
        </p:txBody>
      </p:sp>
      <p:sp>
        <p:nvSpPr>
          <p:cNvPr id="7" name="Content Placeholder 5">
            <a:extLst>
              <a:ext uri="{FF2B5EF4-FFF2-40B4-BE49-F238E27FC236}">
                <a16:creationId xmlns:a16="http://schemas.microsoft.com/office/drawing/2014/main" id="{9B912184-A9F8-4AB9-A395-9F6E5FACAE21}"/>
              </a:ext>
            </a:extLst>
          </p:cNvPr>
          <p:cNvSpPr txBox="1">
            <a:spLocks/>
          </p:cNvSpPr>
          <p:nvPr/>
        </p:nvSpPr>
        <p:spPr>
          <a:xfrm>
            <a:off x="457200" y="956931"/>
            <a:ext cx="8229600" cy="3788806"/>
          </a:xfrm>
          <a:prstGeom prst="rect">
            <a:avLst/>
          </a:prstGeom>
        </p:spPr>
        <p:txBody>
          <a:bodyPr vert="horz" lIns="68580" tIns="34290" rIns="68580" bIns="3429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buFont typeface="Wingdings" panose="05000000000000000000" pitchFamily="2" charset="2"/>
              <a:buChar char="Ø"/>
              <a:defRPr/>
            </a:pPr>
            <a:r>
              <a:rPr lang="en-US" sz="2400">
                <a:solidFill>
                  <a:srgbClr val="4F81BD">
                    <a:lumMod val="75000"/>
                  </a:srgbClr>
                </a:solidFill>
                <a:cs typeface="Arial" panose="020B0604020202020204" pitchFamily="34" charset="0"/>
              </a:rPr>
              <a:t>This workshop will be recorded.</a:t>
            </a:r>
          </a:p>
          <a:p>
            <a:pPr>
              <a:buFont typeface="Wingdings" panose="05000000000000000000" pitchFamily="2" charset="2"/>
              <a:buChar char="Ø"/>
              <a:defRPr/>
            </a:pPr>
            <a:r>
              <a:rPr lang="en-US" sz="2400">
                <a:solidFill>
                  <a:srgbClr val="4F81BD">
                    <a:lumMod val="75000"/>
                  </a:srgbClr>
                </a:solidFill>
                <a:cs typeface="Arial" panose="020B0604020202020204" pitchFamily="34" charset="0"/>
              </a:rPr>
              <a:t>Participants will be muted during the presentation. Please chat your question in the Q&amp;A window. </a:t>
            </a:r>
          </a:p>
          <a:p>
            <a:pPr lvl="0">
              <a:buFont typeface="Wingdings" panose="05000000000000000000" pitchFamily="2" charset="2"/>
              <a:buChar char="Ø"/>
              <a:defRPr/>
            </a:pPr>
            <a:r>
              <a:rPr lang="en-US" sz="2400">
                <a:solidFill>
                  <a:srgbClr val="4F81BD">
                    <a:lumMod val="75000"/>
                  </a:srgbClr>
                </a:solidFill>
                <a:cs typeface="Arial" panose="020B0604020202020204" pitchFamily="34" charset="0"/>
              </a:rPr>
              <a:t>Workshop slides and the Zoom recording will be posted on our webpage:</a:t>
            </a:r>
          </a:p>
          <a:p>
            <a:pPr marL="400050" lvl="1" indent="0">
              <a:buNone/>
              <a:defRPr/>
            </a:pPr>
            <a:r>
              <a:rPr lang="en-US" sz="2000">
                <a:solidFill>
                  <a:srgbClr val="4F81BD">
                    <a:lumMod val="75000"/>
                  </a:srgbClr>
                </a:solidFill>
                <a:cs typeface="Arial" panose="020B0604020202020204" pitchFamily="34" charset="0"/>
                <a:hlinkClick r:id="rId3"/>
              </a:rPr>
              <a:t>https://www.energy.ca.gov/event/workshop/2021-03/scoping-workshop-upcoming-solicitation-regarding-pilot-test-and</a:t>
            </a:r>
            <a:r>
              <a:rPr lang="en-US" sz="2000">
                <a:solidFill>
                  <a:srgbClr val="4F81BD">
                    <a:lumMod val="75000"/>
                  </a:srgbClr>
                </a:solidFill>
                <a:cs typeface="Arial" panose="020B0604020202020204" pitchFamily="34" charset="0"/>
              </a:rPr>
              <a:t> </a:t>
            </a:r>
          </a:p>
        </p:txBody>
      </p:sp>
    </p:spTree>
    <p:extLst>
      <p:ext uri="{BB962C8B-B14F-4D97-AF65-F5344CB8AC3E}">
        <p14:creationId xmlns:p14="http://schemas.microsoft.com/office/powerpoint/2010/main" val="22729079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Commitment to Diversity</a:t>
            </a:r>
          </a:p>
        </p:txBody>
      </p:sp>
      <p:sp>
        <p:nvSpPr>
          <p:cNvPr id="4" name="Slide Number Placeholder 3"/>
          <p:cNvSpPr>
            <a:spLocks noGrp="1"/>
          </p:cNvSpPr>
          <p:nvPr>
            <p:ph type="sldNum" sz="quarter" idx="12"/>
          </p:nvPr>
        </p:nvSpPr>
        <p:spPr/>
        <p:txBody>
          <a:bodyPr/>
          <a:lstStyle/>
          <a:p>
            <a:fld id="{8569167A-9D82-438A-BF70-1028D6A4A763}" type="slidenum">
              <a:rPr lang="en-US" smtClean="0"/>
              <a:t>4</a:t>
            </a:fld>
            <a:endParaRPr lang="en-US"/>
          </a:p>
        </p:txBody>
      </p:sp>
      <p:sp>
        <p:nvSpPr>
          <p:cNvPr id="7" name="Content Placeholder 2"/>
          <p:cNvSpPr>
            <a:spLocks noGrp="1"/>
          </p:cNvSpPr>
          <p:nvPr>
            <p:ph idx="1"/>
          </p:nvPr>
        </p:nvSpPr>
        <p:spPr>
          <a:xfrm>
            <a:off x="495998" y="895350"/>
            <a:ext cx="8343201" cy="4114800"/>
          </a:xfrm>
        </p:spPr>
        <p:txBody>
          <a:bodyPr>
            <a:normAutofit fontScale="85000" lnSpcReduction="20000"/>
          </a:bodyPr>
          <a:lstStyle/>
          <a:p>
            <a:pPr>
              <a:spcBef>
                <a:spcPts val="0"/>
              </a:spcBef>
              <a:spcAft>
                <a:spcPts val="1200"/>
              </a:spcAft>
            </a:pPr>
            <a:r>
              <a:rPr lang="en-US" sz="2400"/>
              <a:t>The Energy Commission adopted a resolution strengthening its commitment to diversity in our funding programs. We continue to encourage disadvantaged and underrepresented businesses and communities to engage in and benefit from our many programs. </a:t>
            </a:r>
          </a:p>
          <a:p>
            <a:pPr>
              <a:spcBef>
                <a:spcPts val="0"/>
              </a:spcBef>
              <a:spcAft>
                <a:spcPts val="1200"/>
              </a:spcAft>
            </a:pPr>
            <a:r>
              <a:rPr lang="en-US" sz="2400"/>
              <a:t>To meet this commitment, Energy Commission staff conduct outreach efforts and activities to: </a:t>
            </a:r>
          </a:p>
          <a:p>
            <a:pPr marL="457200" indent="-457200">
              <a:spcBef>
                <a:spcPts val="0"/>
              </a:spcBef>
              <a:spcAft>
                <a:spcPts val="1200"/>
              </a:spcAft>
              <a:buFont typeface="Wingdings" panose="05000000000000000000" pitchFamily="2" charset="2"/>
              <a:buChar char="Ø"/>
            </a:pPr>
            <a:r>
              <a:rPr lang="en-US" sz="2400"/>
              <a:t>Engage with disadvantaged and underrepresented groups throughout the state</a:t>
            </a:r>
          </a:p>
          <a:p>
            <a:pPr marL="457200" indent="-457200">
              <a:spcBef>
                <a:spcPts val="0"/>
              </a:spcBef>
              <a:spcAft>
                <a:spcPts val="1200"/>
              </a:spcAft>
              <a:buFont typeface="Wingdings" panose="05000000000000000000" pitchFamily="2" charset="2"/>
              <a:buChar char="Ø"/>
            </a:pPr>
            <a:r>
              <a:rPr lang="en-US" sz="2400"/>
              <a:t>Notify potential new applicants about the Energy Commission's funding opportunities </a:t>
            </a:r>
          </a:p>
          <a:p>
            <a:pPr marL="457200" indent="-457200">
              <a:spcBef>
                <a:spcPts val="0"/>
              </a:spcBef>
              <a:spcAft>
                <a:spcPts val="1200"/>
              </a:spcAft>
              <a:buFont typeface="Wingdings" panose="05000000000000000000" pitchFamily="2" charset="2"/>
              <a:buChar char="Ø"/>
            </a:pPr>
            <a:r>
              <a:rPr lang="en-US" sz="2400"/>
              <a:t>Assist applicants in understanding how to apply for funding from the Energy Commission's programs </a:t>
            </a:r>
          </a:p>
          <a:p>
            <a:pPr marL="457200" indent="-457200">
              <a:spcBef>
                <a:spcPts val="0"/>
              </a:spcBef>
              <a:spcAft>
                <a:spcPts val="1200"/>
              </a:spcAft>
              <a:buFont typeface="Wingdings" panose="05000000000000000000" pitchFamily="2" charset="2"/>
              <a:buChar char="Ø"/>
            </a:pPr>
            <a:r>
              <a:rPr lang="en-US" sz="2400"/>
              <a:t>Survey participants to measure progress in diversity outreach efforts</a:t>
            </a:r>
          </a:p>
        </p:txBody>
      </p:sp>
    </p:spTree>
    <p:extLst>
      <p:ext uri="{BB962C8B-B14F-4D97-AF65-F5344CB8AC3E}">
        <p14:creationId xmlns:p14="http://schemas.microsoft.com/office/powerpoint/2010/main" val="25059240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E5B14A8-E48A-C540-9214-39685A723586}"/>
              </a:ext>
            </a:extLst>
          </p:cNvPr>
          <p:cNvSpPr>
            <a:spLocks noGrp="1"/>
          </p:cNvSpPr>
          <p:nvPr>
            <p:ph type="title"/>
          </p:nvPr>
        </p:nvSpPr>
        <p:spPr>
          <a:xfrm>
            <a:off x="1066800" y="57150"/>
            <a:ext cx="7391400" cy="762000"/>
          </a:xfrm>
        </p:spPr>
        <p:txBody>
          <a:bodyPr>
            <a:normAutofit/>
          </a:bodyPr>
          <a:lstStyle/>
          <a:p>
            <a:pPr algn="l"/>
            <a:r>
              <a:rPr lang="en-US" b="1" dirty="0">
                <a:solidFill>
                  <a:srgbClr val="254061"/>
                </a:solidFill>
                <a:cs typeface="Arial"/>
              </a:rPr>
              <a:t>We Want to Hear From You!</a:t>
            </a:r>
          </a:p>
        </p:txBody>
      </p:sp>
      <p:sp>
        <p:nvSpPr>
          <p:cNvPr id="8" name="Content Placeholder 5">
            <a:extLst>
              <a:ext uri="{FF2B5EF4-FFF2-40B4-BE49-F238E27FC236}">
                <a16:creationId xmlns:a16="http://schemas.microsoft.com/office/drawing/2014/main" id="{225032D5-95B1-1548-AFAF-7FB1F52B9EA7}"/>
              </a:ext>
            </a:extLst>
          </p:cNvPr>
          <p:cNvSpPr>
            <a:spLocks noGrp="1"/>
          </p:cNvSpPr>
          <p:nvPr>
            <p:ph idx="1"/>
          </p:nvPr>
        </p:nvSpPr>
        <p:spPr>
          <a:xfrm>
            <a:off x="609600" y="1047750"/>
            <a:ext cx="7239000" cy="1358533"/>
          </a:xfrm>
        </p:spPr>
        <p:txBody>
          <a:bodyPr>
            <a:normAutofit/>
          </a:bodyPr>
          <a:lstStyle/>
          <a:p>
            <a:r>
              <a:rPr lang="en-US" sz="1800" b="1">
                <a:solidFill>
                  <a:schemeClr val="accent1">
                    <a:lumMod val="75000"/>
                  </a:schemeClr>
                </a:solidFill>
                <a:cs typeface="Arial" panose="020B0604020202020204" pitchFamily="34" charset="0"/>
              </a:rPr>
              <a:t>1 Minute Survey</a:t>
            </a:r>
          </a:p>
          <a:p>
            <a:endParaRPr lang="en-US" sz="1800">
              <a:solidFill>
                <a:schemeClr val="accent1">
                  <a:lumMod val="75000"/>
                </a:schemeClr>
              </a:solidFill>
              <a:cs typeface="Arial" panose="020B0604020202020204" pitchFamily="34" charset="0"/>
            </a:endParaRPr>
          </a:p>
          <a:p>
            <a:r>
              <a:rPr lang="en-US" sz="1800">
                <a:solidFill>
                  <a:schemeClr val="accent1">
                    <a:lumMod val="75000"/>
                  </a:schemeClr>
                </a:solidFill>
                <a:cs typeface="Arial" panose="020B0604020202020204" pitchFamily="34" charset="0"/>
              </a:rPr>
              <a:t>The information supplied will be used for public reporting purposes to display anonymous overall attendance of diverse groups.</a:t>
            </a:r>
          </a:p>
          <a:p>
            <a:endParaRPr lang="en-US">
              <a:solidFill>
                <a:schemeClr val="accent1">
                  <a:lumMod val="75000"/>
                </a:schemeClr>
              </a:solidFill>
              <a:cs typeface="Arial"/>
            </a:endParaRPr>
          </a:p>
        </p:txBody>
      </p:sp>
      <p:pic>
        <p:nvPicPr>
          <p:cNvPr id="5" name="Picture 4">
            <a:extLs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rcRect l="1730"/>
          <a:stretch>
            <a:fillRect/>
          </a:stretch>
        </p:blipFill>
        <p:spPr bwMode="auto">
          <a:xfrm>
            <a:off x="5410200" y="2505342"/>
            <a:ext cx="3048000" cy="210509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54C4B8EF-3E77-4B14-BFFD-049B4CA3BD16}"/>
              </a:ext>
            </a:extLst>
          </p:cNvPr>
          <p:cNvSpPr/>
          <p:nvPr/>
        </p:nvSpPr>
        <p:spPr>
          <a:xfrm>
            <a:off x="577702" y="2504191"/>
            <a:ext cx="4572000" cy="1384995"/>
          </a:xfrm>
          <a:prstGeom prst="rect">
            <a:avLst/>
          </a:prstGeom>
        </p:spPr>
        <p:txBody>
          <a:bodyPr>
            <a:spAutoFit/>
          </a:bodyPr>
          <a:lstStyle/>
          <a:p>
            <a:pPr marL="857250" indent="-285750">
              <a:buFont typeface="Wingdings" panose="05000000000000000000" pitchFamily="2" charset="2"/>
              <a:buChar char="Ø"/>
            </a:pPr>
            <a:r>
              <a:rPr lang="en-US" sz="1600">
                <a:solidFill>
                  <a:schemeClr val="accent1">
                    <a:lumMod val="75000"/>
                  </a:schemeClr>
                </a:solidFill>
                <a:cs typeface="Arial" panose="020B0604020202020204" pitchFamily="34" charset="0"/>
              </a:rPr>
              <a:t>Zoom participants, please use this link:</a:t>
            </a:r>
            <a:br>
              <a:rPr lang="en-US" sz="1600">
                <a:solidFill>
                  <a:schemeClr val="accent1">
                    <a:lumMod val="75000"/>
                  </a:schemeClr>
                </a:solidFill>
                <a:cs typeface="Arial" panose="020B0604020202020204" pitchFamily="34" charset="0"/>
              </a:rPr>
            </a:br>
            <a:r>
              <a:rPr lang="en-US" sz="1600" u="sng">
                <a:solidFill>
                  <a:schemeClr val="accent1">
                    <a:lumMod val="75000"/>
                  </a:schemeClr>
                </a:solidFill>
                <a:cs typeface="Arial" panose="020B0604020202020204" pitchFamily="34" charset="0"/>
                <a:hlinkClick r:id="rId4"/>
              </a:rPr>
              <a:t>https://www.surveymonkey.com/r/CEC-10-11-2017</a:t>
            </a:r>
            <a:endParaRPr lang="en-US" sz="1600">
              <a:solidFill>
                <a:schemeClr val="accent1">
                  <a:lumMod val="75000"/>
                </a:schemeClr>
              </a:solidFill>
              <a:cs typeface="Arial" panose="020B0604020202020204" pitchFamily="34" charset="0"/>
            </a:endParaRPr>
          </a:p>
          <a:p>
            <a:pPr marL="342900" indent="-342900">
              <a:buBlip>
                <a:blip r:embed="rId5"/>
              </a:buBlip>
            </a:pPr>
            <a:endParaRPr lang="en-US">
              <a:solidFill>
                <a:schemeClr val="accent1">
                  <a:lumMod val="75000"/>
                </a:schemeClr>
              </a:solidFill>
              <a:cs typeface="Arial" panose="020B0604020202020204" pitchFamily="34" charset="0"/>
            </a:endParaRPr>
          </a:p>
          <a:p>
            <a:r>
              <a:rPr lang="en-US">
                <a:solidFill>
                  <a:schemeClr val="accent1">
                    <a:lumMod val="75000"/>
                  </a:schemeClr>
                </a:solidFill>
                <a:cs typeface="Arial" panose="020B0604020202020204" pitchFamily="34" charset="0"/>
              </a:rPr>
              <a:t>Thank you for your time!</a:t>
            </a:r>
          </a:p>
        </p:txBody>
      </p:sp>
    </p:spTree>
    <p:extLst>
      <p:ext uri="{BB962C8B-B14F-4D97-AF65-F5344CB8AC3E}">
        <p14:creationId xmlns:p14="http://schemas.microsoft.com/office/powerpoint/2010/main" val="37867792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C183D7F6-B498-43B3-948B-1728B52AA6E4}">
                <adec:decorative xmlns:adec="http://schemas.microsoft.com/office/drawing/2017/decorative" val="0"/>
              </a:ext>
            </a:extLst>
          </p:cNvPr>
          <p:cNvSpPr>
            <a:spLocks noGrp="1"/>
          </p:cNvSpPr>
          <p:nvPr>
            <p:ph type="title"/>
          </p:nvPr>
        </p:nvSpPr>
        <p:spPr>
          <a:xfrm>
            <a:off x="533400" y="-12857"/>
            <a:ext cx="7467600" cy="679607"/>
          </a:xfrm>
        </p:spPr>
        <p:txBody>
          <a:bodyPr>
            <a:normAutofit/>
          </a:bodyPr>
          <a:lstStyle/>
          <a:p>
            <a:r>
              <a:rPr lang="en-US" dirty="0"/>
              <a:t>   Connect with Us</a:t>
            </a:r>
          </a:p>
        </p:txBody>
      </p:sp>
      <p:pic>
        <p:nvPicPr>
          <p:cNvPr id="3" name="Picture 2">
            <a:hlinkClick r:id="rId3"/>
            <a:extLs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24775" y="3419135"/>
            <a:ext cx="962025" cy="962025"/>
          </a:xfrm>
          <a:prstGeom prst="rect">
            <a:avLst/>
          </a:prstGeom>
          <a:effectLst>
            <a:outerShdw blurRad="50800" dist="38100" dir="18900000" algn="bl" rotWithShape="0">
              <a:prstClr val="black">
                <a:alpha val="40000"/>
              </a:prstClr>
            </a:outerShdw>
          </a:effectLst>
        </p:spPr>
      </p:pic>
      <p:pic>
        <p:nvPicPr>
          <p:cNvPr id="15" name="Picture 2">
            <a:hlinkClick r:id="rId5"/>
            <a:extLst>
              <a:ext uri="{C183D7F6-B498-43B3-948B-1728B52AA6E4}">
                <adec:decorative xmlns:adec="http://schemas.microsoft.com/office/drawing/2017/decorative" val="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9470" y="3464649"/>
            <a:ext cx="852960" cy="85296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rgbClr val="3399FF"/>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9" name="Picture 7">
            <a:hlinkClick r:id="rId7"/>
            <a:extLst>
              <a:ext uri="{C183D7F6-B498-43B3-948B-1728B52AA6E4}">
                <adec:decorative xmlns:adec="http://schemas.microsoft.com/office/drawing/2017/decorative" val="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700286" y="3466760"/>
            <a:ext cx="945857" cy="85296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rgbClr val="3399FF"/>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7" name="Picture 6">
            <a:hlinkClick r:id="rId9"/>
            <a:extLst>
              <a:ext uri="{C183D7F6-B498-43B3-948B-1728B52AA6E4}">
                <adec:decorative xmlns:adec="http://schemas.microsoft.com/office/drawing/2017/decorative" val="1"/>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448175" y="3464649"/>
            <a:ext cx="935901" cy="935901"/>
          </a:xfrm>
          <a:prstGeom prst="rect">
            <a:avLst/>
          </a:prstGeom>
          <a:effectLst>
            <a:outerShdw blurRad="50800" dist="38100" dir="18900000" algn="bl" rotWithShape="0">
              <a:prstClr val="black">
                <a:alpha val="40000"/>
              </a:prstClr>
            </a:outerShdw>
          </a:effectLst>
        </p:spPr>
      </p:pic>
      <p:pic>
        <p:nvPicPr>
          <p:cNvPr id="11" name="Content Placeholder 2">
            <a:hlinkClick r:id="rId9"/>
            <a:extLst>
              <a:ext uri="{C183D7F6-B498-43B3-948B-1728B52AA6E4}">
                <adec:decorative xmlns:adec="http://schemas.microsoft.com/office/drawing/2017/decorative" val="1"/>
              </a:ext>
            </a:extLst>
          </p:cNvPr>
          <p:cNvPicPr>
            <a:picLocks noGrp="1" noChangeAspect="1"/>
          </p:cNvPicPr>
          <p:nvPr>
            <p:ph idx="1"/>
          </p:nvPr>
        </p:nvPicPr>
        <p:blipFill rotWithShape="1">
          <a:blip r:embed="rId11" cstate="print">
            <a:extLst>
              <a:ext uri="{28A0092B-C50C-407E-A947-70E740481C1C}">
                <a14:useLocalDpi xmlns:a14="http://schemas.microsoft.com/office/drawing/2010/main" val="0"/>
              </a:ext>
            </a:extLst>
          </a:blip>
          <a:srcRect t="7306"/>
          <a:stretch/>
        </p:blipFill>
        <p:spPr>
          <a:xfrm>
            <a:off x="893349" y="819150"/>
            <a:ext cx="3040401" cy="1933496"/>
          </a:xfrm>
          <a:ln w="6350">
            <a:solidFill>
              <a:schemeClr val="tx1"/>
            </a:solidFill>
          </a:ln>
        </p:spPr>
      </p:pic>
      <p:pic>
        <p:nvPicPr>
          <p:cNvPr id="14" name="Picture 13">
            <a:hlinkClick r:id="rId3"/>
            <a:extLst>
              <a:ext uri="{C183D7F6-B498-43B3-948B-1728B52AA6E4}">
                <adec:decorative xmlns:adec="http://schemas.microsoft.com/office/drawing/2017/decorative" val="1"/>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r="2041" b="12368"/>
          <a:stretch/>
        </p:blipFill>
        <p:spPr>
          <a:xfrm>
            <a:off x="4648200" y="801529"/>
            <a:ext cx="3405932" cy="1905000"/>
          </a:xfrm>
          <a:prstGeom prst="rect">
            <a:avLst/>
          </a:prstGeom>
          <a:ln w="6350">
            <a:solidFill>
              <a:schemeClr val="accent1"/>
            </a:solidFill>
          </a:ln>
        </p:spPr>
      </p:pic>
      <p:pic>
        <p:nvPicPr>
          <p:cNvPr id="16" name="Picture 15">
            <a:hlinkClick r:id="rId7"/>
            <a:extLst>
              <a:ext uri="{C183D7F6-B498-43B3-948B-1728B52AA6E4}">
                <adec:decorative xmlns:adec="http://schemas.microsoft.com/office/drawing/2017/decorative" val="1"/>
              </a:ext>
            </a:extLst>
          </p:cNvPr>
          <p:cNvPicPr>
            <a:picLocks noChangeAspect="1"/>
          </p:cNvPicPr>
          <p:nvPr/>
        </p:nvPicPr>
        <p:blipFill rotWithShape="1">
          <a:blip r:embed="rId13" cstate="print">
            <a:extLst>
              <a:ext uri="{28A0092B-C50C-407E-A947-70E740481C1C}">
                <a14:useLocalDpi xmlns:a14="http://schemas.microsoft.com/office/drawing/2010/main" val="0"/>
              </a:ext>
            </a:extLst>
          </a:blip>
          <a:srcRect b="10494"/>
          <a:stretch/>
        </p:blipFill>
        <p:spPr>
          <a:xfrm>
            <a:off x="893349" y="3056964"/>
            <a:ext cx="3040401" cy="1800786"/>
          </a:xfrm>
          <a:prstGeom prst="rect">
            <a:avLst/>
          </a:prstGeom>
          <a:solidFill>
            <a:srgbClr val="FFFFFF">
              <a:shade val="85000"/>
            </a:srgbClr>
          </a:solidFill>
          <a:ln w="6350" cap="flat">
            <a:solidFill>
              <a:schemeClr val="tx1"/>
            </a:solidFill>
            <a:rou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7" name="TextBox 16">
            <a:extLst>
              <a:ext uri="{C183D7F6-B498-43B3-948B-1728B52AA6E4}">
                <adec:decorative xmlns:adec="http://schemas.microsoft.com/office/drawing/2017/decorative" val="0"/>
              </a:ext>
            </a:extLst>
          </p:cNvPr>
          <p:cNvSpPr txBox="1"/>
          <p:nvPr/>
        </p:nvSpPr>
        <p:spPr>
          <a:xfrm>
            <a:off x="809550" y="2734543"/>
            <a:ext cx="613644" cy="246221"/>
          </a:xfrm>
          <a:prstGeom prst="rect">
            <a:avLst/>
          </a:prstGeom>
          <a:noFill/>
        </p:spPr>
        <p:txBody>
          <a:bodyPr wrap="square" rtlCol="0">
            <a:spAutoFit/>
          </a:bodyPr>
          <a:lstStyle/>
          <a:p>
            <a:r>
              <a:rPr lang="en-US" sz="1000" b="1">
                <a:solidFill>
                  <a:schemeClr val="tx1"/>
                </a:solidFill>
                <a:latin typeface="Calibri" panose="020F0502020204030204" pitchFamily="34" charset="0"/>
              </a:rPr>
              <a:t>Twitter</a:t>
            </a:r>
          </a:p>
        </p:txBody>
      </p:sp>
      <p:sp>
        <p:nvSpPr>
          <p:cNvPr id="18" name="TextBox 17">
            <a:extLst>
              <a:ext uri="{C183D7F6-B498-43B3-948B-1728B52AA6E4}">
                <adec:decorative xmlns:adec="http://schemas.microsoft.com/office/drawing/2017/decorative" val="0"/>
              </a:ext>
            </a:extLst>
          </p:cNvPr>
          <p:cNvSpPr txBox="1"/>
          <p:nvPr/>
        </p:nvSpPr>
        <p:spPr>
          <a:xfrm>
            <a:off x="809550" y="4857750"/>
            <a:ext cx="685800" cy="246221"/>
          </a:xfrm>
          <a:prstGeom prst="rect">
            <a:avLst/>
          </a:prstGeom>
          <a:noFill/>
        </p:spPr>
        <p:txBody>
          <a:bodyPr wrap="square" rtlCol="0">
            <a:spAutoFit/>
          </a:bodyPr>
          <a:lstStyle/>
          <a:p>
            <a:r>
              <a:rPr lang="en-US" sz="1000" b="1">
                <a:solidFill>
                  <a:schemeClr val="tx1"/>
                </a:solidFill>
                <a:latin typeface="Calibri" panose="020F0502020204030204" pitchFamily="34" charset="0"/>
              </a:rPr>
              <a:t>LinkedIn</a:t>
            </a:r>
          </a:p>
        </p:txBody>
      </p:sp>
      <p:sp>
        <p:nvSpPr>
          <p:cNvPr id="20" name="TextBox 19">
            <a:extLst>
              <a:ext uri="{C183D7F6-B498-43B3-948B-1728B52AA6E4}">
                <adec:decorative xmlns:adec="http://schemas.microsoft.com/office/drawing/2017/decorative" val="0"/>
              </a:ext>
            </a:extLst>
          </p:cNvPr>
          <p:cNvSpPr txBox="1"/>
          <p:nvPr/>
        </p:nvSpPr>
        <p:spPr>
          <a:xfrm>
            <a:off x="4585250" y="2706529"/>
            <a:ext cx="764022" cy="246221"/>
          </a:xfrm>
          <a:prstGeom prst="rect">
            <a:avLst/>
          </a:prstGeom>
          <a:noFill/>
        </p:spPr>
        <p:txBody>
          <a:bodyPr wrap="square" rtlCol="0">
            <a:spAutoFit/>
          </a:bodyPr>
          <a:lstStyle/>
          <a:p>
            <a:r>
              <a:rPr lang="en-US" sz="1000" b="1">
                <a:solidFill>
                  <a:schemeClr val="tx1"/>
                </a:solidFill>
                <a:latin typeface="Calibri" panose="020F0502020204030204" pitchFamily="34" charset="0"/>
              </a:rPr>
              <a:t>Instagram</a:t>
            </a:r>
          </a:p>
        </p:txBody>
      </p:sp>
      <p:sp>
        <p:nvSpPr>
          <p:cNvPr id="4" name="Slide Number Placeholder 3">
            <a:extLst>
              <a:ext uri="{C183D7F6-B498-43B3-948B-1728B52AA6E4}">
                <adec:decorative xmlns:adec="http://schemas.microsoft.com/office/drawing/2017/decorative" val="0"/>
              </a:ext>
            </a:extLst>
          </p:cNvPr>
          <p:cNvSpPr>
            <a:spLocks noGrp="1"/>
          </p:cNvSpPr>
          <p:nvPr>
            <p:ph type="sldNum" sz="quarter" idx="12"/>
          </p:nvPr>
        </p:nvSpPr>
        <p:spPr/>
        <p:txBody>
          <a:bodyPr/>
          <a:lstStyle/>
          <a:p>
            <a:fld id="{8569167A-9D82-438A-BF70-1028D6A4A763}" type="slidenum">
              <a:rPr lang="en-US" smtClean="0"/>
              <a:t>6</a:t>
            </a:fld>
            <a:endParaRPr lang="en-US"/>
          </a:p>
        </p:txBody>
      </p:sp>
    </p:spTree>
    <p:extLst>
      <p:ext uri="{BB962C8B-B14F-4D97-AF65-F5344CB8AC3E}">
        <p14:creationId xmlns:p14="http://schemas.microsoft.com/office/powerpoint/2010/main" val="14664575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E5B14A8-E48A-C540-9214-39685A723586}"/>
              </a:ext>
            </a:extLst>
          </p:cNvPr>
          <p:cNvSpPr>
            <a:spLocks noGrp="1"/>
          </p:cNvSpPr>
          <p:nvPr>
            <p:ph type="title"/>
          </p:nvPr>
        </p:nvSpPr>
        <p:spPr>
          <a:xfrm>
            <a:off x="619125" y="232171"/>
            <a:ext cx="8229600" cy="762000"/>
          </a:xfrm>
        </p:spPr>
        <p:txBody>
          <a:bodyPr>
            <a:normAutofit/>
          </a:bodyPr>
          <a:lstStyle/>
          <a:p>
            <a:pPr algn="l"/>
            <a:r>
              <a:rPr lang="en-US" sz="2400">
                <a:solidFill>
                  <a:srgbClr val="254061"/>
                </a:solidFill>
                <a:cs typeface="Arial"/>
              </a:rPr>
              <a:t>Find a Partner on EmpowerInnovation.net</a:t>
            </a:r>
          </a:p>
        </p:txBody>
      </p:sp>
      <p:sp>
        <p:nvSpPr>
          <p:cNvPr id="8" name="Content Placeholder 5">
            <a:extLst>
              <a:ext uri="{FF2B5EF4-FFF2-40B4-BE49-F238E27FC236}">
                <a16:creationId xmlns:a16="http://schemas.microsoft.com/office/drawing/2014/main" id="{225032D5-95B1-1548-AFAF-7FB1F52B9EA7}"/>
              </a:ext>
            </a:extLst>
          </p:cNvPr>
          <p:cNvSpPr>
            <a:spLocks noGrp="1"/>
          </p:cNvSpPr>
          <p:nvPr>
            <p:ph idx="1"/>
          </p:nvPr>
        </p:nvSpPr>
        <p:spPr>
          <a:xfrm>
            <a:off x="628650" y="939998"/>
            <a:ext cx="7886700" cy="3737158"/>
          </a:xfrm>
        </p:spPr>
        <p:txBody>
          <a:bodyPr>
            <a:normAutofit/>
          </a:bodyPr>
          <a:lstStyle/>
          <a:p>
            <a:r>
              <a:rPr lang="en-US" sz="2250">
                <a:solidFill>
                  <a:schemeClr val="accent1">
                    <a:lumMod val="75000"/>
                  </a:schemeClr>
                </a:solidFill>
                <a:cs typeface="Arial"/>
              </a:rPr>
              <a:t>Empower Innovation strives to accelerate your clean-tech journey with easy access to funding opportunities from the Energy Commission and other funding providers, curated resources and events, and connections to people and organizations. </a:t>
            </a:r>
          </a:p>
          <a:p>
            <a:endParaRPr lang="en-US">
              <a:solidFill>
                <a:schemeClr val="accent1">
                  <a:lumMod val="75000"/>
                </a:schemeClr>
              </a:solidFill>
              <a:cs typeface="Arial"/>
            </a:endParaRPr>
          </a:p>
        </p:txBody>
      </p:sp>
      <p:sp>
        <p:nvSpPr>
          <p:cNvPr id="9" name="TextBox 8">
            <a:extLst>
              <a:ext uri="{FF2B5EF4-FFF2-40B4-BE49-F238E27FC236}">
                <a16:creationId xmlns:a16="http://schemas.microsoft.com/office/drawing/2014/main" id="{E71EB672-CBC2-42AB-83B9-7D555811ABB4}"/>
              </a:ext>
            </a:extLst>
          </p:cNvPr>
          <p:cNvSpPr txBox="1"/>
          <p:nvPr/>
        </p:nvSpPr>
        <p:spPr>
          <a:xfrm>
            <a:off x="1184378" y="2733338"/>
            <a:ext cx="6775244" cy="1246495"/>
          </a:xfrm>
          <a:prstGeom prst="rect">
            <a:avLst/>
          </a:prstGeom>
          <a:solidFill>
            <a:srgbClr val="CBD8E6"/>
          </a:solidFill>
        </p:spPr>
        <p:txBody>
          <a:bodyPr wrap="square" numCol="2" rtlCol="0" anchor="ctr">
            <a:spAutoFit/>
          </a:bodyPr>
          <a:lstStyle/>
          <a:p>
            <a:pPr defTabSz="342900">
              <a:spcBef>
                <a:spcPts val="450"/>
              </a:spcBef>
              <a:defRPr/>
            </a:pPr>
            <a:r>
              <a:rPr lang="en-US" sz="1500" b="1">
                <a:solidFill>
                  <a:srgbClr val="00588A"/>
                </a:solidFill>
                <a:ea typeface="Open Sans" panose="020B0606030504020204" pitchFamily="34" charset="0"/>
                <a:cs typeface="Segoe UI" panose="020B0502040204020203" pitchFamily="34" charset="0"/>
              </a:rPr>
              <a:t>FIND A PARTNER</a:t>
            </a:r>
          </a:p>
          <a:p>
            <a:pPr defTabSz="342900">
              <a:defRPr/>
            </a:pPr>
            <a:r>
              <a:rPr lang="en-US" sz="1500">
                <a:solidFill>
                  <a:srgbClr val="00588A"/>
                </a:solidFill>
                <a:ea typeface="Open Sans" panose="020B0606030504020204" pitchFamily="34" charset="0"/>
                <a:cs typeface="Segoe UI" panose="020B0502040204020203" pitchFamily="34" charset="0"/>
              </a:rPr>
              <a:t>Announce your interest in this funding opportunity and message other interested parties to find potential partners.</a:t>
            </a:r>
            <a:endParaRPr lang="en-US" sz="1500" b="1">
              <a:solidFill>
                <a:srgbClr val="00588A"/>
              </a:solidFill>
              <a:ea typeface="Open Sans" panose="020B0606030504020204" pitchFamily="34" charset="0"/>
              <a:cs typeface="Segoe UI" panose="020B0502040204020203" pitchFamily="34" charset="0"/>
            </a:endParaRPr>
          </a:p>
          <a:p>
            <a:pPr defTabSz="342900">
              <a:spcBef>
                <a:spcPts val="450"/>
              </a:spcBef>
              <a:defRPr/>
            </a:pPr>
            <a:r>
              <a:rPr lang="en-US" sz="1500" b="1">
                <a:solidFill>
                  <a:srgbClr val="00588A"/>
                </a:solidFill>
                <a:ea typeface="Open Sans" panose="020B0606030504020204" pitchFamily="34" charset="0"/>
                <a:cs typeface="Segoe UI" panose="020B0502040204020203" pitchFamily="34" charset="0"/>
              </a:rPr>
              <a:t>RESOURCES &amp; TOOLS</a:t>
            </a:r>
          </a:p>
          <a:p>
            <a:pPr defTabSz="342900">
              <a:defRPr/>
            </a:pPr>
            <a:r>
              <a:rPr lang="en-US" sz="1500">
                <a:solidFill>
                  <a:srgbClr val="00588A"/>
                </a:solidFill>
                <a:ea typeface="Open Sans" panose="020B0606030504020204" pitchFamily="34" charset="0"/>
                <a:cs typeface="Segoe UI" panose="020B0502040204020203" pitchFamily="34" charset="0"/>
              </a:rPr>
              <a:t>Browse the collection of resources for clean tech innovators including Resource Libraries, Funding Sources, Tools, and Databases. </a:t>
            </a:r>
          </a:p>
        </p:txBody>
      </p:sp>
      <p:sp>
        <p:nvSpPr>
          <p:cNvPr id="6" name="TextBox 5">
            <a:extLst>
              <a:ext uri="{FF2B5EF4-FFF2-40B4-BE49-F238E27FC236}">
                <a16:creationId xmlns:a16="http://schemas.microsoft.com/office/drawing/2014/main" id="{C938BEE8-9D78-4BD1-8055-65B35C1729C0}"/>
              </a:ext>
            </a:extLst>
          </p:cNvPr>
          <p:cNvSpPr txBox="1"/>
          <p:nvPr/>
        </p:nvSpPr>
        <p:spPr>
          <a:xfrm>
            <a:off x="1184378" y="4027458"/>
            <a:ext cx="7042574" cy="369332"/>
          </a:xfrm>
          <a:prstGeom prst="rect">
            <a:avLst/>
          </a:prstGeom>
          <a:noFill/>
        </p:spPr>
        <p:txBody>
          <a:bodyPr wrap="square">
            <a:spAutoFit/>
          </a:bodyPr>
          <a:lstStyle/>
          <a:p>
            <a:r>
              <a:rPr lang="en-US">
                <a:solidFill>
                  <a:srgbClr val="FFC000"/>
                </a:solidFill>
                <a:cs typeface="Arial" panose="020B0604020202020204" pitchFamily="34" charset="0"/>
              </a:rPr>
              <a:t>https://www.empowerinnovation.net</a:t>
            </a:r>
          </a:p>
        </p:txBody>
      </p:sp>
    </p:spTree>
    <p:extLst>
      <p:ext uri="{BB962C8B-B14F-4D97-AF65-F5344CB8AC3E}">
        <p14:creationId xmlns:p14="http://schemas.microsoft.com/office/powerpoint/2010/main" val="42056973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33350"/>
            <a:ext cx="8382000" cy="762000"/>
          </a:xfrm>
        </p:spPr>
        <p:txBody>
          <a:bodyPr>
            <a:noAutofit/>
          </a:bodyPr>
          <a:lstStyle/>
          <a:p>
            <a:r>
              <a:rPr lang="en-US" sz="2800"/>
              <a:t>Natural Gas Research &amp; Development Program</a:t>
            </a:r>
          </a:p>
        </p:txBody>
      </p:sp>
      <p:sp>
        <p:nvSpPr>
          <p:cNvPr id="3" name="Content Placeholder 2"/>
          <p:cNvSpPr>
            <a:spLocks noGrp="1"/>
          </p:cNvSpPr>
          <p:nvPr>
            <p:ph idx="1"/>
          </p:nvPr>
        </p:nvSpPr>
        <p:spPr>
          <a:xfrm>
            <a:off x="496698" y="1016794"/>
            <a:ext cx="5675502" cy="4114800"/>
          </a:xfrm>
        </p:spPr>
        <p:txBody>
          <a:bodyPr vert="horz" lIns="91440" tIns="45720" rIns="91440" bIns="45720" rtlCol="0" anchor="t">
            <a:normAutofit fontScale="77500" lnSpcReduction="20000"/>
          </a:bodyPr>
          <a:lstStyle/>
          <a:p>
            <a:pPr marL="457200" indent="-457200">
              <a:spcBef>
                <a:spcPts val="0"/>
              </a:spcBef>
              <a:spcAft>
                <a:spcPts val="1200"/>
              </a:spcAft>
              <a:buFont typeface="Wingdings" panose="05000000000000000000" pitchFamily="2" charset="2"/>
              <a:buChar char="Ø"/>
            </a:pPr>
            <a:r>
              <a:rPr lang="en-US" sz="2500" dirty="0"/>
              <a:t>Annual budget plans of $24M/yr. funded by a natural gas IOU ratepayer surcharge established by the CPUC</a:t>
            </a:r>
          </a:p>
          <a:p>
            <a:pPr marL="457200" indent="-457200">
              <a:spcBef>
                <a:spcPts val="0"/>
              </a:spcBef>
              <a:spcAft>
                <a:spcPts val="1200"/>
              </a:spcAft>
              <a:buFont typeface="Wingdings" panose="05000000000000000000" pitchFamily="2" charset="2"/>
              <a:buChar char="Ø"/>
            </a:pPr>
            <a:r>
              <a:rPr lang="en-US" sz="2500" dirty="0"/>
              <a:t>Goals for natural gas safety research: </a:t>
            </a:r>
            <a:endParaRPr lang="en-US" sz="2500" dirty="0">
              <a:cs typeface="Segoe UI"/>
            </a:endParaRPr>
          </a:p>
          <a:p>
            <a:pPr marL="1200150" lvl="1" indent="-457200">
              <a:spcBef>
                <a:spcPts val="0"/>
              </a:spcBef>
              <a:spcAft>
                <a:spcPts val="1200"/>
              </a:spcAft>
              <a:buFont typeface="Wingdings" panose="05000000000000000000" pitchFamily="2" charset="2"/>
              <a:buChar char="Ø"/>
            </a:pPr>
            <a:r>
              <a:rPr lang="en-US" sz="2300" dirty="0"/>
              <a:t>Advance technologies to improve the safety and integrity of our natural gas system</a:t>
            </a:r>
          </a:p>
          <a:p>
            <a:pPr marL="1200150" lvl="1" indent="-457200">
              <a:spcBef>
                <a:spcPts val="0"/>
              </a:spcBef>
              <a:spcAft>
                <a:spcPts val="1200"/>
              </a:spcAft>
              <a:buFont typeface="Wingdings" panose="05000000000000000000" pitchFamily="2" charset="2"/>
              <a:buChar char="Ø"/>
            </a:pPr>
            <a:r>
              <a:rPr lang="en-US" sz="2300" dirty="0"/>
              <a:t>Benefit natural gas IOU ratepayers</a:t>
            </a:r>
            <a:endParaRPr lang="en-US" sz="2300" dirty="0">
              <a:cs typeface="Segoe UI"/>
            </a:endParaRPr>
          </a:p>
          <a:p>
            <a:pPr marL="1200150" lvl="1" indent="-457200">
              <a:spcBef>
                <a:spcPts val="0"/>
              </a:spcBef>
              <a:spcAft>
                <a:spcPts val="1200"/>
              </a:spcAft>
              <a:buFont typeface="Wingdings" panose="05000000000000000000" pitchFamily="2" charset="2"/>
              <a:buChar char="Ø"/>
            </a:pPr>
            <a:r>
              <a:rPr lang="en-US" sz="2300" dirty="0">
                <a:ea typeface="+mn-lt"/>
                <a:cs typeface="+mn-lt"/>
              </a:rPr>
              <a:t>Reduce greenhouse gas emissions </a:t>
            </a:r>
            <a:endParaRPr lang="en-US" sz="2300" dirty="0"/>
          </a:p>
          <a:p>
            <a:pPr marL="457200" indent="-457200">
              <a:spcBef>
                <a:spcPts val="0"/>
              </a:spcBef>
              <a:spcAft>
                <a:spcPts val="1200"/>
              </a:spcAft>
              <a:buFont typeface="Wingdings" panose="05000000000000000000" pitchFamily="2" charset="2"/>
              <a:buChar char="Ø"/>
            </a:pPr>
            <a:r>
              <a:rPr lang="en-US" sz="2500" dirty="0"/>
              <a:t>Past research focused on natural gas technologies such as damage detection and prevention, risk assessment, and information and integrity management.</a:t>
            </a:r>
            <a:endParaRPr lang="en-US" sz="2500" dirty="0">
              <a:cs typeface="Segoe UI"/>
            </a:endParaRPr>
          </a:p>
        </p:txBody>
      </p:sp>
      <p:sp>
        <p:nvSpPr>
          <p:cNvPr id="5" name="Slide Number Placeholder 4"/>
          <p:cNvSpPr>
            <a:spLocks noGrp="1"/>
          </p:cNvSpPr>
          <p:nvPr>
            <p:ph type="sldNum" sz="quarter" idx="12"/>
          </p:nvPr>
        </p:nvSpPr>
        <p:spPr/>
        <p:txBody>
          <a:bodyPr/>
          <a:lstStyle/>
          <a:p>
            <a:fld id="{8569167A-9D82-438A-BF70-1028D6A4A763}" type="slidenum">
              <a:rPr lang="en-US" smtClean="0"/>
              <a:t>8</a:t>
            </a:fld>
            <a:endParaRPr lang="en-US"/>
          </a:p>
        </p:txBody>
      </p:sp>
      <p:pic>
        <p:nvPicPr>
          <p:cNvPr id="7" name="Picture 6" descr="Picture of CEC's Natural Gas Proposed Budget Plan for Fiscal Year 2020-21">
            <a:extLst>
              <a:ext uri="{FF2B5EF4-FFF2-40B4-BE49-F238E27FC236}">
                <a16:creationId xmlns:a16="http://schemas.microsoft.com/office/drawing/2014/main" id="{A1CA3517-51E2-4E91-8F08-18466226987D}"/>
              </a:ext>
            </a:extLst>
          </p:cNvPr>
          <p:cNvPicPr>
            <a:picLocks noChangeAspect="1"/>
          </p:cNvPicPr>
          <p:nvPr/>
        </p:nvPicPr>
        <p:blipFill>
          <a:blip r:embed="rId3"/>
          <a:stretch>
            <a:fillRect/>
          </a:stretch>
        </p:blipFill>
        <p:spPr>
          <a:xfrm>
            <a:off x="6019800" y="1200601"/>
            <a:ext cx="2764406" cy="3596427"/>
          </a:xfrm>
          <a:prstGeom prst="rect">
            <a:avLst/>
          </a:prstGeom>
        </p:spPr>
      </p:pic>
    </p:spTree>
    <p:extLst>
      <p:ext uri="{BB962C8B-B14F-4D97-AF65-F5344CB8AC3E}">
        <p14:creationId xmlns:p14="http://schemas.microsoft.com/office/powerpoint/2010/main" val="21374070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7FF6017-0B82-429A-AE0D-A8E0E73D17E4}"/>
              </a:ext>
            </a:extLst>
          </p:cNvPr>
          <p:cNvSpPr>
            <a:spLocks noGrp="1"/>
          </p:cNvSpPr>
          <p:nvPr>
            <p:ph type="title"/>
          </p:nvPr>
        </p:nvSpPr>
        <p:spPr>
          <a:xfrm>
            <a:off x="990600" y="222325"/>
            <a:ext cx="6553200" cy="762000"/>
          </a:xfrm>
        </p:spPr>
        <p:txBody>
          <a:bodyPr>
            <a:normAutofit fontScale="90000"/>
          </a:bodyPr>
          <a:lstStyle/>
          <a:p>
            <a:r>
              <a:rPr lang="en-US" dirty="0">
                <a:cs typeface="Arial" panose="020B0604020202020204" pitchFamily="34" charset="0"/>
              </a:rPr>
              <a:t>Natural Gas System Decarbonization via Hydrogen</a:t>
            </a:r>
            <a:endParaRPr lang="en-US" dirty="0"/>
          </a:p>
        </p:txBody>
      </p:sp>
      <p:sp>
        <p:nvSpPr>
          <p:cNvPr id="18" name="Rectangle 17">
            <a:extLst>
              <a:ext uri="{FF2B5EF4-FFF2-40B4-BE49-F238E27FC236}">
                <a16:creationId xmlns:a16="http://schemas.microsoft.com/office/drawing/2014/main" id="{F90F7421-4B3E-2748-8280-6F9122744A2C}"/>
              </a:ext>
            </a:extLst>
          </p:cNvPr>
          <p:cNvSpPr/>
          <p:nvPr/>
        </p:nvSpPr>
        <p:spPr>
          <a:xfrm>
            <a:off x="4675248" y="1761807"/>
            <a:ext cx="4343400" cy="1577355"/>
          </a:xfrm>
          <a:prstGeom prst="rect">
            <a:avLst/>
          </a:prstGeom>
        </p:spPr>
        <p:txBody>
          <a:bodyPr wrap="square">
            <a:spAutoFit/>
          </a:bodyPr>
          <a:lstStyle/>
          <a:p>
            <a:pPr marL="628650" lvl="1" indent="-285750">
              <a:spcAft>
                <a:spcPts val="450"/>
              </a:spcAft>
              <a:buFont typeface="Wingdings" panose="05000000000000000000" pitchFamily="2" charset="2"/>
              <a:buChar char="Ø"/>
            </a:pPr>
            <a:r>
              <a:rPr lang="en-US" sz="1400">
                <a:solidFill>
                  <a:schemeClr val="tx2"/>
                </a:solidFill>
                <a:ea typeface="ＭＳ Ｐゴシック"/>
                <a:cs typeface="Arial" panose="020B0604020202020204" pitchFamily="34" charset="0"/>
              </a:rPr>
              <a:t>A zero-carbon emissions fuel</a:t>
            </a:r>
          </a:p>
          <a:p>
            <a:pPr marL="628650" lvl="1" indent="-285750">
              <a:spcAft>
                <a:spcPts val="450"/>
              </a:spcAft>
              <a:buFont typeface="Wingdings" panose="05000000000000000000" pitchFamily="2" charset="2"/>
              <a:buChar char="Ø"/>
            </a:pPr>
            <a:r>
              <a:rPr lang="en-US" sz="1400">
                <a:solidFill>
                  <a:schemeClr val="tx2"/>
                </a:solidFill>
                <a:ea typeface="ＭＳ Ｐゴシック"/>
                <a:cs typeface="Arial" panose="020B0604020202020204" pitchFamily="34" charset="0"/>
              </a:rPr>
              <a:t>An energy carrier that can be used to store energy over long periods of time</a:t>
            </a:r>
          </a:p>
          <a:p>
            <a:pPr marL="628650" lvl="1" indent="-285750">
              <a:spcAft>
                <a:spcPts val="450"/>
              </a:spcAft>
              <a:buFont typeface="Wingdings" panose="05000000000000000000" pitchFamily="2" charset="2"/>
              <a:buChar char="Ø"/>
            </a:pPr>
            <a:r>
              <a:rPr lang="en-US" sz="1400">
                <a:solidFill>
                  <a:schemeClr val="tx2"/>
                </a:solidFill>
                <a:ea typeface="ＭＳ Ｐゴシック"/>
                <a:cs typeface="Arial" panose="020B0604020202020204" pitchFamily="34" charset="0"/>
              </a:rPr>
              <a:t>Infrastructure needs for hydrogen production, delivery, storage, and utilization</a:t>
            </a:r>
          </a:p>
          <a:p>
            <a:pPr marL="628650" lvl="1" indent="-285750">
              <a:spcAft>
                <a:spcPts val="450"/>
              </a:spcAft>
              <a:buFont typeface="Wingdings" panose="05000000000000000000" pitchFamily="2" charset="2"/>
              <a:buChar char="Ø"/>
            </a:pPr>
            <a:r>
              <a:rPr lang="en-US" sz="1400">
                <a:solidFill>
                  <a:schemeClr val="tx2"/>
                </a:solidFill>
                <a:ea typeface="ＭＳ Ｐゴシック"/>
                <a:cs typeface="Arial" panose="020B0604020202020204" pitchFamily="34" charset="0"/>
              </a:rPr>
              <a:t>Many barriers to overcome</a:t>
            </a:r>
          </a:p>
        </p:txBody>
      </p:sp>
      <p:sp>
        <p:nvSpPr>
          <p:cNvPr id="21" name="object 14">
            <a:extLst>
              <a:ext uri="{FF2B5EF4-FFF2-40B4-BE49-F238E27FC236}">
                <a16:creationId xmlns:a16="http://schemas.microsoft.com/office/drawing/2014/main" id="{DB2358A1-5B3D-0D49-8000-2580887D5AA6}"/>
              </a:ext>
              <a:ext uri="{C183D7F6-B498-43B3-948B-1728B52AA6E4}">
                <adec:decorative xmlns:adec="http://schemas.microsoft.com/office/drawing/2017/decorative" val="1"/>
              </a:ext>
            </a:extLst>
          </p:cNvPr>
          <p:cNvSpPr/>
          <p:nvPr/>
        </p:nvSpPr>
        <p:spPr>
          <a:xfrm>
            <a:off x="8106749" y="222325"/>
            <a:ext cx="833927" cy="715529"/>
          </a:xfrm>
          <a:prstGeom prst="rect">
            <a:avLst/>
          </a:prstGeom>
          <a:blipFill>
            <a:blip r:embed="rId3" cstate="print">
              <a:extLst>
                <a:ext uri="{28A0092B-C50C-407E-A947-70E740481C1C}">
                  <a14:useLocalDpi xmlns:a14="http://schemas.microsoft.com/office/drawing/2010/main" val="0"/>
                </a:ext>
              </a:extLst>
            </a:blip>
            <a:stretch>
              <a:fillRect/>
            </a:stretch>
          </a:blipFill>
        </p:spPr>
        <p:txBody>
          <a:bodyPr wrap="square" lIns="0" tIns="0" rIns="0" bIns="0" rtlCol="0"/>
          <a:lstStyle/>
          <a:p>
            <a:endParaRPr sz="1125"/>
          </a:p>
        </p:txBody>
      </p:sp>
      <p:pic>
        <p:nvPicPr>
          <p:cNvPr id="5" name="Picture 4">
            <a:extLst>
              <a:ext uri="{FF2B5EF4-FFF2-40B4-BE49-F238E27FC236}">
                <a16:creationId xmlns:a16="http://schemas.microsoft.com/office/drawing/2014/main" id="{33A3F411-74A6-44A9-99F6-B2D8FBD2B2BC}"/>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581944" y="1428749"/>
            <a:ext cx="4371056" cy="3098939"/>
          </a:xfrm>
          <a:prstGeom prst="rect">
            <a:avLst/>
          </a:prstGeom>
        </p:spPr>
      </p:pic>
    </p:spTree>
    <p:extLst>
      <p:ext uri="{BB962C8B-B14F-4D97-AF65-F5344CB8AC3E}">
        <p14:creationId xmlns:p14="http://schemas.microsoft.com/office/powerpoint/2010/main" val="42255704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5783" y="281599"/>
            <a:ext cx="6986088" cy="762000"/>
          </a:xfrm>
        </p:spPr>
        <p:txBody>
          <a:bodyPr>
            <a:normAutofit/>
          </a:bodyPr>
          <a:lstStyle/>
          <a:p>
            <a:r>
              <a:rPr lang="en-US" sz="2800" dirty="0"/>
              <a:t>Accelerating Hydrogen Research</a:t>
            </a:r>
          </a:p>
        </p:txBody>
      </p:sp>
      <p:graphicFrame>
        <p:nvGraphicFramePr>
          <p:cNvPr id="6" name="Table 18">
            <a:extLst>
              <a:ext uri="{FF2B5EF4-FFF2-40B4-BE49-F238E27FC236}">
                <a16:creationId xmlns:a16="http://schemas.microsoft.com/office/drawing/2014/main" id="{954BCBC4-9520-44AD-81D3-2FAB2A738E90}"/>
              </a:ext>
            </a:extLst>
          </p:cNvPr>
          <p:cNvGraphicFramePr>
            <a:graphicFrameLocks noGrp="1"/>
          </p:cNvGraphicFramePr>
          <p:nvPr>
            <p:ph idx="1"/>
            <p:extLst>
              <p:ext uri="{D42A27DB-BD31-4B8C-83A1-F6EECF244321}">
                <p14:modId xmlns:p14="http://schemas.microsoft.com/office/powerpoint/2010/main" val="582399334"/>
              </p:ext>
            </p:extLst>
          </p:nvPr>
        </p:nvGraphicFramePr>
        <p:xfrm>
          <a:off x="1685260" y="1239710"/>
          <a:ext cx="7086601" cy="3505200"/>
        </p:xfrm>
        <a:graphic>
          <a:graphicData uri="http://schemas.openxmlformats.org/drawingml/2006/table">
            <a:tbl>
              <a:tblPr firstRow="1" bandRow="1">
                <a:tableStyleId>{5C22544A-7EE6-4342-B048-85BDC9FD1C3A}</a:tableStyleId>
              </a:tblPr>
              <a:tblGrid>
                <a:gridCol w="1918735">
                  <a:extLst>
                    <a:ext uri="{9D8B030D-6E8A-4147-A177-3AD203B41FA5}">
                      <a16:colId xmlns:a16="http://schemas.microsoft.com/office/drawing/2014/main" val="984819747"/>
                    </a:ext>
                  </a:extLst>
                </a:gridCol>
                <a:gridCol w="5167866">
                  <a:extLst>
                    <a:ext uri="{9D8B030D-6E8A-4147-A177-3AD203B41FA5}">
                      <a16:colId xmlns:a16="http://schemas.microsoft.com/office/drawing/2014/main" val="2348320782"/>
                    </a:ext>
                  </a:extLst>
                </a:gridCol>
              </a:tblGrid>
              <a:tr h="497785">
                <a:tc>
                  <a:txBody>
                    <a:bodyPr/>
                    <a:lstStyle/>
                    <a:p>
                      <a:pPr algn="ctr"/>
                      <a:r>
                        <a:rPr lang="en-US" sz="1600"/>
                        <a:t>Segments</a:t>
                      </a:r>
                    </a:p>
                  </a:txBody>
                  <a:tcPr/>
                </a:tc>
                <a:tc>
                  <a:txBody>
                    <a:bodyPr/>
                    <a:lstStyle/>
                    <a:p>
                      <a:pPr algn="ctr"/>
                      <a:r>
                        <a:rPr lang="en-US" sz="1600"/>
                        <a:t>FY 20-21 Natural Gas Research Initiatives for Hydrogen</a:t>
                      </a:r>
                    </a:p>
                  </a:txBody>
                  <a:tcPr/>
                </a:tc>
                <a:extLst>
                  <a:ext uri="{0D108BD9-81ED-4DB2-BD59-A6C34878D82A}">
                    <a16:rowId xmlns:a16="http://schemas.microsoft.com/office/drawing/2014/main" val="2073110139"/>
                  </a:ext>
                </a:extLst>
              </a:tr>
              <a:tr h="731520">
                <a:tc>
                  <a:txBody>
                    <a:bodyPr/>
                    <a:lstStyle/>
                    <a:p>
                      <a:r>
                        <a:rPr lang="en-US" sz="1400" b="0">
                          <a:solidFill>
                            <a:schemeClr val="tx1"/>
                          </a:solidFill>
                          <a:latin typeface="+mn-lt"/>
                        </a:rPr>
                        <a:t>Production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400" b="0" i="0" baseline="0">
                          <a:solidFill>
                            <a:schemeClr val="tx1"/>
                          </a:solidFill>
                          <a:latin typeface="+mn-lt"/>
                        </a:rPr>
                        <a:t>Decarbonization via Efficient and Cost-Competitive Renewable Hydrogen and Biomethane: Emerging Renewable Hydrogen Production</a:t>
                      </a:r>
                      <a:endParaRPr lang="en-US" sz="1400" b="0" i="0">
                        <a:solidFill>
                          <a:schemeClr val="tx1"/>
                        </a:solidFill>
                        <a:latin typeface="+mn-lt"/>
                      </a:endParaRPr>
                    </a:p>
                  </a:txBody>
                  <a:tcPr anchor="ctr"/>
                </a:tc>
                <a:extLst>
                  <a:ext uri="{0D108BD9-81ED-4DB2-BD59-A6C34878D82A}">
                    <a16:rowId xmlns:a16="http://schemas.microsoft.com/office/drawing/2014/main" val="1376991547"/>
                  </a:ext>
                </a:extLst>
              </a:tr>
              <a:tr h="731520">
                <a:tc>
                  <a:txBody>
                    <a:bodyPr/>
                    <a:lstStyle/>
                    <a:p>
                      <a:r>
                        <a:rPr lang="en-US" sz="1400" b="0">
                          <a:latin typeface="+mn-lt"/>
                        </a:rPr>
                        <a:t>Delivery</a:t>
                      </a:r>
                    </a:p>
                  </a:txBody>
                  <a:tcPr/>
                </a:tc>
                <a:tc>
                  <a:txBody>
                    <a:bodyPr/>
                    <a:lstStyle/>
                    <a:p>
                      <a:pPr marL="0" indent="0" algn="l">
                        <a:buFont typeface="Arial" panose="020B0604020202020204" pitchFamily="34" charset="0"/>
                        <a:buNone/>
                      </a:pPr>
                      <a:r>
                        <a:rPr lang="en-US" sz="1400" b="0">
                          <a:latin typeface="+mn-lt"/>
                        </a:rPr>
                        <a:t>Pilot Test and Demonstration of Hydrogen Blending into Existing California Natural Gas Pipelines</a:t>
                      </a:r>
                    </a:p>
                  </a:txBody>
                  <a:tcPr anchor="ctr"/>
                </a:tc>
                <a:extLst>
                  <a:ext uri="{0D108BD9-81ED-4DB2-BD59-A6C34878D82A}">
                    <a16:rowId xmlns:a16="http://schemas.microsoft.com/office/drawing/2014/main" val="231857343"/>
                  </a:ext>
                </a:extLst>
              </a:tr>
              <a:tr h="731520">
                <a:tc>
                  <a:txBody>
                    <a:bodyPr/>
                    <a:lstStyle/>
                    <a:p>
                      <a:r>
                        <a:rPr lang="en-US" sz="1400" b="0">
                          <a:latin typeface="+mn-lt"/>
                        </a:rPr>
                        <a:t>Utilization - Transportation</a:t>
                      </a:r>
                    </a:p>
                  </a:txBody>
                  <a:tcPr/>
                </a:tc>
                <a:tc>
                  <a:txBody>
                    <a:bodyPr/>
                    <a:lstStyle/>
                    <a:p>
                      <a:pPr marL="0" indent="0" algn="l">
                        <a:buFont typeface="Arial" panose="020B0604020202020204" pitchFamily="34" charset="0"/>
                        <a:buNone/>
                      </a:pPr>
                      <a:r>
                        <a:rPr lang="en-US" sz="1400" b="0">
                          <a:latin typeface="+mn-lt"/>
                        </a:rPr>
                        <a:t>Technology Integration and Demonstration of Hydrogen Fuel Cell Trucks and Buses</a:t>
                      </a:r>
                    </a:p>
                  </a:txBody>
                  <a:tcPr anchor="ctr"/>
                </a:tc>
                <a:extLst>
                  <a:ext uri="{0D108BD9-81ED-4DB2-BD59-A6C34878D82A}">
                    <a16:rowId xmlns:a16="http://schemas.microsoft.com/office/drawing/2014/main" val="1080988273"/>
                  </a:ext>
                </a:extLst>
              </a:tr>
              <a:tr h="731520">
                <a:tc>
                  <a:txBody>
                    <a:bodyPr/>
                    <a:lstStyle/>
                    <a:p>
                      <a:r>
                        <a:rPr lang="en-US" sz="1400" b="0">
                          <a:latin typeface="+mn-lt"/>
                        </a:rPr>
                        <a:t>Utilization – End Use Appliances</a:t>
                      </a:r>
                    </a:p>
                  </a:txBody>
                  <a:tcPr/>
                </a:tc>
                <a:tc>
                  <a:txBody>
                    <a:bodyPr/>
                    <a:lstStyle/>
                    <a:p>
                      <a:pPr marL="0" indent="0" algn="l">
                        <a:buFont typeface="Arial" panose="020B0604020202020204" pitchFamily="34" charset="0"/>
                        <a:buNone/>
                      </a:pPr>
                      <a:r>
                        <a:rPr lang="en-US" sz="1400" b="0" dirty="0">
                          <a:latin typeface="+mn-lt"/>
                        </a:rPr>
                        <a:t>Examining the Effects of Hydrogen in End-Use Appliances</a:t>
                      </a:r>
                    </a:p>
                  </a:txBody>
                  <a:tcPr anchor="ctr"/>
                </a:tc>
                <a:extLst>
                  <a:ext uri="{0D108BD9-81ED-4DB2-BD59-A6C34878D82A}">
                    <a16:rowId xmlns:a16="http://schemas.microsoft.com/office/drawing/2014/main" val="2895862261"/>
                  </a:ext>
                </a:extLst>
              </a:tr>
            </a:tbl>
          </a:graphicData>
        </a:graphic>
      </p:graphicFrame>
      <p:sp>
        <p:nvSpPr>
          <p:cNvPr id="4" name="Slide Number Placeholder 3"/>
          <p:cNvSpPr>
            <a:spLocks noGrp="1"/>
          </p:cNvSpPr>
          <p:nvPr>
            <p:ph type="sldNum" sz="quarter" idx="12"/>
          </p:nvPr>
        </p:nvSpPr>
        <p:spPr/>
        <p:txBody>
          <a:bodyPr/>
          <a:lstStyle/>
          <a:p>
            <a:fld id="{8569167A-9D82-438A-BF70-1028D6A4A763}" type="slidenum">
              <a:rPr lang="en-US" smtClean="0"/>
              <a:t>10</a:t>
            </a:fld>
            <a:endParaRPr lang="en-US"/>
          </a:p>
        </p:txBody>
      </p:sp>
      <p:grpSp>
        <p:nvGrpSpPr>
          <p:cNvPr id="14" name="Group 13">
            <a:extLst>
              <a:ext uri="{FF2B5EF4-FFF2-40B4-BE49-F238E27FC236}">
                <a16:creationId xmlns:a16="http://schemas.microsoft.com/office/drawing/2014/main" id="{269D7004-1AB5-4E4D-AF16-B6B0A26DB268}"/>
              </a:ext>
              <a:ext uri="{C183D7F6-B498-43B3-948B-1728B52AA6E4}">
                <adec:decorative xmlns:adec="http://schemas.microsoft.com/office/drawing/2017/decorative" val="1"/>
              </a:ext>
            </a:extLst>
          </p:cNvPr>
          <p:cNvGrpSpPr/>
          <p:nvPr/>
        </p:nvGrpSpPr>
        <p:grpSpPr>
          <a:xfrm>
            <a:off x="685800" y="1885950"/>
            <a:ext cx="979967" cy="2782760"/>
            <a:chOff x="756150" y="1657350"/>
            <a:chExt cx="861416" cy="2578512"/>
          </a:xfrm>
        </p:grpSpPr>
        <p:pic>
          <p:nvPicPr>
            <p:cNvPr id="3" name="Picture 2">
              <a:extLst>
                <a:ext uri="{FF2B5EF4-FFF2-40B4-BE49-F238E27FC236}">
                  <a16:creationId xmlns:a16="http://schemas.microsoft.com/office/drawing/2014/main" id="{D17835AB-ACB8-45C9-A1D1-A40CA6F5DFA8}"/>
                </a:ext>
              </a:extLst>
            </p:cNvPr>
            <p:cNvPicPr>
              <a:picLocks noChangeAspect="1"/>
            </p:cNvPicPr>
            <p:nvPr/>
          </p:nvPicPr>
          <p:blipFill rotWithShape="1">
            <a:blip r:embed="rId3"/>
            <a:srcRect l="25000" t="21291" r="30000" b="3537"/>
            <a:stretch/>
          </p:blipFill>
          <p:spPr>
            <a:xfrm>
              <a:off x="756150" y="1657350"/>
              <a:ext cx="834901" cy="576072"/>
            </a:xfrm>
            <a:prstGeom prst="rect">
              <a:avLst/>
            </a:prstGeom>
          </p:spPr>
        </p:pic>
        <p:pic>
          <p:nvPicPr>
            <p:cNvPr id="5" name="Picture 4">
              <a:extLst>
                <a:ext uri="{FF2B5EF4-FFF2-40B4-BE49-F238E27FC236}">
                  <a16:creationId xmlns:a16="http://schemas.microsoft.com/office/drawing/2014/main" id="{BC4A74F0-F3B9-4EDF-8DDA-E899DEC811A2}"/>
                </a:ext>
              </a:extLst>
            </p:cNvPr>
            <p:cNvPicPr>
              <a:picLocks noChangeAspect="1"/>
            </p:cNvPicPr>
            <p:nvPr/>
          </p:nvPicPr>
          <p:blipFill rotWithShape="1">
            <a:blip r:embed="rId4"/>
            <a:srcRect l="10370" r="14488"/>
            <a:stretch/>
          </p:blipFill>
          <p:spPr>
            <a:xfrm>
              <a:off x="758455" y="2324830"/>
              <a:ext cx="834901" cy="576072"/>
            </a:xfrm>
            <a:prstGeom prst="rect">
              <a:avLst/>
            </a:prstGeom>
          </p:spPr>
        </p:pic>
        <p:pic>
          <p:nvPicPr>
            <p:cNvPr id="12" name="Picture 11">
              <a:extLst>
                <a:ext uri="{FF2B5EF4-FFF2-40B4-BE49-F238E27FC236}">
                  <a16:creationId xmlns:a16="http://schemas.microsoft.com/office/drawing/2014/main" id="{E154CFA7-D16B-408F-B5D2-5B8E6B767C47}"/>
                </a:ext>
              </a:extLst>
            </p:cNvPr>
            <p:cNvPicPr>
              <a:picLocks noChangeAspect="1"/>
            </p:cNvPicPr>
            <p:nvPr/>
          </p:nvPicPr>
          <p:blipFill>
            <a:blip r:embed="rId5"/>
            <a:stretch>
              <a:fillRect/>
            </a:stretch>
          </p:blipFill>
          <p:spPr>
            <a:xfrm>
              <a:off x="756150" y="2992310"/>
              <a:ext cx="837206" cy="576072"/>
            </a:xfrm>
            <a:prstGeom prst="rect">
              <a:avLst/>
            </a:prstGeom>
          </p:spPr>
        </p:pic>
        <p:pic>
          <p:nvPicPr>
            <p:cNvPr id="1026" name="Picture 2" descr="ATCO to Build Alberta's First Hydrogen Blending Project with ERA Support -  FuelCellsWorks">
              <a:extLst>
                <a:ext uri="{FF2B5EF4-FFF2-40B4-BE49-F238E27FC236}">
                  <a16:creationId xmlns:a16="http://schemas.microsoft.com/office/drawing/2014/main" id="{43355988-97E4-483E-BF69-3F497ACAA4DE}"/>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56150" y="3659790"/>
              <a:ext cx="861416" cy="576072"/>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6774029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5DD0A-B674-4629-8254-1A891759FC67}"/>
              </a:ext>
            </a:extLst>
          </p:cNvPr>
          <p:cNvSpPr>
            <a:spLocks noGrp="1"/>
          </p:cNvSpPr>
          <p:nvPr>
            <p:ph type="title"/>
          </p:nvPr>
        </p:nvSpPr>
        <p:spPr/>
        <p:txBody>
          <a:bodyPr/>
          <a:lstStyle/>
          <a:p>
            <a:r>
              <a:rPr lang="en-US"/>
              <a:t>Hydrogen Blending</a:t>
            </a:r>
          </a:p>
        </p:txBody>
      </p:sp>
      <p:sp>
        <p:nvSpPr>
          <p:cNvPr id="4" name="Slide Number Placeholder 3">
            <a:extLst>
              <a:ext uri="{FF2B5EF4-FFF2-40B4-BE49-F238E27FC236}">
                <a16:creationId xmlns:a16="http://schemas.microsoft.com/office/drawing/2014/main" id="{5E594502-4135-48E8-B501-9A16B023A531}"/>
              </a:ext>
            </a:extLst>
          </p:cNvPr>
          <p:cNvSpPr>
            <a:spLocks noGrp="1"/>
          </p:cNvSpPr>
          <p:nvPr>
            <p:ph type="sldNum" sz="quarter" idx="12"/>
          </p:nvPr>
        </p:nvSpPr>
        <p:spPr/>
        <p:txBody>
          <a:bodyPr/>
          <a:lstStyle/>
          <a:p>
            <a:fld id="{8569167A-9D82-438A-BF70-1028D6A4A763}" type="slidenum">
              <a:rPr lang="en-US" smtClean="0"/>
              <a:t>11</a:t>
            </a:fld>
            <a:endParaRPr lang="en-US"/>
          </a:p>
        </p:txBody>
      </p:sp>
      <p:sp>
        <p:nvSpPr>
          <p:cNvPr id="5" name="Rectangle 4">
            <a:extLst>
              <a:ext uri="{FF2B5EF4-FFF2-40B4-BE49-F238E27FC236}">
                <a16:creationId xmlns:a16="http://schemas.microsoft.com/office/drawing/2014/main" id="{D425A7FE-233B-4A2C-9AB5-39D16C72C352}"/>
              </a:ext>
            </a:extLst>
          </p:cNvPr>
          <p:cNvSpPr/>
          <p:nvPr/>
        </p:nvSpPr>
        <p:spPr>
          <a:xfrm>
            <a:off x="4238848" y="1352550"/>
            <a:ext cx="4828952" cy="2718693"/>
          </a:xfrm>
          <a:prstGeom prst="rect">
            <a:avLst/>
          </a:prstGeom>
        </p:spPr>
        <p:txBody>
          <a:bodyPr wrap="square" lIns="91440" tIns="45720" rIns="91440" bIns="45720" anchor="t">
            <a:spAutoFit/>
          </a:bodyPr>
          <a:lstStyle/>
          <a:p>
            <a:pPr marL="1085850" lvl="2" indent="-285750">
              <a:spcAft>
                <a:spcPts val="450"/>
              </a:spcAft>
              <a:buFont typeface="Wingdings" panose="05000000000000000000" pitchFamily="2" charset="2"/>
              <a:buChar char="Ø"/>
            </a:pPr>
            <a:r>
              <a:rPr lang="en-US" sz="1400" dirty="0">
                <a:solidFill>
                  <a:schemeClr val="tx2"/>
                </a:solidFill>
                <a:ea typeface="ＭＳ Ｐゴシック"/>
                <a:cs typeface="Arial"/>
              </a:rPr>
              <a:t>Transporting hydrogen is expensive</a:t>
            </a:r>
          </a:p>
          <a:p>
            <a:pPr marL="1085850" lvl="2" indent="-285750">
              <a:spcAft>
                <a:spcPts val="450"/>
              </a:spcAft>
              <a:buFont typeface="Wingdings" panose="05000000000000000000" pitchFamily="2" charset="2"/>
              <a:buChar char="Ø"/>
            </a:pPr>
            <a:endParaRPr lang="en-US" sz="1400">
              <a:solidFill>
                <a:schemeClr val="tx2"/>
              </a:solidFill>
              <a:ea typeface="ＭＳ Ｐゴシック"/>
              <a:cs typeface="Arial" panose="020B0604020202020204" pitchFamily="34" charset="0"/>
            </a:endParaRPr>
          </a:p>
          <a:p>
            <a:pPr marL="1085850" lvl="2" indent="-285750">
              <a:spcAft>
                <a:spcPts val="450"/>
              </a:spcAft>
              <a:buFont typeface="Wingdings" panose="05000000000000000000" pitchFamily="2" charset="2"/>
              <a:buChar char="Ø"/>
            </a:pPr>
            <a:r>
              <a:rPr lang="en-US" sz="1400" dirty="0">
                <a:solidFill>
                  <a:schemeClr val="tx2"/>
                </a:solidFill>
                <a:ea typeface="ＭＳ Ｐゴシック"/>
                <a:cs typeface="Arial"/>
              </a:rPr>
              <a:t>Using pipelines is the most economical way to transport and deliver large amounts of  hydrogen to end customers</a:t>
            </a:r>
          </a:p>
          <a:p>
            <a:pPr marL="1085850" lvl="2" indent="-285750">
              <a:spcAft>
                <a:spcPts val="450"/>
              </a:spcAft>
              <a:buFont typeface="Wingdings" panose="05000000000000000000" pitchFamily="2" charset="2"/>
              <a:buChar char="Ø"/>
            </a:pPr>
            <a:endParaRPr lang="en-US" sz="1400">
              <a:solidFill>
                <a:schemeClr val="tx2"/>
              </a:solidFill>
              <a:ea typeface="ＭＳ Ｐゴシック"/>
              <a:cs typeface="Arial" panose="020B0604020202020204" pitchFamily="34" charset="0"/>
            </a:endParaRPr>
          </a:p>
          <a:p>
            <a:pPr marL="1085850" lvl="2" indent="-285750">
              <a:spcAft>
                <a:spcPts val="450"/>
              </a:spcAft>
              <a:buFont typeface="Wingdings" panose="05000000000000000000" pitchFamily="2" charset="2"/>
              <a:buChar char="Ø"/>
            </a:pPr>
            <a:r>
              <a:rPr lang="en-US" sz="1400" dirty="0">
                <a:solidFill>
                  <a:schemeClr val="tx2"/>
                </a:solidFill>
                <a:ea typeface="ＭＳ Ｐゴシック"/>
                <a:cs typeface="Arial"/>
              </a:rPr>
              <a:t>Several projects worldwide are demonstrating blends with hydrogen concentrations as high as 20%, but the long-term impact of hydrogen on materials and equipment is not well understood</a:t>
            </a:r>
          </a:p>
        </p:txBody>
      </p:sp>
      <p:pic>
        <p:nvPicPr>
          <p:cNvPr id="6" name="Picture 5" descr="Graphics of hydrogen system and end uses">
            <a:extLst>
              <a:ext uri="{FF2B5EF4-FFF2-40B4-BE49-F238E27FC236}">
                <a16:creationId xmlns:a16="http://schemas.microsoft.com/office/drawing/2014/main" id="{77574772-14F3-4C01-9585-838DC6EA7F07}"/>
              </a:ext>
            </a:extLst>
          </p:cNvPr>
          <p:cNvPicPr>
            <a:picLocks noChangeAspect="1"/>
          </p:cNvPicPr>
          <p:nvPr/>
        </p:nvPicPr>
        <p:blipFill>
          <a:blip r:embed="rId2"/>
          <a:stretch>
            <a:fillRect/>
          </a:stretch>
        </p:blipFill>
        <p:spPr>
          <a:xfrm>
            <a:off x="685800" y="1254605"/>
            <a:ext cx="4267200" cy="2634290"/>
          </a:xfrm>
          <a:prstGeom prst="rect">
            <a:avLst/>
          </a:prstGeom>
        </p:spPr>
      </p:pic>
    </p:spTree>
    <p:extLst>
      <p:ext uri="{BB962C8B-B14F-4D97-AF65-F5344CB8AC3E}">
        <p14:creationId xmlns:p14="http://schemas.microsoft.com/office/powerpoint/2010/main" val="32529105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Are We Seeking Your Input?</a:t>
            </a:r>
          </a:p>
        </p:txBody>
      </p:sp>
      <p:sp>
        <p:nvSpPr>
          <p:cNvPr id="3" name="Content Placeholder 2"/>
          <p:cNvSpPr>
            <a:spLocks noGrp="1"/>
          </p:cNvSpPr>
          <p:nvPr>
            <p:ph idx="1"/>
          </p:nvPr>
        </p:nvSpPr>
        <p:spPr>
          <a:xfrm>
            <a:off x="457200" y="1276350"/>
            <a:ext cx="8229600" cy="2971800"/>
          </a:xfrm>
        </p:spPr>
        <p:txBody>
          <a:bodyPr>
            <a:normAutofit fontScale="92500"/>
          </a:bodyPr>
          <a:lstStyle/>
          <a:p>
            <a:pPr marL="457200" indent="-457200">
              <a:spcBef>
                <a:spcPts val="0"/>
              </a:spcBef>
              <a:spcAft>
                <a:spcPts val="1200"/>
              </a:spcAft>
              <a:buFont typeface="Wingdings" panose="05000000000000000000" pitchFamily="2" charset="2"/>
              <a:buChar char="Ø"/>
            </a:pPr>
            <a:r>
              <a:rPr lang="en-US" sz="2000"/>
              <a:t>In late 2021, we anticipate releasing a Grant Funding Opportunity (GFO) to support of hydrogen blending demonstration projects.</a:t>
            </a:r>
          </a:p>
          <a:p>
            <a:pPr marL="457200" indent="-457200">
              <a:spcBef>
                <a:spcPts val="0"/>
              </a:spcBef>
              <a:spcAft>
                <a:spcPts val="1200"/>
              </a:spcAft>
              <a:buFont typeface="Wingdings" panose="05000000000000000000" pitchFamily="2" charset="2"/>
              <a:buChar char="Ø"/>
            </a:pPr>
            <a:r>
              <a:rPr lang="en-US" sz="2000"/>
              <a:t>We are seeking input from stakeholders and the general public to determine how to best facilitate successful demonstrations with measurable benefits.</a:t>
            </a:r>
          </a:p>
          <a:p>
            <a:pPr marL="457200" indent="-457200">
              <a:spcBef>
                <a:spcPts val="0"/>
              </a:spcBef>
              <a:spcAft>
                <a:spcPts val="1200"/>
              </a:spcAft>
              <a:buFont typeface="Wingdings" panose="05000000000000000000" pitchFamily="2" charset="2"/>
              <a:buChar char="Ø"/>
            </a:pPr>
            <a:r>
              <a:rPr lang="en-US" sz="2000"/>
              <a:t>Ideally, projects funded under the upcoming GFO will spur technology advancement and future market adoption of hydrogen blending while ensuring safety and integrity of our natural gas system.</a:t>
            </a:r>
          </a:p>
          <a:p>
            <a:pPr marL="457200" indent="-457200">
              <a:spcBef>
                <a:spcPts val="0"/>
              </a:spcBef>
              <a:spcAft>
                <a:spcPts val="1200"/>
              </a:spcAft>
              <a:buFont typeface="Wingdings" panose="05000000000000000000" pitchFamily="2" charset="2"/>
              <a:buChar char="Ø"/>
            </a:pPr>
            <a:endParaRPr lang="en-US" sz="2000"/>
          </a:p>
        </p:txBody>
      </p:sp>
      <p:sp>
        <p:nvSpPr>
          <p:cNvPr id="5" name="Content Placeholder 2"/>
          <p:cNvSpPr txBox="1">
            <a:spLocks/>
          </p:cNvSpPr>
          <p:nvPr/>
        </p:nvSpPr>
        <p:spPr>
          <a:xfrm>
            <a:off x="685800" y="4038600"/>
            <a:ext cx="8229600" cy="838200"/>
          </a:xfrm>
          <a:prstGeom prst="rect">
            <a:avLst/>
          </a:prstGeom>
        </p:spPr>
        <p:txBody>
          <a:bodyPr vert="horz" lIns="91440" tIns="45720" rIns="91440" bIns="45720" rtlCol="0">
            <a:normAutofit fontScale="85000" lnSpcReduction="20000"/>
          </a:bodyPr>
          <a:lstStyle>
            <a:lvl1pPr marL="0" indent="0" algn="l" defTabSz="914400" rtl="0" eaLnBrk="1" latinLnBrk="0" hangingPunct="1">
              <a:spcBef>
                <a:spcPct val="20000"/>
              </a:spcBef>
              <a:buFont typeface="Arial" panose="020B0604020202020204" pitchFamily="34" charset="0"/>
              <a:buNone/>
              <a:defRPr sz="2600" kern="1200">
                <a:solidFill>
                  <a:schemeClr val="tx2"/>
                </a:solidFill>
                <a:latin typeface="+mn-lt"/>
                <a:ea typeface="+mn-ea"/>
                <a:cs typeface="+mn-cs"/>
              </a:defRPr>
            </a:lvl1pPr>
            <a:lvl2pPr marL="742950" indent="-285750" algn="l" defTabSz="914400" rtl="0" eaLnBrk="1" latinLnBrk="0" hangingPunct="1">
              <a:spcBef>
                <a:spcPct val="20000"/>
              </a:spcBef>
              <a:buFontTx/>
              <a:buBlip>
                <a:blip r:embed="rId3"/>
              </a:buBlip>
              <a:defRPr sz="2400" kern="1200">
                <a:solidFill>
                  <a:schemeClr val="tx2"/>
                </a:solidFill>
                <a:latin typeface="+mn-lt"/>
                <a:ea typeface="+mn-ea"/>
                <a:cs typeface="+mn-cs"/>
              </a:defRPr>
            </a:lvl2pPr>
            <a:lvl3pPr marL="1143000" indent="-228600" algn="l" defTabSz="914400" rtl="0" eaLnBrk="1" latinLnBrk="0" hangingPunct="1">
              <a:spcBef>
                <a:spcPct val="20000"/>
              </a:spcBef>
              <a:buFontTx/>
              <a:buBlip>
                <a:blip r:embed="rId3"/>
              </a:buBlip>
              <a:defRPr sz="2000" kern="1200">
                <a:solidFill>
                  <a:schemeClr val="tx2"/>
                </a:solidFill>
                <a:latin typeface="+mn-lt"/>
                <a:ea typeface="+mn-ea"/>
                <a:cs typeface="+mn-cs"/>
              </a:defRPr>
            </a:lvl3pPr>
            <a:lvl4pPr marL="1600200" indent="-228600" algn="l" defTabSz="914400" rtl="0" eaLnBrk="1" latinLnBrk="0" hangingPunct="1">
              <a:spcBef>
                <a:spcPct val="20000"/>
              </a:spcBef>
              <a:buFontTx/>
              <a:buBlip>
                <a:blip r:embed="rId3"/>
              </a:buBlip>
              <a:defRPr sz="1800" kern="1200">
                <a:solidFill>
                  <a:schemeClr val="tx2"/>
                </a:solidFill>
                <a:latin typeface="+mn-lt"/>
                <a:ea typeface="+mn-ea"/>
                <a:cs typeface="+mn-cs"/>
              </a:defRPr>
            </a:lvl4pPr>
            <a:lvl5pPr marL="2057400" indent="-228600" algn="l" defTabSz="914400" rtl="0" eaLnBrk="1" latinLnBrk="0" hangingPunct="1">
              <a:spcBef>
                <a:spcPct val="20000"/>
              </a:spcBef>
              <a:buFontTx/>
              <a:buBlip>
                <a:blip r:embed="rId3"/>
              </a:buBlip>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spcBef>
                <a:spcPts val="0"/>
              </a:spcBef>
              <a:spcAft>
                <a:spcPts val="1200"/>
              </a:spcAft>
            </a:pPr>
            <a:br>
              <a:rPr lang="en-US" sz="2400" b="1"/>
            </a:br>
            <a:r>
              <a:rPr lang="en-US" sz="2400" b="1"/>
              <a:t>Input from today’s workshop and the public comment session will help shape a future GFO.</a:t>
            </a:r>
          </a:p>
        </p:txBody>
      </p:sp>
      <p:sp>
        <p:nvSpPr>
          <p:cNvPr id="4" name="Slide Number Placeholder 3"/>
          <p:cNvSpPr>
            <a:spLocks noGrp="1"/>
          </p:cNvSpPr>
          <p:nvPr>
            <p:ph type="sldNum" sz="quarter" idx="12"/>
          </p:nvPr>
        </p:nvSpPr>
        <p:spPr/>
        <p:txBody>
          <a:bodyPr/>
          <a:lstStyle/>
          <a:p>
            <a:fld id="{8569167A-9D82-438A-BF70-1028D6A4A763}" type="slidenum">
              <a:rPr lang="en-US" smtClean="0"/>
              <a:t>12</a:t>
            </a:fld>
            <a:endParaRPr lang="en-US"/>
          </a:p>
        </p:txBody>
      </p:sp>
    </p:spTree>
    <p:extLst>
      <p:ext uri="{BB962C8B-B14F-4D97-AF65-F5344CB8AC3E}">
        <p14:creationId xmlns:p14="http://schemas.microsoft.com/office/powerpoint/2010/main" val="11054370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184B23-862F-477A-B6D8-78388BA2143D}"/>
              </a:ext>
            </a:extLst>
          </p:cNvPr>
          <p:cNvSpPr>
            <a:spLocks noGrp="1"/>
          </p:cNvSpPr>
          <p:nvPr>
            <p:ph type="title"/>
          </p:nvPr>
        </p:nvSpPr>
        <p:spPr/>
        <p:txBody>
          <a:bodyPr/>
          <a:lstStyle/>
          <a:p>
            <a:r>
              <a:rPr lang="en-US"/>
              <a:t>Questions for stake holders</a:t>
            </a:r>
          </a:p>
        </p:txBody>
      </p:sp>
      <p:sp>
        <p:nvSpPr>
          <p:cNvPr id="3" name="Content Placeholder 2">
            <a:extLst>
              <a:ext uri="{FF2B5EF4-FFF2-40B4-BE49-F238E27FC236}">
                <a16:creationId xmlns:a16="http://schemas.microsoft.com/office/drawing/2014/main" id="{4F20A6D2-A1DD-4358-935C-EF88DB02E6EA}"/>
              </a:ext>
            </a:extLst>
          </p:cNvPr>
          <p:cNvSpPr>
            <a:spLocks noGrp="1"/>
          </p:cNvSpPr>
          <p:nvPr>
            <p:ph idx="1"/>
          </p:nvPr>
        </p:nvSpPr>
        <p:spPr>
          <a:xfrm>
            <a:off x="990600" y="1167781"/>
            <a:ext cx="7315200" cy="3394472"/>
          </a:xfrm>
        </p:spPr>
        <p:txBody>
          <a:bodyPr>
            <a:normAutofit fontScale="62500" lnSpcReduction="20000"/>
          </a:bodyPr>
          <a:lstStyle/>
          <a:p>
            <a:pPr marL="457200" lvl="0" indent="-457200">
              <a:buFont typeface="Wingdings" panose="05000000000000000000" pitchFamily="2" charset="2"/>
              <a:buChar char="Ø"/>
            </a:pPr>
            <a:r>
              <a:rPr lang="en-US"/>
              <a:t>Due to limited funding, should certain application or scale of demonstration projects be prioritized over others for demonstrating hydrogen blending? </a:t>
            </a:r>
          </a:p>
          <a:p>
            <a:pPr lvl="0"/>
            <a:r>
              <a:rPr lang="en-US"/>
              <a:t>	</a:t>
            </a:r>
          </a:p>
          <a:p>
            <a:pPr marL="457200" lvl="0" indent="-457200">
              <a:buFont typeface="Wingdings" panose="05000000000000000000" pitchFamily="2" charset="2"/>
              <a:buChar char="Ø"/>
            </a:pPr>
            <a:r>
              <a:rPr lang="en-US"/>
              <a:t>What are the key challenges that must be addressed for demonstrating hydrogen blending? How should the technical tasks regarding planning, siting, safety, and measurement verification be approached? </a:t>
            </a:r>
          </a:p>
          <a:p>
            <a:pPr lvl="0"/>
            <a:endParaRPr lang="en-US"/>
          </a:p>
          <a:p>
            <a:pPr marL="457200" lvl="0" indent="-457200">
              <a:buFont typeface="Wingdings" panose="05000000000000000000" pitchFamily="2" charset="2"/>
              <a:buChar char="Ø"/>
            </a:pPr>
            <a:r>
              <a:rPr lang="en-US"/>
              <a:t>What are the expected outcomes of these demonstration projects? What are the specific performance metrics that should be measured or compared against to evaluate the viability of blending for the demonstration projects?</a:t>
            </a:r>
          </a:p>
          <a:p>
            <a:pPr lvl="0"/>
            <a:r>
              <a:rPr lang="en-US"/>
              <a:t> </a:t>
            </a:r>
          </a:p>
          <a:p>
            <a:pPr marL="457200" lvl="0" indent="-457200">
              <a:buFont typeface="Wingdings" panose="05000000000000000000" pitchFamily="2" charset="2"/>
              <a:buChar char="Ø"/>
            </a:pPr>
            <a:r>
              <a:rPr lang="en-US"/>
              <a:t>What other considerations or requirements should be incorporated into the future GFO?</a:t>
            </a:r>
          </a:p>
        </p:txBody>
      </p:sp>
      <p:sp>
        <p:nvSpPr>
          <p:cNvPr id="4" name="Slide Number Placeholder 3">
            <a:extLst>
              <a:ext uri="{FF2B5EF4-FFF2-40B4-BE49-F238E27FC236}">
                <a16:creationId xmlns:a16="http://schemas.microsoft.com/office/drawing/2014/main" id="{8E8C7E67-1D82-470E-974A-B54058A91D30}"/>
              </a:ext>
            </a:extLst>
          </p:cNvPr>
          <p:cNvSpPr>
            <a:spLocks noGrp="1"/>
          </p:cNvSpPr>
          <p:nvPr>
            <p:ph type="sldNum" sz="quarter" idx="12"/>
          </p:nvPr>
        </p:nvSpPr>
        <p:spPr/>
        <p:txBody>
          <a:bodyPr/>
          <a:lstStyle/>
          <a:p>
            <a:fld id="{8569167A-9D82-438A-BF70-1028D6A4A763}" type="slidenum">
              <a:rPr lang="en-US" smtClean="0"/>
              <a:t>13</a:t>
            </a:fld>
            <a:endParaRPr lang="en-US"/>
          </a:p>
        </p:txBody>
      </p:sp>
    </p:spTree>
    <p:extLst>
      <p:ext uri="{BB962C8B-B14F-4D97-AF65-F5344CB8AC3E}">
        <p14:creationId xmlns:p14="http://schemas.microsoft.com/office/powerpoint/2010/main" val="17932171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33350"/>
            <a:ext cx="8382000" cy="762000"/>
          </a:xfrm>
        </p:spPr>
        <p:txBody>
          <a:bodyPr>
            <a:noAutofit/>
          </a:bodyPr>
          <a:lstStyle/>
          <a:p>
            <a:r>
              <a:rPr lang="en-US" sz="2800" dirty="0"/>
              <a:t>FY2020-21 Natural Gas R&amp;D Program Budget for Hydrogen Blending</a:t>
            </a:r>
          </a:p>
        </p:txBody>
      </p:sp>
      <p:sp>
        <p:nvSpPr>
          <p:cNvPr id="3" name="Content Placeholder 2"/>
          <p:cNvSpPr>
            <a:spLocks noGrp="1"/>
          </p:cNvSpPr>
          <p:nvPr>
            <p:ph idx="1"/>
          </p:nvPr>
        </p:nvSpPr>
        <p:spPr>
          <a:xfrm>
            <a:off x="391004" y="1504950"/>
            <a:ext cx="5323996" cy="3330268"/>
          </a:xfrm>
        </p:spPr>
        <p:txBody>
          <a:bodyPr vert="horz" lIns="91440" tIns="45720" rIns="91440" bIns="45720" rtlCol="0" anchor="t">
            <a:normAutofit/>
          </a:bodyPr>
          <a:lstStyle/>
          <a:p>
            <a:pPr marL="457200" indent="-457200">
              <a:spcBef>
                <a:spcPts val="0"/>
              </a:spcBef>
              <a:spcAft>
                <a:spcPts val="1200"/>
              </a:spcAft>
              <a:buFont typeface="Wingdings" panose="05000000000000000000" pitchFamily="2" charset="2"/>
              <a:buChar char="Ø"/>
            </a:pPr>
            <a:r>
              <a:rPr lang="en-US" sz="2400" dirty="0"/>
              <a:t>FY2020-21 budget plan includes an initiative to </a:t>
            </a:r>
            <a:r>
              <a:rPr lang="en-US" sz="2400" dirty="0">
                <a:ea typeface="+mn-lt"/>
                <a:cs typeface="+mn-lt"/>
              </a:rPr>
              <a:t>pilot test and demonstrate Hydrogen Blending into Existing California Natural Gas Pipelines</a:t>
            </a:r>
            <a:endParaRPr lang="en-US" sz="2400" dirty="0"/>
          </a:p>
        </p:txBody>
      </p:sp>
      <p:pic>
        <p:nvPicPr>
          <p:cNvPr id="4" name="Picture 5">
            <a:extLst>
              <a:ext uri="{FF2B5EF4-FFF2-40B4-BE49-F238E27FC236}">
                <a16:creationId xmlns:a16="http://schemas.microsoft.com/office/drawing/2014/main" id="{374F09A9-EF69-446E-BAEA-0DD2C8816222}"/>
              </a:ex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5650804" y="1550480"/>
            <a:ext cx="3346015" cy="1948594"/>
          </a:xfrm>
          <a:prstGeom prst="rect">
            <a:avLst/>
          </a:prstGeom>
        </p:spPr>
      </p:pic>
      <p:sp>
        <p:nvSpPr>
          <p:cNvPr id="6" name="TextBox 5">
            <a:extLst>
              <a:ext uri="{FF2B5EF4-FFF2-40B4-BE49-F238E27FC236}">
                <a16:creationId xmlns:a16="http://schemas.microsoft.com/office/drawing/2014/main" id="{B144E44D-4887-4689-B4F3-CE72432183F5}"/>
              </a:ext>
            </a:extLst>
          </p:cNvPr>
          <p:cNvSpPr txBox="1"/>
          <p:nvPr/>
        </p:nvSpPr>
        <p:spPr>
          <a:xfrm>
            <a:off x="5564689" y="3501807"/>
            <a:ext cx="2523994"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i="1"/>
              <a:t>https://www.h2-view.com</a:t>
            </a:r>
            <a:endParaRPr lang="en-US" sz="1400" i="1">
              <a:cs typeface="Segoe UI"/>
            </a:endParaRPr>
          </a:p>
        </p:txBody>
      </p:sp>
      <p:sp>
        <p:nvSpPr>
          <p:cNvPr id="5" name="Slide Number Placeholder 4"/>
          <p:cNvSpPr>
            <a:spLocks noGrp="1"/>
          </p:cNvSpPr>
          <p:nvPr>
            <p:ph type="sldNum" sz="quarter" idx="12"/>
          </p:nvPr>
        </p:nvSpPr>
        <p:spPr/>
        <p:txBody>
          <a:bodyPr/>
          <a:lstStyle/>
          <a:p>
            <a:fld id="{8569167A-9D82-438A-BF70-1028D6A4A763}" type="slidenum">
              <a:rPr lang="en-US" smtClean="0"/>
              <a:t>14</a:t>
            </a:fld>
            <a:endParaRPr lang="en-US"/>
          </a:p>
        </p:txBody>
      </p:sp>
    </p:spTree>
    <p:extLst>
      <p:ext uri="{BB962C8B-B14F-4D97-AF65-F5344CB8AC3E}">
        <p14:creationId xmlns:p14="http://schemas.microsoft.com/office/powerpoint/2010/main" val="29756804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33350"/>
            <a:ext cx="8229600" cy="762000"/>
          </a:xfrm>
        </p:spPr>
        <p:txBody>
          <a:bodyPr>
            <a:noAutofit/>
          </a:bodyPr>
          <a:lstStyle/>
          <a:p>
            <a:r>
              <a:rPr lang="en-US" sz="2400"/>
              <a:t>Background</a:t>
            </a:r>
          </a:p>
        </p:txBody>
      </p:sp>
      <p:sp>
        <p:nvSpPr>
          <p:cNvPr id="4" name="Slide Number Placeholder 3"/>
          <p:cNvSpPr>
            <a:spLocks noGrp="1"/>
          </p:cNvSpPr>
          <p:nvPr>
            <p:ph type="sldNum" sz="quarter" idx="12"/>
          </p:nvPr>
        </p:nvSpPr>
        <p:spPr/>
        <p:txBody>
          <a:bodyPr/>
          <a:lstStyle/>
          <a:p>
            <a:fld id="{8569167A-9D82-438A-BF70-1028D6A4A763}" type="slidenum">
              <a:rPr lang="en-US" smtClean="0"/>
              <a:t>15</a:t>
            </a:fld>
            <a:endParaRPr lang="en-US"/>
          </a:p>
        </p:txBody>
      </p:sp>
      <p:sp>
        <p:nvSpPr>
          <p:cNvPr id="10" name="Content Placeholder 2">
            <a:extLst>
              <a:ext uri="{FF2B5EF4-FFF2-40B4-BE49-F238E27FC236}">
                <a16:creationId xmlns:a16="http://schemas.microsoft.com/office/drawing/2014/main" id="{A6346F4E-980F-406E-9168-4C4D3498C32A}"/>
              </a:ext>
            </a:extLst>
          </p:cNvPr>
          <p:cNvSpPr>
            <a:spLocks noGrp="1"/>
          </p:cNvSpPr>
          <p:nvPr>
            <p:ph idx="1"/>
          </p:nvPr>
        </p:nvSpPr>
        <p:spPr>
          <a:xfrm>
            <a:off x="467116" y="1094201"/>
            <a:ext cx="8361559" cy="3909596"/>
          </a:xfrm>
        </p:spPr>
        <p:txBody>
          <a:bodyPr vert="horz" lIns="91440" tIns="45720" rIns="91440" bIns="45720" rtlCol="0" anchor="t">
            <a:normAutofit fontScale="70000" lnSpcReduction="20000"/>
          </a:bodyPr>
          <a:lstStyle/>
          <a:p>
            <a:pPr>
              <a:spcBef>
                <a:spcPts val="0"/>
              </a:spcBef>
              <a:spcAft>
                <a:spcPts val="1200"/>
              </a:spcAft>
            </a:pPr>
            <a:r>
              <a:rPr lang="en-US" sz="2400" dirty="0"/>
              <a:t>Why demonstrate hydrogen blending?</a:t>
            </a:r>
            <a:endParaRPr lang="en-US" dirty="0"/>
          </a:p>
          <a:p>
            <a:pPr marL="457200" indent="-457200">
              <a:spcBef>
                <a:spcPts val="0"/>
              </a:spcBef>
              <a:spcAft>
                <a:spcPts val="1200"/>
              </a:spcAft>
              <a:buFont typeface="Wingdings" panose="05000000000000000000" pitchFamily="2" charset="2"/>
              <a:buChar char="Ø"/>
            </a:pPr>
            <a:r>
              <a:rPr lang="en-US" sz="2400" dirty="0">
                <a:cs typeface="Segoe UI"/>
              </a:rPr>
              <a:t>Advance studies of blending impacts </a:t>
            </a:r>
          </a:p>
          <a:p>
            <a:pPr marL="1200150" lvl="1" indent="-457200">
              <a:spcBef>
                <a:spcPts val="0"/>
              </a:spcBef>
              <a:spcAft>
                <a:spcPts val="1200"/>
              </a:spcAft>
              <a:buFont typeface="Wingdings" panose="05000000000000000000" pitchFamily="2" charset="2"/>
              <a:buChar char="Ø"/>
            </a:pPr>
            <a:r>
              <a:rPr lang="en-US" sz="2200" dirty="0">
                <a:cs typeface="Segoe UI"/>
              </a:rPr>
              <a:t>From lab tests to system level</a:t>
            </a:r>
          </a:p>
          <a:p>
            <a:pPr marL="1200150" lvl="1" indent="-457200">
              <a:spcBef>
                <a:spcPts val="0"/>
              </a:spcBef>
              <a:spcAft>
                <a:spcPts val="1200"/>
              </a:spcAft>
              <a:buFont typeface="Wingdings" panose="05000000000000000000" pitchFamily="2" charset="2"/>
              <a:buChar char="Ø"/>
            </a:pPr>
            <a:r>
              <a:rPr lang="en-US" sz="2200" dirty="0">
                <a:cs typeface="Segoe UI"/>
              </a:rPr>
              <a:t>Long-term impacts</a:t>
            </a:r>
          </a:p>
          <a:p>
            <a:pPr marL="457200" indent="-457200">
              <a:spcBef>
                <a:spcPts val="0"/>
              </a:spcBef>
              <a:spcAft>
                <a:spcPts val="1200"/>
              </a:spcAft>
              <a:buFont typeface="Wingdings" panose="05000000000000000000" pitchFamily="2" charset="2"/>
              <a:buChar char="Ø"/>
            </a:pPr>
            <a:r>
              <a:rPr lang="en-US" sz="2400" dirty="0">
                <a:cs typeface="Segoe UI"/>
              </a:rPr>
              <a:t>Identify requirements to upgrade existing pipeline to accommodate H</a:t>
            </a:r>
            <a:r>
              <a:rPr lang="en-US" sz="2400" baseline="-25000" dirty="0">
                <a:cs typeface="Segoe UI"/>
              </a:rPr>
              <a:t>2</a:t>
            </a:r>
            <a:r>
              <a:rPr lang="en-US" sz="2400" dirty="0">
                <a:cs typeface="Segoe UI"/>
              </a:rPr>
              <a:t> mixing</a:t>
            </a:r>
          </a:p>
          <a:p>
            <a:pPr marL="457200" indent="-457200">
              <a:spcBef>
                <a:spcPts val="0"/>
              </a:spcBef>
              <a:spcAft>
                <a:spcPts val="1200"/>
              </a:spcAft>
              <a:buFont typeface="Wingdings" panose="05000000000000000000" pitchFamily="2" charset="2"/>
              <a:buChar char="Ø"/>
            </a:pPr>
            <a:r>
              <a:rPr lang="en-US" sz="2400" dirty="0">
                <a:cs typeface="Segoe UI"/>
              </a:rPr>
              <a:t>Expand H</a:t>
            </a:r>
            <a:r>
              <a:rPr lang="en-US" sz="2400" baseline="-25000" dirty="0">
                <a:cs typeface="Segoe UI"/>
              </a:rPr>
              <a:t>2</a:t>
            </a:r>
            <a:r>
              <a:rPr lang="en-US" sz="2400" dirty="0">
                <a:cs typeface="Segoe UI"/>
              </a:rPr>
              <a:t> blending knowledge</a:t>
            </a:r>
          </a:p>
          <a:p>
            <a:pPr marL="1200150" lvl="1" indent="-457200">
              <a:spcBef>
                <a:spcPts val="0"/>
              </a:spcBef>
              <a:spcAft>
                <a:spcPts val="1200"/>
              </a:spcAft>
              <a:buFont typeface="Wingdings" panose="05000000000000000000" pitchFamily="2" charset="2"/>
              <a:buChar char="Ø"/>
            </a:pPr>
            <a:r>
              <a:rPr lang="en-US" sz="2200" dirty="0">
                <a:cs typeface="Segoe UI"/>
              </a:rPr>
              <a:t>Pipeline integrity management </a:t>
            </a:r>
          </a:p>
          <a:p>
            <a:pPr marL="1200150" lvl="1" indent="-457200">
              <a:spcBef>
                <a:spcPts val="0"/>
              </a:spcBef>
              <a:spcAft>
                <a:spcPts val="1200"/>
              </a:spcAft>
              <a:buFont typeface="Wingdings" panose="05000000000000000000" pitchFamily="2" charset="2"/>
              <a:buChar char="Ø"/>
            </a:pPr>
            <a:r>
              <a:rPr lang="en-US" sz="2200" dirty="0">
                <a:cs typeface="Segoe UI"/>
              </a:rPr>
              <a:t>Operating practices</a:t>
            </a:r>
            <a:endParaRPr lang="en-US" dirty="0"/>
          </a:p>
          <a:p>
            <a:pPr marL="457200" indent="-457200">
              <a:spcBef>
                <a:spcPts val="0"/>
              </a:spcBef>
              <a:spcAft>
                <a:spcPts val="1200"/>
              </a:spcAft>
              <a:buFont typeface="Wingdings" panose="05000000000000000000" pitchFamily="2" charset="2"/>
              <a:buChar char="Ø"/>
            </a:pPr>
            <a:r>
              <a:rPr lang="en-US" sz="2400" dirty="0">
                <a:cs typeface="Segoe UI"/>
              </a:rPr>
              <a:t>Develop deployment strategies tailored for CA gas network</a:t>
            </a:r>
          </a:p>
          <a:p>
            <a:pPr marL="457200" indent="-457200">
              <a:spcBef>
                <a:spcPts val="0"/>
              </a:spcBef>
              <a:spcAft>
                <a:spcPts val="1200"/>
              </a:spcAft>
              <a:buFont typeface="Wingdings" panose="05000000000000000000" pitchFamily="2" charset="2"/>
              <a:buChar char="Ø"/>
            </a:pPr>
            <a:r>
              <a:rPr lang="en-US" sz="2400" dirty="0">
                <a:cs typeface="Segoe UI"/>
              </a:rPr>
              <a:t>Facilitate the development of H</a:t>
            </a:r>
            <a:r>
              <a:rPr lang="en-US" sz="2400" baseline="-25000" dirty="0">
                <a:cs typeface="Segoe UI"/>
              </a:rPr>
              <a:t>2</a:t>
            </a:r>
            <a:r>
              <a:rPr lang="en-US" sz="2400" dirty="0">
                <a:cs typeface="Segoe UI"/>
              </a:rPr>
              <a:t> interconnection and blending standards</a:t>
            </a:r>
          </a:p>
          <a:p>
            <a:pPr marL="457200" indent="-457200">
              <a:spcBef>
                <a:spcPts val="0"/>
              </a:spcBef>
              <a:spcAft>
                <a:spcPts val="1200"/>
              </a:spcAft>
              <a:buFont typeface="Wingdings" panose="05000000000000000000" pitchFamily="2" charset="2"/>
              <a:buChar char="Ø"/>
            </a:pPr>
            <a:endParaRPr lang="en-US" sz="2400">
              <a:cs typeface="Segoe UI"/>
            </a:endParaRPr>
          </a:p>
        </p:txBody>
      </p:sp>
    </p:spTree>
    <p:extLst>
      <p:ext uri="{BB962C8B-B14F-4D97-AF65-F5344CB8AC3E}">
        <p14:creationId xmlns:p14="http://schemas.microsoft.com/office/powerpoint/2010/main" val="34509124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33350"/>
            <a:ext cx="8382000" cy="762000"/>
          </a:xfrm>
        </p:spPr>
        <p:txBody>
          <a:bodyPr>
            <a:noAutofit/>
          </a:bodyPr>
          <a:lstStyle/>
          <a:p>
            <a:r>
              <a:rPr lang="en-US" sz="2400"/>
              <a:t>Benefits of Blending Hydrogen at Scale</a:t>
            </a:r>
          </a:p>
        </p:txBody>
      </p:sp>
      <p:sp>
        <p:nvSpPr>
          <p:cNvPr id="3" name="Content Placeholder 2"/>
          <p:cNvSpPr>
            <a:spLocks noGrp="1"/>
          </p:cNvSpPr>
          <p:nvPr>
            <p:ph idx="1"/>
          </p:nvPr>
        </p:nvSpPr>
        <p:spPr>
          <a:xfrm>
            <a:off x="457200" y="895350"/>
            <a:ext cx="8229600" cy="3409167"/>
          </a:xfrm>
        </p:spPr>
        <p:txBody>
          <a:bodyPr vert="horz" lIns="91440" tIns="45720" rIns="91440" bIns="45720" rtlCol="0" anchor="t">
            <a:normAutofit fontScale="85000" lnSpcReduction="10000"/>
          </a:bodyPr>
          <a:lstStyle/>
          <a:p>
            <a:pPr marL="457200" indent="-457200">
              <a:spcBef>
                <a:spcPts val="0"/>
              </a:spcBef>
              <a:spcAft>
                <a:spcPts val="1200"/>
              </a:spcAft>
              <a:buFont typeface="Wingdings,Sans-Serif" panose="05000000000000000000" pitchFamily="2" charset="2"/>
              <a:buChar char="Ø"/>
            </a:pPr>
            <a:r>
              <a:rPr lang="en-US" dirty="0">
                <a:ea typeface="+mn-lt"/>
                <a:cs typeface="+mn-lt"/>
              </a:rPr>
              <a:t>Achieve a promising strategy to decarbonize natural gas systems and reduce GHG emission</a:t>
            </a:r>
          </a:p>
          <a:p>
            <a:pPr marL="457200" indent="-457200">
              <a:spcBef>
                <a:spcPts val="0"/>
              </a:spcBef>
              <a:spcAft>
                <a:spcPts val="1200"/>
              </a:spcAft>
              <a:buFont typeface="Wingdings,Sans-Serif" panose="05000000000000000000" pitchFamily="2" charset="2"/>
              <a:buChar char="Ø"/>
            </a:pPr>
            <a:r>
              <a:rPr lang="en-US" dirty="0">
                <a:ea typeface="+mn-lt"/>
                <a:cs typeface="+mn-lt"/>
              </a:rPr>
              <a:t>Avoid the cost of building dedicated hydrogen transmission and distribution networks</a:t>
            </a:r>
          </a:p>
          <a:p>
            <a:pPr marL="457200" indent="-457200">
              <a:spcBef>
                <a:spcPts val="0"/>
              </a:spcBef>
              <a:spcAft>
                <a:spcPts val="1200"/>
              </a:spcAft>
              <a:buFont typeface="Wingdings,Sans-Serif" panose="05000000000000000000" pitchFamily="2" charset="2"/>
              <a:buChar char="Ø"/>
            </a:pPr>
            <a:r>
              <a:rPr lang="en-US" dirty="0">
                <a:cs typeface="Segoe UI"/>
              </a:rPr>
              <a:t>Mature the technologies associated with H</a:t>
            </a:r>
            <a:r>
              <a:rPr lang="en-US" baseline="-25000" dirty="0">
                <a:cs typeface="Segoe UI"/>
              </a:rPr>
              <a:t>2</a:t>
            </a:r>
            <a:r>
              <a:rPr lang="en-US" dirty="0">
                <a:cs typeface="Segoe UI"/>
              </a:rPr>
              <a:t> production and supply</a:t>
            </a:r>
          </a:p>
          <a:p>
            <a:pPr marL="457200" indent="-457200">
              <a:spcBef>
                <a:spcPts val="0"/>
              </a:spcBef>
              <a:spcAft>
                <a:spcPts val="1200"/>
              </a:spcAft>
              <a:buFont typeface="Wingdings,Sans-Serif" panose="05000000000000000000" pitchFamily="2" charset="2"/>
              <a:buChar char="Ø"/>
            </a:pPr>
            <a:r>
              <a:rPr lang="en-US" dirty="0">
                <a:cs typeface="Segoe UI"/>
              </a:rPr>
              <a:t>Increase the consumption and generation of H</a:t>
            </a:r>
            <a:r>
              <a:rPr lang="en-US" baseline="-25000" dirty="0">
                <a:cs typeface="Segoe UI"/>
              </a:rPr>
              <a:t>2</a:t>
            </a:r>
            <a:r>
              <a:rPr lang="en-US" dirty="0">
                <a:cs typeface="Segoe UI"/>
              </a:rPr>
              <a:t> from renewable sources (renewable H</a:t>
            </a:r>
            <a:r>
              <a:rPr lang="en-US" baseline="-25000" dirty="0">
                <a:cs typeface="Segoe UI"/>
              </a:rPr>
              <a:t>2</a:t>
            </a:r>
            <a:r>
              <a:rPr lang="en-US" dirty="0">
                <a:cs typeface="Segoe UI"/>
              </a:rPr>
              <a:t>, per CPUC definition)</a:t>
            </a:r>
          </a:p>
          <a:p>
            <a:pPr marL="1200150" lvl="1" indent="-457200">
              <a:spcBef>
                <a:spcPts val="0"/>
              </a:spcBef>
              <a:spcAft>
                <a:spcPts val="1200"/>
              </a:spcAft>
              <a:buFont typeface="Wingdings,Sans-Serif" panose="05000000000000000000" pitchFamily="2" charset="2"/>
              <a:buChar char="Ø"/>
            </a:pPr>
            <a:r>
              <a:rPr lang="en-US" dirty="0">
                <a:cs typeface="Segoe UI"/>
              </a:rPr>
              <a:t>Improve H</a:t>
            </a:r>
            <a:r>
              <a:rPr lang="en-US" baseline="-25000" dirty="0">
                <a:cs typeface="Segoe UI"/>
              </a:rPr>
              <a:t>2</a:t>
            </a:r>
            <a:r>
              <a:rPr lang="en-US" dirty="0">
                <a:cs typeface="Segoe UI"/>
              </a:rPr>
              <a:t> cost-competitiveness</a:t>
            </a:r>
          </a:p>
        </p:txBody>
      </p:sp>
      <p:sp>
        <p:nvSpPr>
          <p:cNvPr id="4" name="Slide Number Placeholder 3"/>
          <p:cNvSpPr>
            <a:spLocks noGrp="1"/>
          </p:cNvSpPr>
          <p:nvPr>
            <p:ph type="sldNum" sz="quarter" idx="12"/>
          </p:nvPr>
        </p:nvSpPr>
        <p:spPr/>
        <p:txBody>
          <a:bodyPr/>
          <a:lstStyle/>
          <a:p>
            <a:fld id="{8569167A-9D82-438A-BF70-1028D6A4A763}" type="slidenum">
              <a:rPr lang="en-US" smtClean="0"/>
              <a:t>16</a:t>
            </a:fld>
            <a:endParaRPr lang="en-US"/>
          </a:p>
        </p:txBody>
      </p:sp>
    </p:spTree>
    <p:extLst>
      <p:ext uri="{BB962C8B-B14F-4D97-AF65-F5344CB8AC3E}">
        <p14:creationId xmlns:p14="http://schemas.microsoft.com/office/powerpoint/2010/main" val="3843751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33350"/>
            <a:ext cx="8382000" cy="762000"/>
          </a:xfrm>
        </p:spPr>
        <p:txBody>
          <a:bodyPr>
            <a:noAutofit/>
          </a:bodyPr>
          <a:lstStyle/>
          <a:p>
            <a:r>
              <a:rPr lang="en-US" sz="2800"/>
              <a:t>Solicitation Goals</a:t>
            </a:r>
          </a:p>
        </p:txBody>
      </p:sp>
      <p:sp>
        <p:nvSpPr>
          <p:cNvPr id="4" name="Slide Number Placeholder 3"/>
          <p:cNvSpPr>
            <a:spLocks noGrp="1"/>
          </p:cNvSpPr>
          <p:nvPr>
            <p:ph type="sldNum" sz="quarter" idx="12"/>
          </p:nvPr>
        </p:nvSpPr>
        <p:spPr/>
        <p:txBody>
          <a:bodyPr/>
          <a:lstStyle/>
          <a:p>
            <a:fld id="{8569167A-9D82-438A-BF70-1028D6A4A763}" type="slidenum">
              <a:rPr lang="en-US" smtClean="0"/>
              <a:t>17</a:t>
            </a:fld>
            <a:endParaRPr lang="en-US"/>
          </a:p>
        </p:txBody>
      </p:sp>
      <p:sp>
        <p:nvSpPr>
          <p:cNvPr id="6" name="Content Placeholder 5">
            <a:extLst>
              <a:ext uri="{FF2B5EF4-FFF2-40B4-BE49-F238E27FC236}">
                <a16:creationId xmlns:a16="http://schemas.microsoft.com/office/drawing/2014/main" id="{6CD113E4-ACAC-410F-A7C7-B58BE8E1934C}"/>
              </a:ext>
            </a:extLst>
          </p:cNvPr>
          <p:cNvSpPr>
            <a:spLocks noGrp="1"/>
          </p:cNvSpPr>
          <p:nvPr>
            <p:ph idx="1"/>
          </p:nvPr>
        </p:nvSpPr>
        <p:spPr/>
        <p:txBody>
          <a:bodyPr vert="horz" lIns="91440" tIns="45720" rIns="91440" bIns="45720" rtlCol="0" anchor="t">
            <a:normAutofit lnSpcReduction="10000"/>
          </a:bodyPr>
          <a:lstStyle/>
          <a:p>
            <a:pPr marL="457200" indent="-457200">
              <a:buFont typeface="Wingdings" panose="020B0604020202020204" pitchFamily="34" charset="0"/>
              <a:buChar char="Ø"/>
            </a:pPr>
            <a:r>
              <a:rPr lang="en-US" dirty="0">
                <a:cs typeface="Segoe UI"/>
              </a:rPr>
              <a:t>Pilot test the impacts of H</a:t>
            </a:r>
            <a:r>
              <a:rPr lang="en-US" baseline="-25000" dirty="0">
                <a:cs typeface="Segoe UI"/>
              </a:rPr>
              <a:t>2</a:t>
            </a:r>
            <a:r>
              <a:rPr lang="en-US" dirty="0">
                <a:cs typeface="Segoe UI"/>
              </a:rPr>
              <a:t> blending on natural gas system safety and integrity</a:t>
            </a:r>
          </a:p>
          <a:p>
            <a:pPr marL="457200" indent="-457200">
              <a:buFont typeface="Wingdings" panose="020B0604020202020204" pitchFamily="34" charset="0"/>
              <a:buChar char="Ø"/>
            </a:pPr>
            <a:r>
              <a:rPr lang="en-US" dirty="0">
                <a:cs typeface="Segoe UI"/>
              </a:rPr>
              <a:t>Identify the best use cases for blending by leveraging </a:t>
            </a:r>
            <a:r>
              <a:rPr lang="en-US" dirty="0">
                <a:ea typeface="+mn-lt"/>
                <a:cs typeface="+mn-lt"/>
              </a:rPr>
              <a:t>H</a:t>
            </a:r>
            <a:r>
              <a:rPr lang="en-US" baseline="-25000" dirty="0">
                <a:ea typeface="+mn-lt"/>
                <a:cs typeface="+mn-lt"/>
              </a:rPr>
              <a:t>2</a:t>
            </a:r>
            <a:r>
              <a:rPr lang="en-US" dirty="0">
                <a:cs typeface="Segoe UI"/>
              </a:rPr>
              <a:t> supply, injection and end use</a:t>
            </a:r>
          </a:p>
          <a:p>
            <a:pPr marL="457200" indent="-457200">
              <a:buFont typeface="Wingdings" panose="020B0604020202020204" pitchFamily="34" charset="0"/>
              <a:buChar char="Ø"/>
            </a:pPr>
            <a:r>
              <a:rPr lang="en-US" dirty="0">
                <a:cs typeface="Segoe UI"/>
              </a:rPr>
              <a:t>Assess natural gas system modification requirements to maximize blending level</a:t>
            </a:r>
          </a:p>
          <a:p>
            <a:pPr marL="457200" indent="-457200">
              <a:buFont typeface="Wingdings" panose="020B0604020202020204" pitchFamily="34" charset="0"/>
              <a:buChar char="Ø"/>
            </a:pPr>
            <a:r>
              <a:rPr lang="en-US" dirty="0">
                <a:cs typeface="Segoe UI"/>
              </a:rPr>
              <a:t>Develop H</a:t>
            </a:r>
            <a:r>
              <a:rPr lang="en-US" baseline="-25000" dirty="0">
                <a:cs typeface="Segoe UI"/>
              </a:rPr>
              <a:t>2</a:t>
            </a:r>
            <a:r>
              <a:rPr lang="en-US" dirty="0">
                <a:cs typeface="Segoe UI"/>
              </a:rPr>
              <a:t> blending methods and deployment strategies</a:t>
            </a:r>
          </a:p>
        </p:txBody>
      </p:sp>
    </p:spTree>
    <p:extLst>
      <p:ext uri="{BB962C8B-B14F-4D97-AF65-F5344CB8AC3E}">
        <p14:creationId xmlns:p14="http://schemas.microsoft.com/office/powerpoint/2010/main" val="15473262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33350"/>
            <a:ext cx="8382000" cy="762000"/>
          </a:xfrm>
        </p:spPr>
        <p:txBody>
          <a:bodyPr>
            <a:noAutofit/>
          </a:bodyPr>
          <a:lstStyle/>
          <a:p>
            <a:r>
              <a:rPr lang="en-US" sz="2800"/>
              <a:t>General Requirements May Include </a:t>
            </a:r>
            <a:br>
              <a:rPr lang="en-US" sz="2800"/>
            </a:br>
            <a:r>
              <a:rPr lang="en-US" sz="2800"/>
              <a:t>Some or All of the Following</a:t>
            </a:r>
          </a:p>
        </p:txBody>
      </p:sp>
      <p:sp>
        <p:nvSpPr>
          <p:cNvPr id="3" name="Content Placeholder 2"/>
          <p:cNvSpPr>
            <a:spLocks noGrp="1"/>
          </p:cNvSpPr>
          <p:nvPr>
            <p:ph idx="1"/>
          </p:nvPr>
        </p:nvSpPr>
        <p:spPr>
          <a:xfrm>
            <a:off x="457200" y="1123950"/>
            <a:ext cx="8229600" cy="3841054"/>
          </a:xfrm>
        </p:spPr>
        <p:txBody>
          <a:bodyPr>
            <a:noAutofit/>
          </a:bodyPr>
          <a:lstStyle/>
          <a:p>
            <a:pPr marL="457200" indent="-457200">
              <a:spcBef>
                <a:spcPts val="0"/>
              </a:spcBef>
              <a:spcAft>
                <a:spcPts val="600"/>
              </a:spcAft>
              <a:buFont typeface="Wingdings" panose="05000000000000000000" pitchFamily="2" charset="2"/>
              <a:buChar char="Ø"/>
            </a:pPr>
            <a:r>
              <a:rPr lang="en-US" sz="2200"/>
              <a:t>Meet all </a:t>
            </a:r>
            <a:r>
              <a:rPr lang="en-US" sz="2200" u="sng"/>
              <a:t>safety requirements </a:t>
            </a:r>
            <a:r>
              <a:rPr lang="en-US" sz="2200"/>
              <a:t>for design and operation, including risk assessments as mandated by industry codes and standards and other authorities</a:t>
            </a:r>
          </a:p>
          <a:p>
            <a:pPr marL="457200" indent="-457200">
              <a:spcBef>
                <a:spcPts val="0"/>
              </a:spcBef>
              <a:spcAft>
                <a:spcPts val="600"/>
              </a:spcAft>
              <a:buFont typeface="Wingdings" panose="05000000000000000000" pitchFamily="2" charset="2"/>
              <a:buChar char="Ø"/>
            </a:pPr>
            <a:r>
              <a:rPr lang="en-US" sz="2200"/>
              <a:t>Procure a </a:t>
            </a:r>
            <a:r>
              <a:rPr lang="en-US" sz="2200" u="sng"/>
              <a:t>minimum of 30% renewable hydrogen</a:t>
            </a:r>
            <a:endParaRPr lang="en-US" sz="2200"/>
          </a:p>
          <a:p>
            <a:pPr marL="457200" indent="-457200">
              <a:spcBef>
                <a:spcPts val="0"/>
              </a:spcBef>
              <a:spcAft>
                <a:spcPts val="600"/>
              </a:spcAft>
              <a:buFont typeface="Wingdings" panose="05000000000000000000" pitchFamily="2" charset="2"/>
              <a:buChar char="Ø"/>
            </a:pPr>
            <a:r>
              <a:rPr lang="en-US" sz="2200"/>
              <a:t>Demonstrate a </a:t>
            </a:r>
            <a:r>
              <a:rPr lang="en-US" sz="2200" u="sng"/>
              <a:t>minimum of 12 months of data collection</a:t>
            </a:r>
          </a:p>
          <a:p>
            <a:pPr marL="457200" indent="-457200">
              <a:spcBef>
                <a:spcPts val="0"/>
              </a:spcBef>
              <a:spcAft>
                <a:spcPts val="600"/>
              </a:spcAft>
              <a:buFont typeface="Wingdings" panose="05000000000000000000" pitchFamily="2" charset="2"/>
              <a:buChar char="Ø"/>
            </a:pPr>
            <a:r>
              <a:rPr lang="en-US" sz="2200"/>
              <a:t>Include representative pipe materials and components</a:t>
            </a:r>
          </a:p>
          <a:p>
            <a:pPr marL="457200" indent="-457200">
              <a:spcBef>
                <a:spcPts val="0"/>
              </a:spcBef>
              <a:spcAft>
                <a:spcPts val="600"/>
              </a:spcAft>
              <a:buFont typeface="Wingdings" panose="05000000000000000000" pitchFamily="2" charset="2"/>
              <a:buChar char="Ø"/>
            </a:pPr>
            <a:r>
              <a:rPr lang="en-US" sz="2200"/>
              <a:t>Provide a </a:t>
            </a:r>
            <a:r>
              <a:rPr lang="en-US" sz="2200" u="sng"/>
              <a:t>minimum of 20% match funds</a:t>
            </a:r>
            <a:endParaRPr lang="en-US" sz="2200"/>
          </a:p>
          <a:p>
            <a:pPr marL="457200" indent="-457200">
              <a:spcBef>
                <a:spcPts val="0"/>
              </a:spcBef>
              <a:spcAft>
                <a:spcPts val="600"/>
              </a:spcAft>
              <a:buFont typeface="Wingdings" panose="05000000000000000000" pitchFamily="2" charset="2"/>
              <a:buChar char="Ø"/>
            </a:pPr>
            <a:r>
              <a:rPr lang="en-US" sz="2200"/>
              <a:t>Demonstration must be within a natural gas investor-owned utility territory (PG&amp;E, SoCalGas, SDG&amp;E)</a:t>
            </a:r>
          </a:p>
        </p:txBody>
      </p:sp>
      <p:sp>
        <p:nvSpPr>
          <p:cNvPr id="4" name="Slide Number Placeholder 3"/>
          <p:cNvSpPr>
            <a:spLocks noGrp="1"/>
          </p:cNvSpPr>
          <p:nvPr>
            <p:ph type="sldNum" sz="quarter" idx="12"/>
          </p:nvPr>
        </p:nvSpPr>
        <p:spPr/>
        <p:txBody>
          <a:bodyPr/>
          <a:lstStyle/>
          <a:p>
            <a:fld id="{8569167A-9D82-438A-BF70-1028D6A4A763}" type="slidenum">
              <a:rPr lang="en-US" smtClean="0"/>
              <a:t>18</a:t>
            </a:fld>
            <a:endParaRPr lang="en-US"/>
          </a:p>
        </p:txBody>
      </p:sp>
    </p:spTree>
    <p:extLst>
      <p:ext uri="{BB962C8B-B14F-4D97-AF65-F5344CB8AC3E}">
        <p14:creationId xmlns:p14="http://schemas.microsoft.com/office/powerpoint/2010/main" val="29830797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33350"/>
            <a:ext cx="8382000" cy="762000"/>
          </a:xfrm>
        </p:spPr>
        <p:txBody>
          <a:bodyPr>
            <a:noAutofit/>
          </a:bodyPr>
          <a:lstStyle/>
          <a:p>
            <a:r>
              <a:rPr lang="en-US" sz="2800"/>
              <a:t>Performance Metrics May Include Some or All of the Following</a:t>
            </a:r>
          </a:p>
        </p:txBody>
      </p:sp>
      <p:sp>
        <p:nvSpPr>
          <p:cNvPr id="3" name="Content Placeholder 2"/>
          <p:cNvSpPr>
            <a:spLocks noGrp="1"/>
          </p:cNvSpPr>
          <p:nvPr>
            <p:ph idx="1"/>
          </p:nvPr>
        </p:nvSpPr>
        <p:spPr>
          <a:xfrm>
            <a:off x="457200" y="1200150"/>
            <a:ext cx="8229600" cy="3048000"/>
          </a:xfrm>
        </p:spPr>
        <p:txBody>
          <a:bodyPr vert="horz" lIns="91440" tIns="45720" rIns="91440" bIns="45720" rtlCol="0" anchor="t">
            <a:normAutofit lnSpcReduction="10000"/>
          </a:bodyPr>
          <a:lstStyle/>
          <a:p>
            <a:pPr marL="457200" indent="-457200">
              <a:spcBef>
                <a:spcPts val="0"/>
              </a:spcBef>
              <a:spcAft>
                <a:spcPts val="1200"/>
              </a:spcAft>
              <a:buFont typeface="Wingdings" panose="05000000000000000000" pitchFamily="2" charset="2"/>
              <a:buChar char="Ø"/>
            </a:pPr>
            <a:r>
              <a:rPr lang="en-US" sz="2000" b="1" dirty="0"/>
              <a:t>Demonstration: </a:t>
            </a:r>
            <a:r>
              <a:rPr lang="en-US" sz="2000" dirty="0"/>
              <a:t>12-month minimum demonstration period</a:t>
            </a:r>
          </a:p>
          <a:p>
            <a:pPr marL="457200" indent="-457200">
              <a:spcBef>
                <a:spcPts val="0"/>
              </a:spcBef>
              <a:spcAft>
                <a:spcPts val="1200"/>
              </a:spcAft>
              <a:buFont typeface="Wingdings" panose="05000000000000000000" pitchFamily="2" charset="2"/>
              <a:buChar char="Ø"/>
            </a:pPr>
            <a:r>
              <a:rPr lang="en-US" sz="2000" b="1" dirty="0"/>
              <a:t>Blending Ratio:</a:t>
            </a:r>
            <a:r>
              <a:rPr lang="en-US" sz="2000" dirty="0"/>
              <a:t> up to 20%, and uniformity from injection point to end use point</a:t>
            </a:r>
            <a:endParaRPr lang="en-US" sz="2000" dirty="0">
              <a:cs typeface="Segoe UI"/>
            </a:endParaRPr>
          </a:p>
          <a:p>
            <a:pPr marL="457200" indent="-457200">
              <a:spcBef>
                <a:spcPts val="0"/>
              </a:spcBef>
              <a:spcAft>
                <a:spcPts val="1200"/>
              </a:spcAft>
              <a:buFont typeface="Wingdings" panose="05000000000000000000" pitchFamily="2" charset="2"/>
              <a:buChar char="Ø"/>
            </a:pPr>
            <a:r>
              <a:rPr lang="en-US" sz="2000" b="1" dirty="0"/>
              <a:t>Operation:</a:t>
            </a:r>
            <a:r>
              <a:rPr lang="en-US" sz="2000" dirty="0"/>
              <a:t> gas measurement and quality, compression, and network management</a:t>
            </a:r>
            <a:endParaRPr lang="en-US" sz="2000" dirty="0">
              <a:cs typeface="Segoe UI"/>
            </a:endParaRPr>
          </a:p>
          <a:p>
            <a:pPr marL="457200" indent="-457200">
              <a:spcBef>
                <a:spcPts val="0"/>
              </a:spcBef>
              <a:spcAft>
                <a:spcPts val="1200"/>
              </a:spcAft>
              <a:buFont typeface="Wingdings" panose="05000000000000000000" pitchFamily="2" charset="2"/>
              <a:buChar char="Ø"/>
            </a:pPr>
            <a:r>
              <a:rPr lang="en-US" sz="2000" b="1" dirty="0"/>
              <a:t>Pipeline Component Performance: </a:t>
            </a:r>
            <a:r>
              <a:rPr lang="en-US" sz="2000" dirty="0">
                <a:ea typeface="+mn-lt"/>
                <a:cs typeface="+mn-lt"/>
              </a:rPr>
              <a:t>material embrittlement, crack growth, gas permeation, sealant performance, system leaks, etc.</a:t>
            </a:r>
          </a:p>
          <a:p>
            <a:pPr marL="457200" indent="-457200">
              <a:spcBef>
                <a:spcPts val="0"/>
              </a:spcBef>
              <a:spcAft>
                <a:spcPts val="1200"/>
              </a:spcAft>
              <a:buFont typeface="Wingdings" panose="05000000000000000000" pitchFamily="2" charset="2"/>
              <a:buChar char="Ø"/>
            </a:pPr>
            <a:r>
              <a:rPr lang="en-US" sz="2000" b="1" dirty="0"/>
              <a:t>Utilization: </a:t>
            </a:r>
            <a:r>
              <a:rPr lang="en-US" sz="2000" dirty="0"/>
              <a:t>appliance performance metrics, H</a:t>
            </a:r>
            <a:r>
              <a:rPr lang="en-US" sz="2000" baseline="-25000" dirty="0"/>
              <a:t>2</a:t>
            </a:r>
            <a:r>
              <a:rPr lang="en-US" sz="2000" dirty="0"/>
              <a:t>/NG separation, etc.</a:t>
            </a:r>
            <a:endParaRPr lang="en-US" sz="2000" dirty="0">
              <a:cs typeface="Segoe UI"/>
            </a:endParaRPr>
          </a:p>
        </p:txBody>
      </p:sp>
      <p:sp>
        <p:nvSpPr>
          <p:cNvPr id="4" name="Slide Number Placeholder 3"/>
          <p:cNvSpPr>
            <a:spLocks noGrp="1"/>
          </p:cNvSpPr>
          <p:nvPr>
            <p:ph type="sldNum" sz="quarter" idx="12"/>
          </p:nvPr>
        </p:nvSpPr>
        <p:spPr/>
        <p:txBody>
          <a:bodyPr/>
          <a:lstStyle/>
          <a:p>
            <a:fld id="{8569167A-9D82-438A-BF70-1028D6A4A763}" type="slidenum">
              <a:rPr lang="en-US" smtClean="0"/>
              <a:t>19</a:t>
            </a:fld>
            <a:endParaRPr lang="en-US"/>
          </a:p>
        </p:txBody>
      </p:sp>
    </p:spTree>
    <p:extLst>
      <p:ext uri="{BB962C8B-B14F-4D97-AF65-F5344CB8AC3E}">
        <p14:creationId xmlns:p14="http://schemas.microsoft.com/office/powerpoint/2010/main" val="22014104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33350"/>
            <a:ext cx="8382000" cy="762000"/>
          </a:xfrm>
        </p:spPr>
        <p:txBody>
          <a:bodyPr>
            <a:noAutofit/>
          </a:bodyPr>
          <a:lstStyle/>
          <a:p>
            <a:r>
              <a:rPr lang="en-US" sz="2800"/>
              <a:t>Data Collection Requirements May Include Some or All of the Following</a:t>
            </a:r>
          </a:p>
        </p:txBody>
      </p:sp>
      <p:sp>
        <p:nvSpPr>
          <p:cNvPr id="3" name="Content Placeholder 2"/>
          <p:cNvSpPr>
            <a:spLocks noGrp="1"/>
          </p:cNvSpPr>
          <p:nvPr>
            <p:ph idx="1"/>
          </p:nvPr>
        </p:nvSpPr>
        <p:spPr>
          <a:xfrm>
            <a:off x="533400" y="1276350"/>
            <a:ext cx="8229600" cy="3429000"/>
          </a:xfrm>
        </p:spPr>
        <p:txBody>
          <a:bodyPr vert="horz" lIns="91440" tIns="45720" rIns="91440" bIns="45720" rtlCol="0" anchor="t">
            <a:normAutofit fontScale="92500" lnSpcReduction="20000"/>
          </a:bodyPr>
          <a:lstStyle/>
          <a:p>
            <a:pPr marL="457200" indent="-457200">
              <a:spcBef>
                <a:spcPts val="0"/>
              </a:spcBef>
              <a:spcAft>
                <a:spcPts val="1200"/>
              </a:spcAft>
              <a:buFont typeface="Wingdings" panose="05000000000000000000" pitchFamily="2" charset="2"/>
              <a:buChar char="Ø"/>
            </a:pPr>
            <a:r>
              <a:rPr lang="en-US" sz="2000" b="1">
                <a:cs typeface="Segoe UI"/>
              </a:rPr>
              <a:t>System adjustments: </a:t>
            </a:r>
            <a:r>
              <a:rPr lang="en-US" sz="2000">
                <a:cs typeface="Segoe UI"/>
              </a:rPr>
              <a:t>essential infrastructure upgrades and modifications for various levels of blending</a:t>
            </a:r>
            <a:endParaRPr lang="en-US" sz="2000"/>
          </a:p>
          <a:p>
            <a:pPr marL="457200" indent="-457200">
              <a:spcBef>
                <a:spcPts val="0"/>
              </a:spcBef>
              <a:spcAft>
                <a:spcPts val="1200"/>
              </a:spcAft>
              <a:buFont typeface="Wingdings" panose="05000000000000000000" pitchFamily="2" charset="2"/>
              <a:buChar char="Ø"/>
            </a:pPr>
            <a:r>
              <a:rPr lang="en-US" sz="2000" b="1"/>
              <a:t>Inspection and Maintenance: </a:t>
            </a:r>
            <a:r>
              <a:rPr lang="en-US" sz="2000"/>
              <a:t>additional requirements to be incorporated in operational manuals, protocols and procedures</a:t>
            </a:r>
            <a:endParaRPr lang="en-US"/>
          </a:p>
          <a:p>
            <a:pPr marL="457200" indent="-457200">
              <a:spcBef>
                <a:spcPts val="0"/>
              </a:spcBef>
              <a:spcAft>
                <a:spcPts val="1200"/>
              </a:spcAft>
              <a:buFont typeface="Wingdings" panose="05000000000000000000" pitchFamily="2" charset="2"/>
              <a:buChar char="Ø"/>
            </a:pPr>
            <a:r>
              <a:rPr lang="en-US" sz="2000" b="1"/>
              <a:t>Safety:</a:t>
            </a:r>
            <a:r>
              <a:rPr lang="en-US" sz="2000"/>
              <a:t> quantification of impacts on material, component and system safety,  safety management and risk mitigation</a:t>
            </a:r>
          </a:p>
          <a:p>
            <a:pPr marL="457200" indent="-457200">
              <a:spcBef>
                <a:spcPts val="0"/>
              </a:spcBef>
              <a:spcAft>
                <a:spcPts val="1200"/>
              </a:spcAft>
              <a:buFont typeface="Wingdings" panose="05000000000000000000" pitchFamily="2" charset="2"/>
              <a:buChar char="Ø"/>
            </a:pPr>
            <a:r>
              <a:rPr lang="en-US" sz="2000" b="1"/>
              <a:t>Costs:</a:t>
            </a:r>
            <a:r>
              <a:rPr lang="en-US" sz="2000"/>
              <a:t> detailed upfront costs and O&amp;M costs, including parts, fuel, and labor</a:t>
            </a:r>
          </a:p>
          <a:p>
            <a:pPr marL="457200" indent="-457200">
              <a:spcBef>
                <a:spcPts val="0"/>
              </a:spcBef>
              <a:spcAft>
                <a:spcPts val="1200"/>
              </a:spcAft>
              <a:buFont typeface="Wingdings" panose="05000000000000000000" pitchFamily="2" charset="2"/>
              <a:buChar char="Ø"/>
            </a:pPr>
            <a:r>
              <a:rPr lang="en-US" sz="2000" b="1"/>
              <a:t>User Experience: </a:t>
            </a:r>
            <a:r>
              <a:rPr lang="en-US" sz="2000"/>
              <a:t>qualitative feedback regarding uptime, ability to meet operational and customer needs, O&amp;M challenges, and perceived safety barriers </a:t>
            </a:r>
          </a:p>
        </p:txBody>
      </p:sp>
      <p:sp>
        <p:nvSpPr>
          <p:cNvPr id="4" name="Slide Number Placeholder 3"/>
          <p:cNvSpPr>
            <a:spLocks noGrp="1"/>
          </p:cNvSpPr>
          <p:nvPr>
            <p:ph type="sldNum" sz="quarter" idx="12"/>
          </p:nvPr>
        </p:nvSpPr>
        <p:spPr/>
        <p:txBody>
          <a:bodyPr/>
          <a:lstStyle/>
          <a:p>
            <a:fld id="{8569167A-9D82-438A-BF70-1028D6A4A763}" type="slidenum">
              <a:rPr lang="en-US" smtClean="0"/>
              <a:t>20</a:t>
            </a:fld>
            <a:endParaRPr lang="en-US"/>
          </a:p>
        </p:txBody>
      </p:sp>
    </p:spTree>
    <p:extLst>
      <p:ext uri="{BB962C8B-B14F-4D97-AF65-F5344CB8AC3E}">
        <p14:creationId xmlns:p14="http://schemas.microsoft.com/office/powerpoint/2010/main" val="18587006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33350"/>
            <a:ext cx="8382000" cy="762000"/>
          </a:xfrm>
        </p:spPr>
        <p:txBody>
          <a:bodyPr>
            <a:noAutofit/>
          </a:bodyPr>
          <a:lstStyle/>
          <a:p>
            <a:r>
              <a:rPr lang="en-US" sz="2800"/>
              <a:t>Preferred but not Required</a:t>
            </a:r>
          </a:p>
        </p:txBody>
      </p:sp>
      <p:sp>
        <p:nvSpPr>
          <p:cNvPr id="3" name="Content Placeholder 2"/>
          <p:cNvSpPr>
            <a:spLocks noGrp="1"/>
          </p:cNvSpPr>
          <p:nvPr>
            <p:ph idx="1"/>
          </p:nvPr>
        </p:nvSpPr>
        <p:spPr>
          <a:xfrm>
            <a:off x="457200" y="1200150"/>
            <a:ext cx="8229600" cy="3397946"/>
          </a:xfrm>
        </p:spPr>
        <p:txBody>
          <a:bodyPr vert="horz" lIns="91440" tIns="45720" rIns="91440" bIns="45720" rtlCol="0" anchor="t">
            <a:normAutofit/>
          </a:bodyPr>
          <a:lstStyle/>
          <a:p>
            <a:pPr marL="457200" indent="-457200">
              <a:spcBef>
                <a:spcPts val="0"/>
              </a:spcBef>
              <a:spcAft>
                <a:spcPts val="1200"/>
              </a:spcAft>
              <a:buFont typeface="Wingdings" panose="05000000000000000000" pitchFamily="2" charset="2"/>
              <a:buChar char="Ø"/>
            </a:pPr>
            <a:r>
              <a:rPr lang="en-US" sz="2400" dirty="0"/>
              <a:t>Procure 100% renewable hydrogen</a:t>
            </a:r>
          </a:p>
          <a:p>
            <a:pPr marL="1200150" lvl="1" indent="-457200">
              <a:spcBef>
                <a:spcPts val="0"/>
              </a:spcBef>
              <a:spcAft>
                <a:spcPts val="1200"/>
              </a:spcAft>
              <a:buFont typeface="Wingdings" panose="05000000000000000000" pitchFamily="2" charset="2"/>
              <a:buChar char="Ø"/>
            </a:pPr>
            <a:r>
              <a:rPr lang="en-US" sz="2200" dirty="0">
                <a:cs typeface="Segoe UI"/>
              </a:rPr>
              <a:t>H</a:t>
            </a:r>
            <a:r>
              <a:rPr lang="en-US" sz="2200" baseline="-25000" dirty="0">
                <a:cs typeface="Segoe UI"/>
              </a:rPr>
              <a:t>2</a:t>
            </a:r>
            <a:r>
              <a:rPr lang="en-US" sz="2200" dirty="0">
                <a:cs typeface="Segoe UI"/>
              </a:rPr>
              <a:t> produced from solar, wind, or other renewable resources</a:t>
            </a:r>
          </a:p>
          <a:p>
            <a:pPr marL="457200" indent="-457200">
              <a:spcBef>
                <a:spcPts val="0"/>
              </a:spcBef>
              <a:spcAft>
                <a:spcPts val="1200"/>
              </a:spcAft>
              <a:buFont typeface="Wingdings" panose="05000000000000000000" pitchFamily="2" charset="2"/>
              <a:buChar char="Ø"/>
            </a:pPr>
            <a:r>
              <a:rPr lang="en-US" sz="2400" dirty="0">
                <a:cs typeface="Segoe UI"/>
              </a:rPr>
              <a:t>Reach a blending level greater than 20% (vol.)</a:t>
            </a:r>
            <a:endParaRPr lang="en-US" sz="2200" dirty="0">
              <a:cs typeface="Segoe UI"/>
            </a:endParaRPr>
          </a:p>
          <a:p>
            <a:pPr marL="457200" indent="-457200">
              <a:spcBef>
                <a:spcPts val="0"/>
              </a:spcBef>
              <a:spcAft>
                <a:spcPts val="1200"/>
              </a:spcAft>
              <a:buFont typeface="Wingdings" panose="05000000000000000000" pitchFamily="2" charset="2"/>
              <a:buChar char="Ø"/>
            </a:pPr>
            <a:r>
              <a:rPr lang="en-US" sz="2400" dirty="0">
                <a:cs typeface="Segoe UI"/>
              </a:rPr>
              <a:t>Include transmission system and storage facilities</a:t>
            </a:r>
          </a:p>
          <a:p>
            <a:pPr marL="1200150" lvl="1" indent="-457200">
              <a:spcBef>
                <a:spcPts val="0"/>
              </a:spcBef>
              <a:spcAft>
                <a:spcPts val="1200"/>
              </a:spcAft>
              <a:buFont typeface="Wingdings" panose="05000000000000000000" pitchFamily="2" charset="2"/>
              <a:buChar char="Ø"/>
            </a:pPr>
            <a:r>
              <a:rPr lang="en-US" sz="2200" dirty="0">
                <a:cs typeface="Segoe UI"/>
              </a:rPr>
              <a:t>Explore blending at larger scales</a:t>
            </a:r>
          </a:p>
          <a:p>
            <a:pPr marL="1200150" lvl="1" indent="-457200">
              <a:spcBef>
                <a:spcPts val="0"/>
              </a:spcBef>
              <a:spcAft>
                <a:spcPts val="1200"/>
              </a:spcAft>
              <a:buFont typeface="Wingdings" panose="05000000000000000000" pitchFamily="2" charset="2"/>
              <a:buChar char="Ø"/>
            </a:pPr>
            <a:r>
              <a:rPr lang="en-US" sz="2200" dirty="0">
                <a:cs typeface="Segoe UI"/>
              </a:rPr>
              <a:t>Prepare for massive production of H</a:t>
            </a:r>
            <a:r>
              <a:rPr lang="en-US" sz="2200" baseline="-25000" dirty="0">
                <a:cs typeface="Segoe UI"/>
              </a:rPr>
              <a:t>2</a:t>
            </a:r>
          </a:p>
        </p:txBody>
      </p:sp>
      <p:sp>
        <p:nvSpPr>
          <p:cNvPr id="4" name="Slide Number Placeholder 3"/>
          <p:cNvSpPr>
            <a:spLocks noGrp="1"/>
          </p:cNvSpPr>
          <p:nvPr>
            <p:ph type="sldNum" sz="quarter" idx="12"/>
          </p:nvPr>
        </p:nvSpPr>
        <p:spPr/>
        <p:txBody>
          <a:bodyPr/>
          <a:lstStyle/>
          <a:p>
            <a:fld id="{8569167A-9D82-438A-BF70-1028D6A4A763}" type="slidenum">
              <a:rPr lang="en-US" smtClean="0"/>
              <a:t>21</a:t>
            </a:fld>
            <a:endParaRPr lang="en-US"/>
          </a:p>
        </p:txBody>
      </p:sp>
    </p:spTree>
    <p:extLst>
      <p:ext uri="{BB962C8B-B14F-4D97-AF65-F5344CB8AC3E}">
        <p14:creationId xmlns:p14="http://schemas.microsoft.com/office/powerpoint/2010/main" val="20352317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33350"/>
            <a:ext cx="8382000" cy="762000"/>
          </a:xfrm>
        </p:spPr>
        <p:txBody>
          <a:bodyPr>
            <a:noAutofit/>
          </a:bodyPr>
          <a:lstStyle/>
          <a:p>
            <a:r>
              <a:rPr lang="en-US" sz="2800" dirty="0"/>
              <a:t>Questions? Comments?</a:t>
            </a:r>
          </a:p>
        </p:txBody>
      </p:sp>
      <p:sp>
        <p:nvSpPr>
          <p:cNvPr id="3" name="Content Placeholder 2">
            <a:extLst>
              <a:ext uri="{C183D7F6-B498-43B3-948B-1728B52AA6E4}">
                <adec:decorative xmlns:adec="http://schemas.microsoft.com/office/drawing/2017/decorative" val="1"/>
              </a:ext>
            </a:extLst>
          </p:cNvPr>
          <p:cNvSpPr>
            <a:spLocks noGrp="1"/>
          </p:cNvSpPr>
          <p:nvPr>
            <p:ph idx="1"/>
          </p:nvPr>
        </p:nvSpPr>
        <p:spPr>
          <a:xfrm>
            <a:off x="457200" y="1200151"/>
            <a:ext cx="8229600" cy="3394472"/>
          </a:xfrm>
        </p:spPr>
        <p:txBody>
          <a:bodyPr>
            <a:normAutofit/>
          </a:bodyPr>
          <a:lstStyle/>
          <a:p>
            <a:endParaRPr lang="en-US"/>
          </a:p>
          <a:p>
            <a:pPr marL="1200150" lvl="1" indent="-457200">
              <a:buFont typeface="Wingdings" panose="05000000000000000000" pitchFamily="2" charset="2"/>
              <a:buChar char="Ø"/>
            </a:pPr>
            <a:endParaRPr lang="en-US"/>
          </a:p>
        </p:txBody>
      </p:sp>
      <p:sp>
        <p:nvSpPr>
          <p:cNvPr id="4" name="Slide Number Placeholder 3"/>
          <p:cNvSpPr>
            <a:spLocks noGrp="1"/>
          </p:cNvSpPr>
          <p:nvPr>
            <p:ph type="sldNum" sz="quarter" idx="12"/>
          </p:nvPr>
        </p:nvSpPr>
        <p:spPr/>
        <p:txBody>
          <a:bodyPr/>
          <a:lstStyle/>
          <a:p>
            <a:fld id="{8569167A-9D82-438A-BF70-1028D6A4A763}" type="slidenum">
              <a:rPr lang="en-US" dirty="0" smtClean="0"/>
              <a:t>22</a:t>
            </a:fld>
            <a:endParaRPr lang="en-US"/>
          </a:p>
        </p:txBody>
      </p:sp>
      <p:pic>
        <p:nvPicPr>
          <p:cNvPr id="5" name="Picture 4">
            <a:extLs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2762249" y="1581150"/>
            <a:ext cx="3794637" cy="2476500"/>
          </a:xfrm>
          <a:prstGeom prst="rect">
            <a:avLst/>
          </a:prstGeom>
        </p:spPr>
      </p:pic>
    </p:spTree>
    <p:extLst>
      <p:ext uri="{BB962C8B-B14F-4D97-AF65-F5344CB8AC3E}">
        <p14:creationId xmlns:p14="http://schemas.microsoft.com/office/powerpoint/2010/main" val="9802547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a:t>
            </a:r>
          </a:p>
        </p:txBody>
      </p:sp>
      <p:sp>
        <p:nvSpPr>
          <p:cNvPr id="4" name="TextBox 3"/>
          <p:cNvSpPr txBox="1"/>
          <p:nvPr/>
        </p:nvSpPr>
        <p:spPr>
          <a:xfrm>
            <a:off x="926007" y="918685"/>
            <a:ext cx="7787516" cy="738664"/>
          </a:xfrm>
          <a:prstGeom prst="rect">
            <a:avLst/>
          </a:prstGeom>
          <a:noFill/>
        </p:spPr>
        <p:txBody>
          <a:bodyPr wrap="none" lIns="91440" tIns="45720" rIns="91440" bIns="45720" rtlCol="0" anchor="t">
            <a:spAutoFit/>
          </a:bodyPr>
          <a:lstStyle/>
          <a:p>
            <a:r>
              <a:rPr lang="en-US" sz="2400" b="1">
                <a:solidFill>
                  <a:schemeClr val="tx2"/>
                </a:solidFill>
              </a:rPr>
              <a:t>Please submit your comments by 5 pm April 2, 2021</a:t>
            </a:r>
          </a:p>
          <a:p>
            <a:endParaRPr lang="en-US"/>
          </a:p>
        </p:txBody>
      </p:sp>
      <p:sp>
        <p:nvSpPr>
          <p:cNvPr id="3" name="Content Placeholder 2"/>
          <p:cNvSpPr>
            <a:spLocks noGrp="1"/>
          </p:cNvSpPr>
          <p:nvPr>
            <p:ph idx="1"/>
          </p:nvPr>
        </p:nvSpPr>
        <p:spPr>
          <a:xfrm>
            <a:off x="457200" y="1657349"/>
            <a:ext cx="8458200" cy="2937273"/>
          </a:xfrm>
        </p:spPr>
        <p:txBody>
          <a:bodyPr>
            <a:normAutofit fontScale="70000" lnSpcReduction="20000"/>
          </a:bodyPr>
          <a:lstStyle/>
          <a:p>
            <a:pPr marL="457200" indent="-457200">
              <a:spcAft>
                <a:spcPts val="600"/>
              </a:spcAft>
              <a:buFont typeface="Wingdings" panose="05000000000000000000" pitchFamily="2" charset="2"/>
              <a:buChar char="Ø"/>
            </a:pPr>
            <a:r>
              <a:rPr lang="en-US"/>
              <a:t>Submit electronically through the CEC’s “Research Idea Exchange” docket: </a:t>
            </a:r>
            <a:r>
              <a:rPr lang="en-US">
                <a:hlinkClick r:id="rId3"/>
              </a:rPr>
              <a:t>https://efiling.energy.ca.gov/Ecomment/Ecomment.aspx?docketnumber=19-ERDD-01</a:t>
            </a:r>
            <a:r>
              <a:rPr lang="en-US"/>
              <a:t> </a:t>
            </a:r>
          </a:p>
          <a:p>
            <a:pPr marL="457200" indent="-457200">
              <a:spcAft>
                <a:spcPts val="600"/>
              </a:spcAft>
              <a:buFont typeface="Wingdings" panose="05000000000000000000" pitchFamily="2" charset="2"/>
              <a:buChar char="Ø"/>
            </a:pPr>
            <a:r>
              <a:rPr lang="en-US"/>
              <a:t>Submit by email to the Docket Unit at: </a:t>
            </a:r>
            <a:r>
              <a:rPr lang="en-US">
                <a:hlinkClick r:id="rId4"/>
              </a:rPr>
              <a:t>docket@energy.ca.gov</a:t>
            </a:r>
            <a:r>
              <a:rPr lang="en-US"/>
              <a:t> </a:t>
            </a:r>
          </a:p>
          <a:p>
            <a:pPr marL="457200" indent="-457200">
              <a:spcAft>
                <a:spcPts val="600"/>
              </a:spcAft>
              <a:buFont typeface="Wingdings" panose="05000000000000000000" pitchFamily="2" charset="2"/>
              <a:buChar char="Ø"/>
            </a:pPr>
            <a:r>
              <a:rPr lang="en-US"/>
              <a:t>Submit paper copy to the Docket Unit: California Energy Commission; Docket Unit, MS-4; Re: Docket No. 19-ERDD-01; 1516 Ninth Street; Sacramento, CA 95814-5512</a:t>
            </a:r>
          </a:p>
          <a:p>
            <a:pPr marL="457200" indent="-457200">
              <a:buFont typeface="Wingdings" panose="05000000000000000000" pitchFamily="2" charset="2"/>
              <a:buChar char="Ø"/>
            </a:pPr>
            <a:endParaRPr lang="en-US"/>
          </a:p>
          <a:p>
            <a:pPr algn="ctr"/>
            <a:r>
              <a:rPr lang="en-US" sz="2900"/>
              <a:t>Yahui Yang</a:t>
            </a:r>
          </a:p>
          <a:p>
            <a:pPr algn="ctr"/>
            <a:r>
              <a:rPr lang="en-US" sz="2900"/>
              <a:t>E-mail: </a:t>
            </a:r>
            <a:r>
              <a:rPr lang="en-US" sz="2900">
                <a:hlinkClick r:id="rId5"/>
              </a:rPr>
              <a:t>yahui.yang@energy.ca.gov</a:t>
            </a:r>
            <a:endParaRPr lang="en-US" sz="2900"/>
          </a:p>
        </p:txBody>
      </p:sp>
      <p:sp>
        <p:nvSpPr>
          <p:cNvPr id="5" name="Slide Number Placeholder 4"/>
          <p:cNvSpPr>
            <a:spLocks noGrp="1"/>
          </p:cNvSpPr>
          <p:nvPr>
            <p:ph type="sldNum" sz="quarter" idx="12"/>
          </p:nvPr>
        </p:nvSpPr>
        <p:spPr>
          <a:xfrm>
            <a:off x="7010400" y="4835100"/>
            <a:ext cx="2133600" cy="273844"/>
          </a:xfrm>
        </p:spPr>
        <p:txBody>
          <a:bodyPr/>
          <a:lstStyle/>
          <a:p>
            <a:fld id="{8569167A-9D82-438A-BF70-1028D6A4A763}" type="slidenum">
              <a:rPr lang="en-US" smtClean="0"/>
              <a:t>23</a:t>
            </a:fld>
            <a:endParaRPr lang="en-US"/>
          </a:p>
        </p:txBody>
      </p:sp>
    </p:spTree>
    <p:extLst>
      <p:ext uri="{BB962C8B-B14F-4D97-AF65-F5344CB8AC3E}">
        <p14:creationId xmlns:p14="http://schemas.microsoft.com/office/powerpoint/2010/main" val="1341022445"/>
      </p:ext>
    </p:extLst>
  </p:cSld>
  <p:clrMapOvr>
    <a:masterClrMapping/>
  </p:clrMapOvr>
</p:sld>
</file>

<file path=ppt/theme/theme1.xml><?xml version="1.0" encoding="utf-8"?>
<a:theme xmlns:a="http://schemas.openxmlformats.org/drawingml/2006/main" name="ERDD-Template">
  <a:themeElements>
    <a:clrScheme name="EPIC IP3">
      <a:dk1>
        <a:sysClr val="windowText" lastClr="000000"/>
      </a:dk1>
      <a:lt1>
        <a:sysClr val="window" lastClr="FFFFFF"/>
      </a:lt1>
      <a:dk2>
        <a:srgbClr val="00588A"/>
      </a:dk2>
      <a:lt2>
        <a:srgbClr val="40C2CC"/>
      </a:lt2>
      <a:accent1>
        <a:srgbClr val="007FB7"/>
      </a:accent1>
      <a:accent2>
        <a:srgbClr val="8EBF3F"/>
      </a:accent2>
      <a:accent3>
        <a:srgbClr val="88A631"/>
      </a:accent3>
      <a:accent4>
        <a:srgbClr val="F7941E"/>
      </a:accent4>
      <a:accent5>
        <a:srgbClr val="E8AF22"/>
      </a:accent5>
      <a:accent6>
        <a:srgbClr val="F3BF66"/>
      </a:accent6>
      <a:hlink>
        <a:srgbClr val="007FB7"/>
      </a:hlink>
      <a:folHlink>
        <a:srgbClr val="800080"/>
      </a:folHlink>
    </a:clrScheme>
    <a:fontScheme name="ERDD">
      <a:majorFont>
        <a:latin typeface="Century Gothic"/>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Newtemplate-Yellowbullet.pptx" id="{5CF482FB-A61B-436F-A958-EBA01575E8AB}" vid="{AFB7CAC7-ACC8-4D13-BF27-14F6BF60B8B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35038410C6DC543B8D3FBA4ACC89650" ma:contentTypeVersion="13" ma:contentTypeDescription="Create a new document." ma:contentTypeScope="" ma:versionID="64695e13493dbea5d1c38aac64b3eafc">
  <xsd:schema xmlns:xsd="http://www.w3.org/2001/XMLSchema" xmlns:xs="http://www.w3.org/2001/XMLSchema" xmlns:p="http://schemas.microsoft.com/office/2006/metadata/properties" xmlns:ns1="http://schemas.microsoft.com/sharepoint/v3" xmlns:ns3="5bfaec93-3092-4921-8232-75eb7714f09e" xmlns:ns4="35712952-2fc6-4f4f-a924-f4d6513303be" targetNamespace="http://schemas.microsoft.com/office/2006/metadata/properties" ma:root="true" ma:fieldsID="a62f83f3bf303af5dfc939520a0bf050" ns1:_="" ns3:_="" ns4:_="">
    <xsd:import namespace="http://schemas.microsoft.com/sharepoint/v3"/>
    <xsd:import namespace="5bfaec93-3092-4921-8232-75eb7714f09e"/>
    <xsd:import namespace="35712952-2fc6-4f4f-a924-f4d6513303be"/>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1:_ip_UnifiedCompliancePolicyProperties" minOccurs="0"/>
                <xsd:element ref="ns1:_ip_UnifiedCompliancePolicyUIAction" minOccurs="0"/>
                <xsd:element ref="ns4:MediaServiceAutoTags" minOccurs="0"/>
                <xsd:element ref="ns4:MediaServiceGenerationTime" minOccurs="0"/>
                <xsd:element ref="ns4:MediaServiceEventHashCode" minOccurs="0"/>
                <xsd:element ref="ns4:MediaServiceOCR" minOccurs="0"/>
                <xsd:element ref="ns4:MediaServiceDateTaken" minOccurs="0"/>
                <xsd:element ref="ns4: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3" nillable="true" ma:displayName="Unified Compliance Policy Properties" ma:hidden="true" ma:internalName="_ip_UnifiedCompliancePolicyProperties">
      <xsd:simpleType>
        <xsd:restriction base="dms:Note"/>
      </xsd:simpleType>
    </xsd:element>
    <xsd:element name="_ip_UnifiedCompliancePolicyUIAction" ma:index="14"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bfaec93-3092-4921-8232-75eb7714f09e"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5712952-2fc6-4f4f-a924-f4d6513303be"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documentManagement>
</p:properties>
</file>

<file path=customXml/itemProps1.xml><?xml version="1.0" encoding="utf-8"?>
<ds:datastoreItem xmlns:ds="http://schemas.openxmlformats.org/officeDocument/2006/customXml" ds:itemID="{2BD10A2E-D1C5-4C98-9751-37E741E2CB62}">
  <ds:schemaRefs>
    <ds:schemaRef ds:uri="http://schemas.microsoft.com/sharepoint/v3/contenttype/forms"/>
  </ds:schemaRefs>
</ds:datastoreItem>
</file>

<file path=customXml/itemProps2.xml><?xml version="1.0" encoding="utf-8"?>
<ds:datastoreItem xmlns:ds="http://schemas.openxmlformats.org/officeDocument/2006/customXml" ds:itemID="{DB173E9F-94E0-4517-AE79-35884D9591A2}">
  <ds:schemaRefs>
    <ds:schemaRef ds:uri="35712952-2fc6-4f4f-a924-f4d6513303be"/>
    <ds:schemaRef ds:uri="5bfaec93-3092-4921-8232-75eb7714f09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D8551108-ADEC-4E31-899C-505B42F96396}">
  <ds:schemaRefs>
    <ds:schemaRef ds:uri="35712952-2fc6-4f4f-a924-f4d6513303be"/>
    <ds:schemaRef ds:uri="http://schemas.microsoft.com/office/2006/documentManagement/types"/>
    <ds:schemaRef ds:uri="http://purl.org/dc/elements/1.1/"/>
    <ds:schemaRef ds:uri="http://purl.org/dc/terms/"/>
    <ds:schemaRef ds:uri="http://schemas.microsoft.com/office/infopath/2007/PartnerControls"/>
    <ds:schemaRef ds:uri="http://schemas.openxmlformats.org/package/2006/metadata/core-properties"/>
    <ds:schemaRef ds:uri="5bfaec93-3092-4921-8232-75eb7714f09e"/>
    <ds:schemaRef ds:uri="http://www.w3.org/XML/1998/namespace"/>
    <ds:schemaRef ds:uri="http://schemas.microsoft.com/sharepoint/v3"/>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Newtemplate-Yellowbullet</Template>
  <TotalTime>69</TotalTime>
  <Words>1529</Words>
  <Application>Microsoft Office PowerPoint</Application>
  <PresentationFormat>On-screen Show (16:9)</PresentationFormat>
  <Paragraphs>198</Paragraphs>
  <Slides>23</Slides>
  <Notes>20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23</vt:i4>
      </vt:variant>
    </vt:vector>
  </HeadingPairs>
  <TitlesOfParts>
    <vt:vector size="31" baseType="lpstr">
      <vt:lpstr>Arial</vt:lpstr>
      <vt:lpstr>Calibri</vt:lpstr>
      <vt:lpstr>Century Gothic</vt:lpstr>
      <vt:lpstr>Segoe UI</vt:lpstr>
      <vt:lpstr>Segoe UI Semibold</vt:lpstr>
      <vt:lpstr>Wingdings</vt:lpstr>
      <vt:lpstr>Wingdings,Sans-Serif</vt:lpstr>
      <vt:lpstr>ERDD-Template</vt:lpstr>
      <vt:lpstr>Hydrogen Blending into  Existing Natural Gas Systems</vt:lpstr>
      <vt:lpstr>Workshop Agenda</vt:lpstr>
      <vt:lpstr>Housekeeping</vt:lpstr>
      <vt:lpstr>Commitment to Diversity</vt:lpstr>
      <vt:lpstr>We Want to Hear From You!</vt:lpstr>
      <vt:lpstr>   Connect with Us</vt:lpstr>
      <vt:lpstr>Find a Partner on EmpowerInnovation.net</vt:lpstr>
      <vt:lpstr>Natural Gas Research &amp; Development Program</vt:lpstr>
      <vt:lpstr>Natural Gas System Decarbonization via Hydrogen</vt:lpstr>
      <vt:lpstr>Accelerating Hydrogen Research</vt:lpstr>
      <vt:lpstr>Hydrogen Blending</vt:lpstr>
      <vt:lpstr>Why Are We Seeking Your Input?</vt:lpstr>
      <vt:lpstr>Questions for stake holders</vt:lpstr>
      <vt:lpstr>FY2020-21 Natural Gas R&amp;D Program Budget for Hydrogen Blending</vt:lpstr>
      <vt:lpstr>Background</vt:lpstr>
      <vt:lpstr>Benefits of Blending Hydrogen at Scale</vt:lpstr>
      <vt:lpstr>Solicitation Goals</vt:lpstr>
      <vt:lpstr>General Requirements May Include  Some or All of the Following</vt:lpstr>
      <vt:lpstr>Performance Metrics May Include Some or All of the Following</vt:lpstr>
      <vt:lpstr>Data Collection Requirements May Include Some or All of the Following</vt:lpstr>
      <vt:lpstr>Preferred but not Required</vt:lpstr>
      <vt:lpstr>Questions? Comments?</vt:lpstr>
      <vt:lpstr>Thank You!</vt:lpstr>
    </vt:vector>
  </TitlesOfParts>
  <Company>California Energy Commission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Chen, Peter@Energy</dc:creator>
  <cp:lastModifiedBy>Reta</cp:lastModifiedBy>
  <cp:revision>21</cp:revision>
  <cp:lastPrinted>2019-10-16T23:21:32Z</cp:lastPrinted>
  <dcterms:created xsi:type="dcterms:W3CDTF">2019-08-22T22:48:34Z</dcterms:created>
  <dcterms:modified xsi:type="dcterms:W3CDTF">2021-03-22T17:24:49Z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0x010100E35038410C6DC543B8D3FBA4ACC89650</vt:lpwstr>
  </property>
</Properties>
</file>