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20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7.xml" ContentType="application/vnd.openxmlformats-officedocument.presentationml.slideMaster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1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506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04.xml" ContentType="application/vnd.openxmlformats-officedocument.presentationml.slideLayout+xml"/>
  <Override PartName="/ppt/slideMasters/slideMaster10.xml" ContentType="application/vnd.openxmlformats-officedocument.presentationml.slideMaster+xml"/>
  <Override PartName="/ppt/slideLayouts/slideLayout498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496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slideLayouts/slideLayout493.xml" ContentType="application/vnd.openxmlformats-officedocument.presentationml.slideLayout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58.xml" ContentType="application/vnd.openxmlformats-officedocument.presentationml.slideLayout+xml"/>
  <Override PartName="/ppt/theme/theme20.xml" ContentType="application/vnd.openxmlformats-officedocument.theme+xml"/>
  <Override PartName="/ppt/theme/theme1.xml" ContentType="application/vnd.openxmlformats-officedocument.theme+xml"/>
  <Override PartName="/ppt/theme/theme41.xml" ContentType="application/vnd.openxmlformats-officedocument.theme+xml"/>
  <Override PartName="/ppt/theme/theme31.xml" ContentType="application/vnd.openxmlformats-officedocument.theme+xml"/>
  <Override PartName="/ppt/theme/theme21.xml" ContentType="application/vnd.openxmlformats-officedocument.theme+xml"/>
  <Override PartName="/ppt/theme/theme9.xml" ContentType="application/vnd.openxmlformats-officedocument.theme+xml"/>
  <Override PartName="/ppt/theme/theme19.xml" ContentType="application/vnd.openxmlformats-officedocument.theme+xml"/>
  <Override PartName="/ppt/theme/theme30.xml" ContentType="application/vnd.openxmlformats-officedocument.theme+xml"/>
  <Override PartName="/ppt/theme/theme10.xml" ContentType="application/vnd.openxmlformats-officedocument.theme+xml"/>
  <Override PartName="/ppt/theme/theme40.xml" ContentType="application/vnd.openxmlformats-officedocument.theme+xml"/>
  <Override PartName="/ppt/theme/theme22.xml" ContentType="application/vnd.openxmlformats-officedocument.theme+xml"/>
  <Override PartName="/ppt/theme/theme44.xml" ContentType="application/vnd.openxmlformats-officedocument.theme+xml"/>
  <Override PartName="/ppt/theme/theme43.xml" ContentType="application/vnd.openxmlformats-officedocument.theme+xml"/>
  <Override PartName="/ppt/theme/theme11.xml" ContentType="application/vnd.openxmlformats-officedocument.theme+xml"/>
  <Override PartName="/ppt/theme/theme42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8.xml" ContentType="application/vnd.openxmlformats-officedocument.theme+xml"/>
  <Override PartName="/ppt/theme/theme12.xml" ContentType="application/vnd.openxmlformats-officedocument.theme+xml"/>
  <Override PartName="/ppt/theme/theme34.xml" ContentType="application/vnd.openxmlformats-officedocument.theme+xml"/>
  <Override PartName="/ppt/theme/theme25.xml" ContentType="application/vnd.openxmlformats-officedocument.theme+xml"/>
  <Override PartName="/ppt/theme/theme7.xml" ContentType="application/vnd.openxmlformats-officedocument.theme+xml"/>
  <Override PartName="/ppt/theme/theme29.xml" ContentType="application/vnd.openxmlformats-officedocument.theme+xml"/>
  <Override PartName="/ppt/theme/theme16.xml" ContentType="application/vnd.openxmlformats-officedocument.theme+xml"/>
  <Override PartName="/ppt/theme/theme4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5.xml" ContentType="application/vnd.openxmlformats-officedocument.theme+xml"/>
  <Override PartName="/ppt/theme/theme26.xml" ContentType="application/vnd.openxmlformats-officedocument.theme+xml"/>
  <Override PartName="/ppt/theme/theme6.xml" ContentType="application/vnd.openxmlformats-officedocument.theme+xml"/>
  <Override PartName="/ppt/theme/theme27.xml" ContentType="application/vnd.openxmlformats-officedocument.theme+xml"/>
  <Override PartName="/ppt/theme/theme36.xml" ContentType="application/vnd.openxmlformats-officedocument.theme+xml"/>
  <Override PartName="/ppt/theme/theme37.xml" ContentType="application/vnd.openxmlformats-officedocument.theme+xml"/>
  <Override PartName="/ppt/theme/theme3.xml" ContentType="application/vnd.openxmlformats-officedocument.theme+xml"/>
  <Override PartName="/ppt/theme/theme39.xml" ContentType="application/vnd.openxmlformats-officedocument.theme+xml"/>
  <Override PartName="/ppt/theme/theme32.xml" ContentType="application/vnd.openxmlformats-officedocument.theme+xml"/>
  <Override PartName="/ppt/theme/theme35.xml" ContentType="application/vnd.openxmlformats-officedocument.theme+xml"/>
  <Override PartName="/ppt/theme/theme23.xml" ContentType="application/vnd.openxmlformats-officedocument.theme+xml"/>
  <Override PartName="/ppt/theme/theme38.xml" ContentType="application/vnd.openxmlformats-officedocument.theme+xml"/>
  <Override PartName="/ppt/theme/theme8.xml" ContentType="application/vnd.openxmlformats-officedocument.theme+xml"/>
  <Override PartName="/ppt/theme/theme33.xml" ContentType="application/vnd.openxmlformats-officedocument.theme+xml"/>
  <Override PartName="/ppt/theme/theme17.xml" ContentType="application/vnd.openxmlformats-officedocument.theme+xml"/>
  <Override PartName="/ppt/theme/theme28.xml" ContentType="application/vnd.openxmlformats-officedocument.theme+xml"/>
  <Override PartName="/ppt/theme/theme2.xml" ContentType="application/vnd.openxmlformats-officedocument.theme+xml"/>
  <Override PartName="/ppt/theme/theme13.xml" ContentType="application/vnd.openxmlformats-officedocument.theme+xml"/>
  <Override PartName="/ppt/theme/theme24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ppt/tags/tag4.xml" ContentType="application/vnd.openxmlformats-officedocument.presentationml.tags+xml"/>
  <Override PartName="/docProps/core.xml" ContentType="application/vnd.openxmlformats-package.core-properties+xml"/>
  <Override PartName="/ppt/tags/tag2.xml" ContentType="application/vnd.openxmlformats-officedocument.presentationml.tags+xml"/>
  <Override PartName="/ppt/tags/tag1.xml" ContentType="application/vnd.openxmlformats-officedocument.presentationml.tags+xml"/>
  <Override PartName="/ppt/tags/tag3.xml" ContentType="application/vnd.openxmlformats-officedocument.presentationml.tag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  <p:sldMasterId id="2147483792" r:id="rId2"/>
    <p:sldMasterId id="2147483831" r:id="rId3"/>
    <p:sldMasterId id="2147483857" r:id="rId4"/>
    <p:sldMasterId id="2147483870" r:id="rId5"/>
    <p:sldMasterId id="2147483933" r:id="rId6"/>
    <p:sldMasterId id="2147483984" r:id="rId7"/>
    <p:sldMasterId id="2147484010" r:id="rId8"/>
    <p:sldMasterId id="2147484023" r:id="rId9"/>
    <p:sldMasterId id="2147484049" r:id="rId10"/>
    <p:sldMasterId id="2147484088" r:id="rId11"/>
    <p:sldMasterId id="2147484128" r:id="rId12"/>
    <p:sldMasterId id="2147484154" r:id="rId13"/>
    <p:sldMasterId id="2147484167" r:id="rId14"/>
    <p:sldMasterId id="2147484180" r:id="rId15"/>
    <p:sldMasterId id="2147484193" r:id="rId16"/>
    <p:sldMasterId id="2147484219" r:id="rId17"/>
    <p:sldMasterId id="2147484232" r:id="rId18"/>
    <p:sldMasterId id="2147484270" r:id="rId19"/>
    <p:sldMasterId id="2147484296" r:id="rId20"/>
    <p:sldMasterId id="2147484359" r:id="rId21"/>
    <p:sldMasterId id="2147484385" r:id="rId22"/>
    <p:sldMasterId id="2147484411" r:id="rId23"/>
    <p:sldMasterId id="2147484424" r:id="rId24"/>
    <p:sldMasterId id="2147484462" r:id="rId25"/>
    <p:sldMasterId id="2147484514" r:id="rId26"/>
    <p:sldMasterId id="2147484540" r:id="rId27"/>
    <p:sldMasterId id="2147484553" r:id="rId28"/>
    <p:sldMasterId id="2147484579" r:id="rId29"/>
    <p:sldMasterId id="2147484592" r:id="rId30"/>
    <p:sldMasterId id="2147484733" r:id="rId31"/>
    <p:sldMasterId id="2147484785" r:id="rId32"/>
    <p:sldMasterId id="2147484798" r:id="rId33"/>
    <p:sldMasterId id="2147484824" r:id="rId34"/>
    <p:sldMasterId id="2147484850" r:id="rId35"/>
    <p:sldMasterId id="2147484904" r:id="rId36"/>
    <p:sldMasterId id="2147484969" r:id="rId37"/>
    <p:sldMasterId id="2147485008" r:id="rId38"/>
    <p:sldMasterId id="2147485034" r:id="rId39"/>
    <p:sldMasterId id="2147485060" r:id="rId40"/>
    <p:sldMasterId id="2147485101" r:id="rId41"/>
    <p:sldMasterId id="2147485131" r:id="rId42"/>
  </p:sldMasterIdLst>
  <p:notesMasterIdLst>
    <p:notesMasterId r:id="rId51"/>
  </p:notesMasterIdLst>
  <p:handoutMasterIdLst>
    <p:handoutMasterId r:id="rId52"/>
  </p:handoutMasterIdLst>
  <p:sldIdLst>
    <p:sldId id="2589" r:id="rId43"/>
    <p:sldId id="2604" r:id="rId44"/>
    <p:sldId id="2605" r:id="rId45"/>
    <p:sldId id="2599" r:id="rId46"/>
    <p:sldId id="2603" r:id="rId47"/>
    <p:sldId id="2598" r:id="rId48"/>
    <p:sldId id="2606" r:id="rId49"/>
    <p:sldId id="2607" r:id="rId50"/>
  </p:sldIdLst>
  <p:sldSz cx="9144000" cy="6858000" type="screen4x3"/>
  <p:notesSz cx="6985000" cy="9271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6600FF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25" autoAdjust="0"/>
    <p:restoredTop sz="81235" autoAdjust="0"/>
  </p:normalViewPr>
  <p:slideViewPr>
    <p:cSldViewPr>
      <p:cViewPr varScale="1">
        <p:scale>
          <a:sx n="70" d="100"/>
          <a:sy n="70" d="100"/>
        </p:scale>
        <p:origin x="61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Master" Target="slideMasters/slideMaster39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Master" Target="slideMasters/slideMaster42.xml"/><Relationship Id="rId47" Type="http://schemas.openxmlformats.org/officeDocument/2006/relationships/slide" Target="slides/slide5.xml"/><Relationship Id="rId50" Type="http://schemas.openxmlformats.org/officeDocument/2006/relationships/slide" Target="slides/slide8.xml"/><Relationship Id="rId55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" Target="slides/slide3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Master" Target="slideMasters/slideMaster5.xml"/><Relationship Id="rId19" Type="http://schemas.openxmlformats.org/officeDocument/2006/relationships/slideMaster" Target="slideMasters/slideMaster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" Target="slides/slide1.xml"/><Relationship Id="rId48" Type="http://schemas.openxmlformats.org/officeDocument/2006/relationships/slide" Target="slides/slide6.xml"/><Relationship Id="rId56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4.xml"/><Relationship Id="rId59" Type="http://schemas.openxmlformats.org/officeDocument/2006/relationships/customXml" Target="../customXml/item3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7.xml"/><Relationship Id="rId57" Type="http://schemas.openxmlformats.org/officeDocument/2006/relationships/customXml" Target="../customXml/item1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2.xml"/><Relationship Id="rId52" Type="http://schemas.openxmlformats.org/officeDocument/2006/relationships/handoutMaster" Target="handoutMasters/handoutMaster1.xml"/><Relationship Id="rId60" Type="http://schemas.openxmlformats.org/officeDocument/2006/relationships/customXml" Target="../customXml/item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27639" cy="4638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55750" y="0"/>
            <a:ext cx="3027638" cy="4638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F715B9-4456-467C-9A51-6291CFF05F6F}" type="datetimeFigureOut">
              <a:rPr lang="en-US" smtClean="0"/>
              <a:t>4/3/2018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05550"/>
            <a:ext cx="3027639" cy="4638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55750" y="8805550"/>
            <a:ext cx="3027638" cy="4638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55F1B-A291-478D-BA63-65F2B0FFF4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256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7" y="3"/>
            <a:ext cx="3026833" cy="463550"/>
          </a:xfrm>
          <a:prstGeom prst="rect">
            <a:avLst/>
          </a:prstGeom>
        </p:spPr>
        <p:txBody>
          <a:bodyPr vert="horz" lIns="93171" tIns="46585" rIns="93171" bIns="4658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56558" y="3"/>
            <a:ext cx="3026833" cy="463550"/>
          </a:xfrm>
          <a:prstGeom prst="rect">
            <a:avLst/>
          </a:prstGeom>
        </p:spPr>
        <p:txBody>
          <a:bodyPr vert="horz" lIns="93171" tIns="46585" rIns="93171" bIns="46585" rtlCol="0"/>
          <a:lstStyle>
            <a:lvl1pPr algn="r">
              <a:defRPr sz="1200"/>
            </a:lvl1pPr>
          </a:lstStyle>
          <a:p>
            <a:fld id="{A45DA01E-BBC5-4B22-9109-4CFAF2E38C3B}" type="datetimeFigureOut">
              <a:rPr lang="en-US" smtClean="0"/>
              <a:t>4/3/2018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4750" y="695325"/>
            <a:ext cx="4637088" cy="3476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1" tIns="46585" rIns="93171" bIns="46585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8501" y="4403726"/>
            <a:ext cx="5588000" cy="4171950"/>
          </a:xfrm>
          <a:prstGeom prst="rect">
            <a:avLst/>
          </a:prstGeom>
        </p:spPr>
        <p:txBody>
          <a:bodyPr vert="horz" lIns="93171" tIns="46585" rIns="93171" bIns="4658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7" y="8805841"/>
            <a:ext cx="3026833" cy="463550"/>
          </a:xfrm>
          <a:prstGeom prst="rect">
            <a:avLst/>
          </a:prstGeom>
        </p:spPr>
        <p:txBody>
          <a:bodyPr vert="horz" lIns="93171" tIns="46585" rIns="93171" bIns="4658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56558" y="8805841"/>
            <a:ext cx="3026833" cy="463550"/>
          </a:xfrm>
          <a:prstGeom prst="rect">
            <a:avLst/>
          </a:prstGeom>
        </p:spPr>
        <p:txBody>
          <a:bodyPr vert="horz" lIns="93171" tIns="46585" rIns="93171" bIns="46585" rtlCol="0" anchor="b"/>
          <a:lstStyle>
            <a:lvl1pPr algn="r">
              <a:defRPr sz="1200"/>
            </a:lvl1pPr>
          </a:lstStyle>
          <a:p>
            <a:fld id="{354B8E7B-0848-4D0B-91F7-E5DE0E2802D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781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smtClean="0">
                <a:ea typeface="ＭＳ Ｐゴシック" pitchFamily="34" charset="-128"/>
              </a:rPr>
              <a:t>CPUC works on energy, communications, water, and rail </a:t>
            </a:r>
          </a:p>
          <a:p>
            <a:endParaRPr lang="en-US" altLang="en-US" smtClean="0">
              <a:ea typeface="ＭＳ Ｐゴシック" pitchFamily="34" charset="-128"/>
            </a:endParaRPr>
          </a:p>
          <a:p>
            <a:pPr lvl="1"/>
            <a:r>
              <a:rPr lang="en-US" altLang="en-US" smtClean="0">
                <a:ea typeface="ＭＳ Ｐゴシック" pitchFamily="34" charset="-128"/>
              </a:rPr>
              <a:t>Establishes rules and guidance for the utilities</a:t>
            </a:r>
          </a:p>
          <a:p>
            <a:pPr lvl="1"/>
            <a:r>
              <a:rPr lang="en-US" altLang="en-US" smtClean="0">
                <a:ea typeface="ＭＳ Ｐゴシック" pitchFamily="34" charset="-128"/>
              </a:rPr>
              <a:t>Reviews and authorizes utility spending and program proposals</a:t>
            </a:r>
          </a:p>
          <a:p>
            <a:r>
              <a:rPr lang="en-US" altLang="en-US" smtClean="0">
                <a:ea typeface="ＭＳ Ｐゴシック" pitchFamily="34" charset="-128"/>
              </a:rPr>
              <a:t>oversight and policy issues.</a:t>
            </a: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54689" indent="-290265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61059" indent="-23221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25483" indent="-23221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89907" indent="-232212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54331" indent="-23221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018754" indent="-23221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83178" indent="-23221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947602" indent="-23221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1C9F3109-EA92-4DF8-B002-04B631045B33}" type="slidenum">
              <a:rPr lang="en-US" altLang="en-US" smtClean="0"/>
              <a:pPr eaLnBrk="1" hangingPunct="1"/>
              <a:t>2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 smtClean="0"/>
              <a:t>CPUC’s mission is to provide safe, reliable electricity and gas service at reasonable rate and to be a leader in environmental policies and programs.</a:t>
            </a:r>
          </a:p>
          <a:p>
            <a:endParaRPr lang="en-US" altLang="en-US" dirty="0" smtClean="0"/>
          </a:p>
          <a:p>
            <a:pPr>
              <a:defRPr/>
            </a:pPr>
            <a:r>
              <a:rPr lang="en-US" dirty="0" smtClean="0"/>
              <a:t>There are other bills, but these are the two key guiding goals we are responding to</a:t>
            </a:r>
          </a:p>
          <a:p>
            <a:pPr>
              <a:defRPr/>
            </a:pPr>
            <a:r>
              <a:rPr lang="en-US" dirty="0" smtClean="0"/>
              <a:t>SB 350 – Clean Energy and Pollution Reduction Act of 2015</a:t>
            </a:r>
          </a:p>
          <a:p>
            <a:pPr marL="171450" indent="-171450">
              <a:buFontTx/>
              <a:buChar char="-"/>
              <a:defRPr/>
            </a:pPr>
            <a:r>
              <a:rPr lang="en-US" dirty="0" smtClean="0"/>
              <a:t>GHG emissions – 40% below 1990 levels by 2030</a:t>
            </a:r>
          </a:p>
          <a:p>
            <a:pPr marL="171450" indent="-171450">
              <a:buFontTx/>
              <a:buChar char="-"/>
              <a:defRPr/>
            </a:pPr>
            <a:r>
              <a:rPr lang="en-US" dirty="0" smtClean="0"/>
              <a:t>Renewables – 50% by 2030</a:t>
            </a:r>
          </a:p>
          <a:p>
            <a:pPr marL="171450" indent="-171450">
              <a:buFontTx/>
              <a:buChar char="-"/>
              <a:defRPr/>
            </a:pPr>
            <a:r>
              <a:rPr lang="en-US" dirty="0" smtClean="0"/>
              <a:t>EE – double EE savings for natural gas and electricity by 2030</a:t>
            </a:r>
          </a:p>
          <a:p>
            <a:endParaRPr lang="en-US" altLang="en-US" dirty="0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Times"/>
              </a:defRPr>
            </a:lvl1pPr>
            <a:lvl2pPr marL="738269" indent="-283950">
              <a:defRPr sz="2800">
                <a:solidFill>
                  <a:schemeClr val="tx1"/>
                </a:solidFill>
                <a:latin typeface="Times"/>
              </a:defRPr>
            </a:lvl2pPr>
            <a:lvl3pPr marL="1135799" indent="-227160">
              <a:defRPr sz="2800">
                <a:solidFill>
                  <a:schemeClr val="tx1"/>
                </a:solidFill>
                <a:latin typeface="Times"/>
              </a:defRPr>
            </a:lvl3pPr>
            <a:lvl4pPr marL="1590119" indent="-227160">
              <a:defRPr sz="2800">
                <a:solidFill>
                  <a:schemeClr val="tx1"/>
                </a:solidFill>
                <a:latin typeface="Times"/>
              </a:defRPr>
            </a:lvl4pPr>
            <a:lvl5pPr marL="2044438" indent="-227160">
              <a:defRPr sz="2800">
                <a:solidFill>
                  <a:schemeClr val="tx1"/>
                </a:solidFill>
                <a:latin typeface="Times"/>
              </a:defRPr>
            </a:lvl5pPr>
            <a:lvl6pPr marL="2498758" indent="-22716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/>
              </a:defRPr>
            </a:lvl6pPr>
            <a:lvl7pPr marL="2953078" indent="-22716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/>
              </a:defRPr>
            </a:lvl7pPr>
            <a:lvl8pPr marL="3407397" indent="-22716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/>
              </a:defRPr>
            </a:lvl8pPr>
            <a:lvl9pPr marL="3861717" indent="-22716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/>
              </a:defRPr>
            </a:lvl9pPr>
          </a:lstStyle>
          <a:p>
            <a:fld id="{4174DD67-2C23-4713-B19D-3549920E9222}" type="slidenum">
              <a:rPr lang="en-US" altLang="en-US" sz="1200"/>
              <a:pPr/>
              <a:t>3</a:t>
            </a:fld>
            <a:endParaRPr lang="en-US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F</a:t>
            </a:r>
            <a:r>
              <a:rPr lang="en-US" dirty="0" smtClean="0"/>
              <a:t>ollowing</a:t>
            </a:r>
            <a:r>
              <a:rPr lang="en-US" baseline="0" dirty="0" smtClean="0"/>
              <a:t> the passage of SB 350, the CPUC has established, and is currently considering, a number of clean energy programs that focus on disadvantaged communities.</a:t>
            </a:r>
          </a:p>
          <a:p>
            <a:endParaRPr lang="en-US" baseline="0" dirty="0" smtClean="0"/>
          </a:p>
          <a:p>
            <a:r>
              <a:rPr lang="en-US" baseline="0" dirty="0" smtClean="0"/>
              <a:t>This list does not include other procurement and planning activities, such as Integrated Resource Planning and RPS, which also direct the IOUs to place a priority on disadvantaged communities when making procurement decisions.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4B8E7B-0848-4D0B-91F7-E5DE0E2802D2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8953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On March 30</a:t>
            </a:r>
            <a:r>
              <a:rPr lang="en-US" baseline="30000" dirty="0" smtClean="0"/>
              <a:t>th</a:t>
            </a:r>
            <a:r>
              <a:rPr lang="en-US" dirty="0" smtClean="0"/>
              <a:t>, the CPUC issued a proposed decision approving an additional</a:t>
            </a:r>
            <a:r>
              <a:rPr lang="en-US" baseline="0" dirty="0" smtClean="0"/>
              <a:t> $589 million in transportation </a:t>
            </a:r>
            <a:r>
              <a:rPr lang="en-US" baseline="0" smtClean="0"/>
              <a:t>electrification projects.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4B8E7B-0848-4D0B-91F7-E5DE0E2802D2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446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The CPUC has several energy programs that target low income households (in all parts of IOU territories) and others that have low income or disadvantaged communities’ goals, as defined by a statute other than SB 350.  Most of those listed here aim to increase access to clean energy technologies or energy efficiency.  The CARE program is a bill discount to qualifying households, wherever they reside. </a:t>
            </a:r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4B8E7B-0848-4D0B-91F7-E5DE0E2802D2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5414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4B8E7B-0848-4D0B-91F7-E5DE0E2802D2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191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958A8-34F4-47B5-93DD-1C7C915451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448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37977-7D2C-46EC-B1B5-2693B92227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001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BD6E3-479D-4EEB-88CF-58DC38894F8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179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CCED6-B147-44D3-B8D1-027A958746E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834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DDC798-25ED-46CD-9D34-25160707F3F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205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547A5-CA58-4600-BAD5-5E600CA35FB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772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6F835-C0E2-486F-81A2-861028D98F1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603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AC0DEC-C68C-4931-8A11-D6477E9F7EB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922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44C11-4037-4061-998D-9F9A3F360C8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529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40839-F9EE-46E9-AA53-A4443049F41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001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6777E-B8D7-4448-956B-305D2E5EA65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0596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EA2AF-E1BE-469A-B069-CFF73DAB7A2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6966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4F0E8-835F-4842-A23B-62013D653D5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770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419A2-0B0E-4E43-9E04-242F1BC82F6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3424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85CC4-450C-49AE-9DB2-237028106A3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3733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D5092-8358-4B30-B490-B356CC56B73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9465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4B403-B2CB-49E3-B09F-D927F84F462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7370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7C6FB7-C28D-438D-B9E0-48405268201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1141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EF55D-0F19-4B19-BD7D-EB814361223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5747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AE3E1-D955-4FAA-83FD-75A87231A0C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117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B9D46-10A3-4C4C-9F8B-7E68413C7DA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4162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D0ECEF-D9CE-41AB-8633-121484C947F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3722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08634-91FE-4CF5-B66E-462DB83A7E9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2685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5F1FD-1F62-4E5A-B79C-1F1478B56F6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071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7275A3-80A7-435D-8F19-ED60E8E99081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2112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B6858C-D690-4267-A453-47A53ACA896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4137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F860D1-ECF9-4258-AF25-A8095840C09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2040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2C737B-E311-42C6-A546-518A635E36F4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2280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099F11-5208-4B98-A5D5-49A4A1ABF32E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75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E960E2-6768-431B-9276-C7F4D71DD717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213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0CC007-DAB8-4A9F-9F66-4C55E5DDBF15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9418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7717E2-3787-44F1-97DA-08D9C1080EED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3730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C30FAD-5928-4FC5-A8CE-610A627AAFC0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3458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409B7A-5FEF-47FF-8210-175728486C52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7909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2938D1-F4EF-433D-BD72-DA5B32FEC73F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25620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EC4E8B-3576-4453-8DA9-6B39308CBB13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26059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A891D-BEBD-4A66-9E45-5CE2F1D03B8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53900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C45DF-1440-416C-B41E-2355A08A71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098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3A905-CBCE-402A-B905-A88588166C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5930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110B0-0B4E-4914-B55C-826B60D1456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14735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44F47-13B2-4263-9BEB-E9C807D3C8B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65723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65C4AF-297D-436C-A25F-3263D4F48B0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47982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52237-42ED-4072-A037-51642F59CF6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32074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7A8444-789E-4687-A7E0-C3CF3A5F13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09592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DA5FBC-1F21-42FE-8D56-1D75C41F7D4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82699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B22FD-71B1-4C0C-8AED-6A8C517229E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11658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BA4E1-0F1C-44B1-B1F2-2E12DF93A9B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15708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21D54-038D-43BF-8490-2C2372527CA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9985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DEGAROUTE Area Marking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Page | </a:t>
            </a:r>
            <a:fld id="{13D2BC96-5BF0-4049-9E19-E52447E6F267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00808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DEGAROUTE Area Marking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Page | </a:t>
            </a:r>
            <a:fld id="{C33FCF85-F041-4743-90ED-EA10BEC5013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773923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DEGAROUTE Area Marking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Page | </a:t>
            </a:r>
            <a:fld id="{9A04E2C8-355E-44F3-93D8-FF3AC5BC396A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756983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6725" y="1543050"/>
            <a:ext cx="2624138" cy="4610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243263" y="1543050"/>
            <a:ext cx="2624137" cy="4610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DEGAROUTE Area Marking</a:t>
            </a: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Page | </a:t>
            </a:r>
            <a:fld id="{ED03C96E-FD3C-4C65-8236-3AC29048F2CD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050194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DEGAROUTE Area Marking</a:t>
            </a: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Page | </a:t>
            </a:r>
            <a:fld id="{C2E32E4E-4B3D-444F-A809-0AC3952FDBB1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291247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DEGAROUTE Area Marking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Page | </a:t>
            </a:r>
            <a:fld id="{31D6EF51-3B1E-4FE1-A1ED-4BE4297D9911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1907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DEGAROUTE Area Marking</a:t>
            </a: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Page | </a:t>
            </a:r>
            <a:fld id="{FB563C73-F894-4B24-8530-BB56692245EC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355511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DEGAROUTE Area Marking</a:t>
            </a: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Page | </a:t>
            </a:r>
            <a:fld id="{76487291-8F83-4ED9-AF5B-6A9DC4C89063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490184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DEGAROUTE Area Marking</a:t>
            </a: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Page | </a:t>
            </a:r>
            <a:fld id="{D442CC0C-3CAD-4E81-AA2B-A5A71815A7BD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653188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DEGAROUTE Area Marking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Page | </a:t>
            </a:r>
            <a:fld id="{546BDCC7-2F42-438A-BB74-1FC575D87688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70132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46650" y="114300"/>
            <a:ext cx="1495425" cy="60388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"/>
            <a:ext cx="4337050" cy="60388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DEGAROUTE Area Marking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Page | </a:t>
            </a:r>
            <a:fld id="{8E5722E5-C5B6-4440-9F67-236CBA7311C5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786276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32D59-BF93-45A7-B462-706DA3B9F92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68979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B718B9-62EB-4AD6-8172-B8452131FB5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50253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891C05-ECE8-4A1C-AE31-ADDF77DC72C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4191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B9BC7-1288-4C08-8771-5BFE2382CE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22894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1C27A-579A-4E17-A46D-41D4F8DAB6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30058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60CF8-DE00-4E63-AE19-A6235B36B2E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3415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8CE82-F207-4843-A60D-EBF1B697722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44408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A8C2A7-0023-421B-8484-4C3AC67F813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06488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7D9D3-8DA6-4AAC-9DD4-D011044CE04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82246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696EE-FD75-4743-8E2F-0831D4B780C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33505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F7D0C-5AD5-4A44-B1F5-177F2F88853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78321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AC0E3-ED69-4A4F-824B-4306C018FD2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61073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FF5BF-72AD-4D56-850C-A56FF0ACAEA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94648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77B6A-3369-4815-A226-AF8C4119A05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94240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99F4B-0AE2-4FEC-B066-CCD20B294E5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82211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F4FB6-2A31-471B-BE8E-CF1EEB62720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71927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2A865-7398-48D2-9CB0-A1452F69682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43645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A9AA5-AFAE-401D-812E-E29AD23585B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4386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ADAAD-980E-47E8-8546-EAF3C1C6A10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74666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A2B0C-CF91-4BA8-B5CA-40B64D61926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24323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42D29-4B60-42A0-ACC1-2C1B886D0FD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78078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DA23A-9DD3-46CC-8C05-06005766A1F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55719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BDDF7-7872-4420-8DC1-F5885AAB901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53295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0C0E3-ECA1-4F17-B059-ACAEF2E6C7D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79498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79171-D97E-41A4-A54C-0C25484254B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38900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7B974-A717-4BAC-8389-4DCB8C60D28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92556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E7127-283F-43A6-99E2-58376E12041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43739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0B093-5307-42B8-8697-D0066E69FC0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0718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82245-5DD4-4B3E-BAB9-2CFCCF13859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84583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1FC67-4B30-40CC-A490-20755573F52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06754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FE7EC1-3258-4DE1-806D-002438993E2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48441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C50EF4-AF81-4A75-9B3D-A4EA362DC2F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89998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D3011D-0801-47CE-AE59-24C623EFE7B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61674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A627E-AA82-4B9B-9C4C-7576EA02354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84599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8F58B-A7E6-4560-82C7-E301D0E2A04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00728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D5F3D-B958-4E9B-B85D-71D2AE6CF1E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36651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7275A3-80A7-435D-8F19-ED60E8E99081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53154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B6858C-D690-4267-A453-47A53ACA896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9930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F860D1-ECF9-4258-AF25-A8095840C09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40914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2C737B-E311-42C6-A546-518A635E36F4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66692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099F11-5208-4B98-A5D5-49A4A1ABF32E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50622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E960E2-6768-431B-9276-C7F4D71DD717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3749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0CC007-DAB8-4A9F-9F66-4C55E5DDBF15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29612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7717E2-3787-44F1-97DA-08D9C1080EED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29464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C30FAD-5928-4FC5-A8CE-610A627AAFC0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38344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409B7A-5FEF-47FF-8210-175728486C52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1056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2938D1-F4EF-433D-BD72-DA5B32FEC73F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98950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EC4E8B-3576-4453-8DA9-6B39308CBB13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06688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13796-EE14-4020-AD20-F23D343700B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084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FDCD6-BF93-4C57-A7C6-F7286EC57D3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75907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2BFE9F-E35F-463A-8B03-723A349B1B0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21082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83634-0EFE-4BE5-AF69-FEB88AC5232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61428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B369B9-86A2-4D28-9ABB-6BA5E12A0BE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5607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3F5BF-817A-46D3-8277-1B3C8777208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06460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9079E-ADD0-4E80-851E-E8C601EEB91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03538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5450-79A6-4FC7-B010-2D6985D3489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62298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67638-B748-4963-B03E-300D412FD6E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23947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137E7-E1EE-4D6D-89CB-3B29D74F62B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241746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E182C-6A13-4F05-919F-F29A745DB18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30174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6849A-B3FC-480D-9E21-9B4429373FA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02098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C120A-A532-4F5B-B4E2-CDEE420EC93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12361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FEAAB-8CA7-4048-A717-EC75CCC07B2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20736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6AFC2F-1D8A-4B43-9CBC-B91DA628369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34909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50D953-9C53-4894-BC30-D16AAD6D46A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202114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8B9EF4-4A5B-4DD0-85EC-7EBDAF836D6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67184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6ECFB3-D415-44B7-BB78-D599BC200E0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29513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E2AB5-346A-4BFC-AE5E-B7541A9F4BC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161585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666FD-EAA7-451C-B733-0CFEB1E016D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25264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9F333-568F-4F50-84CD-F34F50FBF20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73328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D6E691-6711-49F7-85F3-C7F3581672B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661385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4EA7F1-DA4E-44D0-8F30-2261EC77E38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15203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BE989-9D90-49D5-A6EA-007C5545BD3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08921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651A8-05CC-4931-88A5-FCC38E6949E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016356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30526-6EBE-437B-B305-78149A35B70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640454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E1F21B-B14A-4DC6-9C65-7B5CB3B26E2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8077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4ED7D-843B-4D55-BDA1-EECC82D0C48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840788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87817-3F9A-454E-9123-95AF1592BB6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68721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33F05-A9F1-4596-9155-4F104016942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610347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F6778-FE9F-4F91-8AB7-CF868955259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317635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1B797B-586A-4543-9C6E-85DFD53EAD7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503350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102BD-34AE-4BDE-A521-0BED3A528E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532690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E0239-500C-4C2B-94DE-4CFF2C27B6C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632995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59F123-724F-4BEF-B94E-E4CB936C504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785904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FCA73-B490-4EDD-B763-CBF46DD4165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640393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A145E-EB13-49AF-849E-EC41F2BAC9E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11098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9BAB86-530F-4F01-A9EA-47016AE97CF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524979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642CF-6487-47AE-8675-36451BCBA0C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97906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E00B3-B880-4C97-ACE2-335E9F9CB3D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348020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0D382-EBCD-42A7-B3A9-9FB5F2BC859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78063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B2B5D-9447-4B95-989E-C4B59F20667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803887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71DFFC-DF60-404F-8515-45FD21816A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542808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33380-2E87-46BE-8310-71D7FE2BB0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65929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4B2F0-F2EF-4369-9415-E20F259D08D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485448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14EFD-6F30-48B4-B8D9-748F0DD19FA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39762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0F1C4-23D3-4E36-9C4C-B62653BEBAA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473536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45460C-2368-43A2-AF53-33E68CD5228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235074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7275A3-80A7-435D-8F19-ED60E8E99081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569608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B6858C-D690-4267-A453-47A53ACA896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025294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F860D1-ECF9-4258-AF25-A8095840C09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770872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2C737B-E311-42C6-A546-518A635E36F4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575772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099F11-5208-4B98-A5D5-49A4A1ABF32E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333049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E960E2-6768-431B-9276-C7F4D71DD717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420094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0CC007-DAB8-4A9F-9F66-4C55E5DDBF15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979276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7717E2-3787-44F1-97DA-08D9C1080EED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753770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C30FAD-5928-4FC5-A8CE-610A627AAFC0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490054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409B7A-5FEF-47FF-8210-175728486C52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812210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2938D1-F4EF-433D-BD72-DA5B32FEC73F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487056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EC4E8B-3576-4453-8DA9-6B39308CBB13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083680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7275A3-80A7-435D-8F19-ED60E8E99081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282261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B6858C-D690-4267-A453-47A53ACA896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703971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F860D1-ECF9-4258-AF25-A8095840C09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08918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2C737B-E311-42C6-A546-518A635E36F4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513289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099F11-5208-4B98-A5D5-49A4A1ABF32E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704983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E960E2-6768-431B-9276-C7F4D71DD717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923918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0CC007-DAB8-4A9F-9F66-4C55E5DDBF15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44699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7717E2-3787-44F1-97DA-08D9C1080EED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883321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C30FAD-5928-4FC5-A8CE-610A627AAFC0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019011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409B7A-5FEF-47FF-8210-175728486C52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580613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2938D1-F4EF-433D-BD72-DA5B32FEC73F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745549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EC4E8B-3576-4453-8DA9-6B39308CBB13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462585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7275A3-80A7-435D-8F19-ED60E8E99081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982144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B6858C-D690-4267-A453-47A53ACA896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422704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F860D1-ECF9-4258-AF25-A8095840C09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944148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2C737B-E311-42C6-A546-518A635E36F4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364355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099F11-5208-4B98-A5D5-49A4A1ABF32E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960700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E960E2-6768-431B-9276-C7F4D71DD717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303344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0CC007-DAB8-4A9F-9F66-4C55E5DDBF15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206221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7717E2-3787-44F1-97DA-08D9C1080EED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301199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C30FAD-5928-4FC5-A8CE-610A627AAFC0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762276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409B7A-5FEF-47FF-8210-175728486C52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466163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2938D1-F4EF-433D-BD72-DA5B32FEC73F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796399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EC4E8B-3576-4453-8DA9-6B39308CBB13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990951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0B32BE-BF08-4C82-8F5F-A8CAB3C7943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013656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6852D-F2A1-482A-93ED-86DD4C17953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430000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74AFD7-E361-4A08-9190-51AE7C41AA3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880526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2628E-A9AC-4369-802E-582B4E00191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887832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4CB02-6BF0-4DB7-BA7D-078A1C8ED71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832001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5634F8-F688-4D62-BCFF-51DE642F68C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98039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FFC50-4E79-4489-A5A2-E05F314D2F3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042504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B24704-B86D-4CD2-BAFA-75E38DFD51E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979846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236AB-5ADC-485D-B9F5-1A3CFB07007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852908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11BE8A-8AA6-4A39-87D8-A4C2AC82D70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341838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C9401-EE97-4BDD-A41E-2D7CD68A4C0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303129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04E9E-E58A-4944-BB33-0872C9E414A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623209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156562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183674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01858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30684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176763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245278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850656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769468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39316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178693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542231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326125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BE5F7-FBBA-4294-A629-F4927436DD9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719470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C5285-BABA-452A-965F-C0BB25D827D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745552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BE95A1-23A7-4CBE-92DF-1DBDF91A32F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248299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5699F-03BD-4595-8616-48B4B2D62ED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493546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7C78E-55E4-4910-9A6C-620FF6BD82A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199503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6A9BC-1DE0-462E-904B-CD694AED45A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364252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1F111-A03F-41CF-9721-655F2AEC45A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967186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F33AA-5C8C-4D0A-93C3-A85FDC1B5C0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801118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FDAE15-A923-4DED-9B10-DB53B8C38F8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477345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A3045-7ED1-4BB2-9E9A-05AD443B910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58286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A325A8-D8D8-4881-8E21-1CB851AD59E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401678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BB2ED-E7DF-4FE3-A384-76204218201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24973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0DBA9-3282-4D68-9931-E2BF8BED7E3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332402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2BD14D-7BB8-408D-BC7C-7D44F6DCB56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119857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BCDEF-EB53-41CB-AA4F-674A502DC075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271426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0432D-D10B-4E54-A2C1-54DBC547D52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355766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BBE6B-A7E8-41E0-82FC-BB90904DB73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001498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D269B2-998F-45E9-9AB5-E0E39A7D8A9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541312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62D43-8596-4FE9-9AF6-4371014B57F5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146972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4E3B62-9539-4CBC-9661-794D3A18345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172211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F1166-F572-4DD3-9993-E9C2A63E4E0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453186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199F3-B9CE-4360-BB73-A3C6D03C42C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88321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9FB2C-9716-421A-A7DF-C44B8802895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310453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AC9E6-AD03-4040-87BF-C8154D6C06F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940452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A49DF-1452-47D4-96EB-DDC44F62F22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1189527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75468C-2AAC-42C9-9263-86E862DFDCB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196724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48B91-7CEA-4A5E-B173-2220A28BEF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26071820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1C8E54-7A69-41D8-8357-7D1AAA5FE11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1255025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D8CAF-D00D-4C27-A2AC-6B90B91A643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527446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7B606-94BB-407E-86A0-DC4B4AC323D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4891413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AA69A-2DF1-487B-A89D-EF04665C1FF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4684748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06E00-2FCE-44A2-821A-C472E51F318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6155986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67482-7516-41BE-91EF-F289A21D32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8568240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20F1F-452D-4B41-B4DD-E680B9BC99D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2734120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7DE54-D846-4DC5-A71D-AFEDA74C2E5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3108727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55831-E341-4C33-99DB-F64CC741101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7636828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199AEE-3C9A-42E6-BED3-DEA95C386FB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999256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68D747-25FA-492D-AC2E-5CF5C461B8C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725326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C87505-FDAF-49CA-B4CB-1035F1F9367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533501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69C949-1399-457B-B289-069F6C8A532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545282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8AE725-D1CF-4459-94F4-018D4FF2275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984707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DF8E95-7660-415B-8978-A40F68878D3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260935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67939B-0F6E-4C59-A6F0-59E3D8E8A12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728821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0DB33E-FD3C-4431-8BA8-A7C3EF4A280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610368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9B52EA-A55B-4E66-B38D-D2C0055CAE0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851960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21A5CC-6A2D-4284-BF52-BABB865350D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431439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3C14B-92D4-4388-AFE6-E6273809312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95562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15516-5773-4127-8DBA-6D1A25F7CAC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83730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FE253-DD95-4479-B0E4-518E5EBB45A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15640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9F8D36-0231-427A-950F-9AB6A1C59AE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576030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CB0B9-49A7-494E-BF6C-407EC0ABE90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468185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DB7AF-C175-41B5-9172-B0BBC393677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972692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1EAE5-9D22-440A-B608-5A03E13BB72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412133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B47FA-1653-4D49-92AF-705CB8A809D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648743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6FC1E-3F1F-4F5F-95C8-17095E10DA0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329459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87348-17F5-4E89-87CE-0AA46C95602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104900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3090E-98A7-4598-AFF2-3131C719042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753732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6806F-9C1E-4AEB-866E-87291160C44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143154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A82E8-973A-4571-8382-E4554D78C27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786384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3FD6F-562D-4D18-85A9-EA8B835142C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65912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045F5-8D13-4917-BF7D-D3CF6C9E181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994998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EE182-FEA6-467F-AE25-47D874852FF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091061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66AC7-4953-4A0B-A686-D42114C284C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270311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B2A31-2924-438F-B20A-C60B37D829E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724278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BB6671-EC2D-4396-9961-607E9A13D38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226770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B3227-3079-4637-A857-5F18081C733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609171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FC62C6-E313-4F4B-BD75-0BE55D1FAB6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884970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85C23-1B8E-4900-AE04-F5EA34F405D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051900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5B6DF-9FD3-49D3-8D13-D654FF9E84B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606676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4C5D7-4E4B-4F79-AAA8-1CB7953D4D7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012582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D42864-6CED-4E99-9F3B-BC7B5AC1BA3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7132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4EC359-BD8A-4C6E-A574-01A8D14D6CE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082868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3D23F-13A6-4968-AF9B-E0EB83B92CE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794749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505139-0E09-4325-9A82-7D4F90B339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312216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EF9CA-E0A6-4908-9EE4-91C58174F90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989946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B0D3E0-7280-486D-B446-D62F6F89F8E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368433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2FE097-D6DD-490C-B749-8ED30BC4495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453896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1CCCC4-8810-421B-A1C4-0DA198844D9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363469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49674-4F48-4E58-B461-6AF40F7A7C4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004255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7CCD8-10FA-44D0-B6EA-B47E39F82AE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413520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357AD-3105-4D87-BB5F-68B08355964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402144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44165D-7C37-4D3E-8DC3-4209D20803F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24635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36164-613D-4FD2-9808-1141E1D1648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809353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0152C8-3353-4B7B-BDED-A083901B71C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167840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53BDC5-1140-43AA-BBDD-14F371CED93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461488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F9FBD-31E3-4120-9502-BC6C19879AF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322041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89F3F-E921-4332-A540-522D95AC2B4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16575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2D01B8-9B90-4A84-8238-96FE2A5706C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117796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8507C9-1B45-4273-B8DC-46754CFF5C6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891569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BAEDB-5E80-4634-82C3-07D05FE2D5F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852570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4F880-49BF-470A-9A9C-330034F87FC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980844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25231B-6C57-478B-AE44-5DEEB4FA4F7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42473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4C3F7E-8EBE-47CE-9395-A7059CA488C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655671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AFDAF-913A-43E3-8A49-CCD2A5B817A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218797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E8E33F-1486-46DF-A196-03891D97F8E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663284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81AAB-C194-4541-BD21-3CEB6F6246E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983924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EB48CE-9FD6-465D-8D0F-252AD722583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969422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EBE77-8D25-4202-B6DB-26BD7F3865F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482318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87767-2F0B-4A7F-9EE9-BC67C71A146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424659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CCC1B-8A19-4A3C-865D-77C34C60CC3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169828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14778-0036-4B78-B5F4-D5F2145131A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082761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1F8DA-A390-46E2-990B-7109702B51E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703659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FA702-386D-40C1-857F-A8331F3246E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171721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A1490-6B71-4222-8FF8-F8D02E4CE4D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600597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07F731-F299-4520-A274-B8CEDC5D6DB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581399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392E4-CAA8-4D5B-89C5-F50FE90AB8D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367562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B776C-2E74-4251-86B9-370FBDDEDAC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086242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B9EA2-BF3A-4910-ADFB-1039F229D58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407323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7275A3-80A7-435D-8F19-ED60E8E99081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975816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B6858C-D690-4267-A453-47A53ACA896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025339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F860D1-ECF9-4258-AF25-A8095840C09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895567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2C737B-E311-42C6-A546-518A635E36F4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328349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099F11-5208-4B98-A5D5-49A4A1ABF32E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104215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E960E2-6768-431B-9276-C7F4D71DD717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086397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0CC007-DAB8-4A9F-9F66-4C55E5DDBF15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538755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7717E2-3787-44F1-97DA-08D9C1080EED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873597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C30FAD-5928-4FC5-A8CE-610A627AAFC0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68986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409B7A-5FEF-47FF-8210-175728486C52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75830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2938D1-F4EF-433D-BD72-DA5B32FEC73F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462960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EC4E8B-3576-4453-8DA9-6B39308CBB13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921560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B1C97-E40A-479F-A0E2-B0F11149FAE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391709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CD3D1E-2857-4CD6-8C55-7DFB9C9F6A6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687181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96328-CFF0-4532-9404-3B1661619AC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307178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A9C7C5-EDFA-45A6-B71B-25C13FF6406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520789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6E5BC-7682-487C-A0D3-B3CB95F2A8E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215464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54EAC-05DD-4A71-96FC-4C60D74794A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8771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7B682-9C74-40CA-B8F1-5E7F81E9AC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480442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A8D464-BCB2-4EFE-9AF7-1DB0D557B67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710982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B8690-2348-4440-AD7A-7A130E9CE9E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745555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4DE3F-82C6-4D71-B57C-61FA13D1BC5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25413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2CB3E8-7208-4A6A-A872-CD175D6BB36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266881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0B024-030E-4A47-B1AB-45396A147A1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891856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7275A3-80A7-435D-8F19-ED60E8E99081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737841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B6858C-D690-4267-A453-47A53ACA896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995021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F860D1-ECF9-4258-AF25-A8095840C09C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781772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2C737B-E311-42C6-A546-518A635E36F4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629466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099F11-5208-4B98-A5D5-49A4A1ABF32E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791667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E960E2-6768-431B-9276-C7F4D71DD717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952576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0CC007-DAB8-4A9F-9F66-4C55E5DDBF15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865618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7717E2-3787-44F1-97DA-08D9C1080EED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858428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C30FAD-5928-4FC5-A8CE-610A627AAFC0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457600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409B7A-5FEF-47FF-8210-175728486C52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97093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2938D1-F4EF-433D-BD72-DA5B32FEC73F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291750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EC4E8B-3576-4453-8DA9-6B39308CBB13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162093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4EE9B-A240-4D3B-AB19-371B16E3DC0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176095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06EBE-E41C-4E93-A059-9E337EBB163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80103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7950B-5352-40AD-94DC-5E6FA321E4B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247321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C1AFA-C0AA-4B5D-A550-747D6F4E87FA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620437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137D3-06D2-468C-8570-E8D5E3FCC9A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277965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86A5A-57F8-4C8F-AE69-2805BCB331C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377187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4E2637-19BB-418F-8444-DD1D17A255C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245006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CF546-C871-46B2-B0CE-202D00EF8B6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527759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1721FB-0024-45C4-95CC-562E8F0F7C7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445661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A58A45-3DA6-464A-8C60-1BA20FB90845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071874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84997-31FB-47E9-B808-B53E0EE2BC7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611908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50067-3B53-4264-8BA3-ECAC2E38583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79266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D7E44D-297F-4EF8-807D-8F73F89D8CE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61339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B93BD4-017D-499C-815A-1EF5920B8E1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011122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914E1-E089-4F54-9D7B-7E147B84594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610509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B81129-9D73-422D-829B-A697197CD8F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973588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B3650-7D3A-49A5-9DF0-5D8E6E47F8A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424451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5BE9AF-0924-451C-8E67-1DB816F7CB4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483768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89E53-A08C-4883-8C84-08C6A403D65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617055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34986-F1C0-4D09-A068-FF41DB4FE7B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425022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BCD4A-3729-40DD-A848-A7EE7D162B3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653672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7BDDD-A468-4D87-BAF8-60E233F7FC4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336620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B9346A-3F52-4C14-B8BD-9942A5130A0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650072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D62D1-0723-4E96-BB8A-34F403CBF2F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168929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06A91-286F-4D08-A6A7-C3565D30F7F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940039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765A8E-39CF-4CB3-BD3F-61AD9592EEE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039561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527F46-25AD-4A80-9A37-807270A54B8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332348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21CAF-E45C-4B2B-A1DD-2A332A5F7B1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491491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F5C3A-5B44-4A52-B8B7-043A4151CAB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111902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87979-422C-4AA8-95E9-FB6BBF40936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666649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CA054-D391-4F68-8F11-EB033DF4204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804367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BA852-B4AA-4C3D-B6C6-E84CC6458ED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926198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D8961-4C5F-463D-B7E6-1AF84AE742E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377423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6D56B7-782F-4AC8-8112-9B3E0D22662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184541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58188B-5D03-418D-A53D-9C9D353C1A2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504079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4C008-67E3-4E56-BEBD-31ACA064748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101029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99660-DDDD-45BA-A617-F26C859A17C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926132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3CA37-1B84-4EE1-83F6-DA9870BCF55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553073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A98FB-DA01-464A-8D2A-B426B8575C5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746221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F9CF2-F5D7-4666-B669-ADA35DBCE07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625961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ADE13-8F6D-4AF8-876F-D0D8E9D486F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095414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3FA04-D5D1-4A94-86A1-AE5C0CF3B51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916606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AB9E2-0FB9-4C83-9F5B-706BB4CD9FC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893598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84CCC6-74E5-45EC-BC43-E0655E1EB3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450596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B1878-6415-4644-AC0B-C7F15CE6083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195818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CB098-B92D-42E1-8E2C-938DCBCBA1E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608672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03B54-D456-4926-BDCE-17DFB050C1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337605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14A214-1C9F-42C7-B0F4-D6EFCB06F12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668298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19A1C-7456-4545-89E2-6B15503E503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911607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AA74B-8620-4179-A9EB-2B93E8E1844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975268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4FF99E-3ED7-43EA-8F6C-92B4B9DD291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522545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6A0CA-A11C-4AD5-8DF7-2D7C04CCD08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939440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48CA2-C5B0-4B46-A4B1-EAF8490E6EA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723941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C5A84-ED96-4781-8669-C632CCF334D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835771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95B0F-059E-4E29-8CD7-59B8B3B8A5A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744397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A637E-2940-4FBA-8B69-5C2B916AADF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365423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7DABBC-B47F-470D-9215-8C1C5B93019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302904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1A029-1A2E-46D6-AD17-D6EA960FE78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024907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90447-D52A-4ADA-8C04-BE50F6889F3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643356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A0FB15-EFCD-48E0-9A19-C4A2766006E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729693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  <a:latin typeface="Cambria" panose="02040503050406030204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478D3-9AF5-4245-96AD-A55842FEC02E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087899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56B5C9-D573-41C8-9835-AA797062934F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715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67CF8A-61D4-47E6-84E0-8CFE8ED449F6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493077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FBC869-31AC-42F3-BBFF-58933B12CA83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832443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92C31A-1407-4CEF-B7FC-F1BDEC5D058F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9779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4A590B-2D2D-46B6-B26A-4BF918E60DE7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685900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61F104-2EC1-4422-B931-087260E54928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0817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3799CE-ED7C-4694-A02C-C849DA4A7B18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582007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638F69-947D-43C6-9A09-4D84A0251BCA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99028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A917ED-C342-4A0D-94A2-0EF792EB2C06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789141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8E99B0-C9A0-410B-B2E9-1760C015B22D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108578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BF9E1A-89EA-4737-9F9F-F52030CCDCCA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745374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CD31143-C3AC-4062-A77A-FB37B35BBAFD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315550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B78F6F-FE8D-4519-96F5-D097C6CF7091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391407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6C2AC9-05BE-4871-AF48-1FC2ACCCBADA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116992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5F8AFF-25AE-41D5-9ED4-B73B0CB9566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51208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4829CA-D6B2-4E3E-8015-AE32FB7DE60B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73454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37AD15-B525-4BAE-B868-D59728D09A9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457748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A7703F-AF77-45CD-B376-0741953883B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958992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F32C65-CFB1-48CC-82DB-18A86510B075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439645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A02AF2-6F47-4A02-8999-303485E26825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550538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901E30-F355-4865-B43C-D6B62A3EB76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336743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3D44B0-C684-47CB-AFCF-02AA35F9274F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722538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407725-439A-48DA-A4C4-5DE3C42D8C8A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005927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0D9DA2-817F-40BC-859F-1E086440B831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832341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255B83-2374-4BDD-9146-2345189A429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546823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219B2-AD02-46CF-9667-D5E1CAE0ACA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531901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D274B-9BCF-43B3-A430-E46815043F3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446064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65DFCD-FC7C-4264-8CE7-DBACF41EA30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122245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70A6A-0585-4028-A86D-90EDF9A8139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195382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C0F54-6D8A-445C-ADBE-D286C8920AC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488823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E3504-F4D2-4D43-94AE-46107EAEA1A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712210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CE295-203C-4AF5-9BF1-FC437032D57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168284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FD092-A4FB-41D3-B8BE-BF160229C76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660123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9F3B6-2468-4552-A528-D72F152C892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426814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31481B-1ABB-454A-A12F-A60F446B170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200478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4FCBAB-F708-4FA8-8DC4-CCD0644F852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805020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EC8A0-0A4A-4AEC-A157-D0CA04023CF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199580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EF2389-0924-4166-9D3A-4E4B16503CA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110081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5C70CF-86C3-441A-9A59-A1BB71C8C69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348445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EB3C1-1822-49A8-BF6C-BAA8BF91AF4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284378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F130CE-AD02-4143-BDCA-FC93B76890A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739206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ABA411-59C0-42F6-8F49-7AB3190BCA4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33066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20B5F-395E-4826-B932-2DF626F36A2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606419"/>
      </p:ext>
    </p:extLst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782A7-5D1D-467E-A1A3-94239DAA603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77975"/>
      </p:ext>
    </p:extLst>
  </p:cSld>
  <p:clrMapOvr>
    <a:masterClrMapping/>
  </p:clrMapOvr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4537C6-5A46-4E84-8D44-A89725AD050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499612"/>
      </p:ext>
    </p:extLst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5E18D-F948-44BD-A586-D4D5D79FDD5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961307"/>
      </p:ext>
    </p:extLst>
  </p:cSld>
  <p:clrMapOvr>
    <a:masterClrMapping/>
  </p:clrMapOvr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EB9A72-A813-41C4-9FE0-AA5E5D34C6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879508"/>
      </p:ext>
    </p:extLst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8F161B-933D-4E2B-8FE5-3857A6EB334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580664"/>
      </p:ext>
    </p:extLst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  <a:latin typeface="Cambria" panose="02040503050406030204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523013"/>
      </p:ext>
    </p:extLst>
  </p:cSld>
  <p:clrMapOvr>
    <a:masterClrMapping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721088"/>
      </p:ext>
    </p:extLst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823035"/>
      </p:ext>
    </p:extLst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493764"/>
      </p:ext>
    </p:extLst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794683"/>
      </p:ext>
    </p:extLst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548897"/>
      </p:ext>
    </p:extLst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947932"/>
      </p:ext>
    </p:extLst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77924"/>
      </p:ext>
    </p:extLst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196518"/>
      </p:ext>
    </p:extLst>
  </p:cSld>
  <p:clrMapOvr>
    <a:masterClrMapping/>
  </p:clrMapOvr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207212"/>
      </p:ext>
    </p:extLst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171266"/>
      </p:ext>
    </p:extLst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243742"/>
      </p:ext>
    </p:extLst>
  </p:cSld>
  <p:clrMapOvr>
    <a:masterClrMapping/>
  </p:clrMapOvr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285801"/>
      </p:ext>
    </p:extLst>
  </p:cSld>
  <p:clrMapOvr>
    <a:masterClrMapping/>
  </p:clrMapOvr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733800"/>
            <a:ext cx="40386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53261"/>
      </p:ext>
    </p:extLst>
  </p:cSld>
  <p:clrMapOvr>
    <a:masterClrMapping/>
  </p:clrMapOvr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9D22CB-EC3D-45D6-969A-A2F736C0865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503657"/>
      </p:ext>
    </p:extLst>
  </p:cSld>
  <p:clrMapOvr>
    <a:masterClrMapping/>
  </p:clrMapOvr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7B87BB-C78C-4164-9DE8-77AAEE42F2BA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126663"/>
      </p:ext>
    </p:extLst>
  </p:cSld>
  <p:clrMapOvr>
    <a:masterClrMapping/>
  </p:clrMapOvr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12FA74-DADC-4B54-9B86-B5A85221A8E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842636"/>
      </p:ext>
    </p:extLst>
  </p:cSld>
  <p:clrMapOvr>
    <a:masterClrMapping/>
  </p:clrMapOvr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A86CD2-5327-419A-8B3A-EA21CCB0D86C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722975"/>
      </p:ext>
    </p:extLst>
  </p:cSld>
  <p:clrMapOvr>
    <a:masterClrMapping/>
  </p:clrMapOvr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C60E3E-21F0-453A-B643-1D70054C04A9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2039"/>
      </p:ext>
    </p:extLst>
  </p:cSld>
  <p:clrMapOvr>
    <a:masterClrMapping/>
  </p:clrMapOvr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89B4EB-C07B-402D-AA11-6ABCF17500ED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403399"/>
      </p:ext>
    </p:extLst>
  </p:cSld>
  <p:clrMapOvr>
    <a:masterClrMapping/>
  </p:clrMapOvr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647753-114E-404C-B782-1216997EEA71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340552"/>
      </p:ext>
    </p:extLst>
  </p:cSld>
  <p:clrMapOvr>
    <a:masterClrMapping/>
  </p:clrMapOvr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B264F7-DDAF-4636-85E4-1EC12D99B38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155820"/>
      </p:ext>
    </p:extLst>
  </p:cSld>
  <p:clrMapOvr>
    <a:masterClrMapping/>
  </p:clrMapOvr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22697F-BF6F-46F9-8C8E-080F29902D2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687571"/>
      </p:ext>
    </p:extLst>
  </p:cSld>
  <p:clrMapOvr>
    <a:masterClrMapping/>
  </p:clrMapOvr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1843FD-53EA-48CB-B91C-601D10059D61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250894"/>
      </p:ext>
    </p:extLst>
  </p:cSld>
  <p:clrMapOvr>
    <a:masterClrMapping/>
  </p:clrMapOvr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603DBF-AA60-4FE3-B566-12EF59B62925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509204"/>
      </p:ext>
    </p:extLst>
  </p:cSld>
  <p:clrMapOvr>
    <a:masterClrMapping/>
  </p:clrMapOvr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AD0264-6A41-44C1-909F-77B509ADF45B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213585"/>
      </p:ext>
    </p:extLst>
  </p:cSld>
  <p:clrMapOvr>
    <a:masterClrMapping/>
  </p:clrMapOvr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FA0FF7-9C36-4088-8778-1CF0310067F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747949"/>
      </p:ext>
    </p:extLst>
  </p:cSld>
  <p:clrMapOvr>
    <a:masterClrMapping/>
  </p:clrMapOvr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38872-9460-4496-887B-49ED5FF6056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77341"/>
      </p:ext>
    </p:extLst>
  </p:cSld>
  <p:clrMapOvr>
    <a:masterClrMapping/>
  </p:clrMapOvr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14291-0C84-4F8A-B381-542C186565E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684858"/>
      </p:ext>
    </p:extLst>
  </p:cSld>
  <p:clrMapOvr>
    <a:masterClrMapping/>
  </p:clrMapOvr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ACF89E-99FE-4267-A838-CD29934C8A1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011499"/>
      </p:ext>
    </p:extLst>
  </p:cSld>
  <p:clrMapOvr>
    <a:masterClrMapping/>
  </p:clrMapOvr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730DC-FD65-4DDA-9B90-DE08044A2CA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640320"/>
      </p:ext>
    </p:extLst>
  </p:cSld>
  <p:clrMapOvr>
    <a:masterClrMapping/>
  </p:clrMapOvr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869BF-9819-4363-B592-B796EFD11E8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528806"/>
      </p:ext>
    </p:extLst>
  </p:cSld>
  <p:clrMapOvr>
    <a:masterClrMapping/>
  </p:clrMapOvr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2D0C44-CFC7-4494-948A-8F2E800112C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063425"/>
      </p:ext>
    </p:extLst>
  </p:cSld>
  <p:clrMapOvr>
    <a:masterClrMapping/>
  </p:clrMapOvr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5F8AAA-34CA-4D2A-9678-ACE9B0AA847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094413"/>
      </p:ext>
    </p:extLst>
  </p:cSld>
  <p:clrMapOvr>
    <a:masterClrMapping/>
  </p:clrMapOvr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7B2AF-2595-4578-9FF6-8722AD3B207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238744"/>
      </p:ext>
    </p:extLst>
  </p:cSld>
  <p:clrMapOvr>
    <a:masterClrMapping/>
  </p:clrMapOvr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912933-D97D-4985-945B-D0D051F998C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070593"/>
      </p:ext>
    </p:extLst>
  </p:cSld>
  <p:clrMapOvr>
    <a:masterClrMapping/>
  </p:clrMapOvr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838200"/>
            <a:ext cx="2057400" cy="5287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38200"/>
            <a:ext cx="6019800" cy="5287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A6C72-7CD0-422B-84D8-FB580462CE0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790316"/>
      </p:ext>
    </p:extLst>
  </p:cSld>
  <p:clrMapOvr>
    <a:masterClrMapping/>
  </p:clrMapOvr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EBCA6-A4A5-4CA5-AA07-675B7369F69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419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2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0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tags" Target="../tags/tag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image" Target="../media/image1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Relationship Id="rId14" Type="http://schemas.openxmlformats.org/officeDocument/2006/relationships/image" Target="../media/image1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5.xml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Relationship Id="rId14" Type="http://schemas.openxmlformats.org/officeDocument/2006/relationships/image" Target="../media/image1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3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8.xml"/><Relationship Id="rId7" Type="http://schemas.openxmlformats.org/officeDocument/2006/relationships/slideLayout" Target="../slideLayouts/slideLayout102.xml"/><Relationship Id="rId12" Type="http://schemas.openxmlformats.org/officeDocument/2006/relationships/slideLayout" Target="../slideLayouts/slideLayout107.xml"/><Relationship Id="rId2" Type="http://schemas.openxmlformats.org/officeDocument/2006/relationships/slideLayout" Target="../slideLayouts/slideLayout97.xml"/><Relationship Id="rId1" Type="http://schemas.openxmlformats.org/officeDocument/2006/relationships/slideLayout" Target="../slideLayouts/slideLayout96.xml"/><Relationship Id="rId6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106.xml"/><Relationship Id="rId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105.xml"/><Relationship Id="rId4" Type="http://schemas.openxmlformats.org/officeDocument/2006/relationships/slideLayout" Target="../slideLayouts/slideLayout99.xml"/><Relationship Id="rId9" Type="http://schemas.openxmlformats.org/officeDocument/2006/relationships/slideLayout" Target="../slideLayouts/slideLayout104.xml"/><Relationship Id="rId14" Type="http://schemas.openxmlformats.org/officeDocument/2006/relationships/image" Target="../media/image2.jpe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14.xml"/><Relationship Id="rId12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11" Type="http://schemas.openxmlformats.org/officeDocument/2006/relationships/slideLayout" Target="../slideLayouts/slideLayout118.xml"/><Relationship Id="rId5" Type="http://schemas.openxmlformats.org/officeDocument/2006/relationships/slideLayout" Target="../slideLayouts/slideLayout112.xml"/><Relationship Id="rId10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11.xml"/><Relationship Id="rId9" Type="http://schemas.openxmlformats.org/officeDocument/2006/relationships/slideLayout" Target="../slideLayouts/slideLayout116.xml"/><Relationship Id="rId14" Type="http://schemas.openxmlformats.org/officeDocument/2006/relationships/image" Target="../media/image1.jpe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2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image" Target="../media/image1.jpe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9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34.xml"/><Relationship Id="rId7" Type="http://schemas.openxmlformats.org/officeDocument/2006/relationships/slideLayout" Target="../slideLayouts/slideLayout138.xml"/><Relationship Id="rId12" Type="http://schemas.openxmlformats.org/officeDocument/2006/relationships/slideLayout" Target="../slideLayouts/slideLayout143.xml"/><Relationship Id="rId2" Type="http://schemas.openxmlformats.org/officeDocument/2006/relationships/slideLayout" Target="../slideLayouts/slideLayout133.xml"/><Relationship Id="rId1" Type="http://schemas.openxmlformats.org/officeDocument/2006/relationships/slideLayout" Target="../slideLayouts/slideLayout132.xml"/><Relationship Id="rId6" Type="http://schemas.openxmlformats.org/officeDocument/2006/relationships/slideLayout" Target="../slideLayouts/slideLayout137.xml"/><Relationship Id="rId11" Type="http://schemas.openxmlformats.org/officeDocument/2006/relationships/slideLayout" Target="../slideLayouts/slideLayout142.xml"/><Relationship Id="rId5" Type="http://schemas.openxmlformats.org/officeDocument/2006/relationships/slideLayout" Target="../slideLayouts/slideLayout136.xml"/><Relationship Id="rId10" Type="http://schemas.openxmlformats.org/officeDocument/2006/relationships/slideLayout" Target="../slideLayouts/slideLayout141.xml"/><Relationship Id="rId4" Type="http://schemas.openxmlformats.org/officeDocument/2006/relationships/slideLayout" Target="../slideLayouts/slideLayout135.xml"/><Relationship Id="rId9" Type="http://schemas.openxmlformats.org/officeDocument/2006/relationships/slideLayout" Target="../slideLayouts/slideLayout140.xml"/><Relationship Id="rId14" Type="http://schemas.openxmlformats.org/officeDocument/2006/relationships/image" Target="../media/image1.jpe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theme" Target="../theme/theme13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slideLayout" Target="../slideLayouts/slideLayout155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Relationship Id="rId14" Type="http://schemas.openxmlformats.org/officeDocument/2006/relationships/image" Target="../media/image1.jpe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3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8.xml"/><Relationship Id="rId7" Type="http://schemas.openxmlformats.org/officeDocument/2006/relationships/slideLayout" Target="../slideLayouts/slideLayout162.xml"/><Relationship Id="rId12" Type="http://schemas.openxmlformats.org/officeDocument/2006/relationships/slideLayout" Target="../slideLayouts/slideLayout167.xml"/><Relationship Id="rId2" Type="http://schemas.openxmlformats.org/officeDocument/2006/relationships/slideLayout" Target="../slideLayouts/slideLayout157.xml"/><Relationship Id="rId1" Type="http://schemas.openxmlformats.org/officeDocument/2006/relationships/slideLayout" Target="../slideLayouts/slideLayout156.xml"/><Relationship Id="rId6" Type="http://schemas.openxmlformats.org/officeDocument/2006/relationships/slideLayout" Target="../slideLayouts/slideLayout161.xml"/><Relationship Id="rId11" Type="http://schemas.openxmlformats.org/officeDocument/2006/relationships/slideLayout" Target="../slideLayouts/slideLayout166.xml"/><Relationship Id="rId5" Type="http://schemas.openxmlformats.org/officeDocument/2006/relationships/slideLayout" Target="../slideLayouts/slideLayout160.xml"/><Relationship Id="rId10" Type="http://schemas.openxmlformats.org/officeDocument/2006/relationships/slideLayout" Target="../slideLayouts/slideLayout165.xml"/><Relationship Id="rId4" Type="http://schemas.openxmlformats.org/officeDocument/2006/relationships/slideLayout" Target="../slideLayouts/slideLayout159.xml"/><Relationship Id="rId9" Type="http://schemas.openxmlformats.org/officeDocument/2006/relationships/slideLayout" Target="../slideLayouts/slideLayout164.xml"/><Relationship Id="rId14" Type="http://schemas.openxmlformats.org/officeDocument/2006/relationships/image" Target="../media/image2.jpe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5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70.xml"/><Relationship Id="rId7" Type="http://schemas.openxmlformats.org/officeDocument/2006/relationships/slideLayout" Target="../slideLayouts/slideLayout174.xml"/><Relationship Id="rId12" Type="http://schemas.openxmlformats.org/officeDocument/2006/relationships/slideLayout" Target="../slideLayouts/slideLayout179.xml"/><Relationship Id="rId2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68.xml"/><Relationship Id="rId6" Type="http://schemas.openxmlformats.org/officeDocument/2006/relationships/slideLayout" Target="../slideLayouts/slideLayout173.xml"/><Relationship Id="rId11" Type="http://schemas.openxmlformats.org/officeDocument/2006/relationships/slideLayout" Target="../slideLayouts/slideLayout178.xml"/><Relationship Id="rId5" Type="http://schemas.openxmlformats.org/officeDocument/2006/relationships/slideLayout" Target="../slideLayouts/slideLayout172.xml"/><Relationship Id="rId10" Type="http://schemas.openxmlformats.org/officeDocument/2006/relationships/slideLayout" Target="../slideLayouts/slideLayout177.xml"/><Relationship Id="rId4" Type="http://schemas.openxmlformats.org/officeDocument/2006/relationships/slideLayout" Target="../slideLayouts/slideLayout171.xml"/><Relationship Id="rId9" Type="http://schemas.openxmlformats.org/officeDocument/2006/relationships/slideLayout" Target="../slideLayouts/slideLayout176.xml"/><Relationship Id="rId14" Type="http://schemas.openxmlformats.org/officeDocument/2006/relationships/image" Target="../media/image2.jpeg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7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82.xml"/><Relationship Id="rId7" Type="http://schemas.openxmlformats.org/officeDocument/2006/relationships/slideLayout" Target="../slideLayouts/slideLayout186.xml"/><Relationship Id="rId12" Type="http://schemas.openxmlformats.org/officeDocument/2006/relationships/slideLayout" Target="../slideLayouts/slideLayout191.xml"/><Relationship Id="rId2" Type="http://schemas.openxmlformats.org/officeDocument/2006/relationships/slideLayout" Target="../slideLayouts/slideLayout181.xml"/><Relationship Id="rId1" Type="http://schemas.openxmlformats.org/officeDocument/2006/relationships/slideLayout" Target="../slideLayouts/slideLayout180.xml"/><Relationship Id="rId6" Type="http://schemas.openxmlformats.org/officeDocument/2006/relationships/slideLayout" Target="../slideLayouts/slideLayout185.xml"/><Relationship Id="rId11" Type="http://schemas.openxmlformats.org/officeDocument/2006/relationships/slideLayout" Target="../slideLayouts/slideLayout190.xml"/><Relationship Id="rId5" Type="http://schemas.openxmlformats.org/officeDocument/2006/relationships/slideLayout" Target="../slideLayouts/slideLayout184.xml"/><Relationship Id="rId10" Type="http://schemas.openxmlformats.org/officeDocument/2006/relationships/slideLayout" Target="../slideLayouts/slideLayout189.xml"/><Relationship Id="rId4" Type="http://schemas.openxmlformats.org/officeDocument/2006/relationships/slideLayout" Target="../slideLayouts/slideLayout183.xml"/><Relationship Id="rId9" Type="http://schemas.openxmlformats.org/officeDocument/2006/relationships/slideLayout" Target="../slideLayouts/slideLayout188.xml"/><Relationship Id="rId14" Type="http://schemas.openxmlformats.org/officeDocument/2006/relationships/image" Target="../media/image2.jpeg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9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4.xml"/><Relationship Id="rId7" Type="http://schemas.openxmlformats.org/officeDocument/2006/relationships/slideLayout" Target="../slideLayouts/slideLayout198.xml"/><Relationship Id="rId12" Type="http://schemas.openxmlformats.org/officeDocument/2006/relationships/slideLayout" Target="../slideLayouts/slideLayout203.xml"/><Relationship Id="rId2" Type="http://schemas.openxmlformats.org/officeDocument/2006/relationships/slideLayout" Target="../slideLayouts/slideLayout193.xml"/><Relationship Id="rId1" Type="http://schemas.openxmlformats.org/officeDocument/2006/relationships/slideLayout" Target="../slideLayouts/slideLayout192.xml"/><Relationship Id="rId6" Type="http://schemas.openxmlformats.org/officeDocument/2006/relationships/slideLayout" Target="../slideLayouts/slideLayout197.xml"/><Relationship Id="rId11" Type="http://schemas.openxmlformats.org/officeDocument/2006/relationships/slideLayout" Target="../slideLayouts/slideLayout202.xml"/><Relationship Id="rId5" Type="http://schemas.openxmlformats.org/officeDocument/2006/relationships/slideLayout" Target="../slideLayouts/slideLayout196.xml"/><Relationship Id="rId10" Type="http://schemas.openxmlformats.org/officeDocument/2006/relationships/slideLayout" Target="../slideLayouts/slideLayout201.xml"/><Relationship Id="rId4" Type="http://schemas.openxmlformats.org/officeDocument/2006/relationships/slideLayout" Target="../slideLayouts/slideLayout195.xml"/><Relationship Id="rId9" Type="http://schemas.openxmlformats.org/officeDocument/2006/relationships/slideLayout" Target="../slideLayouts/slideLayout200.xml"/><Relationship Id="rId14" Type="http://schemas.openxmlformats.org/officeDocument/2006/relationships/image" Target="../media/image1.jpeg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1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06.xml"/><Relationship Id="rId7" Type="http://schemas.openxmlformats.org/officeDocument/2006/relationships/slideLayout" Target="../slideLayouts/slideLayout210.xml"/><Relationship Id="rId12" Type="http://schemas.openxmlformats.org/officeDocument/2006/relationships/slideLayout" Target="../slideLayouts/slideLayout215.xml"/><Relationship Id="rId2" Type="http://schemas.openxmlformats.org/officeDocument/2006/relationships/slideLayout" Target="../slideLayouts/slideLayout205.xml"/><Relationship Id="rId1" Type="http://schemas.openxmlformats.org/officeDocument/2006/relationships/slideLayout" Target="../slideLayouts/slideLayout204.xml"/><Relationship Id="rId6" Type="http://schemas.openxmlformats.org/officeDocument/2006/relationships/slideLayout" Target="../slideLayouts/slideLayout209.xml"/><Relationship Id="rId11" Type="http://schemas.openxmlformats.org/officeDocument/2006/relationships/slideLayout" Target="../slideLayouts/slideLayout214.xml"/><Relationship Id="rId5" Type="http://schemas.openxmlformats.org/officeDocument/2006/relationships/slideLayout" Target="../slideLayouts/slideLayout208.xml"/><Relationship Id="rId10" Type="http://schemas.openxmlformats.org/officeDocument/2006/relationships/slideLayout" Target="../slideLayouts/slideLayout213.xml"/><Relationship Id="rId4" Type="http://schemas.openxmlformats.org/officeDocument/2006/relationships/slideLayout" Target="../slideLayouts/slideLayout207.xml"/><Relationship Id="rId9" Type="http://schemas.openxmlformats.org/officeDocument/2006/relationships/slideLayout" Target="../slideLayouts/slideLayout212.xml"/><Relationship Id="rId14" Type="http://schemas.openxmlformats.org/officeDocument/2006/relationships/image" Target="../media/image2.jpeg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3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18.xml"/><Relationship Id="rId7" Type="http://schemas.openxmlformats.org/officeDocument/2006/relationships/slideLayout" Target="../slideLayouts/slideLayout222.xml"/><Relationship Id="rId12" Type="http://schemas.openxmlformats.org/officeDocument/2006/relationships/slideLayout" Target="../slideLayouts/slideLayout227.xml"/><Relationship Id="rId2" Type="http://schemas.openxmlformats.org/officeDocument/2006/relationships/slideLayout" Target="../slideLayouts/slideLayout217.xml"/><Relationship Id="rId1" Type="http://schemas.openxmlformats.org/officeDocument/2006/relationships/slideLayout" Target="../slideLayouts/slideLayout216.xml"/><Relationship Id="rId6" Type="http://schemas.openxmlformats.org/officeDocument/2006/relationships/slideLayout" Target="../slideLayouts/slideLayout221.xml"/><Relationship Id="rId11" Type="http://schemas.openxmlformats.org/officeDocument/2006/relationships/slideLayout" Target="../slideLayouts/slideLayout226.xml"/><Relationship Id="rId5" Type="http://schemas.openxmlformats.org/officeDocument/2006/relationships/slideLayout" Target="../slideLayouts/slideLayout220.xml"/><Relationship Id="rId10" Type="http://schemas.openxmlformats.org/officeDocument/2006/relationships/slideLayout" Target="../slideLayouts/slideLayout225.xml"/><Relationship Id="rId4" Type="http://schemas.openxmlformats.org/officeDocument/2006/relationships/slideLayout" Target="../slideLayouts/slideLayout219.xml"/><Relationship Id="rId9" Type="http://schemas.openxmlformats.org/officeDocument/2006/relationships/slideLayout" Target="../slideLayouts/slideLayout224.xml"/><Relationship Id="rId14" Type="http://schemas.openxmlformats.org/officeDocument/2006/relationships/image" Target="../media/image1.jpeg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5.xml"/><Relationship Id="rId13" Type="http://schemas.openxmlformats.org/officeDocument/2006/relationships/theme" Target="../theme/theme20.xml"/><Relationship Id="rId3" Type="http://schemas.openxmlformats.org/officeDocument/2006/relationships/slideLayout" Target="../slideLayouts/slideLayout230.xml"/><Relationship Id="rId7" Type="http://schemas.openxmlformats.org/officeDocument/2006/relationships/slideLayout" Target="../slideLayouts/slideLayout234.xml"/><Relationship Id="rId12" Type="http://schemas.openxmlformats.org/officeDocument/2006/relationships/slideLayout" Target="../slideLayouts/slideLayout239.xml"/><Relationship Id="rId2" Type="http://schemas.openxmlformats.org/officeDocument/2006/relationships/slideLayout" Target="../slideLayouts/slideLayout229.xml"/><Relationship Id="rId1" Type="http://schemas.openxmlformats.org/officeDocument/2006/relationships/slideLayout" Target="../slideLayouts/slideLayout228.xml"/><Relationship Id="rId6" Type="http://schemas.openxmlformats.org/officeDocument/2006/relationships/slideLayout" Target="../slideLayouts/slideLayout233.xml"/><Relationship Id="rId11" Type="http://schemas.openxmlformats.org/officeDocument/2006/relationships/slideLayout" Target="../slideLayouts/slideLayout238.xml"/><Relationship Id="rId5" Type="http://schemas.openxmlformats.org/officeDocument/2006/relationships/slideLayout" Target="../slideLayouts/slideLayout232.xml"/><Relationship Id="rId10" Type="http://schemas.openxmlformats.org/officeDocument/2006/relationships/slideLayout" Target="../slideLayouts/slideLayout237.xml"/><Relationship Id="rId4" Type="http://schemas.openxmlformats.org/officeDocument/2006/relationships/slideLayout" Target="../slideLayouts/slideLayout231.xml"/><Relationship Id="rId9" Type="http://schemas.openxmlformats.org/officeDocument/2006/relationships/slideLayout" Target="../slideLayouts/slideLayout236.xml"/><Relationship Id="rId14" Type="http://schemas.openxmlformats.org/officeDocument/2006/relationships/image" Target="../media/image1.jpeg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7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42.xml"/><Relationship Id="rId7" Type="http://schemas.openxmlformats.org/officeDocument/2006/relationships/slideLayout" Target="../slideLayouts/slideLayout246.xml"/><Relationship Id="rId12" Type="http://schemas.openxmlformats.org/officeDocument/2006/relationships/slideLayout" Target="../slideLayouts/slideLayout251.xml"/><Relationship Id="rId2" Type="http://schemas.openxmlformats.org/officeDocument/2006/relationships/slideLayout" Target="../slideLayouts/slideLayout241.xml"/><Relationship Id="rId1" Type="http://schemas.openxmlformats.org/officeDocument/2006/relationships/slideLayout" Target="../slideLayouts/slideLayout240.xml"/><Relationship Id="rId6" Type="http://schemas.openxmlformats.org/officeDocument/2006/relationships/slideLayout" Target="../slideLayouts/slideLayout245.xml"/><Relationship Id="rId11" Type="http://schemas.openxmlformats.org/officeDocument/2006/relationships/slideLayout" Target="../slideLayouts/slideLayout250.xml"/><Relationship Id="rId5" Type="http://schemas.openxmlformats.org/officeDocument/2006/relationships/slideLayout" Target="../slideLayouts/slideLayout244.xml"/><Relationship Id="rId10" Type="http://schemas.openxmlformats.org/officeDocument/2006/relationships/slideLayout" Target="../slideLayouts/slideLayout249.xml"/><Relationship Id="rId4" Type="http://schemas.openxmlformats.org/officeDocument/2006/relationships/slideLayout" Target="../slideLayouts/slideLayout243.xml"/><Relationship Id="rId9" Type="http://schemas.openxmlformats.org/officeDocument/2006/relationships/slideLayout" Target="../slideLayouts/slideLayout248.xml"/><Relationship Id="rId14" Type="http://schemas.openxmlformats.org/officeDocument/2006/relationships/image" Target="../media/image1.jpeg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9.xml"/><Relationship Id="rId13" Type="http://schemas.openxmlformats.org/officeDocument/2006/relationships/theme" Target="../theme/theme22.xml"/><Relationship Id="rId3" Type="http://schemas.openxmlformats.org/officeDocument/2006/relationships/slideLayout" Target="../slideLayouts/slideLayout254.xml"/><Relationship Id="rId7" Type="http://schemas.openxmlformats.org/officeDocument/2006/relationships/slideLayout" Target="../slideLayouts/slideLayout258.xml"/><Relationship Id="rId12" Type="http://schemas.openxmlformats.org/officeDocument/2006/relationships/slideLayout" Target="../slideLayouts/slideLayout263.xml"/><Relationship Id="rId2" Type="http://schemas.openxmlformats.org/officeDocument/2006/relationships/slideLayout" Target="../slideLayouts/slideLayout253.xml"/><Relationship Id="rId1" Type="http://schemas.openxmlformats.org/officeDocument/2006/relationships/slideLayout" Target="../slideLayouts/slideLayout252.xml"/><Relationship Id="rId6" Type="http://schemas.openxmlformats.org/officeDocument/2006/relationships/slideLayout" Target="../slideLayouts/slideLayout257.xml"/><Relationship Id="rId11" Type="http://schemas.openxmlformats.org/officeDocument/2006/relationships/slideLayout" Target="../slideLayouts/slideLayout262.xml"/><Relationship Id="rId5" Type="http://schemas.openxmlformats.org/officeDocument/2006/relationships/slideLayout" Target="../slideLayouts/slideLayout256.xml"/><Relationship Id="rId10" Type="http://schemas.openxmlformats.org/officeDocument/2006/relationships/slideLayout" Target="../slideLayouts/slideLayout261.xml"/><Relationship Id="rId4" Type="http://schemas.openxmlformats.org/officeDocument/2006/relationships/slideLayout" Target="../slideLayouts/slideLayout255.xml"/><Relationship Id="rId9" Type="http://schemas.openxmlformats.org/officeDocument/2006/relationships/slideLayout" Target="../slideLayouts/slideLayout260.xml"/><Relationship Id="rId14" Type="http://schemas.openxmlformats.org/officeDocument/2006/relationships/image" Target="../media/image1.jpeg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1.xml"/><Relationship Id="rId13" Type="http://schemas.openxmlformats.org/officeDocument/2006/relationships/theme" Target="../theme/theme23.xml"/><Relationship Id="rId3" Type="http://schemas.openxmlformats.org/officeDocument/2006/relationships/slideLayout" Target="../slideLayouts/slideLayout266.xml"/><Relationship Id="rId7" Type="http://schemas.openxmlformats.org/officeDocument/2006/relationships/slideLayout" Target="../slideLayouts/slideLayout270.xml"/><Relationship Id="rId12" Type="http://schemas.openxmlformats.org/officeDocument/2006/relationships/slideLayout" Target="../slideLayouts/slideLayout275.xml"/><Relationship Id="rId2" Type="http://schemas.openxmlformats.org/officeDocument/2006/relationships/slideLayout" Target="../slideLayouts/slideLayout265.xml"/><Relationship Id="rId1" Type="http://schemas.openxmlformats.org/officeDocument/2006/relationships/slideLayout" Target="../slideLayouts/slideLayout264.xml"/><Relationship Id="rId6" Type="http://schemas.openxmlformats.org/officeDocument/2006/relationships/slideLayout" Target="../slideLayouts/slideLayout269.xml"/><Relationship Id="rId11" Type="http://schemas.openxmlformats.org/officeDocument/2006/relationships/slideLayout" Target="../slideLayouts/slideLayout274.xml"/><Relationship Id="rId5" Type="http://schemas.openxmlformats.org/officeDocument/2006/relationships/slideLayout" Target="../slideLayouts/slideLayout268.xml"/><Relationship Id="rId10" Type="http://schemas.openxmlformats.org/officeDocument/2006/relationships/slideLayout" Target="../slideLayouts/slideLayout273.xml"/><Relationship Id="rId4" Type="http://schemas.openxmlformats.org/officeDocument/2006/relationships/slideLayout" Target="../slideLayouts/slideLayout267.xml"/><Relationship Id="rId9" Type="http://schemas.openxmlformats.org/officeDocument/2006/relationships/slideLayout" Target="../slideLayouts/slideLayout272.xml"/><Relationship Id="rId14" Type="http://schemas.openxmlformats.org/officeDocument/2006/relationships/image" Target="../media/image1.jpeg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13" Type="http://schemas.openxmlformats.org/officeDocument/2006/relationships/theme" Target="../theme/theme24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slideLayout" Target="../slideLayouts/slideLayout287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Relationship Id="rId14" Type="http://schemas.openxmlformats.org/officeDocument/2006/relationships/image" Target="../media/image1.jpeg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5.xml"/><Relationship Id="rId13" Type="http://schemas.openxmlformats.org/officeDocument/2006/relationships/theme" Target="../theme/theme25.xml"/><Relationship Id="rId3" Type="http://schemas.openxmlformats.org/officeDocument/2006/relationships/slideLayout" Target="../slideLayouts/slideLayout290.xml"/><Relationship Id="rId7" Type="http://schemas.openxmlformats.org/officeDocument/2006/relationships/slideLayout" Target="../slideLayouts/slideLayout294.xml"/><Relationship Id="rId12" Type="http://schemas.openxmlformats.org/officeDocument/2006/relationships/slideLayout" Target="../slideLayouts/slideLayout299.xml"/><Relationship Id="rId2" Type="http://schemas.openxmlformats.org/officeDocument/2006/relationships/slideLayout" Target="../slideLayouts/slideLayout289.xml"/><Relationship Id="rId1" Type="http://schemas.openxmlformats.org/officeDocument/2006/relationships/slideLayout" Target="../slideLayouts/slideLayout288.xml"/><Relationship Id="rId6" Type="http://schemas.openxmlformats.org/officeDocument/2006/relationships/slideLayout" Target="../slideLayouts/slideLayout293.xml"/><Relationship Id="rId11" Type="http://schemas.openxmlformats.org/officeDocument/2006/relationships/slideLayout" Target="../slideLayouts/slideLayout298.xml"/><Relationship Id="rId5" Type="http://schemas.openxmlformats.org/officeDocument/2006/relationships/slideLayout" Target="../slideLayouts/slideLayout292.xml"/><Relationship Id="rId10" Type="http://schemas.openxmlformats.org/officeDocument/2006/relationships/slideLayout" Target="../slideLayouts/slideLayout297.xml"/><Relationship Id="rId4" Type="http://schemas.openxmlformats.org/officeDocument/2006/relationships/slideLayout" Target="../slideLayouts/slideLayout291.xml"/><Relationship Id="rId9" Type="http://schemas.openxmlformats.org/officeDocument/2006/relationships/slideLayout" Target="../slideLayouts/slideLayout296.xml"/><Relationship Id="rId14" Type="http://schemas.openxmlformats.org/officeDocument/2006/relationships/image" Target="../media/image1.jpeg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7.xml"/><Relationship Id="rId13" Type="http://schemas.openxmlformats.org/officeDocument/2006/relationships/theme" Target="../theme/theme26.xml"/><Relationship Id="rId3" Type="http://schemas.openxmlformats.org/officeDocument/2006/relationships/slideLayout" Target="../slideLayouts/slideLayout302.xml"/><Relationship Id="rId7" Type="http://schemas.openxmlformats.org/officeDocument/2006/relationships/slideLayout" Target="../slideLayouts/slideLayout306.xml"/><Relationship Id="rId12" Type="http://schemas.openxmlformats.org/officeDocument/2006/relationships/slideLayout" Target="../slideLayouts/slideLayout311.xml"/><Relationship Id="rId2" Type="http://schemas.openxmlformats.org/officeDocument/2006/relationships/slideLayout" Target="../slideLayouts/slideLayout301.xml"/><Relationship Id="rId1" Type="http://schemas.openxmlformats.org/officeDocument/2006/relationships/slideLayout" Target="../slideLayouts/slideLayout300.xml"/><Relationship Id="rId6" Type="http://schemas.openxmlformats.org/officeDocument/2006/relationships/slideLayout" Target="../slideLayouts/slideLayout305.xml"/><Relationship Id="rId11" Type="http://schemas.openxmlformats.org/officeDocument/2006/relationships/slideLayout" Target="../slideLayouts/slideLayout310.xml"/><Relationship Id="rId5" Type="http://schemas.openxmlformats.org/officeDocument/2006/relationships/slideLayout" Target="../slideLayouts/slideLayout304.xml"/><Relationship Id="rId10" Type="http://schemas.openxmlformats.org/officeDocument/2006/relationships/slideLayout" Target="../slideLayouts/slideLayout309.xml"/><Relationship Id="rId4" Type="http://schemas.openxmlformats.org/officeDocument/2006/relationships/slideLayout" Target="../slideLayouts/slideLayout303.xml"/><Relationship Id="rId9" Type="http://schemas.openxmlformats.org/officeDocument/2006/relationships/slideLayout" Target="../slideLayouts/slideLayout308.xml"/><Relationship Id="rId14" Type="http://schemas.openxmlformats.org/officeDocument/2006/relationships/image" Target="../media/image1.jpeg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9.xml"/><Relationship Id="rId13" Type="http://schemas.openxmlformats.org/officeDocument/2006/relationships/theme" Target="../theme/theme27.xml"/><Relationship Id="rId3" Type="http://schemas.openxmlformats.org/officeDocument/2006/relationships/slideLayout" Target="../slideLayouts/slideLayout314.xml"/><Relationship Id="rId7" Type="http://schemas.openxmlformats.org/officeDocument/2006/relationships/slideLayout" Target="../slideLayouts/slideLayout318.xml"/><Relationship Id="rId12" Type="http://schemas.openxmlformats.org/officeDocument/2006/relationships/slideLayout" Target="../slideLayouts/slideLayout323.xml"/><Relationship Id="rId2" Type="http://schemas.openxmlformats.org/officeDocument/2006/relationships/slideLayout" Target="../slideLayouts/slideLayout313.xml"/><Relationship Id="rId1" Type="http://schemas.openxmlformats.org/officeDocument/2006/relationships/slideLayout" Target="../slideLayouts/slideLayout312.xml"/><Relationship Id="rId6" Type="http://schemas.openxmlformats.org/officeDocument/2006/relationships/slideLayout" Target="../slideLayouts/slideLayout317.xml"/><Relationship Id="rId11" Type="http://schemas.openxmlformats.org/officeDocument/2006/relationships/slideLayout" Target="../slideLayouts/slideLayout322.xml"/><Relationship Id="rId5" Type="http://schemas.openxmlformats.org/officeDocument/2006/relationships/slideLayout" Target="../slideLayouts/slideLayout316.xml"/><Relationship Id="rId10" Type="http://schemas.openxmlformats.org/officeDocument/2006/relationships/slideLayout" Target="../slideLayouts/slideLayout321.xml"/><Relationship Id="rId4" Type="http://schemas.openxmlformats.org/officeDocument/2006/relationships/slideLayout" Target="../slideLayouts/slideLayout315.xml"/><Relationship Id="rId9" Type="http://schemas.openxmlformats.org/officeDocument/2006/relationships/slideLayout" Target="../slideLayouts/slideLayout320.xml"/><Relationship Id="rId14" Type="http://schemas.openxmlformats.org/officeDocument/2006/relationships/image" Target="../media/image1.jpeg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1.xml"/><Relationship Id="rId13" Type="http://schemas.openxmlformats.org/officeDocument/2006/relationships/theme" Target="../theme/theme28.xml"/><Relationship Id="rId3" Type="http://schemas.openxmlformats.org/officeDocument/2006/relationships/slideLayout" Target="../slideLayouts/slideLayout326.xml"/><Relationship Id="rId7" Type="http://schemas.openxmlformats.org/officeDocument/2006/relationships/slideLayout" Target="../slideLayouts/slideLayout330.xml"/><Relationship Id="rId12" Type="http://schemas.openxmlformats.org/officeDocument/2006/relationships/slideLayout" Target="../slideLayouts/slideLayout335.xml"/><Relationship Id="rId2" Type="http://schemas.openxmlformats.org/officeDocument/2006/relationships/slideLayout" Target="../slideLayouts/slideLayout325.xml"/><Relationship Id="rId1" Type="http://schemas.openxmlformats.org/officeDocument/2006/relationships/slideLayout" Target="../slideLayouts/slideLayout324.xml"/><Relationship Id="rId6" Type="http://schemas.openxmlformats.org/officeDocument/2006/relationships/slideLayout" Target="../slideLayouts/slideLayout329.xml"/><Relationship Id="rId11" Type="http://schemas.openxmlformats.org/officeDocument/2006/relationships/slideLayout" Target="../slideLayouts/slideLayout334.xml"/><Relationship Id="rId5" Type="http://schemas.openxmlformats.org/officeDocument/2006/relationships/slideLayout" Target="../slideLayouts/slideLayout328.xml"/><Relationship Id="rId10" Type="http://schemas.openxmlformats.org/officeDocument/2006/relationships/slideLayout" Target="../slideLayouts/slideLayout333.xml"/><Relationship Id="rId4" Type="http://schemas.openxmlformats.org/officeDocument/2006/relationships/slideLayout" Target="../slideLayouts/slideLayout327.xml"/><Relationship Id="rId9" Type="http://schemas.openxmlformats.org/officeDocument/2006/relationships/slideLayout" Target="../slideLayouts/slideLayout332.xml"/><Relationship Id="rId14" Type="http://schemas.openxmlformats.org/officeDocument/2006/relationships/image" Target="../media/image2.jpeg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3.xml"/><Relationship Id="rId13" Type="http://schemas.openxmlformats.org/officeDocument/2006/relationships/theme" Target="../theme/theme29.xml"/><Relationship Id="rId3" Type="http://schemas.openxmlformats.org/officeDocument/2006/relationships/slideLayout" Target="../slideLayouts/slideLayout338.xml"/><Relationship Id="rId7" Type="http://schemas.openxmlformats.org/officeDocument/2006/relationships/slideLayout" Target="../slideLayouts/slideLayout342.xml"/><Relationship Id="rId12" Type="http://schemas.openxmlformats.org/officeDocument/2006/relationships/slideLayout" Target="../slideLayouts/slideLayout347.xml"/><Relationship Id="rId2" Type="http://schemas.openxmlformats.org/officeDocument/2006/relationships/slideLayout" Target="../slideLayouts/slideLayout337.xml"/><Relationship Id="rId1" Type="http://schemas.openxmlformats.org/officeDocument/2006/relationships/slideLayout" Target="../slideLayouts/slideLayout336.xml"/><Relationship Id="rId6" Type="http://schemas.openxmlformats.org/officeDocument/2006/relationships/slideLayout" Target="../slideLayouts/slideLayout341.xml"/><Relationship Id="rId11" Type="http://schemas.openxmlformats.org/officeDocument/2006/relationships/slideLayout" Target="../slideLayouts/slideLayout346.xml"/><Relationship Id="rId5" Type="http://schemas.openxmlformats.org/officeDocument/2006/relationships/slideLayout" Target="../slideLayouts/slideLayout340.xml"/><Relationship Id="rId10" Type="http://schemas.openxmlformats.org/officeDocument/2006/relationships/slideLayout" Target="../slideLayouts/slideLayout345.xml"/><Relationship Id="rId4" Type="http://schemas.openxmlformats.org/officeDocument/2006/relationships/slideLayout" Target="../slideLayouts/slideLayout339.xml"/><Relationship Id="rId9" Type="http://schemas.openxmlformats.org/officeDocument/2006/relationships/slideLayout" Target="../slideLayouts/slideLayout344.xml"/><Relationship Id="rId14" Type="http://schemas.openxmlformats.org/officeDocument/2006/relationships/image" Target="../media/image1.jpeg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5.xml"/><Relationship Id="rId13" Type="http://schemas.openxmlformats.org/officeDocument/2006/relationships/theme" Target="../theme/theme30.xml"/><Relationship Id="rId3" Type="http://schemas.openxmlformats.org/officeDocument/2006/relationships/slideLayout" Target="../slideLayouts/slideLayout350.xml"/><Relationship Id="rId7" Type="http://schemas.openxmlformats.org/officeDocument/2006/relationships/slideLayout" Target="../slideLayouts/slideLayout354.xml"/><Relationship Id="rId12" Type="http://schemas.openxmlformats.org/officeDocument/2006/relationships/slideLayout" Target="../slideLayouts/slideLayout359.xml"/><Relationship Id="rId2" Type="http://schemas.openxmlformats.org/officeDocument/2006/relationships/slideLayout" Target="../slideLayouts/slideLayout349.xml"/><Relationship Id="rId1" Type="http://schemas.openxmlformats.org/officeDocument/2006/relationships/slideLayout" Target="../slideLayouts/slideLayout348.xml"/><Relationship Id="rId6" Type="http://schemas.openxmlformats.org/officeDocument/2006/relationships/slideLayout" Target="../slideLayouts/slideLayout353.xml"/><Relationship Id="rId11" Type="http://schemas.openxmlformats.org/officeDocument/2006/relationships/slideLayout" Target="../slideLayouts/slideLayout358.xml"/><Relationship Id="rId5" Type="http://schemas.openxmlformats.org/officeDocument/2006/relationships/slideLayout" Target="../slideLayouts/slideLayout352.xml"/><Relationship Id="rId10" Type="http://schemas.openxmlformats.org/officeDocument/2006/relationships/slideLayout" Target="../slideLayouts/slideLayout357.xml"/><Relationship Id="rId4" Type="http://schemas.openxmlformats.org/officeDocument/2006/relationships/slideLayout" Target="../slideLayouts/slideLayout351.xml"/><Relationship Id="rId9" Type="http://schemas.openxmlformats.org/officeDocument/2006/relationships/slideLayout" Target="../slideLayouts/slideLayout356.xml"/><Relationship Id="rId14" Type="http://schemas.openxmlformats.org/officeDocument/2006/relationships/image" Target="../media/image2.jpeg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7.xml"/><Relationship Id="rId13" Type="http://schemas.openxmlformats.org/officeDocument/2006/relationships/theme" Target="../theme/theme31.xml"/><Relationship Id="rId3" Type="http://schemas.openxmlformats.org/officeDocument/2006/relationships/slideLayout" Target="../slideLayouts/slideLayout362.xml"/><Relationship Id="rId7" Type="http://schemas.openxmlformats.org/officeDocument/2006/relationships/slideLayout" Target="../slideLayouts/slideLayout366.xml"/><Relationship Id="rId12" Type="http://schemas.openxmlformats.org/officeDocument/2006/relationships/slideLayout" Target="../slideLayouts/slideLayout371.xml"/><Relationship Id="rId2" Type="http://schemas.openxmlformats.org/officeDocument/2006/relationships/slideLayout" Target="../slideLayouts/slideLayout361.xml"/><Relationship Id="rId1" Type="http://schemas.openxmlformats.org/officeDocument/2006/relationships/slideLayout" Target="../slideLayouts/slideLayout360.xml"/><Relationship Id="rId6" Type="http://schemas.openxmlformats.org/officeDocument/2006/relationships/slideLayout" Target="../slideLayouts/slideLayout365.xml"/><Relationship Id="rId11" Type="http://schemas.openxmlformats.org/officeDocument/2006/relationships/slideLayout" Target="../slideLayouts/slideLayout370.xml"/><Relationship Id="rId5" Type="http://schemas.openxmlformats.org/officeDocument/2006/relationships/slideLayout" Target="../slideLayouts/slideLayout364.xml"/><Relationship Id="rId10" Type="http://schemas.openxmlformats.org/officeDocument/2006/relationships/slideLayout" Target="../slideLayouts/slideLayout369.xml"/><Relationship Id="rId4" Type="http://schemas.openxmlformats.org/officeDocument/2006/relationships/slideLayout" Target="../slideLayouts/slideLayout363.xml"/><Relationship Id="rId9" Type="http://schemas.openxmlformats.org/officeDocument/2006/relationships/slideLayout" Target="../slideLayouts/slideLayout368.xml"/><Relationship Id="rId14" Type="http://schemas.openxmlformats.org/officeDocument/2006/relationships/image" Target="../media/image1.jpeg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9.xml"/><Relationship Id="rId13" Type="http://schemas.openxmlformats.org/officeDocument/2006/relationships/theme" Target="../theme/theme32.xml"/><Relationship Id="rId3" Type="http://schemas.openxmlformats.org/officeDocument/2006/relationships/slideLayout" Target="../slideLayouts/slideLayout374.xml"/><Relationship Id="rId7" Type="http://schemas.openxmlformats.org/officeDocument/2006/relationships/slideLayout" Target="../slideLayouts/slideLayout378.xml"/><Relationship Id="rId12" Type="http://schemas.openxmlformats.org/officeDocument/2006/relationships/slideLayout" Target="../slideLayouts/slideLayout383.xml"/><Relationship Id="rId2" Type="http://schemas.openxmlformats.org/officeDocument/2006/relationships/slideLayout" Target="../slideLayouts/slideLayout373.xml"/><Relationship Id="rId1" Type="http://schemas.openxmlformats.org/officeDocument/2006/relationships/slideLayout" Target="../slideLayouts/slideLayout372.xml"/><Relationship Id="rId6" Type="http://schemas.openxmlformats.org/officeDocument/2006/relationships/slideLayout" Target="../slideLayouts/slideLayout377.xml"/><Relationship Id="rId11" Type="http://schemas.openxmlformats.org/officeDocument/2006/relationships/slideLayout" Target="../slideLayouts/slideLayout382.xml"/><Relationship Id="rId5" Type="http://schemas.openxmlformats.org/officeDocument/2006/relationships/slideLayout" Target="../slideLayouts/slideLayout376.xml"/><Relationship Id="rId10" Type="http://schemas.openxmlformats.org/officeDocument/2006/relationships/slideLayout" Target="../slideLayouts/slideLayout381.xml"/><Relationship Id="rId4" Type="http://schemas.openxmlformats.org/officeDocument/2006/relationships/slideLayout" Target="../slideLayouts/slideLayout375.xml"/><Relationship Id="rId9" Type="http://schemas.openxmlformats.org/officeDocument/2006/relationships/slideLayout" Target="../slideLayouts/slideLayout380.xml"/><Relationship Id="rId14" Type="http://schemas.openxmlformats.org/officeDocument/2006/relationships/image" Target="../media/image1.jpeg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1.xml"/><Relationship Id="rId13" Type="http://schemas.openxmlformats.org/officeDocument/2006/relationships/theme" Target="../theme/theme33.xml"/><Relationship Id="rId3" Type="http://schemas.openxmlformats.org/officeDocument/2006/relationships/slideLayout" Target="../slideLayouts/slideLayout386.xml"/><Relationship Id="rId7" Type="http://schemas.openxmlformats.org/officeDocument/2006/relationships/slideLayout" Target="../slideLayouts/slideLayout390.xml"/><Relationship Id="rId12" Type="http://schemas.openxmlformats.org/officeDocument/2006/relationships/slideLayout" Target="../slideLayouts/slideLayout395.xml"/><Relationship Id="rId2" Type="http://schemas.openxmlformats.org/officeDocument/2006/relationships/slideLayout" Target="../slideLayouts/slideLayout385.xml"/><Relationship Id="rId1" Type="http://schemas.openxmlformats.org/officeDocument/2006/relationships/slideLayout" Target="../slideLayouts/slideLayout384.xml"/><Relationship Id="rId6" Type="http://schemas.openxmlformats.org/officeDocument/2006/relationships/slideLayout" Target="../slideLayouts/slideLayout389.xml"/><Relationship Id="rId11" Type="http://schemas.openxmlformats.org/officeDocument/2006/relationships/slideLayout" Target="../slideLayouts/slideLayout394.xml"/><Relationship Id="rId5" Type="http://schemas.openxmlformats.org/officeDocument/2006/relationships/slideLayout" Target="../slideLayouts/slideLayout388.xml"/><Relationship Id="rId10" Type="http://schemas.openxmlformats.org/officeDocument/2006/relationships/slideLayout" Target="../slideLayouts/slideLayout393.xml"/><Relationship Id="rId4" Type="http://schemas.openxmlformats.org/officeDocument/2006/relationships/slideLayout" Target="../slideLayouts/slideLayout387.xml"/><Relationship Id="rId9" Type="http://schemas.openxmlformats.org/officeDocument/2006/relationships/slideLayout" Target="../slideLayouts/slideLayout392.xml"/><Relationship Id="rId14" Type="http://schemas.openxmlformats.org/officeDocument/2006/relationships/image" Target="../media/image1.jpeg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3.xml"/><Relationship Id="rId13" Type="http://schemas.openxmlformats.org/officeDocument/2006/relationships/theme" Target="../theme/theme34.xml"/><Relationship Id="rId3" Type="http://schemas.openxmlformats.org/officeDocument/2006/relationships/slideLayout" Target="../slideLayouts/slideLayout398.xml"/><Relationship Id="rId7" Type="http://schemas.openxmlformats.org/officeDocument/2006/relationships/slideLayout" Target="../slideLayouts/slideLayout402.xml"/><Relationship Id="rId12" Type="http://schemas.openxmlformats.org/officeDocument/2006/relationships/slideLayout" Target="../slideLayouts/slideLayout407.xml"/><Relationship Id="rId2" Type="http://schemas.openxmlformats.org/officeDocument/2006/relationships/slideLayout" Target="../slideLayouts/slideLayout397.xml"/><Relationship Id="rId1" Type="http://schemas.openxmlformats.org/officeDocument/2006/relationships/slideLayout" Target="../slideLayouts/slideLayout396.xml"/><Relationship Id="rId6" Type="http://schemas.openxmlformats.org/officeDocument/2006/relationships/slideLayout" Target="../slideLayouts/slideLayout401.xml"/><Relationship Id="rId11" Type="http://schemas.openxmlformats.org/officeDocument/2006/relationships/slideLayout" Target="../slideLayouts/slideLayout406.xml"/><Relationship Id="rId5" Type="http://schemas.openxmlformats.org/officeDocument/2006/relationships/slideLayout" Target="../slideLayouts/slideLayout400.xml"/><Relationship Id="rId10" Type="http://schemas.openxmlformats.org/officeDocument/2006/relationships/slideLayout" Target="../slideLayouts/slideLayout405.xml"/><Relationship Id="rId4" Type="http://schemas.openxmlformats.org/officeDocument/2006/relationships/slideLayout" Target="../slideLayouts/slideLayout399.xml"/><Relationship Id="rId9" Type="http://schemas.openxmlformats.org/officeDocument/2006/relationships/slideLayout" Target="../slideLayouts/slideLayout404.xml"/><Relationship Id="rId14" Type="http://schemas.openxmlformats.org/officeDocument/2006/relationships/image" Target="../media/image1.jpeg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5.xml"/><Relationship Id="rId13" Type="http://schemas.openxmlformats.org/officeDocument/2006/relationships/theme" Target="../theme/theme35.xml"/><Relationship Id="rId3" Type="http://schemas.openxmlformats.org/officeDocument/2006/relationships/slideLayout" Target="../slideLayouts/slideLayout410.xml"/><Relationship Id="rId7" Type="http://schemas.openxmlformats.org/officeDocument/2006/relationships/slideLayout" Target="../slideLayouts/slideLayout414.xml"/><Relationship Id="rId12" Type="http://schemas.openxmlformats.org/officeDocument/2006/relationships/slideLayout" Target="../slideLayouts/slideLayout419.xml"/><Relationship Id="rId2" Type="http://schemas.openxmlformats.org/officeDocument/2006/relationships/slideLayout" Target="../slideLayouts/slideLayout409.xml"/><Relationship Id="rId1" Type="http://schemas.openxmlformats.org/officeDocument/2006/relationships/slideLayout" Target="../slideLayouts/slideLayout408.xml"/><Relationship Id="rId6" Type="http://schemas.openxmlformats.org/officeDocument/2006/relationships/slideLayout" Target="../slideLayouts/slideLayout413.xml"/><Relationship Id="rId11" Type="http://schemas.openxmlformats.org/officeDocument/2006/relationships/slideLayout" Target="../slideLayouts/slideLayout418.xml"/><Relationship Id="rId5" Type="http://schemas.openxmlformats.org/officeDocument/2006/relationships/slideLayout" Target="../slideLayouts/slideLayout412.xml"/><Relationship Id="rId10" Type="http://schemas.openxmlformats.org/officeDocument/2006/relationships/slideLayout" Target="../slideLayouts/slideLayout417.xml"/><Relationship Id="rId4" Type="http://schemas.openxmlformats.org/officeDocument/2006/relationships/slideLayout" Target="../slideLayouts/slideLayout411.xml"/><Relationship Id="rId9" Type="http://schemas.openxmlformats.org/officeDocument/2006/relationships/slideLayout" Target="../slideLayouts/slideLayout416.xml"/><Relationship Id="rId14" Type="http://schemas.openxmlformats.org/officeDocument/2006/relationships/image" Target="../media/image1.jpeg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7.xml"/><Relationship Id="rId13" Type="http://schemas.openxmlformats.org/officeDocument/2006/relationships/slideLayout" Target="../slideLayouts/slideLayout432.xml"/><Relationship Id="rId3" Type="http://schemas.openxmlformats.org/officeDocument/2006/relationships/slideLayout" Target="../slideLayouts/slideLayout422.xml"/><Relationship Id="rId7" Type="http://schemas.openxmlformats.org/officeDocument/2006/relationships/slideLayout" Target="../slideLayouts/slideLayout426.xml"/><Relationship Id="rId12" Type="http://schemas.openxmlformats.org/officeDocument/2006/relationships/slideLayout" Target="../slideLayouts/slideLayout431.xml"/><Relationship Id="rId2" Type="http://schemas.openxmlformats.org/officeDocument/2006/relationships/slideLayout" Target="../slideLayouts/slideLayout421.xml"/><Relationship Id="rId1" Type="http://schemas.openxmlformats.org/officeDocument/2006/relationships/slideLayout" Target="../slideLayouts/slideLayout420.xml"/><Relationship Id="rId6" Type="http://schemas.openxmlformats.org/officeDocument/2006/relationships/slideLayout" Target="../slideLayouts/slideLayout425.xml"/><Relationship Id="rId11" Type="http://schemas.openxmlformats.org/officeDocument/2006/relationships/slideLayout" Target="../slideLayouts/slideLayout430.xml"/><Relationship Id="rId5" Type="http://schemas.openxmlformats.org/officeDocument/2006/relationships/slideLayout" Target="../slideLayouts/slideLayout424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429.xml"/><Relationship Id="rId4" Type="http://schemas.openxmlformats.org/officeDocument/2006/relationships/slideLayout" Target="../slideLayouts/slideLayout423.xml"/><Relationship Id="rId9" Type="http://schemas.openxmlformats.org/officeDocument/2006/relationships/slideLayout" Target="../slideLayouts/slideLayout428.xml"/><Relationship Id="rId14" Type="http://schemas.openxmlformats.org/officeDocument/2006/relationships/theme" Target="../theme/theme36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0.xml"/><Relationship Id="rId13" Type="http://schemas.openxmlformats.org/officeDocument/2006/relationships/theme" Target="../theme/theme37.xml"/><Relationship Id="rId3" Type="http://schemas.openxmlformats.org/officeDocument/2006/relationships/slideLayout" Target="../slideLayouts/slideLayout435.xml"/><Relationship Id="rId7" Type="http://schemas.openxmlformats.org/officeDocument/2006/relationships/slideLayout" Target="../slideLayouts/slideLayout439.xml"/><Relationship Id="rId12" Type="http://schemas.openxmlformats.org/officeDocument/2006/relationships/slideLayout" Target="../slideLayouts/slideLayout444.xml"/><Relationship Id="rId2" Type="http://schemas.openxmlformats.org/officeDocument/2006/relationships/slideLayout" Target="../slideLayouts/slideLayout434.xml"/><Relationship Id="rId1" Type="http://schemas.openxmlformats.org/officeDocument/2006/relationships/slideLayout" Target="../slideLayouts/slideLayout433.xml"/><Relationship Id="rId6" Type="http://schemas.openxmlformats.org/officeDocument/2006/relationships/slideLayout" Target="../slideLayouts/slideLayout438.xml"/><Relationship Id="rId11" Type="http://schemas.openxmlformats.org/officeDocument/2006/relationships/slideLayout" Target="../slideLayouts/slideLayout443.xml"/><Relationship Id="rId5" Type="http://schemas.openxmlformats.org/officeDocument/2006/relationships/slideLayout" Target="../slideLayouts/slideLayout437.xml"/><Relationship Id="rId10" Type="http://schemas.openxmlformats.org/officeDocument/2006/relationships/slideLayout" Target="../slideLayouts/slideLayout442.xml"/><Relationship Id="rId4" Type="http://schemas.openxmlformats.org/officeDocument/2006/relationships/slideLayout" Target="../slideLayouts/slideLayout436.xml"/><Relationship Id="rId9" Type="http://schemas.openxmlformats.org/officeDocument/2006/relationships/slideLayout" Target="../slideLayouts/slideLayout441.xml"/><Relationship Id="rId14" Type="http://schemas.openxmlformats.org/officeDocument/2006/relationships/image" Target="../media/image1.jpeg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2.xml"/><Relationship Id="rId13" Type="http://schemas.openxmlformats.org/officeDocument/2006/relationships/theme" Target="../theme/theme38.xml"/><Relationship Id="rId3" Type="http://schemas.openxmlformats.org/officeDocument/2006/relationships/slideLayout" Target="../slideLayouts/slideLayout447.xml"/><Relationship Id="rId7" Type="http://schemas.openxmlformats.org/officeDocument/2006/relationships/slideLayout" Target="../slideLayouts/slideLayout451.xml"/><Relationship Id="rId12" Type="http://schemas.openxmlformats.org/officeDocument/2006/relationships/slideLayout" Target="../slideLayouts/slideLayout456.xml"/><Relationship Id="rId2" Type="http://schemas.openxmlformats.org/officeDocument/2006/relationships/slideLayout" Target="../slideLayouts/slideLayout446.xml"/><Relationship Id="rId1" Type="http://schemas.openxmlformats.org/officeDocument/2006/relationships/slideLayout" Target="../slideLayouts/slideLayout445.xml"/><Relationship Id="rId6" Type="http://schemas.openxmlformats.org/officeDocument/2006/relationships/slideLayout" Target="../slideLayouts/slideLayout450.xml"/><Relationship Id="rId11" Type="http://schemas.openxmlformats.org/officeDocument/2006/relationships/slideLayout" Target="../slideLayouts/slideLayout455.xml"/><Relationship Id="rId5" Type="http://schemas.openxmlformats.org/officeDocument/2006/relationships/slideLayout" Target="../slideLayouts/slideLayout449.xml"/><Relationship Id="rId10" Type="http://schemas.openxmlformats.org/officeDocument/2006/relationships/slideLayout" Target="../slideLayouts/slideLayout454.xml"/><Relationship Id="rId4" Type="http://schemas.openxmlformats.org/officeDocument/2006/relationships/slideLayout" Target="../slideLayouts/slideLayout448.xml"/><Relationship Id="rId9" Type="http://schemas.openxmlformats.org/officeDocument/2006/relationships/slideLayout" Target="../slideLayouts/slideLayout453.xml"/><Relationship Id="rId14" Type="http://schemas.openxmlformats.org/officeDocument/2006/relationships/image" Target="../media/image1.jpeg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4.xml"/><Relationship Id="rId13" Type="http://schemas.openxmlformats.org/officeDocument/2006/relationships/theme" Target="../theme/theme39.xml"/><Relationship Id="rId3" Type="http://schemas.openxmlformats.org/officeDocument/2006/relationships/slideLayout" Target="../slideLayouts/slideLayout459.xml"/><Relationship Id="rId7" Type="http://schemas.openxmlformats.org/officeDocument/2006/relationships/slideLayout" Target="../slideLayouts/slideLayout463.xml"/><Relationship Id="rId12" Type="http://schemas.openxmlformats.org/officeDocument/2006/relationships/slideLayout" Target="../slideLayouts/slideLayout468.xml"/><Relationship Id="rId2" Type="http://schemas.openxmlformats.org/officeDocument/2006/relationships/slideLayout" Target="../slideLayouts/slideLayout458.xml"/><Relationship Id="rId1" Type="http://schemas.openxmlformats.org/officeDocument/2006/relationships/slideLayout" Target="../slideLayouts/slideLayout457.xml"/><Relationship Id="rId6" Type="http://schemas.openxmlformats.org/officeDocument/2006/relationships/slideLayout" Target="../slideLayouts/slideLayout462.xml"/><Relationship Id="rId11" Type="http://schemas.openxmlformats.org/officeDocument/2006/relationships/slideLayout" Target="../slideLayouts/slideLayout467.xml"/><Relationship Id="rId5" Type="http://schemas.openxmlformats.org/officeDocument/2006/relationships/slideLayout" Target="../slideLayouts/slideLayout461.xml"/><Relationship Id="rId10" Type="http://schemas.openxmlformats.org/officeDocument/2006/relationships/slideLayout" Target="../slideLayouts/slideLayout466.xml"/><Relationship Id="rId4" Type="http://schemas.openxmlformats.org/officeDocument/2006/relationships/slideLayout" Target="../slideLayouts/slideLayout460.xml"/><Relationship Id="rId9" Type="http://schemas.openxmlformats.org/officeDocument/2006/relationships/slideLayout" Target="../slideLayouts/slideLayout465.xml"/><Relationship Id="rId14" Type="http://schemas.openxmlformats.org/officeDocument/2006/relationships/image" Target="../media/image1.jpeg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6.xml"/><Relationship Id="rId13" Type="http://schemas.openxmlformats.org/officeDocument/2006/relationships/slideLayout" Target="../slideLayouts/slideLayout481.xml"/><Relationship Id="rId3" Type="http://schemas.openxmlformats.org/officeDocument/2006/relationships/slideLayout" Target="../slideLayouts/slideLayout471.xml"/><Relationship Id="rId7" Type="http://schemas.openxmlformats.org/officeDocument/2006/relationships/slideLayout" Target="../slideLayouts/slideLayout475.xml"/><Relationship Id="rId12" Type="http://schemas.openxmlformats.org/officeDocument/2006/relationships/slideLayout" Target="../slideLayouts/slideLayout480.xml"/><Relationship Id="rId2" Type="http://schemas.openxmlformats.org/officeDocument/2006/relationships/slideLayout" Target="../slideLayouts/slideLayout470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469.xml"/><Relationship Id="rId6" Type="http://schemas.openxmlformats.org/officeDocument/2006/relationships/slideLayout" Target="../slideLayouts/slideLayout474.xml"/><Relationship Id="rId11" Type="http://schemas.openxmlformats.org/officeDocument/2006/relationships/slideLayout" Target="../slideLayouts/slideLayout479.xml"/><Relationship Id="rId5" Type="http://schemas.openxmlformats.org/officeDocument/2006/relationships/slideLayout" Target="../slideLayouts/slideLayout473.xml"/><Relationship Id="rId15" Type="http://schemas.openxmlformats.org/officeDocument/2006/relationships/theme" Target="../theme/theme40.xml"/><Relationship Id="rId10" Type="http://schemas.openxmlformats.org/officeDocument/2006/relationships/slideLayout" Target="../slideLayouts/slideLayout478.xml"/><Relationship Id="rId4" Type="http://schemas.openxmlformats.org/officeDocument/2006/relationships/slideLayout" Target="../slideLayouts/slideLayout472.xml"/><Relationship Id="rId9" Type="http://schemas.openxmlformats.org/officeDocument/2006/relationships/slideLayout" Target="../slideLayouts/slideLayout477.xml"/><Relationship Id="rId14" Type="http://schemas.openxmlformats.org/officeDocument/2006/relationships/slideLayout" Target="../slideLayouts/slideLayout482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0.xml"/><Relationship Id="rId13" Type="http://schemas.openxmlformats.org/officeDocument/2006/relationships/theme" Target="../theme/theme41.xml"/><Relationship Id="rId3" Type="http://schemas.openxmlformats.org/officeDocument/2006/relationships/slideLayout" Target="../slideLayouts/slideLayout485.xml"/><Relationship Id="rId7" Type="http://schemas.openxmlformats.org/officeDocument/2006/relationships/slideLayout" Target="../slideLayouts/slideLayout489.xml"/><Relationship Id="rId12" Type="http://schemas.openxmlformats.org/officeDocument/2006/relationships/slideLayout" Target="../slideLayouts/slideLayout494.xml"/><Relationship Id="rId2" Type="http://schemas.openxmlformats.org/officeDocument/2006/relationships/slideLayout" Target="../slideLayouts/slideLayout484.xml"/><Relationship Id="rId1" Type="http://schemas.openxmlformats.org/officeDocument/2006/relationships/slideLayout" Target="../slideLayouts/slideLayout483.xml"/><Relationship Id="rId6" Type="http://schemas.openxmlformats.org/officeDocument/2006/relationships/slideLayout" Target="../slideLayouts/slideLayout488.xml"/><Relationship Id="rId11" Type="http://schemas.openxmlformats.org/officeDocument/2006/relationships/slideLayout" Target="../slideLayouts/slideLayout493.xml"/><Relationship Id="rId5" Type="http://schemas.openxmlformats.org/officeDocument/2006/relationships/slideLayout" Target="../slideLayouts/slideLayout487.xml"/><Relationship Id="rId10" Type="http://schemas.openxmlformats.org/officeDocument/2006/relationships/slideLayout" Target="../slideLayouts/slideLayout492.xml"/><Relationship Id="rId4" Type="http://schemas.openxmlformats.org/officeDocument/2006/relationships/slideLayout" Target="../slideLayouts/slideLayout486.xml"/><Relationship Id="rId9" Type="http://schemas.openxmlformats.org/officeDocument/2006/relationships/slideLayout" Target="../slideLayouts/slideLayout491.xml"/><Relationship Id="rId14" Type="http://schemas.openxmlformats.org/officeDocument/2006/relationships/image" Target="../media/image1.jpeg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2.xml"/><Relationship Id="rId13" Type="http://schemas.openxmlformats.org/officeDocument/2006/relationships/theme" Target="../theme/theme42.xml"/><Relationship Id="rId3" Type="http://schemas.openxmlformats.org/officeDocument/2006/relationships/slideLayout" Target="../slideLayouts/slideLayout497.xml"/><Relationship Id="rId7" Type="http://schemas.openxmlformats.org/officeDocument/2006/relationships/slideLayout" Target="../slideLayouts/slideLayout501.xml"/><Relationship Id="rId12" Type="http://schemas.openxmlformats.org/officeDocument/2006/relationships/slideLayout" Target="../slideLayouts/slideLayout506.xml"/><Relationship Id="rId2" Type="http://schemas.openxmlformats.org/officeDocument/2006/relationships/slideLayout" Target="../slideLayouts/slideLayout496.xml"/><Relationship Id="rId1" Type="http://schemas.openxmlformats.org/officeDocument/2006/relationships/slideLayout" Target="../slideLayouts/slideLayout495.xml"/><Relationship Id="rId6" Type="http://schemas.openxmlformats.org/officeDocument/2006/relationships/slideLayout" Target="../slideLayouts/slideLayout500.xml"/><Relationship Id="rId11" Type="http://schemas.openxmlformats.org/officeDocument/2006/relationships/slideLayout" Target="../slideLayouts/slideLayout505.xml"/><Relationship Id="rId5" Type="http://schemas.openxmlformats.org/officeDocument/2006/relationships/slideLayout" Target="../slideLayouts/slideLayout499.xml"/><Relationship Id="rId10" Type="http://schemas.openxmlformats.org/officeDocument/2006/relationships/slideLayout" Target="../slideLayouts/slideLayout504.xml"/><Relationship Id="rId4" Type="http://schemas.openxmlformats.org/officeDocument/2006/relationships/slideLayout" Target="../slideLayouts/slideLayout498.xml"/><Relationship Id="rId9" Type="http://schemas.openxmlformats.org/officeDocument/2006/relationships/slideLayout" Target="../slideLayouts/slideLayout503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514A7A-C1AE-42C3-9FC1-620C6BF03162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271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77F6B1-5F29-484A-B1A8-B79F06F9493D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509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background_officialState_v4_no 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899DA9-01E3-4339-BE02-B40A91AE5A9B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645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  <p:sldLayoutId id="2147483843" r:id="rId12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219C72-D10F-40F9-B8B3-E9B2C08211A4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05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  <p:sldLayoutId id="2147483869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reeform 3"/>
          <p:cNvSpPr>
            <a:spLocks/>
          </p:cNvSpPr>
          <p:nvPr/>
        </p:nvSpPr>
        <p:spPr bwMode="auto">
          <a:xfrm>
            <a:off x="0" y="0"/>
            <a:ext cx="6654800" cy="1133475"/>
          </a:xfrm>
          <a:custGeom>
            <a:avLst/>
            <a:gdLst>
              <a:gd name="T0" fmla="*/ 2147483647 w 13989"/>
              <a:gd name="T1" fmla="*/ 2147483647 h 2381"/>
              <a:gd name="T2" fmla="*/ 2147483647 w 13989"/>
              <a:gd name="T3" fmla="*/ 2147483647 h 2381"/>
              <a:gd name="T4" fmla="*/ 2147483647 w 13989"/>
              <a:gd name="T5" fmla="*/ 0 h 2381"/>
              <a:gd name="T6" fmla="*/ 0 w 13989"/>
              <a:gd name="T7" fmla="*/ 0 h 2381"/>
              <a:gd name="T8" fmla="*/ 0 w 13989"/>
              <a:gd name="T9" fmla="*/ 2147483647 h 2381"/>
              <a:gd name="T10" fmla="*/ 2147483647 w 13989"/>
              <a:gd name="T11" fmla="*/ 2147483647 h 238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3989" h="2381">
                <a:moveTo>
                  <a:pt x="13644" y="2381"/>
                </a:moveTo>
                <a:cubicBezTo>
                  <a:pt x="13863" y="2009"/>
                  <a:pt x="13989" y="1577"/>
                  <a:pt x="13989" y="1115"/>
                </a:cubicBezTo>
                <a:cubicBezTo>
                  <a:pt x="13989" y="713"/>
                  <a:pt x="13889" y="336"/>
                  <a:pt x="1372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381"/>
                  <a:pt x="0" y="2381"/>
                  <a:pt x="0" y="2381"/>
                </a:cubicBezTo>
                <a:lnTo>
                  <a:pt x="13644" y="2381"/>
                </a:lnTo>
                <a:close/>
              </a:path>
            </a:pathLst>
          </a:custGeom>
          <a:solidFill>
            <a:srgbClr val="00999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</a:endParaRPr>
          </a:p>
        </p:txBody>
      </p:sp>
      <p:sp>
        <p:nvSpPr>
          <p:cNvPr id="7171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14300"/>
            <a:ext cx="59848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7172" name="Rectangle 5"/>
          <p:cNvSpPr>
            <a:spLocks noGrp="1" noChangeArrowheads="1"/>
          </p:cNvSpPr>
          <p:nvPr>
            <p:ph type="body" idx="1"/>
            <p:custDataLst>
              <p:tags r:id="rId13"/>
            </p:custDataLst>
          </p:nvPr>
        </p:nvSpPr>
        <p:spPr bwMode="auto">
          <a:xfrm>
            <a:off x="466725" y="1543050"/>
            <a:ext cx="5400675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7786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73075" y="6535738"/>
            <a:ext cx="2895600" cy="13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defTabSz="912813">
              <a:defRPr sz="9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>
                <a:solidFill>
                  <a:srgbClr val="000000"/>
                </a:solidFill>
              </a:rPr>
              <a:t>DEGAROUTE Area Marking</a:t>
            </a:r>
          </a:p>
        </p:txBody>
      </p:sp>
      <p:sp>
        <p:nvSpPr>
          <p:cNvPr id="377863" name="TTVSubjectTitle_ID_1046" hidden="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gray">
          <a:xfrm>
            <a:off x="457200" y="1460500"/>
            <a:ext cx="5853113" cy="19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268288" indent="-266700" defTabSz="912813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674688" indent="-227013" defTabSz="912813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084263" indent="-228600" defTabSz="912813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492250" indent="-228600" defTabSz="912813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194945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40665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286385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32105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smtClean="0">
                <a:solidFill>
                  <a:srgbClr val="000000"/>
                </a:solidFill>
              </a:rPr>
              <a:t>Subject Title</a:t>
            </a:r>
          </a:p>
        </p:txBody>
      </p:sp>
      <p:sp>
        <p:nvSpPr>
          <p:cNvPr id="377864" name="TTVUnitofMeasure_ID_1047" hidden="1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gray">
          <a:xfrm>
            <a:off x="457200" y="1731963"/>
            <a:ext cx="5853113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912813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268288" indent="-266700" defTabSz="912813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674688" indent="-227013" defTabSz="912813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084263" indent="-228600" defTabSz="912813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492250" indent="-228600" defTabSz="912813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194945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40665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286385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32105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smtClean="0">
                <a:solidFill>
                  <a:srgbClr val="000000"/>
                </a:solidFill>
              </a:rPr>
              <a:t>Unit of Measure</a:t>
            </a:r>
          </a:p>
        </p:txBody>
      </p:sp>
      <p:sp>
        <p:nvSpPr>
          <p:cNvPr id="377865" name="TTVFootnote_ID_1050" hidden="1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gray">
          <a:xfrm>
            <a:off x="457200" y="6254750"/>
            <a:ext cx="5984875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538163" indent="-538163" defTabSz="912813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804863" indent="-266700" defTabSz="912813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031875" indent="-227013" defTabSz="912813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260475" indent="-228600" defTabSz="912813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1492250" indent="-228600" defTabSz="912813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194945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40665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286385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32105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000" smtClean="0">
                <a:solidFill>
                  <a:srgbClr val="000000"/>
                </a:solidFill>
              </a:rPr>
              <a:t>*	Footnote</a:t>
            </a:r>
          </a:p>
          <a:p>
            <a:pPr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s-ES" sz="1000" smtClean="0">
                <a:solidFill>
                  <a:srgbClr val="000000"/>
                </a:solidFill>
              </a:rPr>
              <a:t>Source:	Source</a:t>
            </a:r>
          </a:p>
        </p:txBody>
      </p:sp>
      <p:sp>
        <p:nvSpPr>
          <p:cNvPr id="377866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02625" y="6535738"/>
            <a:ext cx="500063" cy="13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defTabSz="912813">
              <a:defRPr sz="9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>
                <a:solidFill>
                  <a:srgbClr val="000000"/>
                </a:solidFill>
              </a:rPr>
              <a:t>Page | </a:t>
            </a:r>
            <a:fld id="{8B2A33A7-5DF5-4B2C-AF7E-E9ABA2CC27F2}" type="slidenum">
              <a:rPr lang="de-DE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755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l" defTabSz="912813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bg1"/>
          </a:solidFill>
          <a:latin typeface="+mj-lt"/>
          <a:ea typeface="+mj-ea"/>
          <a:cs typeface="+mj-cs"/>
        </a:defRPr>
      </a:lvl1pPr>
      <a:lvl2pPr algn="l" defTabSz="912813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bg1"/>
          </a:solidFill>
          <a:latin typeface="Arial" charset="0"/>
          <a:cs typeface="Arial" charset="0"/>
        </a:defRPr>
      </a:lvl2pPr>
      <a:lvl3pPr algn="l" defTabSz="912813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bg1"/>
          </a:solidFill>
          <a:latin typeface="Arial" charset="0"/>
          <a:cs typeface="Arial" charset="0"/>
        </a:defRPr>
      </a:lvl3pPr>
      <a:lvl4pPr algn="l" defTabSz="912813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bg1"/>
          </a:solidFill>
          <a:latin typeface="Arial" charset="0"/>
          <a:cs typeface="Arial" charset="0"/>
        </a:defRPr>
      </a:lvl4pPr>
      <a:lvl5pPr algn="l" defTabSz="912813" rtl="0" eaLnBrk="0" fontAlgn="base" hangingPunct="0">
        <a:spcBef>
          <a:spcPct val="0"/>
        </a:spcBef>
        <a:spcAft>
          <a:spcPct val="0"/>
        </a:spcAft>
        <a:defRPr sz="2700" b="1">
          <a:solidFill>
            <a:schemeClr val="bg1"/>
          </a:solidFill>
          <a:latin typeface="Arial" charset="0"/>
          <a:cs typeface="Arial" charset="0"/>
        </a:defRPr>
      </a:lvl5pPr>
      <a:lvl6pPr marL="457200" algn="l" defTabSz="912813" rtl="0" fontAlgn="base">
        <a:spcBef>
          <a:spcPct val="0"/>
        </a:spcBef>
        <a:spcAft>
          <a:spcPct val="0"/>
        </a:spcAft>
        <a:defRPr sz="2700" b="1">
          <a:solidFill>
            <a:schemeClr val="bg1"/>
          </a:solidFill>
          <a:latin typeface="Arial" charset="0"/>
          <a:cs typeface="Arial" charset="0"/>
        </a:defRPr>
      </a:lvl6pPr>
      <a:lvl7pPr marL="914400" algn="l" defTabSz="912813" rtl="0" fontAlgn="base">
        <a:spcBef>
          <a:spcPct val="0"/>
        </a:spcBef>
        <a:spcAft>
          <a:spcPct val="0"/>
        </a:spcAft>
        <a:defRPr sz="2700" b="1">
          <a:solidFill>
            <a:schemeClr val="bg1"/>
          </a:solidFill>
          <a:latin typeface="Arial" charset="0"/>
          <a:cs typeface="Arial" charset="0"/>
        </a:defRPr>
      </a:lvl7pPr>
      <a:lvl8pPr marL="1371600" algn="l" defTabSz="912813" rtl="0" fontAlgn="base">
        <a:spcBef>
          <a:spcPct val="0"/>
        </a:spcBef>
        <a:spcAft>
          <a:spcPct val="0"/>
        </a:spcAft>
        <a:defRPr sz="2700" b="1">
          <a:solidFill>
            <a:schemeClr val="bg1"/>
          </a:solidFill>
          <a:latin typeface="Arial" charset="0"/>
          <a:cs typeface="Arial" charset="0"/>
        </a:defRPr>
      </a:lvl8pPr>
      <a:lvl9pPr marL="1828800" algn="l" defTabSz="912813" rtl="0" fontAlgn="base">
        <a:spcBef>
          <a:spcPct val="0"/>
        </a:spcBef>
        <a:spcAft>
          <a:spcPct val="0"/>
        </a:spcAft>
        <a:defRPr sz="27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defTabSz="912813" rtl="0" eaLnBrk="0" fontAlgn="base" hangingPunct="0">
        <a:spcBef>
          <a:spcPct val="0"/>
        </a:spcBef>
        <a:spcAft>
          <a:spcPct val="50000"/>
        </a:spcAft>
        <a:defRPr sz="1700">
          <a:solidFill>
            <a:schemeClr val="tx1"/>
          </a:solidFill>
          <a:latin typeface="+mn-lt"/>
          <a:ea typeface="+mn-ea"/>
          <a:cs typeface="+mn-cs"/>
        </a:defRPr>
      </a:lvl1pPr>
      <a:lvl2pPr marL="268288" indent="-266700" algn="l" defTabSz="912813" rtl="0" eaLnBrk="0" fontAlgn="base" hangingPunct="0">
        <a:spcBef>
          <a:spcPct val="0"/>
        </a:spcBef>
        <a:spcAft>
          <a:spcPct val="50000"/>
        </a:spcAft>
        <a:buChar char="•"/>
        <a:defRPr sz="1700">
          <a:solidFill>
            <a:schemeClr val="tx1"/>
          </a:solidFill>
          <a:latin typeface="+mn-lt"/>
          <a:cs typeface="+mn-cs"/>
        </a:defRPr>
      </a:lvl2pPr>
      <a:lvl3pPr marL="674688" indent="-227013" algn="l" defTabSz="912813" rtl="0" eaLnBrk="0" fontAlgn="base" hangingPunct="0">
        <a:spcBef>
          <a:spcPct val="0"/>
        </a:spcBef>
        <a:spcAft>
          <a:spcPct val="50000"/>
        </a:spcAft>
        <a:buChar char="•"/>
        <a:defRPr sz="1700">
          <a:solidFill>
            <a:schemeClr val="tx1"/>
          </a:solidFill>
          <a:latin typeface="+mn-lt"/>
          <a:cs typeface="+mn-cs"/>
        </a:defRPr>
      </a:lvl3pPr>
      <a:lvl4pPr marL="1084263" indent="-228600" algn="l" defTabSz="912813" rtl="0" eaLnBrk="0" fontAlgn="base" hangingPunct="0">
        <a:spcBef>
          <a:spcPct val="0"/>
        </a:spcBef>
        <a:spcAft>
          <a:spcPct val="50000"/>
        </a:spcAft>
        <a:buChar char="•"/>
        <a:defRPr sz="1700">
          <a:solidFill>
            <a:schemeClr val="tx1"/>
          </a:solidFill>
          <a:latin typeface="+mn-lt"/>
          <a:cs typeface="+mn-cs"/>
        </a:defRPr>
      </a:lvl4pPr>
      <a:lvl5pPr marL="1492250" indent="-228600" algn="l" defTabSz="912813" rtl="0" eaLnBrk="0" fontAlgn="base" hangingPunct="0">
        <a:spcBef>
          <a:spcPct val="0"/>
        </a:spcBef>
        <a:spcAft>
          <a:spcPct val="50000"/>
        </a:spcAft>
        <a:buChar char="•"/>
        <a:defRPr sz="1700">
          <a:solidFill>
            <a:schemeClr val="tx1"/>
          </a:solidFill>
          <a:latin typeface="+mn-lt"/>
          <a:cs typeface="+mn-cs"/>
        </a:defRPr>
      </a:lvl5pPr>
      <a:lvl6pPr marL="1949450" indent="-228600" algn="l" defTabSz="912813" rtl="0" fontAlgn="base">
        <a:spcBef>
          <a:spcPct val="0"/>
        </a:spcBef>
        <a:spcAft>
          <a:spcPct val="50000"/>
        </a:spcAft>
        <a:buChar char="•"/>
        <a:defRPr sz="1700">
          <a:solidFill>
            <a:schemeClr val="tx1"/>
          </a:solidFill>
          <a:latin typeface="+mn-lt"/>
          <a:cs typeface="+mn-cs"/>
        </a:defRPr>
      </a:lvl6pPr>
      <a:lvl7pPr marL="2406650" indent="-228600" algn="l" defTabSz="912813" rtl="0" fontAlgn="base">
        <a:spcBef>
          <a:spcPct val="0"/>
        </a:spcBef>
        <a:spcAft>
          <a:spcPct val="50000"/>
        </a:spcAft>
        <a:buChar char="•"/>
        <a:defRPr sz="1700">
          <a:solidFill>
            <a:schemeClr val="tx1"/>
          </a:solidFill>
          <a:latin typeface="+mn-lt"/>
          <a:cs typeface="+mn-cs"/>
        </a:defRPr>
      </a:lvl7pPr>
      <a:lvl8pPr marL="2863850" indent="-228600" algn="l" defTabSz="912813" rtl="0" fontAlgn="base">
        <a:spcBef>
          <a:spcPct val="0"/>
        </a:spcBef>
        <a:spcAft>
          <a:spcPct val="50000"/>
        </a:spcAft>
        <a:buChar char="•"/>
        <a:defRPr sz="1700">
          <a:solidFill>
            <a:schemeClr val="tx1"/>
          </a:solidFill>
          <a:latin typeface="+mn-lt"/>
          <a:cs typeface="+mn-cs"/>
        </a:defRPr>
      </a:lvl8pPr>
      <a:lvl9pPr marL="3321050" indent="-228600" algn="l" defTabSz="912813" rtl="0" fontAlgn="base">
        <a:spcBef>
          <a:spcPct val="0"/>
        </a:spcBef>
        <a:spcAft>
          <a:spcPct val="50000"/>
        </a:spcAft>
        <a:buChar char="•"/>
        <a:defRPr sz="1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BE8080-58FA-4C45-A127-B89DEEBE6976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729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4" r:id="rId1"/>
    <p:sldLayoutId id="2147483935" r:id="rId2"/>
    <p:sldLayoutId id="2147483936" r:id="rId3"/>
    <p:sldLayoutId id="2147483937" r:id="rId4"/>
    <p:sldLayoutId id="2147483938" r:id="rId5"/>
    <p:sldLayoutId id="2147483939" r:id="rId6"/>
    <p:sldLayoutId id="2147483940" r:id="rId7"/>
    <p:sldLayoutId id="2147483941" r:id="rId8"/>
    <p:sldLayoutId id="2147483942" r:id="rId9"/>
    <p:sldLayoutId id="2147483943" r:id="rId10"/>
    <p:sldLayoutId id="2147483944" r:id="rId11"/>
    <p:sldLayoutId id="214748394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dirty="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83C4FF-3982-47B3-B8E7-9A69249A5D41}" type="slidenum">
              <a:rPr lang="en-US" altLang="en-US">
                <a:solidFill>
                  <a:srgbClr val="000000"/>
                </a:solidFill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5914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  <p:sldLayoutId id="214748399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0E65C9-8129-4927-8AFC-C97FC967ACEF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948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1" r:id="rId1"/>
    <p:sldLayoutId id="2147484012" r:id="rId2"/>
    <p:sldLayoutId id="2147484013" r:id="rId3"/>
    <p:sldLayoutId id="2147484014" r:id="rId4"/>
    <p:sldLayoutId id="2147484015" r:id="rId5"/>
    <p:sldLayoutId id="2147484016" r:id="rId6"/>
    <p:sldLayoutId id="2147484017" r:id="rId7"/>
    <p:sldLayoutId id="2147484018" r:id="rId8"/>
    <p:sldLayoutId id="2147484019" r:id="rId9"/>
    <p:sldLayoutId id="2147484020" r:id="rId10"/>
    <p:sldLayoutId id="2147484021" r:id="rId11"/>
    <p:sldLayoutId id="214748402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background_officialState_v4_no 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899DA9-01E3-4339-BE02-B40A91AE5A9B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75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4" r:id="rId1"/>
    <p:sldLayoutId id="2147484025" r:id="rId2"/>
    <p:sldLayoutId id="2147484026" r:id="rId3"/>
    <p:sldLayoutId id="2147484027" r:id="rId4"/>
    <p:sldLayoutId id="2147484028" r:id="rId5"/>
    <p:sldLayoutId id="2147484029" r:id="rId6"/>
    <p:sldLayoutId id="2147484030" r:id="rId7"/>
    <p:sldLayoutId id="2147484031" r:id="rId8"/>
    <p:sldLayoutId id="2147484032" r:id="rId9"/>
    <p:sldLayoutId id="2147484033" r:id="rId10"/>
    <p:sldLayoutId id="2147484034" r:id="rId11"/>
    <p:sldLayoutId id="2147484035" r:id="rId12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D7B628-D636-476D-8425-3480081E857E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069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  <p:sldLayoutId id="214748406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2237CE-4F30-4B08-9B4B-4B1272F0BEEE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410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9" r:id="rId1"/>
    <p:sldLayoutId id="2147484090" r:id="rId2"/>
    <p:sldLayoutId id="2147484091" r:id="rId3"/>
    <p:sldLayoutId id="2147484092" r:id="rId4"/>
    <p:sldLayoutId id="2147484093" r:id="rId5"/>
    <p:sldLayoutId id="2147484094" r:id="rId6"/>
    <p:sldLayoutId id="2147484095" r:id="rId7"/>
    <p:sldLayoutId id="2147484096" r:id="rId8"/>
    <p:sldLayoutId id="2147484097" r:id="rId9"/>
    <p:sldLayoutId id="2147484098" r:id="rId10"/>
    <p:sldLayoutId id="2147484099" r:id="rId11"/>
    <p:sldLayoutId id="214748410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D03B01-C93E-4496-9405-F2155C94BEA5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484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  <p:sldLayoutId id="214748414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BFF9D1-835F-42EE-9F09-E629FA1AE899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546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55" r:id="rId1"/>
    <p:sldLayoutId id="2147484156" r:id="rId2"/>
    <p:sldLayoutId id="2147484157" r:id="rId3"/>
    <p:sldLayoutId id="2147484158" r:id="rId4"/>
    <p:sldLayoutId id="2147484159" r:id="rId5"/>
    <p:sldLayoutId id="2147484160" r:id="rId6"/>
    <p:sldLayoutId id="2147484161" r:id="rId7"/>
    <p:sldLayoutId id="2147484162" r:id="rId8"/>
    <p:sldLayoutId id="2147484163" r:id="rId9"/>
    <p:sldLayoutId id="2147484164" r:id="rId10"/>
    <p:sldLayoutId id="2147484165" r:id="rId11"/>
    <p:sldLayoutId id="214748416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background_officialState_v4_no 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899DA9-01E3-4339-BE02-B40A91AE5A9B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203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8" r:id="rId1"/>
    <p:sldLayoutId id="2147484169" r:id="rId2"/>
    <p:sldLayoutId id="2147484170" r:id="rId3"/>
    <p:sldLayoutId id="2147484171" r:id="rId4"/>
    <p:sldLayoutId id="2147484172" r:id="rId5"/>
    <p:sldLayoutId id="2147484173" r:id="rId6"/>
    <p:sldLayoutId id="2147484174" r:id="rId7"/>
    <p:sldLayoutId id="2147484175" r:id="rId8"/>
    <p:sldLayoutId id="2147484176" r:id="rId9"/>
    <p:sldLayoutId id="2147484177" r:id="rId10"/>
    <p:sldLayoutId id="2147484178" r:id="rId11"/>
    <p:sldLayoutId id="2147484179" r:id="rId12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background_officialState_v4_no 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899DA9-01E3-4339-BE02-B40A91AE5A9B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50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1" r:id="rId1"/>
    <p:sldLayoutId id="2147484182" r:id="rId2"/>
    <p:sldLayoutId id="2147484183" r:id="rId3"/>
    <p:sldLayoutId id="2147484184" r:id="rId4"/>
    <p:sldLayoutId id="2147484185" r:id="rId5"/>
    <p:sldLayoutId id="2147484186" r:id="rId6"/>
    <p:sldLayoutId id="2147484187" r:id="rId7"/>
    <p:sldLayoutId id="2147484188" r:id="rId8"/>
    <p:sldLayoutId id="2147484189" r:id="rId9"/>
    <p:sldLayoutId id="2147484190" r:id="rId10"/>
    <p:sldLayoutId id="2147484191" r:id="rId11"/>
    <p:sldLayoutId id="2147484192" r:id="rId12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background_officialState_v4_no 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899DA9-01E3-4339-BE02-B40A91AE5A9B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616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4" r:id="rId1"/>
    <p:sldLayoutId id="2147484195" r:id="rId2"/>
    <p:sldLayoutId id="2147484196" r:id="rId3"/>
    <p:sldLayoutId id="2147484197" r:id="rId4"/>
    <p:sldLayoutId id="2147484198" r:id="rId5"/>
    <p:sldLayoutId id="2147484199" r:id="rId6"/>
    <p:sldLayoutId id="2147484200" r:id="rId7"/>
    <p:sldLayoutId id="2147484201" r:id="rId8"/>
    <p:sldLayoutId id="2147484202" r:id="rId9"/>
    <p:sldLayoutId id="2147484203" r:id="rId10"/>
    <p:sldLayoutId id="2147484204" r:id="rId11"/>
    <p:sldLayoutId id="2147484205" r:id="rId12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9A04346-668E-4C31-8D44-CD8694944B96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589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0" r:id="rId1"/>
    <p:sldLayoutId id="2147484221" r:id="rId2"/>
    <p:sldLayoutId id="2147484222" r:id="rId3"/>
    <p:sldLayoutId id="2147484223" r:id="rId4"/>
    <p:sldLayoutId id="2147484224" r:id="rId5"/>
    <p:sldLayoutId id="2147484225" r:id="rId6"/>
    <p:sldLayoutId id="2147484226" r:id="rId7"/>
    <p:sldLayoutId id="2147484227" r:id="rId8"/>
    <p:sldLayoutId id="2147484228" r:id="rId9"/>
    <p:sldLayoutId id="2147484229" r:id="rId10"/>
    <p:sldLayoutId id="2147484230" r:id="rId11"/>
    <p:sldLayoutId id="214748423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background_officialState_v4_no 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2/5/2017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531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3" r:id="rId1"/>
    <p:sldLayoutId id="2147484234" r:id="rId2"/>
    <p:sldLayoutId id="2147484235" r:id="rId3"/>
    <p:sldLayoutId id="2147484236" r:id="rId4"/>
    <p:sldLayoutId id="2147484237" r:id="rId5"/>
    <p:sldLayoutId id="2147484238" r:id="rId6"/>
    <p:sldLayoutId id="2147484239" r:id="rId7"/>
    <p:sldLayoutId id="2147484240" r:id="rId8"/>
    <p:sldLayoutId id="2147484241" r:id="rId9"/>
    <p:sldLayoutId id="2147484242" r:id="rId10"/>
    <p:sldLayoutId id="2147484243" r:id="rId11"/>
    <p:sldLayoutId id="2147484244" r:id="rId12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ea typeface="ＭＳ Ｐゴシック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DC3C3F1-9FEC-4E19-AAB0-4366A137D111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317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1" r:id="rId1"/>
    <p:sldLayoutId id="2147484272" r:id="rId2"/>
    <p:sldLayoutId id="2147484273" r:id="rId3"/>
    <p:sldLayoutId id="2147484274" r:id="rId4"/>
    <p:sldLayoutId id="2147484275" r:id="rId5"/>
    <p:sldLayoutId id="2147484276" r:id="rId6"/>
    <p:sldLayoutId id="2147484277" r:id="rId7"/>
    <p:sldLayoutId id="2147484278" r:id="rId8"/>
    <p:sldLayoutId id="2147484279" r:id="rId9"/>
    <p:sldLayoutId id="2147484280" r:id="rId10"/>
    <p:sldLayoutId id="2147484281" r:id="rId11"/>
    <p:sldLayoutId id="214748428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ea typeface="ＭＳ Ｐゴシック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2C2059-8A62-4586-8B0B-F43C75488E86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255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7" r:id="rId1"/>
    <p:sldLayoutId id="2147484298" r:id="rId2"/>
    <p:sldLayoutId id="2147484299" r:id="rId3"/>
    <p:sldLayoutId id="2147484300" r:id="rId4"/>
    <p:sldLayoutId id="2147484301" r:id="rId5"/>
    <p:sldLayoutId id="2147484302" r:id="rId6"/>
    <p:sldLayoutId id="2147484303" r:id="rId7"/>
    <p:sldLayoutId id="2147484304" r:id="rId8"/>
    <p:sldLayoutId id="2147484305" r:id="rId9"/>
    <p:sldLayoutId id="2147484306" r:id="rId10"/>
    <p:sldLayoutId id="2147484307" r:id="rId11"/>
    <p:sldLayoutId id="214748430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3B4D56-90DE-491C-8A15-B1AFF61392B9}" type="slidenum">
              <a:rPr lang="en-US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0770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0" r:id="rId1"/>
    <p:sldLayoutId id="2147484361" r:id="rId2"/>
    <p:sldLayoutId id="2147484362" r:id="rId3"/>
    <p:sldLayoutId id="2147484363" r:id="rId4"/>
    <p:sldLayoutId id="2147484364" r:id="rId5"/>
    <p:sldLayoutId id="2147484365" r:id="rId6"/>
    <p:sldLayoutId id="2147484366" r:id="rId7"/>
    <p:sldLayoutId id="2147484367" r:id="rId8"/>
    <p:sldLayoutId id="2147484368" r:id="rId9"/>
    <p:sldLayoutId id="2147484369" r:id="rId10"/>
    <p:sldLayoutId id="2147484370" r:id="rId11"/>
    <p:sldLayoutId id="214748437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FFACB0-EF39-4AD2-A1B2-4E857F2A99B8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222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6" r:id="rId1"/>
    <p:sldLayoutId id="2147484387" r:id="rId2"/>
    <p:sldLayoutId id="2147484388" r:id="rId3"/>
    <p:sldLayoutId id="2147484389" r:id="rId4"/>
    <p:sldLayoutId id="2147484390" r:id="rId5"/>
    <p:sldLayoutId id="2147484391" r:id="rId6"/>
    <p:sldLayoutId id="2147484392" r:id="rId7"/>
    <p:sldLayoutId id="2147484393" r:id="rId8"/>
    <p:sldLayoutId id="2147484394" r:id="rId9"/>
    <p:sldLayoutId id="2147484395" r:id="rId10"/>
    <p:sldLayoutId id="2147484396" r:id="rId11"/>
    <p:sldLayoutId id="214748439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ea typeface="ＭＳ Ｐゴシック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3C2C34-4DE8-42D0-BAB0-117BC40CED93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531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2" r:id="rId1"/>
    <p:sldLayoutId id="2147484413" r:id="rId2"/>
    <p:sldLayoutId id="2147484414" r:id="rId3"/>
    <p:sldLayoutId id="2147484415" r:id="rId4"/>
    <p:sldLayoutId id="2147484416" r:id="rId5"/>
    <p:sldLayoutId id="2147484417" r:id="rId6"/>
    <p:sldLayoutId id="2147484418" r:id="rId7"/>
    <p:sldLayoutId id="2147484419" r:id="rId8"/>
    <p:sldLayoutId id="2147484420" r:id="rId9"/>
    <p:sldLayoutId id="2147484421" r:id="rId10"/>
    <p:sldLayoutId id="2147484422" r:id="rId11"/>
    <p:sldLayoutId id="214748442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21214E-761A-4AFD-820D-BAEDB9C0852F}" type="slidenum">
              <a:rPr lang="en-US" altLang="en-US">
                <a:solidFill>
                  <a:srgbClr val="000000"/>
                </a:solidFill>
                <a:ea typeface="ＭＳ Ｐゴシック" pitchFamily="-93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  <a:ea typeface="ＭＳ Ｐゴシック" pitchFamily="-9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68321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25" r:id="rId1"/>
    <p:sldLayoutId id="2147484426" r:id="rId2"/>
    <p:sldLayoutId id="2147484427" r:id="rId3"/>
    <p:sldLayoutId id="2147484428" r:id="rId4"/>
    <p:sldLayoutId id="2147484429" r:id="rId5"/>
    <p:sldLayoutId id="2147484430" r:id="rId6"/>
    <p:sldLayoutId id="2147484431" r:id="rId7"/>
    <p:sldLayoutId id="2147484432" r:id="rId8"/>
    <p:sldLayoutId id="2147484433" r:id="rId9"/>
    <p:sldLayoutId id="2147484434" r:id="rId10"/>
    <p:sldLayoutId id="2147484435" r:id="rId11"/>
    <p:sldLayoutId id="214748443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A77B08-6887-4C01-BFDE-87A895132FF3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906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3" r:id="rId1"/>
    <p:sldLayoutId id="2147484464" r:id="rId2"/>
    <p:sldLayoutId id="2147484465" r:id="rId3"/>
    <p:sldLayoutId id="2147484466" r:id="rId4"/>
    <p:sldLayoutId id="2147484467" r:id="rId5"/>
    <p:sldLayoutId id="2147484468" r:id="rId6"/>
    <p:sldLayoutId id="2147484469" r:id="rId7"/>
    <p:sldLayoutId id="2147484470" r:id="rId8"/>
    <p:sldLayoutId id="2147484471" r:id="rId9"/>
    <p:sldLayoutId id="2147484472" r:id="rId10"/>
    <p:sldLayoutId id="2147484473" r:id="rId11"/>
    <p:sldLayoutId id="2147484474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0058A9-7F2D-4D99-8D30-F8038740B149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88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5" r:id="rId1"/>
    <p:sldLayoutId id="2147484516" r:id="rId2"/>
    <p:sldLayoutId id="2147484517" r:id="rId3"/>
    <p:sldLayoutId id="2147484518" r:id="rId4"/>
    <p:sldLayoutId id="2147484519" r:id="rId5"/>
    <p:sldLayoutId id="2147484520" r:id="rId6"/>
    <p:sldLayoutId id="2147484521" r:id="rId7"/>
    <p:sldLayoutId id="2147484522" r:id="rId8"/>
    <p:sldLayoutId id="2147484523" r:id="rId9"/>
    <p:sldLayoutId id="2147484524" r:id="rId10"/>
    <p:sldLayoutId id="2147484525" r:id="rId11"/>
    <p:sldLayoutId id="214748452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A8C3B1-A95B-4B7C-96AF-CA2A55FE276B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28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41" r:id="rId1"/>
    <p:sldLayoutId id="2147484542" r:id="rId2"/>
    <p:sldLayoutId id="2147484543" r:id="rId3"/>
    <p:sldLayoutId id="2147484544" r:id="rId4"/>
    <p:sldLayoutId id="2147484545" r:id="rId5"/>
    <p:sldLayoutId id="2147484546" r:id="rId6"/>
    <p:sldLayoutId id="2147484547" r:id="rId7"/>
    <p:sldLayoutId id="2147484548" r:id="rId8"/>
    <p:sldLayoutId id="2147484549" r:id="rId9"/>
    <p:sldLayoutId id="2147484550" r:id="rId10"/>
    <p:sldLayoutId id="2147484551" r:id="rId11"/>
    <p:sldLayoutId id="214748455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background_officialState_v4_no 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899DA9-01E3-4339-BE02-B40A91AE5A9B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213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54" r:id="rId1"/>
    <p:sldLayoutId id="2147484555" r:id="rId2"/>
    <p:sldLayoutId id="2147484556" r:id="rId3"/>
    <p:sldLayoutId id="2147484557" r:id="rId4"/>
    <p:sldLayoutId id="2147484558" r:id="rId5"/>
    <p:sldLayoutId id="2147484559" r:id="rId6"/>
    <p:sldLayoutId id="2147484560" r:id="rId7"/>
    <p:sldLayoutId id="2147484561" r:id="rId8"/>
    <p:sldLayoutId id="2147484562" r:id="rId9"/>
    <p:sldLayoutId id="2147484563" r:id="rId10"/>
    <p:sldLayoutId id="2147484564" r:id="rId11"/>
    <p:sldLayoutId id="2147484565" r:id="rId12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4593B2-472B-4C22-82D1-32685EBB8913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779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581" r:id="rId2"/>
    <p:sldLayoutId id="2147484582" r:id="rId3"/>
    <p:sldLayoutId id="2147484583" r:id="rId4"/>
    <p:sldLayoutId id="2147484584" r:id="rId5"/>
    <p:sldLayoutId id="2147484585" r:id="rId6"/>
    <p:sldLayoutId id="2147484586" r:id="rId7"/>
    <p:sldLayoutId id="2147484587" r:id="rId8"/>
    <p:sldLayoutId id="2147484588" r:id="rId9"/>
    <p:sldLayoutId id="2147484589" r:id="rId10"/>
    <p:sldLayoutId id="2147484590" r:id="rId11"/>
    <p:sldLayoutId id="214748459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background_officialState_v4_no 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899DA9-01E3-4339-BE02-B40A91AE5A9B}" type="datetime1">
              <a:rPr lang="en-US" smtClean="0">
                <a:solidFill>
                  <a:srgbClr val="000000"/>
                </a:solidFill>
              </a:rPr>
              <a:pPr/>
              <a:t>4/3/2018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3A31203-9519-448C-AD79-6A0C23B340EC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470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93" r:id="rId1"/>
    <p:sldLayoutId id="2147484594" r:id="rId2"/>
    <p:sldLayoutId id="2147484595" r:id="rId3"/>
    <p:sldLayoutId id="2147484596" r:id="rId4"/>
    <p:sldLayoutId id="2147484597" r:id="rId5"/>
    <p:sldLayoutId id="2147484598" r:id="rId6"/>
    <p:sldLayoutId id="2147484599" r:id="rId7"/>
    <p:sldLayoutId id="2147484600" r:id="rId8"/>
    <p:sldLayoutId id="2147484601" r:id="rId9"/>
    <p:sldLayoutId id="2147484602" r:id="rId10"/>
    <p:sldLayoutId id="2147484603" r:id="rId11"/>
    <p:sldLayoutId id="2147484604" r:id="rId12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ea typeface="ＭＳ Ｐゴシック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BD5D4C0-8D82-41A7-BDCE-C0AD6A2994F3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635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34" r:id="rId1"/>
    <p:sldLayoutId id="2147484735" r:id="rId2"/>
    <p:sldLayoutId id="2147484736" r:id="rId3"/>
    <p:sldLayoutId id="2147484737" r:id="rId4"/>
    <p:sldLayoutId id="2147484738" r:id="rId5"/>
    <p:sldLayoutId id="2147484739" r:id="rId6"/>
    <p:sldLayoutId id="2147484740" r:id="rId7"/>
    <p:sldLayoutId id="2147484741" r:id="rId8"/>
    <p:sldLayoutId id="2147484742" r:id="rId9"/>
    <p:sldLayoutId id="2147484743" r:id="rId10"/>
    <p:sldLayoutId id="2147484744" r:id="rId11"/>
    <p:sldLayoutId id="214748474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D50714-089E-4A33-9573-814B03092EFA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528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6" r:id="rId1"/>
    <p:sldLayoutId id="2147484787" r:id="rId2"/>
    <p:sldLayoutId id="2147484788" r:id="rId3"/>
    <p:sldLayoutId id="2147484789" r:id="rId4"/>
    <p:sldLayoutId id="2147484790" r:id="rId5"/>
    <p:sldLayoutId id="2147484791" r:id="rId6"/>
    <p:sldLayoutId id="2147484792" r:id="rId7"/>
    <p:sldLayoutId id="2147484793" r:id="rId8"/>
    <p:sldLayoutId id="2147484794" r:id="rId9"/>
    <p:sldLayoutId id="2147484795" r:id="rId10"/>
    <p:sldLayoutId id="2147484796" r:id="rId11"/>
    <p:sldLayoutId id="214748479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ea typeface="ＭＳ Ｐゴシック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EF42C8B-B49D-4168-8B9A-B2A0CF17306B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280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9" r:id="rId1"/>
    <p:sldLayoutId id="2147484800" r:id="rId2"/>
    <p:sldLayoutId id="2147484801" r:id="rId3"/>
    <p:sldLayoutId id="2147484802" r:id="rId4"/>
    <p:sldLayoutId id="2147484803" r:id="rId5"/>
    <p:sldLayoutId id="2147484804" r:id="rId6"/>
    <p:sldLayoutId id="2147484805" r:id="rId7"/>
    <p:sldLayoutId id="2147484806" r:id="rId8"/>
    <p:sldLayoutId id="2147484807" r:id="rId9"/>
    <p:sldLayoutId id="2147484808" r:id="rId10"/>
    <p:sldLayoutId id="2147484809" r:id="rId11"/>
    <p:sldLayoutId id="214748481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ea typeface="ＭＳ Ｐゴシック" pitchFamily="34" charset="-128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44262D-2E97-49CA-B18F-BF0DBCDB7B74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989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25" r:id="rId1"/>
    <p:sldLayoutId id="2147484826" r:id="rId2"/>
    <p:sldLayoutId id="2147484827" r:id="rId3"/>
    <p:sldLayoutId id="2147484828" r:id="rId4"/>
    <p:sldLayoutId id="2147484829" r:id="rId5"/>
    <p:sldLayoutId id="2147484830" r:id="rId6"/>
    <p:sldLayoutId id="2147484831" r:id="rId7"/>
    <p:sldLayoutId id="2147484832" r:id="rId8"/>
    <p:sldLayoutId id="2147484833" r:id="rId9"/>
    <p:sldLayoutId id="2147484834" r:id="rId10"/>
    <p:sldLayoutId id="2147484835" r:id="rId11"/>
    <p:sldLayoutId id="214748483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839E04-3090-4148-B802-3C4476EBE3DA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306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51" r:id="rId1"/>
    <p:sldLayoutId id="2147484852" r:id="rId2"/>
    <p:sldLayoutId id="2147484853" r:id="rId3"/>
    <p:sldLayoutId id="2147484854" r:id="rId4"/>
    <p:sldLayoutId id="2147484855" r:id="rId5"/>
    <p:sldLayoutId id="2147484856" r:id="rId6"/>
    <p:sldLayoutId id="2147484857" r:id="rId7"/>
    <p:sldLayoutId id="2147484858" r:id="rId8"/>
    <p:sldLayoutId id="2147484859" r:id="rId9"/>
    <p:sldLayoutId id="2147484860" r:id="rId10"/>
    <p:sldLayoutId id="2147484861" r:id="rId11"/>
    <p:sldLayoutId id="214748486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background_officialState_v4_seal.jp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dirty="0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dirty="0" smtClean="0"/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fld id="{3DD215C9-DD87-42AE-ADFF-D18DD2B95E1D}" type="datetime1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fld id="{F6797688-8CDC-4450-A5D0-CEEF7300BEF7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01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05" r:id="rId1"/>
    <p:sldLayoutId id="2147484906" r:id="rId2"/>
    <p:sldLayoutId id="2147484907" r:id="rId3"/>
    <p:sldLayoutId id="2147484908" r:id="rId4"/>
    <p:sldLayoutId id="2147484909" r:id="rId5"/>
    <p:sldLayoutId id="2147484910" r:id="rId6"/>
    <p:sldLayoutId id="2147484911" r:id="rId7"/>
    <p:sldLayoutId id="2147484912" r:id="rId8"/>
    <p:sldLayoutId id="2147484913" r:id="rId9"/>
    <p:sldLayoutId id="2147484914" r:id="rId10"/>
    <p:sldLayoutId id="2147484915" r:id="rId11"/>
    <p:sldLayoutId id="2147484916" r:id="rId12"/>
    <p:sldLayoutId id="2147484917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en-US" sz="2800" b="1" kern="1200" dirty="0">
          <a:solidFill>
            <a:schemeClr val="tx2"/>
          </a:solidFill>
          <a:latin typeface="+mj-lt"/>
          <a:ea typeface="+mn-ea"/>
          <a:cs typeface="Arial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3333FF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3333FF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3333FF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3333FF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Wingdings" panose="05000000000000000000" pitchFamily="2" charset="2"/>
        <a:buChar char="§"/>
        <a:defRPr sz="16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F2A44F-6EA1-418F-879C-E5E6F43C3A47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416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70" r:id="rId1"/>
    <p:sldLayoutId id="2147484971" r:id="rId2"/>
    <p:sldLayoutId id="2147484972" r:id="rId3"/>
    <p:sldLayoutId id="2147484973" r:id="rId4"/>
    <p:sldLayoutId id="2147484974" r:id="rId5"/>
    <p:sldLayoutId id="2147484975" r:id="rId6"/>
    <p:sldLayoutId id="2147484976" r:id="rId7"/>
    <p:sldLayoutId id="2147484977" r:id="rId8"/>
    <p:sldLayoutId id="2147484978" r:id="rId9"/>
    <p:sldLayoutId id="2147484979" r:id="rId10"/>
    <p:sldLayoutId id="2147484980" r:id="rId11"/>
    <p:sldLayoutId id="2147484981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82F645-2723-471B-B29D-1A27453A0F5E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384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09" r:id="rId1"/>
    <p:sldLayoutId id="2147485010" r:id="rId2"/>
    <p:sldLayoutId id="2147485011" r:id="rId3"/>
    <p:sldLayoutId id="2147485012" r:id="rId4"/>
    <p:sldLayoutId id="2147485013" r:id="rId5"/>
    <p:sldLayoutId id="2147485014" r:id="rId6"/>
    <p:sldLayoutId id="2147485015" r:id="rId7"/>
    <p:sldLayoutId id="2147485016" r:id="rId8"/>
    <p:sldLayoutId id="2147485017" r:id="rId9"/>
    <p:sldLayoutId id="2147485018" r:id="rId10"/>
    <p:sldLayoutId id="2147485019" r:id="rId11"/>
    <p:sldLayoutId id="214748502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BF64CB-A09D-4173-BC74-47A7DE45A23F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172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35" r:id="rId1"/>
    <p:sldLayoutId id="2147485036" r:id="rId2"/>
    <p:sldLayoutId id="2147485037" r:id="rId3"/>
    <p:sldLayoutId id="2147485038" r:id="rId4"/>
    <p:sldLayoutId id="2147485039" r:id="rId5"/>
    <p:sldLayoutId id="2147485040" r:id="rId6"/>
    <p:sldLayoutId id="2147485041" r:id="rId7"/>
    <p:sldLayoutId id="2147485042" r:id="rId8"/>
    <p:sldLayoutId id="2147485043" r:id="rId9"/>
    <p:sldLayoutId id="2147485044" r:id="rId10"/>
    <p:sldLayoutId id="2147485045" r:id="rId11"/>
    <p:sldLayoutId id="214748504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background_officialState_v4_seal.jpg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dirty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dirty="0"/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fld id="{DD901380-ED0C-47FE-A2A7-581FBBCB5736}" type="datetimeFigureOut">
              <a:rPr lang="en-US" smtClean="0">
                <a:solidFill>
                  <a:prstClr val="black"/>
                </a:solidFill>
              </a:rPr>
              <a:pPr/>
              <a:t>4/3/2018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fld id="{E5337702-F92D-4E8E-8192-65345B3865A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694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61" r:id="rId1"/>
    <p:sldLayoutId id="2147485062" r:id="rId2"/>
    <p:sldLayoutId id="2147485063" r:id="rId3"/>
    <p:sldLayoutId id="2147485064" r:id="rId4"/>
    <p:sldLayoutId id="2147485065" r:id="rId5"/>
    <p:sldLayoutId id="2147485066" r:id="rId6"/>
    <p:sldLayoutId id="2147485067" r:id="rId7"/>
    <p:sldLayoutId id="2147485068" r:id="rId8"/>
    <p:sldLayoutId id="2147485069" r:id="rId9"/>
    <p:sldLayoutId id="2147485070" r:id="rId10"/>
    <p:sldLayoutId id="2147485071" r:id="rId11"/>
    <p:sldLayoutId id="2147485072" r:id="rId12"/>
    <p:sldLayoutId id="2147485073" r:id="rId13"/>
    <p:sldLayoutId id="2147485074" r:id="rId14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en-US" sz="2800" b="1" kern="1200" dirty="0">
          <a:solidFill>
            <a:schemeClr val="tx2"/>
          </a:solidFill>
          <a:latin typeface="+mj-lt"/>
          <a:ea typeface="+mn-ea"/>
          <a:cs typeface="Arial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3333FF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3333FF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3333FF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3333FF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Wingdings" panose="05000000000000000000" pitchFamily="2" charset="2"/>
        <a:buChar char="§"/>
        <a:defRPr sz="16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0F1FFA5-A15C-4343-AA4B-0DC0C830B31A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919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02" r:id="rId1"/>
    <p:sldLayoutId id="2147485103" r:id="rId2"/>
    <p:sldLayoutId id="2147485104" r:id="rId3"/>
    <p:sldLayoutId id="2147485105" r:id="rId4"/>
    <p:sldLayoutId id="2147485106" r:id="rId5"/>
    <p:sldLayoutId id="2147485107" r:id="rId6"/>
    <p:sldLayoutId id="2147485108" r:id="rId7"/>
    <p:sldLayoutId id="2147485109" r:id="rId8"/>
    <p:sldLayoutId id="2147485110" r:id="rId9"/>
    <p:sldLayoutId id="2147485111" r:id="rId10"/>
    <p:sldLayoutId id="2147485112" r:id="rId11"/>
    <p:sldLayoutId id="214748511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8" descr="background_officialState_v4_seal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8382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57400"/>
            <a:ext cx="8229600" cy="4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5225"/>
            <a:ext cx="3886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1676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AA4AC-37FC-48CB-AA19-2D5CF9C7112F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913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2" r:id="rId1"/>
    <p:sldLayoutId id="2147485133" r:id="rId2"/>
    <p:sldLayoutId id="2147485134" r:id="rId3"/>
    <p:sldLayoutId id="2147485135" r:id="rId4"/>
    <p:sldLayoutId id="2147485136" r:id="rId5"/>
    <p:sldLayoutId id="2147485137" r:id="rId6"/>
    <p:sldLayoutId id="2147485138" r:id="rId7"/>
    <p:sldLayoutId id="2147485139" r:id="rId8"/>
    <p:sldLayoutId id="2147485140" r:id="rId9"/>
    <p:sldLayoutId id="2147485141" r:id="rId10"/>
    <p:sldLayoutId id="2147485142" r:id="rId11"/>
    <p:sldLayoutId id="2147485143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accent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url?sa=i&amp;rct=j&amp;q=&amp;esrc=s&amp;source=images&amp;cd=&amp;cad=rja&amp;uact=8&amp;ved=2ahUKEwidreWCkYvaAhVG4GMKHbxlAGkQjRx6BAgAEAU&amp;url=http://abc7news.com/tag/california-public-utilities-commission/&amp;psig=AOvVaw3CZzWFf7kRJU63_wjRG3iR&amp;ust=152219301076538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cpuc.ca.gov/discom/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838200"/>
            <a:ext cx="8229600" cy="9906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Introduction to CPUC Clean Energy Programs</a:t>
            </a: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81887" y="4038600"/>
            <a:ext cx="88392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sz="1600" b="1" i="1" dirty="0">
                <a:solidFill>
                  <a:srgbClr val="000000"/>
                </a:solidFill>
                <a:cs typeface="Arial" charset="0"/>
              </a:rPr>
              <a:t/>
            </a:r>
            <a:br>
              <a:rPr lang="en-US" sz="1600" b="1" i="1" dirty="0">
                <a:solidFill>
                  <a:srgbClr val="000000"/>
                </a:solidFill>
                <a:cs typeface="Arial" charset="0"/>
              </a:rPr>
            </a:br>
            <a:endParaRPr lang="en-US" sz="2800" b="1" i="1" dirty="0">
              <a:solidFill>
                <a:srgbClr val="000000"/>
              </a:solidFill>
              <a:cs typeface="Arial" charset="0"/>
            </a:endParaRPr>
          </a:p>
          <a:p>
            <a:pPr marL="34290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50000"/>
              </a:spcAft>
            </a:pPr>
            <a:endParaRPr lang="en-US" sz="1600" i="1" dirty="0">
              <a:solidFill>
                <a:srgbClr val="000000"/>
              </a:solidFill>
              <a:cs typeface="Arial" charset="0"/>
            </a:endParaRPr>
          </a:p>
          <a:p>
            <a:pPr marL="34290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50000"/>
              </a:spcAft>
            </a:pPr>
            <a:r>
              <a:rPr lang="en-US" sz="2400" i="1" dirty="0" smtClean="0">
                <a:solidFill>
                  <a:srgbClr val="000000"/>
                </a:solidFill>
                <a:latin typeface="Calibri" pitchFamily="34" charset="0"/>
              </a:rPr>
              <a:t>Melicia Charles</a:t>
            </a:r>
          </a:p>
          <a:p>
            <a:pPr marL="34290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50000"/>
              </a:spcAft>
            </a:pPr>
            <a:r>
              <a:rPr lang="en-US" sz="2400" i="1" dirty="0" smtClean="0">
                <a:solidFill>
                  <a:srgbClr val="000000"/>
                </a:solidFill>
                <a:latin typeface="Calibri" pitchFamily="34" charset="0"/>
              </a:rPr>
              <a:t>Disadvantaged Communities Advisory Group Meeting</a:t>
            </a:r>
            <a:endParaRPr lang="en-US" sz="2400" i="1" dirty="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25000"/>
              </a:spcAft>
            </a:pPr>
            <a:r>
              <a:rPr lang="en-US" sz="2000" b="1" dirty="0" smtClean="0">
                <a:solidFill>
                  <a:srgbClr val="000000"/>
                </a:solidFill>
                <a:latin typeface="Calibri" pitchFamily="34" charset="0"/>
              </a:rPr>
              <a:t>April 4, 2018</a:t>
            </a:r>
            <a:endParaRPr lang="en-US" sz="20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8" name="Picture 10" descr="PUC_ColorSeal_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2800" y="2362200"/>
            <a:ext cx="2438400" cy="243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640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 result for california public utilities commissio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863" y="2133600"/>
            <a:ext cx="2843212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Role of the CPUC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5681663" cy="4191000"/>
          </a:xfrm>
        </p:spPr>
        <p:txBody>
          <a:bodyPr/>
          <a:lstStyle/>
          <a:p>
            <a:pPr>
              <a:defRPr/>
            </a:pPr>
            <a:r>
              <a:rPr lang="en-US" sz="2800" dirty="0" smtClean="0"/>
              <a:t>Regulates electricity, natural gas, telecommunications, water, and transportation</a:t>
            </a:r>
          </a:p>
          <a:p>
            <a:pPr marL="0" indent="0">
              <a:buFontTx/>
              <a:buNone/>
              <a:defRPr/>
            </a:pPr>
            <a:endParaRPr lang="en-US" sz="2800" dirty="0" smtClean="0"/>
          </a:p>
          <a:p>
            <a:pPr>
              <a:defRPr/>
            </a:pPr>
            <a:r>
              <a:rPr lang="en-US" sz="2800" dirty="0" smtClean="0"/>
              <a:t>Oversight of the investor-owned utilities, including the three large electric utilities: PG&amp;E, SCE, and SDG&amp;E</a:t>
            </a:r>
          </a:p>
          <a:p>
            <a:pPr>
              <a:defRPr/>
            </a:pPr>
            <a:endParaRPr lang="en-US" sz="2800" dirty="0"/>
          </a:p>
        </p:txBody>
      </p:sp>
      <p:sp>
        <p:nvSpPr>
          <p:cNvPr id="1536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B912D779-8957-4B91-9249-65E6DB2418F0}" type="slidenum">
              <a:rPr lang="en-US" altLang="en-US" smtClean="0"/>
              <a:pPr eaLnBrk="1" hangingPunct="1"/>
              <a:t>2</a:t>
            </a:fld>
            <a:endParaRPr lang="en-US" altLang="en-US" smtClean="0"/>
          </a:p>
        </p:txBody>
      </p:sp>
      <p:sp>
        <p:nvSpPr>
          <p:cNvPr id="15366" name="TextBox 4"/>
          <p:cNvSpPr txBox="1">
            <a:spLocks noChangeArrowheads="1"/>
          </p:cNvSpPr>
          <p:nvPr/>
        </p:nvSpPr>
        <p:spPr bwMode="auto">
          <a:xfrm>
            <a:off x="6172200" y="4038600"/>
            <a:ext cx="29718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30000"/>
              </a:spcBef>
            </a:pPr>
            <a:r>
              <a:rPr lang="en-US" altLang="en-US" sz="1600" i="1"/>
              <a:t>“The CPUC regulates services and utilities, protects consumers, safeguards the environment, and assures Californian’s access to safe and reliable utility infrastructure and services.”</a:t>
            </a:r>
          </a:p>
        </p:txBody>
      </p:sp>
    </p:spTree>
    <p:extLst>
      <p:ext uri="{BB962C8B-B14F-4D97-AF65-F5344CB8AC3E}">
        <p14:creationId xmlns:p14="http://schemas.microsoft.com/office/powerpoint/2010/main" val="3683028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228601" y="838200"/>
            <a:ext cx="8839200" cy="609600"/>
          </a:xfrm>
        </p:spPr>
        <p:txBody>
          <a:bodyPr/>
          <a:lstStyle/>
          <a:p>
            <a:r>
              <a:rPr lang="en-US" altLang="en-US" sz="4000" dirty="0" smtClean="0"/>
              <a:t>The CPUC regulates and oversees: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3962400" y="1873250"/>
            <a:ext cx="46482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en-US" kern="0" dirty="0" smtClean="0"/>
              <a:t>Retail rates through general rate cases</a:t>
            </a:r>
          </a:p>
          <a:p>
            <a:pPr>
              <a:defRPr/>
            </a:pPr>
            <a:r>
              <a:rPr lang="en-US" kern="0" dirty="0" smtClean="0"/>
              <a:t>Quality of service, including safety and reliability</a:t>
            </a:r>
          </a:p>
          <a:p>
            <a:pPr>
              <a:defRPr/>
            </a:pPr>
            <a:r>
              <a:rPr lang="en-US" kern="0" dirty="0" smtClean="0"/>
              <a:t>Resource Planning and Clean Energy Programs </a:t>
            </a:r>
          </a:p>
          <a:p>
            <a:pPr lvl="1">
              <a:defRPr/>
            </a:pPr>
            <a:r>
              <a:rPr lang="en-US" kern="0" dirty="0" smtClean="0"/>
              <a:t>SB 350 and related legislation are key drivers of clean energy activities</a:t>
            </a:r>
          </a:p>
          <a:p>
            <a:pPr lvl="1">
              <a:defRPr/>
            </a:pPr>
            <a:endParaRPr lang="en-US" kern="0" dirty="0" smtClean="0"/>
          </a:p>
          <a:p>
            <a:pPr lvl="1">
              <a:defRPr/>
            </a:pPr>
            <a:endParaRPr lang="en-US" kern="0" dirty="0" smtClean="0"/>
          </a:p>
          <a:p>
            <a:pPr lvl="1">
              <a:defRPr/>
            </a:pPr>
            <a:endParaRPr lang="en-US" kern="0" dirty="0" smtClean="0"/>
          </a:p>
          <a:p>
            <a:pPr>
              <a:defRPr/>
            </a:pPr>
            <a:endParaRPr lang="en-US" kern="0" dirty="0"/>
          </a:p>
        </p:txBody>
      </p:sp>
      <p:pic>
        <p:nvPicPr>
          <p:cNvPr id="1026" name="Picture 2" descr="C:\Users\MVC\AppData\Local\Microsoft\Windows\Temporary Internet Files\Content.IE5\D1XE22DH\solar panels with wind turbines and electricity pylon at suns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38" y="1905148"/>
            <a:ext cx="3710762" cy="3922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1239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37977-7D2C-46EC-B1B5-2693B92227C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81000" y="838200"/>
            <a:ext cx="8229600" cy="990600"/>
          </a:xfrm>
        </p:spPr>
        <p:txBody>
          <a:bodyPr/>
          <a:lstStyle/>
          <a:p>
            <a:r>
              <a:rPr lang="en-US" sz="3200" dirty="0" smtClean="0"/>
              <a:t>CPUC SB 350-related Programs  </a:t>
            </a:r>
            <a:endParaRPr lang="en-US" sz="32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775860"/>
              </p:ext>
            </p:extLst>
          </p:nvPr>
        </p:nvGraphicFramePr>
        <p:xfrm>
          <a:off x="304800" y="1676400"/>
          <a:ext cx="8382000" cy="3962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72236">
                  <a:extLst>
                    <a:ext uri="{9D8B030D-6E8A-4147-A177-3AD203B41FA5}">
                      <a16:colId xmlns:a16="http://schemas.microsoft.com/office/drawing/2014/main" val="236370846"/>
                    </a:ext>
                  </a:extLst>
                </a:gridCol>
                <a:gridCol w="3336364">
                  <a:extLst>
                    <a:ext uri="{9D8B030D-6E8A-4147-A177-3AD203B41FA5}">
                      <a16:colId xmlns:a16="http://schemas.microsoft.com/office/drawing/2014/main" val="2458973987"/>
                    </a:ext>
                  </a:extLst>
                </a:gridCol>
                <a:gridCol w="3073400">
                  <a:extLst>
                    <a:ext uri="{9D8B030D-6E8A-4147-A177-3AD203B41FA5}">
                      <a16:colId xmlns:a16="http://schemas.microsoft.com/office/drawing/2014/main" val="2496653651"/>
                    </a:ext>
                  </a:extLst>
                </a:gridCol>
              </a:tblGrid>
              <a:tr h="4871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 Purpose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4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Current </a:t>
                      </a:r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Status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8765127"/>
                  </a:ext>
                </a:extLst>
              </a:tr>
              <a:tr h="102513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Multifamily Affordable Housing Solar Roofs Program (SOMAH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Provides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incentives for solar technology for multifamily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housing in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 outside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</a:t>
                      </a:r>
                      <a:r>
                        <a:rPr lang="en-US" sz="14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RFP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was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released for contracting an administrator of this statewide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 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4834031"/>
                  </a:ext>
                </a:extLst>
              </a:tr>
              <a:tr h="140630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Single-family Affordable Solar Homes  (SASH)  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Multifamily Affordable Solar Housing (MASH)   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incentives 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 solar technology on single and multifamily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housing (both programs</a:t>
                      </a:r>
                      <a:r>
                        <a:rPr lang="en-US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are for eligible buildings in or outside of DAC)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5405" marR="6540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SASH-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 is underway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MASH- Total budget committed 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377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Alternatives for Expanding Solar in DAC (Proposed Decision)</a:t>
                      </a:r>
                      <a:endParaRPr lang="en-US" sz="14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Expand access to solar in DACs, generally for CARE/FERA customers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proposed decision and the alternate  have been issued proposing</a:t>
                      </a:r>
                      <a:r>
                        <a:rPr lang="en-US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new green tariff, single family solar, and community solar programs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845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37977-7D2C-46EC-B1B5-2693B92227C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5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1000" y="838200"/>
            <a:ext cx="8229600" cy="990600"/>
          </a:xfrm>
        </p:spPr>
        <p:txBody>
          <a:bodyPr/>
          <a:lstStyle/>
          <a:p>
            <a:r>
              <a:rPr lang="en-US" sz="3200" dirty="0"/>
              <a:t>CPUC SB 350-related Programs </a:t>
            </a:r>
            <a:r>
              <a:rPr lang="en-US" sz="3200" dirty="0" smtClean="0"/>
              <a:t>(cont.) </a:t>
            </a:r>
            <a:endParaRPr lang="en-US" sz="32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0805672"/>
              </p:ext>
            </p:extLst>
          </p:nvPr>
        </p:nvGraphicFramePr>
        <p:xfrm>
          <a:off x="304800" y="1676400"/>
          <a:ext cx="8458200" cy="432295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90166">
                  <a:extLst>
                    <a:ext uri="{9D8B030D-6E8A-4147-A177-3AD203B41FA5}">
                      <a16:colId xmlns:a16="http://schemas.microsoft.com/office/drawing/2014/main" val="236370846"/>
                    </a:ext>
                  </a:extLst>
                </a:gridCol>
                <a:gridCol w="3366694">
                  <a:extLst>
                    <a:ext uri="{9D8B030D-6E8A-4147-A177-3AD203B41FA5}">
                      <a16:colId xmlns:a16="http://schemas.microsoft.com/office/drawing/2014/main" val="2458973987"/>
                    </a:ext>
                  </a:extLst>
                </a:gridCol>
                <a:gridCol w="3101340">
                  <a:extLst>
                    <a:ext uri="{9D8B030D-6E8A-4147-A177-3AD203B41FA5}">
                      <a16:colId xmlns:a16="http://schemas.microsoft.com/office/drawing/2014/main" val="2496653651"/>
                    </a:ext>
                  </a:extLst>
                </a:gridCol>
              </a:tblGrid>
              <a:tr h="3195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 Purpose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2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Current 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Status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8765127"/>
                  </a:ext>
                </a:extLst>
              </a:tr>
              <a:tr h="117167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Self-Generation Incentive </a:t>
                      </a:r>
                      <a:r>
                        <a:rPr lang="en-US" sz="13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 Equity Program Budget</a:t>
                      </a:r>
                      <a:endParaRPr lang="en-US" sz="13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Provides</a:t>
                      </a:r>
                      <a:r>
                        <a:rPr lang="en-US" sz="13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</a:t>
                      </a: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ncentives</a:t>
                      </a:r>
                      <a:r>
                        <a:rPr lang="en-US" sz="13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for</a:t>
                      </a: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(mostly) customer side storage for</a:t>
                      </a:r>
                      <a:r>
                        <a:rPr lang="en-US" sz="13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residents, non profits, and small businesses in </a:t>
                      </a: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disadvantaged communities and low income customers </a:t>
                      </a:r>
                      <a:r>
                        <a:rPr lang="en-US" sz="13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throughout State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Budget approved in October 2017. Applications are being accepted </a:t>
                      </a: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and/or 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are under </a:t>
                      </a: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review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71208869"/>
                  </a:ext>
                </a:extLst>
              </a:tr>
              <a:tr h="67050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Renewables Portfolio Standard</a:t>
                      </a:r>
                      <a:r>
                        <a:rPr lang="en-US" sz="1300" b="1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(RPS)</a:t>
                      </a:r>
                      <a:endParaRPr lang="en-US" sz="13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Increase utility</a:t>
                      </a:r>
                      <a:r>
                        <a:rPr lang="en-US" sz="13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purchases of renewables  to 33% by 2020 and 50% by 2030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</a:t>
                      </a:r>
                      <a:r>
                        <a:rPr lang="en-US" sz="13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2018, procurement will be from the bioenergy (</a:t>
                      </a:r>
                      <a:r>
                        <a:rPr lang="en-US" sz="1300" baseline="0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BioMat</a:t>
                      </a:r>
                      <a:r>
                        <a:rPr lang="en-US" sz="13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 and the Renewable Auction Mechanism (RAM) programs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3965942"/>
                  </a:ext>
                </a:extLst>
              </a:tr>
              <a:tr h="64466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Electric</a:t>
                      </a:r>
                      <a:r>
                        <a:rPr lang="en-US" sz="13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Vehicle Pilots</a:t>
                      </a:r>
                      <a:endParaRPr lang="en-US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Provides rebates for Allocates 10-15% of budget to DACs</a:t>
                      </a:r>
                      <a:endParaRPr lang="en-US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Programs</a:t>
                      </a:r>
                      <a:r>
                        <a:rPr lang="en-US" sz="13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are underway. </a:t>
                      </a:r>
                      <a:r>
                        <a:rPr lang="en-US" sz="12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$42 million approved for additional transportation electrification pilots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7911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Electric Program Investment Charge (EPIC)</a:t>
                      </a:r>
                      <a:endParaRPr lang="en-US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Natural Gas Research and Development </a:t>
                      </a:r>
                      <a:r>
                        <a:rPr lang="en-US" sz="13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</a:t>
                      </a:r>
                      <a:endParaRPr lang="en-US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EPIC- allocates 25% of budget to R&amp;D projects in disadvantaged communities. 10% of budget must be allocated to low-income</a:t>
                      </a:r>
                      <a:r>
                        <a:rPr lang="en-US" sz="13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communities. (AB 523, Reyes)</a:t>
                      </a:r>
                      <a:endParaRPr lang="en-US" sz="13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NG</a:t>
                      </a:r>
                      <a:r>
                        <a:rPr lang="en-US" sz="13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R&amp;D </a:t>
                      </a:r>
                      <a:r>
                        <a:rPr lang="en-US" sz="13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–allocates a portion of budgets to projects in DACs</a:t>
                      </a:r>
                      <a:endParaRPr lang="en-US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CEC Budget for third investment cycle approved in Jan 2018 </a:t>
                      </a:r>
                      <a:r>
                        <a:rPr lang="en-US" sz="13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IOU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3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2018</a:t>
                      </a:r>
                      <a:r>
                        <a:rPr lang="en-US" sz="13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Natural Gas R&amp;D Program Plan to be submitted in March</a:t>
                      </a:r>
                      <a:endParaRPr lang="en-US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834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Other Programs for Low Income Households or Communities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37977-7D2C-46EC-B1B5-2693B92227C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en-US" dirty="0">
              <a:solidFill>
                <a:srgbClr val="0000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084124"/>
              </p:ext>
            </p:extLst>
          </p:nvPr>
        </p:nvGraphicFramePr>
        <p:xfrm>
          <a:off x="609600" y="1981200"/>
          <a:ext cx="8001000" cy="401907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67000">
                  <a:extLst>
                    <a:ext uri="{9D8B030D-6E8A-4147-A177-3AD203B41FA5}">
                      <a16:colId xmlns:a16="http://schemas.microsoft.com/office/drawing/2014/main" val="1369957051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1539616822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210005224"/>
                    </a:ext>
                  </a:extLst>
                </a:gridCol>
              </a:tblGrid>
              <a:tr h="3801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Program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Purpose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</a:rPr>
                        <a:t>Current Status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82765148"/>
                  </a:ext>
                </a:extLst>
              </a:tr>
              <a:tr h="50024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Energy Savings Assistance (ESA) Program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Provides</a:t>
                      </a:r>
                      <a:r>
                        <a:rPr lang="en-US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no-cost weatherization services to low-income households 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Programs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are underway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716105116"/>
                  </a:ext>
                </a:extLst>
              </a:tr>
              <a:tr h="50024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California Alternate Rates for Energy (CARE)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Provides 30-35 percent discount</a:t>
                      </a:r>
                      <a:r>
                        <a:rPr lang="en-US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on low-income customer bills 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Programs</a:t>
                      </a:r>
                      <a:r>
                        <a:rPr lang="en-US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are underway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24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San Joaquin Valley Affordable Energy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Proceeding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Examines affordable </a:t>
                      </a: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alternatives to existing propane and wood fuels  within the San Joaquin Valley.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IOUs will implement pilots for up to 12 </a:t>
                      </a:r>
                      <a:r>
                        <a:rPr lang="en-US" sz="14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communities.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9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Green </a:t>
                      </a:r>
                      <a:r>
                        <a:rPr lang="en-US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Tariff Shared Renewables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Allows ratepayers to get 50 -100% of electricity from solar.  100 MW set aside for DACs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405" marR="6540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Programs are underway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024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Energy Storage</a:t>
                      </a:r>
                      <a:endParaRPr lang="en-US" sz="13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Allocates  500 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MWs of </a:t>
                      </a: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storage 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 the distribution level, with priority </a:t>
                      </a: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to  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public sector and low-income customers.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IOU applications </a:t>
                      </a: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were</a:t>
                      </a:r>
                      <a:r>
                        <a:rPr lang="en-US" sz="1300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</a:t>
                      </a:r>
                      <a:r>
                        <a:rPr lang="en-US" sz="13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ubmitted 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 March 1.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059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Activities in 2018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828800"/>
            <a:ext cx="3733800" cy="4068763"/>
          </a:xfrm>
        </p:spPr>
        <p:txBody>
          <a:bodyPr/>
          <a:lstStyle/>
          <a:p>
            <a:r>
              <a:rPr lang="en-US" sz="2400" dirty="0" smtClean="0"/>
              <a:t>Develop and implement clean energy programs to meet GHG reduction goals</a:t>
            </a:r>
          </a:p>
          <a:p>
            <a:r>
              <a:rPr lang="en-US" sz="2400" dirty="0" smtClean="0"/>
              <a:t>Continued coordination with sister agencies to address SB 350 barriers</a:t>
            </a:r>
          </a:p>
          <a:p>
            <a:r>
              <a:rPr lang="en-US" sz="2400" dirty="0" smtClean="0"/>
              <a:t>Develop an EJ Action Plan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37977-7D2C-46EC-B1B5-2693B92227C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2051" name="Picture 3" descr="C:\Users\MVC\AppData\Local\Microsoft\Windows\Temporary Internet Files\Content.IE5\TZVD3P69\_9 Greenhouse Gas Reduction Goal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28800"/>
            <a:ext cx="4038601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16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2ECE5B5-CFE1-4026-966F-5A813C2E0009}" type="slidenum">
              <a:rPr lang="en-US" altLang="en-US"/>
              <a:pPr eaLnBrk="1" hangingPunct="1"/>
              <a:t>8</a:t>
            </a:fld>
            <a:endParaRPr lang="en-US" altLang="en-US"/>
          </a:p>
        </p:txBody>
      </p:sp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2286000" y="990600"/>
            <a:ext cx="44196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b="1" dirty="0">
                <a:solidFill>
                  <a:srgbClr val="0000CC"/>
                </a:solidFill>
                <a:latin typeface="Times New Roman" panose="02020603050405020304" pitchFamily="18" charset="0"/>
              </a:rPr>
              <a:t>Thank you!</a:t>
            </a:r>
          </a:p>
          <a:p>
            <a:pPr algn="ctr"/>
            <a:r>
              <a:rPr lang="en-US" altLang="en-US" b="1" dirty="0">
                <a:solidFill>
                  <a:srgbClr val="0000CC"/>
                </a:solidFill>
                <a:latin typeface="Times New Roman" panose="02020603050405020304" pitchFamily="18" charset="0"/>
              </a:rPr>
              <a:t>For Additional Information:</a:t>
            </a:r>
          </a:p>
          <a:p>
            <a:pPr algn="ctr"/>
            <a:r>
              <a:rPr lang="en-US" altLang="en-US" sz="2400" b="1" dirty="0">
                <a:latin typeface="Times New Roman" panose="02020603050405020304" pitchFamily="18" charset="0"/>
                <a:hlinkClick r:id="rId2"/>
              </a:rPr>
              <a:t>http://www.cpuc.ca.gov/discom</a:t>
            </a:r>
            <a:r>
              <a:rPr lang="en-US" altLang="en-US" sz="2400" b="1" dirty="0" smtClean="0">
                <a:latin typeface="Times New Roman" panose="02020603050405020304" pitchFamily="18" charset="0"/>
                <a:hlinkClick r:id="rId2"/>
              </a:rPr>
              <a:t>/</a:t>
            </a:r>
            <a:r>
              <a:rPr lang="en-US" altLang="en-US" sz="2400" b="1" dirty="0" smtClean="0">
                <a:latin typeface="Times New Roman" panose="02020603050405020304" pitchFamily="18" charset="0"/>
              </a:rPr>
              <a:t> </a:t>
            </a:r>
            <a:r>
              <a:rPr lang="en-US" altLang="en-US" b="1" dirty="0" smtClean="0">
                <a:latin typeface="Times New Roman" panose="02020603050405020304" pitchFamily="18" charset="0"/>
              </a:rPr>
              <a:t> </a:t>
            </a:r>
            <a:endParaRPr lang="en-US" altLang="en-US" b="1" dirty="0">
              <a:latin typeface="Times New Roman" panose="02020603050405020304" pitchFamily="18" charset="0"/>
            </a:endParaRPr>
          </a:p>
        </p:txBody>
      </p:sp>
      <p:pic>
        <p:nvPicPr>
          <p:cNvPr id="9220" name="Picture 3" descr="cpuc-building-2"/>
          <p:cNvPicPr>
            <a:picLocks noChangeAspect="1" noChangeArrowheads="1"/>
          </p:cNvPicPr>
          <p:nvPr/>
        </p:nvPicPr>
        <p:blipFill>
          <a:blip r:embed="rId3">
            <a:lum bright="54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743200"/>
            <a:ext cx="4259263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864199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TV_CONVTB_FRAME" val="TXTF_WIDTH$True|TXTF_HEIGHT$True|TXTF_TOP$True|TXTF_LEFT$True|TXTF_FILL_COLOR$True|TXTF_LINE_WEIGHT$True|TXTF_LINE_STYLE$True|TXTF_LINE_COLOR$True|TXTF_MARGIN_TOP$True|TXTF_MARGIN_BOTTOM$True|TXTF_MARGIN_LEFT$True|TXTF_MARGIN_RIGHT$True|TXTF_WORD_WRAP$True|TXTF_FIT_SHAPE$True|TXTF_ROTATION$True|TXTF_ANCHOR_POINT$True"/>
  <p:tag name="TTV_CONVTB_TEXTRANGE" val="TXT_BOLD$True|TXT_ITALIC$True|TXT_UNDERLINE$True|TXT_FONT_TYPE$False|TXT_FONT_SIZE$True|TXT_FONT_COLOR$True|TXT_SHADOW$False|TXT_SCRIPT$True"/>
  <p:tag name="TTV_CONVTB_PARAGRAPH" val="PARA_ALIGNMENT$True|PARA_LINE_SPACING$True|PARA_BEFORE_PARAGRAPH$True|PARA_AFTER_PARAGRAPH$True"/>
  <p:tag name="TTV_CONVTB_INDENTLEVEL" val="IND_PRESERVE$True|IND_RESET$False|IND_ADD$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TTVSubjectTitle"/>
  <p:tag name="DATE" val="10/16/2007 2:45:18 PM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TTVUnitofMeasure"/>
  <p:tag name="DATE" val="10/16/2007 9:20:30 PM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TTVFootnote"/>
  <p:tag name="DATE" val="02/04/2008 03:00:12 p.m."/>
</p:tagLst>
</file>

<file path=ppt/theme/theme1.xml><?xml version="1.0" encoding="utf-8"?>
<a:theme xmlns:a="http://schemas.openxmlformats.org/drawingml/2006/main" name="5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eme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Master_Powerpoint_Deutsch">
  <a:themeElements>
    <a:clrScheme name="4_Master_Powerpoint_Deutsch 1">
      <a:dk1>
        <a:srgbClr val="000000"/>
      </a:dk1>
      <a:lt1>
        <a:srgbClr val="FFFFFF"/>
      </a:lt1>
      <a:dk2>
        <a:srgbClr val="ABA5A0"/>
      </a:dk2>
      <a:lt2>
        <a:srgbClr val="C0BCB8"/>
      </a:lt2>
      <a:accent1>
        <a:srgbClr val="D6D3D0"/>
      </a:accent1>
      <a:accent2>
        <a:srgbClr val="991D85"/>
      </a:accent2>
      <a:accent3>
        <a:srgbClr val="FFFFFF"/>
      </a:accent3>
      <a:accent4>
        <a:srgbClr val="000000"/>
      </a:accent4>
      <a:accent5>
        <a:srgbClr val="E8E6E4"/>
      </a:accent5>
      <a:accent6>
        <a:srgbClr val="8A1978"/>
      </a:accent6>
      <a:hlink>
        <a:srgbClr val="968F88"/>
      </a:hlink>
      <a:folHlink>
        <a:srgbClr val="C277B6"/>
      </a:folHlink>
    </a:clrScheme>
    <a:fontScheme name="4_Master_Powerpoint_Deutsc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Master_Powerpoint_Deutsch 1">
        <a:dk1>
          <a:srgbClr val="000000"/>
        </a:dk1>
        <a:lt1>
          <a:srgbClr val="FFFFFF"/>
        </a:lt1>
        <a:dk2>
          <a:srgbClr val="ABA5A0"/>
        </a:dk2>
        <a:lt2>
          <a:srgbClr val="C0BCB8"/>
        </a:lt2>
        <a:accent1>
          <a:srgbClr val="D6D3D0"/>
        </a:accent1>
        <a:accent2>
          <a:srgbClr val="991D85"/>
        </a:accent2>
        <a:accent3>
          <a:srgbClr val="FFFFFF"/>
        </a:accent3>
        <a:accent4>
          <a:srgbClr val="000000"/>
        </a:accent4>
        <a:accent5>
          <a:srgbClr val="E8E6E4"/>
        </a:accent5>
        <a:accent6>
          <a:srgbClr val="8A1978"/>
        </a:accent6>
        <a:hlink>
          <a:srgbClr val="968F88"/>
        </a:hlink>
        <a:folHlink>
          <a:srgbClr val="C277B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_Theme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2_Theme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3_Theme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4_Theme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5_Theme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5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1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17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1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1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1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2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1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6_Theme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20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7_Theme1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2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2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25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27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26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8_Theme1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2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2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2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9_Theme1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3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30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Public Utilities Commission</Received_x0020_From>
    <Docket_x0020_Number xmlns="8eef3743-c7b3-4cbe-8837-b6e805be353c">16-OIR-06</Docket_x0020_Number>
    <TaxCatchAll xmlns="8eef3743-c7b3-4cbe-8837-b6e805be353c">
      <Value>18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Z5JXHV6S7NA6-3-114992</_dlc_DocId>
    <_dlc_DocIdUrl xmlns="8eef3743-c7b3-4cbe-8837-b6e805be353c">
      <Url>http://efilingspinternal/_layouts/DocIdRedir.aspx?ID=Z5JXHV6S7NA6-3-114992</Url>
      <Description>Z5JXHV6S7NA6-3-114992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6DBA6D7-B673-4A79-BC6E-7233F8DFB246}"/>
</file>

<file path=customXml/itemProps2.xml><?xml version="1.0" encoding="utf-8"?>
<ds:datastoreItem xmlns:ds="http://schemas.openxmlformats.org/officeDocument/2006/customXml" ds:itemID="{2C61B6D7-0C82-4A9D-9AE5-2FAF67616E00}"/>
</file>

<file path=customXml/itemProps3.xml><?xml version="1.0" encoding="utf-8"?>
<ds:datastoreItem xmlns:ds="http://schemas.openxmlformats.org/officeDocument/2006/customXml" ds:itemID="{5EA83FF7-62C3-4CF3-8E58-73E1D4F4F666}"/>
</file>

<file path=customXml/itemProps4.xml><?xml version="1.0" encoding="utf-8"?>
<ds:datastoreItem xmlns:ds="http://schemas.openxmlformats.org/officeDocument/2006/customXml" ds:itemID="{360C6648-3CD8-4658-9436-AA4AB0A006DC}"/>
</file>

<file path=docProps/app.xml><?xml version="1.0" encoding="utf-8"?>
<Properties xmlns="http://schemas.openxmlformats.org/officeDocument/2006/extended-properties" xmlns:vt="http://schemas.openxmlformats.org/officeDocument/2006/docPropsVTypes">
  <TotalTime>45901</TotalTime>
  <Words>899</Words>
  <Application>Microsoft Office PowerPoint</Application>
  <PresentationFormat>On-screen Show (4:3)</PresentationFormat>
  <Paragraphs>108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42</vt:i4>
      </vt:variant>
      <vt:variant>
        <vt:lpstr>Slide Titles</vt:lpstr>
      </vt:variant>
      <vt:variant>
        <vt:i4>8</vt:i4>
      </vt:variant>
    </vt:vector>
  </HeadingPairs>
  <TitlesOfParts>
    <vt:vector size="57" baseType="lpstr">
      <vt:lpstr>ＭＳ Ｐゴシック</vt:lpstr>
      <vt:lpstr>Arial</vt:lpstr>
      <vt:lpstr>Calibri</vt:lpstr>
      <vt:lpstr>Cambria</vt:lpstr>
      <vt:lpstr>Times</vt:lpstr>
      <vt:lpstr>Times New Roman</vt:lpstr>
      <vt:lpstr>Wingdings</vt:lpstr>
      <vt:lpstr>5_Default Design</vt:lpstr>
      <vt:lpstr>7_Default Design</vt:lpstr>
      <vt:lpstr>Theme1</vt:lpstr>
      <vt:lpstr>1_Default Design</vt:lpstr>
      <vt:lpstr>4_Master_Powerpoint_Deutsch</vt:lpstr>
      <vt:lpstr>4_Default Design</vt:lpstr>
      <vt:lpstr>3_Default Design</vt:lpstr>
      <vt:lpstr>2_Default Design</vt:lpstr>
      <vt:lpstr>1_Theme1</vt:lpstr>
      <vt:lpstr>6_Default Design</vt:lpstr>
      <vt:lpstr>10_Default Design</vt:lpstr>
      <vt:lpstr>9_Default Design</vt:lpstr>
      <vt:lpstr>8_Default Design</vt:lpstr>
      <vt:lpstr>2_Theme1</vt:lpstr>
      <vt:lpstr>3_Theme1</vt:lpstr>
      <vt:lpstr>4_Theme1</vt:lpstr>
      <vt:lpstr>11_Default Design</vt:lpstr>
      <vt:lpstr>5_Theme1</vt:lpstr>
      <vt:lpstr>13_Default Design</vt:lpstr>
      <vt:lpstr>15_Default Design</vt:lpstr>
      <vt:lpstr>14_Default Design</vt:lpstr>
      <vt:lpstr>17_Default Design</vt:lpstr>
      <vt:lpstr>12_Default Design</vt:lpstr>
      <vt:lpstr>16_Default Design</vt:lpstr>
      <vt:lpstr>19_Default Design</vt:lpstr>
      <vt:lpstr>21_Default Design</vt:lpstr>
      <vt:lpstr>18_Default Design</vt:lpstr>
      <vt:lpstr>6_Theme1</vt:lpstr>
      <vt:lpstr>20_Default Design</vt:lpstr>
      <vt:lpstr>7_Theme1</vt:lpstr>
      <vt:lpstr>24_Default Design</vt:lpstr>
      <vt:lpstr>23_Default Design</vt:lpstr>
      <vt:lpstr>25_Default Design</vt:lpstr>
      <vt:lpstr>27_Default Design</vt:lpstr>
      <vt:lpstr>26_Default Design</vt:lpstr>
      <vt:lpstr>8_Theme1</vt:lpstr>
      <vt:lpstr>28_Default Design</vt:lpstr>
      <vt:lpstr>29_Default Design</vt:lpstr>
      <vt:lpstr>22_Default Design</vt:lpstr>
      <vt:lpstr>9_Theme1</vt:lpstr>
      <vt:lpstr>32_Default Design</vt:lpstr>
      <vt:lpstr>30_Default Design</vt:lpstr>
      <vt:lpstr>Introduction to CPUC Clean Energy Programs</vt:lpstr>
      <vt:lpstr>The Role of the CPUC</vt:lpstr>
      <vt:lpstr>The CPUC regulates and oversees:</vt:lpstr>
      <vt:lpstr>CPUC SB 350-related Programs  </vt:lpstr>
      <vt:lpstr>CPUC SB 350-related Programs (cont.) </vt:lpstr>
      <vt:lpstr>Other Programs for Low Income Households or Communities</vt:lpstr>
      <vt:lpstr>Activities in 2018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Introduction to CPUC Clean Energy Programs</dc:title>
  <dc:creator>Lam, Sandy</dc:creator>
  <cp:lastModifiedBy>Paul, Patricia@Energy</cp:lastModifiedBy>
  <cp:revision>2873</cp:revision>
  <cp:lastPrinted>2018-02-21T17:30:47Z</cp:lastPrinted>
  <dcterms:created xsi:type="dcterms:W3CDTF">2012-09-26T21:47:39Z</dcterms:created>
  <dcterms:modified xsi:type="dcterms:W3CDTF">2018-04-03T20:06:19Z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15414965-5c77-4412-ac5a-00f7996434c4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http://efilingspinternal/PendingDocuments/16-OIR-06/20180403T133014_Presentation__Introduction_to_CPUC_Clean_Energy_Programs.pptx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2674400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