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313" r:id="rId5"/>
    <p:sldId id="258" r:id="rId6"/>
    <p:sldId id="350" r:id="rId7"/>
    <p:sldId id="327" r:id="rId8"/>
    <p:sldId id="257" r:id="rId9"/>
    <p:sldId id="259" r:id="rId10"/>
    <p:sldId id="349" r:id="rId11"/>
    <p:sldId id="317" r:id="rId12"/>
    <p:sldId id="324" r:id="rId13"/>
    <p:sldId id="357" r:id="rId14"/>
    <p:sldId id="264" r:id="rId15"/>
    <p:sldId id="265" r:id="rId16"/>
    <p:sldId id="266" r:id="rId17"/>
    <p:sldId id="320" r:id="rId18"/>
    <p:sldId id="325" r:id="rId19"/>
    <p:sldId id="337" r:id="rId20"/>
    <p:sldId id="281" r:id="rId21"/>
    <p:sldId id="328" r:id="rId22"/>
    <p:sldId id="318" r:id="rId23"/>
    <p:sldId id="291" r:id="rId24"/>
    <p:sldId id="332" r:id="rId25"/>
    <p:sldId id="353" r:id="rId26"/>
    <p:sldId id="342" r:id="rId27"/>
    <p:sldId id="338" r:id="rId28"/>
    <p:sldId id="270" r:id="rId29"/>
    <p:sldId id="354" r:id="rId30"/>
    <p:sldId id="311" r:id="rId31"/>
    <p:sldId id="321" r:id="rId32"/>
    <p:sldId id="355" r:id="rId33"/>
    <p:sldId id="356" r:id="rId34"/>
    <p:sldId id="336" r:id="rId35"/>
    <p:sldId id="307" r:id="rId36"/>
    <p:sldId id="305" r:id="rId37"/>
    <p:sldId id="344" r:id="rId38"/>
    <p:sldId id="341" r:id="rId39"/>
    <p:sldId id="335" r:id="rId40"/>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hssai, Hally@Energy" initials="CH" lastIdx="2" clrIdx="0">
    <p:extLst>
      <p:ext uri="{19B8F6BF-5375-455C-9EA6-DF929625EA0E}">
        <p15:presenceInfo xmlns:p15="http://schemas.microsoft.com/office/powerpoint/2012/main" userId="S::Hally.Cahssai@energy.ca.gov::4030342b-7402-4ce9-b6a4-907dfd801802" providerId="AD"/>
      </p:ext>
    </p:extLst>
  </p:cmAuthor>
  <p:cmAuthor id="2" name="Carrillo, Deana@Energy" initials="CD" lastIdx="34" clrIdx="1">
    <p:extLst>
      <p:ext uri="{19B8F6BF-5375-455C-9EA6-DF929625EA0E}">
        <p15:presenceInfo xmlns:p15="http://schemas.microsoft.com/office/powerpoint/2012/main" userId="S::deana.carrillo@energy.ca.gov::4cccda5d-bf8b-476d-bbb0-3c46049cf90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F81BD"/>
    <a:srgbClr val="DBEEF4"/>
    <a:srgbClr val="0F6FC6"/>
    <a:srgbClr val="CBEA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A3723C-7A48-4A07-9291-D62152582885}" v="4289" dt="2022-03-17T16:07:37.925"/>
    <p1510:client id="{4C8B8371-E39E-4C52-91C0-CE69B5875034}" v="2312" vWet="2314" dt="2022-03-17T15:03:21.363"/>
    <p1510:client id="{5B969D13-4788-4403-A117-4E19F4359A5B}" vWet="2" dt="2022-03-16T20:37:57.027"/>
    <p1510:client id="{955592D6-2A03-45F4-88A6-F25BCBB81DAA}" v="3" dt="2022-03-17T18:53:05.298"/>
    <p1510:client id="{E0388B05-C955-4001-AA67-C08696328CD3}" v="6133" dt="2022-03-17T15:14:13.086"/>
    <p1510:client id="{F34C67E7-F87A-E2EA-241A-B47E7C2E67EF}" v="2" dt="2022-03-16T20:21:30.165"/>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180" y="-24"/>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commentAuthors" Target="commentAuthors.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ona, Guadalupe@Energy" userId="S::guadalupe.corona@energy.ca.gov::0ea49260-9628-49cf-8d25-188ab574609b" providerId="AD" clId="Web-{62CD19D5-BAB0-937A-1FE3-B93196CA3FE3}"/>
    <pc:docChg chg="modSld">
      <pc:chgData name="Corona, Guadalupe@Energy" userId="S::guadalupe.corona@energy.ca.gov::0ea49260-9628-49cf-8d25-188ab574609b" providerId="AD" clId="Web-{62CD19D5-BAB0-937A-1FE3-B93196CA3FE3}" dt="2021-12-09T00:02:52.650" v="76"/>
      <pc:docMkLst>
        <pc:docMk/>
      </pc:docMkLst>
      <pc:sldChg chg="modSp">
        <pc:chgData name="Corona, Guadalupe@Energy" userId="S::guadalupe.corona@energy.ca.gov::0ea49260-9628-49cf-8d25-188ab574609b" providerId="AD" clId="Web-{62CD19D5-BAB0-937A-1FE3-B93196CA3FE3}" dt="2021-12-09T00:00:39.930" v="36" actId="20577"/>
        <pc:sldMkLst>
          <pc:docMk/>
          <pc:sldMk cId="0" sldId="258"/>
        </pc:sldMkLst>
        <pc:spChg chg="mod">
          <ac:chgData name="Corona, Guadalupe@Energy" userId="S::guadalupe.corona@energy.ca.gov::0ea49260-9628-49cf-8d25-188ab574609b" providerId="AD" clId="Web-{62CD19D5-BAB0-937A-1FE3-B93196CA3FE3}" dt="2021-12-09T00:00:39.930" v="36" actId="20577"/>
          <ac:spMkLst>
            <pc:docMk/>
            <pc:sldMk cId="0" sldId="258"/>
            <ac:spMk id="3" creationId="{00000000-0000-0000-0000-000000000000}"/>
          </ac:spMkLst>
        </pc:spChg>
      </pc:sldChg>
      <pc:sldChg chg="modSp">
        <pc:chgData name="Corona, Guadalupe@Energy" userId="S::guadalupe.corona@energy.ca.gov::0ea49260-9628-49cf-8d25-188ab574609b" providerId="AD" clId="Web-{62CD19D5-BAB0-937A-1FE3-B93196CA3FE3}" dt="2021-12-09T00:01:19.118" v="50"/>
        <pc:sldMkLst>
          <pc:docMk/>
          <pc:sldMk cId="0" sldId="260"/>
        </pc:sldMkLst>
        <pc:graphicFrameChg chg="mod modGraphic">
          <ac:chgData name="Corona, Guadalupe@Energy" userId="S::guadalupe.corona@energy.ca.gov::0ea49260-9628-49cf-8d25-188ab574609b" providerId="AD" clId="Web-{62CD19D5-BAB0-937A-1FE3-B93196CA3FE3}" dt="2021-12-09T00:01:19.118" v="50"/>
          <ac:graphicFrameMkLst>
            <pc:docMk/>
            <pc:sldMk cId="0" sldId="260"/>
            <ac:graphicFrameMk id="4" creationId="{00000000-0000-0000-0000-000000000000}"/>
          </ac:graphicFrameMkLst>
        </pc:graphicFrameChg>
      </pc:sldChg>
      <pc:sldChg chg="modSp">
        <pc:chgData name="Corona, Guadalupe@Energy" userId="S::guadalupe.corona@energy.ca.gov::0ea49260-9628-49cf-8d25-188ab574609b" providerId="AD" clId="Web-{62CD19D5-BAB0-937A-1FE3-B93196CA3FE3}" dt="2021-12-09T00:02:52.650" v="76"/>
        <pc:sldMkLst>
          <pc:docMk/>
          <pc:sldMk cId="0" sldId="265"/>
        </pc:sldMkLst>
        <pc:graphicFrameChg chg="mod modGraphic">
          <ac:chgData name="Corona, Guadalupe@Energy" userId="S::guadalupe.corona@energy.ca.gov::0ea49260-9628-49cf-8d25-188ab574609b" providerId="AD" clId="Web-{62CD19D5-BAB0-937A-1FE3-B93196CA3FE3}" dt="2021-12-09T00:02:52.650" v="76"/>
          <ac:graphicFrameMkLst>
            <pc:docMk/>
            <pc:sldMk cId="0" sldId="265"/>
            <ac:graphicFrameMk id="3" creationId="{00000000-0000-0000-0000-000000000000}"/>
          </ac:graphicFrameMkLst>
        </pc:graphicFrameChg>
      </pc:sldChg>
    </pc:docChg>
  </pc:docChgLst>
  <pc:docChgLst>
    <pc:chgData name="Carrillo, Deana@Energy" userId="S::deana.carrillo@energy.ca.gov::4cccda5d-bf8b-476d-bbb0-3c46049cf90e" providerId="AD" clId="Web-{69DE9FB5-25BD-2C6A-35FD-7531D8D9AB26}"/>
    <pc:docChg chg="modSld">
      <pc:chgData name="Carrillo, Deana@Energy" userId="S::deana.carrillo@energy.ca.gov::4cccda5d-bf8b-476d-bbb0-3c46049cf90e" providerId="AD" clId="Web-{69DE9FB5-25BD-2C6A-35FD-7531D8D9AB26}" dt="2022-03-16T15:49:31.200" v="3" actId="14100"/>
      <pc:docMkLst>
        <pc:docMk/>
      </pc:docMkLst>
      <pc:sldChg chg="modSp">
        <pc:chgData name="Carrillo, Deana@Energy" userId="S::deana.carrillo@energy.ca.gov::4cccda5d-bf8b-476d-bbb0-3c46049cf90e" providerId="AD" clId="Web-{69DE9FB5-25BD-2C6A-35FD-7531D8D9AB26}" dt="2022-03-16T15:49:31.200" v="3" actId="14100"/>
        <pc:sldMkLst>
          <pc:docMk/>
          <pc:sldMk cId="1942564470" sldId="327"/>
        </pc:sldMkLst>
        <pc:spChg chg="mod">
          <ac:chgData name="Carrillo, Deana@Energy" userId="S::deana.carrillo@energy.ca.gov::4cccda5d-bf8b-476d-bbb0-3c46049cf90e" providerId="AD" clId="Web-{69DE9FB5-25BD-2C6A-35FD-7531D8D9AB26}" dt="2022-03-16T15:49:31.200" v="3" actId="14100"/>
          <ac:spMkLst>
            <pc:docMk/>
            <pc:sldMk cId="1942564470" sldId="327"/>
            <ac:spMk id="3" creationId="{00000000-0000-0000-0000-000000000000}"/>
          </ac:spMkLst>
        </pc:spChg>
        <pc:picChg chg="mod">
          <ac:chgData name="Carrillo, Deana@Energy" userId="S::deana.carrillo@energy.ca.gov::4cccda5d-bf8b-476d-bbb0-3c46049cf90e" providerId="AD" clId="Web-{69DE9FB5-25BD-2C6A-35FD-7531D8D9AB26}" dt="2022-03-16T15:49:16.309" v="1" actId="1076"/>
          <ac:picMkLst>
            <pc:docMk/>
            <pc:sldMk cId="1942564470" sldId="327"/>
            <ac:picMk id="6" creationId="{46246FCB-33F3-4118-91FC-B105466EA341}"/>
          </ac:picMkLst>
        </pc:picChg>
      </pc:sldChg>
    </pc:docChg>
  </pc:docChgLst>
  <pc:docChgLst>
    <pc:chgData name="Corona, Guadalupe@Energy" userId="S::guadalupe.corona@energy.ca.gov::0ea49260-9628-49cf-8d25-188ab574609b" providerId="AD" clId="Web-{3FE37D79-E7F8-9FB2-FD82-AF5643C0CF46}"/>
    <pc:docChg chg="modSld sldOrd">
      <pc:chgData name="Corona, Guadalupe@Energy" userId="S::guadalupe.corona@energy.ca.gov::0ea49260-9628-49cf-8d25-188ab574609b" providerId="AD" clId="Web-{3FE37D79-E7F8-9FB2-FD82-AF5643C0CF46}" dt="2022-03-15T16:28:10.868" v="54"/>
      <pc:docMkLst>
        <pc:docMk/>
      </pc:docMkLst>
      <pc:sldChg chg="modSp">
        <pc:chgData name="Corona, Guadalupe@Energy" userId="S::guadalupe.corona@energy.ca.gov::0ea49260-9628-49cf-8d25-188ab574609b" providerId="AD" clId="Web-{3FE37D79-E7F8-9FB2-FD82-AF5643C0CF46}" dt="2022-03-15T15:59:49.276" v="53" actId="20577"/>
        <pc:sldMkLst>
          <pc:docMk/>
          <pc:sldMk cId="0" sldId="266"/>
        </pc:sldMkLst>
        <pc:spChg chg="mod">
          <ac:chgData name="Corona, Guadalupe@Energy" userId="S::guadalupe.corona@energy.ca.gov::0ea49260-9628-49cf-8d25-188ab574609b" providerId="AD" clId="Web-{3FE37D79-E7F8-9FB2-FD82-AF5643C0CF46}" dt="2022-03-15T15:59:49.276" v="53" actId="20577"/>
          <ac:spMkLst>
            <pc:docMk/>
            <pc:sldMk cId="0" sldId="266"/>
            <ac:spMk id="3" creationId="{00000000-0000-0000-0000-000000000000}"/>
          </ac:spMkLst>
        </pc:spChg>
      </pc:sldChg>
      <pc:sldChg chg="modSp">
        <pc:chgData name="Corona, Guadalupe@Energy" userId="S::guadalupe.corona@energy.ca.gov::0ea49260-9628-49cf-8d25-188ab574609b" providerId="AD" clId="Web-{3FE37D79-E7F8-9FB2-FD82-AF5643C0CF46}" dt="2022-03-15T15:34:07.125" v="49" actId="20577"/>
        <pc:sldMkLst>
          <pc:docMk/>
          <pc:sldMk cId="1942564470" sldId="327"/>
        </pc:sldMkLst>
        <pc:spChg chg="mod">
          <ac:chgData name="Corona, Guadalupe@Energy" userId="S::guadalupe.corona@energy.ca.gov::0ea49260-9628-49cf-8d25-188ab574609b" providerId="AD" clId="Web-{3FE37D79-E7F8-9FB2-FD82-AF5643C0CF46}" dt="2022-03-15T15:34:07.125" v="49" actId="20577"/>
          <ac:spMkLst>
            <pc:docMk/>
            <pc:sldMk cId="1942564470" sldId="327"/>
            <ac:spMk id="3" creationId="{00000000-0000-0000-0000-000000000000}"/>
          </ac:spMkLst>
        </pc:spChg>
      </pc:sldChg>
      <pc:sldChg chg="ord">
        <pc:chgData name="Corona, Guadalupe@Energy" userId="S::guadalupe.corona@energy.ca.gov::0ea49260-9628-49cf-8d25-188ab574609b" providerId="AD" clId="Web-{3FE37D79-E7F8-9FB2-FD82-AF5643C0CF46}" dt="2022-03-15T16:28:10.868" v="54"/>
        <pc:sldMkLst>
          <pc:docMk/>
          <pc:sldMk cId="33036725" sldId="343"/>
        </pc:sldMkLst>
      </pc:sldChg>
      <pc:sldChg chg="modSp">
        <pc:chgData name="Corona, Guadalupe@Energy" userId="S::guadalupe.corona@energy.ca.gov::0ea49260-9628-49cf-8d25-188ab574609b" providerId="AD" clId="Web-{3FE37D79-E7F8-9FB2-FD82-AF5643C0CF46}" dt="2022-03-15T15:46:14.044" v="51" actId="14100"/>
        <pc:sldMkLst>
          <pc:docMk/>
          <pc:sldMk cId="3045613457" sldId="349"/>
        </pc:sldMkLst>
        <pc:spChg chg="mod">
          <ac:chgData name="Corona, Guadalupe@Energy" userId="S::guadalupe.corona@energy.ca.gov::0ea49260-9628-49cf-8d25-188ab574609b" providerId="AD" clId="Web-{3FE37D79-E7F8-9FB2-FD82-AF5643C0CF46}" dt="2022-03-15T15:46:14.044" v="51" actId="14100"/>
          <ac:spMkLst>
            <pc:docMk/>
            <pc:sldMk cId="3045613457" sldId="349"/>
            <ac:spMk id="5" creationId="{BE5F3DC1-E496-4FA2-A345-91548397749B}"/>
          </ac:spMkLst>
        </pc:spChg>
      </pc:sldChg>
    </pc:docChg>
  </pc:docChgLst>
  <pc:docChgLst>
    <pc:chgData name="Gibbs,Richard@Energy" userId="43eacd15-8e3a-452b-bbcc-5343d9c77dfe" providerId="ADAL" clId="{60954D89-9841-4FC4-873A-4CBC1BB197F9}"/>
    <pc:docChg chg="undo redo custSel addSld delSld modSld sldOrd">
      <pc:chgData name="Gibbs,Richard@Energy" userId="43eacd15-8e3a-452b-bbcc-5343d9c77dfe" providerId="ADAL" clId="{60954D89-9841-4FC4-873A-4CBC1BB197F9}" dt="2022-03-01T21:54:15.860" v="10268" actId="255"/>
      <pc:docMkLst>
        <pc:docMk/>
      </pc:docMkLst>
      <pc:sldChg chg="modSp mod">
        <pc:chgData name="Gibbs,Richard@Energy" userId="43eacd15-8e3a-452b-bbcc-5343d9c77dfe" providerId="ADAL" clId="{60954D89-9841-4FC4-873A-4CBC1BB197F9}" dt="2022-03-01T21:51:29.900" v="10259" actId="20577"/>
        <pc:sldMkLst>
          <pc:docMk/>
          <pc:sldMk cId="0" sldId="256"/>
        </pc:sldMkLst>
        <pc:spChg chg="mod">
          <ac:chgData name="Gibbs,Richard@Energy" userId="43eacd15-8e3a-452b-bbcc-5343d9c77dfe" providerId="ADAL" clId="{60954D89-9841-4FC4-873A-4CBC1BB197F9}" dt="2022-03-01T21:51:29.900" v="10259" actId="20577"/>
          <ac:spMkLst>
            <pc:docMk/>
            <pc:sldMk cId="0" sldId="256"/>
            <ac:spMk id="6" creationId="{00000000-0000-0000-0000-000000000000}"/>
          </ac:spMkLst>
        </pc:spChg>
      </pc:sldChg>
      <pc:sldChg chg="delSp modSp mod ord">
        <pc:chgData name="Gibbs,Richard@Energy" userId="43eacd15-8e3a-452b-bbcc-5343d9c77dfe" providerId="ADAL" clId="{60954D89-9841-4FC4-873A-4CBC1BB197F9}" dt="2022-02-25T18:45:09.957" v="8011" actId="14100"/>
        <pc:sldMkLst>
          <pc:docMk/>
          <pc:sldMk cId="0" sldId="257"/>
        </pc:sldMkLst>
        <pc:spChg chg="mod">
          <ac:chgData name="Gibbs,Richard@Energy" userId="43eacd15-8e3a-452b-bbcc-5343d9c77dfe" providerId="ADAL" clId="{60954D89-9841-4FC4-873A-4CBC1BB197F9}" dt="2022-02-25T18:45:09.957" v="8011" actId="14100"/>
          <ac:spMkLst>
            <pc:docMk/>
            <pc:sldMk cId="0" sldId="257"/>
            <ac:spMk id="2" creationId="{00000000-0000-0000-0000-000000000000}"/>
          </ac:spMkLst>
        </pc:spChg>
        <pc:spChg chg="mod">
          <ac:chgData name="Gibbs,Richard@Energy" userId="43eacd15-8e3a-452b-bbcc-5343d9c77dfe" providerId="ADAL" clId="{60954D89-9841-4FC4-873A-4CBC1BB197F9}" dt="2022-02-25T00:01:55.591" v="7800" actId="33524"/>
          <ac:spMkLst>
            <pc:docMk/>
            <pc:sldMk cId="0" sldId="257"/>
            <ac:spMk id="3" creationId="{00000000-0000-0000-0000-000000000000}"/>
          </ac:spMkLst>
        </pc:spChg>
        <pc:picChg chg="del">
          <ac:chgData name="Gibbs,Richard@Energy" userId="43eacd15-8e3a-452b-bbcc-5343d9c77dfe" providerId="ADAL" clId="{60954D89-9841-4FC4-873A-4CBC1BB197F9}" dt="2022-02-22T23:15:07.424" v="289" actId="478"/>
          <ac:picMkLst>
            <pc:docMk/>
            <pc:sldMk cId="0" sldId="257"/>
            <ac:picMk id="4" creationId="{00000000-0000-0000-0000-000000000000}"/>
          </ac:picMkLst>
        </pc:picChg>
      </pc:sldChg>
      <pc:sldChg chg="modSp mod">
        <pc:chgData name="Gibbs,Richard@Energy" userId="43eacd15-8e3a-452b-bbcc-5343d9c77dfe" providerId="ADAL" clId="{60954D89-9841-4FC4-873A-4CBC1BB197F9}" dt="2022-02-28T22:24:36.553" v="8851" actId="207"/>
        <pc:sldMkLst>
          <pc:docMk/>
          <pc:sldMk cId="0" sldId="258"/>
        </pc:sldMkLst>
        <pc:spChg chg="mod">
          <ac:chgData name="Gibbs,Richard@Energy" userId="43eacd15-8e3a-452b-bbcc-5343d9c77dfe" providerId="ADAL" clId="{60954D89-9841-4FC4-873A-4CBC1BB197F9}" dt="2022-02-28T22:24:36.553" v="8851" actId="207"/>
          <ac:spMkLst>
            <pc:docMk/>
            <pc:sldMk cId="0" sldId="258"/>
            <ac:spMk id="3" creationId="{00000000-0000-0000-0000-000000000000}"/>
          </ac:spMkLst>
        </pc:spChg>
      </pc:sldChg>
      <pc:sldChg chg="modSp mod">
        <pc:chgData name="Gibbs,Richard@Energy" userId="43eacd15-8e3a-452b-bbcc-5343d9c77dfe" providerId="ADAL" clId="{60954D89-9841-4FC4-873A-4CBC1BB197F9}" dt="2022-03-01T17:26:16.397" v="9399" actId="13926"/>
        <pc:sldMkLst>
          <pc:docMk/>
          <pc:sldMk cId="0" sldId="259"/>
        </pc:sldMkLst>
        <pc:spChg chg="mod">
          <ac:chgData name="Gibbs,Richard@Energy" userId="43eacd15-8e3a-452b-bbcc-5343d9c77dfe" providerId="ADAL" clId="{60954D89-9841-4FC4-873A-4CBC1BB197F9}" dt="2022-03-01T17:26:16.397" v="9399" actId="13926"/>
          <ac:spMkLst>
            <pc:docMk/>
            <pc:sldMk cId="0" sldId="259"/>
            <ac:spMk id="2" creationId="{00000000-0000-0000-0000-000000000000}"/>
          </ac:spMkLst>
        </pc:spChg>
      </pc:sldChg>
      <pc:sldChg chg="modSp mod modNotesTx">
        <pc:chgData name="Gibbs,Richard@Energy" userId="43eacd15-8e3a-452b-bbcc-5343d9c77dfe" providerId="ADAL" clId="{60954D89-9841-4FC4-873A-4CBC1BB197F9}" dt="2022-03-01T21:54:15.860" v="10268" actId="255"/>
        <pc:sldMkLst>
          <pc:docMk/>
          <pc:sldMk cId="0" sldId="260"/>
        </pc:sldMkLst>
        <pc:spChg chg="mod">
          <ac:chgData name="Gibbs,Richard@Energy" userId="43eacd15-8e3a-452b-bbcc-5343d9c77dfe" providerId="ADAL" clId="{60954D89-9841-4FC4-873A-4CBC1BB197F9}" dt="2022-02-25T18:57:37.741" v="8059" actId="255"/>
          <ac:spMkLst>
            <pc:docMk/>
            <pc:sldMk cId="0" sldId="260"/>
            <ac:spMk id="2" creationId="{00000000-0000-0000-0000-000000000000}"/>
          </ac:spMkLst>
        </pc:spChg>
        <pc:graphicFrameChg chg="mod modGraphic">
          <ac:chgData name="Gibbs,Richard@Energy" userId="43eacd15-8e3a-452b-bbcc-5343d9c77dfe" providerId="ADAL" clId="{60954D89-9841-4FC4-873A-4CBC1BB197F9}" dt="2022-03-01T21:54:15.860" v="10268" actId="255"/>
          <ac:graphicFrameMkLst>
            <pc:docMk/>
            <pc:sldMk cId="0" sldId="260"/>
            <ac:graphicFrameMk id="4" creationId="{00000000-0000-0000-0000-000000000000}"/>
          </ac:graphicFrameMkLst>
        </pc:graphicFrameChg>
      </pc:sldChg>
      <pc:sldChg chg="del modNotesTx">
        <pc:chgData name="Gibbs,Richard@Energy" userId="43eacd15-8e3a-452b-bbcc-5343d9c77dfe" providerId="ADAL" clId="{60954D89-9841-4FC4-873A-4CBC1BB197F9}" dt="2022-02-22T23:52:12.711" v="1415" actId="2696"/>
        <pc:sldMkLst>
          <pc:docMk/>
          <pc:sldMk cId="0" sldId="261"/>
        </pc:sldMkLst>
      </pc:sldChg>
      <pc:sldChg chg="modSp mod">
        <pc:chgData name="Gibbs,Richard@Energy" userId="43eacd15-8e3a-452b-bbcc-5343d9c77dfe" providerId="ADAL" clId="{60954D89-9841-4FC4-873A-4CBC1BB197F9}" dt="2022-02-22T21:59:54.120" v="86" actId="20577"/>
        <pc:sldMkLst>
          <pc:docMk/>
          <pc:sldMk cId="0" sldId="264"/>
        </pc:sldMkLst>
        <pc:spChg chg="mod">
          <ac:chgData name="Gibbs,Richard@Energy" userId="43eacd15-8e3a-452b-bbcc-5343d9c77dfe" providerId="ADAL" clId="{60954D89-9841-4FC4-873A-4CBC1BB197F9}" dt="2022-02-22T21:59:54.120" v="86" actId="20577"/>
          <ac:spMkLst>
            <pc:docMk/>
            <pc:sldMk cId="0" sldId="264"/>
            <ac:spMk id="2" creationId="{00000000-0000-0000-0000-000000000000}"/>
          </ac:spMkLst>
        </pc:spChg>
      </pc:sldChg>
      <pc:sldChg chg="addSp delSp modSp mod modNotesTx">
        <pc:chgData name="Gibbs,Richard@Energy" userId="43eacd15-8e3a-452b-bbcc-5343d9c77dfe" providerId="ADAL" clId="{60954D89-9841-4FC4-873A-4CBC1BB197F9}" dt="2022-02-28T22:57:12.022" v="9019" actId="2165"/>
        <pc:sldMkLst>
          <pc:docMk/>
          <pc:sldMk cId="0" sldId="265"/>
        </pc:sldMkLst>
        <pc:spChg chg="mod">
          <ac:chgData name="Gibbs,Richard@Energy" userId="43eacd15-8e3a-452b-bbcc-5343d9c77dfe" providerId="ADAL" clId="{60954D89-9841-4FC4-873A-4CBC1BB197F9}" dt="2022-02-25T19:11:31.498" v="8062" actId="207"/>
          <ac:spMkLst>
            <pc:docMk/>
            <pc:sldMk cId="0" sldId="265"/>
            <ac:spMk id="2" creationId="{00000000-0000-0000-0000-000000000000}"/>
          </ac:spMkLst>
        </pc:spChg>
        <pc:graphicFrameChg chg="del">
          <ac:chgData name="Gibbs,Richard@Energy" userId="43eacd15-8e3a-452b-bbcc-5343d9c77dfe" providerId="ADAL" clId="{60954D89-9841-4FC4-873A-4CBC1BB197F9}" dt="2022-02-22T23:23:08.655" v="910" actId="478"/>
          <ac:graphicFrameMkLst>
            <pc:docMk/>
            <pc:sldMk cId="0" sldId="265"/>
            <ac:graphicFrameMk id="3" creationId="{00000000-0000-0000-0000-000000000000}"/>
          </ac:graphicFrameMkLst>
        </pc:graphicFrameChg>
        <pc:graphicFrameChg chg="add mod modGraphic">
          <ac:chgData name="Gibbs,Richard@Energy" userId="43eacd15-8e3a-452b-bbcc-5343d9c77dfe" providerId="ADAL" clId="{60954D89-9841-4FC4-873A-4CBC1BB197F9}" dt="2022-02-28T22:57:12.022" v="9019" actId="2165"/>
          <ac:graphicFrameMkLst>
            <pc:docMk/>
            <pc:sldMk cId="0" sldId="265"/>
            <ac:graphicFrameMk id="5" creationId="{D407912D-6382-46EB-AD49-D51C61C91861}"/>
          </ac:graphicFrameMkLst>
        </pc:graphicFrameChg>
      </pc:sldChg>
      <pc:sldChg chg="delSp modSp mod modNotesTx">
        <pc:chgData name="Gibbs,Richard@Energy" userId="43eacd15-8e3a-452b-bbcc-5343d9c77dfe" providerId="ADAL" clId="{60954D89-9841-4FC4-873A-4CBC1BB197F9}" dt="2022-02-28T22:33:52.347" v="8921" actId="20577"/>
        <pc:sldMkLst>
          <pc:docMk/>
          <pc:sldMk cId="0" sldId="266"/>
        </pc:sldMkLst>
        <pc:spChg chg="mod">
          <ac:chgData name="Gibbs,Richard@Energy" userId="43eacd15-8e3a-452b-bbcc-5343d9c77dfe" providerId="ADAL" clId="{60954D89-9841-4FC4-873A-4CBC1BB197F9}" dt="2022-02-22T23:39:21.924" v="1229" actId="20577"/>
          <ac:spMkLst>
            <pc:docMk/>
            <pc:sldMk cId="0" sldId="266"/>
            <ac:spMk id="2" creationId="{00000000-0000-0000-0000-000000000000}"/>
          </ac:spMkLst>
        </pc:spChg>
        <pc:spChg chg="mod">
          <ac:chgData name="Gibbs,Richard@Energy" userId="43eacd15-8e3a-452b-bbcc-5343d9c77dfe" providerId="ADAL" clId="{60954D89-9841-4FC4-873A-4CBC1BB197F9}" dt="2022-02-28T22:31:03.123" v="8904" actId="20577"/>
          <ac:spMkLst>
            <pc:docMk/>
            <pc:sldMk cId="0" sldId="266"/>
            <ac:spMk id="3" creationId="{00000000-0000-0000-0000-000000000000}"/>
          </ac:spMkLst>
        </pc:spChg>
        <pc:picChg chg="del mod">
          <ac:chgData name="Gibbs,Richard@Energy" userId="43eacd15-8e3a-452b-bbcc-5343d9c77dfe" providerId="ADAL" clId="{60954D89-9841-4FC4-873A-4CBC1BB197F9}" dt="2022-02-22T23:54:23.677" v="1463" actId="478"/>
          <ac:picMkLst>
            <pc:docMk/>
            <pc:sldMk cId="0" sldId="266"/>
            <ac:picMk id="4" creationId="{00000000-0000-0000-0000-000000000000}"/>
          </ac:picMkLst>
        </pc:picChg>
      </pc:sldChg>
      <pc:sldChg chg="modSp del mod">
        <pc:chgData name="Gibbs,Richard@Energy" userId="43eacd15-8e3a-452b-bbcc-5343d9c77dfe" providerId="ADAL" clId="{60954D89-9841-4FC4-873A-4CBC1BB197F9}" dt="2022-02-23T23:59:37.428" v="6386" actId="2696"/>
        <pc:sldMkLst>
          <pc:docMk/>
          <pc:sldMk cId="642586274" sldId="270"/>
        </pc:sldMkLst>
        <pc:spChg chg="mod">
          <ac:chgData name="Gibbs,Richard@Energy" userId="43eacd15-8e3a-452b-bbcc-5343d9c77dfe" providerId="ADAL" clId="{60954D89-9841-4FC4-873A-4CBC1BB197F9}" dt="2022-02-22T23:39:38.566" v="1249" actId="255"/>
          <ac:spMkLst>
            <pc:docMk/>
            <pc:sldMk cId="642586274" sldId="270"/>
            <ac:spMk id="2" creationId="{00000000-0000-0000-0000-000000000000}"/>
          </ac:spMkLst>
        </pc:spChg>
      </pc:sldChg>
      <pc:sldChg chg="modSp mod">
        <pc:chgData name="Gibbs,Richard@Energy" userId="43eacd15-8e3a-452b-bbcc-5343d9c77dfe" providerId="ADAL" clId="{60954D89-9841-4FC4-873A-4CBC1BB197F9}" dt="2022-02-25T19:24:48.357" v="8116" actId="255"/>
        <pc:sldMkLst>
          <pc:docMk/>
          <pc:sldMk cId="0" sldId="281"/>
        </pc:sldMkLst>
        <pc:spChg chg="mod">
          <ac:chgData name="Gibbs,Richard@Energy" userId="43eacd15-8e3a-452b-bbcc-5343d9c77dfe" providerId="ADAL" clId="{60954D89-9841-4FC4-873A-4CBC1BB197F9}" dt="2022-02-25T19:24:48.357" v="8116" actId="255"/>
          <ac:spMkLst>
            <pc:docMk/>
            <pc:sldMk cId="0" sldId="281"/>
            <ac:spMk id="2" creationId="{00000000-0000-0000-0000-000000000000}"/>
          </ac:spMkLst>
        </pc:spChg>
      </pc:sldChg>
      <pc:sldChg chg="addSp delSp modSp mod modNotesTx">
        <pc:chgData name="Gibbs,Richard@Energy" userId="43eacd15-8e3a-452b-bbcc-5343d9c77dfe" providerId="ADAL" clId="{60954D89-9841-4FC4-873A-4CBC1BB197F9}" dt="2022-03-01T21:45:31.549" v="10239" actId="20577"/>
        <pc:sldMkLst>
          <pc:docMk/>
          <pc:sldMk cId="0" sldId="282"/>
        </pc:sldMkLst>
        <pc:spChg chg="mod">
          <ac:chgData name="Gibbs,Richard@Energy" userId="43eacd15-8e3a-452b-bbcc-5343d9c77dfe" providerId="ADAL" clId="{60954D89-9841-4FC4-873A-4CBC1BB197F9}" dt="2022-02-23T16:27:22.573" v="2319" actId="255"/>
          <ac:spMkLst>
            <pc:docMk/>
            <pc:sldMk cId="0" sldId="282"/>
            <ac:spMk id="2" creationId="{00000000-0000-0000-0000-000000000000}"/>
          </ac:spMkLst>
        </pc:spChg>
        <pc:spChg chg="ord">
          <ac:chgData name="Gibbs,Richard@Energy" userId="43eacd15-8e3a-452b-bbcc-5343d9c77dfe" providerId="ADAL" clId="{60954D89-9841-4FC4-873A-4CBC1BB197F9}" dt="2022-02-28T23:00:53.221" v="9029" actId="13244"/>
          <ac:spMkLst>
            <pc:docMk/>
            <pc:sldMk cId="0" sldId="282"/>
            <ac:spMk id="32" creationId="{00000000-0000-0000-0000-000000000000}"/>
          </ac:spMkLst>
        </pc:spChg>
        <pc:spChg chg="del">
          <ac:chgData name="Gibbs,Richard@Energy" userId="43eacd15-8e3a-452b-bbcc-5343d9c77dfe" providerId="ADAL" clId="{60954D89-9841-4FC4-873A-4CBC1BB197F9}" dt="2022-02-22T23:25:17.132" v="961" actId="478"/>
          <ac:spMkLst>
            <pc:docMk/>
            <pc:sldMk cId="0" sldId="282"/>
            <ac:spMk id="33" creationId="{EDD25C3F-3A76-46B1-AA47-187D5BFFF6F0}"/>
          </ac:spMkLst>
        </pc:spChg>
        <pc:graphicFrameChg chg="del">
          <ac:chgData name="Gibbs,Richard@Energy" userId="43eacd15-8e3a-452b-bbcc-5343d9c77dfe" providerId="ADAL" clId="{60954D89-9841-4FC4-873A-4CBC1BB197F9}" dt="2022-02-22T23:25:18.828" v="962" actId="478"/>
          <ac:graphicFrameMkLst>
            <pc:docMk/>
            <pc:sldMk cId="0" sldId="282"/>
            <ac:graphicFrameMk id="5" creationId="{AD6F9193-2B4B-4D8D-822F-1D40B858ADD4}"/>
          </ac:graphicFrameMkLst>
        </pc:graphicFrameChg>
        <pc:graphicFrameChg chg="add mod modGraphic">
          <ac:chgData name="Gibbs,Richard@Energy" userId="43eacd15-8e3a-452b-bbcc-5343d9c77dfe" providerId="ADAL" clId="{60954D89-9841-4FC4-873A-4CBC1BB197F9}" dt="2022-03-01T21:45:31.549" v="10239" actId="20577"/>
          <ac:graphicFrameMkLst>
            <pc:docMk/>
            <pc:sldMk cId="0" sldId="282"/>
            <ac:graphicFrameMk id="6" creationId="{65F5E349-39B3-4101-B9A8-28A990B2D8F2}"/>
          </ac:graphicFrameMkLst>
        </pc:graphicFrameChg>
      </pc:sldChg>
      <pc:sldChg chg="modSp mod ord">
        <pc:chgData name="Gibbs,Richard@Energy" userId="43eacd15-8e3a-452b-bbcc-5343d9c77dfe" providerId="ADAL" clId="{60954D89-9841-4FC4-873A-4CBC1BB197F9}" dt="2022-03-01T21:37:37.513" v="9897" actId="20577"/>
        <pc:sldMkLst>
          <pc:docMk/>
          <pc:sldMk cId="0" sldId="291"/>
        </pc:sldMkLst>
        <pc:spChg chg="mod">
          <ac:chgData name="Gibbs,Richard@Energy" userId="43eacd15-8e3a-452b-bbcc-5343d9c77dfe" providerId="ADAL" clId="{60954D89-9841-4FC4-873A-4CBC1BB197F9}" dt="2022-02-25T19:35:32.348" v="8184" actId="20577"/>
          <ac:spMkLst>
            <pc:docMk/>
            <pc:sldMk cId="0" sldId="291"/>
            <ac:spMk id="2" creationId="{00000000-0000-0000-0000-000000000000}"/>
          </ac:spMkLst>
        </pc:spChg>
        <pc:spChg chg="mod">
          <ac:chgData name="Gibbs,Richard@Energy" userId="43eacd15-8e3a-452b-bbcc-5343d9c77dfe" providerId="ADAL" clId="{60954D89-9841-4FC4-873A-4CBC1BB197F9}" dt="2022-03-01T21:37:37.513" v="9897" actId="20577"/>
          <ac:spMkLst>
            <pc:docMk/>
            <pc:sldMk cId="0" sldId="291"/>
            <ac:spMk id="3" creationId="{00000000-0000-0000-0000-000000000000}"/>
          </ac:spMkLst>
        </pc:spChg>
      </pc:sldChg>
      <pc:sldChg chg="del">
        <pc:chgData name="Gibbs,Richard@Energy" userId="43eacd15-8e3a-452b-bbcc-5343d9c77dfe" providerId="ADAL" clId="{60954D89-9841-4FC4-873A-4CBC1BB197F9}" dt="2022-02-23T23:51:08.807" v="6298" actId="2696"/>
        <pc:sldMkLst>
          <pc:docMk/>
          <pc:sldMk cId="0" sldId="292"/>
        </pc:sldMkLst>
      </pc:sldChg>
      <pc:sldChg chg="modSp del mod">
        <pc:chgData name="Gibbs,Richard@Energy" userId="43eacd15-8e3a-452b-bbcc-5343d9c77dfe" providerId="ADAL" clId="{60954D89-9841-4FC4-873A-4CBC1BB197F9}" dt="2022-02-28T18:56:58.316" v="8446" actId="47"/>
        <pc:sldMkLst>
          <pc:docMk/>
          <pc:sldMk cId="0" sldId="293"/>
        </pc:sldMkLst>
        <pc:spChg chg="mod">
          <ac:chgData name="Gibbs,Richard@Energy" userId="43eacd15-8e3a-452b-bbcc-5343d9c77dfe" providerId="ADAL" clId="{60954D89-9841-4FC4-873A-4CBC1BB197F9}" dt="2022-02-25T19:33:05.019" v="8165" actId="255"/>
          <ac:spMkLst>
            <pc:docMk/>
            <pc:sldMk cId="0" sldId="293"/>
            <ac:spMk id="2" creationId="{00000000-0000-0000-0000-000000000000}"/>
          </ac:spMkLst>
        </pc:spChg>
      </pc:sldChg>
      <pc:sldChg chg="del modNotesTx">
        <pc:chgData name="Gibbs,Richard@Energy" userId="43eacd15-8e3a-452b-bbcc-5343d9c77dfe" providerId="ADAL" clId="{60954D89-9841-4FC4-873A-4CBC1BB197F9}" dt="2022-02-22T23:04:20.439" v="178" actId="2696"/>
        <pc:sldMkLst>
          <pc:docMk/>
          <pc:sldMk cId="1080086452" sldId="295"/>
        </pc:sldMkLst>
      </pc:sldChg>
      <pc:sldChg chg="modSp mod">
        <pc:chgData name="Gibbs,Richard@Energy" userId="43eacd15-8e3a-452b-bbcc-5343d9c77dfe" providerId="ADAL" clId="{60954D89-9841-4FC4-873A-4CBC1BB197F9}" dt="2022-02-25T19:34:47.701" v="8175" actId="255"/>
        <pc:sldMkLst>
          <pc:docMk/>
          <pc:sldMk cId="0" sldId="298"/>
        </pc:sldMkLst>
        <pc:spChg chg="mod">
          <ac:chgData name="Gibbs,Richard@Energy" userId="43eacd15-8e3a-452b-bbcc-5343d9c77dfe" providerId="ADAL" clId="{60954D89-9841-4FC4-873A-4CBC1BB197F9}" dt="2022-02-25T19:34:47.701" v="8175" actId="255"/>
          <ac:spMkLst>
            <pc:docMk/>
            <pc:sldMk cId="0" sldId="298"/>
            <ac:spMk id="2" creationId="{00000000-0000-0000-0000-000000000000}"/>
          </ac:spMkLst>
        </pc:spChg>
        <pc:spChg chg="mod">
          <ac:chgData name="Gibbs,Richard@Energy" userId="43eacd15-8e3a-452b-bbcc-5343d9c77dfe" providerId="ADAL" clId="{60954D89-9841-4FC4-873A-4CBC1BB197F9}" dt="2022-02-23T00:06:58.308" v="1935" actId="20577"/>
          <ac:spMkLst>
            <pc:docMk/>
            <pc:sldMk cId="0" sldId="298"/>
            <ac:spMk id="3" creationId="{00000000-0000-0000-0000-000000000000}"/>
          </ac:spMkLst>
        </pc:spChg>
      </pc:sldChg>
      <pc:sldChg chg="del">
        <pc:chgData name="Gibbs,Richard@Energy" userId="43eacd15-8e3a-452b-bbcc-5343d9c77dfe" providerId="ADAL" clId="{60954D89-9841-4FC4-873A-4CBC1BB197F9}" dt="2022-02-23T23:51:29.613" v="6299" actId="2696"/>
        <pc:sldMkLst>
          <pc:docMk/>
          <pc:sldMk cId="0" sldId="299"/>
        </pc:sldMkLst>
      </pc:sldChg>
      <pc:sldChg chg="addSp delSp modSp mod">
        <pc:chgData name="Gibbs,Richard@Energy" userId="43eacd15-8e3a-452b-bbcc-5343d9c77dfe" providerId="ADAL" clId="{60954D89-9841-4FC4-873A-4CBC1BB197F9}" dt="2022-03-01T17:35:52.952" v="9729" actId="13926"/>
        <pc:sldMkLst>
          <pc:docMk/>
          <pc:sldMk cId="0" sldId="305"/>
        </pc:sldMkLst>
        <pc:spChg chg="mod">
          <ac:chgData name="Gibbs,Richard@Energy" userId="43eacd15-8e3a-452b-bbcc-5343d9c77dfe" providerId="ADAL" clId="{60954D89-9841-4FC4-873A-4CBC1BB197F9}" dt="2022-02-25T19:35:51.743" v="8185" actId="255"/>
          <ac:spMkLst>
            <pc:docMk/>
            <pc:sldMk cId="0" sldId="305"/>
            <ac:spMk id="2" creationId="{00000000-0000-0000-0000-000000000000}"/>
          </ac:spMkLst>
        </pc:spChg>
        <pc:spChg chg="del">
          <ac:chgData name="Gibbs,Richard@Energy" userId="43eacd15-8e3a-452b-bbcc-5343d9c77dfe" providerId="ADAL" clId="{60954D89-9841-4FC4-873A-4CBC1BB197F9}" dt="2022-02-23T00:08:02.669" v="1978" actId="478"/>
          <ac:spMkLst>
            <pc:docMk/>
            <pc:sldMk cId="0" sldId="305"/>
            <ac:spMk id="3" creationId="{00000000-0000-0000-0000-000000000000}"/>
          </ac:spMkLst>
        </pc:spChg>
        <pc:spChg chg="add mod ord">
          <ac:chgData name="Gibbs,Richard@Energy" userId="43eacd15-8e3a-452b-bbcc-5343d9c77dfe" providerId="ADAL" clId="{60954D89-9841-4FC4-873A-4CBC1BB197F9}" dt="2022-02-28T23:34:43.496" v="9270" actId="13244"/>
          <ac:spMkLst>
            <pc:docMk/>
            <pc:sldMk cId="0" sldId="305"/>
            <ac:spMk id="6" creationId="{E6152756-7448-4CB1-A321-C39FAE53BF19}"/>
          </ac:spMkLst>
        </pc:spChg>
        <pc:spChg chg="add mod">
          <ac:chgData name="Gibbs,Richard@Energy" userId="43eacd15-8e3a-452b-bbcc-5343d9c77dfe" providerId="ADAL" clId="{60954D89-9841-4FC4-873A-4CBC1BB197F9}" dt="2022-03-01T17:32:16.973" v="9536" actId="13926"/>
          <ac:spMkLst>
            <pc:docMk/>
            <pc:sldMk cId="0" sldId="305"/>
            <ac:spMk id="7" creationId="{76835459-2255-4BA6-90DA-84CB0251A7E2}"/>
          </ac:spMkLst>
        </pc:spChg>
        <pc:spChg chg="add mod ord">
          <ac:chgData name="Gibbs,Richard@Energy" userId="43eacd15-8e3a-452b-bbcc-5343d9c77dfe" providerId="ADAL" clId="{60954D89-9841-4FC4-873A-4CBC1BB197F9}" dt="2022-02-28T23:34:38.566" v="9269" actId="13244"/>
          <ac:spMkLst>
            <pc:docMk/>
            <pc:sldMk cId="0" sldId="305"/>
            <ac:spMk id="8" creationId="{CC56CD23-25E6-4528-BBAB-7BF4EB66CC90}"/>
          </ac:spMkLst>
        </pc:spChg>
        <pc:spChg chg="del">
          <ac:chgData name="Gibbs,Richard@Energy" userId="43eacd15-8e3a-452b-bbcc-5343d9c77dfe" providerId="ADAL" clId="{60954D89-9841-4FC4-873A-4CBC1BB197F9}" dt="2022-02-23T00:07:50.603" v="1976" actId="478"/>
          <ac:spMkLst>
            <pc:docMk/>
            <pc:sldMk cId="0" sldId="305"/>
            <ac:spMk id="25" creationId="{00000000-0000-0000-0000-000000000000}"/>
          </ac:spMkLst>
        </pc:spChg>
        <pc:spChg chg="del mod">
          <ac:chgData name="Gibbs,Richard@Energy" userId="43eacd15-8e3a-452b-bbcc-5343d9c77dfe" providerId="ADAL" clId="{60954D89-9841-4FC4-873A-4CBC1BB197F9}" dt="2022-02-23T00:07:50.603" v="1976" actId="478"/>
          <ac:spMkLst>
            <pc:docMk/>
            <pc:sldMk cId="0" sldId="305"/>
            <ac:spMk id="26" creationId="{00000000-0000-0000-0000-000000000000}"/>
          </ac:spMkLst>
        </pc:spChg>
        <pc:spChg chg="del">
          <ac:chgData name="Gibbs,Richard@Energy" userId="43eacd15-8e3a-452b-bbcc-5343d9c77dfe" providerId="ADAL" clId="{60954D89-9841-4FC4-873A-4CBC1BB197F9}" dt="2022-02-23T00:07:50.603" v="1976" actId="478"/>
          <ac:spMkLst>
            <pc:docMk/>
            <pc:sldMk cId="0" sldId="305"/>
            <ac:spMk id="27" creationId="{00000000-0000-0000-0000-000000000000}"/>
          </ac:spMkLst>
        </pc:spChg>
        <pc:spChg chg="del">
          <ac:chgData name="Gibbs,Richard@Energy" userId="43eacd15-8e3a-452b-bbcc-5343d9c77dfe" providerId="ADAL" clId="{60954D89-9841-4FC4-873A-4CBC1BB197F9}" dt="2022-02-23T00:07:58.913" v="1977" actId="478"/>
          <ac:spMkLst>
            <pc:docMk/>
            <pc:sldMk cId="0" sldId="305"/>
            <ac:spMk id="28" creationId="{00000000-0000-0000-0000-000000000000}"/>
          </ac:spMkLst>
        </pc:spChg>
        <pc:spChg chg="del">
          <ac:chgData name="Gibbs,Richard@Energy" userId="43eacd15-8e3a-452b-bbcc-5343d9c77dfe" providerId="ADAL" clId="{60954D89-9841-4FC4-873A-4CBC1BB197F9}" dt="2022-02-23T00:07:50.603" v="1976" actId="478"/>
          <ac:spMkLst>
            <pc:docMk/>
            <pc:sldMk cId="0" sldId="305"/>
            <ac:spMk id="29" creationId="{00000000-0000-0000-0000-000000000000}"/>
          </ac:spMkLst>
        </pc:spChg>
        <pc:spChg chg="del">
          <ac:chgData name="Gibbs,Richard@Energy" userId="43eacd15-8e3a-452b-bbcc-5343d9c77dfe" providerId="ADAL" clId="{60954D89-9841-4FC4-873A-4CBC1BB197F9}" dt="2022-02-23T00:07:50.603" v="1976" actId="478"/>
          <ac:spMkLst>
            <pc:docMk/>
            <pc:sldMk cId="0" sldId="305"/>
            <ac:spMk id="30" creationId="{00000000-0000-0000-0000-000000000000}"/>
          </ac:spMkLst>
        </pc:spChg>
        <pc:spChg chg="del">
          <ac:chgData name="Gibbs,Richard@Energy" userId="43eacd15-8e3a-452b-bbcc-5343d9c77dfe" providerId="ADAL" clId="{60954D89-9841-4FC4-873A-4CBC1BB197F9}" dt="2022-02-23T00:07:50.603" v="1976" actId="478"/>
          <ac:spMkLst>
            <pc:docMk/>
            <pc:sldMk cId="0" sldId="305"/>
            <ac:spMk id="31" creationId="{00000000-0000-0000-0000-000000000000}"/>
          </ac:spMkLst>
        </pc:spChg>
        <pc:spChg chg="mod">
          <ac:chgData name="Gibbs,Richard@Energy" userId="43eacd15-8e3a-452b-bbcc-5343d9c77dfe" providerId="ADAL" clId="{60954D89-9841-4FC4-873A-4CBC1BB197F9}" dt="2022-03-01T17:35:52.952" v="9729" actId="13926"/>
          <ac:spMkLst>
            <pc:docMk/>
            <pc:sldMk cId="0" sldId="305"/>
            <ac:spMk id="32" creationId="{00000000-0000-0000-0000-000000000000}"/>
          </ac:spMkLst>
        </pc:spChg>
        <pc:spChg chg="del mod">
          <ac:chgData name="Gibbs,Richard@Energy" userId="43eacd15-8e3a-452b-bbcc-5343d9c77dfe" providerId="ADAL" clId="{60954D89-9841-4FC4-873A-4CBC1BB197F9}" dt="2022-02-22T23:02:51.127" v="119" actId="21"/>
          <ac:spMkLst>
            <pc:docMk/>
            <pc:sldMk cId="0" sldId="305"/>
            <ac:spMk id="34" creationId="{00000000-0000-0000-0000-000000000000}"/>
          </ac:spMkLst>
        </pc:spChg>
        <pc:spChg chg="add mod ord">
          <ac:chgData name="Gibbs,Richard@Energy" userId="43eacd15-8e3a-452b-bbcc-5343d9c77dfe" providerId="ADAL" clId="{60954D89-9841-4FC4-873A-4CBC1BB197F9}" dt="2022-02-28T23:34:49.327" v="9271" actId="13244"/>
          <ac:spMkLst>
            <pc:docMk/>
            <pc:sldMk cId="0" sldId="305"/>
            <ac:spMk id="35" creationId="{D2207259-8EB7-4D1B-97B1-2A5D7C721668}"/>
          </ac:spMkLst>
        </pc:spChg>
        <pc:grpChg chg="del">
          <ac:chgData name="Gibbs,Richard@Energy" userId="43eacd15-8e3a-452b-bbcc-5343d9c77dfe" providerId="ADAL" clId="{60954D89-9841-4FC4-873A-4CBC1BB197F9}" dt="2022-02-23T00:07:50.603" v="1976" actId="478"/>
          <ac:grpSpMkLst>
            <pc:docMk/>
            <pc:sldMk cId="0" sldId="305"/>
            <ac:grpSpMk id="4" creationId="{00000000-0000-0000-0000-000000000000}"/>
          </ac:grpSpMkLst>
        </pc:grpChg>
        <pc:grpChg chg="del">
          <ac:chgData name="Gibbs,Richard@Energy" userId="43eacd15-8e3a-452b-bbcc-5343d9c77dfe" providerId="ADAL" clId="{60954D89-9841-4FC4-873A-4CBC1BB197F9}" dt="2022-02-23T00:07:50.603" v="1976" actId="478"/>
          <ac:grpSpMkLst>
            <pc:docMk/>
            <pc:sldMk cId="0" sldId="305"/>
            <ac:grpSpMk id="7" creationId="{00000000-0000-0000-0000-000000000000}"/>
          </ac:grpSpMkLst>
        </pc:grpChg>
        <pc:grpChg chg="del">
          <ac:chgData name="Gibbs,Richard@Energy" userId="43eacd15-8e3a-452b-bbcc-5343d9c77dfe" providerId="ADAL" clId="{60954D89-9841-4FC4-873A-4CBC1BB197F9}" dt="2022-02-23T00:07:50.603" v="1976" actId="478"/>
          <ac:grpSpMkLst>
            <pc:docMk/>
            <pc:sldMk cId="0" sldId="305"/>
            <ac:grpSpMk id="10" creationId="{00000000-0000-0000-0000-000000000000}"/>
          </ac:grpSpMkLst>
        </pc:grpChg>
        <pc:grpChg chg="del">
          <ac:chgData name="Gibbs,Richard@Energy" userId="43eacd15-8e3a-452b-bbcc-5343d9c77dfe" providerId="ADAL" clId="{60954D89-9841-4FC4-873A-4CBC1BB197F9}" dt="2022-02-23T00:07:50.603" v="1976" actId="478"/>
          <ac:grpSpMkLst>
            <pc:docMk/>
            <pc:sldMk cId="0" sldId="305"/>
            <ac:grpSpMk id="13" creationId="{00000000-0000-0000-0000-000000000000}"/>
          </ac:grpSpMkLst>
        </pc:grpChg>
        <pc:grpChg chg="del">
          <ac:chgData name="Gibbs,Richard@Energy" userId="43eacd15-8e3a-452b-bbcc-5343d9c77dfe" providerId="ADAL" clId="{60954D89-9841-4FC4-873A-4CBC1BB197F9}" dt="2022-02-23T00:07:50.603" v="1976" actId="478"/>
          <ac:grpSpMkLst>
            <pc:docMk/>
            <pc:sldMk cId="0" sldId="305"/>
            <ac:grpSpMk id="16" creationId="{00000000-0000-0000-0000-000000000000}"/>
          </ac:grpSpMkLst>
        </pc:grpChg>
        <pc:grpChg chg="del">
          <ac:chgData name="Gibbs,Richard@Energy" userId="43eacd15-8e3a-452b-bbcc-5343d9c77dfe" providerId="ADAL" clId="{60954D89-9841-4FC4-873A-4CBC1BB197F9}" dt="2022-02-23T00:07:50.603" v="1976" actId="478"/>
          <ac:grpSpMkLst>
            <pc:docMk/>
            <pc:sldMk cId="0" sldId="305"/>
            <ac:grpSpMk id="19" creationId="{00000000-0000-0000-0000-000000000000}"/>
          </ac:grpSpMkLst>
        </pc:grpChg>
        <pc:grpChg chg="del">
          <ac:chgData name="Gibbs,Richard@Energy" userId="43eacd15-8e3a-452b-bbcc-5343d9c77dfe" providerId="ADAL" clId="{60954D89-9841-4FC4-873A-4CBC1BB197F9}" dt="2022-02-23T00:07:50.603" v="1976" actId="478"/>
          <ac:grpSpMkLst>
            <pc:docMk/>
            <pc:sldMk cId="0" sldId="305"/>
            <ac:grpSpMk id="22" creationId="{00000000-0000-0000-0000-000000000000}"/>
          </ac:grpSpMkLst>
        </pc:grpChg>
        <pc:picChg chg="add mod">
          <ac:chgData name="Gibbs,Richard@Energy" userId="43eacd15-8e3a-452b-bbcc-5343d9c77dfe" providerId="ADAL" clId="{60954D89-9841-4FC4-873A-4CBC1BB197F9}" dt="2022-03-01T17:35:17.862" v="9728" actId="962"/>
          <ac:picMkLst>
            <pc:docMk/>
            <pc:sldMk cId="0" sldId="305"/>
            <ac:picMk id="4" creationId="{5309FA47-61A2-4A43-928D-815F4137C0F7}"/>
          </ac:picMkLst>
        </pc:picChg>
        <pc:picChg chg="add del mod ord">
          <ac:chgData name="Gibbs,Richard@Energy" userId="43eacd15-8e3a-452b-bbcc-5343d9c77dfe" providerId="ADAL" clId="{60954D89-9841-4FC4-873A-4CBC1BB197F9}" dt="2022-03-01T17:33:13.766" v="9540" actId="478"/>
          <ac:picMkLst>
            <pc:docMk/>
            <pc:sldMk cId="0" sldId="305"/>
            <ac:picMk id="5" creationId="{6C5B1EA7-CFFA-47C7-AD2C-187922795E65}"/>
          </ac:picMkLst>
        </pc:picChg>
      </pc:sldChg>
      <pc:sldChg chg="addSp delSp modSp del mod modNotesTx">
        <pc:chgData name="Gibbs,Richard@Energy" userId="43eacd15-8e3a-452b-bbcc-5343d9c77dfe" providerId="ADAL" clId="{60954D89-9841-4FC4-873A-4CBC1BB197F9}" dt="2022-02-28T22:23:15.735" v="8850" actId="2696"/>
        <pc:sldMkLst>
          <pc:docMk/>
          <pc:sldMk cId="0" sldId="306"/>
        </pc:sldMkLst>
        <pc:spChg chg="mod">
          <ac:chgData name="Gibbs,Richard@Energy" userId="43eacd15-8e3a-452b-bbcc-5343d9c77dfe" providerId="ADAL" clId="{60954D89-9841-4FC4-873A-4CBC1BB197F9}" dt="2022-02-25T19:36:04.461" v="8186" actId="255"/>
          <ac:spMkLst>
            <pc:docMk/>
            <pc:sldMk cId="0" sldId="306"/>
            <ac:spMk id="2" creationId="{00000000-0000-0000-0000-000000000000}"/>
          </ac:spMkLst>
        </pc:spChg>
        <pc:spChg chg="del mod">
          <ac:chgData name="Gibbs,Richard@Energy" userId="43eacd15-8e3a-452b-bbcc-5343d9c77dfe" providerId="ADAL" clId="{60954D89-9841-4FC4-873A-4CBC1BB197F9}" dt="2022-02-28T22:18:20.111" v="8822"/>
          <ac:spMkLst>
            <pc:docMk/>
            <pc:sldMk cId="0" sldId="306"/>
            <ac:spMk id="3" creationId="{00000000-0000-0000-0000-000000000000}"/>
          </ac:spMkLst>
        </pc:spChg>
        <pc:spChg chg="topLvl">
          <ac:chgData name="Gibbs,Richard@Energy" userId="43eacd15-8e3a-452b-bbcc-5343d9c77dfe" providerId="ADAL" clId="{60954D89-9841-4FC4-873A-4CBC1BB197F9}" dt="2022-02-28T22:20:56.247" v="8839" actId="478"/>
          <ac:spMkLst>
            <pc:docMk/>
            <pc:sldMk cId="0" sldId="306"/>
            <ac:spMk id="8" creationId="{00000000-0000-0000-0000-000000000000}"/>
          </ac:spMkLst>
        </pc:spChg>
        <pc:spChg chg="del mod">
          <ac:chgData name="Gibbs,Richard@Energy" userId="43eacd15-8e3a-452b-bbcc-5343d9c77dfe" providerId="ADAL" clId="{60954D89-9841-4FC4-873A-4CBC1BB197F9}" dt="2022-02-28T22:18:20.103" v="8820" actId="478"/>
          <ac:spMkLst>
            <pc:docMk/>
            <pc:sldMk cId="0" sldId="306"/>
            <ac:spMk id="9" creationId="{00000000-0000-0000-0000-000000000000}"/>
          </ac:spMkLst>
        </pc:spChg>
        <pc:spChg chg="del">
          <ac:chgData name="Gibbs,Richard@Energy" userId="43eacd15-8e3a-452b-bbcc-5343d9c77dfe" providerId="ADAL" clId="{60954D89-9841-4FC4-873A-4CBC1BB197F9}" dt="2022-02-23T22:11:41.566" v="5243" actId="478"/>
          <ac:spMkLst>
            <pc:docMk/>
            <pc:sldMk cId="0" sldId="306"/>
            <ac:spMk id="10" creationId="{00000000-0000-0000-0000-000000000000}"/>
          </ac:spMkLst>
        </pc:spChg>
        <pc:spChg chg="del mod topLvl">
          <ac:chgData name="Gibbs,Richard@Energy" userId="43eacd15-8e3a-452b-bbcc-5343d9c77dfe" providerId="ADAL" clId="{60954D89-9841-4FC4-873A-4CBC1BB197F9}" dt="2022-02-28T22:20:56.247" v="8839" actId="478"/>
          <ac:spMkLst>
            <pc:docMk/>
            <pc:sldMk cId="0" sldId="306"/>
            <ac:spMk id="11" creationId="{00000000-0000-0000-0000-000000000000}"/>
          </ac:spMkLst>
        </pc:spChg>
        <pc:spChg chg="del">
          <ac:chgData name="Gibbs,Richard@Energy" userId="43eacd15-8e3a-452b-bbcc-5343d9c77dfe" providerId="ADAL" clId="{60954D89-9841-4FC4-873A-4CBC1BB197F9}" dt="2022-02-23T22:11:36.350" v="5242" actId="478"/>
          <ac:spMkLst>
            <pc:docMk/>
            <pc:sldMk cId="0" sldId="306"/>
            <ac:spMk id="12" creationId="{00000000-0000-0000-0000-000000000000}"/>
          </ac:spMkLst>
        </pc:spChg>
        <pc:spChg chg="mod">
          <ac:chgData name="Gibbs,Richard@Energy" userId="43eacd15-8e3a-452b-bbcc-5343d9c77dfe" providerId="ADAL" clId="{60954D89-9841-4FC4-873A-4CBC1BB197F9}" dt="2022-02-22T23:03:34.056" v="125" actId="1076"/>
          <ac:spMkLst>
            <pc:docMk/>
            <pc:sldMk cId="0" sldId="306"/>
            <ac:spMk id="13" creationId="{00000000-0000-0000-0000-000000000000}"/>
          </ac:spMkLst>
        </pc:spChg>
        <pc:grpChg chg="del">
          <ac:chgData name="Gibbs,Richard@Energy" userId="43eacd15-8e3a-452b-bbcc-5343d9c77dfe" providerId="ADAL" clId="{60954D89-9841-4FC4-873A-4CBC1BB197F9}" dt="2022-02-28T22:20:56.247" v="8839" actId="478"/>
          <ac:grpSpMkLst>
            <pc:docMk/>
            <pc:sldMk cId="0" sldId="306"/>
            <ac:grpSpMk id="5" creationId="{00000000-0000-0000-0000-000000000000}"/>
          </ac:grpSpMkLst>
        </pc:grpChg>
        <pc:picChg chg="add del mod">
          <ac:chgData name="Gibbs,Richard@Energy" userId="43eacd15-8e3a-452b-bbcc-5343d9c77dfe" providerId="ADAL" clId="{60954D89-9841-4FC4-873A-4CBC1BB197F9}" dt="2022-02-28T22:20:47.315" v="8838" actId="478"/>
          <ac:picMkLst>
            <pc:docMk/>
            <pc:sldMk cId="0" sldId="306"/>
            <ac:picMk id="14" creationId="{633ED42E-3F14-4E82-86E8-85F05E9BA933}"/>
          </ac:picMkLst>
        </pc:picChg>
      </pc:sldChg>
      <pc:sldChg chg="delSp modSp mod">
        <pc:chgData name="Gibbs,Richard@Energy" userId="43eacd15-8e3a-452b-bbcc-5343d9c77dfe" providerId="ADAL" clId="{60954D89-9841-4FC4-873A-4CBC1BB197F9}" dt="2022-02-28T22:27:43.144" v="8858" actId="207"/>
        <pc:sldMkLst>
          <pc:docMk/>
          <pc:sldMk cId="0" sldId="307"/>
        </pc:sldMkLst>
        <pc:spChg chg="mod">
          <ac:chgData name="Gibbs,Richard@Energy" userId="43eacd15-8e3a-452b-bbcc-5343d9c77dfe" providerId="ADAL" clId="{60954D89-9841-4FC4-873A-4CBC1BB197F9}" dt="2022-02-25T19:36:11.278" v="8187" actId="255"/>
          <ac:spMkLst>
            <pc:docMk/>
            <pc:sldMk cId="0" sldId="307"/>
            <ac:spMk id="2" creationId="{00000000-0000-0000-0000-000000000000}"/>
          </ac:spMkLst>
        </pc:spChg>
        <pc:spChg chg="mod">
          <ac:chgData name="Gibbs,Richard@Energy" userId="43eacd15-8e3a-452b-bbcc-5343d9c77dfe" providerId="ADAL" clId="{60954D89-9841-4FC4-873A-4CBC1BB197F9}" dt="2022-02-28T22:27:43.144" v="8858" actId="207"/>
          <ac:spMkLst>
            <pc:docMk/>
            <pc:sldMk cId="0" sldId="307"/>
            <ac:spMk id="3" creationId="{00000000-0000-0000-0000-000000000000}"/>
          </ac:spMkLst>
        </pc:spChg>
        <pc:picChg chg="del">
          <ac:chgData name="Gibbs,Richard@Energy" userId="43eacd15-8e3a-452b-bbcc-5343d9c77dfe" providerId="ADAL" clId="{60954D89-9841-4FC4-873A-4CBC1BB197F9}" dt="2022-02-28T19:27:10.284" v="8533" actId="478"/>
          <ac:picMkLst>
            <pc:docMk/>
            <pc:sldMk cId="0" sldId="307"/>
            <ac:picMk id="4" creationId="{00000000-0000-0000-0000-000000000000}"/>
          </ac:picMkLst>
        </pc:picChg>
      </pc:sldChg>
      <pc:sldChg chg="delSp modSp del mod">
        <pc:chgData name="Gibbs,Richard@Energy" userId="43eacd15-8e3a-452b-bbcc-5343d9c77dfe" providerId="ADAL" clId="{60954D89-9841-4FC4-873A-4CBC1BB197F9}" dt="2022-02-23T22:10:45.505" v="5238" actId="2696"/>
        <pc:sldMkLst>
          <pc:docMk/>
          <pc:sldMk cId="0" sldId="308"/>
        </pc:sldMkLst>
        <pc:spChg chg="mod">
          <ac:chgData name="Gibbs,Richard@Energy" userId="43eacd15-8e3a-452b-bbcc-5343d9c77dfe" providerId="ADAL" clId="{60954D89-9841-4FC4-873A-4CBC1BB197F9}" dt="2022-02-23T22:09:43.230" v="5181" actId="122"/>
          <ac:spMkLst>
            <pc:docMk/>
            <pc:sldMk cId="0" sldId="308"/>
            <ac:spMk id="5" creationId="{00000000-0000-0000-0000-000000000000}"/>
          </ac:spMkLst>
        </pc:spChg>
        <pc:spChg chg="del mod">
          <ac:chgData name="Gibbs,Richard@Energy" userId="43eacd15-8e3a-452b-bbcc-5343d9c77dfe" providerId="ADAL" clId="{60954D89-9841-4FC4-873A-4CBC1BB197F9}" dt="2022-02-22T23:03:12.912" v="123" actId="21"/>
          <ac:spMkLst>
            <pc:docMk/>
            <pc:sldMk cId="0" sldId="308"/>
            <ac:spMk id="6" creationId="{00000000-0000-0000-0000-000000000000}"/>
          </ac:spMkLst>
        </pc:spChg>
      </pc:sldChg>
      <pc:sldChg chg="del">
        <pc:chgData name="Gibbs,Richard@Energy" userId="43eacd15-8e3a-452b-bbcc-5343d9c77dfe" providerId="ADAL" clId="{60954D89-9841-4FC4-873A-4CBC1BB197F9}" dt="2022-02-22T23:38:58.143" v="1202" actId="2696"/>
        <pc:sldMkLst>
          <pc:docMk/>
          <pc:sldMk cId="1619679670" sldId="309"/>
        </pc:sldMkLst>
      </pc:sldChg>
      <pc:sldChg chg="addSp delSp modSp mod modNotesTx">
        <pc:chgData name="Gibbs,Richard@Energy" userId="43eacd15-8e3a-452b-bbcc-5343d9c77dfe" providerId="ADAL" clId="{60954D89-9841-4FC4-873A-4CBC1BB197F9}" dt="2022-03-01T17:29:09.565" v="9503" actId="13926"/>
        <pc:sldMkLst>
          <pc:docMk/>
          <pc:sldMk cId="2235877613" sldId="310"/>
        </pc:sldMkLst>
        <pc:spChg chg="mod">
          <ac:chgData name="Gibbs,Richard@Energy" userId="43eacd15-8e3a-452b-bbcc-5343d9c77dfe" providerId="ADAL" clId="{60954D89-9841-4FC4-873A-4CBC1BB197F9}" dt="2022-02-28T18:55:05.310" v="8445" actId="20577"/>
          <ac:spMkLst>
            <pc:docMk/>
            <pc:sldMk cId="2235877613" sldId="310"/>
            <ac:spMk id="2" creationId="{00000000-0000-0000-0000-000000000000}"/>
          </ac:spMkLst>
        </pc:spChg>
        <pc:spChg chg="mod">
          <ac:chgData name="Gibbs,Richard@Energy" userId="43eacd15-8e3a-452b-bbcc-5343d9c77dfe" providerId="ADAL" clId="{60954D89-9841-4FC4-873A-4CBC1BB197F9}" dt="2022-03-01T17:29:09.565" v="9503" actId="13926"/>
          <ac:spMkLst>
            <pc:docMk/>
            <pc:sldMk cId="2235877613" sldId="310"/>
            <ac:spMk id="5" creationId="{74694FFB-AAAE-428D-B89E-F15B112E9F54}"/>
          </ac:spMkLst>
        </pc:spChg>
        <pc:spChg chg="add del">
          <ac:chgData name="Gibbs,Richard@Energy" userId="43eacd15-8e3a-452b-bbcc-5343d9c77dfe" providerId="ADAL" clId="{60954D89-9841-4FC4-873A-4CBC1BB197F9}" dt="2022-02-22T23:29:00.393" v="1070" actId="22"/>
          <ac:spMkLst>
            <pc:docMk/>
            <pc:sldMk cId="2235877613" sldId="310"/>
            <ac:spMk id="6" creationId="{1D69F1D2-DE49-449F-B9A5-E7CA3E1F18F9}"/>
          </ac:spMkLst>
        </pc:spChg>
        <pc:spChg chg="add del mod">
          <ac:chgData name="Gibbs,Richard@Energy" userId="43eacd15-8e3a-452b-bbcc-5343d9c77dfe" providerId="ADAL" clId="{60954D89-9841-4FC4-873A-4CBC1BB197F9}" dt="2022-02-25T19:30:42.295" v="8149" actId="478"/>
          <ac:spMkLst>
            <pc:docMk/>
            <pc:sldMk cId="2235877613" sldId="310"/>
            <ac:spMk id="8" creationId="{C311F0A4-1874-4D10-B464-7E1FEAD4E841}"/>
          </ac:spMkLst>
        </pc:spChg>
      </pc:sldChg>
      <pc:sldChg chg="del">
        <pc:chgData name="Gibbs,Richard@Energy" userId="43eacd15-8e3a-452b-bbcc-5343d9c77dfe" providerId="ADAL" clId="{60954D89-9841-4FC4-873A-4CBC1BB197F9}" dt="2022-02-22T23:04:13.955" v="177" actId="2696"/>
        <pc:sldMkLst>
          <pc:docMk/>
          <pc:sldMk cId="459732630" sldId="311"/>
        </pc:sldMkLst>
      </pc:sldChg>
      <pc:sldChg chg="modSp mod">
        <pc:chgData name="Gibbs,Richard@Energy" userId="43eacd15-8e3a-452b-bbcc-5343d9c77dfe" providerId="ADAL" clId="{60954D89-9841-4FC4-873A-4CBC1BB197F9}" dt="2022-02-23T21:38:25.205" v="3932" actId="20577"/>
        <pc:sldMkLst>
          <pc:docMk/>
          <pc:sldMk cId="1753627182" sldId="312"/>
        </pc:sldMkLst>
        <pc:spChg chg="mod">
          <ac:chgData name="Gibbs,Richard@Energy" userId="43eacd15-8e3a-452b-bbcc-5343d9c77dfe" providerId="ADAL" clId="{60954D89-9841-4FC4-873A-4CBC1BB197F9}" dt="2022-02-23T21:38:25.205" v="3932" actId="20577"/>
          <ac:spMkLst>
            <pc:docMk/>
            <pc:sldMk cId="1753627182" sldId="312"/>
            <ac:spMk id="2" creationId="{6623414F-4CB6-46D4-9166-A7E7F8B615DF}"/>
          </ac:spMkLst>
        </pc:spChg>
        <pc:spChg chg="mod">
          <ac:chgData name="Gibbs,Richard@Energy" userId="43eacd15-8e3a-452b-bbcc-5343d9c77dfe" providerId="ADAL" clId="{60954D89-9841-4FC4-873A-4CBC1BB197F9}" dt="2022-02-23T18:38:53.322" v="2641" actId="20577"/>
          <ac:spMkLst>
            <pc:docMk/>
            <pc:sldMk cId="1753627182" sldId="312"/>
            <ac:spMk id="3" creationId="{828D9178-278D-41E6-8717-C598041D7FC8}"/>
          </ac:spMkLst>
        </pc:spChg>
      </pc:sldChg>
      <pc:sldChg chg="del modNotesTx">
        <pc:chgData name="Gibbs,Richard@Energy" userId="43eacd15-8e3a-452b-bbcc-5343d9c77dfe" providerId="ADAL" clId="{60954D89-9841-4FC4-873A-4CBC1BB197F9}" dt="2022-02-22T23:34:25.508" v="1201" actId="2696"/>
        <pc:sldMkLst>
          <pc:docMk/>
          <pc:sldMk cId="3323360557" sldId="313"/>
        </pc:sldMkLst>
      </pc:sldChg>
      <pc:sldChg chg="del modNotesTx">
        <pc:chgData name="Gibbs,Richard@Energy" userId="43eacd15-8e3a-452b-bbcc-5343d9c77dfe" providerId="ADAL" clId="{60954D89-9841-4FC4-873A-4CBC1BB197F9}" dt="2022-02-22T23:39:03.519" v="1203" actId="2696"/>
        <pc:sldMkLst>
          <pc:docMk/>
          <pc:sldMk cId="1410349941" sldId="314"/>
        </pc:sldMkLst>
      </pc:sldChg>
      <pc:sldChg chg="del modNotesTx">
        <pc:chgData name="Gibbs,Richard@Energy" userId="43eacd15-8e3a-452b-bbcc-5343d9c77dfe" providerId="ADAL" clId="{60954D89-9841-4FC4-873A-4CBC1BB197F9}" dt="2022-02-22T23:40:17.910" v="1265" actId="2696"/>
        <pc:sldMkLst>
          <pc:docMk/>
          <pc:sldMk cId="2664695953" sldId="315"/>
        </pc:sldMkLst>
      </pc:sldChg>
      <pc:sldChg chg="del modNotesTx">
        <pc:chgData name="Gibbs,Richard@Energy" userId="43eacd15-8e3a-452b-bbcc-5343d9c77dfe" providerId="ADAL" clId="{60954D89-9841-4FC4-873A-4CBC1BB197F9}" dt="2022-02-22T23:04:23.491" v="179" actId="2696"/>
        <pc:sldMkLst>
          <pc:docMk/>
          <pc:sldMk cId="3243337979" sldId="316"/>
        </pc:sldMkLst>
      </pc:sldChg>
      <pc:sldChg chg="del">
        <pc:chgData name="Gibbs,Richard@Energy" userId="43eacd15-8e3a-452b-bbcc-5343d9c77dfe" providerId="ADAL" clId="{60954D89-9841-4FC4-873A-4CBC1BB197F9}" dt="2022-02-22T23:34:01.451" v="1199" actId="2696"/>
        <pc:sldMkLst>
          <pc:docMk/>
          <pc:sldMk cId="1159318668" sldId="317"/>
        </pc:sldMkLst>
      </pc:sldChg>
      <pc:sldChg chg="delSp modSp add mod modNotesTx">
        <pc:chgData name="Gibbs,Richard@Energy" userId="43eacd15-8e3a-452b-bbcc-5343d9c77dfe" providerId="ADAL" clId="{60954D89-9841-4FC4-873A-4CBC1BB197F9}" dt="2022-02-28T22:36:44.780" v="8980" actId="20577"/>
        <pc:sldMkLst>
          <pc:docMk/>
          <pc:sldMk cId="2514902214" sldId="318"/>
        </pc:sldMkLst>
        <pc:spChg chg="mod">
          <ac:chgData name="Gibbs,Richard@Energy" userId="43eacd15-8e3a-452b-bbcc-5343d9c77dfe" providerId="ADAL" clId="{60954D89-9841-4FC4-873A-4CBC1BB197F9}" dt="2022-02-25T19:24:57.751" v="8117" actId="255"/>
          <ac:spMkLst>
            <pc:docMk/>
            <pc:sldMk cId="2514902214" sldId="318"/>
            <ac:spMk id="2" creationId="{00000000-0000-0000-0000-000000000000}"/>
          </ac:spMkLst>
        </pc:spChg>
        <pc:spChg chg="mod">
          <ac:chgData name="Gibbs,Richard@Energy" userId="43eacd15-8e3a-452b-bbcc-5343d9c77dfe" providerId="ADAL" clId="{60954D89-9841-4FC4-873A-4CBC1BB197F9}" dt="2022-02-28T22:36:44.780" v="8980" actId="20577"/>
          <ac:spMkLst>
            <pc:docMk/>
            <pc:sldMk cId="2514902214" sldId="318"/>
            <ac:spMk id="33" creationId="{EDD25C3F-3A76-46B1-AA47-187D5BFFF6F0}"/>
          </ac:spMkLst>
        </pc:spChg>
        <pc:graphicFrameChg chg="del">
          <ac:chgData name="Gibbs,Richard@Energy" userId="43eacd15-8e3a-452b-bbcc-5343d9c77dfe" providerId="ADAL" clId="{60954D89-9841-4FC4-873A-4CBC1BB197F9}" dt="2022-02-22T23:34:14.303" v="1200" actId="478"/>
          <ac:graphicFrameMkLst>
            <pc:docMk/>
            <pc:sldMk cId="2514902214" sldId="318"/>
            <ac:graphicFrameMk id="5" creationId="{AD6F9193-2B4B-4D8D-822F-1D40B858ADD4}"/>
          </ac:graphicFrameMkLst>
        </pc:graphicFrameChg>
      </pc:sldChg>
      <pc:sldChg chg="modSp add del mod">
        <pc:chgData name="Gibbs,Richard@Energy" userId="43eacd15-8e3a-452b-bbcc-5343d9c77dfe" providerId="ADAL" clId="{60954D89-9841-4FC4-873A-4CBC1BB197F9}" dt="2022-02-22T23:59:20.664" v="1571" actId="2696"/>
        <pc:sldMkLst>
          <pc:docMk/>
          <pc:sldMk cId="2022245393" sldId="319"/>
        </pc:sldMkLst>
        <pc:spChg chg="mod">
          <ac:chgData name="Gibbs,Richard@Energy" userId="43eacd15-8e3a-452b-bbcc-5343d9c77dfe" providerId="ADAL" clId="{60954D89-9841-4FC4-873A-4CBC1BB197F9}" dt="2022-02-22T23:58:37.679" v="1566" actId="5793"/>
          <ac:spMkLst>
            <pc:docMk/>
            <pc:sldMk cId="2022245393" sldId="319"/>
            <ac:spMk id="3" creationId="{00000000-0000-0000-0000-000000000000}"/>
          </ac:spMkLst>
        </pc:spChg>
      </pc:sldChg>
      <pc:sldChg chg="modSp add mod modNotesTx">
        <pc:chgData name="Gibbs,Richard@Energy" userId="43eacd15-8e3a-452b-bbcc-5343d9c77dfe" providerId="ADAL" clId="{60954D89-9841-4FC4-873A-4CBC1BB197F9}" dt="2022-02-28T22:58:24.917" v="9028" actId="2"/>
        <pc:sldMkLst>
          <pc:docMk/>
          <pc:sldMk cId="597316568" sldId="320"/>
        </pc:sldMkLst>
        <pc:spChg chg="mod">
          <ac:chgData name="Gibbs,Richard@Energy" userId="43eacd15-8e3a-452b-bbcc-5343d9c77dfe" providerId="ADAL" clId="{60954D89-9841-4FC4-873A-4CBC1BB197F9}" dt="2022-02-28T22:58:24.917" v="9028" actId="2"/>
          <ac:spMkLst>
            <pc:docMk/>
            <pc:sldMk cId="597316568" sldId="320"/>
            <ac:spMk id="3" creationId="{00000000-0000-0000-0000-000000000000}"/>
          </ac:spMkLst>
        </pc:spChg>
      </pc:sldChg>
      <pc:sldChg chg="modSp add del mod">
        <pc:chgData name="Gibbs,Richard@Energy" userId="43eacd15-8e3a-452b-bbcc-5343d9c77dfe" providerId="ADAL" clId="{60954D89-9841-4FC4-873A-4CBC1BB197F9}" dt="2022-02-23T23:51:53.191" v="6304" actId="47"/>
        <pc:sldMkLst>
          <pc:docMk/>
          <pc:sldMk cId="3205315264" sldId="321"/>
        </pc:sldMkLst>
        <pc:spChg chg="mod">
          <ac:chgData name="Gibbs,Richard@Energy" userId="43eacd15-8e3a-452b-bbcc-5343d9c77dfe" providerId="ADAL" clId="{60954D89-9841-4FC4-873A-4CBC1BB197F9}" dt="2022-02-23T00:07:21.623" v="1975" actId="20577"/>
          <ac:spMkLst>
            <pc:docMk/>
            <pc:sldMk cId="3205315264" sldId="321"/>
            <ac:spMk id="3" creationId="{00000000-0000-0000-0000-000000000000}"/>
          </ac:spMkLst>
        </pc:spChg>
      </pc:sldChg>
      <pc:sldChg chg="delSp modSp add del mod">
        <pc:chgData name="Gibbs,Richard@Energy" userId="43eacd15-8e3a-452b-bbcc-5343d9c77dfe" providerId="ADAL" clId="{60954D89-9841-4FC4-873A-4CBC1BB197F9}" dt="2022-02-23T22:07:30.072" v="5127" actId="2696"/>
        <pc:sldMkLst>
          <pc:docMk/>
          <pc:sldMk cId="3010827092" sldId="322"/>
        </pc:sldMkLst>
        <pc:spChg chg="mod">
          <ac:chgData name="Gibbs,Richard@Energy" userId="43eacd15-8e3a-452b-bbcc-5343d9c77dfe" providerId="ADAL" clId="{60954D89-9841-4FC4-873A-4CBC1BB197F9}" dt="2022-02-23T16:29:18.356" v="2424" actId="14100"/>
          <ac:spMkLst>
            <pc:docMk/>
            <pc:sldMk cId="3010827092" sldId="322"/>
            <ac:spMk id="2" creationId="{00000000-0000-0000-0000-000000000000}"/>
          </ac:spMkLst>
        </pc:spChg>
        <pc:spChg chg="mod">
          <ac:chgData name="Gibbs,Richard@Energy" userId="43eacd15-8e3a-452b-bbcc-5343d9c77dfe" providerId="ADAL" clId="{60954D89-9841-4FC4-873A-4CBC1BB197F9}" dt="2022-02-23T16:32:12.658" v="2609" actId="20577"/>
          <ac:spMkLst>
            <pc:docMk/>
            <pc:sldMk cId="3010827092" sldId="322"/>
            <ac:spMk id="5" creationId="{74694FFB-AAAE-428D-B89E-F15B112E9F54}"/>
          </ac:spMkLst>
        </pc:spChg>
        <pc:spChg chg="del">
          <ac:chgData name="Gibbs,Richard@Energy" userId="43eacd15-8e3a-452b-bbcc-5343d9c77dfe" providerId="ADAL" clId="{60954D89-9841-4FC4-873A-4CBC1BB197F9}" dt="2022-02-23T16:29:42.975" v="2425" actId="478"/>
          <ac:spMkLst>
            <pc:docMk/>
            <pc:sldMk cId="3010827092" sldId="322"/>
            <ac:spMk id="8" creationId="{C311F0A4-1874-4D10-B464-7E1FEAD4E841}"/>
          </ac:spMkLst>
        </pc:spChg>
      </pc:sldChg>
      <pc:sldChg chg="modSp add mod modNotesTx">
        <pc:chgData name="Gibbs,Richard@Energy" userId="43eacd15-8e3a-452b-bbcc-5343d9c77dfe" providerId="ADAL" clId="{60954D89-9841-4FC4-873A-4CBC1BB197F9}" dt="2022-02-28T22:51:22.013" v="9006" actId="179"/>
        <pc:sldMkLst>
          <pc:docMk/>
          <pc:sldMk cId="3442481115" sldId="323"/>
        </pc:sldMkLst>
        <pc:spChg chg="mod">
          <ac:chgData name="Gibbs,Richard@Energy" userId="43eacd15-8e3a-452b-bbcc-5343d9c77dfe" providerId="ADAL" clId="{60954D89-9841-4FC4-873A-4CBC1BB197F9}" dt="2022-02-28T18:47:34.653" v="8326" actId="20577"/>
          <ac:spMkLst>
            <pc:docMk/>
            <pc:sldMk cId="3442481115" sldId="323"/>
            <ac:spMk id="2" creationId="{00000000-0000-0000-0000-000000000000}"/>
          </ac:spMkLst>
        </pc:spChg>
        <pc:spChg chg="mod">
          <ac:chgData name="Gibbs,Richard@Energy" userId="43eacd15-8e3a-452b-bbcc-5343d9c77dfe" providerId="ADAL" clId="{60954D89-9841-4FC4-873A-4CBC1BB197F9}" dt="2022-02-28T22:51:22.013" v="9006" actId="179"/>
          <ac:spMkLst>
            <pc:docMk/>
            <pc:sldMk cId="3442481115" sldId="323"/>
            <ac:spMk id="33" creationId="{EDD25C3F-3A76-46B1-AA47-187D5BFFF6F0}"/>
          </ac:spMkLst>
        </pc:spChg>
      </pc:sldChg>
      <pc:sldChg chg="addSp delSp modSp add mod ord">
        <pc:chgData name="Gibbs,Richard@Energy" userId="43eacd15-8e3a-452b-bbcc-5343d9c77dfe" providerId="ADAL" clId="{60954D89-9841-4FC4-873A-4CBC1BB197F9}" dt="2022-03-01T17:29:22.096" v="9509" actId="20577"/>
        <pc:sldMkLst>
          <pc:docMk/>
          <pc:sldMk cId="39197675" sldId="324"/>
        </pc:sldMkLst>
        <pc:spChg chg="mod">
          <ac:chgData name="Gibbs,Richard@Energy" userId="43eacd15-8e3a-452b-bbcc-5343d9c77dfe" providerId="ADAL" clId="{60954D89-9841-4FC4-873A-4CBC1BB197F9}" dt="2022-02-28T19:05:02.435" v="8510" actId="20577"/>
          <ac:spMkLst>
            <pc:docMk/>
            <pc:sldMk cId="39197675" sldId="324"/>
            <ac:spMk id="2" creationId="{6623414F-4CB6-46D4-9166-A7E7F8B615DF}"/>
          </ac:spMkLst>
        </pc:spChg>
        <pc:spChg chg="del mod">
          <ac:chgData name="Gibbs,Richard@Energy" userId="43eacd15-8e3a-452b-bbcc-5343d9c77dfe" providerId="ADAL" clId="{60954D89-9841-4FC4-873A-4CBC1BB197F9}" dt="2022-02-23T18:53:09.569" v="2669" actId="478"/>
          <ac:spMkLst>
            <pc:docMk/>
            <pc:sldMk cId="39197675" sldId="324"/>
            <ac:spMk id="3" creationId="{828D9178-278D-41E6-8717-C598041D7FC8}"/>
          </ac:spMkLst>
        </pc:spChg>
        <pc:spChg chg="mod">
          <ac:chgData name="Gibbs,Richard@Energy" userId="43eacd15-8e3a-452b-bbcc-5343d9c77dfe" providerId="ADAL" clId="{60954D89-9841-4FC4-873A-4CBC1BB197F9}" dt="2022-02-23T19:21:35.602" v="2742" actId="14100"/>
          <ac:spMkLst>
            <pc:docMk/>
            <pc:sldMk cId="39197675" sldId="324"/>
            <ac:spMk id="4" creationId="{4A917D7E-8122-456A-B5E8-7CDEDC3E0083}"/>
          </ac:spMkLst>
        </pc:spChg>
        <pc:spChg chg="add del">
          <ac:chgData name="Gibbs,Richard@Energy" userId="43eacd15-8e3a-452b-bbcc-5343d9c77dfe" providerId="ADAL" clId="{60954D89-9841-4FC4-873A-4CBC1BB197F9}" dt="2022-02-28T21:02:54.562" v="8618" actId="22"/>
          <ac:spMkLst>
            <pc:docMk/>
            <pc:sldMk cId="39197675" sldId="324"/>
            <ac:spMk id="6" creationId="{803BF1B7-BD3F-43C4-82CD-293FF3288137}"/>
          </ac:spMkLst>
        </pc:spChg>
        <pc:spChg chg="add mod">
          <ac:chgData name="Gibbs,Richard@Energy" userId="43eacd15-8e3a-452b-bbcc-5343d9c77dfe" providerId="ADAL" clId="{60954D89-9841-4FC4-873A-4CBC1BB197F9}" dt="2022-03-01T17:29:22.096" v="9509" actId="20577"/>
          <ac:spMkLst>
            <pc:docMk/>
            <pc:sldMk cId="39197675" sldId="324"/>
            <ac:spMk id="7" creationId="{66A65763-548C-44D0-83F2-B5A8B67DEDDB}"/>
          </ac:spMkLst>
        </pc:spChg>
        <pc:graphicFrameChg chg="add mod modGraphic">
          <ac:chgData name="Gibbs,Richard@Energy" userId="43eacd15-8e3a-452b-bbcc-5343d9c77dfe" providerId="ADAL" clId="{60954D89-9841-4FC4-873A-4CBC1BB197F9}" dt="2022-02-28T22:27:14.295" v="8855" actId="207"/>
          <ac:graphicFrameMkLst>
            <pc:docMk/>
            <pc:sldMk cId="39197675" sldId="324"/>
            <ac:graphicFrameMk id="5" creationId="{CAD20085-237E-4ECF-AFA8-4742D3352CBC}"/>
          </ac:graphicFrameMkLst>
        </pc:graphicFrameChg>
      </pc:sldChg>
      <pc:sldChg chg="modSp mod">
        <pc:chgData name="Gibbs,Richard@Energy" userId="43eacd15-8e3a-452b-bbcc-5343d9c77dfe" providerId="ADAL" clId="{60954D89-9841-4FC4-873A-4CBC1BB197F9}" dt="2022-02-25T19:14:02.137" v="8068" actId="1076"/>
        <pc:sldMkLst>
          <pc:docMk/>
          <pc:sldMk cId="1302912078" sldId="325"/>
        </pc:sldMkLst>
        <pc:spChg chg="mod">
          <ac:chgData name="Gibbs,Richard@Energy" userId="43eacd15-8e3a-452b-bbcc-5343d9c77dfe" providerId="ADAL" clId="{60954D89-9841-4FC4-873A-4CBC1BB197F9}" dt="2022-02-25T19:14:02.137" v="8068" actId="1076"/>
          <ac:spMkLst>
            <pc:docMk/>
            <pc:sldMk cId="1302912078" sldId="325"/>
            <ac:spMk id="3" creationId="{00000000-0000-0000-0000-000000000000}"/>
          </ac:spMkLst>
        </pc:spChg>
      </pc:sldChg>
      <pc:sldChg chg="modSp add mod">
        <pc:chgData name="Gibbs,Richard@Energy" userId="43eacd15-8e3a-452b-bbcc-5343d9c77dfe" providerId="ADAL" clId="{60954D89-9841-4FC4-873A-4CBC1BB197F9}" dt="2022-02-23T21:20:31.705" v="3006" actId="12"/>
        <pc:sldMkLst>
          <pc:docMk/>
          <pc:sldMk cId="1966310807" sldId="326"/>
        </pc:sldMkLst>
        <pc:spChg chg="mod">
          <ac:chgData name="Gibbs,Richard@Energy" userId="43eacd15-8e3a-452b-bbcc-5343d9c77dfe" providerId="ADAL" clId="{60954D89-9841-4FC4-873A-4CBC1BB197F9}" dt="2022-02-23T21:19:26.010" v="2989" actId="14100"/>
          <ac:spMkLst>
            <pc:docMk/>
            <pc:sldMk cId="1966310807" sldId="326"/>
            <ac:spMk id="2" creationId="{00000000-0000-0000-0000-000000000000}"/>
          </ac:spMkLst>
        </pc:spChg>
        <pc:spChg chg="mod">
          <ac:chgData name="Gibbs,Richard@Energy" userId="43eacd15-8e3a-452b-bbcc-5343d9c77dfe" providerId="ADAL" clId="{60954D89-9841-4FC4-873A-4CBC1BB197F9}" dt="2022-02-23T21:20:31.705" v="3006" actId="12"/>
          <ac:spMkLst>
            <pc:docMk/>
            <pc:sldMk cId="1966310807" sldId="326"/>
            <ac:spMk id="3" creationId="{00000000-0000-0000-0000-000000000000}"/>
          </ac:spMkLst>
        </pc:spChg>
      </pc:sldChg>
      <pc:sldChg chg="modSp add mod">
        <pc:chgData name="Gibbs,Richard@Energy" userId="43eacd15-8e3a-452b-bbcc-5343d9c77dfe" providerId="ADAL" clId="{60954D89-9841-4FC4-873A-4CBC1BB197F9}" dt="2022-03-01T17:24:36.492" v="9364" actId="20577"/>
        <pc:sldMkLst>
          <pc:docMk/>
          <pc:sldMk cId="1942564470" sldId="327"/>
        </pc:sldMkLst>
        <pc:spChg chg="mod">
          <ac:chgData name="Gibbs,Richard@Energy" userId="43eacd15-8e3a-452b-bbcc-5343d9c77dfe" providerId="ADAL" clId="{60954D89-9841-4FC4-873A-4CBC1BB197F9}" dt="2022-02-23T21:21:18.935" v="3023" actId="20577"/>
          <ac:spMkLst>
            <pc:docMk/>
            <pc:sldMk cId="1942564470" sldId="327"/>
            <ac:spMk id="2" creationId="{00000000-0000-0000-0000-000000000000}"/>
          </ac:spMkLst>
        </pc:spChg>
        <pc:spChg chg="mod">
          <ac:chgData name="Gibbs,Richard@Energy" userId="43eacd15-8e3a-452b-bbcc-5343d9c77dfe" providerId="ADAL" clId="{60954D89-9841-4FC4-873A-4CBC1BB197F9}" dt="2022-03-01T17:24:36.492" v="9364" actId="20577"/>
          <ac:spMkLst>
            <pc:docMk/>
            <pc:sldMk cId="1942564470" sldId="327"/>
            <ac:spMk id="3" creationId="{00000000-0000-0000-0000-000000000000}"/>
          </ac:spMkLst>
        </pc:spChg>
      </pc:sldChg>
      <pc:sldChg chg="modSp add mod modNotesTx">
        <pc:chgData name="Gibbs,Richard@Energy" userId="43eacd15-8e3a-452b-bbcc-5343d9c77dfe" providerId="ADAL" clId="{60954D89-9841-4FC4-873A-4CBC1BB197F9}" dt="2022-02-28T18:47:43.100" v="8328" actId="20577"/>
        <pc:sldMkLst>
          <pc:docMk/>
          <pc:sldMk cId="3631950583" sldId="328"/>
        </pc:sldMkLst>
        <pc:spChg chg="mod">
          <ac:chgData name="Gibbs,Richard@Energy" userId="43eacd15-8e3a-452b-bbcc-5343d9c77dfe" providerId="ADAL" clId="{60954D89-9841-4FC4-873A-4CBC1BB197F9}" dt="2022-02-28T18:47:43.100" v="8328" actId="20577"/>
          <ac:spMkLst>
            <pc:docMk/>
            <pc:sldMk cId="3631950583" sldId="328"/>
            <ac:spMk id="2" creationId="{00000000-0000-0000-0000-000000000000}"/>
          </ac:spMkLst>
        </pc:spChg>
        <pc:spChg chg="mod">
          <ac:chgData name="Gibbs,Richard@Energy" userId="43eacd15-8e3a-452b-bbcc-5343d9c77dfe" providerId="ADAL" clId="{60954D89-9841-4FC4-873A-4CBC1BB197F9}" dt="2022-02-23T21:44:43.068" v="4234" actId="20577"/>
          <ac:spMkLst>
            <pc:docMk/>
            <pc:sldMk cId="3631950583" sldId="328"/>
            <ac:spMk id="33" creationId="{EDD25C3F-3A76-46B1-AA47-187D5BFFF6F0}"/>
          </ac:spMkLst>
        </pc:spChg>
      </pc:sldChg>
      <pc:sldChg chg="addSp delSp modSp add mod modNotesTx">
        <pc:chgData name="Gibbs,Richard@Energy" userId="43eacd15-8e3a-452b-bbcc-5343d9c77dfe" providerId="ADAL" clId="{60954D89-9841-4FC4-873A-4CBC1BB197F9}" dt="2022-02-28T23:02:31.652" v="9031" actId="13244"/>
        <pc:sldMkLst>
          <pc:docMk/>
          <pc:sldMk cId="2344166371" sldId="329"/>
        </pc:sldMkLst>
        <pc:spChg chg="mod">
          <ac:chgData name="Gibbs,Richard@Energy" userId="43eacd15-8e3a-452b-bbcc-5343d9c77dfe" providerId="ADAL" clId="{60954D89-9841-4FC4-873A-4CBC1BB197F9}" dt="2022-02-25T19:26:21.696" v="8126" actId="255"/>
          <ac:spMkLst>
            <pc:docMk/>
            <pc:sldMk cId="2344166371" sldId="329"/>
            <ac:spMk id="2" creationId="{00000000-0000-0000-0000-000000000000}"/>
          </ac:spMkLst>
        </pc:spChg>
        <pc:spChg chg="add mod">
          <ac:chgData name="Gibbs,Richard@Energy" userId="43eacd15-8e3a-452b-bbcc-5343d9c77dfe" providerId="ADAL" clId="{60954D89-9841-4FC4-873A-4CBC1BB197F9}" dt="2022-02-25T19:24:21.595" v="8115" actId="207"/>
          <ac:spMkLst>
            <pc:docMk/>
            <pc:sldMk cId="2344166371" sldId="329"/>
            <ac:spMk id="3" creationId="{456DF22B-E8D5-4E00-BA39-FC748D46FB7F}"/>
          </ac:spMkLst>
        </pc:spChg>
        <pc:spChg chg="add mod">
          <ac:chgData name="Gibbs,Richard@Energy" userId="43eacd15-8e3a-452b-bbcc-5343d9c77dfe" providerId="ADAL" clId="{60954D89-9841-4FC4-873A-4CBC1BB197F9}" dt="2022-02-28T18:54:31.489" v="8430" actId="1076"/>
          <ac:spMkLst>
            <pc:docMk/>
            <pc:sldMk cId="2344166371" sldId="329"/>
            <ac:spMk id="6" creationId="{DAB89BCC-C499-4CBE-BA38-019423EE66B2}"/>
          </ac:spMkLst>
        </pc:spChg>
        <pc:spChg chg="add mod ord">
          <ac:chgData name="Gibbs,Richard@Energy" userId="43eacd15-8e3a-452b-bbcc-5343d9c77dfe" providerId="ADAL" clId="{60954D89-9841-4FC4-873A-4CBC1BB197F9}" dt="2022-02-28T23:02:20.478" v="9030" actId="13244"/>
          <ac:spMkLst>
            <pc:docMk/>
            <pc:sldMk cId="2344166371" sldId="329"/>
            <ac:spMk id="7" creationId="{2ABD6223-43F9-4DAC-A494-2440ED3D3E16}"/>
          </ac:spMkLst>
        </pc:spChg>
        <pc:spChg chg="add mod">
          <ac:chgData name="Gibbs,Richard@Energy" userId="43eacd15-8e3a-452b-bbcc-5343d9c77dfe" providerId="ADAL" clId="{60954D89-9841-4FC4-873A-4CBC1BB197F9}" dt="2022-02-28T18:46:07.552" v="8233" actId="1076"/>
          <ac:spMkLst>
            <pc:docMk/>
            <pc:sldMk cId="2344166371" sldId="329"/>
            <ac:spMk id="8" creationId="{8CF64209-B4BD-4735-AD23-AF4B128ED69C}"/>
          </ac:spMkLst>
        </pc:spChg>
        <pc:spChg chg="add mod">
          <ac:chgData name="Gibbs,Richard@Energy" userId="43eacd15-8e3a-452b-bbcc-5343d9c77dfe" providerId="ADAL" clId="{60954D89-9841-4FC4-873A-4CBC1BB197F9}" dt="2022-02-28T18:46:07.552" v="8233" actId="1076"/>
          <ac:spMkLst>
            <pc:docMk/>
            <pc:sldMk cId="2344166371" sldId="329"/>
            <ac:spMk id="9" creationId="{538873DB-8354-4601-BFC0-103E43374271}"/>
          </ac:spMkLst>
        </pc:spChg>
        <pc:spChg chg="add mod ord">
          <ac:chgData name="Gibbs,Richard@Energy" userId="43eacd15-8e3a-452b-bbcc-5343d9c77dfe" providerId="ADAL" clId="{60954D89-9841-4FC4-873A-4CBC1BB197F9}" dt="2022-02-28T23:02:31.652" v="9031" actId="13244"/>
          <ac:spMkLst>
            <pc:docMk/>
            <pc:sldMk cId="2344166371" sldId="329"/>
            <ac:spMk id="10" creationId="{5A35A135-FCA5-4573-AFA9-5DE854FD5A6A}"/>
          </ac:spMkLst>
        </pc:spChg>
        <pc:spChg chg="del mod">
          <ac:chgData name="Gibbs,Richard@Energy" userId="43eacd15-8e3a-452b-bbcc-5343d9c77dfe" providerId="ADAL" clId="{60954D89-9841-4FC4-873A-4CBC1BB197F9}" dt="2022-02-23T21:56:34.491" v="4766" actId="478"/>
          <ac:spMkLst>
            <pc:docMk/>
            <pc:sldMk cId="2344166371" sldId="329"/>
            <ac:spMk id="33" creationId="{EDD25C3F-3A76-46B1-AA47-187D5BFFF6F0}"/>
          </ac:spMkLst>
        </pc:spChg>
      </pc:sldChg>
      <pc:sldChg chg="modSp add mod ord modNotesTx">
        <pc:chgData name="Gibbs,Richard@Energy" userId="43eacd15-8e3a-452b-bbcc-5343d9c77dfe" providerId="ADAL" clId="{60954D89-9841-4FC4-873A-4CBC1BB197F9}" dt="2022-02-28T22:37:20.264" v="8998" actId="20577"/>
        <pc:sldMkLst>
          <pc:docMk/>
          <pc:sldMk cId="3771937019" sldId="330"/>
        </pc:sldMkLst>
        <pc:spChg chg="mod">
          <ac:chgData name="Gibbs,Richard@Energy" userId="43eacd15-8e3a-452b-bbcc-5343d9c77dfe" providerId="ADAL" clId="{60954D89-9841-4FC4-873A-4CBC1BB197F9}" dt="2022-02-28T18:48:05.366" v="8329" actId="20577"/>
          <ac:spMkLst>
            <pc:docMk/>
            <pc:sldMk cId="3771937019" sldId="330"/>
            <ac:spMk id="2" creationId="{00000000-0000-0000-0000-000000000000}"/>
          </ac:spMkLst>
        </pc:spChg>
        <pc:spChg chg="mod">
          <ac:chgData name="Gibbs,Richard@Energy" userId="43eacd15-8e3a-452b-bbcc-5343d9c77dfe" providerId="ADAL" clId="{60954D89-9841-4FC4-873A-4CBC1BB197F9}" dt="2022-02-28T22:37:20.264" v="8998" actId="20577"/>
          <ac:spMkLst>
            <pc:docMk/>
            <pc:sldMk cId="3771937019" sldId="330"/>
            <ac:spMk id="33" creationId="{EDD25C3F-3A76-46B1-AA47-187D5BFFF6F0}"/>
          </ac:spMkLst>
        </pc:spChg>
      </pc:sldChg>
      <pc:sldChg chg="modSp add mod modNotesTx">
        <pc:chgData name="Gibbs,Richard@Energy" userId="43eacd15-8e3a-452b-bbcc-5343d9c77dfe" providerId="ADAL" clId="{60954D89-9841-4FC4-873A-4CBC1BB197F9}" dt="2022-02-28T22:34:52.167" v="8929" actId="20577"/>
        <pc:sldMkLst>
          <pc:docMk/>
          <pc:sldMk cId="522087404" sldId="331"/>
        </pc:sldMkLst>
        <pc:spChg chg="mod">
          <ac:chgData name="Gibbs,Richard@Energy" userId="43eacd15-8e3a-452b-bbcc-5343d9c77dfe" providerId="ADAL" clId="{60954D89-9841-4FC4-873A-4CBC1BB197F9}" dt="2022-02-28T18:48:43.698" v="8332" actId="20577"/>
          <ac:spMkLst>
            <pc:docMk/>
            <pc:sldMk cId="522087404" sldId="331"/>
            <ac:spMk id="2" creationId="{00000000-0000-0000-0000-000000000000}"/>
          </ac:spMkLst>
        </pc:spChg>
        <pc:spChg chg="mod">
          <ac:chgData name="Gibbs,Richard@Energy" userId="43eacd15-8e3a-452b-bbcc-5343d9c77dfe" providerId="ADAL" clId="{60954D89-9841-4FC4-873A-4CBC1BB197F9}" dt="2022-02-25T19:28:15.783" v="8133" actId="948"/>
          <ac:spMkLst>
            <pc:docMk/>
            <pc:sldMk cId="522087404" sldId="331"/>
            <ac:spMk id="33" creationId="{EDD25C3F-3A76-46B1-AA47-187D5BFFF6F0}"/>
          </ac:spMkLst>
        </pc:spChg>
      </pc:sldChg>
      <pc:sldChg chg="addSp delSp modSp add mod ord modNotesTx">
        <pc:chgData name="Gibbs,Richard@Energy" userId="43eacd15-8e3a-452b-bbcc-5343d9c77dfe" providerId="ADAL" clId="{60954D89-9841-4FC4-873A-4CBC1BB197F9}" dt="2022-03-01T17:27:18.749" v="9429" actId="13926"/>
        <pc:sldMkLst>
          <pc:docMk/>
          <pc:sldMk cId="3029162709" sldId="332"/>
        </pc:sldMkLst>
        <pc:spChg chg="mod">
          <ac:chgData name="Gibbs,Richard@Energy" userId="43eacd15-8e3a-452b-bbcc-5343d9c77dfe" providerId="ADAL" clId="{60954D89-9841-4FC4-873A-4CBC1BB197F9}" dt="2022-02-28T18:48:49.452" v="8333" actId="20577"/>
          <ac:spMkLst>
            <pc:docMk/>
            <pc:sldMk cId="3029162709" sldId="332"/>
            <ac:spMk id="2" creationId="{00000000-0000-0000-0000-000000000000}"/>
          </ac:spMkLst>
        </pc:spChg>
        <pc:spChg chg="add del mod">
          <ac:chgData name="Gibbs,Richard@Energy" userId="43eacd15-8e3a-452b-bbcc-5343d9c77dfe" providerId="ADAL" clId="{60954D89-9841-4FC4-873A-4CBC1BB197F9}" dt="2022-02-23T23:40:12.692" v="6142" actId="478"/>
          <ac:spMkLst>
            <pc:docMk/>
            <pc:sldMk cId="3029162709" sldId="332"/>
            <ac:spMk id="5" creationId="{ADEEACA7-C7B9-4FD0-9631-A3C97591836E}"/>
          </ac:spMkLst>
        </pc:spChg>
        <pc:spChg chg="add del mod">
          <ac:chgData name="Gibbs,Richard@Energy" userId="43eacd15-8e3a-452b-bbcc-5343d9c77dfe" providerId="ADAL" clId="{60954D89-9841-4FC4-873A-4CBC1BB197F9}" dt="2022-02-23T23:40:04.588" v="6140" actId="478"/>
          <ac:spMkLst>
            <pc:docMk/>
            <pc:sldMk cId="3029162709" sldId="332"/>
            <ac:spMk id="6" creationId="{98D0D1C8-C4D0-4DF7-BDE1-2E7772E0ED4D}"/>
          </ac:spMkLst>
        </pc:spChg>
        <pc:spChg chg="mod">
          <ac:chgData name="Gibbs,Richard@Energy" userId="43eacd15-8e3a-452b-bbcc-5343d9c77dfe" providerId="ADAL" clId="{60954D89-9841-4FC4-873A-4CBC1BB197F9}" dt="2022-03-01T17:27:18.749" v="9429" actId="13926"/>
          <ac:spMkLst>
            <pc:docMk/>
            <pc:sldMk cId="3029162709" sldId="332"/>
            <ac:spMk id="33" creationId="{EDD25C3F-3A76-46B1-AA47-187D5BFFF6F0}"/>
          </ac:spMkLst>
        </pc:spChg>
      </pc:sldChg>
      <pc:sldChg chg="modSp add mod modNotesTx">
        <pc:chgData name="Gibbs,Richard@Energy" userId="43eacd15-8e3a-452b-bbcc-5343d9c77dfe" providerId="ADAL" clId="{60954D89-9841-4FC4-873A-4CBC1BB197F9}" dt="2022-02-28T22:34:57.208" v="8930" actId="20577"/>
        <pc:sldMkLst>
          <pc:docMk/>
          <pc:sldMk cId="1334998176" sldId="333"/>
        </pc:sldMkLst>
        <pc:spChg chg="mod">
          <ac:chgData name="Gibbs,Richard@Energy" userId="43eacd15-8e3a-452b-bbcc-5343d9c77dfe" providerId="ADAL" clId="{60954D89-9841-4FC4-873A-4CBC1BB197F9}" dt="2022-02-28T19:04:17.690" v="8470" actId="20577"/>
          <ac:spMkLst>
            <pc:docMk/>
            <pc:sldMk cId="1334998176" sldId="333"/>
            <ac:spMk id="2" creationId="{00000000-0000-0000-0000-000000000000}"/>
          </ac:spMkLst>
        </pc:spChg>
        <pc:spChg chg="mod">
          <ac:chgData name="Gibbs,Richard@Energy" userId="43eacd15-8e3a-452b-bbcc-5343d9c77dfe" providerId="ADAL" clId="{60954D89-9841-4FC4-873A-4CBC1BB197F9}" dt="2022-02-25T19:29:19.078" v="8137" actId="948"/>
          <ac:spMkLst>
            <pc:docMk/>
            <pc:sldMk cId="1334998176" sldId="333"/>
            <ac:spMk id="33" creationId="{EDD25C3F-3A76-46B1-AA47-187D5BFFF6F0}"/>
          </ac:spMkLst>
        </pc:spChg>
      </pc:sldChg>
      <pc:sldChg chg="modSp add mod modNotesTx">
        <pc:chgData name="Gibbs,Richard@Energy" userId="43eacd15-8e3a-452b-bbcc-5343d9c77dfe" providerId="ADAL" clId="{60954D89-9841-4FC4-873A-4CBC1BB197F9}" dt="2022-02-28T22:41:18.008" v="9000" actId="207"/>
        <pc:sldMkLst>
          <pc:docMk/>
          <pc:sldMk cId="1611190218" sldId="334"/>
        </pc:sldMkLst>
        <pc:spChg chg="mod">
          <ac:chgData name="Gibbs,Richard@Energy" userId="43eacd15-8e3a-452b-bbcc-5343d9c77dfe" providerId="ADAL" clId="{60954D89-9841-4FC4-873A-4CBC1BB197F9}" dt="2022-02-28T18:54:56.908" v="8431" actId="20577"/>
          <ac:spMkLst>
            <pc:docMk/>
            <pc:sldMk cId="1611190218" sldId="334"/>
            <ac:spMk id="2" creationId="{00000000-0000-0000-0000-000000000000}"/>
          </ac:spMkLst>
        </pc:spChg>
        <pc:spChg chg="mod">
          <ac:chgData name="Gibbs,Richard@Energy" userId="43eacd15-8e3a-452b-bbcc-5343d9c77dfe" providerId="ADAL" clId="{60954D89-9841-4FC4-873A-4CBC1BB197F9}" dt="2022-02-28T22:41:18.008" v="9000" actId="207"/>
          <ac:spMkLst>
            <pc:docMk/>
            <pc:sldMk cId="1611190218" sldId="334"/>
            <ac:spMk id="33" creationId="{EDD25C3F-3A76-46B1-AA47-187D5BFFF6F0}"/>
          </ac:spMkLst>
        </pc:spChg>
      </pc:sldChg>
      <pc:sldChg chg="modSp add mod ord">
        <pc:chgData name="Gibbs,Richard@Energy" userId="43eacd15-8e3a-452b-bbcc-5343d9c77dfe" providerId="ADAL" clId="{60954D89-9841-4FC4-873A-4CBC1BB197F9}" dt="2022-02-25T19:33:59.657" v="8168" actId="122"/>
        <pc:sldMkLst>
          <pc:docMk/>
          <pc:sldMk cId="3362501643" sldId="335"/>
        </pc:sldMkLst>
        <pc:spChg chg="mod">
          <ac:chgData name="Gibbs,Richard@Energy" userId="43eacd15-8e3a-452b-bbcc-5343d9c77dfe" providerId="ADAL" clId="{60954D89-9841-4FC4-873A-4CBC1BB197F9}" dt="2022-02-25T19:33:59.657" v="8168" actId="122"/>
          <ac:spMkLst>
            <pc:docMk/>
            <pc:sldMk cId="3362501643" sldId="335"/>
            <ac:spMk id="2" creationId="{00000000-0000-0000-0000-000000000000}"/>
          </ac:spMkLst>
        </pc:spChg>
      </pc:sldChg>
      <pc:sldChg chg="modSp add mod ord">
        <pc:chgData name="Gibbs,Richard@Energy" userId="43eacd15-8e3a-452b-bbcc-5343d9c77dfe" providerId="ADAL" clId="{60954D89-9841-4FC4-873A-4CBC1BB197F9}" dt="2022-03-01T21:04:49.887" v="9764" actId="15"/>
        <pc:sldMkLst>
          <pc:docMk/>
          <pc:sldMk cId="1436607370" sldId="336"/>
        </pc:sldMkLst>
        <pc:spChg chg="mod">
          <ac:chgData name="Gibbs,Richard@Energy" userId="43eacd15-8e3a-452b-bbcc-5343d9c77dfe" providerId="ADAL" clId="{60954D89-9841-4FC4-873A-4CBC1BB197F9}" dt="2022-02-28T21:17:30.119" v="8778" actId="14100"/>
          <ac:spMkLst>
            <pc:docMk/>
            <pc:sldMk cId="1436607370" sldId="336"/>
            <ac:spMk id="2" creationId="{00000000-0000-0000-0000-000000000000}"/>
          </ac:spMkLst>
        </pc:spChg>
        <pc:spChg chg="mod">
          <ac:chgData name="Gibbs,Richard@Energy" userId="43eacd15-8e3a-452b-bbcc-5343d9c77dfe" providerId="ADAL" clId="{60954D89-9841-4FC4-873A-4CBC1BB197F9}" dt="2022-03-01T21:04:49.887" v="9764" actId="15"/>
          <ac:spMkLst>
            <pc:docMk/>
            <pc:sldMk cId="1436607370" sldId="336"/>
            <ac:spMk id="3" creationId="{00000000-0000-0000-0000-000000000000}"/>
          </ac:spMkLst>
        </pc:spChg>
      </pc:sldChg>
      <pc:sldChg chg="modSp mod">
        <pc:chgData name="Gibbs,Richard@Energy" userId="43eacd15-8e3a-452b-bbcc-5343d9c77dfe" providerId="ADAL" clId="{60954D89-9841-4FC4-873A-4CBC1BB197F9}" dt="2022-02-28T19:34:36.830" v="8552" actId="6549"/>
        <pc:sldMkLst>
          <pc:docMk/>
          <pc:sldMk cId="3501964622" sldId="337"/>
        </pc:sldMkLst>
        <pc:spChg chg="mod">
          <ac:chgData name="Gibbs,Richard@Energy" userId="43eacd15-8e3a-452b-bbcc-5343d9c77dfe" providerId="ADAL" clId="{60954D89-9841-4FC4-873A-4CBC1BB197F9}" dt="2022-02-28T19:06:16.837" v="8519" actId="6549"/>
          <ac:spMkLst>
            <pc:docMk/>
            <pc:sldMk cId="3501964622" sldId="337"/>
            <ac:spMk id="2" creationId="{00000000-0000-0000-0000-000000000000}"/>
          </ac:spMkLst>
        </pc:spChg>
        <pc:spChg chg="mod">
          <ac:chgData name="Gibbs,Richard@Energy" userId="43eacd15-8e3a-452b-bbcc-5343d9c77dfe" providerId="ADAL" clId="{60954D89-9841-4FC4-873A-4CBC1BB197F9}" dt="2022-02-28T19:34:36.830" v="8552" actId="6549"/>
          <ac:spMkLst>
            <pc:docMk/>
            <pc:sldMk cId="3501964622" sldId="337"/>
            <ac:spMk id="3" creationId="{00000000-0000-0000-0000-000000000000}"/>
          </ac:spMkLst>
        </pc:spChg>
      </pc:sldChg>
      <pc:sldChg chg="modSp add mod">
        <pc:chgData name="Gibbs,Richard@Energy" userId="43eacd15-8e3a-452b-bbcc-5343d9c77dfe" providerId="ADAL" clId="{60954D89-9841-4FC4-873A-4CBC1BB197F9}" dt="2022-03-01T17:31:22.144" v="9515" actId="20577"/>
        <pc:sldMkLst>
          <pc:docMk/>
          <pc:sldMk cId="3479776595" sldId="338"/>
        </pc:sldMkLst>
        <pc:spChg chg="mod">
          <ac:chgData name="Gibbs,Richard@Energy" userId="43eacd15-8e3a-452b-bbcc-5343d9c77dfe" providerId="ADAL" clId="{60954D89-9841-4FC4-873A-4CBC1BB197F9}" dt="2022-03-01T17:31:22.144" v="9515" actId="20577"/>
          <ac:spMkLst>
            <pc:docMk/>
            <pc:sldMk cId="3479776595" sldId="338"/>
            <ac:spMk id="2" creationId="{00000000-0000-0000-0000-000000000000}"/>
          </ac:spMkLst>
        </pc:spChg>
      </pc:sldChg>
      <pc:sldChg chg="delSp modSp add mod ord">
        <pc:chgData name="Gibbs,Richard@Energy" userId="43eacd15-8e3a-452b-bbcc-5343d9c77dfe" providerId="ADAL" clId="{60954D89-9841-4FC4-873A-4CBC1BB197F9}" dt="2022-03-01T17:28:05.157" v="9465" actId="13926"/>
        <pc:sldMkLst>
          <pc:docMk/>
          <pc:sldMk cId="2726690659" sldId="339"/>
        </pc:sldMkLst>
        <pc:spChg chg="mod">
          <ac:chgData name="Gibbs,Richard@Energy" userId="43eacd15-8e3a-452b-bbcc-5343d9c77dfe" providerId="ADAL" clId="{60954D89-9841-4FC4-873A-4CBC1BB197F9}" dt="2022-02-28T19:04:39.010" v="8497" actId="313"/>
          <ac:spMkLst>
            <pc:docMk/>
            <pc:sldMk cId="2726690659" sldId="339"/>
            <ac:spMk id="2" creationId="{00000000-0000-0000-0000-000000000000}"/>
          </ac:spMkLst>
        </pc:spChg>
        <pc:spChg chg="mod">
          <ac:chgData name="Gibbs,Richard@Energy" userId="43eacd15-8e3a-452b-bbcc-5343d9c77dfe" providerId="ADAL" clId="{60954D89-9841-4FC4-873A-4CBC1BB197F9}" dt="2022-03-01T17:28:05.157" v="9465" actId="13926"/>
          <ac:spMkLst>
            <pc:docMk/>
            <pc:sldMk cId="2726690659" sldId="339"/>
            <ac:spMk id="5" creationId="{74694FFB-AAAE-428D-B89E-F15B112E9F54}"/>
          </ac:spMkLst>
        </pc:spChg>
        <pc:spChg chg="del">
          <ac:chgData name="Gibbs,Richard@Energy" userId="43eacd15-8e3a-452b-bbcc-5343d9c77dfe" providerId="ADAL" clId="{60954D89-9841-4FC4-873A-4CBC1BB197F9}" dt="2022-02-25T00:03:52.821" v="7870" actId="478"/>
          <ac:spMkLst>
            <pc:docMk/>
            <pc:sldMk cId="2726690659" sldId="339"/>
            <ac:spMk id="8" creationId="{C311F0A4-1874-4D10-B464-7E1FEAD4E841}"/>
          </ac:spMkLst>
        </pc:spChg>
      </pc:sldChg>
      <pc:sldChg chg="modSp add mod ord">
        <pc:chgData name="Gibbs,Richard@Energy" userId="43eacd15-8e3a-452b-bbcc-5343d9c77dfe" providerId="ADAL" clId="{60954D89-9841-4FC4-873A-4CBC1BB197F9}" dt="2022-02-28T19:36:54.743" v="8555" actId="1076"/>
        <pc:sldMkLst>
          <pc:docMk/>
          <pc:sldMk cId="558967936" sldId="340"/>
        </pc:sldMkLst>
        <pc:spChg chg="mod">
          <ac:chgData name="Gibbs,Richard@Energy" userId="43eacd15-8e3a-452b-bbcc-5343d9c77dfe" providerId="ADAL" clId="{60954D89-9841-4FC4-873A-4CBC1BB197F9}" dt="2022-02-28T19:36:54.743" v="8555" actId="1076"/>
          <ac:spMkLst>
            <pc:docMk/>
            <pc:sldMk cId="558967936" sldId="340"/>
            <ac:spMk id="2" creationId="{00000000-0000-0000-0000-000000000000}"/>
          </ac:spMkLst>
        </pc:spChg>
      </pc:sldChg>
      <pc:sldChg chg="modSp mod">
        <pc:chgData name="Gibbs,Richard@Energy" userId="43eacd15-8e3a-452b-bbcc-5343d9c77dfe" providerId="ADAL" clId="{60954D89-9841-4FC4-873A-4CBC1BB197F9}" dt="2022-02-28T21:12:23.992" v="8697" actId="255"/>
        <pc:sldMkLst>
          <pc:docMk/>
          <pc:sldMk cId="340887765" sldId="341"/>
        </pc:sldMkLst>
        <pc:spChg chg="mod">
          <ac:chgData name="Gibbs,Richard@Energy" userId="43eacd15-8e3a-452b-bbcc-5343d9c77dfe" providerId="ADAL" clId="{60954D89-9841-4FC4-873A-4CBC1BB197F9}" dt="2022-02-28T21:12:23.992" v="8697" actId="255"/>
          <ac:spMkLst>
            <pc:docMk/>
            <pc:sldMk cId="340887765" sldId="341"/>
            <ac:spMk id="3" creationId="{00000000-0000-0000-0000-000000000000}"/>
          </ac:spMkLst>
        </pc:spChg>
        <pc:spChg chg="mod">
          <ac:chgData name="Gibbs,Richard@Energy" userId="43eacd15-8e3a-452b-bbcc-5343d9c77dfe" providerId="ADAL" clId="{60954D89-9841-4FC4-873A-4CBC1BB197F9}" dt="2022-02-28T19:21:52.528" v="8532" actId="14100"/>
          <ac:spMkLst>
            <pc:docMk/>
            <pc:sldMk cId="340887765" sldId="341"/>
            <ac:spMk id="4" creationId="{00000000-0000-0000-0000-000000000000}"/>
          </ac:spMkLst>
        </pc:spChg>
      </pc:sldChg>
      <pc:sldChg chg="modSp mod">
        <pc:chgData name="Gibbs,Richard@Energy" userId="43eacd15-8e3a-452b-bbcc-5343d9c77dfe" providerId="ADAL" clId="{60954D89-9841-4FC4-873A-4CBC1BB197F9}" dt="2022-02-28T22:30:02.852" v="8866" actId="207"/>
        <pc:sldMkLst>
          <pc:docMk/>
          <pc:sldMk cId="292287691" sldId="342"/>
        </pc:sldMkLst>
        <pc:spChg chg="mod">
          <ac:chgData name="Gibbs,Richard@Energy" userId="43eacd15-8e3a-452b-bbcc-5343d9c77dfe" providerId="ADAL" clId="{60954D89-9841-4FC4-873A-4CBC1BB197F9}" dt="2022-02-28T22:30:02.852" v="8866" actId="207"/>
          <ac:spMkLst>
            <pc:docMk/>
            <pc:sldMk cId="292287691" sldId="342"/>
            <ac:spMk id="3" creationId="{00000000-0000-0000-0000-000000000000}"/>
          </ac:spMkLst>
        </pc:spChg>
      </pc:sldChg>
      <pc:sldChg chg="modSp mod">
        <pc:chgData name="Gibbs,Richard@Energy" userId="43eacd15-8e3a-452b-bbcc-5343d9c77dfe" providerId="ADAL" clId="{60954D89-9841-4FC4-873A-4CBC1BB197F9}" dt="2022-02-28T22:25:10.460" v="8853" actId="207"/>
        <pc:sldMkLst>
          <pc:docMk/>
          <pc:sldMk cId="33036725" sldId="343"/>
        </pc:sldMkLst>
        <pc:spChg chg="mod">
          <ac:chgData name="Gibbs,Richard@Energy" userId="43eacd15-8e3a-452b-bbcc-5343d9c77dfe" providerId="ADAL" clId="{60954D89-9841-4FC4-873A-4CBC1BB197F9}" dt="2022-02-28T22:25:10.460" v="8853" actId="207"/>
          <ac:spMkLst>
            <pc:docMk/>
            <pc:sldMk cId="33036725" sldId="343"/>
            <ac:spMk id="3" creationId="{00000000-0000-0000-0000-000000000000}"/>
          </ac:spMkLst>
        </pc:spChg>
      </pc:sldChg>
      <pc:sldChg chg="addSp modSp mod">
        <pc:chgData name="Gibbs,Richard@Energy" userId="43eacd15-8e3a-452b-bbcc-5343d9c77dfe" providerId="ADAL" clId="{60954D89-9841-4FC4-873A-4CBC1BB197F9}" dt="2022-03-01T17:36:38.222" v="9735" actId="20577"/>
        <pc:sldMkLst>
          <pc:docMk/>
          <pc:sldMk cId="1904045492" sldId="344"/>
        </pc:sldMkLst>
        <pc:spChg chg="mod">
          <ac:chgData name="Gibbs,Richard@Energy" userId="43eacd15-8e3a-452b-bbcc-5343d9c77dfe" providerId="ADAL" clId="{60954D89-9841-4FC4-873A-4CBC1BB197F9}" dt="2022-02-28T21:06:56.975" v="8670" actId="1076"/>
          <ac:spMkLst>
            <pc:docMk/>
            <pc:sldMk cId="1904045492" sldId="344"/>
            <ac:spMk id="2" creationId="{6623414F-4CB6-46D4-9166-A7E7F8B615DF}"/>
          </ac:spMkLst>
        </pc:spChg>
        <pc:spChg chg="ord">
          <ac:chgData name="Gibbs,Richard@Energy" userId="43eacd15-8e3a-452b-bbcc-5343d9c77dfe" providerId="ADAL" clId="{60954D89-9841-4FC4-873A-4CBC1BB197F9}" dt="2022-02-28T23:35:43.903" v="9273" actId="13244"/>
          <ac:spMkLst>
            <pc:docMk/>
            <pc:sldMk cId="1904045492" sldId="344"/>
            <ac:spMk id="4" creationId="{4A917D7E-8122-456A-B5E8-7CDEDC3E0083}"/>
          </ac:spMkLst>
        </pc:spChg>
        <pc:spChg chg="ord">
          <ac:chgData name="Gibbs,Richard@Energy" userId="43eacd15-8e3a-452b-bbcc-5343d9c77dfe" providerId="ADAL" clId="{60954D89-9841-4FC4-873A-4CBC1BB197F9}" dt="2022-02-28T23:35:22.664" v="9272" actId="13244"/>
          <ac:spMkLst>
            <pc:docMk/>
            <pc:sldMk cId="1904045492" sldId="344"/>
            <ac:spMk id="6" creationId="{AD40815E-92E8-43F2-8714-E089B9070B51}"/>
          </ac:spMkLst>
        </pc:spChg>
        <pc:spChg chg="add mod">
          <ac:chgData name="Gibbs,Richard@Energy" userId="43eacd15-8e3a-452b-bbcc-5343d9c77dfe" providerId="ADAL" clId="{60954D89-9841-4FC4-873A-4CBC1BB197F9}" dt="2022-03-01T17:36:38.222" v="9735" actId="20577"/>
          <ac:spMkLst>
            <pc:docMk/>
            <pc:sldMk cId="1904045492" sldId="344"/>
            <ac:spMk id="7" creationId="{D546FDDF-ECBE-47B0-98F7-DA6746BBD2AF}"/>
          </ac:spMkLst>
        </pc:spChg>
        <pc:graphicFrameChg chg="mod modGraphic">
          <ac:chgData name="Gibbs,Richard@Energy" userId="43eacd15-8e3a-452b-bbcc-5343d9c77dfe" providerId="ADAL" clId="{60954D89-9841-4FC4-873A-4CBC1BB197F9}" dt="2022-02-28T22:27:24.711" v="8856" actId="207"/>
          <ac:graphicFrameMkLst>
            <pc:docMk/>
            <pc:sldMk cId="1904045492" sldId="344"/>
            <ac:graphicFrameMk id="5" creationId="{CAD20085-237E-4ECF-AFA8-4742D3352CBC}"/>
          </ac:graphicFrameMkLst>
        </pc:graphicFrameChg>
      </pc:sldChg>
      <pc:sldChg chg="modSp mod">
        <pc:chgData name="Gibbs,Richard@Energy" userId="43eacd15-8e3a-452b-bbcc-5343d9c77dfe" providerId="ADAL" clId="{60954D89-9841-4FC4-873A-4CBC1BB197F9}" dt="2022-02-28T22:27:59.727" v="8859" actId="207"/>
        <pc:sldMkLst>
          <pc:docMk/>
          <pc:sldMk cId="4270484415" sldId="345"/>
        </pc:sldMkLst>
        <pc:spChg chg="mod">
          <ac:chgData name="Gibbs,Richard@Energy" userId="43eacd15-8e3a-452b-bbcc-5343d9c77dfe" providerId="ADAL" clId="{60954D89-9841-4FC4-873A-4CBC1BB197F9}" dt="2022-02-28T22:27:59.727" v="8859" actId="207"/>
          <ac:spMkLst>
            <pc:docMk/>
            <pc:sldMk cId="4270484415" sldId="345"/>
            <ac:spMk id="3" creationId="{00000000-0000-0000-0000-000000000000}"/>
          </ac:spMkLst>
        </pc:spChg>
      </pc:sldChg>
      <pc:sldChg chg="modSp add mod">
        <pc:chgData name="Gibbs,Richard@Energy" userId="43eacd15-8e3a-452b-bbcc-5343d9c77dfe" providerId="ADAL" clId="{60954D89-9841-4FC4-873A-4CBC1BB197F9}" dt="2022-03-01T21:46:34.357" v="10244" actId="20577"/>
        <pc:sldMkLst>
          <pc:docMk/>
          <pc:sldMk cId="3454077173" sldId="346"/>
        </pc:sldMkLst>
        <pc:spChg chg="mod">
          <ac:chgData name="Gibbs,Richard@Energy" userId="43eacd15-8e3a-452b-bbcc-5343d9c77dfe" providerId="ADAL" clId="{60954D89-9841-4FC4-873A-4CBC1BB197F9}" dt="2022-03-01T21:38:37.517" v="9922" actId="20577"/>
          <ac:spMkLst>
            <pc:docMk/>
            <pc:sldMk cId="3454077173" sldId="346"/>
            <ac:spMk id="2" creationId="{00000000-0000-0000-0000-000000000000}"/>
          </ac:spMkLst>
        </pc:spChg>
        <pc:spChg chg="mod">
          <ac:chgData name="Gibbs,Richard@Energy" userId="43eacd15-8e3a-452b-bbcc-5343d9c77dfe" providerId="ADAL" clId="{60954D89-9841-4FC4-873A-4CBC1BB197F9}" dt="2022-03-01T21:46:34.357" v="10244" actId="20577"/>
          <ac:spMkLst>
            <pc:docMk/>
            <pc:sldMk cId="3454077173" sldId="346"/>
            <ac:spMk id="5" creationId="{74694FFB-AAAE-428D-B89E-F15B112E9F54}"/>
          </ac:spMkLst>
        </pc:spChg>
      </pc:sldChg>
    </pc:docChg>
  </pc:docChgLst>
  <pc:docChgLst>
    <pc:chgData name="Cahssai, Hally@Energy" userId="4030342b-7402-4ce9-b6a4-907dfd801802" providerId="ADAL" clId="{4DB4CE64-9508-4A24-9ADA-25E8FBCD3EE6}"/>
    <pc:docChg chg="undo redo custSel addSld delSld modSld sldOrd">
      <pc:chgData name="Cahssai, Hally@Energy" userId="4030342b-7402-4ce9-b6a4-907dfd801802" providerId="ADAL" clId="{4DB4CE64-9508-4A24-9ADA-25E8FBCD3EE6}" dt="2022-03-10T21:36:05.492" v="1866" actId="20577"/>
      <pc:docMkLst>
        <pc:docMk/>
      </pc:docMkLst>
      <pc:sldChg chg="modSp mod">
        <pc:chgData name="Cahssai, Hally@Energy" userId="4030342b-7402-4ce9-b6a4-907dfd801802" providerId="ADAL" clId="{4DB4CE64-9508-4A24-9ADA-25E8FBCD3EE6}" dt="2022-03-09T22:15:00.454" v="546" actId="113"/>
        <pc:sldMkLst>
          <pc:docMk/>
          <pc:sldMk cId="0" sldId="256"/>
        </pc:sldMkLst>
        <pc:spChg chg="mod">
          <ac:chgData name="Cahssai, Hally@Energy" userId="4030342b-7402-4ce9-b6a4-907dfd801802" providerId="ADAL" clId="{4DB4CE64-9508-4A24-9ADA-25E8FBCD3EE6}" dt="2022-03-09T22:15:00.454" v="546" actId="113"/>
          <ac:spMkLst>
            <pc:docMk/>
            <pc:sldMk cId="0" sldId="256"/>
            <ac:spMk id="6" creationId="{00000000-0000-0000-0000-000000000000}"/>
          </ac:spMkLst>
        </pc:spChg>
      </pc:sldChg>
      <pc:sldChg chg="modSp mod">
        <pc:chgData name="Cahssai, Hally@Energy" userId="4030342b-7402-4ce9-b6a4-907dfd801802" providerId="ADAL" clId="{4DB4CE64-9508-4A24-9ADA-25E8FBCD3EE6}" dt="2022-03-09T22:16:54.034" v="560" actId="2711"/>
        <pc:sldMkLst>
          <pc:docMk/>
          <pc:sldMk cId="0" sldId="257"/>
        </pc:sldMkLst>
        <pc:spChg chg="mod">
          <ac:chgData name="Cahssai, Hally@Energy" userId="4030342b-7402-4ce9-b6a4-907dfd801802" providerId="ADAL" clId="{4DB4CE64-9508-4A24-9ADA-25E8FBCD3EE6}" dt="2022-03-09T22:16:48.762" v="559" actId="113"/>
          <ac:spMkLst>
            <pc:docMk/>
            <pc:sldMk cId="0" sldId="257"/>
            <ac:spMk id="2" creationId="{00000000-0000-0000-0000-000000000000}"/>
          </ac:spMkLst>
        </pc:spChg>
        <pc:spChg chg="mod">
          <ac:chgData name="Cahssai, Hally@Energy" userId="4030342b-7402-4ce9-b6a4-907dfd801802" providerId="ADAL" clId="{4DB4CE64-9508-4A24-9ADA-25E8FBCD3EE6}" dt="2022-03-09T22:16:54.034" v="560" actId="2711"/>
          <ac:spMkLst>
            <pc:docMk/>
            <pc:sldMk cId="0" sldId="257"/>
            <ac:spMk id="3" creationId="{00000000-0000-0000-0000-000000000000}"/>
          </ac:spMkLst>
        </pc:spChg>
      </pc:sldChg>
      <pc:sldChg chg="modSp mod">
        <pc:chgData name="Cahssai, Hally@Energy" userId="4030342b-7402-4ce9-b6a4-907dfd801802" providerId="ADAL" clId="{4DB4CE64-9508-4A24-9ADA-25E8FBCD3EE6}" dt="2022-03-09T22:15:32.811" v="549" actId="2711"/>
        <pc:sldMkLst>
          <pc:docMk/>
          <pc:sldMk cId="0" sldId="258"/>
        </pc:sldMkLst>
        <pc:spChg chg="mod">
          <ac:chgData name="Cahssai, Hally@Energy" userId="4030342b-7402-4ce9-b6a4-907dfd801802" providerId="ADAL" clId="{4DB4CE64-9508-4A24-9ADA-25E8FBCD3EE6}" dt="2022-03-09T22:15:22.535" v="548" actId="113"/>
          <ac:spMkLst>
            <pc:docMk/>
            <pc:sldMk cId="0" sldId="258"/>
            <ac:spMk id="2" creationId="{00000000-0000-0000-0000-000000000000}"/>
          </ac:spMkLst>
        </pc:spChg>
        <pc:spChg chg="mod">
          <ac:chgData name="Cahssai, Hally@Energy" userId="4030342b-7402-4ce9-b6a4-907dfd801802" providerId="ADAL" clId="{4DB4CE64-9508-4A24-9ADA-25E8FBCD3EE6}" dt="2022-03-09T22:15:32.811" v="549" actId="2711"/>
          <ac:spMkLst>
            <pc:docMk/>
            <pc:sldMk cId="0" sldId="258"/>
            <ac:spMk id="3" creationId="{00000000-0000-0000-0000-000000000000}"/>
          </ac:spMkLst>
        </pc:spChg>
      </pc:sldChg>
      <pc:sldChg chg="modSp mod">
        <pc:chgData name="Cahssai, Hally@Energy" userId="4030342b-7402-4ce9-b6a4-907dfd801802" providerId="ADAL" clId="{4DB4CE64-9508-4A24-9ADA-25E8FBCD3EE6}" dt="2022-03-09T22:18:00.133" v="562" actId="113"/>
        <pc:sldMkLst>
          <pc:docMk/>
          <pc:sldMk cId="0" sldId="259"/>
        </pc:sldMkLst>
        <pc:spChg chg="mod">
          <ac:chgData name="Cahssai, Hally@Energy" userId="4030342b-7402-4ce9-b6a4-907dfd801802" providerId="ADAL" clId="{4DB4CE64-9508-4A24-9ADA-25E8FBCD3EE6}" dt="2022-03-09T22:18:00.133" v="562" actId="113"/>
          <ac:spMkLst>
            <pc:docMk/>
            <pc:sldMk cId="0" sldId="259"/>
            <ac:spMk id="2" creationId="{00000000-0000-0000-0000-000000000000}"/>
          </ac:spMkLst>
        </pc:spChg>
      </pc:sldChg>
      <pc:sldChg chg="modSp mod">
        <pc:chgData name="Cahssai, Hally@Energy" userId="4030342b-7402-4ce9-b6a4-907dfd801802" providerId="ADAL" clId="{4DB4CE64-9508-4A24-9ADA-25E8FBCD3EE6}" dt="2022-03-09T22:00:33.271" v="419" actId="20577"/>
        <pc:sldMkLst>
          <pc:docMk/>
          <pc:sldMk cId="0" sldId="260"/>
        </pc:sldMkLst>
        <pc:graphicFrameChg chg="modGraphic">
          <ac:chgData name="Cahssai, Hally@Energy" userId="4030342b-7402-4ce9-b6a4-907dfd801802" providerId="ADAL" clId="{4DB4CE64-9508-4A24-9ADA-25E8FBCD3EE6}" dt="2022-03-09T22:00:33.271" v="419" actId="20577"/>
          <ac:graphicFrameMkLst>
            <pc:docMk/>
            <pc:sldMk cId="0" sldId="260"/>
            <ac:graphicFrameMk id="4" creationId="{00000000-0000-0000-0000-000000000000}"/>
          </ac:graphicFrameMkLst>
        </pc:graphicFrameChg>
      </pc:sldChg>
      <pc:sldChg chg="modSp mod addCm modCm">
        <pc:chgData name="Cahssai, Hally@Energy" userId="4030342b-7402-4ce9-b6a4-907dfd801802" providerId="ADAL" clId="{4DB4CE64-9508-4A24-9ADA-25E8FBCD3EE6}" dt="2022-03-09T22:20:16.255" v="564"/>
        <pc:sldMkLst>
          <pc:docMk/>
          <pc:sldMk cId="0" sldId="265"/>
        </pc:sldMkLst>
        <pc:graphicFrameChg chg="modGraphic">
          <ac:chgData name="Cahssai, Hally@Energy" userId="4030342b-7402-4ce9-b6a4-907dfd801802" providerId="ADAL" clId="{4DB4CE64-9508-4A24-9ADA-25E8FBCD3EE6}" dt="2022-03-09T22:11:22.373" v="533" actId="20577"/>
          <ac:graphicFrameMkLst>
            <pc:docMk/>
            <pc:sldMk cId="0" sldId="265"/>
            <ac:graphicFrameMk id="5" creationId="{D407912D-6382-46EB-AD49-D51C61C91861}"/>
          </ac:graphicFrameMkLst>
        </pc:graphicFrameChg>
      </pc:sldChg>
      <pc:sldChg chg="modSp mod">
        <pc:chgData name="Cahssai, Hally@Energy" userId="4030342b-7402-4ce9-b6a4-907dfd801802" providerId="ADAL" clId="{4DB4CE64-9508-4A24-9ADA-25E8FBCD3EE6}" dt="2022-03-09T22:09:57.710" v="531" actId="13926"/>
        <pc:sldMkLst>
          <pc:docMk/>
          <pc:sldMk cId="0" sldId="266"/>
        </pc:sldMkLst>
        <pc:spChg chg="mod">
          <ac:chgData name="Cahssai, Hally@Energy" userId="4030342b-7402-4ce9-b6a4-907dfd801802" providerId="ADAL" clId="{4DB4CE64-9508-4A24-9ADA-25E8FBCD3EE6}" dt="2022-03-09T22:09:57.710" v="531" actId="13926"/>
          <ac:spMkLst>
            <pc:docMk/>
            <pc:sldMk cId="0" sldId="266"/>
            <ac:spMk id="3" creationId="{00000000-0000-0000-0000-000000000000}"/>
          </ac:spMkLst>
        </pc:spChg>
      </pc:sldChg>
      <pc:sldChg chg="modSp del mod">
        <pc:chgData name="Cahssai, Hally@Energy" userId="4030342b-7402-4ce9-b6a4-907dfd801802" providerId="ADAL" clId="{4DB4CE64-9508-4A24-9ADA-25E8FBCD3EE6}" dt="2022-03-10T21:24:15.357" v="1702" actId="2696"/>
        <pc:sldMkLst>
          <pc:docMk/>
          <pc:sldMk cId="0" sldId="282"/>
        </pc:sldMkLst>
        <pc:graphicFrameChg chg="modGraphic">
          <ac:chgData name="Cahssai, Hally@Energy" userId="4030342b-7402-4ce9-b6a4-907dfd801802" providerId="ADAL" clId="{4DB4CE64-9508-4A24-9ADA-25E8FBCD3EE6}" dt="2022-03-10T00:12:54.653" v="1316" actId="20577"/>
          <ac:graphicFrameMkLst>
            <pc:docMk/>
            <pc:sldMk cId="0" sldId="282"/>
            <ac:graphicFrameMk id="6" creationId="{65F5E349-39B3-4101-B9A8-28A990B2D8F2}"/>
          </ac:graphicFrameMkLst>
        </pc:graphicFrameChg>
      </pc:sldChg>
      <pc:sldChg chg="modSp mod">
        <pc:chgData name="Cahssai, Hally@Energy" userId="4030342b-7402-4ce9-b6a4-907dfd801802" providerId="ADAL" clId="{4DB4CE64-9508-4A24-9ADA-25E8FBCD3EE6}" dt="2022-03-10T21:36:05.492" v="1866" actId="20577"/>
        <pc:sldMkLst>
          <pc:docMk/>
          <pc:sldMk cId="0" sldId="291"/>
        </pc:sldMkLst>
        <pc:spChg chg="mod">
          <ac:chgData name="Cahssai, Hally@Energy" userId="4030342b-7402-4ce9-b6a4-907dfd801802" providerId="ADAL" clId="{4DB4CE64-9508-4A24-9ADA-25E8FBCD3EE6}" dt="2022-03-10T21:36:05.492" v="1866" actId="20577"/>
          <ac:spMkLst>
            <pc:docMk/>
            <pc:sldMk cId="0" sldId="291"/>
            <ac:spMk id="3" creationId="{00000000-0000-0000-0000-000000000000}"/>
          </ac:spMkLst>
        </pc:spChg>
      </pc:sldChg>
      <pc:sldChg chg="modSp mod ord">
        <pc:chgData name="Cahssai, Hally@Energy" userId="4030342b-7402-4ce9-b6a4-907dfd801802" providerId="ADAL" clId="{4DB4CE64-9508-4A24-9ADA-25E8FBCD3EE6}" dt="2022-03-10T21:19:45.185" v="1699" actId="20577"/>
        <pc:sldMkLst>
          <pc:docMk/>
          <pc:sldMk cId="2235877613" sldId="310"/>
        </pc:sldMkLst>
        <pc:spChg chg="mod">
          <ac:chgData name="Cahssai, Hally@Energy" userId="4030342b-7402-4ce9-b6a4-907dfd801802" providerId="ADAL" clId="{4DB4CE64-9508-4A24-9ADA-25E8FBCD3EE6}" dt="2022-03-10T21:19:45.185" v="1699" actId="20577"/>
          <ac:spMkLst>
            <pc:docMk/>
            <pc:sldMk cId="2235877613" sldId="310"/>
            <ac:spMk id="5" creationId="{74694FFB-AAAE-428D-B89E-F15B112E9F54}"/>
          </ac:spMkLst>
        </pc:spChg>
      </pc:sldChg>
      <pc:sldChg chg="modSp mod">
        <pc:chgData name="Cahssai, Hally@Energy" userId="4030342b-7402-4ce9-b6a4-907dfd801802" providerId="ADAL" clId="{4DB4CE64-9508-4A24-9ADA-25E8FBCD3EE6}" dt="2022-03-09T22:14:16.896" v="541" actId="113"/>
        <pc:sldMkLst>
          <pc:docMk/>
          <pc:sldMk cId="1753627182" sldId="312"/>
        </pc:sldMkLst>
        <pc:spChg chg="mod">
          <ac:chgData name="Cahssai, Hally@Energy" userId="4030342b-7402-4ce9-b6a4-907dfd801802" providerId="ADAL" clId="{4DB4CE64-9508-4A24-9ADA-25E8FBCD3EE6}" dt="2022-03-09T22:14:16.896" v="541" actId="113"/>
          <ac:spMkLst>
            <pc:docMk/>
            <pc:sldMk cId="1753627182" sldId="312"/>
            <ac:spMk id="2" creationId="{6623414F-4CB6-46D4-9166-A7E7F8B615DF}"/>
          </ac:spMkLst>
        </pc:spChg>
        <pc:spChg chg="mod">
          <ac:chgData name="Cahssai, Hally@Energy" userId="4030342b-7402-4ce9-b6a4-907dfd801802" providerId="ADAL" clId="{4DB4CE64-9508-4A24-9ADA-25E8FBCD3EE6}" dt="2022-03-09T22:13:57.602" v="539" actId="2711"/>
          <ac:spMkLst>
            <pc:docMk/>
            <pc:sldMk cId="1753627182" sldId="312"/>
            <ac:spMk id="3" creationId="{828D9178-278D-41E6-8717-C598041D7FC8}"/>
          </ac:spMkLst>
        </pc:spChg>
      </pc:sldChg>
      <pc:sldChg chg="addSp modSp mod ord">
        <pc:chgData name="Cahssai, Hally@Energy" userId="4030342b-7402-4ce9-b6a4-907dfd801802" providerId="ADAL" clId="{4DB4CE64-9508-4A24-9ADA-25E8FBCD3EE6}" dt="2022-03-10T21:07:41.183" v="1348" actId="20577"/>
        <pc:sldMkLst>
          <pc:docMk/>
          <pc:sldMk cId="2514902214" sldId="318"/>
        </pc:sldMkLst>
        <pc:spChg chg="mod">
          <ac:chgData name="Cahssai, Hally@Energy" userId="4030342b-7402-4ce9-b6a4-907dfd801802" providerId="ADAL" clId="{4DB4CE64-9508-4A24-9ADA-25E8FBCD3EE6}" dt="2022-03-10T00:09:32.539" v="1188" actId="1076"/>
          <ac:spMkLst>
            <pc:docMk/>
            <pc:sldMk cId="2514902214" sldId="318"/>
            <ac:spMk id="2" creationId="{00000000-0000-0000-0000-000000000000}"/>
          </ac:spMkLst>
        </pc:spChg>
        <pc:spChg chg="mod">
          <ac:chgData name="Cahssai, Hally@Energy" userId="4030342b-7402-4ce9-b6a4-907dfd801802" providerId="ADAL" clId="{4DB4CE64-9508-4A24-9ADA-25E8FBCD3EE6}" dt="2022-03-10T21:07:41.183" v="1348" actId="20577"/>
          <ac:spMkLst>
            <pc:docMk/>
            <pc:sldMk cId="2514902214" sldId="318"/>
            <ac:spMk id="5" creationId="{0B775403-709F-4FA3-A391-FA883ECFC883}"/>
          </ac:spMkLst>
        </pc:spChg>
        <pc:spChg chg="add mod">
          <ac:chgData name="Cahssai, Hally@Energy" userId="4030342b-7402-4ce9-b6a4-907dfd801802" providerId="ADAL" clId="{4DB4CE64-9508-4A24-9ADA-25E8FBCD3EE6}" dt="2022-03-10T00:12:19.871" v="1311" actId="20577"/>
          <ac:spMkLst>
            <pc:docMk/>
            <pc:sldMk cId="2514902214" sldId="318"/>
            <ac:spMk id="6" creationId="{E5D5D9FC-F5AC-48A6-AA80-06291388A3A9}"/>
          </ac:spMkLst>
        </pc:spChg>
        <pc:spChg chg="mod">
          <ac:chgData name="Cahssai, Hally@Energy" userId="4030342b-7402-4ce9-b6a4-907dfd801802" providerId="ADAL" clId="{4DB4CE64-9508-4A24-9ADA-25E8FBCD3EE6}" dt="2022-03-10T00:08:44.468" v="1169" actId="1076"/>
          <ac:spMkLst>
            <pc:docMk/>
            <pc:sldMk cId="2514902214" sldId="318"/>
            <ac:spMk id="33" creationId="{EDD25C3F-3A76-46B1-AA47-187D5BFFF6F0}"/>
          </ac:spMkLst>
        </pc:spChg>
      </pc:sldChg>
      <pc:sldChg chg="modSp mod">
        <pc:chgData name="Cahssai, Hally@Energy" userId="4030342b-7402-4ce9-b6a4-907dfd801802" providerId="ADAL" clId="{4DB4CE64-9508-4A24-9ADA-25E8FBCD3EE6}" dt="2022-03-09T22:09:09.034" v="527" actId="207"/>
        <pc:sldMkLst>
          <pc:docMk/>
          <pc:sldMk cId="597316568" sldId="320"/>
        </pc:sldMkLst>
        <pc:spChg chg="mod">
          <ac:chgData name="Cahssai, Hally@Energy" userId="4030342b-7402-4ce9-b6a4-907dfd801802" providerId="ADAL" clId="{4DB4CE64-9508-4A24-9ADA-25E8FBCD3EE6}" dt="2022-03-09T22:09:09.034" v="527" actId="207"/>
          <ac:spMkLst>
            <pc:docMk/>
            <pc:sldMk cId="597316568" sldId="320"/>
            <ac:spMk id="3" creationId="{00000000-0000-0000-0000-000000000000}"/>
          </ac:spMkLst>
        </pc:spChg>
      </pc:sldChg>
      <pc:sldChg chg="modSp mod ord">
        <pc:chgData name="Cahssai, Hally@Energy" userId="4030342b-7402-4ce9-b6a4-907dfd801802" providerId="ADAL" clId="{4DB4CE64-9508-4A24-9ADA-25E8FBCD3EE6}" dt="2022-03-10T21:24:38.463" v="1703" actId="1076"/>
        <pc:sldMkLst>
          <pc:docMk/>
          <pc:sldMk cId="3442481115" sldId="323"/>
        </pc:sldMkLst>
        <pc:spChg chg="mod">
          <ac:chgData name="Cahssai, Hally@Energy" userId="4030342b-7402-4ce9-b6a4-907dfd801802" providerId="ADAL" clId="{4DB4CE64-9508-4A24-9ADA-25E8FBCD3EE6}" dt="2022-03-10T00:00:41.332" v="1028" actId="6549"/>
          <ac:spMkLst>
            <pc:docMk/>
            <pc:sldMk cId="3442481115" sldId="323"/>
            <ac:spMk id="2" creationId="{00000000-0000-0000-0000-000000000000}"/>
          </ac:spMkLst>
        </pc:spChg>
        <pc:spChg chg="mod">
          <ac:chgData name="Cahssai, Hally@Energy" userId="4030342b-7402-4ce9-b6a4-907dfd801802" providerId="ADAL" clId="{4DB4CE64-9508-4A24-9ADA-25E8FBCD3EE6}" dt="2022-03-10T21:24:38.463" v="1703" actId="1076"/>
          <ac:spMkLst>
            <pc:docMk/>
            <pc:sldMk cId="3442481115" sldId="323"/>
            <ac:spMk id="33" creationId="{EDD25C3F-3A76-46B1-AA47-187D5BFFF6F0}"/>
          </ac:spMkLst>
        </pc:spChg>
      </pc:sldChg>
      <pc:sldChg chg="ord">
        <pc:chgData name="Cahssai, Hally@Energy" userId="4030342b-7402-4ce9-b6a4-907dfd801802" providerId="ADAL" clId="{4DB4CE64-9508-4A24-9ADA-25E8FBCD3EE6}" dt="2022-03-10T21:23:47.950" v="1701"/>
        <pc:sldMkLst>
          <pc:docMk/>
          <pc:sldMk cId="39197675" sldId="324"/>
        </pc:sldMkLst>
      </pc:sldChg>
      <pc:sldChg chg="modSp mod">
        <pc:chgData name="Cahssai, Hally@Energy" userId="4030342b-7402-4ce9-b6a4-907dfd801802" providerId="ADAL" clId="{4DB4CE64-9508-4A24-9ADA-25E8FBCD3EE6}" dt="2022-03-09T22:21:49.937" v="575" actId="20577"/>
        <pc:sldMkLst>
          <pc:docMk/>
          <pc:sldMk cId="1302912078" sldId="325"/>
        </pc:sldMkLst>
        <pc:spChg chg="mod">
          <ac:chgData name="Cahssai, Hally@Energy" userId="4030342b-7402-4ce9-b6a4-907dfd801802" providerId="ADAL" clId="{4DB4CE64-9508-4A24-9ADA-25E8FBCD3EE6}" dt="2022-03-09T22:21:49.937" v="575" actId="20577"/>
          <ac:spMkLst>
            <pc:docMk/>
            <pc:sldMk cId="1302912078" sldId="325"/>
            <ac:spMk id="3" creationId="{00000000-0000-0000-0000-000000000000}"/>
          </ac:spMkLst>
        </pc:spChg>
      </pc:sldChg>
      <pc:sldChg chg="modSp mod">
        <pc:chgData name="Cahssai, Hally@Energy" userId="4030342b-7402-4ce9-b6a4-907dfd801802" providerId="ADAL" clId="{4DB4CE64-9508-4A24-9ADA-25E8FBCD3EE6}" dt="2022-03-09T22:16:15.059" v="553" actId="255"/>
        <pc:sldMkLst>
          <pc:docMk/>
          <pc:sldMk cId="1966310807" sldId="326"/>
        </pc:sldMkLst>
        <pc:spChg chg="mod">
          <ac:chgData name="Cahssai, Hally@Energy" userId="4030342b-7402-4ce9-b6a4-907dfd801802" providerId="ADAL" clId="{4DB4CE64-9508-4A24-9ADA-25E8FBCD3EE6}" dt="2022-03-09T22:16:01.421" v="552" actId="113"/>
          <ac:spMkLst>
            <pc:docMk/>
            <pc:sldMk cId="1966310807" sldId="326"/>
            <ac:spMk id="2" creationId="{00000000-0000-0000-0000-000000000000}"/>
          </ac:spMkLst>
        </pc:spChg>
        <pc:spChg chg="mod">
          <ac:chgData name="Cahssai, Hally@Energy" userId="4030342b-7402-4ce9-b6a4-907dfd801802" providerId="ADAL" clId="{4DB4CE64-9508-4A24-9ADA-25E8FBCD3EE6}" dt="2022-03-09T22:16:15.059" v="553" actId="255"/>
          <ac:spMkLst>
            <pc:docMk/>
            <pc:sldMk cId="1966310807" sldId="326"/>
            <ac:spMk id="3" creationId="{00000000-0000-0000-0000-000000000000}"/>
          </ac:spMkLst>
        </pc:spChg>
      </pc:sldChg>
      <pc:sldChg chg="modSp mod">
        <pc:chgData name="Cahssai, Hally@Energy" userId="4030342b-7402-4ce9-b6a4-907dfd801802" providerId="ADAL" clId="{4DB4CE64-9508-4A24-9ADA-25E8FBCD3EE6}" dt="2022-03-09T22:16:39.031" v="557" actId="1076"/>
        <pc:sldMkLst>
          <pc:docMk/>
          <pc:sldMk cId="1942564470" sldId="327"/>
        </pc:sldMkLst>
        <pc:spChg chg="mod">
          <ac:chgData name="Cahssai, Hally@Energy" userId="4030342b-7402-4ce9-b6a4-907dfd801802" providerId="ADAL" clId="{4DB4CE64-9508-4A24-9ADA-25E8FBCD3EE6}" dt="2022-03-09T22:16:27.868" v="555" actId="113"/>
          <ac:spMkLst>
            <pc:docMk/>
            <pc:sldMk cId="1942564470" sldId="327"/>
            <ac:spMk id="2" creationId="{00000000-0000-0000-0000-000000000000}"/>
          </ac:spMkLst>
        </pc:spChg>
        <pc:spChg chg="mod">
          <ac:chgData name="Cahssai, Hally@Energy" userId="4030342b-7402-4ce9-b6a4-907dfd801802" providerId="ADAL" clId="{4DB4CE64-9508-4A24-9ADA-25E8FBCD3EE6}" dt="2022-03-09T22:16:39.031" v="557" actId="1076"/>
          <ac:spMkLst>
            <pc:docMk/>
            <pc:sldMk cId="1942564470" sldId="327"/>
            <ac:spMk id="3" creationId="{00000000-0000-0000-0000-000000000000}"/>
          </ac:spMkLst>
        </pc:spChg>
      </pc:sldChg>
      <pc:sldChg chg="ord">
        <pc:chgData name="Cahssai, Hally@Energy" userId="4030342b-7402-4ce9-b6a4-907dfd801802" providerId="ADAL" clId="{4DB4CE64-9508-4A24-9ADA-25E8FBCD3EE6}" dt="2022-03-10T21:23:47.950" v="1701"/>
        <pc:sldMkLst>
          <pc:docMk/>
          <pc:sldMk cId="3631950583" sldId="328"/>
        </pc:sldMkLst>
      </pc:sldChg>
      <pc:sldChg chg="modSp mod ord">
        <pc:chgData name="Cahssai, Hally@Energy" userId="4030342b-7402-4ce9-b6a4-907dfd801802" providerId="ADAL" clId="{4DB4CE64-9508-4A24-9ADA-25E8FBCD3EE6}" dt="2022-03-09T23:47:30.368" v="996" actId="6549"/>
        <pc:sldMkLst>
          <pc:docMk/>
          <pc:sldMk cId="2344166371" sldId="329"/>
        </pc:sldMkLst>
        <pc:spChg chg="mod">
          <ac:chgData name="Cahssai, Hally@Energy" userId="4030342b-7402-4ce9-b6a4-907dfd801802" providerId="ADAL" clId="{4DB4CE64-9508-4A24-9ADA-25E8FBCD3EE6}" dt="2022-03-09T23:47:30.368" v="996" actId="6549"/>
          <ac:spMkLst>
            <pc:docMk/>
            <pc:sldMk cId="2344166371" sldId="329"/>
            <ac:spMk id="2" creationId="{00000000-0000-0000-0000-000000000000}"/>
          </ac:spMkLst>
        </pc:spChg>
      </pc:sldChg>
      <pc:sldChg chg="ord">
        <pc:chgData name="Cahssai, Hally@Energy" userId="4030342b-7402-4ce9-b6a4-907dfd801802" providerId="ADAL" clId="{4DB4CE64-9508-4A24-9ADA-25E8FBCD3EE6}" dt="2022-03-09T23:48:33.580" v="998"/>
        <pc:sldMkLst>
          <pc:docMk/>
          <pc:sldMk cId="3771937019" sldId="330"/>
        </pc:sldMkLst>
      </pc:sldChg>
      <pc:sldChg chg="modSp mod ord">
        <pc:chgData name="Cahssai, Hally@Energy" userId="4030342b-7402-4ce9-b6a4-907dfd801802" providerId="ADAL" clId="{4DB4CE64-9508-4A24-9ADA-25E8FBCD3EE6}" dt="2022-03-10T21:31:09.369" v="1819" actId="20577"/>
        <pc:sldMkLst>
          <pc:docMk/>
          <pc:sldMk cId="522087404" sldId="331"/>
        </pc:sldMkLst>
        <pc:spChg chg="mod">
          <ac:chgData name="Cahssai, Hally@Energy" userId="4030342b-7402-4ce9-b6a4-907dfd801802" providerId="ADAL" clId="{4DB4CE64-9508-4A24-9ADA-25E8FBCD3EE6}" dt="2022-03-10T21:31:09.369" v="1819" actId="20577"/>
          <ac:spMkLst>
            <pc:docMk/>
            <pc:sldMk cId="522087404" sldId="331"/>
            <ac:spMk id="33" creationId="{EDD25C3F-3A76-46B1-AA47-187D5BFFF6F0}"/>
          </ac:spMkLst>
        </pc:spChg>
      </pc:sldChg>
      <pc:sldChg chg="modSp mod ord">
        <pc:chgData name="Cahssai, Hally@Energy" userId="4030342b-7402-4ce9-b6a4-907dfd801802" providerId="ADAL" clId="{4DB4CE64-9508-4A24-9ADA-25E8FBCD3EE6}" dt="2022-03-10T21:25:24.937" v="1736" actId="20577"/>
        <pc:sldMkLst>
          <pc:docMk/>
          <pc:sldMk cId="3029162709" sldId="332"/>
        </pc:sldMkLst>
        <pc:spChg chg="mod">
          <ac:chgData name="Cahssai, Hally@Energy" userId="4030342b-7402-4ce9-b6a4-907dfd801802" providerId="ADAL" clId="{4DB4CE64-9508-4A24-9ADA-25E8FBCD3EE6}" dt="2022-03-10T21:25:24.937" v="1736" actId="20577"/>
          <ac:spMkLst>
            <pc:docMk/>
            <pc:sldMk cId="3029162709" sldId="332"/>
            <ac:spMk id="33" creationId="{EDD25C3F-3A76-46B1-AA47-187D5BFFF6F0}"/>
          </ac:spMkLst>
        </pc:spChg>
      </pc:sldChg>
      <pc:sldChg chg="modSp mod ord">
        <pc:chgData name="Cahssai, Hally@Energy" userId="4030342b-7402-4ce9-b6a4-907dfd801802" providerId="ADAL" clId="{4DB4CE64-9508-4A24-9ADA-25E8FBCD3EE6}" dt="2022-03-10T21:28:23.904" v="1810" actId="20577"/>
        <pc:sldMkLst>
          <pc:docMk/>
          <pc:sldMk cId="1334998176" sldId="333"/>
        </pc:sldMkLst>
        <pc:spChg chg="mod">
          <ac:chgData name="Cahssai, Hally@Energy" userId="4030342b-7402-4ce9-b6a4-907dfd801802" providerId="ADAL" clId="{4DB4CE64-9508-4A24-9ADA-25E8FBCD3EE6}" dt="2022-03-10T21:28:23.904" v="1810" actId="20577"/>
          <ac:spMkLst>
            <pc:docMk/>
            <pc:sldMk cId="1334998176" sldId="333"/>
            <ac:spMk id="33" creationId="{EDD25C3F-3A76-46B1-AA47-187D5BFFF6F0}"/>
          </ac:spMkLst>
        </pc:spChg>
      </pc:sldChg>
      <pc:sldChg chg="modSp mod ord">
        <pc:chgData name="Cahssai, Hally@Energy" userId="4030342b-7402-4ce9-b6a4-907dfd801802" providerId="ADAL" clId="{4DB4CE64-9508-4A24-9ADA-25E8FBCD3EE6}" dt="2022-03-10T21:15:20.388" v="1679" actId="20577"/>
        <pc:sldMkLst>
          <pc:docMk/>
          <pc:sldMk cId="1611190218" sldId="334"/>
        </pc:sldMkLst>
        <pc:spChg chg="mod">
          <ac:chgData name="Cahssai, Hally@Energy" userId="4030342b-7402-4ce9-b6a4-907dfd801802" providerId="ADAL" clId="{4DB4CE64-9508-4A24-9ADA-25E8FBCD3EE6}" dt="2022-03-10T21:15:20.388" v="1679" actId="20577"/>
          <ac:spMkLst>
            <pc:docMk/>
            <pc:sldMk cId="1611190218" sldId="334"/>
            <ac:spMk id="33" creationId="{EDD25C3F-3A76-46B1-AA47-187D5BFFF6F0}"/>
          </ac:spMkLst>
        </pc:spChg>
      </pc:sldChg>
      <pc:sldChg chg="modSp mod">
        <pc:chgData name="Cahssai, Hally@Energy" userId="4030342b-7402-4ce9-b6a4-907dfd801802" providerId="ADAL" clId="{4DB4CE64-9508-4A24-9ADA-25E8FBCD3EE6}" dt="2022-03-09T22:09:20.284" v="529" actId="207"/>
        <pc:sldMkLst>
          <pc:docMk/>
          <pc:sldMk cId="3501964622" sldId="337"/>
        </pc:sldMkLst>
        <pc:spChg chg="mod">
          <ac:chgData name="Cahssai, Hally@Energy" userId="4030342b-7402-4ce9-b6a4-907dfd801802" providerId="ADAL" clId="{4DB4CE64-9508-4A24-9ADA-25E8FBCD3EE6}" dt="2022-03-09T22:09:20.284" v="529" actId="207"/>
          <ac:spMkLst>
            <pc:docMk/>
            <pc:sldMk cId="3501964622" sldId="337"/>
            <ac:spMk id="3" creationId="{00000000-0000-0000-0000-000000000000}"/>
          </ac:spMkLst>
        </pc:spChg>
      </pc:sldChg>
      <pc:sldChg chg="modSp mod ord">
        <pc:chgData name="Cahssai, Hally@Energy" userId="4030342b-7402-4ce9-b6a4-907dfd801802" providerId="ADAL" clId="{4DB4CE64-9508-4A24-9ADA-25E8FBCD3EE6}" dt="2022-03-10T21:33:23.623" v="1856" actId="20577"/>
        <pc:sldMkLst>
          <pc:docMk/>
          <pc:sldMk cId="2726690659" sldId="339"/>
        </pc:sldMkLst>
        <pc:spChg chg="mod">
          <ac:chgData name="Cahssai, Hally@Energy" userId="4030342b-7402-4ce9-b6a4-907dfd801802" providerId="ADAL" clId="{4DB4CE64-9508-4A24-9ADA-25E8FBCD3EE6}" dt="2022-03-10T21:33:23.623" v="1856" actId="20577"/>
          <ac:spMkLst>
            <pc:docMk/>
            <pc:sldMk cId="2726690659" sldId="339"/>
            <ac:spMk id="5" creationId="{74694FFB-AAAE-428D-B89E-F15B112E9F54}"/>
          </ac:spMkLst>
        </pc:spChg>
      </pc:sldChg>
      <pc:sldChg chg="ord">
        <pc:chgData name="Cahssai, Hally@Energy" userId="4030342b-7402-4ce9-b6a4-907dfd801802" providerId="ADAL" clId="{4DB4CE64-9508-4A24-9ADA-25E8FBCD3EE6}" dt="2022-03-10T21:34:04.631" v="1858"/>
        <pc:sldMkLst>
          <pc:docMk/>
          <pc:sldMk cId="207736033" sldId="347"/>
        </pc:sldMkLst>
      </pc:sldChg>
      <pc:sldChg chg="modSp mod">
        <pc:chgData name="Cahssai, Hally@Energy" userId="4030342b-7402-4ce9-b6a4-907dfd801802" providerId="ADAL" clId="{4DB4CE64-9508-4A24-9ADA-25E8FBCD3EE6}" dt="2022-03-09T22:31:55.183" v="984" actId="20577"/>
        <pc:sldMkLst>
          <pc:docMk/>
          <pc:sldMk cId="566315731" sldId="348"/>
        </pc:sldMkLst>
        <pc:spChg chg="mod">
          <ac:chgData name="Cahssai, Hally@Energy" userId="4030342b-7402-4ce9-b6a4-907dfd801802" providerId="ADAL" clId="{4DB4CE64-9508-4A24-9ADA-25E8FBCD3EE6}" dt="2022-03-09T22:31:55.183" v="984" actId="20577"/>
          <ac:spMkLst>
            <pc:docMk/>
            <pc:sldMk cId="566315731" sldId="348"/>
            <ac:spMk id="33" creationId="{EDD25C3F-3A76-46B1-AA47-187D5BFFF6F0}"/>
          </ac:spMkLst>
        </pc:spChg>
      </pc:sldChg>
      <pc:sldChg chg="modSp add del mod">
        <pc:chgData name="Cahssai, Hally@Energy" userId="4030342b-7402-4ce9-b6a4-907dfd801802" providerId="ADAL" clId="{4DB4CE64-9508-4A24-9ADA-25E8FBCD3EE6}" dt="2022-03-10T00:08:59.548" v="1172" actId="2696"/>
        <pc:sldMkLst>
          <pc:docMk/>
          <pc:sldMk cId="3759348696" sldId="349"/>
        </pc:sldMkLst>
        <pc:spChg chg="mod">
          <ac:chgData name="Cahssai, Hally@Energy" userId="4030342b-7402-4ce9-b6a4-907dfd801802" providerId="ADAL" clId="{4DB4CE64-9508-4A24-9ADA-25E8FBCD3EE6}" dt="2022-03-10T00:06:13.369" v="1168" actId="1076"/>
          <ac:spMkLst>
            <pc:docMk/>
            <pc:sldMk cId="3759348696" sldId="349"/>
            <ac:spMk id="2" creationId="{00000000-0000-0000-0000-000000000000}"/>
          </ac:spMkLst>
        </pc:spChg>
      </pc:sldChg>
    </pc:docChg>
  </pc:docChgLst>
  <pc:docChgLst>
    <pc:chgData name="Corona, Guadalupe@Energy" userId="S::guadalupe.corona@energy.ca.gov::0ea49260-9628-49cf-8d25-188ab574609b" providerId="AD" clId="Web-{8454931B-C6C3-165E-E617-B1912197CBEA}"/>
    <pc:docChg chg="modSld">
      <pc:chgData name="Corona, Guadalupe@Energy" userId="S::guadalupe.corona@energy.ca.gov::0ea49260-9628-49cf-8d25-188ab574609b" providerId="AD" clId="Web-{8454931B-C6C3-165E-E617-B1912197CBEA}" dt="2022-03-15T17:04:40.074" v="0" actId="1076"/>
      <pc:docMkLst>
        <pc:docMk/>
      </pc:docMkLst>
      <pc:sldChg chg="modSp">
        <pc:chgData name="Corona, Guadalupe@Energy" userId="S::guadalupe.corona@energy.ca.gov::0ea49260-9628-49cf-8d25-188ab574609b" providerId="AD" clId="Web-{8454931B-C6C3-165E-E617-B1912197CBEA}" dt="2022-03-15T17:04:40.074" v="0" actId="1076"/>
        <pc:sldMkLst>
          <pc:docMk/>
          <pc:sldMk cId="2514902214" sldId="318"/>
        </pc:sldMkLst>
        <pc:spChg chg="mod">
          <ac:chgData name="Corona, Guadalupe@Energy" userId="S::guadalupe.corona@energy.ca.gov::0ea49260-9628-49cf-8d25-188ab574609b" providerId="AD" clId="Web-{8454931B-C6C3-165E-E617-B1912197CBEA}" dt="2022-03-15T17:04:40.074" v="0" actId="1076"/>
          <ac:spMkLst>
            <pc:docMk/>
            <pc:sldMk cId="2514902214" sldId="318"/>
            <ac:spMk id="7" creationId="{49595A01-6C8D-4903-A21E-F6EF254905FD}"/>
          </ac:spMkLst>
        </pc:spChg>
      </pc:sldChg>
    </pc:docChg>
  </pc:docChgLst>
  <pc:docChgLst>
    <pc:chgData name="Gibbs,Richard@Energy" userId="43eacd15-8e3a-452b-bbcc-5343d9c77dfe" providerId="ADAL" clId="{42A49A1E-9518-420F-9D19-8AFA7551EE74}"/>
    <pc:docChg chg="undo redo custSel addSld modSld sldOrd">
      <pc:chgData name="Gibbs,Richard@Energy" userId="43eacd15-8e3a-452b-bbcc-5343d9c77dfe" providerId="ADAL" clId="{42A49A1E-9518-420F-9D19-8AFA7551EE74}" dt="2022-03-10T00:10:03.486" v="2394" actId="1076"/>
      <pc:docMkLst>
        <pc:docMk/>
      </pc:docMkLst>
      <pc:sldChg chg="modSp mod">
        <pc:chgData name="Gibbs,Richard@Energy" userId="43eacd15-8e3a-452b-bbcc-5343d9c77dfe" providerId="ADAL" clId="{42A49A1E-9518-420F-9D19-8AFA7551EE74}" dt="2022-03-07T16:10:25.985" v="24" actId="20577"/>
        <pc:sldMkLst>
          <pc:docMk/>
          <pc:sldMk cId="0" sldId="257"/>
        </pc:sldMkLst>
        <pc:spChg chg="mod">
          <ac:chgData name="Gibbs,Richard@Energy" userId="43eacd15-8e3a-452b-bbcc-5343d9c77dfe" providerId="ADAL" clId="{42A49A1E-9518-420F-9D19-8AFA7551EE74}" dt="2022-03-07T16:10:25.985" v="24" actId="20577"/>
          <ac:spMkLst>
            <pc:docMk/>
            <pc:sldMk cId="0" sldId="257"/>
            <ac:spMk id="3" creationId="{00000000-0000-0000-0000-000000000000}"/>
          </ac:spMkLst>
        </pc:spChg>
      </pc:sldChg>
      <pc:sldChg chg="modSp mod">
        <pc:chgData name="Gibbs,Richard@Energy" userId="43eacd15-8e3a-452b-bbcc-5343d9c77dfe" providerId="ADAL" clId="{42A49A1E-9518-420F-9D19-8AFA7551EE74}" dt="2022-03-09T23:03:01.957" v="2316" actId="1076"/>
        <pc:sldMkLst>
          <pc:docMk/>
          <pc:sldMk cId="0" sldId="259"/>
        </pc:sldMkLst>
        <pc:spChg chg="mod">
          <ac:chgData name="Gibbs,Richard@Energy" userId="43eacd15-8e3a-452b-bbcc-5343d9c77dfe" providerId="ADAL" clId="{42A49A1E-9518-420F-9D19-8AFA7551EE74}" dt="2022-03-09T23:03:01.957" v="2316" actId="1076"/>
          <ac:spMkLst>
            <pc:docMk/>
            <pc:sldMk cId="0" sldId="259"/>
            <ac:spMk id="2" creationId="{00000000-0000-0000-0000-000000000000}"/>
          </ac:spMkLst>
        </pc:spChg>
      </pc:sldChg>
      <pc:sldChg chg="modSp mod">
        <pc:chgData name="Gibbs,Richard@Energy" userId="43eacd15-8e3a-452b-bbcc-5343d9c77dfe" providerId="ADAL" clId="{42A49A1E-9518-420F-9D19-8AFA7551EE74}" dt="2022-03-09T22:59:54.728" v="2276" actId="113"/>
        <pc:sldMkLst>
          <pc:docMk/>
          <pc:sldMk cId="0" sldId="260"/>
        </pc:sldMkLst>
        <pc:spChg chg="mod">
          <ac:chgData name="Gibbs,Richard@Energy" userId="43eacd15-8e3a-452b-bbcc-5343d9c77dfe" providerId="ADAL" clId="{42A49A1E-9518-420F-9D19-8AFA7551EE74}" dt="2022-03-09T22:59:54.728" v="2276" actId="113"/>
          <ac:spMkLst>
            <pc:docMk/>
            <pc:sldMk cId="0" sldId="260"/>
            <ac:spMk id="2" creationId="{00000000-0000-0000-0000-000000000000}"/>
          </ac:spMkLst>
        </pc:spChg>
        <pc:graphicFrameChg chg="modGraphic">
          <ac:chgData name="Gibbs,Richard@Energy" userId="43eacd15-8e3a-452b-bbcc-5343d9c77dfe" providerId="ADAL" clId="{42A49A1E-9518-420F-9D19-8AFA7551EE74}" dt="2022-03-09T22:59:45.277" v="2274" actId="2711"/>
          <ac:graphicFrameMkLst>
            <pc:docMk/>
            <pc:sldMk cId="0" sldId="260"/>
            <ac:graphicFrameMk id="4" creationId="{00000000-0000-0000-0000-000000000000}"/>
          </ac:graphicFrameMkLst>
        </pc:graphicFrameChg>
      </pc:sldChg>
      <pc:sldChg chg="modSp mod">
        <pc:chgData name="Gibbs,Richard@Energy" userId="43eacd15-8e3a-452b-bbcc-5343d9c77dfe" providerId="ADAL" clId="{42A49A1E-9518-420F-9D19-8AFA7551EE74}" dt="2022-03-09T23:02:37.291" v="2314" actId="120"/>
        <pc:sldMkLst>
          <pc:docMk/>
          <pc:sldMk cId="0" sldId="264"/>
        </pc:sldMkLst>
        <pc:spChg chg="mod">
          <ac:chgData name="Gibbs,Richard@Energy" userId="43eacd15-8e3a-452b-bbcc-5343d9c77dfe" providerId="ADAL" clId="{42A49A1E-9518-420F-9D19-8AFA7551EE74}" dt="2022-03-09T23:02:37.291" v="2314" actId="120"/>
          <ac:spMkLst>
            <pc:docMk/>
            <pc:sldMk cId="0" sldId="264"/>
            <ac:spMk id="2" creationId="{00000000-0000-0000-0000-000000000000}"/>
          </ac:spMkLst>
        </pc:spChg>
      </pc:sldChg>
      <pc:sldChg chg="modSp mod">
        <pc:chgData name="Gibbs,Richard@Energy" userId="43eacd15-8e3a-452b-bbcc-5343d9c77dfe" providerId="ADAL" clId="{42A49A1E-9518-420F-9D19-8AFA7551EE74}" dt="2022-03-09T22:24:15.652" v="2045" actId="2711"/>
        <pc:sldMkLst>
          <pc:docMk/>
          <pc:sldMk cId="0" sldId="265"/>
        </pc:sldMkLst>
        <pc:spChg chg="mod">
          <ac:chgData name="Gibbs,Richard@Energy" userId="43eacd15-8e3a-452b-bbcc-5343d9c77dfe" providerId="ADAL" clId="{42A49A1E-9518-420F-9D19-8AFA7551EE74}" dt="2022-03-09T22:24:07.743" v="2044" actId="113"/>
          <ac:spMkLst>
            <pc:docMk/>
            <pc:sldMk cId="0" sldId="265"/>
            <ac:spMk id="2" creationId="{00000000-0000-0000-0000-000000000000}"/>
          </ac:spMkLst>
        </pc:spChg>
        <pc:graphicFrameChg chg="mod modGraphic">
          <ac:chgData name="Gibbs,Richard@Energy" userId="43eacd15-8e3a-452b-bbcc-5343d9c77dfe" providerId="ADAL" clId="{42A49A1E-9518-420F-9D19-8AFA7551EE74}" dt="2022-03-09T22:24:15.652" v="2045" actId="2711"/>
          <ac:graphicFrameMkLst>
            <pc:docMk/>
            <pc:sldMk cId="0" sldId="265"/>
            <ac:graphicFrameMk id="5" creationId="{D407912D-6382-46EB-AD49-D51C61C91861}"/>
          </ac:graphicFrameMkLst>
        </pc:graphicFrameChg>
      </pc:sldChg>
      <pc:sldChg chg="modSp mod">
        <pc:chgData name="Gibbs,Richard@Energy" userId="43eacd15-8e3a-452b-bbcc-5343d9c77dfe" providerId="ADAL" clId="{42A49A1E-9518-420F-9D19-8AFA7551EE74}" dt="2022-03-09T22:24:40.419" v="2048" actId="2711"/>
        <pc:sldMkLst>
          <pc:docMk/>
          <pc:sldMk cId="0" sldId="266"/>
        </pc:sldMkLst>
        <pc:spChg chg="mod">
          <ac:chgData name="Gibbs,Richard@Energy" userId="43eacd15-8e3a-452b-bbcc-5343d9c77dfe" providerId="ADAL" clId="{42A49A1E-9518-420F-9D19-8AFA7551EE74}" dt="2022-03-09T22:24:29.694" v="2047" actId="113"/>
          <ac:spMkLst>
            <pc:docMk/>
            <pc:sldMk cId="0" sldId="266"/>
            <ac:spMk id="2" creationId="{00000000-0000-0000-0000-000000000000}"/>
          </ac:spMkLst>
        </pc:spChg>
        <pc:spChg chg="mod">
          <ac:chgData name="Gibbs,Richard@Energy" userId="43eacd15-8e3a-452b-bbcc-5343d9c77dfe" providerId="ADAL" clId="{42A49A1E-9518-420F-9D19-8AFA7551EE74}" dt="2022-03-09T22:24:40.419" v="2048" actId="2711"/>
          <ac:spMkLst>
            <pc:docMk/>
            <pc:sldMk cId="0" sldId="266"/>
            <ac:spMk id="3" creationId="{00000000-0000-0000-0000-000000000000}"/>
          </ac:spMkLst>
        </pc:spChg>
      </pc:sldChg>
      <pc:sldChg chg="modSp mod">
        <pc:chgData name="Gibbs,Richard@Energy" userId="43eacd15-8e3a-452b-bbcc-5343d9c77dfe" providerId="ADAL" clId="{42A49A1E-9518-420F-9D19-8AFA7551EE74}" dt="2022-03-09T22:27:52.415" v="2072" actId="113"/>
        <pc:sldMkLst>
          <pc:docMk/>
          <pc:sldMk cId="0" sldId="281"/>
        </pc:sldMkLst>
        <pc:spChg chg="mod">
          <ac:chgData name="Gibbs,Richard@Energy" userId="43eacd15-8e3a-452b-bbcc-5343d9c77dfe" providerId="ADAL" clId="{42A49A1E-9518-420F-9D19-8AFA7551EE74}" dt="2022-03-09T22:27:52.415" v="2072" actId="113"/>
          <ac:spMkLst>
            <pc:docMk/>
            <pc:sldMk cId="0" sldId="281"/>
            <ac:spMk id="2" creationId="{00000000-0000-0000-0000-000000000000}"/>
          </ac:spMkLst>
        </pc:spChg>
      </pc:sldChg>
      <pc:sldChg chg="modSp mod ord">
        <pc:chgData name="Gibbs,Richard@Energy" userId="43eacd15-8e3a-452b-bbcc-5343d9c77dfe" providerId="ADAL" clId="{42A49A1E-9518-420F-9D19-8AFA7551EE74}" dt="2022-03-09T23:55:34.533" v="2388" actId="313"/>
        <pc:sldMkLst>
          <pc:docMk/>
          <pc:sldMk cId="0" sldId="282"/>
        </pc:sldMkLst>
        <pc:spChg chg="mod">
          <ac:chgData name="Gibbs,Richard@Energy" userId="43eacd15-8e3a-452b-bbcc-5343d9c77dfe" providerId="ADAL" clId="{42A49A1E-9518-420F-9D19-8AFA7551EE74}" dt="2022-03-09T23:55:34.533" v="2388" actId="313"/>
          <ac:spMkLst>
            <pc:docMk/>
            <pc:sldMk cId="0" sldId="282"/>
            <ac:spMk id="2" creationId="{00000000-0000-0000-0000-000000000000}"/>
          </ac:spMkLst>
        </pc:spChg>
        <pc:graphicFrameChg chg="modGraphic">
          <ac:chgData name="Gibbs,Richard@Energy" userId="43eacd15-8e3a-452b-bbcc-5343d9c77dfe" providerId="ADAL" clId="{42A49A1E-9518-420F-9D19-8AFA7551EE74}" dt="2022-03-09T22:36:45.562" v="2188" actId="20577"/>
          <ac:graphicFrameMkLst>
            <pc:docMk/>
            <pc:sldMk cId="0" sldId="282"/>
            <ac:graphicFrameMk id="6" creationId="{65F5E349-39B3-4101-B9A8-28A990B2D8F2}"/>
          </ac:graphicFrameMkLst>
        </pc:graphicFrameChg>
      </pc:sldChg>
      <pc:sldChg chg="modSp mod">
        <pc:chgData name="Gibbs,Richard@Energy" userId="43eacd15-8e3a-452b-bbcc-5343d9c77dfe" providerId="ADAL" clId="{42A49A1E-9518-420F-9D19-8AFA7551EE74}" dt="2022-03-09T22:54:21.210" v="2235" actId="12"/>
        <pc:sldMkLst>
          <pc:docMk/>
          <pc:sldMk cId="0" sldId="291"/>
        </pc:sldMkLst>
        <pc:spChg chg="mod">
          <ac:chgData name="Gibbs,Richard@Energy" userId="43eacd15-8e3a-452b-bbcc-5343d9c77dfe" providerId="ADAL" clId="{42A49A1E-9518-420F-9D19-8AFA7551EE74}" dt="2022-03-09T22:54:10.803" v="2232" actId="113"/>
          <ac:spMkLst>
            <pc:docMk/>
            <pc:sldMk cId="0" sldId="291"/>
            <ac:spMk id="2" creationId="{00000000-0000-0000-0000-000000000000}"/>
          </ac:spMkLst>
        </pc:spChg>
        <pc:spChg chg="mod">
          <ac:chgData name="Gibbs,Richard@Energy" userId="43eacd15-8e3a-452b-bbcc-5343d9c77dfe" providerId="ADAL" clId="{42A49A1E-9518-420F-9D19-8AFA7551EE74}" dt="2022-03-09T22:54:21.210" v="2235" actId="12"/>
          <ac:spMkLst>
            <pc:docMk/>
            <pc:sldMk cId="0" sldId="291"/>
            <ac:spMk id="3" creationId="{00000000-0000-0000-0000-000000000000}"/>
          </ac:spMkLst>
        </pc:spChg>
      </pc:sldChg>
      <pc:sldChg chg="modSp mod">
        <pc:chgData name="Gibbs,Richard@Energy" userId="43eacd15-8e3a-452b-bbcc-5343d9c77dfe" providerId="ADAL" clId="{42A49A1E-9518-420F-9D19-8AFA7551EE74}" dt="2022-03-09T22:55:43.944" v="2243" actId="113"/>
        <pc:sldMkLst>
          <pc:docMk/>
          <pc:sldMk cId="0" sldId="298"/>
        </pc:sldMkLst>
        <pc:spChg chg="mod">
          <ac:chgData name="Gibbs,Richard@Energy" userId="43eacd15-8e3a-452b-bbcc-5343d9c77dfe" providerId="ADAL" clId="{42A49A1E-9518-420F-9D19-8AFA7551EE74}" dt="2022-03-09T22:55:43.944" v="2243" actId="113"/>
          <ac:spMkLst>
            <pc:docMk/>
            <pc:sldMk cId="0" sldId="298"/>
            <ac:spMk id="2" creationId="{00000000-0000-0000-0000-000000000000}"/>
          </ac:spMkLst>
        </pc:spChg>
        <pc:spChg chg="mod">
          <ac:chgData name="Gibbs,Richard@Energy" userId="43eacd15-8e3a-452b-bbcc-5343d9c77dfe" providerId="ADAL" clId="{42A49A1E-9518-420F-9D19-8AFA7551EE74}" dt="2022-03-09T22:55:36.244" v="2241" actId="2711"/>
          <ac:spMkLst>
            <pc:docMk/>
            <pc:sldMk cId="0" sldId="298"/>
            <ac:spMk id="3" creationId="{00000000-0000-0000-0000-000000000000}"/>
          </ac:spMkLst>
        </pc:spChg>
      </pc:sldChg>
      <pc:sldChg chg="modSp mod">
        <pc:chgData name="Gibbs,Richard@Energy" userId="43eacd15-8e3a-452b-bbcc-5343d9c77dfe" providerId="ADAL" clId="{42A49A1E-9518-420F-9D19-8AFA7551EE74}" dt="2022-03-09T22:57:08.182" v="2257" actId="2711"/>
        <pc:sldMkLst>
          <pc:docMk/>
          <pc:sldMk cId="0" sldId="305"/>
        </pc:sldMkLst>
        <pc:spChg chg="mod">
          <ac:chgData name="Gibbs,Richard@Energy" userId="43eacd15-8e3a-452b-bbcc-5343d9c77dfe" providerId="ADAL" clId="{42A49A1E-9518-420F-9D19-8AFA7551EE74}" dt="2022-03-09T22:56:45.319" v="2253" actId="113"/>
          <ac:spMkLst>
            <pc:docMk/>
            <pc:sldMk cId="0" sldId="305"/>
            <ac:spMk id="2" creationId="{00000000-0000-0000-0000-000000000000}"/>
          </ac:spMkLst>
        </pc:spChg>
        <pc:spChg chg="mod">
          <ac:chgData name="Gibbs,Richard@Energy" userId="43eacd15-8e3a-452b-bbcc-5343d9c77dfe" providerId="ADAL" clId="{42A49A1E-9518-420F-9D19-8AFA7551EE74}" dt="2022-03-09T22:57:08.182" v="2257" actId="2711"/>
          <ac:spMkLst>
            <pc:docMk/>
            <pc:sldMk cId="0" sldId="305"/>
            <ac:spMk id="7" creationId="{76835459-2255-4BA6-90DA-84CB0251A7E2}"/>
          </ac:spMkLst>
        </pc:spChg>
        <pc:spChg chg="mod">
          <ac:chgData name="Gibbs,Richard@Energy" userId="43eacd15-8e3a-452b-bbcc-5343d9c77dfe" providerId="ADAL" clId="{42A49A1E-9518-420F-9D19-8AFA7551EE74}" dt="2022-03-09T22:57:02.281" v="2256" actId="113"/>
          <ac:spMkLst>
            <pc:docMk/>
            <pc:sldMk cId="0" sldId="305"/>
            <ac:spMk id="8" creationId="{CC56CD23-25E6-4528-BBAB-7BF4EB66CC90}"/>
          </ac:spMkLst>
        </pc:spChg>
        <pc:spChg chg="mod">
          <ac:chgData name="Gibbs,Richard@Energy" userId="43eacd15-8e3a-452b-bbcc-5343d9c77dfe" providerId="ADAL" clId="{42A49A1E-9518-420F-9D19-8AFA7551EE74}" dt="2022-03-09T22:56:52.153" v="2254" actId="2711"/>
          <ac:spMkLst>
            <pc:docMk/>
            <pc:sldMk cId="0" sldId="305"/>
            <ac:spMk id="32" creationId="{00000000-0000-0000-0000-000000000000}"/>
          </ac:spMkLst>
        </pc:spChg>
      </pc:sldChg>
      <pc:sldChg chg="modSp mod">
        <pc:chgData name="Gibbs,Richard@Energy" userId="43eacd15-8e3a-452b-bbcc-5343d9c77dfe" providerId="ADAL" clId="{42A49A1E-9518-420F-9D19-8AFA7551EE74}" dt="2022-03-09T22:57:26.802" v="2260" actId="2711"/>
        <pc:sldMkLst>
          <pc:docMk/>
          <pc:sldMk cId="0" sldId="307"/>
        </pc:sldMkLst>
        <pc:spChg chg="mod">
          <ac:chgData name="Gibbs,Richard@Energy" userId="43eacd15-8e3a-452b-bbcc-5343d9c77dfe" providerId="ADAL" clId="{42A49A1E-9518-420F-9D19-8AFA7551EE74}" dt="2022-03-09T22:57:20.890" v="2259" actId="113"/>
          <ac:spMkLst>
            <pc:docMk/>
            <pc:sldMk cId="0" sldId="307"/>
            <ac:spMk id="2" creationId="{00000000-0000-0000-0000-000000000000}"/>
          </ac:spMkLst>
        </pc:spChg>
        <pc:spChg chg="mod">
          <ac:chgData name="Gibbs,Richard@Energy" userId="43eacd15-8e3a-452b-bbcc-5343d9c77dfe" providerId="ADAL" clId="{42A49A1E-9518-420F-9D19-8AFA7551EE74}" dt="2022-03-09T22:57:26.802" v="2260" actId="2711"/>
          <ac:spMkLst>
            <pc:docMk/>
            <pc:sldMk cId="0" sldId="307"/>
            <ac:spMk id="3" creationId="{00000000-0000-0000-0000-000000000000}"/>
          </ac:spMkLst>
        </pc:spChg>
      </pc:sldChg>
      <pc:sldChg chg="modSp mod">
        <pc:chgData name="Gibbs,Richard@Energy" userId="43eacd15-8e3a-452b-bbcc-5343d9c77dfe" providerId="ADAL" clId="{42A49A1E-9518-420F-9D19-8AFA7551EE74}" dt="2022-03-09T22:52:34.720" v="2221" actId="2711"/>
        <pc:sldMkLst>
          <pc:docMk/>
          <pc:sldMk cId="2235877613" sldId="310"/>
        </pc:sldMkLst>
        <pc:spChg chg="mod">
          <ac:chgData name="Gibbs,Richard@Energy" userId="43eacd15-8e3a-452b-bbcc-5343d9c77dfe" providerId="ADAL" clId="{42A49A1E-9518-420F-9D19-8AFA7551EE74}" dt="2022-03-09T22:52:28.474" v="2220" actId="113"/>
          <ac:spMkLst>
            <pc:docMk/>
            <pc:sldMk cId="2235877613" sldId="310"/>
            <ac:spMk id="2" creationId="{00000000-0000-0000-0000-000000000000}"/>
          </ac:spMkLst>
        </pc:spChg>
        <pc:spChg chg="mod">
          <ac:chgData name="Gibbs,Richard@Energy" userId="43eacd15-8e3a-452b-bbcc-5343d9c77dfe" providerId="ADAL" clId="{42A49A1E-9518-420F-9D19-8AFA7551EE74}" dt="2022-03-09T22:52:34.720" v="2221" actId="2711"/>
          <ac:spMkLst>
            <pc:docMk/>
            <pc:sldMk cId="2235877613" sldId="310"/>
            <ac:spMk id="5" creationId="{74694FFB-AAAE-428D-B89E-F15B112E9F54}"/>
          </ac:spMkLst>
        </pc:spChg>
      </pc:sldChg>
      <pc:sldChg chg="modSp mod">
        <pc:chgData name="Gibbs,Richard@Energy" userId="43eacd15-8e3a-452b-bbcc-5343d9c77dfe" providerId="ADAL" clId="{42A49A1E-9518-420F-9D19-8AFA7551EE74}" dt="2022-03-09T22:07:40.405" v="1987" actId="20577"/>
        <pc:sldMkLst>
          <pc:docMk/>
          <pc:sldMk cId="1753627182" sldId="312"/>
        </pc:sldMkLst>
        <pc:spChg chg="mod">
          <ac:chgData name="Gibbs,Richard@Energy" userId="43eacd15-8e3a-452b-bbcc-5343d9c77dfe" providerId="ADAL" clId="{42A49A1E-9518-420F-9D19-8AFA7551EE74}" dt="2022-03-09T22:07:40.405" v="1987" actId="20577"/>
          <ac:spMkLst>
            <pc:docMk/>
            <pc:sldMk cId="1753627182" sldId="312"/>
            <ac:spMk id="3" creationId="{828D9178-278D-41E6-8717-C598041D7FC8}"/>
          </ac:spMkLst>
        </pc:spChg>
      </pc:sldChg>
      <pc:sldChg chg="addSp modSp mod">
        <pc:chgData name="Gibbs,Richard@Energy" userId="43eacd15-8e3a-452b-bbcc-5343d9c77dfe" providerId="ADAL" clId="{42A49A1E-9518-420F-9D19-8AFA7551EE74}" dt="2022-03-10T00:10:03.486" v="2394" actId="1076"/>
        <pc:sldMkLst>
          <pc:docMk/>
          <pc:sldMk cId="2514902214" sldId="318"/>
        </pc:sldMkLst>
        <pc:spChg chg="mod">
          <ac:chgData name="Gibbs,Richard@Energy" userId="43eacd15-8e3a-452b-bbcc-5343d9c77dfe" providerId="ADAL" clId="{42A49A1E-9518-420F-9D19-8AFA7551EE74}" dt="2022-03-10T00:08:58.419" v="2390" actId="255"/>
          <ac:spMkLst>
            <pc:docMk/>
            <pc:sldMk cId="2514902214" sldId="318"/>
            <ac:spMk id="2" creationId="{00000000-0000-0000-0000-000000000000}"/>
          </ac:spMkLst>
        </pc:spChg>
        <pc:spChg chg="add mod">
          <ac:chgData name="Gibbs,Richard@Energy" userId="43eacd15-8e3a-452b-bbcc-5343d9c77dfe" providerId="ADAL" clId="{42A49A1E-9518-420F-9D19-8AFA7551EE74}" dt="2022-03-10T00:09:58.172" v="2392" actId="1076"/>
          <ac:spMkLst>
            <pc:docMk/>
            <pc:sldMk cId="2514902214" sldId="318"/>
            <ac:spMk id="5" creationId="{0B775403-709F-4FA3-A391-FA883ECFC883}"/>
          </ac:spMkLst>
        </pc:spChg>
        <pc:spChg chg="mod">
          <ac:chgData name="Gibbs,Richard@Energy" userId="43eacd15-8e3a-452b-bbcc-5343d9c77dfe" providerId="ADAL" clId="{42A49A1E-9518-420F-9D19-8AFA7551EE74}" dt="2022-03-10T00:10:03.486" v="2394" actId="1076"/>
          <ac:spMkLst>
            <pc:docMk/>
            <pc:sldMk cId="2514902214" sldId="318"/>
            <ac:spMk id="33" creationId="{EDD25C3F-3A76-46B1-AA47-187D5BFFF6F0}"/>
          </ac:spMkLst>
        </pc:spChg>
      </pc:sldChg>
      <pc:sldChg chg="modSp mod">
        <pc:chgData name="Gibbs,Richard@Energy" userId="43eacd15-8e3a-452b-bbcc-5343d9c77dfe" providerId="ADAL" clId="{42A49A1E-9518-420F-9D19-8AFA7551EE74}" dt="2022-03-09T22:18:47.630" v="2012" actId="12"/>
        <pc:sldMkLst>
          <pc:docMk/>
          <pc:sldMk cId="597316568" sldId="320"/>
        </pc:sldMkLst>
        <pc:spChg chg="mod">
          <ac:chgData name="Gibbs,Richard@Energy" userId="43eacd15-8e3a-452b-bbcc-5343d9c77dfe" providerId="ADAL" clId="{42A49A1E-9518-420F-9D19-8AFA7551EE74}" dt="2022-03-09T22:18:00.584" v="2010" actId="113"/>
          <ac:spMkLst>
            <pc:docMk/>
            <pc:sldMk cId="597316568" sldId="320"/>
            <ac:spMk id="2" creationId="{00000000-0000-0000-0000-000000000000}"/>
          </ac:spMkLst>
        </pc:spChg>
        <pc:spChg chg="mod">
          <ac:chgData name="Gibbs,Richard@Energy" userId="43eacd15-8e3a-452b-bbcc-5343d9c77dfe" providerId="ADAL" clId="{42A49A1E-9518-420F-9D19-8AFA7551EE74}" dt="2022-03-09T22:18:47.630" v="2012" actId="12"/>
          <ac:spMkLst>
            <pc:docMk/>
            <pc:sldMk cId="597316568" sldId="320"/>
            <ac:spMk id="3" creationId="{00000000-0000-0000-0000-000000000000}"/>
          </ac:spMkLst>
        </pc:spChg>
      </pc:sldChg>
      <pc:sldChg chg="modSp mod">
        <pc:chgData name="Gibbs,Richard@Energy" userId="43eacd15-8e3a-452b-bbcc-5343d9c77dfe" providerId="ADAL" clId="{42A49A1E-9518-420F-9D19-8AFA7551EE74}" dt="2022-03-09T23:19:09.390" v="2336" actId="20577"/>
        <pc:sldMkLst>
          <pc:docMk/>
          <pc:sldMk cId="3442481115" sldId="323"/>
        </pc:sldMkLst>
        <pc:spChg chg="mod">
          <ac:chgData name="Gibbs,Richard@Energy" userId="43eacd15-8e3a-452b-bbcc-5343d9c77dfe" providerId="ADAL" clId="{42A49A1E-9518-420F-9D19-8AFA7551EE74}" dt="2022-03-09T22:48:25.478" v="2193" actId="113"/>
          <ac:spMkLst>
            <pc:docMk/>
            <pc:sldMk cId="3442481115" sldId="323"/>
            <ac:spMk id="2" creationId="{00000000-0000-0000-0000-000000000000}"/>
          </ac:spMkLst>
        </pc:spChg>
        <pc:spChg chg="mod">
          <ac:chgData name="Gibbs,Richard@Energy" userId="43eacd15-8e3a-452b-bbcc-5343d9c77dfe" providerId="ADAL" clId="{42A49A1E-9518-420F-9D19-8AFA7551EE74}" dt="2022-03-09T23:19:09.390" v="2336" actId="20577"/>
          <ac:spMkLst>
            <pc:docMk/>
            <pc:sldMk cId="3442481115" sldId="323"/>
            <ac:spMk id="33" creationId="{EDD25C3F-3A76-46B1-AA47-187D5BFFF6F0}"/>
          </ac:spMkLst>
        </pc:spChg>
      </pc:sldChg>
      <pc:sldChg chg="modSp mod">
        <pc:chgData name="Gibbs,Richard@Energy" userId="43eacd15-8e3a-452b-bbcc-5343d9c77dfe" providerId="ADAL" clId="{42A49A1E-9518-420F-9D19-8AFA7551EE74}" dt="2022-03-09T22:53:53.993" v="2230" actId="113"/>
        <pc:sldMkLst>
          <pc:docMk/>
          <pc:sldMk cId="39197675" sldId="324"/>
        </pc:sldMkLst>
        <pc:spChg chg="mod">
          <ac:chgData name="Gibbs,Richard@Energy" userId="43eacd15-8e3a-452b-bbcc-5343d9c77dfe" providerId="ADAL" clId="{42A49A1E-9518-420F-9D19-8AFA7551EE74}" dt="2022-03-09T22:53:53.993" v="2230" actId="113"/>
          <ac:spMkLst>
            <pc:docMk/>
            <pc:sldMk cId="39197675" sldId="324"/>
            <ac:spMk id="2" creationId="{6623414F-4CB6-46D4-9166-A7E7F8B615DF}"/>
          </ac:spMkLst>
        </pc:spChg>
        <pc:spChg chg="mod">
          <ac:chgData name="Gibbs,Richard@Energy" userId="43eacd15-8e3a-452b-bbcc-5343d9c77dfe" providerId="ADAL" clId="{42A49A1E-9518-420F-9D19-8AFA7551EE74}" dt="2022-03-09T22:53:32.474" v="2228" actId="2711"/>
          <ac:spMkLst>
            <pc:docMk/>
            <pc:sldMk cId="39197675" sldId="324"/>
            <ac:spMk id="7" creationId="{66A65763-548C-44D0-83F2-B5A8B67DEDDB}"/>
          </ac:spMkLst>
        </pc:spChg>
        <pc:graphicFrameChg chg="modGraphic">
          <ac:chgData name="Gibbs,Richard@Energy" userId="43eacd15-8e3a-452b-bbcc-5343d9c77dfe" providerId="ADAL" clId="{42A49A1E-9518-420F-9D19-8AFA7551EE74}" dt="2022-03-09T22:53:44.872" v="2229" actId="2711"/>
          <ac:graphicFrameMkLst>
            <pc:docMk/>
            <pc:sldMk cId="39197675" sldId="324"/>
            <ac:graphicFrameMk id="5" creationId="{CAD20085-237E-4ECF-AFA8-4742D3352CBC}"/>
          </ac:graphicFrameMkLst>
        </pc:graphicFrameChg>
      </pc:sldChg>
      <pc:sldChg chg="modSp mod">
        <pc:chgData name="Gibbs,Richard@Energy" userId="43eacd15-8e3a-452b-bbcc-5343d9c77dfe" providerId="ADAL" clId="{42A49A1E-9518-420F-9D19-8AFA7551EE74}" dt="2022-03-09T22:25:17.656" v="2051" actId="20577"/>
        <pc:sldMkLst>
          <pc:docMk/>
          <pc:sldMk cId="1302912078" sldId="325"/>
        </pc:sldMkLst>
        <pc:spChg chg="mod">
          <ac:chgData name="Gibbs,Richard@Energy" userId="43eacd15-8e3a-452b-bbcc-5343d9c77dfe" providerId="ADAL" clId="{42A49A1E-9518-420F-9D19-8AFA7551EE74}" dt="2022-03-09T22:22:31.382" v="2042" actId="113"/>
          <ac:spMkLst>
            <pc:docMk/>
            <pc:sldMk cId="1302912078" sldId="325"/>
            <ac:spMk id="2" creationId="{00000000-0000-0000-0000-000000000000}"/>
          </ac:spMkLst>
        </pc:spChg>
        <pc:spChg chg="mod">
          <ac:chgData name="Gibbs,Richard@Energy" userId="43eacd15-8e3a-452b-bbcc-5343d9c77dfe" providerId="ADAL" clId="{42A49A1E-9518-420F-9D19-8AFA7551EE74}" dt="2022-03-09T22:25:17.656" v="2051" actId="20577"/>
          <ac:spMkLst>
            <pc:docMk/>
            <pc:sldMk cId="1302912078" sldId="325"/>
            <ac:spMk id="3" creationId="{00000000-0000-0000-0000-000000000000}"/>
          </ac:spMkLst>
        </pc:spChg>
      </pc:sldChg>
      <pc:sldChg chg="modSp mod">
        <pc:chgData name="Gibbs,Richard@Energy" userId="43eacd15-8e3a-452b-bbcc-5343d9c77dfe" providerId="ADAL" clId="{42A49A1E-9518-420F-9D19-8AFA7551EE74}" dt="2022-03-09T22:01:52.576" v="1979" actId="6549"/>
        <pc:sldMkLst>
          <pc:docMk/>
          <pc:sldMk cId="1942564470" sldId="327"/>
        </pc:sldMkLst>
        <pc:spChg chg="mod">
          <ac:chgData name="Gibbs,Richard@Energy" userId="43eacd15-8e3a-452b-bbcc-5343d9c77dfe" providerId="ADAL" clId="{42A49A1E-9518-420F-9D19-8AFA7551EE74}" dt="2022-03-09T22:01:52.576" v="1979" actId="6549"/>
          <ac:spMkLst>
            <pc:docMk/>
            <pc:sldMk cId="1942564470" sldId="327"/>
            <ac:spMk id="3" creationId="{00000000-0000-0000-0000-000000000000}"/>
          </ac:spMkLst>
        </pc:spChg>
      </pc:sldChg>
      <pc:sldChg chg="modSp mod">
        <pc:chgData name="Gibbs,Richard@Energy" userId="43eacd15-8e3a-452b-bbcc-5343d9c77dfe" providerId="ADAL" clId="{42A49A1E-9518-420F-9D19-8AFA7551EE74}" dt="2022-03-09T22:48:11.901" v="2191" actId="2711"/>
        <pc:sldMkLst>
          <pc:docMk/>
          <pc:sldMk cId="3631950583" sldId="328"/>
        </pc:sldMkLst>
        <pc:spChg chg="mod">
          <ac:chgData name="Gibbs,Richard@Energy" userId="43eacd15-8e3a-452b-bbcc-5343d9c77dfe" providerId="ADAL" clId="{42A49A1E-9518-420F-9D19-8AFA7551EE74}" dt="2022-03-09T22:48:05.287" v="2190" actId="113"/>
          <ac:spMkLst>
            <pc:docMk/>
            <pc:sldMk cId="3631950583" sldId="328"/>
            <ac:spMk id="2" creationId="{00000000-0000-0000-0000-000000000000}"/>
          </ac:spMkLst>
        </pc:spChg>
        <pc:spChg chg="mod">
          <ac:chgData name="Gibbs,Richard@Energy" userId="43eacd15-8e3a-452b-bbcc-5343d9c77dfe" providerId="ADAL" clId="{42A49A1E-9518-420F-9D19-8AFA7551EE74}" dt="2022-03-09T22:48:11.901" v="2191" actId="2711"/>
          <ac:spMkLst>
            <pc:docMk/>
            <pc:sldMk cId="3631950583" sldId="328"/>
            <ac:spMk id="33" creationId="{EDD25C3F-3A76-46B1-AA47-187D5BFFF6F0}"/>
          </ac:spMkLst>
        </pc:spChg>
      </pc:sldChg>
      <pc:sldChg chg="modSp mod">
        <pc:chgData name="Gibbs,Richard@Energy" userId="43eacd15-8e3a-452b-bbcc-5343d9c77dfe" providerId="ADAL" clId="{42A49A1E-9518-420F-9D19-8AFA7551EE74}" dt="2022-03-09T22:49:46.356" v="2198" actId="1076"/>
        <pc:sldMkLst>
          <pc:docMk/>
          <pc:sldMk cId="2344166371" sldId="329"/>
        </pc:sldMkLst>
        <pc:spChg chg="mod">
          <ac:chgData name="Gibbs,Richard@Energy" userId="43eacd15-8e3a-452b-bbcc-5343d9c77dfe" providerId="ADAL" clId="{42A49A1E-9518-420F-9D19-8AFA7551EE74}" dt="2022-03-09T22:48:53.951" v="2196" actId="113"/>
          <ac:spMkLst>
            <pc:docMk/>
            <pc:sldMk cId="2344166371" sldId="329"/>
            <ac:spMk id="2" creationId="{00000000-0000-0000-0000-000000000000}"/>
          </ac:spMkLst>
        </pc:spChg>
        <pc:spChg chg="mod">
          <ac:chgData name="Gibbs,Richard@Energy" userId="43eacd15-8e3a-452b-bbcc-5343d9c77dfe" providerId="ADAL" clId="{42A49A1E-9518-420F-9D19-8AFA7551EE74}" dt="2022-03-09T22:49:46.356" v="2198" actId="1076"/>
          <ac:spMkLst>
            <pc:docMk/>
            <pc:sldMk cId="2344166371" sldId="329"/>
            <ac:spMk id="3" creationId="{456DF22B-E8D5-4E00-BA39-FC748D46FB7F}"/>
          </ac:spMkLst>
        </pc:spChg>
        <pc:spChg chg="mod">
          <ac:chgData name="Gibbs,Richard@Energy" userId="43eacd15-8e3a-452b-bbcc-5343d9c77dfe" providerId="ADAL" clId="{42A49A1E-9518-420F-9D19-8AFA7551EE74}" dt="2022-03-09T22:49:46.356" v="2198" actId="1076"/>
          <ac:spMkLst>
            <pc:docMk/>
            <pc:sldMk cId="2344166371" sldId="329"/>
            <ac:spMk id="6" creationId="{DAB89BCC-C499-4CBE-BA38-019423EE66B2}"/>
          </ac:spMkLst>
        </pc:spChg>
        <pc:spChg chg="mod">
          <ac:chgData name="Gibbs,Richard@Energy" userId="43eacd15-8e3a-452b-bbcc-5343d9c77dfe" providerId="ADAL" clId="{42A49A1E-9518-420F-9D19-8AFA7551EE74}" dt="2022-03-09T22:49:46.356" v="2198" actId="1076"/>
          <ac:spMkLst>
            <pc:docMk/>
            <pc:sldMk cId="2344166371" sldId="329"/>
            <ac:spMk id="7" creationId="{2ABD6223-43F9-4DAC-A494-2440ED3D3E16}"/>
          </ac:spMkLst>
        </pc:spChg>
        <pc:spChg chg="mod">
          <ac:chgData name="Gibbs,Richard@Energy" userId="43eacd15-8e3a-452b-bbcc-5343d9c77dfe" providerId="ADAL" clId="{42A49A1E-9518-420F-9D19-8AFA7551EE74}" dt="2022-03-09T22:49:46.356" v="2198" actId="1076"/>
          <ac:spMkLst>
            <pc:docMk/>
            <pc:sldMk cId="2344166371" sldId="329"/>
            <ac:spMk id="8" creationId="{8CF64209-B4BD-4735-AD23-AF4B128ED69C}"/>
          </ac:spMkLst>
        </pc:spChg>
        <pc:spChg chg="mod">
          <ac:chgData name="Gibbs,Richard@Energy" userId="43eacd15-8e3a-452b-bbcc-5343d9c77dfe" providerId="ADAL" clId="{42A49A1E-9518-420F-9D19-8AFA7551EE74}" dt="2022-03-09T22:49:46.356" v="2198" actId="1076"/>
          <ac:spMkLst>
            <pc:docMk/>
            <pc:sldMk cId="2344166371" sldId="329"/>
            <ac:spMk id="9" creationId="{538873DB-8354-4601-BFC0-103E43374271}"/>
          </ac:spMkLst>
        </pc:spChg>
        <pc:spChg chg="mod">
          <ac:chgData name="Gibbs,Richard@Energy" userId="43eacd15-8e3a-452b-bbcc-5343d9c77dfe" providerId="ADAL" clId="{42A49A1E-9518-420F-9D19-8AFA7551EE74}" dt="2022-03-09T22:49:46.356" v="2198" actId="1076"/>
          <ac:spMkLst>
            <pc:docMk/>
            <pc:sldMk cId="2344166371" sldId="329"/>
            <ac:spMk id="10" creationId="{5A35A135-FCA5-4573-AFA9-5DE854FD5A6A}"/>
          </ac:spMkLst>
        </pc:spChg>
      </pc:sldChg>
      <pc:sldChg chg="modSp mod">
        <pc:chgData name="Gibbs,Richard@Energy" userId="43eacd15-8e3a-452b-bbcc-5343d9c77dfe" providerId="ADAL" clId="{42A49A1E-9518-420F-9D19-8AFA7551EE74}" dt="2022-03-09T22:50:15.239" v="2201" actId="2711"/>
        <pc:sldMkLst>
          <pc:docMk/>
          <pc:sldMk cId="3771937019" sldId="330"/>
        </pc:sldMkLst>
        <pc:spChg chg="mod">
          <ac:chgData name="Gibbs,Richard@Energy" userId="43eacd15-8e3a-452b-bbcc-5343d9c77dfe" providerId="ADAL" clId="{42A49A1E-9518-420F-9D19-8AFA7551EE74}" dt="2022-03-09T22:50:09.795" v="2200" actId="113"/>
          <ac:spMkLst>
            <pc:docMk/>
            <pc:sldMk cId="3771937019" sldId="330"/>
            <ac:spMk id="2" creationId="{00000000-0000-0000-0000-000000000000}"/>
          </ac:spMkLst>
        </pc:spChg>
        <pc:spChg chg="mod">
          <ac:chgData name="Gibbs,Richard@Energy" userId="43eacd15-8e3a-452b-bbcc-5343d9c77dfe" providerId="ADAL" clId="{42A49A1E-9518-420F-9D19-8AFA7551EE74}" dt="2022-03-09T22:50:15.239" v="2201" actId="2711"/>
          <ac:spMkLst>
            <pc:docMk/>
            <pc:sldMk cId="3771937019" sldId="330"/>
            <ac:spMk id="33" creationId="{EDD25C3F-3A76-46B1-AA47-187D5BFFF6F0}"/>
          </ac:spMkLst>
        </pc:spChg>
      </pc:sldChg>
      <pc:sldChg chg="modSp mod">
        <pc:chgData name="Gibbs,Richard@Energy" userId="43eacd15-8e3a-452b-bbcc-5343d9c77dfe" providerId="ADAL" clId="{42A49A1E-9518-420F-9D19-8AFA7551EE74}" dt="2022-03-09T22:51:04.864" v="2208" actId="2711"/>
        <pc:sldMkLst>
          <pc:docMk/>
          <pc:sldMk cId="522087404" sldId="331"/>
        </pc:sldMkLst>
        <pc:spChg chg="mod">
          <ac:chgData name="Gibbs,Richard@Energy" userId="43eacd15-8e3a-452b-bbcc-5343d9c77dfe" providerId="ADAL" clId="{42A49A1E-9518-420F-9D19-8AFA7551EE74}" dt="2022-03-09T22:50:57.820" v="2207" actId="14100"/>
          <ac:spMkLst>
            <pc:docMk/>
            <pc:sldMk cId="522087404" sldId="331"/>
            <ac:spMk id="2" creationId="{00000000-0000-0000-0000-000000000000}"/>
          </ac:spMkLst>
        </pc:spChg>
        <pc:spChg chg="mod">
          <ac:chgData name="Gibbs,Richard@Energy" userId="43eacd15-8e3a-452b-bbcc-5343d9c77dfe" providerId="ADAL" clId="{42A49A1E-9518-420F-9D19-8AFA7551EE74}" dt="2022-03-09T22:51:04.864" v="2208" actId="2711"/>
          <ac:spMkLst>
            <pc:docMk/>
            <pc:sldMk cId="522087404" sldId="331"/>
            <ac:spMk id="33" creationId="{EDD25C3F-3A76-46B1-AA47-187D5BFFF6F0}"/>
          </ac:spMkLst>
        </pc:spChg>
      </pc:sldChg>
      <pc:sldChg chg="modSp mod">
        <pc:chgData name="Gibbs,Richard@Energy" userId="43eacd15-8e3a-452b-bbcc-5343d9c77dfe" providerId="ADAL" clId="{42A49A1E-9518-420F-9D19-8AFA7551EE74}" dt="2022-03-09T22:50:39.955" v="2204" actId="2711"/>
        <pc:sldMkLst>
          <pc:docMk/>
          <pc:sldMk cId="3029162709" sldId="332"/>
        </pc:sldMkLst>
        <pc:spChg chg="mod">
          <ac:chgData name="Gibbs,Richard@Energy" userId="43eacd15-8e3a-452b-bbcc-5343d9c77dfe" providerId="ADAL" clId="{42A49A1E-9518-420F-9D19-8AFA7551EE74}" dt="2022-03-09T22:50:33.426" v="2203" actId="113"/>
          <ac:spMkLst>
            <pc:docMk/>
            <pc:sldMk cId="3029162709" sldId="332"/>
            <ac:spMk id="2" creationId="{00000000-0000-0000-0000-000000000000}"/>
          </ac:spMkLst>
        </pc:spChg>
        <pc:spChg chg="mod">
          <ac:chgData name="Gibbs,Richard@Energy" userId="43eacd15-8e3a-452b-bbcc-5343d9c77dfe" providerId="ADAL" clId="{42A49A1E-9518-420F-9D19-8AFA7551EE74}" dt="2022-03-09T22:50:39.955" v="2204" actId="2711"/>
          <ac:spMkLst>
            <pc:docMk/>
            <pc:sldMk cId="3029162709" sldId="332"/>
            <ac:spMk id="33" creationId="{EDD25C3F-3A76-46B1-AA47-187D5BFFF6F0}"/>
          </ac:spMkLst>
        </pc:spChg>
      </pc:sldChg>
      <pc:sldChg chg="modSp mod">
        <pc:chgData name="Gibbs,Richard@Energy" userId="43eacd15-8e3a-452b-bbcc-5343d9c77dfe" providerId="ADAL" clId="{42A49A1E-9518-420F-9D19-8AFA7551EE74}" dt="2022-03-09T22:51:50.543" v="2215" actId="14100"/>
        <pc:sldMkLst>
          <pc:docMk/>
          <pc:sldMk cId="1334998176" sldId="333"/>
        </pc:sldMkLst>
        <pc:spChg chg="mod">
          <ac:chgData name="Gibbs,Richard@Energy" userId="43eacd15-8e3a-452b-bbcc-5343d9c77dfe" providerId="ADAL" clId="{42A49A1E-9518-420F-9D19-8AFA7551EE74}" dt="2022-03-09T22:51:50.543" v="2215" actId="14100"/>
          <ac:spMkLst>
            <pc:docMk/>
            <pc:sldMk cId="1334998176" sldId="333"/>
            <ac:spMk id="2" creationId="{00000000-0000-0000-0000-000000000000}"/>
          </ac:spMkLst>
        </pc:spChg>
        <pc:spChg chg="mod">
          <ac:chgData name="Gibbs,Richard@Energy" userId="43eacd15-8e3a-452b-bbcc-5343d9c77dfe" providerId="ADAL" clId="{42A49A1E-9518-420F-9D19-8AFA7551EE74}" dt="2022-03-09T22:51:43.796" v="2214" actId="2711"/>
          <ac:spMkLst>
            <pc:docMk/>
            <pc:sldMk cId="1334998176" sldId="333"/>
            <ac:spMk id="33" creationId="{EDD25C3F-3A76-46B1-AA47-187D5BFFF6F0}"/>
          </ac:spMkLst>
        </pc:spChg>
      </pc:sldChg>
      <pc:sldChg chg="modSp mod">
        <pc:chgData name="Gibbs,Richard@Energy" userId="43eacd15-8e3a-452b-bbcc-5343d9c77dfe" providerId="ADAL" clId="{42A49A1E-9518-420F-9D19-8AFA7551EE74}" dt="2022-03-09T22:52:18.023" v="2218" actId="2711"/>
        <pc:sldMkLst>
          <pc:docMk/>
          <pc:sldMk cId="1611190218" sldId="334"/>
        </pc:sldMkLst>
        <pc:spChg chg="mod">
          <ac:chgData name="Gibbs,Richard@Energy" userId="43eacd15-8e3a-452b-bbcc-5343d9c77dfe" providerId="ADAL" clId="{42A49A1E-9518-420F-9D19-8AFA7551EE74}" dt="2022-03-09T22:52:09.327" v="2217" actId="113"/>
          <ac:spMkLst>
            <pc:docMk/>
            <pc:sldMk cId="1611190218" sldId="334"/>
            <ac:spMk id="2" creationId="{00000000-0000-0000-0000-000000000000}"/>
          </ac:spMkLst>
        </pc:spChg>
        <pc:spChg chg="mod">
          <ac:chgData name="Gibbs,Richard@Energy" userId="43eacd15-8e3a-452b-bbcc-5343d9c77dfe" providerId="ADAL" clId="{42A49A1E-9518-420F-9D19-8AFA7551EE74}" dt="2022-03-09T22:52:18.023" v="2218" actId="2711"/>
          <ac:spMkLst>
            <pc:docMk/>
            <pc:sldMk cId="1611190218" sldId="334"/>
            <ac:spMk id="33" creationId="{EDD25C3F-3A76-46B1-AA47-187D5BFFF6F0}"/>
          </ac:spMkLst>
        </pc:spChg>
      </pc:sldChg>
      <pc:sldChg chg="modSp mod">
        <pc:chgData name="Gibbs,Richard@Energy" userId="43eacd15-8e3a-452b-bbcc-5343d9c77dfe" providerId="ADAL" clId="{42A49A1E-9518-420F-9D19-8AFA7551EE74}" dt="2022-03-09T22:58:38.847" v="2271" actId="113"/>
        <pc:sldMkLst>
          <pc:docMk/>
          <pc:sldMk cId="3362501643" sldId="335"/>
        </pc:sldMkLst>
        <pc:spChg chg="mod">
          <ac:chgData name="Gibbs,Richard@Energy" userId="43eacd15-8e3a-452b-bbcc-5343d9c77dfe" providerId="ADAL" clId="{42A49A1E-9518-420F-9D19-8AFA7551EE74}" dt="2022-03-09T22:58:38.847" v="2271" actId="113"/>
          <ac:spMkLst>
            <pc:docMk/>
            <pc:sldMk cId="3362501643" sldId="335"/>
            <ac:spMk id="2" creationId="{00000000-0000-0000-0000-000000000000}"/>
          </ac:spMkLst>
        </pc:spChg>
      </pc:sldChg>
      <pc:sldChg chg="modSp mod">
        <pc:chgData name="Gibbs,Richard@Energy" userId="43eacd15-8e3a-452b-bbcc-5343d9c77dfe" providerId="ADAL" clId="{42A49A1E-9518-420F-9D19-8AFA7551EE74}" dt="2022-03-09T22:56:02.689" v="2248" actId="12"/>
        <pc:sldMkLst>
          <pc:docMk/>
          <pc:sldMk cId="1436607370" sldId="336"/>
        </pc:sldMkLst>
        <pc:spChg chg="mod">
          <ac:chgData name="Gibbs,Richard@Energy" userId="43eacd15-8e3a-452b-bbcc-5343d9c77dfe" providerId="ADAL" clId="{42A49A1E-9518-420F-9D19-8AFA7551EE74}" dt="2022-03-09T22:55:55.519" v="2245" actId="113"/>
          <ac:spMkLst>
            <pc:docMk/>
            <pc:sldMk cId="1436607370" sldId="336"/>
            <ac:spMk id="2" creationId="{00000000-0000-0000-0000-000000000000}"/>
          </ac:spMkLst>
        </pc:spChg>
        <pc:spChg chg="mod">
          <ac:chgData name="Gibbs,Richard@Energy" userId="43eacd15-8e3a-452b-bbcc-5343d9c77dfe" providerId="ADAL" clId="{42A49A1E-9518-420F-9D19-8AFA7551EE74}" dt="2022-03-09T22:56:02.689" v="2248" actId="12"/>
          <ac:spMkLst>
            <pc:docMk/>
            <pc:sldMk cId="1436607370" sldId="336"/>
            <ac:spMk id="3" creationId="{00000000-0000-0000-0000-000000000000}"/>
          </ac:spMkLst>
        </pc:spChg>
      </pc:sldChg>
      <pc:sldChg chg="modSp mod">
        <pc:chgData name="Gibbs,Richard@Energy" userId="43eacd15-8e3a-452b-bbcc-5343d9c77dfe" providerId="ADAL" clId="{42A49A1E-9518-420F-9D19-8AFA7551EE74}" dt="2022-03-09T22:25:55.573" v="2056" actId="2711"/>
        <pc:sldMkLst>
          <pc:docMk/>
          <pc:sldMk cId="3501964622" sldId="337"/>
        </pc:sldMkLst>
        <pc:spChg chg="mod">
          <ac:chgData name="Gibbs,Richard@Energy" userId="43eacd15-8e3a-452b-bbcc-5343d9c77dfe" providerId="ADAL" clId="{42A49A1E-9518-420F-9D19-8AFA7551EE74}" dt="2022-03-09T22:25:41.391" v="2053" actId="113"/>
          <ac:spMkLst>
            <pc:docMk/>
            <pc:sldMk cId="3501964622" sldId="337"/>
            <ac:spMk id="2" creationId="{00000000-0000-0000-0000-000000000000}"/>
          </ac:spMkLst>
        </pc:spChg>
        <pc:spChg chg="mod">
          <ac:chgData name="Gibbs,Richard@Energy" userId="43eacd15-8e3a-452b-bbcc-5343d9c77dfe" providerId="ADAL" clId="{42A49A1E-9518-420F-9D19-8AFA7551EE74}" dt="2022-03-09T22:25:55.573" v="2056" actId="2711"/>
          <ac:spMkLst>
            <pc:docMk/>
            <pc:sldMk cId="3501964622" sldId="337"/>
            <ac:spMk id="3" creationId="{00000000-0000-0000-0000-000000000000}"/>
          </ac:spMkLst>
        </pc:spChg>
      </pc:sldChg>
      <pc:sldChg chg="modSp mod">
        <pc:chgData name="Gibbs,Richard@Energy" userId="43eacd15-8e3a-452b-bbcc-5343d9c77dfe" providerId="ADAL" clId="{42A49A1E-9518-420F-9D19-8AFA7551EE74}" dt="2022-03-09T23:01:53.100" v="2311" actId="13926"/>
        <pc:sldMkLst>
          <pc:docMk/>
          <pc:sldMk cId="3479776595" sldId="338"/>
        </pc:sldMkLst>
        <pc:spChg chg="mod">
          <ac:chgData name="Gibbs,Richard@Energy" userId="43eacd15-8e3a-452b-bbcc-5343d9c77dfe" providerId="ADAL" clId="{42A49A1E-9518-420F-9D19-8AFA7551EE74}" dt="2022-03-09T23:01:53.100" v="2311" actId="13926"/>
          <ac:spMkLst>
            <pc:docMk/>
            <pc:sldMk cId="3479776595" sldId="338"/>
            <ac:spMk id="2" creationId="{00000000-0000-0000-0000-000000000000}"/>
          </ac:spMkLst>
        </pc:spChg>
      </pc:sldChg>
      <pc:sldChg chg="modSp mod">
        <pc:chgData name="Gibbs,Richard@Energy" userId="43eacd15-8e3a-452b-bbcc-5343d9c77dfe" providerId="ADAL" clId="{42A49A1E-9518-420F-9D19-8AFA7551EE74}" dt="2022-03-09T22:51:24.538" v="2211" actId="2711"/>
        <pc:sldMkLst>
          <pc:docMk/>
          <pc:sldMk cId="2726690659" sldId="339"/>
        </pc:sldMkLst>
        <pc:spChg chg="mod">
          <ac:chgData name="Gibbs,Richard@Energy" userId="43eacd15-8e3a-452b-bbcc-5343d9c77dfe" providerId="ADAL" clId="{42A49A1E-9518-420F-9D19-8AFA7551EE74}" dt="2022-03-09T22:51:18.003" v="2210" actId="113"/>
          <ac:spMkLst>
            <pc:docMk/>
            <pc:sldMk cId="2726690659" sldId="339"/>
            <ac:spMk id="2" creationId="{00000000-0000-0000-0000-000000000000}"/>
          </ac:spMkLst>
        </pc:spChg>
        <pc:spChg chg="mod">
          <ac:chgData name="Gibbs,Richard@Energy" userId="43eacd15-8e3a-452b-bbcc-5343d9c77dfe" providerId="ADAL" clId="{42A49A1E-9518-420F-9D19-8AFA7551EE74}" dt="2022-03-09T22:51:24.538" v="2211" actId="2711"/>
          <ac:spMkLst>
            <pc:docMk/>
            <pc:sldMk cId="2726690659" sldId="339"/>
            <ac:spMk id="5" creationId="{74694FFB-AAAE-428D-B89E-F15B112E9F54}"/>
          </ac:spMkLst>
        </pc:spChg>
      </pc:sldChg>
      <pc:sldChg chg="modSp mod">
        <pc:chgData name="Gibbs,Richard@Energy" userId="43eacd15-8e3a-452b-bbcc-5343d9c77dfe" providerId="ADAL" clId="{42A49A1E-9518-420F-9D19-8AFA7551EE74}" dt="2022-03-09T22:57:48.141" v="2263" actId="2711"/>
        <pc:sldMkLst>
          <pc:docMk/>
          <pc:sldMk cId="340887765" sldId="341"/>
        </pc:sldMkLst>
        <pc:spChg chg="mod">
          <ac:chgData name="Gibbs,Richard@Energy" userId="43eacd15-8e3a-452b-bbcc-5343d9c77dfe" providerId="ADAL" clId="{42A49A1E-9518-420F-9D19-8AFA7551EE74}" dt="2022-03-09T22:57:42.734" v="2262" actId="113"/>
          <ac:spMkLst>
            <pc:docMk/>
            <pc:sldMk cId="340887765" sldId="341"/>
            <ac:spMk id="2" creationId="{00000000-0000-0000-0000-000000000000}"/>
          </ac:spMkLst>
        </pc:spChg>
        <pc:spChg chg="mod">
          <ac:chgData name="Gibbs,Richard@Energy" userId="43eacd15-8e3a-452b-bbcc-5343d9c77dfe" providerId="ADAL" clId="{42A49A1E-9518-420F-9D19-8AFA7551EE74}" dt="2022-03-09T22:57:48.141" v="2263" actId="2711"/>
          <ac:spMkLst>
            <pc:docMk/>
            <pc:sldMk cId="340887765" sldId="341"/>
            <ac:spMk id="3" creationId="{00000000-0000-0000-0000-000000000000}"/>
          </ac:spMkLst>
        </pc:spChg>
      </pc:sldChg>
      <pc:sldChg chg="modSp mod">
        <pc:chgData name="Gibbs,Richard@Energy" userId="43eacd15-8e3a-452b-bbcc-5343d9c77dfe" providerId="ADAL" clId="{42A49A1E-9518-420F-9D19-8AFA7551EE74}" dt="2022-03-09T22:54:58.479" v="2238" actId="2711"/>
        <pc:sldMkLst>
          <pc:docMk/>
          <pc:sldMk cId="292287691" sldId="342"/>
        </pc:sldMkLst>
        <pc:spChg chg="mod">
          <ac:chgData name="Gibbs,Richard@Energy" userId="43eacd15-8e3a-452b-bbcc-5343d9c77dfe" providerId="ADAL" clId="{42A49A1E-9518-420F-9D19-8AFA7551EE74}" dt="2022-03-09T22:54:34.627" v="2237" actId="113"/>
          <ac:spMkLst>
            <pc:docMk/>
            <pc:sldMk cId="292287691" sldId="342"/>
            <ac:spMk id="2" creationId="{00000000-0000-0000-0000-000000000000}"/>
          </ac:spMkLst>
        </pc:spChg>
        <pc:spChg chg="mod">
          <ac:chgData name="Gibbs,Richard@Energy" userId="43eacd15-8e3a-452b-bbcc-5343d9c77dfe" providerId="ADAL" clId="{42A49A1E-9518-420F-9D19-8AFA7551EE74}" dt="2022-03-09T22:54:58.479" v="2238" actId="2711"/>
          <ac:spMkLst>
            <pc:docMk/>
            <pc:sldMk cId="292287691" sldId="342"/>
            <ac:spMk id="3" creationId="{00000000-0000-0000-0000-000000000000}"/>
          </ac:spMkLst>
        </pc:spChg>
      </pc:sldChg>
      <pc:sldChg chg="modSp mod">
        <pc:chgData name="Gibbs,Richard@Energy" userId="43eacd15-8e3a-452b-bbcc-5343d9c77dfe" providerId="ADAL" clId="{42A49A1E-9518-420F-9D19-8AFA7551EE74}" dt="2022-03-09T22:26:21.405" v="2059" actId="2711"/>
        <pc:sldMkLst>
          <pc:docMk/>
          <pc:sldMk cId="33036725" sldId="343"/>
        </pc:sldMkLst>
        <pc:spChg chg="mod">
          <ac:chgData name="Gibbs,Richard@Energy" userId="43eacd15-8e3a-452b-bbcc-5343d9c77dfe" providerId="ADAL" clId="{42A49A1E-9518-420F-9D19-8AFA7551EE74}" dt="2022-03-09T22:26:14.023" v="2058" actId="113"/>
          <ac:spMkLst>
            <pc:docMk/>
            <pc:sldMk cId="33036725" sldId="343"/>
            <ac:spMk id="2" creationId="{00000000-0000-0000-0000-000000000000}"/>
          </ac:spMkLst>
        </pc:spChg>
        <pc:spChg chg="mod">
          <ac:chgData name="Gibbs,Richard@Energy" userId="43eacd15-8e3a-452b-bbcc-5343d9c77dfe" providerId="ADAL" clId="{42A49A1E-9518-420F-9D19-8AFA7551EE74}" dt="2022-03-09T22:26:21.405" v="2059" actId="2711"/>
          <ac:spMkLst>
            <pc:docMk/>
            <pc:sldMk cId="33036725" sldId="343"/>
            <ac:spMk id="3" creationId="{00000000-0000-0000-0000-000000000000}"/>
          </ac:spMkLst>
        </pc:spChg>
      </pc:sldChg>
      <pc:sldChg chg="modSp mod">
        <pc:chgData name="Gibbs,Richard@Energy" userId="43eacd15-8e3a-452b-bbcc-5343d9c77dfe" providerId="ADAL" clId="{42A49A1E-9518-420F-9D19-8AFA7551EE74}" dt="2022-03-09T22:58:26.845" v="2269" actId="2711"/>
        <pc:sldMkLst>
          <pc:docMk/>
          <pc:sldMk cId="1904045492" sldId="344"/>
        </pc:sldMkLst>
        <pc:spChg chg="mod">
          <ac:chgData name="Gibbs,Richard@Energy" userId="43eacd15-8e3a-452b-bbcc-5343d9c77dfe" providerId="ADAL" clId="{42A49A1E-9518-420F-9D19-8AFA7551EE74}" dt="2022-03-09T22:58:08.189" v="2267" actId="113"/>
          <ac:spMkLst>
            <pc:docMk/>
            <pc:sldMk cId="1904045492" sldId="344"/>
            <ac:spMk id="2" creationId="{6623414F-4CB6-46D4-9166-A7E7F8B615DF}"/>
          </ac:spMkLst>
        </pc:spChg>
        <pc:spChg chg="mod">
          <ac:chgData name="Gibbs,Richard@Energy" userId="43eacd15-8e3a-452b-bbcc-5343d9c77dfe" providerId="ADAL" clId="{42A49A1E-9518-420F-9D19-8AFA7551EE74}" dt="2022-03-09T22:58:00.678" v="2265" actId="113"/>
          <ac:spMkLst>
            <pc:docMk/>
            <pc:sldMk cId="1904045492" sldId="344"/>
            <ac:spMk id="6" creationId="{AD40815E-92E8-43F2-8714-E089B9070B51}"/>
          </ac:spMkLst>
        </pc:spChg>
        <pc:spChg chg="mod">
          <ac:chgData name="Gibbs,Richard@Energy" userId="43eacd15-8e3a-452b-bbcc-5343d9c77dfe" providerId="ADAL" clId="{42A49A1E-9518-420F-9D19-8AFA7551EE74}" dt="2022-03-09T22:58:26.845" v="2269" actId="2711"/>
          <ac:spMkLst>
            <pc:docMk/>
            <pc:sldMk cId="1904045492" sldId="344"/>
            <ac:spMk id="7" creationId="{D546FDDF-ECBE-47B0-98F7-DA6746BBD2AF}"/>
          </ac:spMkLst>
        </pc:spChg>
        <pc:graphicFrameChg chg="modGraphic">
          <ac:chgData name="Gibbs,Richard@Energy" userId="43eacd15-8e3a-452b-bbcc-5343d9c77dfe" providerId="ADAL" clId="{42A49A1E-9518-420F-9D19-8AFA7551EE74}" dt="2022-03-09T22:58:18.102" v="2268" actId="2711"/>
          <ac:graphicFrameMkLst>
            <pc:docMk/>
            <pc:sldMk cId="1904045492" sldId="344"/>
            <ac:graphicFrameMk id="5" creationId="{CAD20085-237E-4ECF-AFA8-4742D3352CBC}"/>
          </ac:graphicFrameMkLst>
        </pc:graphicFrameChg>
      </pc:sldChg>
      <pc:sldChg chg="modSp mod">
        <pc:chgData name="Gibbs,Richard@Energy" userId="43eacd15-8e3a-452b-bbcc-5343d9c77dfe" providerId="ADAL" clId="{42A49A1E-9518-420F-9D19-8AFA7551EE74}" dt="2022-03-09T22:56:25.924" v="2251" actId="2711"/>
        <pc:sldMkLst>
          <pc:docMk/>
          <pc:sldMk cId="4270484415" sldId="345"/>
        </pc:sldMkLst>
        <pc:spChg chg="mod">
          <ac:chgData name="Gibbs,Richard@Energy" userId="43eacd15-8e3a-452b-bbcc-5343d9c77dfe" providerId="ADAL" clId="{42A49A1E-9518-420F-9D19-8AFA7551EE74}" dt="2022-03-09T22:56:14.774" v="2250" actId="113"/>
          <ac:spMkLst>
            <pc:docMk/>
            <pc:sldMk cId="4270484415" sldId="345"/>
            <ac:spMk id="2" creationId="{00000000-0000-0000-0000-000000000000}"/>
          </ac:spMkLst>
        </pc:spChg>
        <pc:spChg chg="mod">
          <ac:chgData name="Gibbs,Richard@Energy" userId="43eacd15-8e3a-452b-bbcc-5343d9c77dfe" providerId="ADAL" clId="{42A49A1E-9518-420F-9D19-8AFA7551EE74}" dt="2022-03-09T22:56:25.924" v="2251" actId="2711"/>
          <ac:spMkLst>
            <pc:docMk/>
            <pc:sldMk cId="4270484415" sldId="345"/>
            <ac:spMk id="3" creationId="{00000000-0000-0000-0000-000000000000}"/>
          </ac:spMkLst>
        </pc:spChg>
      </pc:sldChg>
      <pc:sldChg chg="modSp mod">
        <pc:chgData name="Gibbs,Richard@Energy" userId="43eacd15-8e3a-452b-bbcc-5343d9c77dfe" providerId="ADAL" clId="{42A49A1E-9518-420F-9D19-8AFA7551EE74}" dt="2022-03-09T23:18:12.393" v="2333" actId="20577"/>
        <pc:sldMkLst>
          <pc:docMk/>
          <pc:sldMk cId="3454077173" sldId="346"/>
        </pc:sldMkLst>
        <pc:spChg chg="mod">
          <ac:chgData name="Gibbs,Richard@Energy" userId="43eacd15-8e3a-452b-bbcc-5343d9c77dfe" providerId="ADAL" clId="{42A49A1E-9518-420F-9D19-8AFA7551EE74}" dt="2022-03-09T23:18:12.393" v="2333" actId="20577"/>
          <ac:spMkLst>
            <pc:docMk/>
            <pc:sldMk cId="3454077173" sldId="346"/>
            <ac:spMk id="2" creationId="{00000000-0000-0000-0000-000000000000}"/>
          </ac:spMkLst>
        </pc:spChg>
        <pc:spChg chg="mod">
          <ac:chgData name="Gibbs,Richard@Energy" userId="43eacd15-8e3a-452b-bbcc-5343d9c77dfe" providerId="ADAL" clId="{42A49A1E-9518-420F-9D19-8AFA7551EE74}" dt="2022-03-09T22:52:52.371" v="2224" actId="2711"/>
          <ac:spMkLst>
            <pc:docMk/>
            <pc:sldMk cId="3454077173" sldId="346"/>
            <ac:spMk id="5" creationId="{74694FFB-AAAE-428D-B89E-F15B112E9F54}"/>
          </ac:spMkLst>
        </pc:spChg>
      </pc:sldChg>
      <pc:sldChg chg="addSp delSp modSp add mod">
        <pc:chgData name="Gibbs,Richard@Energy" userId="43eacd15-8e3a-452b-bbcc-5343d9c77dfe" providerId="ADAL" clId="{42A49A1E-9518-420F-9D19-8AFA7551EE74}" dt="2022-03-09T23:18:01.753" v="2324" actId="20577"/>
        <pc:sldMkLst>
          <pc:docMk/>
          <pc:sldMk cId="207736033" sldId="347"/>
        </pc:sldMkLst>
        <pc:spChg chg="mod">
          <ac:chgData name="Gibbs,Richard@Energy" userId="43eacd15-8e3a-452b-bbcc-5343d9c77dfe" providerId="ADAL" clId="{42A49A1E-9518-420F-9D19-8AFA7551EE74}" dt="2022-03-09T23:18:01.753" v="2324" actId="20577"/>
          <ac:spMkLst>
            <pc:docMk/>
            <pc:sldMk cId="207736033" sldId="347"/>
            <ac:spMk id="2" creationId="{00000000-0000-0000-0000-000000000000}"/>
          </ac:spMkLst>
        </pc:spChg>
        <pc:spChg chg="del mod">
          <ac:chgData name="Gibbs,Richard@Energy" userId="43eacd15-8e3a-452b-bbcc-5343d9c77dfe" providerId="ADAL" clId="{42A49A1E-9518-420F-9D19-8AFA7551EE74}" dt="2022-03-09T18:43:06.012" v="549"/>
          <ac:spMkLst>
            <pc:docMk/>
            <pc:sldMk cId="207736033" sldId="347"/>
            <ac:spMk id="5" creationId="{74694FFB-AAAE-428D-B89E-F15B112E9F54}"/>
          </ac:spMkLst>
        </pc:spChg>
        <pc:spChg chg="add mod">
          <ac:chgData name="Gibbs,Richard@Energy" userId="43eacd15-8e3a-452b-bbcc-5343d9c77dfe" providerId="ADAL" clId="{42A49A1E-9518-420F-9D19-8AFA7551EE74}" dt="2022-03-09T22:53:10.744" v="2227" actId="2711"/>
          <ac:spMkLst>
            <pc:docMk/>
            <pc:sldMk cId="207736033" sldId="347"/>
            <ac:spMk id="6" creationId="{33FCB6CD-E07A-43C2-9757-1F047039B8E1}"/>
          </ac:spMkLst>
        </pc:spChg>
      </pc:sldChg>
      <pc:sldChg chg="modSp add mod ord">
        <pc:chgData name="Gibbs,Richard@Energy" userId="43eacd15-8e3a-452b-bbcc-5343d9c77dfe" providerId="ADAL" clId="{42A49A1E-9518-420F-9D19-8AFA7551EE74}" dt="2022-03-09T22:34:15.390" v="2183" actId="20577"/>
        <pc:sldMkLst>
          <pc:docMk/>
          <pc:sldMk cId="566315731" sldId="348"/>
        </pc:sldMkLst>
        <pc:spChg chg="mod">
          <ac:chgData name="Gibbs,Richard@Energy" userId="43eacd15-8e3a-452b-bbcc-5343d9c77dfe" providerId="ADAL" clId="{42A49A1E-9518-420F-9D19-8AFA7551EE74}" dt="2022-03-09T22:29:37.691" v="2098" actId="20577"/>
          <ac:spMkLst>
            <pc:docMk/>
            <pc:sldMk cId="566315731" sldId="348"/>
            <ac:spMk id="2" creationId="{00000000-0000-0000-0000-000000000000}"/>
          </ac:spMkLst>
        </pc:spChg>
        <pc:spChg chg="mod">
          <ac:chgData name="Gibbs,Richard@Energy" userId="43eacd15-8e3a-452b-bbcc-5343d9c77dfe" providerId="ADAL" clId="{42A49A1E-9518-420F-9D19-8AFA7551EE74}" dt="2022-03-09T22:34:15.390" v="2183" actId="20577"/>
          <ac:spMkLst>
            <pc:docMk/>
            <pc:sldMk cId="566315731" sldId="348"/>
            <ac:spMk id="33" creationId="{EDD25C3F-3A76-46B1-AA47-187D5BFFF6F0}"/>
          </ac:spMkLst>
        </pc:spChg>
      </pc:sldChg>
    </pc:docChg>
  </pc:docChgLst>
  <pc:docChgLst>
    <pc:chgData name="Corona, Guadalupe@Energy" userId="S::guadalupe.corona@energy.ca.gov::0ea49260-9628-49cf-8d25-188ab574609b" providerId="AD" clId="Web-{58354060-5753-04C2-7CCD-900C22350259}"/>
    <pc:docChg chg="modSld">
      <pc:chgData name="Corona, Guadalupe@Energy" userId="S::guadalupe.corona@energy.ca.gov::0ea49260-9628-49cf-8d25-188ab574609b" providerId="AD" clId="Web-{58354060-5753-04C2-7CCD-900C22350259}" dt="2021-12-10T21:37:20.509" v="7" actId="20577"/>
      <pc:docMkLst>
        <pc:docMk/>
      </pc:docMkLst>
      <pc:sldChg chg="modSp">
        <pc:chgData name="Corona, Guadalupe@Energy" userId="S::guadalupe.corona@energy.ca.gov::0ea49260-9628-49cf-8d25-188ab574609b" providerId="AD" clId="Web-{58354060-5753-04C2-7CCD-900C22350259}" dt="2021-12-10T21:37:20.509" v="7" actId="20577"/>
        <pc:sldMkLst>
          <pc:docMk/>
          <pc:sldMk cId="459732630" sldId="311"/>
        </pc:sldMkLst>
        <pc:spChg chg="mod">
          <ac:chgData name="Corona, Guadalupe@Energy" userId="S::guadalupe.corona@energy.ca.gov::0ea49260-9628-49cf-8d25-188ab574609b" providerId="AD" clId="Web-{58354060-5753-04C2-7CCD-900C22350259}" dt="2021-12-10T21:37:20.509" v="7" actId="20577"/>
          <ac:spMkLst>
            <pc:docMk/>
            <pc:sldMk cId="459732630" sldId="311"/>
            <ac:spMk id="6" creationId="{00000000-0000-0000-0000-000000000000}"/>
          </ac:spMkLst>
        </pc:spChg>
      </pc:sldChg>
    </pc:docChg>
  </pc:docChgLst>
  <pc:docChgLst>
    <pc:chgData name="Corona, Guadalupe@Energy" userId="S::guadalupe.corona@energy.ca.gov::0ea49260-9628-49cf-8d25-188ab574609b" providerId="AD" clId="Web-{F34C67E7-F87A-E2EA-241A-B47E7C2E67EF}"/>
    <pc:docChg chg="modSld">
      <pc:chgData name="Corona, Guadalupe@Energy" userId="S::guadalupe.corona@energy.ca.gov::0ea49260-9628-49cf-8d25-188ab574609b" providerId="AD" clId="Web-{F34C67E7-F87A-E2EA-241A-B47E7C2E67EF}" dt="2022-03-16T20:21:30.165" v="1" actId="14100"/>
      <pc:docMkLst>
        <pc:docMk/>
      </pc:docMkLst>
      <pc:sldChg chg="modSp">
        <pc:chgData name="Corona, Guadalupe@Energy" userId="S::guadalupe.corona@energy.ca.gov::0ea49260-9628-49cf-8d25-188ab574609b" providerId="AD" clId="Web-{F34C67E7-F87A-E2EA-241A-B47E7C2E67EF}" dt="2022-03-16T20:21:30.165" v="1" actId="14100"/>
        <pc:sldMkLst>
          <pc:docMk/>
          <pc:sldMk cId="1117916523" sldId="354"/>
        </pc:sldMkLst>
        <pc:spChg chg="mod">
          <ac:chgData name="Corona, Guadalupe@Energy" userId="S::guadalupe.corona@energy.ca.gov::0ea49260-9628-49cf-8d25-188ab574609b" providerId="AD" clId="Web-{F34C67E7-F87A-E2EA-241A-B47E7C2E67EF}" dt="2022-03-16T20:21:30.165" v="1" actId="14100"/>
          <ac:spMkLst>
            <pc:docMk/>
            <pc:sldMk cId="1117916523" sldId="354"/>
            <ac:spMk id="2" creationId="{00000000-0000-0000-0000-000000000000}"/>
          </ac:spMkLst>
        </pc:spChg>
      </pc:sldChg>
    </pc:docChg>
  </pc:docChgLst>
  <pc:docChgLst>
    <pc:chgData name="Cahssai, Hally@Energy" userId="4030342b-7402-4ce9-b6a4-907dfd801802" providerId="ADAL" clId="{E0388B05-C955-4001-AA67-C08696328CD3}"/>
    <pc:docChg chg="undo custSel addSld delSld modSld sldOrd">
      <pc:chgData name="Cahssai, Hally@Energy" userId="4030342b-7402-4ce9-b6a4-907dfd801802" providerId="ADAL" clId="{E0388B05-C955-4001-AA67-C08696328CD3}" dt="2022-03-17T15:14:13.087" v="6591" actId="20577"/>
      <pc:docMkLst>
        <pc:docMk/>
      </pc:docMkLst>
      <pc:sldChg chg="del ord">
        <pc:chgData name="Cahssai, Hally@Energy" userId="4030342b-7402-4ce9-b6a4-907dfd801802" providerId="ADAL" clId="{E0388B05-C955-4001-AA67-C08696328CD3}" dt="2022-03-16T22:21:50.894" v="6425" actId="47"/>
        <pc:sldMkLst>
          <pc:docMk/>
          <pc:sldMk cId="0" sldId="256"/>
        </pc:sldMkLst>
      </pc:sldChg>
      <pc:sldChg chg="addSp modSp mod delCm">
        <pc:chgData name="Cahssai, Hally@Energy" userId="4030342b-7402-4ce9-b6a4-907dfd801802" providerId="ADAL" clId="{E0388B05-C955-4001-AA67-C08696328CD3}" dt="2022-03-16T22:25:55.886" v="6427" actId="1592"/>
        <pc:sldMkLst>
          <pc:docMk/>
          <pc:sldMk cId="0" sldId="257"/>
        </pc:sldMkLst>
        <pc:spChg chg="mod">
          <ac:chgData name="Cahssai, Hally@Energy" userId="4030342b-7402-4ce9-b6a4-907dfd801802" providerId="ADAL" clId="{E0388B05-C955-4001-AA67-C08696328CD3}" dt="2022-03-16T20:42:59.870" v="6212" actId="20577"/>
          <ac:spMkLst>
            <pc:docMk/>
            <pc:sldMk cId="0" sldId="257"/>
            <ac:spMk id="3" creationId="{00000000-0000-0000-0000-000000000000}"/>
          </ac:spMkLst>
        </pc:spChg>
        <pc:picChg chg="add mod">
          <ac:chgData name="Cahssai, Hally@Energy" userId="4030342b-7402-4ce9-b6a4-907dfd801802" providerId="ADAL" clId="{E0388B05-C955-4001-AA67-C08696328CD3}" dt="2022-03-16T22:06:12.837" v="6380" actId="962"/>
          <ac:picMkLst>
            <pc:docMk/>
            <pc:sldMk cId="0" sldId="257"/>
            <ac:picMk id="6" creationId="{085A87FE-2A2D-4C15-94DD-611277CB6D5D}"/>
          </ac:picMkLst>
        </pc:picChg>
      </pc:sldChg>
      <pc:sldChg chg="modSp mod ord">
        <pc:chgData name="Cahssai, Hally@Energy" userId="4030342b-7402-4ce9-b6a4-907dfd801802" providerId="ADAL" clId="{E0388B05-C955-4001-AA67-C08696328CD3}" dt="2022-03-16T20:39:45.584" v="6202" actId="20577"/>
        <pc:sldMkLst>
          <pc:docMk/>
          <pc:sldMk cId="0" sldId="258"/>
        </pc:sldMkLst>
        <pc:spChg chg="mod">
          <ac:chgData name="Cahssai, Hally@Energy" userId="4030342b-7402-4ce9-b6a4-907dfd801802" providerId="ADAL" clId="{E0388B05-C955-4001-AA67-C08696328CD3}" dt="2022-03-16T20:39:45.584" v="6202" actId="20577"/>
          <ac:spMkLst>
            <pc:docMk/>
            <pc:sldMk cId="0" sldId="258"/>
            <ac:spMk id="3" creationId="{00000000-0000-0000-0000-000000000000}"/>
          </ac:spMkLst>
        </pc:spChg>
      </pc:sldChg>
      <pc:sldChg chg="modSp del mod ord">
        <pc:chgData name="Cahssai, Hally@Energy" userId="4030342b-7402-4ce9-b6a4-907dfd801802" providerId="ADAL" clId="{E0388B05-C955-4001-AA67-C08696328CD3}" dt="2022-03-16T22:21:50.894" v="6425" actId="47"/>
        <pc:sldMkLst>
          <pc:docMk/>
          <pc:sldMk cId="0" sldId="260"/>
        </pc:sldMkLst>
        <pc:graphicFrameChg chg="mod modGraphic">
          <ac:chgData name="Cahssai, Hally@Energy" userId="4030342b-7402-4ce9-b6a4-907dfd801802" providerId="ADAL" clId="{E0388B05-C955-4001-AA67-C08696328CD3}" dt="2022-03-14T20:22:25.296" v="629" actId="20577"/>
          <ac:graphicFrameMkLst>
            <pc:docMk/>
            <pc:sldMk cId="0" sldId="260"/>
            <ac:graphicFrameMk id="4" creationId="{00000000-0000-0000-0000-000000000000}"/>
          </ac:graphicFrameMkLst>
        </pc:graphicFrameChg>
      </pc:sldChg>
      <pc:sldChg chg="addSp delSp modSp mod delCm">
        <pc:chgData name="Cahssai, Hally@Energy" userId="4030342b-7402-4ce9-b6a4-907dfd801802" providerId="ADAL" clId="{E0388B05-C955-4001-AA67-C08696328CD3}" dt="2022-03-16T22:57:07.927" v="6443" actId="313"/>
        <pc:sldMkLst>
          <pc:docMk/>
          <pc:sldMk cId="0" sldId="265"/>
        </pc:sldMkLst>
        <pc:spChg chg="mod">
          <ac:chgData name="Cahssai, Hally@Energy" userId="4030342b-7402-4ce9-b6a4-907dfd801802" providerId="ADAL" clId="{E0388B05-C955-4001-AA67-C08696328CD3}" dt="2022-03-16T22:57:07.927" v="6443" actId="313"/>
          <ac:spMkLst>
            <pc:docMk/>
            <pc:sldMk cId="0" sldId="265"/>
            <ac:spMk id="6" creationId="{FBDC5093-307F-4C4B-B73A-4F1C8688173A}"/>
          </ac:spMkLst>
        </pc:spChg>
        <pc:graphicFrameChg chg="modGraphic">
          <ac:chgData name="Cahssai, Hally@Energy" userId="4030342b-7402-4ce9-b6a4-907dfd801802" providerId="ADAL" clId="{E0388B05-C955-4001-AA67-C08696328CD3}" dt="2022-03-14T23:10:26.789" v="2358" actId="20577"/>
          <ac:graphicFrameMkLst>
            <pc:docMk/>
            <pc:sldMk cId="0" sldId="265"/>
            <ac:graphicFrameMk id="5" creationId="{D407912D-6382-46EB-AD49-D51C61C91861}"/>
          </ac:graphicFrameMkLst>
        </pc:graphicFrameChg>
        <pc:picChg chg="del">
          <ac:chgData name="Cahssai, Hally@Energy" userId="4030342b-7402-4ce9-b6a4-907dfd801802" providerId="ADAL" clId="{E0388B05-C955-4001-AA67-C08696328CD3}" dt="2022-03-15T20:04:45.990" v="5288" actId="478"/>
          <ac:picMkLst>
            <pc:docMk/>
            <pc:sldMk cId="0" sldId="265"/>
            <ac:picMk id="3" creationId="{D732409E-E2DF-4591-9E3A-D911F372AB28}"/>
          </ac:picMkLst>
        </pc:picChg>
        <pc:picChg chg="add mod">
          <ac:chgData name="Cahssai, Hally@Energy" userId="4030342b-7402-4ce9-b6a4-907dfd801802" providerId="ADAL" clId="{E0388B05-C955-4001-AA67-C08696328CD3}" dt="2022-03-15T20:52:57.964" v="5384" actId="1076"/>
          <ac:picMkLst>
            <pc:docMk/>
            <pc:sldMk cId="0" sldId="265"/>
            <ac:picMk id="9" creationId="{163F3AAB-EA17-47F9-919E-CD9E3C3B2F05}"/>
          </ac:picMkLst>
        </pc:picChg>
        <pc:picChg chg="add mod">
          <ac:chgData name="Cahssai, Hally@Energy" userId="4030342b-7402-4ce9-b6a4-907dfd801802" providerId="ADAL" clId="{E0388B05-C955-4001-AA67-C08696328CD3}" dt="2022-03-15T21:37:20.811" v="5722" actId="962"/>
          <ac:picMkLst>
            <pc:docMk/>
            <pc:sldMk cId="0" sldId="265"/>
            <ac:picMk id="10" creationId="{9FD33A03-57FF-425C-AEC9-E369903449F6}"/>
          </ac:picMkLst>
        </pc:picChg>
      </pc:sldChg>
      <pc:sldChg chg="modSp mod modNotesTx">
        <pc:chgData name="Cahssai, Hally@Energy" userId="4030342b-7402-4ce9-b6a4-907dfd801802" providerId="ADAL" clId="{E0388B05-C955-4001-AA67-C08696328CD3}" dt="2022-03-16T22:06:38.889" v="6424" actId="962"/>
        <pc:sldMkLst>
          <pc:docMk/>
          <pc:sldMk cId="0" sldId="266"/>
        </pc:sldMkLst>
        <pc:spChg chg="mod">
          <ac:chgData name="Cahssai, Hally@Energy" userId="4030342b-7402-4ce9-b6a4-907dfd801802" providerId="ADAL" clId="{E0388B05-C955-4001-AA67-C08696328CD3}" dt="2022-03-16T16:56:26.741" v="5999" actId="20577"/>
          <ac:spMkLst>
            <pc:docMk/>
            <pc:sldMk cId="0" sldId="266"/>
            <ac:spMk id="3" creationId="{00000000-0000-0000-0000-000000000000}"/>
          </ac:spMkLst>
        </pc:spChg>
        <pc:picChg chg="mod">
          <ac:chgData name="Cahssai, Hally@Energy" userId="4030342b-7402-4ce9-b6a4-907dfd801802" providerId="ADAL" clId="{E0388B05-C955-4001-AA67-C08696328CD3}" dt="2022-03-16T22:06:38.889" v="6424" actId="962"/>
          <ac:picMkLst>
            <pc:docMk/>
            <pc:sldMk cId="0" sldId="266"/>
            <ac:picMk id="8" creationId="{E187051E-BCFF-4D56-A594-DBDDA6C2CB6D}"/>
          </ac:picMkLst>
        </pc:picChg>
      </pc:sldChg>
      <pc:sldChg chg="modSp mod modAnim">
        <pc:chgData name="Cahssai, Hally@Energy" userId="4030342b-7402-4ce9-b6a4-907dfd801802" providerId="ADAL" clId="{E0388B05-C955-4001-AA67-C08696328CD3}" dt="2022-03-16T21:46:27.429" v="6262"/>
        <pc:sldMkLst>
          <pc:docMk/>
          <pc:sldMk cId="642586274" sldId="270"/>
        </pc:sldMkLst>
        <pc:spChg chg="mod">
          <ac:chgData name="Cahssai, Hally@Energy" userId="4030342b-7402-4ce9-b6a4-907dfd801802" providerId="ADAL" clId="{E0388B05-C955-4001-AA67-C08696328CD3}" dt="2022-03-16T20:20:39.453" v="6108" actId="14100"/>
          <ac:spMkLst>
            <pc:docMk/>
            <pc:sldMk cId="642586274" sldId="270"/>
            <ac:spMk id="2" creationId="{00000000-0000-0000-0000-000000000000}"/>
          </ac:spMkLst>
        </pc:spChg>
        <pc:spChg chg="mod">
          <ac:chgData name="Cahssai, Hally@Energy" userId="4030342b-7402-4ce9-b6a4-907dfd801802" providerId="ADAL" clId="{E0388B05-C955-4001-AA67-C08696328CD3}" dt="2022-03-16T20:21:49.701" v="6117" actId="20577"/>
          <ac:spMkLst>
            <pc:docMk/>
            <pc:sldMk cId="642586274" sldId="270"/>
            <ac:spMk id="7" creationId="{D62E78B1-B619-4EC3-8BE3-E6CC8B90F135}"/>
          </ac:spMkLst>
        </pc:spChg>
        <pc:spChg chg="mod">
          <ac:chgData name="Cahssai, Hally@Energy" userId="4030342b-7402-4ce9-b6a4-907dfd801802" providerId="ADAL" clId="{E0388B05-C955-4001-AA67-C08696328CD3}" dt="2022-03-16T20:21:36.485" v="6114" actId="255"/>
          <ac:spMkLst>
            <pc:docMk/>
            <pc:sldMk cId="642586274" sldId="270"/>
            <ac:spMk id="8" creationId="{0346B431-0A3E-45E4-9E66-FCE25C5B7F27}"/>
          </ac:spMkLst>
        </pc:spChg>
        <pc:spChg chg="mod">
          <ac:chgData name="Cahssai, Hally@Energy" userId="4030342b-7402-4ce9-b6a4-907dfd801802" providerId="ADAL" clId="{E0388B05-C955-4001-AA67-C08696328CD3}" dt="2022-03-16T20:21:42.928" v="6116" actId="255"/>
          <ac:spMkLst>
            <pc:docMk/>
            <pc:sldMk cId="642586274" sldId="270"/>
            <ac:spMk id="9" creationId="{D78C7C9D-AF67-4630-8757-3C2D073EAF69}"/>
          </ac:spMkLst>
        </pc:spChg>
      </pc:sldChg>
      <pc:sldChg chg="modSp mod delCm modNotesTx">
        <pc:chgData name="Cahssai, Hally@Energy" userId="4030342b-7402-4ce9-b6a4-907dfd801802" providerId="ADAL" clId="{E0388B05-C955-4001-AA67-C08696328CD3}" dt="2022-03-16T22:25:55.894" v="6431" actId="1592"/>
        <pc:sldMkLst>
          <pc:docMk/>
          <pc:sldMk cId="0" sldId="281"/>
        </pc:sldMkLst>
        <pc:spChg chg="mod">
          <ac:chgData name="Cahssai, Hally@Energy" userId="4030342b-7402-4ce9-b6a4-907dfd801802" providerId="ADAL" clId="{E0388B05-C955-4001-AA67-C08696328CD3}" dt="2022-03-16T17:20:49.833" v="6052" actId="1076"/>
          <ac:spMkLst>
            <pc:docMk/>
            <pc:sldMk cId="0" sldId="281"/>
            <ac:spMk id="2" creationId="{00000000-0000-0000-0000-000000000000}"/>
          </ac:spMkLst>
        </pc:spChg>
      </pc:sldChg>
      <pc:sldChg chg="addSp delSp modSp mod ord">
        <pc:chgData name="Cahssai, Hally@Energy" userId="4030342b-7402-4ce9-b6a4-907dfd801802" providerId="ADAL" clId="{E0388B05-C955-4001-AA67-C08696328CD3}" dt="2022-03-15T21:37:53.782" v="5726" actId="962"/>
        <pc:sldMkLst>
          <pc:docMk/>
          <pc:sldMk cId="0" sldId="291"/>
        </pc:sldMkLst>
        <pc:spChg chg="mod">
          <ac:chgData name="Cahssai, Hally@Energy" userId="4030342b-7402-4ce9-b6a4-907dfd801802" providerId="ADAL" clId="{E0388B05-C955-4001-AA67-C08696328CD3}" dt="2022-03-15T18:41:38.472" v="4258" actId="20577"/>
          <ac:spMkLst>
            <pc:docMk/>
            <pc:sldMk cId="0" sldId="291"/>
            <ac:spMk id="2" creationId="{00000000-0000-0000-0000-000000000000}"/>
          </ac:spMkLst>
        </pc:spChg>
        <pc:spChg chg="mod">
          <ac:chgData name="Cahssai, Hally@Energy" userId="4030342b-7402-4ce9-b6a4-907dfd801802" providerId="ADAL" clId="{E0388B05-C955-4001-AA67-C08696328CD3}" dt="2022-03-15T19:22:09.467" v="5211" actId="1076"/>
          <ac:spMkLst>
            <pc:docMk/>
            <pc:sldMk cId="0" sldId="291"/>
            <ac:spMk id="3" creationId="{00000000-0000-0000-0000-000000000000}"/>
          </ac:spMkLst>
        </pc:spChg>
        <pc:spChg chg="mod">
          <ac:chgData name="Cahssai, Hally@Energy" userId="4030342b-7402-4ce9-b6a4-907dfd801802" providerId="ADAL" clId="{E0388B05-C955-4001-AA67-C08696328CD3}" dt="2022-03-15T21:28:51.128" v="5635" actId="20577"/>
          <ac:spMkLst>
            <pc:docMk/>
            <pc:sldMk cId="0" sldId="291"/>
            <ac:spMk id="6" creationId="{80D8B13B-75CE-4297-B2A6-CBDB8C548B09}"/>
          </ac:spMkLst>
        </pc:spChg>
        <pc:picChg chg="add del mod">
          <ac:chgData name="Cahssai, Hally@Energy" userId="4030342b-7402-4ce9-b6a4-907dfd801802" providerId="ADAL" clId="{E0388B05-C955-4001-AA67-C08696328CD3}" dt="2022-03-15T19:21:27.105" v="5203" actId="478"/>
          <ac:picMkLst>
            <pc:docMk/>
            <pc:sldMk cId="0" sldId="291"/>
            <ac:picMk id="5" creationId="{D80AF48B-37D6-4DF8-982C-D42CB67640A0}"/>
          </ac:picMkLst>
        </pc:picChg>
        <pc:picChg chg="add mod">
          <ac:chgData name="Cahssai, Hally@Energy" userId="4030342b-7402-4ce9-b6a4-907dfd801802" providerId="ADAL" clId="{E0388B05-C955-4001-AA67-C08696328CD3}" dt="2022-03-15T21:37:53.782" v="5726" actId="962"/>
          <ac:picMkLst>
            <pc:docMk/>
            <pc:sldMk cId="0" sldId="291"/>
            <ac:picMk id="9" creationId="{3E20CA00-F174-498F-AE85-9B62BEE32513}"/>
          </ac:picMkLst>
        </pc:picChg>
      </pc:sldChg>
      <pc:sldChg chg="modSp del mod ord">
        <pc:chgData name="Cahssai, Hally@Energy" userId="4030342b-7402-4ce9-b6a4-907dfd801802" providerId="ADAL" clId="{E0388B05-C955-4001-AA67-C08696328CD3}" dt="2022-03-15T19:10:58.037" v="5117" actId="2696"/>
        <pc:sldMkLst>
          <pc:docMk/>
          <pc:sldMk cId="1080086452" sldId="295"/>
        </pc:sldMkLst>
        <pc:graphicFrameChg chg="modGraphic">
          <ac:chgData name="Cahssai, Hally@Energy" userId="4030342b-7402-4ce9-b6a4-907dfd801802" providerId="ADAL" clId="{E0388B05-C955-4001-AA67-C08696328CD3}" dt="2022-03-15T18:56:24.796" v="4842" actId="6549"/>
          <ac:graphicFrameMkLst>
            <pc:docMk/>
            <pc:sldMk cId="1080086452" sldId="295"/>
            <ac:graphicFrameMk id="5" creationId="{DD12527F-4763-4A8D-A831-5C447C2349CC}"/>
          </ac:graphicFrameMkLst>
        </pc:graphicFrameChg>
      </pc:sldChg>
      <pc:sldChg chg="del ord">
        <pc:chgData name="Cahssai, Hally@Energy" userId="4030342b-7402-4ce9-b6a4-907dfd801802" providerId="ADAL" clId="{E0388B05-C955-4001-AA67-C08696328CD3}" dt="2022-03-16T22:21:50.894" v="6425" actId="47"/>
        <pc:sldMkLst>
          <pc:docMk/>
          <pc:sldMk cId="3616059056" sldId="297"/>
        </pc:sldMkLst>
      </pc:sldChg>
      <pc:sldChg chg="del">
        <pc:chgData name="Cahssai, Hally@Energy" userId="4030342b-7402-4ce9-b6a4-907dfd801802" providerId="ADAL" clId="{E0388B05-C955-4001-AA67-C08696328CD3}" dt="2022-03-16T20:26:23.288" v="6164" actId="2696"/>
        <pc:sldMkLst>
          <pc:docMk/>
          <pc:sldMk cId="0" sldId="298"/>
        </pc:sldMkLst>
      </pc:sldChg>
      <pc:sldChg chg="del ord">
        <pc:chgData name="Cahssai, Hally@Energy" userId="4030342b-7402-4ce9-b6a4-907dfd801802" providerId="ADAL" clId="{E0388B05-C955-4001-AA67-C08696328CD3}" dt="2022-03-16T22:21:50.894" v="6425" actId="47"/>
        <pc:sldMkLst>
          <pc:docMk/>
          <pc:sldMk cId="3727390777" sldId="304"/>
        </pc:sldMkLst>
      </pc:sldChg>
      <pc:sldChg chg="addSp modSp mod">
        <pc:chgData name="Cahssai, Hally@Energy" userId="4030342b-7402-4ce9-b6a4-907dfd801802" providerId="ADAL" clId="{E0388B05-C955-4001-AA67-C08696328CD3}" dt="2022-03-15T21:38:36.481" v="5732" actId="962"/>
        <pc:sldMkLst>
          <pc:docMk/>
          <pc:sldMk cId="0" sldId="307"/>
        </pc:sldMkLst>
        <pc:spChg chg="mod">
          <ac:chgData name="Cahssai, Hally@Energy" userId="4030342b-7402-4ce9-b6a4-907dfd801802" providerId="ADAL" clId="{E0388B05-C955-4001-AA67-C08696328CD3}" dt="2022-03-15T21:30:38.237" v="5644" actId="14100"/>
          <ac:spMkLst>
            <pc:docMk/>
            <pc:sldMk cId="0" sldId="307"/>
            <ac:spMk id="3" creationId="{00000000-0000-0000-0000-000000000000}"/>
          </ac:spMkLst>
        </pc:spChg>
        <pc:picChg chg="add mod">
          <ac:chgData name="Cahssai, Hally@Energy" userId="4030342b-7402-4ce9-b6a4-907dfd801802" providerId="ADAL" clId="{E0388B05-C955-4001-AA67-C08696328CD3}" dt="2022-03-15T21:38:36.481" v="5732" actId="962"/>
          <ac:picMkLst>
            <pc:docMk/>
            <pc:sldMk cId="0" sldId="307"/>
            <ac:picMk id="6" creationId="{0FF11484-94EF-4071-8084-92B57A705961}"/>
          </ac:picMkLst>
        </pc:picChg>
      </pc:sldChg>
      <pc:sldChg chg="del modNotesTx">
        <pc:chgData name="Cahssai, Hally@Energy" userId="4030342b-7402-4ce9-b6a4-907dfd801802" providerId="ADAL" clId="{E0388B05-C955-4001-AA67-C08696328CD3}" dt="2022-03-14T21:25:22.087" v="702" actId="2696"/>
        <pc:sldMkLst>
          <pc:docMk/>
          <pc:sldMk cId="2235877613" sldId="310"/>
        </pc:sldMkLst>
      </pc:sldChg>
      <pc:sldChg chg="modSp mod">
        <pc:chgData name="Cahssai, Hally@Energy" userId="4030342b-7402-4ce9-b6a4-907dfd801802" providerId="ADAL" clId="{E0388B05-C955-4001-AA67-C08696328CD3}" dt="2022-03-16T20:23:39.614" v="6134" actId="20577"/>
        <pc:sldMkLst>
          <pc:docMk/>
          <pc:sldMk cId="2920739414" sldId="311"/>
        </pc:sldMkLst>
        <pc:spChg chg="mod">
          <ac:chgData name="Cahssai, Hally@Energy" userId="4030342b-7402-4ce9-b6a4-907dfd801802" providerId="ADAL" clId="{E0388B05-C955-4001-AA67-C08696328CD3}" dt="2022-03-16T20:23:06.794" v="6128" actId="14100"/>
          <ac:spMkLst>
            <pc:docMk/>
            <pc:sldMk cId="2920739414" sldId="311"/>
            <ac:spMk id="2" creationId="{00000000-0000-0000-0000-000000000000}"/>
          </ac:spMkLst>
        </pc:spChg>
        <pc:spChg chg="mod">
          <ac:chgData name="Cahssai, Hally@Energy" userId="4030342b-7402-4ce9-b6a4-907dfd801802" providerId="ADAL" clId="{E0388B05-C955-4001-AA67-C08696328CD3}" dt="2022-03-16T20:23:39.614" v="6134" actId="20577"/>
          <ac:spMkLst>
            <pc:docMk/>
            <pc:sldMk cId="2920739414" sldId="311"/>
            <ac:spMk id="3" creationId="{00000000-0000-0000-0000-000000000000}"/>
          </ac:spMkLst>
        </pc:spChg>
      </pc:sldChg>
      <pc:sldChg chg="modSp del mod modNotesTx">
        <pc:chgData name="Cahssai, Hally@Energy" userId="4030342b-7402-4ce9-b6a4-907dfd801802" providerId="ADAL" clId="{E0388B05-C955-4001-AA67-C08696328CD3}" dt="2022-03-16T22:21:50.894" v="6425" actId="47"/>
        <pc:sldMkLst>
          <pc:docMk/>
          <pc:sldMk cId="1753627182" sldId="312"/>
        </pc:sldMkLst>
        <pc:spChg chg="mod">
          <ac:chgData name="Cahssai, Hally@Energy" userId="4030342b-7402-4ce9-b6a4-907dfd801802" providerId="ADAL" clId="{E0388B05-C955-4001-AA67-C08696328CD3}" dt="2022-03-14T23:17:27.153" v="2365" actId="13926"/>
          <ac:spMkLst>
            <pc:docMk/>
            <pc:sldMk cId="1753627182" sldId="312"/>
            <ac:spMk id="2" creationId="{6623414F-4CB6-46D4-9166-A7E7F8B615DF}"/>
          </ac:spMkLst>
        </pc:spChg>
      </pc:sldChg>
      <pc:sldChg chg="delSp modSp mod">
        <pc:chgData name="Cahssai, Hally@Energy" userId="4030342b-7402-4ce9-b6a4-907dfd801802" providerId="ADAL" clId="{E0388B05-C955-4001-AA67-C08696328CD3}" dt="2022-03-15T20:41:01.600" v="5367" actId="20577"/>
        <pc:sldMkLst>
          <pc:docMk/>
          <pc:sldMk cId="3100265070" sldId="313"/>
        </pc:sldMkLst>
        <pc:spChg chg="mod">
          <ac:chgData name="Cahssai, Hally@Energy" userId="4030342b-7402-4ce9-b6a4-907dfd801802" providerId="ADAL" clId="{E0388B05-C955-4001-AA67-C08696328CD3}" dt="2022-03-15T20:41:01.600" v="5367" actId="20577"/>
          <ac:spMkLst>
            <pc:docMk/>
            <pc:sldMk cId="3100265070" sldId="313"/>
            <ac:spMk id="3" creationId="{F14027AD-0CCB-494F-BE96-423F04349222}"/>
          </ac:spMkLst>
        </pc:spChg>
        <pc:spChg chg="del">
          <ac:chgData name="Cahssai, Hally@Energy" userId="4030342b-7402-4ce9-b6a4-907dfd801802" providerId="ADAL" clId="{E0388B05-C955-4001-AA67-C08696328CD3}" dt="2022-03-14T23:38:25.326" v="2370" actId="21"/>
          <ac:spMkLst>
            <pc:docMk/>
            <pc:sldMk cId="3100265070" sldId="313"/>
            <ac:spMk id="7" creationId="{C4AFD740-4188-4C60-8AF4-16D822EABE95}"/>
          </ac:spMkLst>
        </pc:spChg>
        <pc:picChg chg="mod">
          <ac:chgData name="Cahssai, Hally@Energy" userId="4030342b-7402-4ce9-b6a4-907dfd801802" providerId="ADAL" clId="{E0388B05-C955-4001-AA67-C08696328CD3}" dt="2022-03-14T23:38:50.308" v="2372" actId="1076"/>
          <ac:picMkLst>
            <pc:docMk/>
            <pc:sldMk cId="3100265070" sldId="313"/>
            <ac:picMk id="6" creationId="{7ED7CC60-9E70-47FB-80A9-C249D49A289F}"/>
          </ac:picMkLst>
        </pc:picChg>
      </pc:sldChg>
      <pc:sldChg chg="delSp modSp mod">
        <pc:chgData name="Cahssai, Hally@Energy" userId="4030342b-7402-4ce9-b6a4-907dfd801802" providerId="ADAL" clId="{E0388B05-C955-4001-AA67-C08696328CD3}" dt="2022-03-16T20:46:40.664" v="6227" actId="20577"/>
        <pc:sldMkLst>
          <pc:docMk/>
          <pc:sldMk cId="213770825" sldId="317"/>
        </pc:sldMkLst>
        <pc:spChg chg="del">
          <ac:chgData name="Cahssai, Hally@Energy" userId="4030342b-7402-4ce9-b6a4-907dfd801802" providerId="ADAL" clId="{E0388B05-C955-4001-AA67-C08696328CD3}" dt="2022-03-16T19:20:33.303" v="6100" actId="478"/>
          <ac:spMkLst>
            <pc:docMk/>
            <pc:sldMk cId="213770825" sldId="317"/>
            <ac:spMk id="7" creationId="{DD485843-1E9E-4643-B3A5-757C49E1F492}"/>
          </ac:spMkLst>
        </pc:spChg>
        <pc:graphicFrameChg chg="mod modGraphic">
          <ac:chgData name="Cahssai, Hally@Energy" userId="4030342b-7402-4ce9-b6a4-907dfd801802" providerId="ADAL" clId="{E0388B05-C955-4001-AA67-C08696328CD3}" dt="2022-03-16T20:46:40.664" v="6227" actId="20577"/>
          <ac:graphicFrameMkLst>
            <pc:docMk/>
            <pc:sldMk cId="213770825" sldId="317"/>
            <ac:graphicFrameMk id="8" creationId="{9D671407-68F0-4174-9C2F-2EB73517F3E0}"/>
          </ac:graphicFrameMkLst>
        </pc:graphicFrameChg>
      </pc:sldChg>
      <pc:sldChg chg="addSp delSp modSp mod delCm modNotesTx">
        <pc:chgData name="Cahssai, Hally@Energy" userId="4030342b-7402-4ce9-b6a4-907dfd801802" providerId="ADAL" clId="{E0388B05-C955-4001-AA67-C08696328CD3}" dt="2022-03-16T22:25:55.899" v="6434" actId="1592"/>
        <pc:sldMkLst>
          <pc:docMk/>
          <pc:sldMk cId="2514902214" sldId="318"/>
        </pc:sldMkLst>
        <pc:spChg chg="mod">
          <ac:chgData name="Cahssai, Hally@Energy" userId="4030342b-7402-4ce9-b6a4-907dfd801802" providerId="ADAL" clId="{E0388B05-C955-4001-AA67-C08696328CD3}" dt="2022-03-15T17:08:38.505" v="3423" actId="255"/>
          <ac:spMkLst>
            <pc:docMk/>
            <pc:sldMk cId="2514902214" sldId="318"/>
            <ac:spMk id="2" creationId="{00000000-0000-0000-0000-000000000000}"/>
          </ac:spMkLst>
        </pc:spChg>
        <pc:spChg chg="mod">
          <ac:chgData name="Cahssai, Hally@Energy" userId="4030342b-7402-4ce9-b6a4-907dfd801802" providerId="ADAL" clId="{E0388B05-C955-4001-AA67-C08696328CD3}" dt="2022-03-16T21:12:52.291" v="6228" actId="6549"/>
          <ac:spMkLst>
            <pc:docMk/>
            <pc:sldMk cId="2514902214" sldId="318"/>
            <ac:spMk id="6" creationId="{E5D5D9FC-F5AC-48A6-AA80-06291388A3A9}"/>
          </ac:spMkLst>
        </pc:spChg>
        <pc:spChg chg="del mod">
          <ac:chgData name="Cahssai, Hally@Energy" userId="4030342b-7402-4ce9-b6a4-907dfd801802" providerId="ADAL" clId="{E0388B05-C955-4001-AA67-C08696328CD3}" dt="2022-03-16T17:45:05.434" v="6099" actId="21"/>
          <ac:spMkLst>
            <pc:docMk/>
            <pc:sldMk cId="2514902214" sldId="318"/>
            <ac:spMk id="7" creationId="{49595A01-6C8D-4903-A21E-F6EF254905FD}"/>
          </ac:spMkLst>
        </pc:spChg>
        <pc:picChg chg="add del mod">
          <ac:chgData name="Cahssai, Hally@Energy" userId="4030342b-7402-4ce9-b6a4-907dfd801802" providerId="ADAL" clId="{E0388B05-C955-4001-AA67-C08696328CD3}" dt="2022-03-15T19:19:12.377" v="5195" actId="478"/>
          <ac:picMkLst>
            <pc:docMk/>
            <pc:sldMk cId="2514902214" sldId="318"/>
            <ac:picMk id="4" creationId="{99FE7045-86D0-47E6-89C5-987E5A5AF986}"/>
          </ac:picMkLst>
        </pc:picChg>
        <pc:picChg chg="add del mod">
          <ac:chgData name="Cahssai, Hally@Energy" userId="4030342b-7402-4ce9-b6a4-907dfd801802" providerId="ADAL" clId="{E0388B05-C955-4001-AA67-C08696328CD3}" dt="2022-03-15T17:06:52.014" v="3420" actId="478"/>
          <ac:picMkLst>
            <pc:docMk/>
            <pc:sldMk cId="2514902214" sldId="318"/>
            <ac:picMk id="8" creationId="{05782868-D8DC-4836-A2DD-212A82D1D29B}"/>
          </ac:picMkLst>
        </pc:picChg>
        <pc:picChg chg="add del mod">
          <ac:chgData name="Cahssai, Hally@Energy" userId="4030342b-7402-4ce9-b6a4-907dfd801802" providerId="ADAL" clId="{E0388B05-C955-4001-AA67-C08696328CD3}" dt="2022-03-15T19:15:51.476" v="5120" actId="478"/>
          <ac:picMkLst>
            <pc:docMk/>
            <pc:sldMk cId="2514902214" sldId="318"/>
            <ac:picMk id="10" creationId="{FA47222A-6326-480E-9998-3AE868F2531F}"/>
          </ac:picMkLst>
        </pc:picChg>
        <pc:picChg chg="add mod">
          <ac:chgData name="Cahssai, Hally@Energy" userId="4030342b-7402-4ce9-b6a4-907dfd801802" providerId="ADAL" clId="{E0388B05-C955-4001-AA67-C08696328CD3}" dt="2022-03-15T19:17:24.290" v="5194" actId="1076"/>
          <ac:picMkLst>
            <pc:docMk/>
            <pc:sldMk cId="2514902214" sldId="318"/>
            <ac:picMk id="12" creationId="{BFEBB033-0877-45B1-BB29-15B460DDAA1F}"/>
          </ac:picMkLst>
        </pc:picChg>
        <pc:picChg chg="add mod">
          <ac:chgData name="Cahssai, Hally@Energy" userId="4030342b-7402-4ce9-b6a4-907dfd801802" providerId="ADAL" clId="{E0388B05-C955-4001-AA67-C08696328CD3}" dt="2022-03-15T21:37:45.547" v="5725" actId="962"/>
          <ac:picMkLst>
            <pc:docMk/>
            <pc:sldMk cId="2514902214" sldId="318"/>
            <ac:picMk id="14" creationId="{D6A7F3A6-6C22-4D25-B337-FC73EFE64566}"/>
          </ac:picMkLst>
        </pc:picChg>
      </pc:sldChg>
      <pc:sldChg chg="modSp mod">
        <pc:chgData name="Cahssai, Hally@Energy" userId="4030342b-7402-4ce9-b6a4-907dfd801802" providerId="ADAL" clId="{E0388B05-C955-4001-AA67-C08696328CD3}" dt="2022-03-16T22:54:10.101" v="6442" actId="20577"/>
        <pc:sldMkLst>
          <pc:docMk/>
          <pc:sldMk cId="597316568" sldId="320"/>
        </pc:sldMkLst>
        <pc:spChg chg="mod">
          <ac:chgData name="Cahssai, Hally@Energy" userId="4030342b-7402-4ce9-b6a4-907dfd801802" providerId="ADAL" clId="{E0388B05-C955-4001-AA67-C08696328CD3}" dt="2022-03-16T17:42:06.720" v="6097" actId="20577"/>
          <ac:spMkLst>
            <pc:docMk/>
            <pc:sldMk cId="597316568" sldId="320"/>
            <ac:spMk id="2" creationId="{00000000-0000-0000-0000-000000000000}"/>
          </ac:spMkLst>
        </pc:spChg>
        <pc:spChg chg="mod">
          <ac:chgData name="Cahssai, Hally@Energy" userId="4030342b-7402-4ce9-b6a4-907dfd801802" providerId="ADAL" clId="{E0388B05-C955-4001-AA67-C08696328CD3}" dt="2022-03-16T22:54:10.101" v="6442" actId="20577"/>
          <ac:spMkLst>
            <pc:docMk/>
            <pc:sldMk cId="597316568" sldId="320"/>
            <ac:spMk id="3" creationId="{00000000-0000-0000-0000-000000000000}"/>
          </ac:spMkLst>
        </pc:spChg>
      </pc:sldChg>
      <pc:sldChg chg="modSp mod">
        <pc:chgData name="Cahssai, Hally@Energy" userId="4030342b-7402-4ce9-b6a4-907dfd801802" providerId="ADAL" clId="{E0388B05-C955-4001-AA67-C08696328CD3}" dt="2022-03-16T20:23:58.098" v="6138" actId="1076"/>
        <pc:sldMkLst>
          <pc:docMk/>
          <pc:sldMk cId="3802546158" sldId="321"/>
        </pc:sldMkLst>
        <pc:spChg chg="mod">
          <ac:chgData name="Cahssai, Hally@Energy" userId="4030342b-7402-4ce9-b6a4-907dfd801802" providerId="ADAL" clId="{E0388B05-C955-4001-AA67-C08696328CD3}" dt="2022-03-16T20:23:58.098" v="6138" actId="1076"/>
          <ac:spMkLst>
            <pc:docMk/>
            <pc:sldMk cId="3802546158" sldId="321"/>
            <ac:spMk id="2" creationId="{2883B81E-4E6C-4310-92D6-A1DFA35A0201}"/>
          </ac:spMkLst>
        </pc:spChg>
      </pc:sldChg>
      <pc:sldChg chg="del modNotesTx">
        <pc:chgData name="Cahssai, Hally@Energy" userId="4030342b-7402-4ce9-b6a4-907dfd801802" providerId="ADAL" clId="{E0388B05-C955-4001-AA67-C08696328CD3}" dt="2022-03-16T22:21:50.894" v="6425" actId="47"/>
        <pc:sldMkLst>
          <pc:docMk/>
          <pc:sldMk cId="3442481115" sldId="323"/>
        </pc:sldMkLst>
      </pc:sldChg>
      <pc:sldChg chg="addSp delSp modSp mod ord">
        <pc:chgData name="Cahssai, Hally@Energy" userId="4030342b-7402-4ce9-b6a4-907dfd801802" providerId="ADAL" clId="{E0388B05-C955-4001-AA67-C08696328CD3}" dt="2022-03-15T20:32:47.711" v="5339" actId="21"/>
        <pc:sldMkLst>
          <pc:docMk/>
          <pc:sldMk cId="39197675" sldId="324"/>
        </pc:sldMkLst>
        <pc:spChg chg="mod">
          <ac:chgData name="Cahssai, Hally@Energy" userId="4030342b-7402-4ce9-b6a4-907dfd801802" providerId="ADAL" clId="{E0388B05-C955-4001-AA67-C08696328CD3}" dt="2022-03-14T22:51:01.067" v="1754" actId="20577"/>
          <ac:spMkLst>
            <pc:docMk/>
            <pc:sldMk cId="39197675" sldId="324"/>
            <ac:spMk id="2" creationId="{6623414F-4CB6-46D4-9166-A7E7F8B615DF}"/>
          </ac:spMkLst>
        </pc:spChg>
        <pc:spChg chg="mod">
          <ac:chgData name="Cahssai, Hally@Energy" userId="4030342b-7402-4ce9-b6a4-907dfd801802" providerId="ADAL" clId="{E0388B05-C955-4001-AA67-C08696328CD3}" dt="2022-03-14T23:16:51.402" v="2364" actId="1076"/>
          <ac:spMkLst>
            <pc:docMk/>
            <pc:sldMk cId="39197675" sldId="324"/>
            <ac:spMk id="7" creationId="{66A65763-548C-44D0-83F2-B5A8B67DEDDB}"/>
          </ac:spMkLst>
        </pc:spChg>
        <pc:graphicFrameChg chg="mod modGraphic">
          <ac:chgData name="Cahssai, Hally@Energy" userId="4030342b-7402-4ce9-b6a4-907dfd801802" providerId="ADAL" clId="{E0388B05-C955-4001-AA67-C08696328CD3}" dt="2022-03-15T15:46:03.441" v="3021" actId="14100"/>
          <ac:graphicFrameMkLst>
            <pc:docMk/>
            <pc:sldMk cId="39197675" sldId="324"/>
            <ac:graphicFrameMk id="5" creationId="{CAD20085-237E-4ECF-AFA8-4742D3352CBC}"/>
          </ac:graphicFrameMkLst>
        </pc:graphicFrameChg>
        <pc:picChg chg="add del mod">
          <ac:chgData name="Cahssai, Hally@Energy" userId="4030342b-7402-4ce9-b6a4-907dfd801802" providerId="ADAL" clId="{E0388B05-C955-4001-AA67-C08696328CD3}" dt="2022-03-15T20:32:47.711" v="5339" actId="21"/>
          <ac:picMkLst>
            <pc:docMk/>
            <pc:sldMk cId="39197675" sldId="324"/>
            <ac:picMk id="6" creationId="{C12D5558-7206-4280-A88E-704D818F7335}"/>
          </ac:picMkLst>
        </pc:picChg>
      </pc:sldChg>
      <pc:sldChg chg="modSp mod">
        <pc:chgData name="Cahssai, Hally@Energy" userId="4030342b-7402-4ce9-b6a4-907dfd801802" providerId="ADAL" clId="{E0388B05-C955-4001-AA67-C08696328CD3}" dt="2022-03-15T16:23:09.802" v="3292" actId="1076"/>
        <pc:sldMkLst>
          <pc:docMk/>
          <pc:sldMk cId="1302912078" sldId="325"/>
        </pc:sldMkLst>
        <pc:spChg chg="mod">
          <ac:chgData name="Cahssai, Hally@Energy" userId="4030342b-7402-4ce9-b6a4-907dfd801802" providerId="ADAL" clId="{E0388B05-C955-4001-AA67-C08696328CD3}" dt="2022-03-15T16:23:09.802" v="3292" actId="1076"/>
          <ac:spMkLst>
            <pc:docMk/>
            <pc:sldMk cId="1302912078" sldId="325"/>
            <ac:spMk id="3" creationId="{00000000-0000-0000-0000-000000000000}"/>
          </ac:spMkLst>
        </pc:spChg>
      </pc:sldChg>
      <pc:sldChg chg="del ord modNotesTx">
        <pc:chgData name="Cahssai, Hally@Energy" userId="4030342b-7402-4ce9-b6a4-907dfd801802" providerId="ADAL" clId="{E0388B05-C955-4001-AA67-C08696328CD3}" dt="2022-03-16T22:21:50.894" v="6425" actId="47"/>
        <pc:sldMkLst>
          <pc:docMk/>
          <pc:sldMk cId="1966310807" sldId="326"/>
        </pc:sldMkLst>
      </pc:sldChg>
      <pc:sldChg chg="delSp modSp mod">
        <pc:chgData name="Cahssai, Hally@Energy" userId="4030342b-7402-4ce9-b6a4-907dfd801802" providerId="ADAL" clId="{E0388B05-C955-4001-AA67-C08696328CD3}" dt="2022-03-17T15:14:13.087" v="6591" actId="20577"/>
        <pc:sldMkLst>
          <pc:docMk/>
          <pc:sldMk cId="1942564470" sldId="327"/>
        </pc:sldMkLst>
        <pc:spChg chg="mod">
          <ac:chgData name="Cahssai, Hally@Energy" userId="4030342b-7402-4ce9-b6a4-907dfd801802" providerId="ADAL" clId="{E0388B05-C955-4001-AA67-C08696328CD3}" dt="2022-03-15T20:40:29.311" v="5366" actId="1076"/>
          <ac:spMkLst>
            <pc:docMk/>
            <pc:sldMk cId="1942564470" sldId="327"/>
            <ac:spMk id="2" creationId="{00000000-0000-0000-0000-000000000000}"/>
          </ac:spMkLst>
        </pc:spChg>
        <pc:spChg chg="mod">
          <ac:chgData name="Cahssai, Hally@Energy" userId="4030342b-7402-4ce9-b6a4-907dfd801802" providerId="ADAL" clId="{E0388B05-C955-4001-AA67-C08696328CD3}" dt="2022-03-17T15:14:13.087" v="6591" actId="20577"/>
          <ac:spMkLst>
            <pc:docMk/>
            <pc:sldMk cId="1942564470" sldId="327"/>
            <ac:spMk id="3" creationId="{00000000-0000-0000-0000-000000000000}"/>
          </ac:spMkLst>
        </pc:spChg>
        <pc:spChg chg="del">
          <ac:chgData name="Cahssai, Hally@Energy" userId="4030342b-7402-4ce9-b6a4-907dfd801802" providerId="ADAL" clId="{E0388B05-C955-4001-AA67-C08696328CD3}" dt="2022-03-15T21:36:40.883" v="5719" actId="21"/>
          <ac:spMkLst>
            <pc:docMk/>
            <pc:sldMk cId="1942564470" sldId="327"/>
            <ac:spMk id="7" creationId="{94B31BCA-59D1-4E40-B5A5-4CFE173DF3A5}"/>
          </ac:spMkLst>
        </pc:spChg>
        <pc:picChg chg="mod">
          <ac:chgData name="Cahssai, Hally@Energy" userId="4030342b-7402-4ce9-b6a4-907dfd801802" providerId="ADAL" clId="{E0388B05-C955-4001-AA67-C08696328CD3}" dt="2022-03-16T22:05:52.968" v="6314" actId="962"/>
          <ac:picMkLst>
            <pc:docMk/>
            <pc:sldMk cId="1942564470" sldId="327"/>
            <ac:picMk id="6" creationId="{46246FCB-33F3-4118-91FC-B105466EA341}"/>
          </ac:picMkLst>
        </pc:picChg>
      </pc:sldChg>
      <pc:sldChg chg="modSp mod ord addCm delCm modCm modNotesTx">
        <pc:chgData name="Cahssai, Hally@Energy" userId="4030342b-7402-4ce9-b6a4-907dfd801802" providerId="ADAL" clId="{E0388B05-C955-4001-AA67-C08696328CD3}" dt="2022-03-15T21:14:12.584" v="5597" actId="20577"/>
        <pc:sldMkLst>
          <pc:docMk/>
          <pc:sldMk cId="3631950583" sldId="328"/>
        </pc:sldMkLst>
        <pc:spChg chg="mod">
          <ac:chgData name="Cahssai, Hally@Energy" userId="4030342b-7402-4ce9-b6a4-907dfd801802" providerId="ADAL" clId="{E0388B05-C955-4001-AA67-C08696328CD3}" dt="2022-03-15T18:37:11.281" v="4229" actId="13926"/>
          <ac:spMkLst>
            <pc:docMk/>
            <pc:sldMk cId="3631950583" sldId="328"/>
            <ac:spMk id="2" creationId="{00000000-0000-0000-0000-000000000000}"/>
          </ac:spMkLst>
        </pc:spChg>
        <pc:spChg chg="mod">
          <ac:chgData name="Cahssai, Hally@Energy" userId="4030342b-7402-4ce9-b6a4-907dfd801802" providerId="ADAL" clId="{E0388B05-C955-4001-AA67-C08696328CD3}" dt="2022-03-15T21:14:12.584" v="5597" actId="20577"/>
          <ac:spMkLst>
            <pc:docMk/>
            <pc:sldMk cId="3631950583" sldId="328"/>
            <ac:spMk id="33" creationId="{EDD25C3F-3A76-46B1-AA47-187D5BFFF6F0}"/>
          </ac:spMkLst>
        </pc:spChg>
      </pc:sldChg>
      <pc:sldChg chg="del modNotesTx">
        <pc:chgData name="Cahssai, Hally@Energy" userId="4030342b-7402-4ce9-b6a4-907dfd801802" providerId="ADAL" clId="{E0388B05-C955-4001-AA67-C08696328CD3}" dt="2022-03-16T22:21:50.894" v="6425" actId="47"/>
        <pc:sldMkLst>
          <pc:docMk/>
          <pc:sldMk cId="2344166371" sldId="329"/>
        </pc:sldMkLst>
      </pc:sldChg>
      <pc:sldChg chg="modSp del mod ord">
        <pc:chgData name="Cahssai, Hally@Energy" userId="4030342b-7402-4ce9-b6a4-907dfd801802" providerId="ADAL" clId="{E0388B05-C955-4001-AA67-C08696328CD3}" dt="2022-03-16T22:21:50.894" v="6425" actId="47"/>
        <pc:sldMkLst>
          <pc:docMk/>
          <pc:sldMk cId="3771937019" sldId="330"/>
        </pc:sldMkLst>
        <pc:spChg chg="mod">
          <ac:chgData name="Cahssai, Hally@Energy" userId="4030342b-7402-4ce9-b6a4-907dfd801802" providerId="ADAL" clId="{E0388B05-C955-4001-AA67-C08696328CD3}" dt="2022-03-15T17:22:22.599" v="3518" actId="13926"/>
          <ac:spMkLst>
            <pc:docMk/>
            <pc:sldMk cId="3771937019" sldId="330"/>
            <ac:spMk id="2" creationId="{00000000-0000-0000-0000-000000000000}"/>
          </ac:spMkLst>
        </pc:spChg>
      </pc:sldChg>
      <pc:sldChg chg="modSp del mod ord">
        <pc:chgData name="Cahssai, Hally@Energy" userId="4030342b-7402-4ce9-b6a4-907dfd801802" providerId="ADAL" clId="{E0388B05-C955-4001-AA67-C08696328CD3}" dt="2022-03-16T22:21:50.894" v="6425" actId="47"/>
        <pc:sldMkLst>
          <pc:docMk/>
          <pc:sldMk cId="522087404" sldId="331"/>
        </pc:sldMkLst>
        <pc:spChg chg="mod">
          <ac:chgData name="Cahssai, Hally@Energy" userId="4030342b-7402-4ce9-b6a4-907dfd801802" providerId="ADAL" clId="{E0388B05-C955-4001-AA67-C08696328CD3}" dt="2022-03-15T17:22:17.559" v="3517" actId="13926"/>
          <ac:spMkLst>
            <pc:docMk/>
            <pc:sldMk cId="522087404" sldId="331"/>
            <ac:spMk id="2" creationId="{00000000-0000-0000-0000-000000000000}"/>
          </ac:spMkLst>
        </pc:spChg>
        <pc:spChg chg="mod">
          <ac:chgData name="Cahssai, Hally@Energy" userId="4030342b-7402-4ce9-b6a4-907dfd801802" providerId="ADAL" clId="{E0388B05-C955-4001-AA67-C08696328CD3}" dt="2022-03-14T18:07:42.055" v="464" actId="20577"/>
          <ac:spMkLst>
            <pc:docMk/>
            <pc:sldMk cId="522087404" sldId="331"/>
            <ac:spMk id="33" creationId="{EDD25C3F-3A76-46B1-AA47-187D5BFFF6F0}"/>
          </ac:spMkLst>
        </pc:spChg>
      </pc:sldChg>
      <pc:sldChg chg="modSp mod ord delCm modNotesTx">
        <pc:chgData name="Cahssai, Hally@Energy" userId="4030342b-7402-4ce9-b6a4-907dfd801802" providerId="ADAL" clId="{E0388B05-C955-4001-AA67-C08696328CD3}" dt="2022-03-16T23:23:07.049" v="6583" actId="20577"/>
        <pc:sldMkLst>
          <pc:docMk/>
          <pc:sldMk cId="3029162709" sldId="332"/>
        </pc:sldMkLst>
        <pc:spChg chg="mod">
          <ac:chgData name="Cahssai, Hally@Energy" userId="4030342b-7402-4ce9-b6a4-907dfd801802" providerId="ADAL" clId="{E0388B05-C955-4001-AA67-C08696328CD3}" dt="2022-03-16T17:21:26.786" v="6078" actId="1076"/>
          <ac:spMkLst>
            <pc:docMk/>
            <pc:sldMk cId="3029162709" sldId="332"/>
            <ac:spMk id="2" creationId="{00000000-0000-0000-0000-000000000000}"/>
          </ac:spMkLst>
        </pc:spChg>
        <pc:spChg chg="mod">
          <ac:chgData name="Cahssai, Hally@Energy" userId="4030342b-7402-4ce9-b6a4-907dfd801802" providerId="ADAL" clId="{E0388B05-C955-4001-AA67-C08696328CD3}" dt="2022-03-16T23:23:07.049" v="6583" actId="20577"/>
          <ac:spMkLst>
            <pc:docMk/>
            <pc:sldMk cId="3029162709" sldId="332"/>
            <ac:spMk id="33" creationId="{EDD25C3F-3A76-46B1-AA47-187D5BFFF6F0}"/>
          </ac:spMkLst>
        </pc:spChg>
        <pc:picChg chg="mod">
          <ac:chgData name="Cahssai, Hally@Energy" userId="4030342b-7402-4ce9-b6a4-907dfd801802" providerId="ADAL" clId="{E0388B05-C955-4001-AA67-C08696328CD3}" dt="2022-03-16T21:37:19.695" v="6260" actId="14100"/>
          <ac:picMkLst>
            <pc:docMk/>
            <pc:sldMk cId="3029162709" sldId="332"/>
            <ac:picMk id="5" creationId="{121F9B76-B7F1-4B65-8AE8-04A79D224A74}"/>
          </ac:picMkLst>
        </pc:picChg>
      </pc:sldChg>
      <pc:sldChg chg="modSp del mod ord">
        <pc:chgData name="Cahssai, Hally@Energy" userId="4030342b-7402-4ce9-b6a4-907dfd801802" providerId="ADAL" clId="{E0388B05-C955-4001-AA67-C08696328CD3}" dt="2022-03-16T22:21:50.894" v="6425" actId="47"/>
        <pc:sldMkLst>
          <pc:docMk/>
          <pc:sldMk cId="1334998176" sldId="333"/>
        </pc:sldMkLst>
        <pc:spChg chg="mod">
          <ac:chgData name="Cahssai, Hally@Energy" userId="4030342b-7402-4ce9-b6a4-907dfd801802" providerId="ADAL" clId="{E0388B05-C955-4001-AA67-C08696328CD3}" dt="2022-03-15T17:22:02.916" v="3516" actId="13926"/>
          <ac:spMkLst>
            <pc:docMk/>
            <pc:sldMk cId="1334998176" sldId="333"/>
            <ac:spMk id="2" creationId="{00000000-0000-0000-0000-000000000000}"/>
          </ac:spMkLst>
        </pc:spChg>
        <pc:spChg chg="mod">
          <ac:chgData name="Cahssai, Hally@Energy" userId="4030342b-7402-4ce9-b6a4-907dfd801802" providerId="ADAL" clId="{E0388B05-C955-4001-AA67-C08696328CD3}" dt="2022-03-14T17:57:20.318" v="462" actId="6549"/>
          <ac:spMkLst>
            <pc:docMk/>
            <pc:sldMk cId="1334998176" sldId="333"/>
            <ac:spMk id="33" creationId="{EDD25C3F-3A76-46B1-AA47-187D5BFFF6F0}"/>
          </ac:spMkLst>
        </pc:spChg>
      </pc:sldChg>
      <pc:sldChg chg="modSp del mod ord">
        <pc:chgData name="Cahssai, Hally@Energy" userId="4030342b-7402-4ce9-b6a4-907dfd801802" providerId="ADAL" clId="{E0388B05-C955-4001-AA67-C08696328CD3}" dt="2022-03-16T22:21:50.894" v="6425" actId="47"/>
        <pc:sldMkLst>
          <pc:docMk/>
          <pc:sldMk cId="1611190218" sldId="334"/>
        </pc:sldMkLst>
        <pc:spChg chg="mod">
          <ac:chgData name="Cahssai, Hally@Energy" userId="4030342b-7402-4ce9-b6a4-907dfd801802" providerId="ADAL" clId="{E0388B05-C955-4001-AA67-C08696328CD3}" dt="2022-03-15T17:23:33.829" v="3523" actId="13926"/>
          <ac:spMkLst>
            <pc:docMk/>
            <pc:sldMk cId="1611190218" sldId="334"/>
            <ac:spMk id="2" creationId="{00000000-0000-0000-0000-000000000000}"/>
          </ac:spMkLst>
        </pc:spChg>
      </pc:sldChg>
      <pc:sldChg chg="addSp delSp modSp mod setBg">
        <pc:chgData name="Cahssai, Hally@Energy" userId="4030342b-7402-4ce9-b6a4-907dfd801802" providerId="ADAL" clId="{E0388B05-C955-4001-AA67-C08696328CD3}" dt="2022-03-16T21:56:07" v="6280" actId="255"/>
        <pc:sldMkLst>
          <pc:docMk/>
          <pc:sldMk cId="1436607370" sldId="336"/>
        </pc:sldMkLst>
        <pc:spChg chg="mod">
          <ac:chgData name="Cahssai, Hally@Energy" userId="4030342b-7402-4ce9-b6a4-907dfd801802" providerId="ADAL" clId="{E0388B05-C955-4001-AA67-C08696328CD3}" dt="2022-03-15T20:38:13.900" v="5351" actId="26606"/>
          <ac:spMkLst>
            <pc:docMk/>
            <pc:sldMk cId="1436607370" sldId="336"/>
            <ac:spMk id="2" creationId="{00000000-0000-0000-0000-000000000000}"/>
          </ac:spMkLst>
        </pc:spChg>
        <pc:spChg chg="mod">
          <ac:chgData name="Cahssai, Hally@Energy" userId="4030342b-7402-4ce9-b6a4-907dfd801802" providerId="ADAL" clId="{E0388B05-C955-4001-AA67-C08696328CD3}" dt="2022-03-16T21:53:11.555" v="6264" actId="1076"/>
          <ac:spMkLst>
            <pc:docMk/>
            <pc:sldMk cId="1436607370" sldId="336"/>
            <ac:spMk id="3" creationId="{00000000-0000-0000-0000-000000000000}"/>
          </ac:spMkLst>
        </pc:spChg>
        <pc:spChg chg="mod ord">
          <ac:chgData name="Cahssai, Hally@Energy" userId="4030342b-7402-4ce9-b6a4-907dfd801802" providerId="ADAL" clId="{E0388B05-C955-4001-AA67-C08696328CD3}" dt="2022-03-15T20:38:13.900" v="5351" actId="26606"/>
          <ac:spMkLst>
            <pc:docMk/>
            <pc:sldMk cId="1436607370" sldId="336"/>
            <ac:spMk id="4" creationId="{00000000-0000-0000-0000-000000000000}"/>
          </ac:spMkLst>
        </pc:spChg>
        <pc:spChg chg="add del">
          <ac:chgData name="Cahssai, Hally@Energy" userId="4030342b-7402-4ce9-b6a4-907dfd801802" providerId="ADAL" clId="{E0388B05-C955-4001-AA67-C08696328CD3}" dt="2022-03-15T20:38:13.900" v="5351" actId="26606"/>
          <ac:spMkLst>
            <pc:docMk/>
            <pc:sldMk cId="1436607370" sldId="336"/>
            <ac:spMk id="14" creationId="{D2B783EE-0239-4717-BBEA-8C9EAC61C824}"/>
          </ac:spMkLst>
        </pc:spChg>
        <pc:spChg chg="add mod">
          <ac:chgData name="Cahssai, Hally@Energy" userId="4030342b-7402-4ce9-b6a4-907dfd801802" providerId="ADAL" clId="{E0388B05-C955-4001-AA67-C08696328CD3}" dt="2022-03-16T21:56:02.847" v="6279" actId="255"/>
          <ac:spMkLst>
            <pc:docMk/>
            <pc:sldMk cId="1436607370" sldId="336"/>
            <ac:spMk id="15" creationId="{89821A37-C78B-4953-9693-3082701E232E}"/>
          </ac:spMkLst>
        </pc:spChg>
        <pc:spChg chg="add del">
          <ac:chgData name="Cahssai, Hally@Energy" userId="4030342b-7402-4ce9-b6a4-907dfd801802" providerId="ADAL" clId="{E0388B05-C955-4001-AA67-C08696328CD3}" dt="2022-03-15T20:38:13.900" v="5351" actId="26606"/>
          <ac:spMkLst>
            <pc:docMk/>
            <pc:sldMk cId="1436607370" sldId="336"/>
            <ac:spMk id="16" creationId="{A7B99495-F43F-4D80-A44F-2CB4764EB90B}"/>
          </ac:spMkLst>
        </pc:spChg>
        <pc:spChg chg="add mod">
          <ac:chgData name="Cahssai, Hally@Energy" userId="4030342b-7402-4ce9-b6a4-907dfd801802" providerId="ADAL" clId="{E0388B05-C955-4001-AA67-C08696328CD3}" dt="2022-03-16T21:56:07" v="6280" actId="255"/>
          <ac:spMkLst>
            <pc:docMk/>
            <pc:sldMk cId="1436607370" sldId="336"/>
            <ac:spMk id="17" creationId="{F7D78557-9DAC-4313-8D06-A55E5D3F5C54}"/>
          </ac:spMkLst>
        </pc:spChg>
        <pc:spChg chg="add del">
          <ac:chgData name="Cahssai, Hally@Energy" userId="4030342b-7402-4ce9-b6a4-907dfd801802" providerId="ADAL" clId="{E0388B05-C955-4001-AA67-C08696328CD3}" dt="2022-03-15T20:38:13.900" v="5351" actId="26606"/>
          <ac:spMkLst>
            <pc:docMk/>
            <pc:sldMk cId="1436607370" sldId="336"/>
            <ac:spMk id="18" creationId="{70BEB1E7-2F88-40BC-B73D-42E5B6F80BFC}"/>
          </ac:spMkLst>
        </pc:spChg>
        <pc:picChg chg="add mod">
          <ac:chgData name="Cahssai, Hally@Energy" userId="4030342b-7402-4ce9-b6a4-907dfd801802" providerId="ADAL" clId="{E0388B05-C955-4001-AA67-C08696328CD3}" dt="2022-03-15T20:11:36.807" v="5307" actId="1076"/>
          <ac:picMkLst>
            <pc:docMk/>
            <pc:sldMk cId="1436607370" sldId="336"/>
            <ac:picMk id="5" creationId="{F62562A6-A658-4D59-BFE3-6A2490F0D9E6}"/>
          </ac:picMkLst>
        </pc:picChg>
        <pc:picChg chg="add del mod ord">
          <ac:chgData name="Cahssai, Hally@Energy" userId="4030342b-7402-4ce9-b6a4-907dfd801802" providerId="ADAL" clId="{E0388B05-C955-4001-AA67-C08696328CD3}" dt="2022-03-15T20:38:17.416" v="5352" actId="478"/>
          <ac:picMkLst>
            <pc:docMk/>
            <pc:sldMk cId="1436607370" sldId="336"/>
            <ac:picMk id="6" creationId="{77D61B1D-6B70-49AE-AE5C-6B1506A90460}"/>
          </ac:picMkLst>
        </pc:picChg>
        <pc:picChg chg="add del mod">
          <ac:chgData name="Cahssai, Hally@Energy" userId="4030342b-7402-4ce9-b6a4-907dfd801802" providerId="ADAL" clId="{E0388B05-C955-4001-AA67-C08696328CD3}" dt="2022-03-15T20:39:05.522" v="5360" actId="478"/>
          <ac:picMkLst>
            <pc:docMk/>
            <pc:sldMk cId="1436607370" sldId="336"/>
            <ac:picMk id="9" creationId="{849DD21F-4C10-447C-9232-8C580A4751FE}"/>
          </ac:picMkLst>
        </pc:picChg>
        <pc:picChg chg="add mod">
          <ac:chgData name="Cahssai, Hally@Energy" userId="4030342b-7402-4ce9-b6a4-907dfd801802" providerId="ADAL" clId="{E0388B05-C955-4001-AA67-C08696328CD3}" dt="2022-03-16T21:54:55.045" v="6275" actId="1076"/>
          <ac:picMkLst>
            <pc:docMk/>
            <pc:sldMk cId="1436607370" sldId="336"/>
            <ac:picMk id="13" creationId="{6CBEBCEA-F71B-41FC-A936-A7E29B0C7E79}"/>
          </ac:picMkLst>
        </pc:picChg>
      </pc:sldChg>
      <pc:sldChg chg="addSp delSp modSp mod delCm">
        <pc:chgData name="Cahssai, Hally@Energy" userId="4030342b-7402-4ce9-b6a4-907dfd801802" providerId="ADAL" clId="{E0388B05-C955-4001-AA67-C08696328CD3}" dt="2022-03-16T22:25:55.891" v="6430" actId="1592"/>
        <pc:sldMkLst>
          <pc:docMk/>
          <pc:sldMk cId="3501964622" sldId="337"/>
        </pc:sldMkLst>
        <pc:spChg chg="mod">
          <ac:chgData name="Cahssai, Hally@Energy" userId="4030342b-7402-4ce9-b6a4-907dfd801802" providerId="ADAL" clId="{E0388B05-C955-4001-AA67-C08696328CD3}" dt="2022-03-15T16:29:35.604" v="3313" actId="1076"/>
          <ac:spMkLst>
            <pc:docMk/>
            <pc:sldMk cId="3501964622" sldId="337"/>
            <ac:spMk id="3" creationId="{00000000-0000-0000-0000-000000000000}"/>
          </ac:spMkLst>
        </pc:spChg>
        <pc:spChg chg="mod">
          <ac:chgData name="Cahssai, Hally@Energy" userId="4030342b-7402-4ce9-b6a4-907dfd801802" providerId="ADAL" clId="{E0388B05-C955-4001-AA67-C08696328CD3}" dt="2022-03-15T21:28:16.515" v="5616"/>
          <ac:spMkLst>
            <pc:docMk/>
            <pc:sldMk cId="3501964622" sldId="337"/>
            <ac:spMk id="5" creationId="{78EDE1C5-EAE7-466C-B561-419E4CE397E4}"/>
          </ac:spMkLst>
        </pc:spChg>
        <pc:spChg chg="mod">
          <ac:chgData name="Cahssai, Hally@Energy" userId="4030342b-7402-4ce9-b6a4-907dfd801802" providerId="ADAL" clId="{E0388B05-C955-4001-AA67-C08696328CD3}" dt="2022-03-15T21:28:26.391" v="5633" actId="20577"/>
          <ac:spMkLst>
            <pc:docMk/>
            <pc:sldMk cId="3501964622" sldId="337"/>
            <ac:spMk id="6" creationId="{ADBE3C4C-E204-4D81-92D5-C8A178538B04}"/>
          </ac:spMkLst>
        </pc:spChg>
        <pc:picChg chg="add del mod">
          <ac:chgData name="Cahssai, Hally@Energy" userId="4030342b-7402-4ce9-b6a4-907dfd801802" providerId="ADAL" clId="{E0388B05-C955-4001-AA67-C08696328CD3}" dt="2022-03-15T20:09:52.438" v="5294" actId="478"/>
          <ac:picMkLst>
            <pc:docMk/>
            <pc:sldMk cId="3501964622" sldId="337"/>
            <ac:picMk id="8" creationId="{DD1643BA-3C41-4AF5-9C57-1ABCF89A6BDD}"/>
          </ac:picMkLst>
        </pc:picChg>
        <pc:picChg chg="mod">
          <ac:chgData name="Cahssai, Hally@Energy" userId="4030342b-7402-4ce9-b6a4-907dfd801802" providerId="ADAL" clId="{E0388B05-C955-4001-AA67-C08696328CD3}" dt="2022-03-15T21:37:37.785" v="5724" actId="962"/>
          <ac:picMkLst>
            <pc:docMk/>
            <pc:sldMk cId="3501964622" sldId="337"/>
            <ac:picMk id="9" creationId="{13FCFACA-E992-4B6E-98BF-25477A4179DB}"/>
          </ac:picMkLst>
        </pc:picChg>
        <pc:picChg chg="add mod">
          <ac:chgData name="Cahssai, Hally@Energy" userId="4030342b-7402-4ce9-b6a4-907dfd801802" providerId="ADAL" clId="{E0388B05-C955-4001-AA67-C08696328CD3}" dt="2022-03-15T20:10:02.625" v="5299" actId="1076"/>
          <ac:picMkLst>
            <pc:docMk/>
            <pc:sldMk cId="3501964622" sldId="337"/>
            <ac:picMk id="10" creationId="{0FDDD21A-4254-4106-9ECC-0B9EEE649B1F}"/>
          </ac:picMkLst>
        </pc:picChg>
      </pc:sldChg>
      <pc:sldChg chg="modSp mod">
        <pc:chgData name="Cahssai, Hally@Energy" userId="4030342b-7402-4ce9-b6a4-907dfd801802" providerId="ADAL" clId="{E0388B05-C955-4001-AA67-C08696328CD3}" dt="2022-03-16T20:43:29.076" v="6219" actId="20577"/>
        <pc:sldMkLst>
          <pc:docMk/>
          <pc:sldMk cId="3479776595" sldId="338"/>
        </pc:sldMkLst>
        <pc:spChg chg="mod">
          <ac:chgData name="Cahssai, Hally@Energy" userId="4030342b-7402-4ce9-b6a4-907dfd801802" providerId="ADAL" clId="{E0388B05-C955-4001-AA67-C08696328CD3}" dt="2022-03-16T20:43:29.076" v="6219" actId="20577"/>
          <ac:spMkLst>
            <pc:docMk/>
            <pc:sldMk cId="3479776595" sldId="338"/>
            <ac:spMk id="2" creationId="{00000000-0000-0000-0000-000000000000}"/>
          </ac:spMkLst>
        </pc:spChg>
      </pc:sldChg>
      <pc:sldChg chg="modSp del mod ord">
        <pc:chgData name="Cahssai, Hally@Energy" userId="4030342b-7402-4ce9-b6a4-907dfd801802" providerId="ADAL" clId="{E0388B05-C955-4001-AA67-C08696328CD3}" dt="2022-03-16T22:21:50.894" v="6425" actId="47"/>
        <pc:sldMkLst>
          <pc:docMk/>
          <pc:sldMk cId="2726690659" sldId="339"/>
        </pc:sldMkLst>
        <pc:spChg chg="mod">
          <ac:chgData name="Cahssai, Hally@Energy" userId="4030342b-7402-4ce9-b6a4-907dfd801802" providerId="ADAL" clId="{E0388B05-C955-4001-AA67-C08696328CD3}" dt="2022-03-15T17:22:29.101" v="3519" actId="13926"/>
          <ac:spMkLst>
            <pc:docMk/>
            <pc:sldMk cId="2726690659" sldId="339"/>
            <ac:spMk id="2" creationId="{00000000-0000-0000-0000-000000000000}"/>
          </ac:spMkLst>
        </pc:spChg>
      </pc:sldChg>
      <pc:sldChg chg="addSp delSp modSp mod ord setBg">
        <pc:chgData name="Cahssai, Hally@Energy" userId="4030342b-7402-4ce9-b6a4-907dfd801802" providerId="ADAL" clId="{E0388B05-C955-4001-AA67-C08696328CD3}" dt="2022-03-15T21:38:16.169" v="5729" actId="962"/>
        <pc:sldMkLst>
          <pc:docMk/>
          <pc:sldMk cId="292287691" sldId="342"/>
        </pc:sldMkLst>
        <pc:spChg chg="mod">
          <ac:chgData name="Cahssai, Hally@Energy" userId="4030342b-7402-4ce9-b6a4-907dfd801802" providerId="ADAL" clId="{E0388B05-C955-4001-AA67-C08696328CD3}" dt="2022-03-15T20:11:08.045" v="5304" actId="26606"/>
          <ac:spMkLst>
            <pc:docMk/>
            <pc:sldMk cId="292287691" sldId="342"/>
            <ac:spMk id="2" creationId="{00000000-0000-0000-0000-000000000000}"/>
          </ac:spMkLst>
        </pc:spChg>
        <pc:spChg chg="mod">
          <ac:chgData name="Cahssai, Hally@Energy" userId="4030342b-7402-4ce9-b6a4-907dfd801802" providerId="ADAL" clId="{E0388B05-C955-4001-AA67-C08696328CD3}" dt="2022-03-15T21:29:12.364" v="5638" actId="207"/>
          <ac:spMkLst>
            <pc:docMk/>
            <pc:sldMk cId="292287691" sldId="342"/>
            <ac:spMk id="3" creationId="{00000000-0000-0000-0000-000000000000}"/>
          </ac:spMkLst>
        </pc:spChg>
        <pc:spChg chg="mod ord">
          <ac:chgData name="Cahssai, Hally@Energy" userId="4030342b-7402-4ce9-b6a4-907dfd801802" providerId="ADAL" clId="{E0388B05-C955-4001-AA67-C08696328CD3}" dt="2022-03-15T20:11:08.045" v="5304" actId="26606"/>
          <ac:spMkLst>
            <pc:docMk/>
            <pc:sldMk cId="292287691" sldId="342"/>
            <ac:spMk id="5" creationId="{00000000-0000-0000-0000-000000000000}"/>
          </ac:spMkLst>
        </pc:spChg>
        <pc:spChg chg="add del">
          <ac:chgData name="Cahssai, Hally@Energy" userId="4030342b-7402-4ce9-b6a4-907dfd801802" providerId="ADAL" clId="{E0388B05-C955-4001-AA67-C08696328CD3}" dt="2022-03-15T20:11:08.045" v="5304" actId="26606"/>
          <ac:spMkLst>
            <pc:docMk/>
            <pc:sldMk cId="292287691" sldId="342"/>
            <ac:spMk id="11" creationId="{12609869-9E80-471B-A487-A53288E0E791}"/>
          </ac:spMkLst>
        </pc:spChg>
        <pc:spChg chg="add del">
          <ac:chgData name="Cahssai, Hally@Energy" userId="4030342b-7402-4ce9-b6a4-907dfd801802" providerId="ADAL" clId="{E0388B05-C955-4001-AA67-C08696328CD3}" dt="2022-03-15T20:11:08.045" v="5304" actId="26606"/>
          <ac:spMkLst>
            <pc:docMk/>
            <pc:sldMk cId="292287691" sldId="342"/>
            <ac:spMk id="13" creationId="{7004738A-9D34-43E8-97D2-CA0EED4F8BE0}"/>
          </ac:spMkLst>
        </pc:spChg>
        <pc:spChg chg="add del">
          <ac:chgData name="Cahssai, Hally@Energy" userId="4030342b-7402-4ce9-b6a4-907dfd801802" providerId="ADAL" clId="{E0388B05-C955-4001-AA67-C08696328CD3}" dt="2022-03-15T20:11:08.045" v="5304" actId="26606"/>
          <ac:spMkLst>
            <pc:docMk/>
            <pc:sldMk cId="292287691" sldId="342"/>
            <ac:spMk id="15" creationId="{B8B8D07F-F13E-443E-BA68-2D26672D76B9}"/>
          </ac:spMkLst>
        </pc:spChg>
        <pc:spChg chg="add del">
          <ac:chgData name="Cahssai, Hally@Energy" userId="4030342b-7402-4ce9-b6a4-907dfd801802" providerId="ADAL" clId="{E0388B05-C955-4001-AA67-C08696328CD3}" dt="2022-03-15T20:11:08.045" v="5304" actId="26606"/>
          <ac:spMkLst>
            <pc:docMk/>
            <pc:sldMk cId="292287691" sldId="342"/>
            <ac:spMk id="17" creationId="{2813A4FA-24A5-41ED-A534-3807D1B2F344}"/>
          </ac:spMkLst>
        </pc:spChg>
        <pc:spChg chg="add del">
          <ac:chgData name="Cahssai, Hally@Energy" userId="4030342b-7402-4ce9-b6a4-907dfd801802" providerId="ADAL" clId="{E0388B05-C955-4001-AA67-C08696328CD3}" dt="2022-03-15T20:11:08.045" v="5304" actId="26606"/>
          <ac:spMkLst>
            <pc:docMk/>
            <pc:sldMk cId="292287691" sldId="342"/>
            <ac:spMk id="19" creationId="{C3944F27-CA70-4E84-A51A-E6BF89558979}"/>
          </ac:spMkLst>
        </pc:spChg>
        <pc:picChg chg="add mod">
          <ac:chgData name="Cahssai, Hally@Energy" userId="4030342b-7402-4ce9-b6a4-907dfd801802" providerId="ADAL" clId="{E0388B05-C955-4001-AA67-C08696328CD3}" dt="2022-03-15T20:11:15.240" v="5305" actId="1076"/>
          <ac:picMkLst>
            <pc:docMk/>
            <pc:sldMk cId="292287691" sldId="342"/>
            <ac:picMk id="6" creationId="{929FE550-D087-469A-AE17-7FD97E820270}"/>
          </ac:picMkLst>
        </pc:picChg>
        <pc:picChg chg="mod">
          <ac:chgData name="Cahssai, Hally@Energy" userId="4030342b-7402-4ce9-b6a4-907dfd801802" providerId="ADAL" clId="{E0388B05-C955-4001-AA67-C08696328CD3}" dt="2022-03-15T21:38:16.169" v="5729" actId="962"/>
          <ac:picMkLst>
            <pc:docMk/>
            <pc:sldMk cId="292287691" sldId="342"/>
            <ac:picMk id="7" creationId="{E17E6E0F-5C1E-46C5-98EB-D341E168CEF6}"/>
          </ac:picMkLst>
        </pc:picChg>
      </pc:sldChg>
      <pc:sldChg chg="modSp del mod">
        <pc:chgData name="Cahssai, Hally@Energy" userId="4030342b-7402-4ce9-b6a4-907dfd801802" providerId="ADAL" clId="{E0388B05-C955-4001-AA67-C08696328CD3}" dt="2022-03-16T22:21:50.894" v="6425" actId="47"/>
        <pc:sldMkLst>
          <pc:docMk/>
          <pc:sldMk cId="33036725" sldId="343"/>
        </pc:sldMkLst>
        <pc:spChg chg="mod">
          <ac:chgData name="Cahssai, Hally@Energy" userId="4030342b-7402-4ce9-b6a4-907dfd801802" providerId="ADAL" clId="{E0388B05-C955-4001-AA67-C08696328CD3}" dt="2022-03-14T20:37:35.641" v="699" actId="20577"/>
          <ac:spMkLst>
            <pc:docMk/>
            <pc:sldMk cId="33036725" sldId="343"/>
            <ac:spMk id="3" creationId="{00000000-0000-0000-0000-000000000000}"/>
          </ac:spMkLst>
        </pc:spChg>
      </pc:sldChg>
      <pc:sldChg chg="modSp mod ord">
        <pc:chgData name="Cahssai, Hally@Energy" userId="4030342b-7402-4ce9-b6a4-907dfd801802" providerId="ADAL" clId="{E0388B05-C955-4001-AA67-C08696328CD3}" dt="2022-03-16T22:02:45.709" v="6282"/>
        <pc:sldMkLst>
          <pc:docMk/>
          <pc:sldMk cId="1904045492" sldId="344"/>
        </pc:sldMkLst>
        <pc:spChg chg="mod">
          <ac:chgData name="Cahssai, Hally@Energy" userId="4030342b-7402-4ce9-b6a4-907dfd801802" providerId="ADAL" clId="{E0388B05-C955-4001-AA67-C08696328CD3}" dt="2022-03-15T21:31:18.108" v="5648" actId="1076"/>
          <ac:spMkLst>
            <pc:docMk/>
            <pc:sldMk cId="1904045492" sldId="344"/>
            <ac:spMk id="7" creationId="{D546FDDF-ECBE-47B0-98F7-DA6746BBD2AF}"/>
          </ac:spMkLst>
        </pc:spChg>
        <pc:graphicFrameChg chg="mod modGraphic">
          <ac:chgData name="Cahssai, Hally@Energy" userId="4030342b-7402-4ce9-b6a4-907dfd801802" providerId="ADAL" clId="{E0388B05-C955-4001-AA67-C08696328CD3}" dt="2022-03-15T21:31:13.865" v="5647" actId="1076"/>
          <ac:graphicFrameMkLst>
            <pc:docMk/>
            <pc:sldMk cId="1904045492" sldId="344"/>
            <ac:graphicFrameMk id="5" creationId="{CAD20085-237E-4ECF-AFA8-4742D3352CBC}"/>
          </ac:graphicFrameMkLst>
        </pc:graphicFrameChg>
      </pc:sldChg>
      <pc:sldChg chg="modSp mod">
        <pc:chgData name="Cahssai, Hally@Energy" userId="4030342b-7402-4ce9-b6a4-907dfd801802" providerId="ADAL" clId="{E0388B05-C955-4001-AA67-C08696328CD3}" dt="2022-03-15T21:29:32.915" v="5641" actId="20577"/>
        <pc:sldMkLst>
          <pc:docMk/>
          <pc:sldMk cId="4270484415" sldId="345"/>
        </pc:sldMkLst>
        <pc:spChg chg="mod">
          <ac:chgData name="Cahssai, Hally@Energy" userId="4030342b-7402-4ce9-b6a4-907dfd801802" providerId="ADAL" clId="{E0388B05-C955-4001-AA67-C08696328CD3}" dt="2022-03-15T21:29:32.915" v="5641" actId="20577"/>
          <ac:spMkLst>
            <pc:docMk/>
            <pc:sldMk cId="4270484415" sldId="345"/>
            <ac:spMk id="3" creationId="{00000000-0000-0000-0000-000000000000}"/>
          </ac:spMkLst>
        </pc:spChg>
      </pc:sldChg>
      <pc:sldChg chg="del ord">
        <pc:chgData name="Cahssai, Hally@Energy" userId="4030342b-7402-4ce9-b6a4-907dfd801802" providerId="ADAL" clId="{E0388B05-C955-4001-AA67-C08696328CD3}" dt="2022-03-16T22:21:50.894" v="6425" actId="47"/>
        <pc:sldMkLst>
          <pc:docMk/>
          <pc:sldMk cId="3454077173" sldId="346"/>
        </pc:sldMkLst>
      </pc:sldChg>
      <pc:sldChg chg="modSp del mod ord">
        <pc:chgData name="Cahssai, Hally@Energy" userId="4030342b-7402-4ce9-b6a4-907dfd801802" providerId="ADAL" clId="{E0388B05-C955-4001-AA67-C08696328CD3}" dt="2022-03-16T22:21:50.894" v="6425" actId="47"/>
        <pc:sldMkLst>
          <pc:docMk/>
          <pc:sldMk cId="207736033" sldId="347"/>
        </pc:sldMkLst>
        <pc:spChg chg="mod">
          <ac:chgData name="Cahssai, Hally@Energy" userId="4030342b-7402-4ce9-b6a4-907dfd801802" providerId="ADAL" clId="{E0388B05-C955-4001-AA67-C08696328CD3}" dt="2022-03-15T17:22:36.890" v="3520" actId="13926"/>
          <ac:spMkLst>
            <pc:docMk/>
            <pc:sldMk cId="207736033" sldId="347"/>
            <ac:spMk id="2" creationId="{00000000-0000-0000-0000-000000000000}"/>
          </ac:spMkLst>
        </pc:spChg>
      </pc:sldChg>
      <pc:sldChg chg="modSp del mod ord">
        <pc:chgData name="Cahssai, Hally@Energy" userId="4030342b-7402-4ce9-b6a4-907dfd801802" providerId="ADAL" clId="{E0388B05-C955-4001-AA67-C08696328CD3}" dt="2022-03-16T22:21:50.894" v="6425" actId="47"/>
        <pc:sldMkLst>
          <pc:docMk/>
          <pc:sldMk cId="566315731" sldId="348"/>
        </pc:sldMkLst>
        <pc:spChg chg="mod">
          <ac:chgData name="Cahssai, Hally@Energy" userId="4030342b-7402-4ce9-b6a4-907dfd801802" providerId="ADAL" clId="{E0388B05-C955-4001-AA67-C08696328CD3}" dt="2022-03-15T16:50:55.206" v="3314" actId="400"/>
          <ac:spMkLst>
            <pc:docMk/>
            <pc:sldMk cId="566315731" sldId="348"/>
            <ac:spMk id="2" creationId="{00000000-0000-0000-0000-000000000000}"/>
          </ac:spMkLst>
        </pc:spChg>
      </pc:sldChg>
      <pc:sldChg chg="modSp add mod ord modNotesTx">
        <pc:chgData name="Cahssai, Hally@Energy" userId="4030342b-7402-4ce9-b6a4-907dfd801802" providerId="ADAL" clId="{E0388B05-C955-4001-AA67-C08696328CD3}" dt="2022-03-16T17:37:34.729" v="6095" actId="14100"/>
        <pc:sldMkLst>
          <pc:docMk/>
          <pc:sldMk cId="3045613457" sldId="349"/>
        </pc:sldMkLst>
        <pc:spChg chg="mod">
          <ac:chgData name="Cahssai, Hally@Energy" userId="4030342b-7402-4ce9-b6a4-907dfd801802" providerId="ADAL" clId="{E0388B05-C955-4001-AA67-C08696328CD3}" dt="2022-03-15T15:42:23.773" v="2998"/>
          <ac:spMkLst>
            <pc:docMk/>
            <pc:sldMk cId="3045613457" sldId="349"/>
            <ac:spMk id="2" creationId="{6623414F-4CB6-46D4-9166-A7E7F8B615DF}"/>
          </ac:spMkLst>
        </pc:spChg>
        <pc:spChg chg="mod">
          <ac:chgData name="Cahssai, Hally@Energy" userId="4030342b-7402-4ce9-b6a4-907dfd801802" providerId="ADAL" clId="{E0388B05-C955-4001-AA67-C08696328CD3}" dt="2022-03-15T20:45:30.519" v="5379" actId="20577"/>
          <ac:spMkLst>
            <pc:docMk/>
            <pc:sldMk cId="3045613457" sldId="349"/>
            <ac:spMk id="3" creationId="{828D9178-278D-41E6-8717-C598041D7FC8}"/>
          </ac:spMkLst>
        </pc:spChg>
        <pc:spChg chg="mod">
          <ac:chgData name="Cahssai, Hally@Energy" userId="4030342b-7402-4ce9-b6a4-907dfd801802" providerId="ADAL" clId="{E0388B05-C955-4001-AA67-C08696328CD3}" dt="2022-03-16T17:37:34.729" v="6095" actId="14100"/>
          <ac:spMkLst>
            <pc:docMk/>
            <pc:sldMk cId="3045613457" sldId="349"/>
            <ac:spMk id="5" creationId="{BE5F3DC1-E496-4FA2-A345-91548397749B}"/>
          </ac:spMkLst>
        </pc:spChg>
      </pc:sldChg>
      <pc:sldChg chg="addSp modSp mod modNotesTx">
        <pc:chgData name="Cahssai, Hally@Energy" userId="4030342b-7402-4ce9-b6a4-907dfd801802" providerId="ADAL" clId="{E0388B05-C955-4001-AA67-C08696328CD3}" dt="2022-03-15T21:35:07.100" v="5718" actId="962"/>
        <pc:sldMkLst>
          <pc:docMk/>
          <pc:sldMk cId="1805482864" sldId="350"/>
        </pc:sldMkLst>
        <pc:spChg chg="mod">
          <ac:chgData name="Cahssai, Hally@Energy" userId="4030342b-7402-4ce9-b6a4-907dfd801802" providerId="ADAL" clId="{E0388B05-C955-4001-AA67-C08696328CD3}" dt="2022-03-14T22:40:14.588" v="1569" actId="122"/>
          <ac:spMkLst>
            <pc:docMk/>
            <pc:sldMk cId="1805482864" sldId="350"/>
            <ac:spMk id="3" creationId="{00000000-0000-0000-0000-000000000000}"/>
          </ac:spMkLst>
        </pc:spChg>
        <pc:picChg chg="add mod">
          <ac:chgData name="Cahssai, Hally@Energy" userId="4030342b-7402-4ce9-b6a4-907dfd801802" providerId="ADAL" clId="{E0388B05-C955-4001-AA67-C08696328CD3}" dt="2022-03-15T21:35:07.100" v="5718" actId="962"/>
          <ac:picMkLst>
            <pc:docMk/>
            <pc:sldMk cId="1805482864" sldId="350"/>
            <ac:picMk id="6" creationId="{29B85BB3-043F-4CAE-A4D9-90DF7FCD14F7}"/>
          </ac:picMkLst>
        </pc:picChg>
      </pc:sldChg>
      <pc:sldChg chg="del">
        <pc:chgData name="Cahssai, Hally@Energy" userId="4030342b-7402-4ce9-b6a4-907dfd801802" providerId="ADAL" clId="{E0388B05-C955-4001-AA67-C08696328CD3}" dt="2022-03-16T22:21:50.894" v="6425" actId="47"/>
        <pc:sldMkLst>
          <pc:docMk/>
          <pc:sldMk cId="2665044062" sldId="351"/>
        </pc:sldMkLst>
      </pc:sldChg>
      <pc:sldChg chg="addSp delSp modSp mod ord delCm">
        <pc:chgData name="Cahssai, Hally@Energy" userId="4030342b-7402-4ce9-b6a4-907dfd801802" providerId="ADAL" clId="{E0388B05-C955-4001-AA67-C08696328CD3}" dt="2022-03-16T22:25:56.417" v="6436" actId="1592"/>
        <pc:sldMkLst>
          <pc:docMk/>
          <pc:sldMk cId="3189696689" sldId="352"/>
        </pc:sldMkLst>
        <pc:spChg chg="mod">
          <ac:chgData name="Cahssai, Hally@Energy" userId="4030342b-7402-4ce9-b6a4-907dfd801802" providerId="ADAL" clId="{E0388B05-C955-4001-AA67-C08696328CD3}" dt="2022-03-15T19:04:05.607" v="5019" actId="20577"/>
          <ac:spMkLst>
            <pc:docMk/>
            <pc:sldMk cId="3189696689" sldId="352"/>
            <ac:spMk id="2" creationId="{00000000-0000-0000-0000-000000000000}"/>
          </ac:spMkLst>
        </pc:spChg>
        <pc:spChg chg="mod">
          <ac:chgData name="Cahssai, Hally@Energy" userId="4030342b-7402-4ce9-b6a4-907dfd801802" providerId="ADAL" clId="{E0388B05-C955-4001-AA67-C08696328CD3}" dt="2022-03-15T19:46:54.919" v="5248" actId="14100"/>
          <ac:spMkLst>
            <pc:docMk/>
            <pc:sldMk cId="3189696689" sldId="352"/>
            <ac:spMk id="3" creationId="{00000000-0000-0000-0000-000000000000}"/>
          </ac:spMkLst>
        </pc:spChg>
        <pc:spChg chg="mod">
          <ac:chgData name="Cahssai, Hally@Energy" userId="4030342b-7402-4ce9-b6a4-907dfd801802" providerId="ADAL" clId="{E0388B05-C955-4001-AA67-C08696328CD3}" dt="2022-03-15T19:46:47.460" v="5247" actId="14100"/>
          <ac:spMkLst>
            <pc:docMk/>
            <pc:sldMk cId="3189696689" sldId="352"/>
            <ac:spMk id="5" creationId="{EE7BB55C-F51C-464D-A817-642FB5A5386C}"/>
          </ac:spMkLst>
        </pc:spChg>
        <pc:spChg chg="mod">
          <ac:chgData name="Cahssai, Hally@Energy" userId="4030342b-7402-4ce9-b6a4-907dfd801802" providerId="ADAL" clId="{E0388B05-C955-4001-AA67-C08696328CD3}" dt="2022-03-15T19:56:12.128" v="5275" actId="14100"/>
          <ac:spMkLst>
            <pc:docMk/>
            <pc:sldMk cId="3189696689" sldId="352"/>
            <ac:spMk id="6" creationId="{8E7BC5D8-79AA-4DC3-8F64-FCC9091FAB10}"/>
          </ac:spMkLst>
        </pc:spChg>
        <pc:spChg chg="mod">
          <ac:chgData name="Cahssai, Hally@Energy" userId="4030342b-7402-4ce9-b6a4-907dfd801802" providerId="ADAL" clId="{E0388B05-C955-4001-AA67-C08696328CD3}" dt="2022-03-15T19:56:14.941" v="5276" actId="14100"/>
          <ac:spMkLst>
            <pc:docMk/>
            <pc:sldMk cId="3189696689" sldId="352"/>
            <ac:spMk id="7" creationId="{E4334B29-2B73-46D2-B625-ABF1801EF71D}"/>
          </ac:spMkLst>
        </pc:spChg>
        <pc:spChg chg="add del mod">
          <ac:chgData name="Cahssai, Hally@Energy" userId="4030342b-7402-4ce9-b6a4-907dfd801802" providerId="ADAL" clId="{E0388B05-C955-4001-AA67-C08696328CD3}" dt="2022-03-15T19:54:18.476" v="5256" actId="21"/>
          <ac:spMkLst>
            <pc:docMk/>
            <pc:sldMk cId="3189696689" sldId="352"/>
            <ac:spMk id="8" creationId="{58BFC0F1-3F72-4558-985F-C8FFB7E2C69A}"/>
          </ac:spMkLst>
        </pc:spChg>
        <pc:picChg chg="add del mod">
          <ac:chgData name="Cahssai, Hally@Energy" userId="4030342b-7402-4ce9-b6a4-907dfd801802" providerId="ADAL" clId="{E0388B05-C955-4001-AA67-C08696328CD3}" dt="2022-03-15T20:12:25.482" v="5312" actId="478"/>
          <ac:picMkLst>
            <pc:docMk/>
            <pc:sldMk cId="3189696689" sldId="352"/>
            <ac:picMk id="10" creationId="{B5708703-F69E-42D5-9235-7DA09A14F86F}"/>
          </ac:picMkLst>
        </pc:picChg>
        <pc:picChg chg="add mod">
          <ac:chgData name="Cahssai, Hally@Energy" userId="4030342b-7402-4ce9-b6a4-907dfd801802" providerId="ADAL" clId="{E0388B05-C955-4001-AA67-C08696328CD3}" dt="2022-03-15T21:38:23.026" v="5730" actId="962"/>
          <ac:picMkLst>
            <pc:docMk/>
            <pc:sldMk cId="3189696689" sldId="352"/>
            <ac:picMk id="12" creationId="{EA554757-FF93-48C3-8178-7F712B158706}"/>
          </ac:picMkLst>
        </pc:picChg>
      </pc:sldChg>
      <pc:sldChg chg="modSp new del mod">
        <pc:chgData name="Cahssai, Hally@Energy" userId="4030342b-7402-4ce9-b6a4-907dfd801802" providerId="ADAL" clId="{E0388B05-C955-4001-AA67-C08696328CD3}" dt="2022-03-15T17:47:14.451" v="3908" actId="2696"/>
        <pc:sldMkLst>
          <pc:docMk/>
          <pc:sldMk cId="2106935512" sldId="353"/>
        </pc:sldMkLst>
        <pc:spChg chg="mod">
          <ac:chgData name="Cahssai, Hally@Energy" userId="4030342b-7402-4ce9-b6a4-907dfd801802" providerId="ADAL" clId="{E0388B05-C955-4001-AA67-C08696328CD3}" dt="2022-03-15T17:26:57.555" v="3530" actId="1076"/>
          <ac:spMkLst>
            <pc:docMk/>
            <pc:sldMk cId="2106935512" sldId="353"/>
            <ac:spMk id="2" creationId="{DC984A03-29D9-45B0-A723-F87A331DAC99}"/>
          </ac:spMkLst>
        </pc:spChg>
        <pc:spChg chg="mod">
          <ac:chgData name="Cahssai, Hally@Energy" userId="4030342b-7402-4ce9-b6a4-907dfd801802" providerId="ADAL" clId="{E0388B05-C955-4001-AA67-C08696328CD3}" dt="2022-03-15T17:28:57.467" v="3559" actId="20577"/>
          <ac:spMkLst>
            <pc:docMk/>
            <pc:sldMk cId="2106935512" sldId="353"/>
            <ac:spMk id="3" creationId="{553AB655-3B8E-455D-8FAD-458F43A38B56}"/>
          </ac:spMkLst>
        </pc:spChg>
      </pc:sldChg>
      <pc:sldChg chg="addSp delSp modSp add mod">
        <pc:chgData name="Cahssai, Hally@Energy" userId="4030342b-7402-4ce9-b6a4-907dfd801802" providerId="ADAL" clId="{E0388B05-C955-4001-AA67-C08696328CD3}" dt="2022-03-16T17:42:22.315" v="6098" actId="20577"/>
        <pc:sldMkLst>
          <pc:docMk/>
          <pc:sldMk cId="3205340865" sldId="353"/>
        </pc:sldMkLst>
        <pc:spChg chg="mod">
          <ac:chgData name="Cahssai, Hally@Energy" userId="4030342b-7402-4ce9-b6a4-907dfd801802" providerId="ADAL" clId="{E0388B05-C955-4001-AA67-C08696328CD3}" dt="2022-03-16T17:42:22.315" v="6098" actId="20577"/>
          <ac:spMkLst>
            <pc:docMk/>
            <pc:sldMk cId="3205340865" sldId="353"/>
            <ac:spMk id="2" creationId="{00000000-0000-0000-0000-000000000000}"/>
          </ac:spMkLst>
        </pc:spChg>
        <pc:spChg chg="mod">
          <ac:chgData name="Cahssai, Hally@Energy" userId="4030342b-7402-4ce9-b6a4-907dfd801802" providerId="ADAL" clId="{E0388B05-C955-4001-AA67-C08696328CD3}" dt="2022-03-15T21:21:56.078" v="5609" actId="113"/>
          <ac:spMkLst>
            <pc:docMk/>
            <pc:sldMk cId="3205340865" sldId="353"/>
            <ac:spMk id="33" creationId="{EDD25C3F-3A76-46B1-AA47-187D5BFFF6F0}"/>
          </ac:spMkLst>
        </pc:spChg>
        <pc:picChg chg="add mod">
          <ac:chgData name="Cahssai, Hally@Energy" userId="4030342b-7402-4ce9-b6a4-907dfd801802" providerId="ADAL" clId="{E0388B05-C955-4001-AA67-C08696328CD3}" dt="2022-03-15T21:38:09.959" v="5728" actId="962"/>
          <ac:picMkLst>
            <pc:docMk/>
            <pc:sldMk cId="3205340865" sldId="353"/>
            <ac:picMk id="6" creationId="{B365ED77-D702-40B5-BC10-51149BBD3457}"/>
          </ac:picMkLst>
        </pc:picChg>
        <pc:picChg chg="del mod">
          <ac:chgData name="Cahssai, Hally@Energy" userId="4030342b-7402-4ce9-b6a4-907dfd801802" providerId="ADAL" clId="{E0388B05-C955-4001-AA67-C08696328CD3}" dt="2022-03-15T20:03:37.118" v="5281" actId="478"/>
          <ac:picMkLst>
            <pc:docMk/>
            <pc:sldMk cId="3205340865" sldId="353"/>
            <ac:picMk id="10" creationId="{996E0DAD-CC84-4119-A355-4B45CD570F11}"/>
          </ac:picMkLst>
        </pc:picChg>
      </pc:sldChg>
      <pc:sldChg chg="modSp new del mod">
        <pc:chgData name="Cahssai, Hally@Energy" userId="4030342b-7402-4ce9-b6a4-907dfd801802" providerId="ADAL" clId="{E0388B05-C955-4001-AA67-C08696328CD3}" dt="2022-03-15T15:39:01.083" v="2989" actId="2696"/>
        <pc:sldMkLst>
          <pc:docMk/>
          <pc:sldMk cId="3678343792" sldId="353"/>
        </pc:sldMkLst>
        <pc:spChg chg="mod">
          <ac:chgData name="Cahssai, Hally@Energy" userId="4030342b-7402-4ce9-b6a4-907dfd801802" providerId="ADAL" clId="{E0388B05-C955-4001-AA67-C08696328CD3}" dt="2022-03-15T15:38:24.550" v="2988" actId="1076"/>
          <ac:spMkLst>
            <pc:docMk/>
            <pc:sldMk cId="3678343792" sldId="353"/>
            <ac:spMk id="2" creationId="{34781B0D-42AF-4821-85E4-19C31633C6F2}"/>
          </ac:spMkLst>
        </pc:spChg>
      </pc:sldChg>
      <pc:sldChg chg="modSp mod">
        <pc:chgData name="Cahssai, Hally@Energy" userId="4030342b-7402-4ce9-b6a4-907dfd801802" providerId="ADAL" clId="{E0388B05-C955-4001-AA67-C08696328CD3}" dt="2022-03-16T20:22:53.246" v="6124" actId="113"/>
        <pc:sldMkLst>
          <pc:docMk/>
          <pc:sldMk cId="1117916523" sldId="354"/>
        </pc:sldMkLst>
        <pc:spChg chg="mod">
          <ac:chgData name="Cahssai, Hally@Energy" userId="4030342b-7402-4ce9-b6a4-907dfd801802" providerId="ADAL" clId="{E0388B05-C955-4001-AA67-C08696328CD3}" dt="2022-03-16T20:22:53.246" v="6124" actId="113"/>
          <ac:spMkLst>
            <pc:docMk/>
            <pc:sldMk cId="1117916523" sldId="354"/>
            <ac:spMk id="2" creationId="{00000000-0000-0000-0000-000000000000}"/>
          </ac:spMkLst>
        </pc:spChg>
        <pc:spChg chg="mod">
          <ac:chgData name="Cahssai, Hally@Energy" userId="4030342b-7402-4ce9-b6a4-907dfd801802" providerId="ADAL" clId="{E0388B05-C955-4001-AA67-C08696328CD3}" dt="2022-03-16T20:22:13.778" v="6119" actId="255"/>
          <ac:spMkLst>
            <pc:docMk/>
            <pc:sldMk cId="1117916523" sldId="354"/>
            <ac:spMk id="3" creationId="{03F55D28-48D9-439D-B289-9818713F3227}"/>
          </ac:spMkLst>
        </pc:spChg>
        <pc:spChg chg="mod">
          <ac:chgData name="Cahssai, Hally@Energy" userId="4030342b-7402-4ce9-b6a4-907dfd801802" providerId="ADAL" clId="{E0388B05-C955-4001-AA67-C08696328CD3}" dt="2022-03-16T20:22:26.687" v="6121" actId="255"/>
          <ac:spMkLst>
            <pc:docMk/>
            <pc:sldMk cId="1117916523" sldId="354"/>
            <ac:spMk id="8" creationId="{1DEB5D0C-3C84-464F-9323-0EA861FC112B}"/>
          </ac:spMkLst>
        </pc:spChg>
        <pc:spChg chg="mod">
          <ac:chgData name="Cahssai, Hally@Energy" userId="4030342b-7402-4ce9-b6a4-907dfd801802" providerId="ADAL" clId="{E0388B05-C955-4001-AA67-C08696328CD3}" dt="2022-03-16T20:22:26.687" v="6121" actId="255"/>
          <ac:spMkLst>
            <pc:docMk/>
            <pc:sldMk cId="1117916523" sldId="354"/>
            <ac:spMk id="9" creationId="{7614D236-B6E7-4D23-A70A-16CB85A04006}"/>
          </ac:spMkLst>
        </pc:spChg>
        <pc:spChg chg="mod">
          <ac:chgData name="Cahssai, Hally@Energy" userId="4030342b-7402-4ce9-b6a4-907dfd801802" providerId="ADAL" clId="{E0388B05-C955-4001-AA67-C08696328CD3}" dt="2022-03-16T20:22:26.687" v="6121" actId="255"/>
          <ac:spMkLst>
            <pc:docMk/>
            <pc:sldMk cId="1117916523" sldId="354"/>
            <ac:spMk id="10" creationId="{3780C13A-47F4-403D-B722-F66D9DB4C263}"/>
          </ac:spMkLst>
        </pc:spChg>
        <pc:spChg chg="mod">
          <ac:chgData name="Cahssai, Hally@Energy" userId="4030342b-7402-4ce9-b6a4-907dfd801802" providerId="ADAL" clId="{E0388B05-C955-4001-AA67-C08696328CD3}" dt="2022-03-16T20:22:26.687" v="6121" actId="255"/>
          <ac:spMkLst>
            <pc:docMk/>
            <pc:sldMk cId="1117916523" sldId="354"/>
            <ac:spMk id="11" creationId="{932193E5-504D-4580-813D-63AA98BEB8AB}"/>
          </ac:spMkLst>
        </pc:spChg>
        <pc:spChg chg="mod">
          <ac:chgData name="Cahssai, Hally@Energy" userId="4030342b-7402-4ce9-b6a4-907dfd801802" providerId="ADAL" clId="{E0388B05-C955-4001-AA67-C08696328CD3}" dt="2022-03-16T20:22:26.687" v="6121" actId="255"/>
          <ac:spMkLst>
            <pc:docMk/>
            <pc:sldMk cId="1117916523" sldId="354"/>
            <ac:spMk id="12" creationId="{511F1B7D-8F03-40CD-8345-6F5395833380}"/>
          </ac:spMkLst>
        </pc:spChg>
        <pc:spChg chg="mod">
          <ac:chgData name="Cahssai, Hally@Energy" userId="4030342b-7402-4ce9-b6a4-907dfd801802" providerId="ADAL" clId="{E0388B05-C955-4001-AA67-C08696328CD3}" dt="2022-03-16T20:22:26.687" v="6121" actId="255"/>
          <ac:spMkLst>
            <pc:docMk/>
            <pc:sldMk cId="1117916523" sldId="354"/>
            <ac:spMk id="14" creationId="{C6C487FF-7645-4A77-A7E6-BC0EC4BBDA9F}"/>
          </ac:spMkLst>
        </pc:spChg>
        <pc:spChg chg="mod">
          <ac:chgData name="Cahssai, Hally@Energy" userId="4030342b-7402-4ce9-b6a4-907dfd801802" providerId="ADAL" clId="{E0388B05-C955-4001-AA67-C08696328CD3}" dt="2022-03-16T20:22:26.687" v="6121" actId="255"/>
          <ac:spMkLst>
            <pc:docMk/>
            <pc:sldMk cId="1117916523" sldId="354"/>
            <ac:spMk id="15" creationId="{DF9E75E9-AAE4-4713-8875-D08C6314ED26}"/>
          </ac:spMkLst>
        </pc:spChg>
        <pc:spChg chg="mod">
          <ac:chgData name="Cahssai, Hally@Energy" userId="4030342b-7402-4ce9-b6a4-907dfd801802" providerId="ADAL" clId="{E0388B05-C955-4001-AA67-C08696328CD3}" dt="2022-03-16T20:22:26.687" v="6121" actId="255"/>
          <ac:spMkLst>
            <pc:docMk/>
            <pc:sldMk cId="1117916523" sldId="354"/>
            <ac:spMk id="16" creationId="{47558079-C19C-46D3-BD83-326E0C198CA4}"/>
          </ac:spMkLst>
        </pc:spChg>
      </pc:sldChg>
      <pc:sldChg chg="modSp mod">
        <pc:chgData name="Cahssai, Hally@Energy" userId="4030342b-7402-4ce9-b6a4-907dfd801802" providerId="ADAL" clId="{E0388B05-C955-4001-AA67-C08696328CD3}" dt="2022-03-16T20:24:29.231" v="6145" actId="255"/>
        <pc:sldMkLst>
          <pc:docMk/>
          <pc:sldMk cId="3062109816" sldId="355"/>
        </pc:sldMkLst>
        <pc:spChg chg="mod">
          <ac:chgData name="Cahssai, Hally@Energy" userId="4030342b-7402-4ce9-b6a4-907dfd801802" providerId="ADAL" clId="{E0388B05-C955-4001-AA67-C08696328CD3}" dt="2022-03-16T20:24:17.516" v="6143" actId="1076"/>
          <ac:spMkLst>
            <pc:docMk/>
            <pc:sldMk cId="3062109816" sldId="355"/>
            <ac:spMk id="2" creationId="{2883B81E-4E6C-4310-92D6-A1DFA35A0201}"/>
          </ac:spMkLst>
        </pc:spChg>
        <pc:spChg chg="mod">
          <ac:chgData name="Cahssai, Hally@Energy" userId="4030342b-7402-4ce9-b6a4-907dfd801802" providerId="ADAL" clId="{E0388B05-C955-4001-AA67-C08696328CD3}" dt="2022-03-16T20:24:29.231" v="6145" actId="255"/>
          <ac:spMkLst>
            <pc:docMk/>
            <pc:sldMk cId="3062109816" sldId="355"/>
            <ac:spMk id="10" creationId="{93A15C38-63D7-4BA2-BC91-7FA726876DD2}"/>
          </ac:spMkLst>
        </pc:spChg>
        <pc:spChg chg="mod">
          <ac:chgData name="Cahssai, Hally@Energy" userId="4030342b-7402-4ce9-b6a4-907dfd801802" providerId="ADAL" clId="{E0388B05-C955-4001-AA67-C08696328CD3}" dt="2022-03-16T20:24:29.231" v="6145" actId="255"/>
          <ac:spMkLst>
            <pc:docMk/>
            <pc:sldMk cId="3062109816" sldId="355"/>
            <ac:spMk id="16" creationId="{01BACD14-077E-4F38-883A-E687A7FA44D8}"/>
          </ac:spMkLst>
        </pc:spChg>
        <pc:spChg chg="mod">
          <ac:chgData name="Cahssai, Hally@Energy" userId="4030342b-7402-4ce9-b6a4-907dfd801802" providerId="ADAL" clId="{E0388B05-C955-4001-AA67-C08696328CD3}" dt="2022-03-16T20:24:29.231" v="6145" actId="255"/>
          <ac:spMkLst>
            <pc:docMk/>
            <pc:sldMk cId="3062109816" sldId="355"/>
            <ac:spMk id="17" creationId="{12958470-6D21-43F9-8B2C-7E1FEF4A301F}"/>
          </ac:spMkLst>
        </pc:spChg>
      </pc:sldChg>
      <pc:sldChg chg="modSp mod">
        <pc:chgData name="Cahssai, Hally@Energy" userId="4030342b-7402-4ce9-b6a4-907dfd801802" providerId="ADAL" clId="{E0388B05-C955-4001-AA67-C08696328CD3}" dt="2022-03-16T20:25:43.810" v="6157" actId="255"/>
        <pc:sldMkLst>
          <pc:docMk/>
          <pc:sldMk cId="1877306773" sldId="356"/>
        </pc:sldMkLst>
        <pc:spChg chg="mod">
          <ac:chgData name="Cahssai, Hally@Energy" userId="4030342b-7402-4ce9-b6a4-907dfd801802" providerId="ADAL" clId="{E0388B05-C955-4001-AA67-C08696328CD3}" dt="2022-03-16T20:24:59.754" v="6151" actId="14100"/>
          <ac:spMkLst>
            <pc:docMk/>
            <pc:sldMk cId="1877306773" sldId="356"/>
            <ac:spMk id="2" creationId="{2883B81E-4E6C-4310-92D6-A1DFA35A0201}"/>
          </ac:spMkLst>
        </pc:spChg>
        <pc:graphicFrameChg chg="mod">
          <ac:chgData name="Cahssai, Hally@Energy" userId="4030342b-7402-4ce9-b6a4-907dfd801802" providerId="ADAL" clId="{E0388B05-C955-4001-AA67-C08696328CD3}" dt="2022-03-16T20:25:43.810" v="6157" actId="255"/>
          <ac:graphicFrameMkLst>
            <pc:docMk/>
            <pc:sldMk cId="1877306773" sldId="356"/>
            <ac:graphicFrameMk id="3" creationId="{8442B657-0FCE-4296-B512-4CFD3A40C96A}"/>
          </ac:graphicFrameMkLst>
        </pc:graphicFrameChg>
      </pc:sldChg>
      <pc:sldChg chg="modSp">
        <pc:chgData name="Cahssai, Hally@Energy" userId="4030342b-7402-4ce9-b6a4-907dfd801802" providerId="ADAL" clId="{E0388B05-C955-4001-AA67-C08696328CD3}" dt="2022-03-16T23:18:42.901" v="6567" actId="962"/>
        <pc:sldMkLst>
          <pc:docMk/>
          <pc:sldMk cId="1536228768" sldId="357"/>
        </pc:sldMkLst>
        <pc:graphicFrameChg chg="mod">
          <ac:chgData name="Cahssai, Hally@Energy" userId="4030342b-7402-4ce9-b6a4-907dfd801802" providerId="ADAL" clId="{E0388B05-C955-4001-AA67-C08696328CD3}" dt="2022-03-16T23:18:42.901" v="6567" actId="962"/>
          <ac:graphicFrameMkLst>
            <pc:docMk/>
            <pc:sldMk cId="1536228768" sldId="357"/>
            <ac:graphicFrameMk id="4" creationId="{470AB4DF-9665-4CCB-9E8B-B69D66002067}"/>
          </ac:graphicFrameMkLst>
        </pc:graphicFrameChg>
      </pc:sldChg>
      <pc:sldChg chg="modSp del mod">
        <pc:chgData name="Cahssai, Hally@Energy" userId="4030342b-7402-4ce9-b6a4-907dfd801802" providerId="ADAL" clId="{E0388B05-C955-4001-AA67-C08696328CD3}" dt="2022-03-16T20:28:50.011" v="6179" actId="2696"/>
        <pc:sldMkLst>
          <pc:docMk/>
          <pc:sldMk cId="2202780739" sldId="357"/>
        </pc:sldMkLst>
        <pc:spChg chg="mod">
          <ac:chgData name="Cahssai, Hally@Energy" userId="4030342b-7402-4ce9-b6a4-907dfd801802" providerId="ADAL" clId="{E0388B05-C955-4001-AA67-C08696328CD3}" dt="2022-03-16T20:26:07.848" v="6162" actId="14100"/>
          <ac:spMkLst>
            <pc:docMk/>
            <pc:sldMk cId="2202780739" sldId="357"/>
            <ac:spMk id="2" creationId="{00000000-0000-0000-0000-000000000000}"/>
          </ac:spMkLst>
        </pc:spChg>
        <pc:spChg chg="mod">
          <ac:chgData name="Cahssai, Hally@Energy" userId="4030342b-7402-4ce9-b6a4-907dfd801802" providerId="ADAL" clId="{E0388B05-C955-4001-AA67-C08696328CD3}" dt="2022-03-16T20:26:11.899" v="6163" actId="2711"/>
          <ac:spMkLst>
            <pc:docMk/>
            <pc:sldMk cId="2202780739" sldId="357"/>
            <ac:spMk id="3" creationId="{00000000-0000-0000-0000-000000000000}"/>
          </ac:spMkLst>
        </pc:spChg>
      </pc:sldChg>
      <pc:sldChg chg="del">
        <pc:chgData name="Cahssai, Hally@Energy" userId="4030342b-7402-4ce9-b6a4-907dfd801802" providerId="ADAL" clId="{E0388B05-C955-4001-AA67-C08696328CD3}" dt="2022-03-16T23:37:15.270" v="6584" actId="2696"/>
        <pc:sldMkLst>
          <pc:docMk/>
          <pc:sldMk cId="2634345089" sldId="358"/>
        </pc:sldMkLst>
      </pc:sldChg>
    </pc:docChg>
  </pc:docChgLst>
  <pc:docChgLst>
    <pc:chgData name="Gibbs,Richard@Energy" userId="43eacd15-8e3a-452b-bbcc-5343d9c77dfe" providerId="ADAL" clId="{6BCE6FBC-DAF1-43F8-81B8-7F64FA3F023C}"/>
    <pc:docChg chg="undo redo custSel addSld delSld modSld sldOrd">
      <pc:chgData name="Gibbs,Richard@Energy" userId="43eacd15-8e3a-452b-bbcc-5343d9c77dfe" providerId="ADAL" clId="{6BCE6FBC-DAF1-43F8-81B8-7F64FA3F023C}" dt="2021-12-09T21:59:34.430" v="5046" actId="33524"/>
      <pc:docMkLst>
        <pc:docMk/>
      </pc:docMkLst>
      <pc:sldChg chg="modSp mod">
        <pc:chgData name="Gibbs,Richard@Energy" userId="43eacd15-8e3a-452b-bbcc-5343d9c77dfe" providerId="ADAL" clId="{6BCE6FBC-DAF1-43F8-81B8-7F64FA3F023C}" dt="2021-12-09T20:49:22.125" v="3234" actId="20577"/>
        <pc:sldMkLst>
          <pc:docMk/>
          <pc:sldMk cId="0" sldId="256"/>
        </pc:sldMkLst>
        <pc:spChg chg="mod">
          <ac:chgData name="Gibbs,Richard@Energy" userId="43eacd15-8e3a-452b-bbcc-5343d9c77dfe" providerId="ADAL" clId="{6BCE6FBC-DAF1-43F8-81B8-7F64FA3F023C}" dt="2021-12-09T20:49:22.125" v="3234" actId="20577"/>
          <ac:spMkLst>
            <pc:docMk/>
            <pc:sldMk cId="0" sldId="256"/>
            <ac:spMk id="6" creationId="{00000000-0000-0000-0000-000000000000}"/>
          </ac:spMkLst>
        </pc:spChg>
      </pc:sldChg>
      <pc:sldChg chg="modSp mod">
        <pc:chgData name="Gibbs,Richard@Energy" userId="43eacd15-8e3a-452b-bbcc-5343d9c77dfe" providerId="ADAL" clId="{6BCE6FBC-DAF1-43F8-81B8-7F64FA3F023C}" dt="2021-12-09T21:38:00.277" v="5045" actId="6549"/>
        <pc:sldMkLst>
          <pc:docMk/>
          <pc:sldMk cId="0" sldId="257"/>
        </pc:sldMkLst>
        <pc:spChg chg="mod">
          <ac:chgData name="Gibbs,Richard@Energy" userId="43eacd15-8e3a-452b-bbcc-5343d9c77dfe" providerId="ADAL" clId="{6BCE6FBC-DAF1-43F8-81B8-7F64FA3F023C}" dt="2021-12-09T21:38:00.277" v="5045" actId="6549"/>
          <ac:spMkLst>
            <pc:docMk/>
            <pc:sldMk cId="0" sldId="257"/>
            <ac:spMk id="3" creationId="{00000000-0000-0000-0000-000000000000}"/>
          </ac:spMkLst>
        </pc:spChg>
      </pc:sldChg>
      <pc:sldChg chg="modSp mod modNotesTx">
        <pc:chgData name="Gibbs,Richard@Energy" userId="43eacd15-8e3a-452b-bbcc-5343d9c77dfe" providerId="ADAL" clId="{6BCE6FBC-DAF1-43F8-81B8-7F64FA3F023C}" dt="2021-12-09T19:16:42.522" v="522" actId="20577"/>
        <pc:sldMkLst>
          <pc:docMk/>
          <pc:sldMk cId="0" sldId="260"/>
        </pc:sldMkLst>
        <pc:spChg chg="mod">
          <ac:chgData name="Gibbs,Richard@Energy" userId="43eacd15-8e3a-452b-bbcc-5343d9c77dfe" providerId="ADAL" clId="{6BCE6FBC-DAF1-43F8-81B8-7F64FA3F023C}" dt="2021-12-09T18:57:37.842" v="33" actId="255"/>
          <ac:spMkLst>
            <pc:docMk/>
            <pc:sldMk cId="0" sldId="260"/>
            <ac:spMk id="2" creationId="{00000000-0000-0000-0000-000000000000}"/>
          </ac:spMkLst>
        </pc:spChg>
        <pc:graphicFrameChg chg="modGraphic">
          <ac:chgData name="Gibbs,Richard@Energy" userId="43eacd15-8e3a-452b-bbcc-5343d9c77dfe" providerId="ADAL" clId="{6BCE6FBC-DAF1-43F8-81B8-7F64FA3F023C}" dt="2021-12-09T19:15:42.525" v="515" actId="313"/>
          <ac:graphicFrameMkLst>
            <pc:docMk/>
            <pc:sldMk cId="0" sldId="260"/>
            <ac:graphicFrameMk id="4" creationId="{00000000-0000-0000-0000-000000000000}"/>
          </ac:graphicFrameMkLst>
        </pc:graphicFrameChg>
      </pc:sldChg>
      <pc:sldChg chg="addSp modSp mod modNotesTx">
        <pc:chgData name="Gibbs,Richard@Energy" userId="43eacd15-8e3a-452b-bbcc-5343d9c77dfe" providerId="ADAL" clId="{6BCE6FBC-DAF1-43F8-81B8-7F64FA3F023C}" dt="2021-12-09T19:16:29.501" v="520" actId="20577"/>
        <pc:sldMkLst>
          <pc:docMk/>
          <pc:sldMk cId="0" sldId="261"/>
        </pc:sldMkLst>
        <pc:spChg chg="mod">
          <ac:chgData name="Gibbs,Richard@Energy" userId="43eacd15-8e3a-452b-bbcc-5343d9c77dfe" providerId="ADAL" clId="{6BCE6FBC-DAF1-43F8-81B8-7F64FA3F023C}" dt="2021-12-09T18:57:26.231" v="30" actId="20577"/>
          <ac:spMkLst>
            <pc:docMk/>
            <pc:sldMk cId="0" sldId="261"/>
            <ac:spMk id="4" creationId="{00000000-0000-0000-0000-000000000000}"/>
          </ac:spMkLst>
        </pc:spChg>
        <pc:spChg chg="add mod">
          <ac:chgData name="Gibbs,Richard@Energy" userId="43eacd15-8e3a-452b-bbcc-5343d9c77dfe" providerId="ADAL" clId="{6BCE6FBC-DAF1-43F8-81B8-7F64FA3F023C}" dt="2021-12-09T19:15:19.020" v="508" actId="114"/>
          <ac:spMkLst>
            <pc:docMk/>
            <pc:sldMk cId="0" sldId="261"/>
            <ac:spMk id="6" creationId="{C8714972-D72C-4DE1-BA91-50752F20BCA2}"/>
          </ac:spMkLst>
        </pc:spChg>
      </pc:sldChg>
      <pc:sldChg chg="modSp mod">
        <pc:chgData name="Gibbs,Richard@Energy" userId="43eacd15-8e3a-452b-bbcc-5343d9c77dfe" providerId="ADAL" clId="{6BCE6FBC-DAF1-43F8-81B8-7F64FA3F023C}" dt="2021-12-09T20:46:37.766" v="3195" actId="14100"/>
        <pc:sldMkLst>
          <pc:docMk/>
          <pc:sldMk cId="0" sldId="262"/>
        </pc:sldMkLst>
        <pc:spChg chg="mod">
          <ac:chgData name="Gibbs,Richard@Energy" userId="43eacd15-8e3a-452b-bbcc-5343d9c77dfe" providerId="ADAL" clId="{6BCE6FBC-DAF1-43F8-81B8-7F64FA3F023C}" dt="2021-12-09T16:58:24.396" v="3" actId="255"/>
          <ac:spMkLst>
            <pc:docMk/>
            <pc:sldMk cId="0" sldId="262"/>
            <ac:spMk id="2" creationId="{00000000-0000-0000-0000-000000000000}"/>
          </ac:spMkLst>
        </pc:spChg>
        <pc:spChg chg="mod">
          <ac:chgData name="Gibbs,Richard@Energy" userId="43eacd15-8e3a-452b-bbcc-5343d9c77dfe" providerId="ADAL" clId="{6BCE6FBC-DAF1-43F8-81B8-7F64FA3F023C}" dt="2021-12-09T20:46:37.766" v="3195" actId="14100"/>
          <ac:spMkLst>
            <pc:docMk/>
            <pc:sldMk cId="0" sldId="262"/>
            <ac:spMk id="71" creationId="{00000000-0000-0000-0000-000000000000}"/>
          </ac:spMkLst>
        </pc:spChg>
      </pc:sldChg>
      <pc:sldChg chg="modSp mod modNotesTx">
        <pc:chgData name="Gibbs,Richard@Energy" userId="43eacd15-8e3a-452b-bbcc-5343d9c77dfe" providerId="ADAL" clId="{6BCE6FBC-DAF1-43F8-81B8-7F64FA3F023C}" dt="2021-12-09T19:20:23.269" v="599"/>
        <pc:sldMkLst>
          <pc:docMk/>
          <pc:sldMk cId="0" sldId="265"/>
        </pc:sldMkLst>
        <pc:graphicFrameChg chg="modGraphic">
          <ac:chgData name="Gibbs,Richard@Energy" userId="43eacd15-8e3a-452b-bbcc-5343d9c77dfe" providerId="ADAL" clId="{6BCE6FBC-DAF1-43F8-81B8-7F64FA3F023C}" dt="2021-12-09T19:11:01.479" v="417" actId="13926"/>
          <ac:graphicFrameMkLst>
            <pc:docMk/>
            <pc:sldMk cId="0" sldId="265"/>
            <ac:graphicFrameMk id="3" creationId="{00000000-0000-0000-0000-000000000000}"/>
          </ac:graphicFrameMkLst>
        </pc:graphicFrameChg>
      </pc:sldChg>
      <pc:sldChg chg="modSp mod">
        <pc:chgData name="Gibbs,Richard@Energy" userId="43eacd15-8e3a-452b-bbcc-5343d9c77dfe" providerId="ADAL" clId="{6BCE6FBC-DAF1-43F8-81B8-7F64FA3F023C}" dt="2021-12-09T20:46:53.168" v="3197" actId="20577"/>
        <pc:sldMkLst>
          <pc:docMk/>
          <pc:sldMk cId="642586274" sldId="270"/>
        </pc:sldMkLst>
        <pc:spChg chg="mod">
          <ac:chgData name="Gibbs,Richard@Energy" userId="43eacd15-8e3a-452b-bbcc-5343d9c77dfe" providerId="ADAL" clId="{6BCE6FBC-DAF1-43F8-81B8-7F64FA3F023C}" dt="2021-12-09T20:46:53.168" v="3197" actId="20577"/>
          <ac:spMkLst>
            <pc:docMk/>
            <pc:sldMk cId="642586274" sldId="270"/>
            <ac:spMk id="5" creationId="{00000000-0000-0000-0000-000000000000}"/>
          </ac:spMkLst>
        </pc:spChg>
      </pc:sldChg>
      <pc:sldChg chg="addSp modSp mod">
        <pc:chgData name="Gibbs,Richard@Energy" userId="43eacd15-8e3a-452b-bbcc-5343d9c77dfe" providerId="ADAL" clId="{6BCE6FBC-DAF1-43F8-81B8-7F64FA3F023C}" dt="2021-12-09T19:57:16.102" v="2002" actId="6549"/>
        <pc:sldMkLst>
          <pc:docMk/>
          <pc:sldMk cId="0" sldId="282"/>
        </pc:sldMkLst>
        <pc:spChg chg="mod">
          <ac:chgData name="Gibbs,Richard@Energy" userId="43eacd15-8e3a-452b-bbcc-5343d9c77dfe" providerId="ADAL" clId="{6BCE6FBC-DAF1-43F8-81B8-7F64FA3F023C}" dt="2021-12-09T19:44:12.759" v="1655" actId="14100"/>
          <ac:spMkLst>
            <pc:docMk/>
            <pc:sldMk cId="0" sldId="282"/>
            <ac:spMk id="2" creationId="{00000000-0000-0000-0000-000000000000}"/>
          </ac:spMkLst>
        </pc:spChg>
        <pc:spChg chg="mod">
          <ac:chgData name="Gibbs,Richard@Energy" userId="43eacd15-8e3a-452b-bbcc-5343d9c77dfe" providerId="ADAL" clId="{6BCE6FBC-DAF1-43F8-81B8-7F64FA3F023C}" dt="2021-12-09T19:57:16.102" v="2002" actId="6549"/>
          <ac:spMkLst>
            <pc:docMk/>
            <pc:sldMk cId="0" sldId="282"/>
            <ac:spMk id="33" creationId="{EDD25C3F-3A76-46B1-AA47-187D5BFFF6F0}"/>
          </ac:spMkLst>
        </pc:spChg>
        <pc:graphicFrameChg chg="add mod">
          <ac:chgData name="Gibbs,Richard@Energy" userId="43eacd15-8e3a-452b-bbcc-5343d9c77dfe" providerId="ADAL" clId="{6BCE6FBC-DAF1-43F8-81B8-7F64FA3F023C}" dt="2021-12-09T19:44:45.736" v="1657" actId="1076"/>
          <ac:graphicFrameMkLst>
            <pc:docMk/>
            <pc:sldMk cId="0" sldId="282"/>
            <ac:graphicFrameMk id="5" creationId="{AD6F9193-2B4B-4D8D-822F-1D40B858ADD4}"/>
          </ac:graphicFrameMkLst>
        </pc:graphicFrameChg>
      </pc:sldChg>
      <pc:sldChg chg="modSp mod">
        <pc:chgData name="Gibbs,Richard@Energy" userId="43eacd15-8e3a-452b-bbcc-5343d9c77dfe" providerId="ADAL" clId="{6BCE6FBC-DAF1-43F8-81B8-7F64FA3F023C}" dt="2021-12-09T19:58:46.694" v="2022" actId="20577"/>
        <pc:sldMkLst>
          <pc:docMk/>
          <pc:sldMk cId="0" sldId="291"/>
        </pc:sldMkLst>
        <pc:spChg chg="mod">
          <ac:chgData name="Gibbs,Richard@Energy" userId="43eacd15-8e3a-452b-bbcc-5343d9c77dfe" providerId="ADAL" clId="{6BCE6FBC-DAF1-43F8-81B8-7F64FA3F023C}" dt="2021-12-09T19:58:46.694" v="2022" actId="20577"/>
          <ac:spMkLst>
            <pc:docMk/>
            <pc:sldMk cId="0" sldId="291"/>
            <ac:spMk id="3" creationId="{00000000-0000-0000-0000-000000000000}"/>
          </ac:spMkLst>
        </pc:spChg>
      </pc:sldChg>
      <pc:sldChg chg="del ord">
        <pc:chgData name="Gibbs,Richard@Energy" userId="43eacd15-8e3a-452b-bbcc-5343d9c77dfe" providerId="ADAL" clId="{6BCE6FBC-DAF1-43F8-81B8-7F64FA3F023C}" dt="2021-12-09T19:51:41.922" v="1990" actId="2696"/>
        <pc:sldMkLst>
          <pc:docMk/>
          <pc:sldMk cId="0" sldId="294"/>
        </pc:sldMkLst>
      </pc:sldChg>
      <pc:sldChg chg="addSp delSp modSp mod ord modNotesTx">
        <pc:chgData name="Gibbs,Richard@Energy" userId="43eacd15-8e3a-452b-bbcc-5343d9c77dfe" providerId="ADAL" clId="{6BCE6FBC-DAF1-43F8-81B8-7F64FA3F023C}" dt="2021-12-09T21:59:34.430" v="5046" actId="33524"/>
        <pc:sldMkLst>
          <pc:docMk/>
          <pc:sldMk cId="1080086452" sldId="295"/>
        </pc:sldMkLst>
        <pc:spChg chg="mod">
          <ac:chgData name="Gibbs,Richard@Energy" userId="43eacd15-8e3a-452b-bbcc-5343d9c77dfe" providerId="ADAL" clId="{6BCE6FBC-DAF1-43F8-81B8-7F64FA3F023C}" dt="2021-12-09T20:40:36.952" v="2976" actId="20577"/>
          <ac:spMkLst>
            <pc:docMk/>
            <pc:sldMk cId="1080086452" sldId="295"/>
            <ac:spMk id="2" creationId="{00000000-0000-0000-0000-000000000000}"/>
          </ac:spMkLst>
        </pc:spChg>
        <pc:spChg chg="mod">
          <ac:chgData name="Gibbs,Richard@Energy" userId="43eacd15-8e3a-452b-bbcc-5343d9c77dfe" providerId="ADAL" clId="{6BCE6FBC-DAF1-43F8-81B8-7F64FA3F023C}" dt="2021-12-09T21:30:21.271" v="4975" actId="20577"/>
          <ac:spMkLst>
            <pc:docMk/>
            <pc:sldMk cId="1080086452" sldId="295"/>
            <ac:spMk id="3" creationId="{00000000-0000-0000-0000-000000000000}"/>
          </ac:spMkLst>
        </pc:spChg>
        <pc:spChg chg="mod">
          <ac:chgData name="Gibbs,Richard@Energy" userId="43eacd15-8e3a-452b-bbcc-5343d9c77dfe" providerId="ADAL" clId="{6BCE6FBC-DAF1-43F8-81B8-7F64FA3F023C}" dt="2021-12-09T21:25:12.224" v="4929"/>
          <ac:spMkLst>
            <pc:docMk/>
            <pc:sldMk cId="1080086452" sldId="295"/>
            <ac:spMk id="8" creationId="{026B0DDD-900C-4A4A-8BCF-FA372F10769C}"/>
          </ac:spMkLst>
        </pc:spChg>
        <pc:spChg chg="mod">
          <ac:chgData name="Gibbs,Richard@Energy" userId="43eacd15-8e3a-452b-bbcc-5343d9c77dfe" providerId="ADAL" clId="{6BCE6FBC-DAF1-43F8-81B8-7F64FA3F023C}" dt="2021-12-09T21:25:12.224" v="4929"/>
          <ac:spMkLst>
            <pc:docMk/>
            <pc:sldMk cId="1080086452" sldId="295"/>
            <ac:spMk id="9" creationId="{EC95B201-7BDF-46EB-927E-428DAFF2B399}"/>
          </ac:spMkLst>
        </pc:spChg>
        <pc:spChg chg="mod">
          <ac:chgData name="Gibbs,Richard@Energy" userId="43eacd15-8e3a-452b-bbcc-5343d9c77dfe" providerId="ADAL" clId="{6BCE6FBC-DAF1-43F8-81B8-7F64FA3F023C}" dt="2021-12-09T21:25:12.224" v="4929"/>
          <ac:spMkLst>
            <pc:docMk/>
            <pc:sldMk cId="1080086452" sldId="295"/>
            <ac:spMk id="10" creationId="{8193A82A-F489-4909-9812-260DF0E1C9F3}"/>
          </ac:spMkLst>
        </pc:spChg>
        <pc:spChg chg="mod">
          <ac:chgData name="Gibbs,Richard@Energy" userId="43eacd15-8e3a-452b-bbcc-5343d9c77dfe" providerId="ADAL" clId="{6BCE6FBC-DAF1-43F8-81B8-7F64FA3F023C}" dt="2021-12-09T21:25:12.224" v="4929"/>
          <ac:spMkLst>
            <pc:docMk/>
            <pc:sldMk cId="1080086452" sldId="295"/>
            <ac:spMk id="11" creationId="{A5C7020A-24AA-45C3-AA64-C4DC6FA9F853}"/>
          </ac:spMkLst>
        </pc:spChg>
        <pc:spChg chg="add del mod">
          <ac:chgData name="Gibbs,Richard@Energy" userId="43eacd15-8e3a-452b-bbcc-5343d9c77dfe" providerId="ADAL" clId="{6BCE6FBC-DAF1-43F8-81B8-7F64FA3F023C}" dt="2021-12-09T21:25:36.462" v="4932"/>
          <ac:spMkLst>
            <pc:docMk/>
            <pc:sldMk cId="1080086452" sldId="295"/>
            <ac:spMk id="12" creationId="{FF1CFEDD-F14E-48E7-B861-C8FC8F3202EF}"/>
          </ac:spMkLst>
        </pc:spChg>
        <pc:spChg chg="add del mod">
          <ac:chgData name="Gibbs,Richard@Energy" userId="43eacd15-8e3a-452b-bbcc-5343d9c77dfe" providerId="ADAL" clId="{6BCE6FBC-DAF1-43F8-81B8-7F64FA3F023C}" dt="2021-12-09T21:25:36.462" v="4932"/>
          <ac:spMkLst>
            <pc:docMk/>
            <pc:sldMk cId="1080086452" sldId="295"/>
            <ac:spMk id="13" creationId="{A3948683-959C-45B1-ACFA-8CF2B8838474}"/>
          </ac:spMkLst>
        </pc:spChg>
        <pc:spChg chg="add del mod">
          <ac:chgData name="Gibbs,Richard@Energy" userId="43eacd15-8e3a-452b-bbcc-5343d9c77dfe" providerId="ADAL" clId="{6BCE6FBC-DAF1-43F8-81B8-7F64FA3F023C}" dt="2021-12-09T21:25:36.462" v="4932"/>
          <ac:spMkLst>
            <pc:docMk/>
            <pc:sldMk cId="1080086452" sldId="295"/>
            <ac:spMk id="14" creationId="{4BCEA1CB-A1A4-46AB-9398-1D00FE5A82AF}"/>
          </ac:spMkLst>
        </pc:spChg>
        <pc:spChg chg="mod">
          <ac:chgData name="Gibbs,Richard@Energy" userId="43eacd15-8e3a-452b-bbcc-5343d9c77dfe" providerId="ADAL" clId="{6BCE6FBC-DAF1-43F8-81B8-7F64FA3F023C}" dt="2021-12-09T21:25:39.414" v="4933"/>
          <ac:spMkLst>
            <pc:docMk/>
            <pc:sldMk cId="1080086452" sldId="295"/>
            <ac:spMk id="18" creationId="{A5BCA866-FD0A-43E8-AF8E-DCDD83B9CF7E}"/>
          </ac:spMkLst>
        </pc:spChg>
        <pc:spChg chg="mod">
          <ac:chgData name="Gibbs,Richard@Energy" userId="43eacd15-8e3a-452b-bbcc-5343d9c77dfe" providerId="ADAL" clId="{6BCE6FBC-DAF1-43F8-81B8-7F64FA3F023C}" dt="2021-12-09T21:25:39.414" v="4933"/>
          <ac:spMkLst>
            <pc:docMk/>
            <pc:sldMk cId="1080086452" sldId="295"/>
            <ac:spMk id="19" creationId="{2EA409FD-BF9C-4C47-B65C-CBFDC93602CB}"/>
          </ac:spMkLst>
        </pc:spChg>
        <pc:spChg chg="mod">
          <ac:chgData name="Gibbs,Richard@Energy" userId="43eacd15-8e3a-452b-bbcc-5343d9c77dfe" providerId="ADAL" clId="{6BCE6FBC-DAF1-43F8-81B8-7F64FA3F023C}" dt="2021-12-09T21:25:39.414" v="4933"/>
          <ac:spMkLst>
            <pc:docMk/>
            <pc:sldMk cId="1080086452" sldId="295"/>
            <ac:spMk id="20" creationId="{04371C83-08AE-4552-B73E-0EAC91A189F2}"/>
          </ac:spMkLst>
        </pc:spChg>
        <pc:spChg chg="mod">
          <ac:chgData name="Gibbs,Richard@Energy" userId="43eacd15-8e3a-452b-bbcc-5343d9c77dfe" providerId="ADAL" clId="{6BCE6FBC-DAF1-43F8-81B8-7F64FA3F023C}" dt="2021-12-09T21:25:39.414" v="4933"/>
          <ac:spMkLst>
            <pc:docMk/>
            <pc:sldMk cId="1080086452" sldId="295"/>
            <ac:spMk id="21" creationId="{C51BBE38-26B7-4AEA-95E3-3E6459E914E0}"/>
          </ac:spMkLst>
        </pc:spChg>
        <pc:spChg chg="add mod">
          <ac:chgData name="Gibbs,Richard@Energy" userId="43eacd15-8e3a-452b-bbcc-5343d9c77dfe" providerId="ADAL" clId="{6BCE6FBC-DAF1-43F8-81B8-7F64FA3F023C}" dt="2021-12-09T21:27:16.686" v="4939" actId="1076"/>
          <ac:spMkLst>
            <pc:docMk/>
            <pc:sldMk cId="1080086452" sldId="295"/>
            <ac:spMk id="22" creationId="{BBEA5EA6-05D3-4A97-8800-5A52576FB2F3}"/>
          </ac:spMkLst>
        </pc:spChg>
        <pc:spChg chg="add mod">
          <ac:chgData name="Gibbs,Richard@Energy" userId="43eacd15-8e3a-452b-bbcc-5343d9c77dfe" providerId="ADAL" clId="{6BCE6FBC-DAF1-43F8-81B8-7F64FA3F023C}" dt="2021-12-09T21:27:16.686" v="4939" actId="1076"/>
          <ac:spMkLst>
            <pc:docMk/>
            <pc:sldMk cId="1080086452" sldId="295"/>
            <ac:spMk id="23" creationId="{DA4685D0-1261-42C7-B5F0-51DA008430B5}"/>
          </ac:spMkLst>
        </pc:spChg>
        <pc:spChg chg="add mod">
          <ac:chgData name="Gibbs,Richard@Energy" userId="43eacd15-8e3a-452b-bbcc-5343d9c77dfe" providerId="ADAL" clId="{6BCE6FBC-DAF1-43F8-81B8-7F64FA3F023C}" dt="2021-12-09T21:27:16.686" v="4939" actId="1076"/>
          <ac:spMkLst>
            <pc:docMk/>
            <pc:sldMk cId="1080086452" sldId="295"/>
            <ac:spMk id="24" creationId="{D8BF4980-F474-4E5D-B73F-C67B8C68F854}"/>
          </ac:spMkLst>
        </pc:spChg>
        <pc:spChg chg="add del mod">
          <ac:chgData name="Gibbs,Richard@Energy" userId="43eacd15-8e3a-452b-bbcc-5343d9c77dfe" providerId="ADAL" clId="{6BCE6FBC-DAF1-43F8-81B8-7F64FA3F023C}" dt="2021-12-09T21:29:27.664" v="4965" actId="478"/>
          <ac:spMkLst>
            <pc:docMk/>
            <pc:sldMk cId="1080086452" sldId="295"/>
            <ac:spMk id="25" creationId="{E834A277-FAD4-4809-904E-AA4C814712F2}"/>
          </ac:spMkLst>
        </pc:spChg>
        <pc:grpChg chg="add del mod">
          <ac:chgData name="Gibbs,Richard@Energy" userId="43eacd15-8e3a-452b-bbcc-5343d9c77dfe" providerId="ADAL" clId="{6BCE6FBC-DAF1-43F8-81B8-7F64FA3F023C}" dt="2021-12-09T21:25:36.462" v="4932"/>
          <ac:grpSpMkLst>
            <pc:docMk/>
            <pc:sldMk cId="1080086452" sldId="295"/>
            <ac:grpSpMk id="5" creationId="{82C9999D-1A8D-4A13-8282-7C2879DFFDD9}"/>
          </ac:grpSpMkLst>
        </pc:grpChg>
        <pc:grpChg chg="mod">
          <ac:chgData name="Gibbs,Richard@Energy" userId="43eacd15-8e3a-452b-bbcc-5343d9c77dfe" providerId="ADAL" clId="{6BCE6FBC-DAF1-43F8-81B8-7F64FA3F023C}" dt="2021-12-09T21:25:12.224" v="4929"/>
          <ac:grpSpMkLst>
            <pc:docMk/>
            <pc:sldMk cId="1080086452" sldId="295"/>
            <ac:grpSpMk id="6" creationId="{E2723653-3341-4AF2-BBD1-C342DA95DFB5}"/>
          </ac:grpSpMkLst>
        </pc:grpChg>
        <pc:grpChg chg="mod">
          <ac:chgData name="Gibbs,Richard@Energy" userId="43eacd15-8e3a-452b-bbcc-5343d9c77dfe" providerId="ADAL" clId="{6BCE6FBC-DAF1-43F8-81B8-7F64FA3F023C}" dt="2021-12-09T21:25:12.224" v="4929"/>
          <ac:grpSpMkLst>
            <pc:docMk/>
            <pc:sldMk cId="1080086452" sldId="295"/>
            <ac:grpSpMk id="7" creationId="{F1EDF3FB-60CF-480A-A1BA-9FFAE3EF3C89}"/>
          </ac:grpSpMkLst>
        </pc:grpChg>
        <pc:grpChg chg="add mod">
          <ac:chgData name="Gibbs,Richard@Energy" userId="43eacd15-8e3a-452b-bbcc-5343d9c77dfe" providerId="ADAL" clId="{6BCE6FBC-DAF1-43F8-81B8-7F64FA3F023C}" dt="2021-12-09T21:27:16.686" v="4939" actId="1076"/>
          <ac:grpSpMkLst>
            <pc:docMk/>
            <pc:sldMk cId="1080086452" sldId="295"/>
            <ac:grpSpMk id="15" creationId="{0F2C861F-56A5-4880-AA91-54522AB16777}"/>
          </ac:grpSpMkLst>
        </pc:grpChg>
        <pc:grpChg chg="mod">
          <ac:chgData name="Gibbs,Richard@Energy" userId="43eacd15-8e3a-452b-bbcc-5343d9c77dfe" providerId="ADAL" clId="{6BCE6FBC-DAF1-43F8-81B8-7F64FA3F023C}" dt="2021-12-09T21:25:39.414" v="4933"/>
          <ac:grpSpMkLst>
            <pc:docMk/>
            <pc:sldMk cId="1080086452" sldId="295"/>
            <ac:grpSpMk id="16" creationId="{75B7321A-2CAC-44B0-B094-128F625BF569}"/>
          </ac:grpSpMkLst>
        </pc:grpChg>
        <pc:grpChg chg="mod">
          <ac:chgData name="Gibbs,Richard@Energy" userId="43eacd15-8e3a-452b-bbcc-5343d9c77dfe" providerId="ADAL" clId="{6BCE6FBC-DAF1-43F8-81B8-7F64FA3F023C}" dt="2021-12-09T21:25:39.414" v="4933"/>
          <ac:grpSpMkLst>
            <pc:docMk/>
            <pc:sldMk cId="1080086452" sldId="295"/>
            <ac:grpSpMk id="17" creationId="{E6AEC2C0-2D6B-4B7C-937F-2CE65F9A9D85}"/>
          </ac:grpSpMkLst>
        </pc:grpChg>
      </pc:sldChg>
      <pc:sldChg chg="modSp mod">
        <pc:chgData name="Gibbs,Richard@Energy" userId="43eacd15-8e3a-452b-bbcc-5343d9c77dfe" providerId="ADAL" clId="{6BCE6FBC-DAF1-43F8-81B8-7F64FA3F023C}" dt="2021-12-09T21:35:29.930" v="5025" actId="20577"/>
        <pc:sldMkLst>
          <pc:docMk/>
          <pc:sldMk cId="0" sldId="298"/>
        </pc:sldMkLst>
        <pc:spChg chg="mod">
          <ac:chgData name="Gibbs,Richard@Energy" userId="43eacd15-8e3a-452b-bbcc-5343d9c77dfe" providerId="ADAL" clId="{6BCE6FBC-DAF1-43F8-81B8-7F64FA3F023C}" dt="2021-12-09T21:35:29.930" v="5025" actId="20577"/>
          <ac:spMkLst>
            <pc:docMk/>
            <pc:sldMk cId="0" sldId="298"/>
            <ac:spMk id="3" creationId="{00000000-0000-0000-0000-000000000000}"/>
          </ac:spMkLst>
        </pc:spChg>
      </pc:sldChg>
      <pc:sldChg chg="modSp del mod">
        <pc:chgData name="Gibbs,Richard@Energy" userId="43eacd15-8e3a-452b-bbcc-5343d9c77dfe" providerId="ADAL" clId="{6BCE6FBC-DAF1-43F8-81B8-7F64FA3F023C}" dt="2021-12-09T21:36:50.902" v="5026" actId="2696"/>
        <pc:sldMkLst>
          <pc:docMk/>
          <pc:sldMk cId="3727390777" sldId="304"/>
        </pc:sldMkLst>
        <pc:spChg chg="mod">
          <ac:chgData name="Gibbs,Richard@Energy" userId="43eacd15-8e3a-452b-bbcc-5343d9c77dfe" providerId="ADAL" clId="{6BCE6FBC-DAF1-43F8-81B8-7F64FA3F023C}" dt="2021-12-09T19:04:54.872" v="331" actId="20577"/>
          <ac:spMkLst>
            <pc:docMk/>
            <pc:sldMk cId="3727390777" sldId="304"/>
            <ac:spMk id="2" creationId="{00000000-0000-0000-0000-000000000000}"/>
          </ac:spMkLst>
        </pc:spChg>
        <pc:spChg chg="mod">
          <ac:chgData name="Gibbs,Richard@Energy" userId="43eacd15-8e3a-452b-bbcc-5343d9c77dfe" providerId="ADAL" clId="{6BCE6FBC-DAF1-43F8-81B8-7F64FA3F023C}" dt="2021-12-09T19:05:10.471" v="398" actId="20577"/>
          <ac:spMkLst>
            <pc:docMk/>
            <pc:sldMk cId="3727390777" sldId="304"/>
            <ac:spMk id="3" creationId="{00000000-0000-0000-0000-000000000000}"/>
          </ac:spMkLst>
        </pc:spChg>
      </pc:sldChg>
      <pc:sldChg chg="delSp modSp mod">
        <pc:chgData name="Gibbs,Richard@Energy" userId="43eacd15-8e3a-452b-bbcc-5343d9c77dfe" providerId="ADAL" clId="{6BCE6FBC-DAF1-43F8-81B8-7F64FA3F023C}" dt="2021-12-09T19:02:12.526" v="235" actId="1076"/>
        <pc:sldMkLst>
          <pc:docMk/>
          <pc:sldMk cId="0" sldId="305"/>
        </pc:sldMkLst>
        <pc:spChg chg="mod">
          <ac:chgData name="Gibbs,Richard@Energy" userId="43eacd15-8e3a-452b-bbcc-5343d9c77dfe" providerId="ADAL" clId="{6BCE6FBC-DAF1-43F8-81B8-7F64FA3F023C}" dt="2021-12-09T19:02:12.526" v="235" actId="1076"/>
          <ac:spMkLst>
            <pc:docMk/>
            <pc:sldMk cId="0" sldId="305"/>
            <ac:spMk id="32" creationId="{00000000-0000-0000-0000-000000000000}"/>
          </ac:spMkLst>
        </pc:spChg>
        <pc:spChg chg="del mod">
          <ac:chgData name="Gibbs,Richard@Energy" userId="43eacd15-8e3a-452b-bbcc-5343d9c77dfe" providerId="ADAL" clId="{6BCE6FBC-DAF1-43F8-81B8-7F64FA3F023C}" dt="2021-12-09T19:01:17.429" v="231" actId="478"/>
          <ac:spMkLst>
            <pc:docMk/>
            <pc:sldMk cId="0" sldId="305"/>
            <ac:spMk id="33" creationId="{00000000-0000-0000-0000-000000000000}"/>
          </ac:spMkLst>
        </pc:spChg>
      </pc:sldChg>
      <pc:sldChg chg="modSp mod modNotesTx">
        <pc:chgData name="Gibbs,Richard@Energy" userId="43eacd15-8e3a-452b-bbcc-5343d9c77dfe" providerId="ADAL" clId="{6BCE6FBC-DAF1-43F8-81B8-7F64FA3F023C}" dt="2021-12-09T19:04:15.892" v="330" actId="20577"/>
        <pc:sldMkLst>
          <pc:docMk/>
          <pc:sldMk cId="0" sldId="306"/>
        </pc:sldMkLst>
        <pc:spChg chg="mod">
          <ac:chgData name="Gibbs,Richard@Energy" userId="43eacd15-8e3a-452b-bbcc-5343d9c77dfe" providerId="ADAL" clId="{6BCE6FBC-DAF1-43F8-81B8-7F64FA3F023C}" dt="2021-12-09T19:04:10.488" v="326" actId="13926"/>
          <ac:spMkLst>
            <pc:docMk/>
            <pc:sldMk cId="0" sldId="306"/>
            <ac:spMk id="3" creationId="{00000000-0000-0000-0000-000000000000}"/>
          </ac:spMkLst>
        </pc:spChg>
        <pc:spChg chg="mod">
          <ac:chgData name="Gibbs,Richard@Energy" userId="43eacd15-8e3a-452b-bbcc-5343d9c77dfe" providerId="ADAL" clId="{6BCE6FBC-DAF1-43F8-81B8-7F64FA3F023C}" dt="2021-12-09T19:04:15.892" v="330" actId="20577"/>
          <ac:spMkLst>
            <pc:docMk/>
            <pc:sldMk cId="0" sldId="306"/>
            <ac:spMk id="4" creationId="{00000000-0000-0000-0000-000000000000}"/>
          </ac:spMkLst>
        </pc:spChg>
      </pc:sldChg>
      <pc:sldChg chg="delSp modSp mod">
        <pc:chgData name="Gibbs,Richard@Energy" userId="43eacd15-8e3a-452b-bbcc-5343d9c77dfe" providerId="ADAL" clId="{6BCE6FBC-DAF1-43F8-81B8-7F64FA3F023C}" dt="2021-12-09T19:29:06.103" v="941" actId="20577"/>
        <pc:sldMkLst>
          <pc:docMk/>
          <pc:sldMk cId="1619679670" sldId="309"/>
        </pc:sldMkLst>
        <pc:spChg chg="mod">
          <ac:chgData name="Gibbs,Richard@Energy" userId="43eacd15-8e3a-452b-bbcc-5343d9c77dfe" providerId="ADAL" clId="{6BCE6FBC-DAF1-43F8-81B8-7F64FA3F023C}" dt="2021-12-09T19:29:06.103" v="941" actId="20577"/>
          <ac:spMkLst>
            <pc:docMk/>
            <pc:sldMk cId="1619679670" sldId="309"/>
            <ac:spMk id="3" creationId="{00000000-0000-0000-0000-000000000000}"/>
          </ac:spMkLst>
        </pc:spChg>
        <pc:picChg chg="del">
          <ac:chgData name="Gibbs,Richard@Energy" userId="43eacd15-8e3a-452b-bbcc-5343d9c77dfe" providerId="ADAL" clId="{6BCE6FBC-DAF1-43F8-81B8-7F64FA3F023C}" dt="2021-12-09T16:58:01.867" v="0" actId="478"/>
          <ac:picMkLst>
            <pc:docMk/>
            <pc:sldMk cId="1619679670" sldId="309"/>
            <ac:picMk id="4" creationId="{00000000-0000-0000-0000-000000000000}"/>
          </ac:picMkLst>
        </pc:picChg>
      </pc:sldChg>
      <pc:sldChg chg="addSp delSp modSp mod modNotesTx">
        <pc:chgData name="Gibbs,Richard@Energy" userId="43eacd15-8e3a-452b-bbcc-5343d9c77dfe" providerId="ADAL" clId="{6BCE6FBC-DAF1-43F8-81B8-7F64FA3F023C}" dt="2021-12-09T19:51:17.744" v="1989" actId="20577"/>
        <pc:sldMkLst>
          <pc:docMk/>
          <pc:sldMk cId="2235877613" sldId="310"/>
        </pc:sldMkLst>
        <pc:spChg chg="mod">
          <ac:chgData name="Gibbs,Richard@Energy" userId="43eacd15-8e3a-452b-bbcc-5343d9c77dfe" providerId="ADAL" clId="{6BCE6FBC-DAF1-43F8-81B8-7F64FA3F023C}" dt="2021-12-09T19:47:02.830" v="1767" actId="14100"/>
          <ac:spMkLst>
            <pc:docMk/>
            <pc:sldMk cId="2235877613" sldId="310"/>
            <ac:spMk id="2" creationId="{00000000-0000-0000-0000-000000000000}"/>
          </ac:spMkLst>
        </pc:spChg>
        <pc:spChg chg="add mod">
          <ac:chgData name="Gibbs,Richard@Energy" userId="43eacd15-8e3a-452b-bbcc-5343d9c77dfe" providerId="ADAL" clId="{6BCE6FBC-DAF1-43F8-81B8-7F64FA3F023C}" dt="2021-12-09T19:50:09.268" v="1889" actId="20577"/>
          <ac:spMkLst>
            <pc:docMk/>
            <pc:sldMk cId="2235877613" sldId="310"/>
            <ac:spMk id="5" creationId="{74694FFB-AAAE-428D-B89E-F15B112E9F54}"/>
          </ac:spMkLst>
        </pc:spChg>
        <pc:graphicFrameChg chg="del mod modGraphic">
          <ac:chgData name="Gibbs,Richard@Energy" userId="43eacd15-8e3a-452b-bbcc-5343d9c77dfe" providerId="ADAL" clId="{6BCE6FBC-DAF1-43F8-81B8-7F64FA3F023C}" dt="2021-12-09T19:49:04.338" v="1814" actId="478"/>
          <ac:graphicFrameMkLst>
            <pc:docMk/>
            <pc:sldMk cId="2235877613" sldId="310"/>
            <ac:graphicFrameMk id="3" creationId="{94FFA6F2-E51E-414D-8286-0D0742383761}"/>
          </ac:graphicFrameMkLst>
        </pc:graphicFrameChg>
      </pc:sldChg>
      <pc:sldChg chg="addSp delSp modSp mod ord modNotesTx">
        <pc:chgData name="Gibbs,Richard@Energy" userId="43eacd15-8e3a-452b-bbcc-5343d9c77dfe" providerId="ADAL" clId="{6BCE6FBC-DAF1-43F8-81B8-7F64FA3F023C}" dt="2021-12-09T21:34:18.846" v="4994" actId="20577"/>
        <pc:sldMkLst>
          <pc:docMk/>
          <pc:sldMk cId="459732630" sldId="311"/>
        </pc:sldMkLst>
        <pc:spChg chg="mod">
          <ac:chgData name="Gibbs,Richard@Energy" userId="43eacd15-8e3a-452b-bbcc-5343d9c77dfe" providerId="ADAL" clId="{6BCE6FBC-DAF1-43F8-81B8-7F64FA3F023C}" dt="2021-12-09T21:01:26.784" v="3900" actId="1076"/>
          <ac:spMkLst>
            <pc:docMk/>
            <pc:sldMk cId="459732630" sldId="311"/>
            <ac:spMk id="2" creationId="{00000000-0000-0000-0000-000000000000}"/>
          </ac:spMkLst>
        </pc:spChg>
        <pc:spChg chg="mod ord">
          <ac:chgData name="Gibbs,Richard@Energy" userId="43eacd15-8e3a-452b-bbcc-5343d9c77dfe" providerId="ADAL" clId="{6BCE6FBC-DAF1-43F8-81B8-7F64FA3F023C}" dt="2021-12-09T21:06:27.895" v="3931" actId="1076"/>
          <ac:spMkLst>
            <pc:docMk/>
            <pc:sldMk cId="459732630" sldId="311"/>
            <ac:spMk id="6" creationId="{00000000-0000-0000-0000-000000000000}"/>
          </ac:spMkLst>
        </pc:spChg>
        <pc:spChg chg="mod ord">
          <ac:chgData name="Gibbs,Richard@Energy" userId="43eacd15-8e3a-452b-bbcc-5343d9c77dfe" providerId="ADAL" clId="{6BCE6FBC-DAF1-43F8-81B8-7F64FA3F023C}" dt="2021-12-09T21:09:07.919" v="4028" actId="20577"/>
          <ac:spMkLst>
            <pc:docMk/>
            <pc:sldMk cId="459732630" sldId="311"/>
            <ac:spMk id="7" creationId="{00000000-0000-0000-0000-000000000000}"/>
          </ac:spMkLst>
        </pc:spChg>
        <pc:spChg chg="mod ord">
          <ac:chgData name="Gibbs,Richard@Energy" userId="43eacd15-8e3a-452b-bbcc-5343d9c77dfe" providerId="ADAL" clId="{6BCE6FBC-DAF1-43F8-81B8-7F64FA3F023C}" dt="2021-12-09T21:13:12.279" v="4140" actId="20577"/>
          <ac:spMkLst>
            <pc:docMk/>
            <pc:sldMk cId="459732630" sldId="311"/>
            <ac:spMk id="11" creationId="{00000000-0000-0000-0000-000000000000}"/>
          </ac:spMkLst>
        </pc:spChg>
        <pc:spChg chg="mod ord">
          <ac:chgData name="Gibbs,Richard@Energy" userId="43eacd15-8e3a-452b-bbcc-5343d9c77dfe" providerId="ADAL" clId="{6BCE6FBC-DAF1-43F8-81B8-7F64FA3F023C}" dt="2021-12-09T21:28:53.550" v="4962" actId="1076"/>
          <ac:spMkLst>
            <pc:docMk/>
            <pc:sldMk cId="459732630" sldId="311"/>
            <ac:spMk id="12" creationId="{00000000-0000-0000-0000-000000000000}"/>
          </ac:spMkLst>
        </pc:spChg>
        <pc:spChg chg="del mod">
          <ac:chgData name="Gibbs,Richard@Energy" userId="43eacd15-8e3a-452b-bbcc-5343d9c77dfe" providerId="ADAL" clId="{6BCE6FBC-DAF1-43F8-81B8-7F64FA3F023C}" dt="2021-12-09T21:07:14.386" v="3939" actId="478"/>
          <ac:spMkLst>
            <pc:docMk/>
            <pc:sldMk cId="459732630" sldId="311"/>
            <ac:spMk id="16" creationId="{00000000-0000-0000-0000-000000000000}"/>
          </ac:spMkLst>
        </pc:spChg>
        <pc:spChg chg="del mod">
          <ac:chgData name="Gibbs,Richard@Energy" userId="43eacd15-8e3a-452b-bbcc-5343d9c77dfe" providerId="ADAL" clId="{6BCE6FBC-DAF1-43F8-81B8-7F64FA3F023C}" dt="2021-12-09T21:06:49.734" v="3935" actId="478"/>
          <ac:spMkLst>
            <pc:docMk/>
            <pc:sldMk cId="459732630" sldId="311"/>
            <ac:spMk id="17" creationId="{00000000-0000-0000-0000-000000000000}"/>
          </ac:spMkLst>
        </pc:spChg>
        <pc:spChg chg="mod topLvl">
          <ac:chgData name="Gibbs,Richard@Energy" userId="43eacd15-8e3a-452b-bbcc-5343d9c77dfe" providerId="ADAL" clId="{6BCE6FBC-DAF1-43F8-81B8-7F64FA3F023C}" dt="2021-12-09T21:01:27.225" v="3901" actId="165"/>
          <ac:spMkLst>
            <pc:docMk/>
            <pc:sldMk cId="459732630" sldId="311"/>
            <ac:spMk id="19" creationId="{00000000-0000-0000-0000-000000000000}"/>
          </ac:spMkLst>
        </pc:spChg>
        <pc:spChg chg="mod topLvl">
          <ac:chgData name="Gibbs,Richard@Energy" userId="43eacd15-8e3a-452b-bbcc-5343d9c77dfe" providerId="ADAL" clId="{6BCE6FBC-DAF1-43F8-81B8-7F64FA3F023C}" dt="2021-12-09T21:01:27.225" v="3901" actId="165"/>
          <ac:spMkLst>
            <pc:docMk/>
            <pc:sldMk cId="459732630" sldId="311"/>
            <ac:spMk id="20" creationId="{00000000-0000-0000-0000-000000000000}"/>
          </ac:spMkLst>
        </pc:spChg>
        <pc:spChg chg="del mod">
          <ac:chgData name="Gibbs,Richard@Energy" userId="43eacd15-8e3a-452b-bbcc-5343d9c77dfe" providerId="ADAL" clId="{6BCE6FBC-DAF1-43F8-81B8-7F64FA3F023C}" dt="2021-12-09T21:06:49.734" v="3935" actId="478"/>
          <ac:spMkLst>
            <pc:docMk/>
            <pc:sldMk cId="459732630" sldId="311"/>
            <ac:spMk id="21" creationId="{00000000-0000-0000-0000-000000000000}"/>
          </ac:spMkLst>
        </pc:spChg>
        <pc:spChg chg="del mod">
          <ac:chgData name="Gibbs,Richard@Energy" userId="43eacd15-8e3a-452b-bbcc-5343d9c77dfe" providerId="ADAL" clId="{6BCE6FBC-DAF1-43F8-81B8-7F64FA3F023C}" dt="2021-12-09T21:06:52.588" v="3936" actId="478"/>
          <ac:spMkLst>
            <pc:docMk/>
            <pc:sldMk cId="459732630" sldId="311"/>
            <ac:spMk id="22" creationId="{00000000-0000-0000-0000-000000000000}"/>
          </ac:spMkLst>
        </pc:spChg>
        <pc:spChg chg="del mod">
          <ac:chgData name="Gibbs,Richard@Energy" userId="43eacd15-8e3a-452b-bbcc-5343d9c77dfe" providerId="ADAL" clId="{6BCE6FBC-DAF1-43F8-81B8-7F64FA3F023C}" dt="2021-12-09T20:57:21.297" v="3855" actId="478"/>
          <ac:spMkLst>
            <pc:docMk/>
            <pc:sldMk cId="459732630" sldId="311"/>
            <ac:spMk id="26" creationId="{00000000-0000-0000-0000-000000000000}"/>
          </ac:spMkLst>
        </pc:spChg>
        <pc:spChg chg="del">
          <ac:chgData name="Gibbs,Richard@Energy" userId="43eacd15-8e3a-452b-bbcc-5343d9c77dfe" providerId="ADAL" clId="{6BCE6FBC-DAF1-43F8-81B8-7F64FA3F023C}" dt="2021-12-09T20:58:42.489" v="3884" actId="478"/>
          <ac:spMkLst>
            <pc:docMk/>
            <pc:sldMk cId="459732630" sldId="311"/>
            <ac:spMk id="27" creationId="{00000000-0000-0000-0000-000000000000}"/>
          </ac:spMkLst>
        </pc:spChg>
        <pc:spChg chg="del mod">
          <ac:chgData name="Gibbs,Richard@Energy" userId="43eacd15-8e3a-452b-bbcc-5343d9c77dfe" providerId="ADAL" clId="{6BCE6FBC-DAF1-43F8-81B8-7F64FA3F023C}" dt="2021-12-09T20:58:17.339" v="3882" actId="478"/>
          <ac:spMkLst>
            <pc:docMk/>
            <pc:sldMk cId="459732630" sldId="311"/>
            <ac:spMk id="31" creationId="{00000000-0000-0000-0000-000000000000}"/>
          </ac:spMkLst>
        </pc:spChg>
        <pc:spChg chg="mod">
          <ac:chgData name="Gibbs,Richard@Energy" userId="43eacd15-8e3a-452b-bbcc-5343d9c77dfe" providerId="ADAL" clId="{6BCE6FBC-DAF1-43F8-81B8-7F64FA3F023C}" dt="2021-12-09T21:07:20.666" v="3940"/>
          <ac:spMkLst>
            <pc:docMk/>
            <pc:sldMk cId="459732630" sldId="311"/>
            <ac:spMk id="38" creationId="{F8939C49-04DA-48A6-B0A4-939FD2A09284}"/>
          </ac:spMkLst>
        </pc:spChg>
        <pc:spChg chg="mod">
          <ac:chgData name="Gibbs,Richard@Energy" userId="43eacd15-8e3a-452b-bbcc-5343d9c77dfe" providerId="ADAL" clId="{6BCE6FBC-DAF1-43F8-81B8-7F64FA3F023C}" dt="2021-12-09T21:07:20.666" v="3940"/>
          <ac:spMkLst>
            <pc:docMk/>
            <pc:sldMk cId="459732630" sldId="311"/>
            <ac:spMk id="39" creationId="{C22039CA-5B14-43EC-A39E-B81FCD1837CC}"/>
          </ac:spMkLst>
        </pc:spChg>
        <pc:spChg chg="mod">
          <ac:chgData name="Gibbs,Richard@Energy" userId="43eacd15-8e3a-452b-bbcc-5343d9c77dfe" providerId="ADAL" clId="{6BCE6FBC-DAF1-43F8-81B8-7F64FA3F023C}" dt="2021-12-09T21:07:20.666" v="3940"/>
          <ac:spMkLst>
            <pc:docMk/>
            <pc:sldMk cId="459732630" sldId="311"/>
            <ac:spMk id="40" creationId="{5425BDE5-A7EF-4DF3-88C7-35472FBED07F}"/>
          </ac:spMkLst>
        </pc:spChg>
        <pc:spChg chg="mod">
          <ac:chgData name="Gibbs,Richard@Energy" userId="43eacd15-8e3a-452b-bbcc-5343d9c77dfe" providerId="ADAL" clId="{6BCE6FBC-DAF1-43F8-81B8-7F64FA3F023C}" dt="2021-12-09T21:07:20.666" v="3940"/>
          <ac:spMkLst>
            <pc:docMk/>
            <pc:sldMk cId="459732630" sldId="311"/>
            <ac:spMk id="41" creationId="{33A83D69-82A7-44C2-BA89-81ABD721A381}"/>
          </ac:spMkLst>
        </pc:spChg>
        <pc:spChg chg="add mod">
          <ac:chgData name="Gibbs,Richard@Energy" userId="43eacd15-8e3a-452b-bbcc-5343d9c77dfe" providerId="ADAL" clId="{6BCE6FBC-DAF1-43F8-81B8-7F64FA3F023C}" dt="2021-12-09T21:08:41.736" v="4017" actId="6549"/>
          <ac:spMkLst>
            <pc:docMk/>
            <pc:sldMk cId="459732630" sldId="311"/>
            <ac:spMk id="42" creationId="{E7D21E19-98D2-4EFD-8F02-64B76BEE25BF}"/>
          </ac:spMkLst>
        </pc:spChg>
        <pc:spChg chg="add mod">
          <ac:chgData name="Gibbs,Richard@Energy" userId="43eacd15-8e3a-452b-bbcc-5343d9c77dfe" providerId="ADAL" clId="{6BCE6FBC-DAF1-43F8-81B8-7F64FA3F023C}" dt="2021-12-09T21:34:18.846" v="4994" actId="20577"/>
          <ac:spMkLst>
            <pc:docMk/>
            <pc:sldMk cId="459732630" sldId="311"/>
            <ac:spMk id="43" creationId="{AEB1FF71-6162-4C1B-919B-B3F3A46380FB}"/>
          </ac:spMkLst>
        </pc:spChg>
        <pc:spChg chg="add mod">
          <ac:chgData name="Gibbs,Richard@Energy" userId="43eacd15-8e3a-452b-bbcc-5343d9c77dfe" providerId="ADAL" clId="{6BCE6FBC-DAF1-43F8-81B8-7F64FA3F023C}" dt="2021-12-09T21:07:59.853" v="3964" actId="1076"/>
          <ac:spMkLst>
            <pc:docMk/>
            <pc:sldMk cId="459732630" sldId="311"/>
            <ac:spMk id="44" creationId="{6EEBE863-D89F-4534-A9A5-AB8F992F0579}"/>
          </ac:spMkLst>
        </pc:spChg>
        <pc:spChg chg="add del mod">
          <ac:chgData name="Gibbs,Richard@Energy" userId="43eacd15-8e3a-452b-bbcc-5343d9c77dfe" providerId="ADAL" clId="{6BCE6FBC-DAF1-43F8-81B8-7F64FA3F023C}" dt="2021-12-09T21:28:46.943" v="4961" actId="478"/>
          <ac:spMkLst>
            <pc:docMk/>
            <pc:sldMk cId="459732630" sldId="311"/>
            <ac:spMk id="45" creationId="{43AE2409-2820-4FF9-910E-666975FBAFA4}"/>
          </ac:spMkLst>
        </pc:spChg>
        <pc:grpChg chg="mod">
          <ac:chgData name="Gibbs,Richard@Energy" userId="43eacd15-8e3a-452b-bbcc-5343d9c77dfe" providerId="ADAL" clId="{6BCE6FBC-DAF1-43F8-81B8-7F64FA3F023C}" dt="2021-12-09T21:04:27.341" v="3922" actId="164"/>
          <ac:grpSpMkLst>
            <pc:docMk/>
            <pc:sldMk cId="459732630" sldId="311"/>
            <ac:grpSpMk id="3" creationId="{00000000-0000-0000-0000-000000000000}"/>
          </ac:grpSpMkLst>
        </pc:grpChg>
        <pc:grpChg chg="mod">
          <ac:chgData name="Gibbs,Richard@Energy" userId="43eacd15-8e3a-452b-bbcc-5343d9c77dfe" providerId="ADAL" clId="{6BCE6FBC-DAF1-43F8-81B8-7F64FA3F023C}" dt="2021-12-09T21:04:27.341" v="3922" actId="164"/>
          <ac:grpSpMkLst>
            <pc:docMk/>
            <pc:sldMk cId="459732630" sldId="311"/>
            <ac:grpSpMk id="8" creationId="{00000000-0000-0000-0000-000000000000}"/>
          </ac:grpSpMkLst>
        </pc:grpChg>
        <pc:grpChg chg="mod">
          <ac:chgData name="Gibbs,Richard@Energy" userId="43eacd15-8e3a-452b-bbcc-5343d9c77dfe" providerId="ADAL" clId="{6BCE6FBC-DAF1-43F8-81B8-7F64FA3F023C}" dt="2021-12-09T21:05:27.022" v="3926" actId="164"/>
          <ac:grpSpMkLst>
            <pc:docMk/>
            <pc:sldMk cId="459732630" sldId="311"/>
            <ac:grpSpMk id="13" creationId="{00000000-0000-0000-0000-000000000000}"/>
          </ac:grpSpMkLst>
        </pc:grpChg>
        <pc:grpChg chg="add del mod">
          <ac:chgData name="Gibbs,Richard@Energy" userId="43eacd15-8e3a-452b-bbcc-5343d9c77dfe" providerId="ADAL" clId="{6BCE6FBC-DAF1-43F8-81B8-7F64FA3F023C}" dt="2021-12-09T21:05:27.022" v="3926" actId="164"/>
          <ac:grpSpMkLst>
            <pc:docMk/>
            <pc:sldMk cId="459732630" sldId="311"/>
            <ac:grpSpMk id="18" creationId="{00000000-0000-0000-0000-000000000000}"/>
          </ac:grpSpMkLst>
        </pc:grpChg>
        <pc:grpChg chg="del">
          <ac:chgData name="Gibbs,Richard@Energy" userId="43eacd15-8e3a-452b-bbcc-5343d9c77dfe" providerId="ADAL" clId="{6BCE6FBC-DAF1-43F8-81B8-7F64FA3F023C}" dt="2021-12-09T20:57:31.408" v="3856" actId="478"/>
          <ac:grpSpMkLst>
            <pc:docMk/>
            <pc:sldMk cId="459732630" sldId="311"/>
            <ac:grpSpMk id="23" creationId="{00000000-0000-0000-0000-000000000000}"/>
          </ac:grpSpMkLst>
        </pc:grpChg>
        <pc:grpChg chg="del">
          <ac:chgData name="Gibbs,Richard@Energy" userId="43eacd15-8e3a-452b-bbcc-5343d9c77dfe" providerId="ADAL" clId="{6BCE6FBC-DAF1-43F8-81B8-7F64FA3F023C}" dt="2021-12-09T20:58:10.621" v="3879" actId="478"/>
          <ac:grpSpMkLst>
            <pc:docMk/>
            <pc:sldMk cId="459732630" sldId="311"/>
            <ac:grpSpMk id="28" creationId="{00000000-0000-0000-0000-000000000000}"/>
          </ac:grpSpMkLst>
        </pc:grpChg>
        <pc:grpChg chg="add mod ord">
          <ac:chgData name="Gibbs,Richard@Energy" userId="43eacd15-8e3a-452b-bbcc-5343d9c77dfe" providerId="ADAL" clId="{6BCE6FBC-DAF1-43F8-81B8-7F64FA3F023C}" dt="2021-12-09T21:06:27.895" v="3931" actId="1076"/>
          <ac:grpSpMkLst>
            <pc:docMk/>
            <pc:sldMk cId="459732630" sldId="311"/>
            <ac:grpSpMk id="33" creationId="{8FB8E4BC-6778-465D-A191-6453A18D5F9F}"/>
          </ac:grpSpMkLst>
        </pc:grpChg>
        <pc:grpChg chg="add del mod ord">
          <ac:chgData name="Gibbs,Richard@Energy" userId="43eacd15-8e3a-452b-bbcc-5343d9c77dfe" providerId="ADAL" clId="{6BCE6FBC-DAF1-43F8-81B8-7F64FA3F023C}" dt="2021-12-09T21:06:43.709" v="3934" actId="478"/>
          <ac:grpSpMkLst>
            <pc:docMk/>
            <pc:sldMk cId="459732630" sldId="311"/>
            <ac:grpSpMk id="34" creationId="{5FD4240A-F409-42BD-938A-DC1FE27EC366}"/>
          </ac:grpSpMkLst>
        </pc:grpChg>
        <pc:grpChg chg="add mod">
          <ac:chgData name="Gibbs,Richard@Energy" userId="43eacd15-8e3a-452b-bbcc-5343d9c77dfe" providerId="ADAL" clId="{6BCE6FBC-DAF1-43F8-81B8-7F64FA3F023C}" dt="2021-12-09T21:07:28.775" v="3941" actId="1076"/>
          <ac:grpSpMkLst>
            <pc:docMk/>
            <pc:sldMk cId="459732630" sldId="311"/>
            <ac:grpSpMk id="35" creationId="{8BDDE9CB-1A91-4BF6-AF4E-0ADBE3FCACEE}"/>
          </ac:grpSpMkLst>
        </pc:grpChg>
        <pc:grpChg chg="mod">
          <ac:chgData name="Gibbs,Richard@Energy" userId="43eacd15-8e3a-452b-bbcc-5343d9c77dfe" providerId="ADAL" clId="{6BCE6FBC-DAF1-43F8-81B8-7F64FA3F023C}" dt="2021-12-09T21:07:20.666" v="3940"/>
          <ac:grpSpMkLst>
            <pc:docMk/>
            <pc:sldMk cId="459732630" sldId="311"/>
            <ac:grpSpMk id="36" creationId="{A64128A5-C06F-4C20-A996-C76425C79E69}"/>
          </ac:grpSpMkLst>
        </pc:grpChg>
        <pc:grpChg chg="mod">
          <ac:chgData name="Gibbs,Richard@Energy" userId="43eacd15-8e3a-452b-bbcc-5343d9c77dfe" providerId="ADAL" clId="{6BCE6FBC-DAF1-43F8-81B8-7F64FA3F023C}" dt="2021-12-09T21:07:20.666" v="3940"/>
          <ac:grpSpMkLst>
            <pc:docMk/>
            <pc:sldMk cId="459732630" sldId="311"/>
            <ac:grpSpMk id="37" creationId="{4581EBC7-E67B-437A-A17F-031D31652F64}"/>
          </ac:grpSpMkLst>
        </pc:grpChg>
      </pc:sldChg>
      <pc:sldChg chg="modSp mod">
        <pc:chgData name="Gibbs,Richard@Energy" userId="43eacd15-8e3a-452b-bbcc-5343d9c77dfe" providerId="ADAL" clId="{6BCE6FBC-DAF1-43F8-81B8-7F64FA3F023C}" dt="2021-12-09T18:57:18.160" v="28" actId="20577"/>
        <pc:sldMkLst>
          <pc:docMk/>
          <pc:sldMk cId="1753627182" sldId="312"/>
        </pc:sldMkLst>
        <pc:spChg chg="mod">
          <ac:chgData name="Gibbs,Richard@Energy" userId="43eacd15-8e3a-452b-bbcc-5343d9c77dfe" providerId="ADAL" clId="{6BCE6FBC-DAF1-43F8-81B8-7F64FA3F023C}" dt="2021-12-09T18:57:18.160" v="28" actId="20577"/>
          <ac:spMkLst>
            <pc:docMk/>
            <pc:sldMk cId="1753627182" sldId="312"/>
            <ac:spMk id="2" creationId="{6623414F-4CB6-46D4-9166-A7E7F8B615DF}"/>
          </ac:spMkLst>
        </pc:spChg>
      </pc:sldChg>
      <pc:sldChg chg="modSp add mod modNotesTx">
        <pc:chgData name="Gibbs,Richard@Energy" userId="43eacd15-8e3a-452b-bbcc-5343d9c77dfe" providerId="ADAL" clId="{6BCE6FBC-DAF1-43F8-81B8-7F64FA3F023C}" dt="2021-12-09T19:35:34.782" v="1409" actId="20577"/>
        <pc:sldMkLst>
          <pc:docMk/>
          <pc:sldMk cId="3323360557" sldId="313"/>
        </pc:sldMkLst>
        <pc:spChg chg="mod">
          <ac:chgData name="Gibbs,Richard@Energy" userId="43eacd15-8e3a-452b-bbcc-5343d9c77dfe" providerId="ADAL" clId="{6BCE6FBC-DAF1-43F8-81B8-7F64FA3F023C}" dt="2021-12-09T19:26:23.436" v="777" actId="20577"/>
          <ac:spMkLst>
            <pc:docMk/>
            <pc:sldMk cId="3323360557" sldId="313"/>
            <ac:spMk id="2" creationId="{00000000-0000-0000-0000-000000000000}"/>
          </ac:spMkLst>
        </pc:spChg>
        <pc:spChg chg="mod">
          <ac:chgData name="Gibbs,Richard@Energy" userId="43eacd15-8e3a-452b-bbcc-5343d9c77dfe" providerId="ADAL" clId="{6BCE6FBC-DAF1-43F8-81B8-7F64FA3F023C}" dt="2021-12-09T19:35:34.782" v="1409" actId="20577"/>
          <ac:spMkLst>
            <pc:docMk/>
            <pc:sldMk cId="3323360557" sldId="313"/>
            <ac:spMk id="3" creationId="{00000000-0000-0000-0000-000000000000}"/>
          </ac:spMkLst>
        </pc:spChg>
      </pc:sldChg>
      <pc:sldChg chg="modSp add mod modNotesTx">
        <pc:chgData name="Gibbs,Richard@Energy" userId="43eacd15-8e3a-452b-bbcc-5343d9c77dfe" providerId="ADAL" clId="{6BCE6FBC-DAF1-43F8-81B8-7F64FA3F023C}" dt="2021-12-09T19:33:33.327" v="1364" actId="20577"/>
        <pc:sldMkLst>
          <pc:docMk/>
          <pc:sldMk cId="1410349941" sldId="314"/>
        </pc:sldMkLst>
        <pc:spChg chg="mod">
          <ac:chgData name="Gibbs,Richard@Energy" userId="43eacd15-8e3a-452b-bbcc-5343d9c77dfe" providerId="ADAL" clId="{6BCE6FBC-DAF1-43F8-81B8-7F64FA3F023C}" dt="2021-12-09T19:33:33.327" v="1364" actId="20577"/>
          <ac:spMkLst>
            <pc:docMk/>
            <pc:sldMk cId="1410349941" sldId="314"/>
            <ac:spMk id="3" creationId="{00000000-0000-0000-0000-000000000000}"/>
          </ac:spMkLst>
        </pc:spChg>
      </pc:sldChg>
      <pc:sldChg chg="modSp add mod ord modNotesTx">
        <pc:chgData name="Gibbs,Richard@Energy" userId="43eacd15-8e3a-452b-bbcc-5343d9c77dfe" providerId="ADAL" clId="{6BCE6FBC-DAF1-43F8-81B8-7F64FA3F023C}" dt="2021-12-09T20:32:45.573" v="2614" actId="20577"/>
        <pc:sldMkLst>
          <pc:docMk/>
          <pc:sldMk cId="2664695953" sldId="315"/>
        </pc:sldMkLst>
        <pc:spChg chg="mod">
          <ac:chgData name="Gibbs,Richard@Energy" userId="43eacd15-8e3a-452b-bbcc-5343d9c77dfe" providerId="ADAL" clId="{6BCE6FBC-DAF1-43F8-81B8-7F64FA3F023C}" dt="2021-12-09T20:24:56.484" v="2048" actId="20577"/>
          <ac:spMkLst>
            <pc:docMk/>
            <pc:sldMk cId="2664695953" sldId="315"/>
            <ac:spMk id="2" creationId="{00000000-0000-0000-0000-000000000000}"/>
          </ac:spMkLst>
        </pc:spChg>
        <pc:spChg chg="mod">
          <ac:chgData name="Gibbs,Richard@Energy" userId="43eacd15-8e3a-452b-bbcc-5343d9c77dfe" providerId="ADAL" clId="{6BCE6FBC-DAF1-43F8-81B8-7F64FA3F023C}" dt="2021-12-09T20:32:09.655" v="2500" actId="113"/>
          <ac:spMkLst>
            <pc:docMk/>
            <pc:sldMk cId="2664695953" sldId="315"/>
            <ac:spMk id="3" creationId="{00000000-0000-0000-0000-000000000000}"/>
          </ac:spMkLst>
        </pc:spChg>
      </pc:sldChg>
      <pc:sldChg chg="addSp delSp modSp add mod modNotesTx">
        <pc:chgData name="Gibbs,Richard@Energy" userId="43eacd15-8e3a-452b-bbcc-5343d9c77dfe" providerId="ADAL" clId="{6BCE6FBC-DAF1-43F8-81B8-7F64FA3F023C}" dt="2021-12-09T21:35:04.347" v="5018" actId="20577"/>
        <pc:sldMkLst>
          <pc:docMk/>
          <pc:sldMk cId="3243337979" sldId="316"/>
        </pc:sldMkLst>
        <pc:spChg chg="mod">
          <ac:chgData name="Gibbs,Richard@Energy" userId="43eacd15-8e3a-452b-bbcc-5343d9c77dfe" providerId="ADAL" clId="{6BCE6FBC-DAF1-43F8-81B8-7F64FA3F023C}" dt="2021-12-09T20:40:48.827" v="2989" actId="20577"/>
          <ac:spMkLst>
            <pc:docMk/>
            <pc:sldMk cId="3243337979" sldId="316"/>
            <ac:spMk id="2" creationId="{00000000-0000-0000-0000-000000000000}"/>
          </ac:spMkLst>
        </pc:spChg>
        <pc:spChg chg="add del mod">
          <ac:chgData name="Gibbs,Richard@Energy" userId="43eacd15-8e3a-452b-bbcc-5343d9c77dfe" providerId="ADAL" clId="{6BCE6FBC-DAF1-43F8-81B8-7F64FA3F023C}" dt="2021-12-09T20:49:58.324" v="3252" actId="478"/>
          <ac:spMkLst>
            <pc:docMk/>
            <pc:sldMk cId="3243337979" sldId="316"/>
            <ac:spMk id="3" creationId="{00000000-0000-0000-0000-000000000000}"/>
          </ac:spMkLst>
        </pc:spChg>
        <pc:spChg chg="add mod">
          <ac:chgData name="Gibbs,Richard@Energy" userId="43eacd15-8e3a-452b-bbcc-5343d9c77dfe" providerId="ADAL" clId="{6BCE6FBC-DAF1-43F8-81B8-7F64FA3F023C}" dt="2021-12-09T21:28:21.112" v="4960" actId="14100"/>
          <ac:spMkLst>
            <pc:docMk/>
            <pc:sldMk cId="3243337979" sldId="316"/>
            <ac:spMk id="5" creationId="{01BED01D-5EA3-4329-8B68-D53122DCE6B3}"/>
          </ac:spMkLst>
        </pc:spChg>
        <pc:spChg chg="mod">
          <ac:chgData name="Gibbs,Richard@Energy" userId="43eacd15-8e3a-452b-bbcc-5343d9c77dfe" providerId="ADAL" clId="{6BCE6FBC-DAF1-43F8-81B8-7F64FA3F023C}" dt="2021-12-09T21:26:32.468" v="4937"/>
          <ac:spMkLst>
            <pc:docMk/>
            <pc:sldMk cId="3243337979" sldId="316"/>
            <ac:spMk id="9" creationId="{57DCB45D-EDA3-4EFD-BAB7-FB312077ADD2}"/>
          </ac:spMkLst>
        </pc:spChg>
        <pc:spChg chg="mod">
          <ac:chgData name="Gibbs,Richard@Energy" userId="43eacd15-8e3a-452b-bbcc-5343d9c77dfe" providerId="ADAL" clId="{6BCE6FBC-DAF1-43F8-81B8-7F64FA3F023C}" dt="2021-12-09T21:26:32.468" v="4937"/>
          <ac:spMkLst>
            <pc:docMk/>
            <pc:sldMk cId="3243337979" sldId="316"/>
            <ac:spMk id="10" creationId="{74459710-DA22-4D57-9720-A370D3C1FBAB}"/>
          </ac:spMkLst>
        </pc:spChg>
        <pc:spChg chg="mod">
          <ac:chgData name="Gibbs,Richard@Energy" userId="43eacd15-8e3a-452b-bbcc-5343d9c77dfe" providerId="ADAL" clId="{6BCE6FBC-DAF1-43F8-81B8-7F64FA3F023C}" dt="2021-12-09T21:26:32.468" v="4937"/>
          <ac:spMkLst>
            <pc:docMk/>
            <pc:sldMk cId="3243337979" sldId="316"/>
            <ac:spMk id="11" creationId="{6EEDB71B-72AE-4CE1-8E91-C9B25C4B1526}"/>
          </ac:spMkLst>
        </pc:spChg>
        <pc:spChg chg="mod">
          <ac:chgData name="Gibbs,Richard@Energy" userId="43eacd15-8e3a-452b-bbcc-5343d9c77dfe" providerId="ADAL" clId="{6BCE6FBC-DAF1-43F8-81B8-7F64FA3F023C}" dt="2021-12-09T21:26:32.468" v="4937"/>
          <ac:spMkLst>
            <pc:docMk/>
            <pc:sldMk cId="3243337979" sldId="316"/>
            <ac:spMk id="12" creationId="{4A600FF8-0B33-4014-B474-CB30DB6CAF0C}"/>
          </ac:spMkLst>
        </pc:spChg>
        <pc:spChg chg="add mod">
          <ac:chgData name="Gibbs,Richard@Energy" userId="43eacd15-8e3a-452b-bbcc-5343d9c77dfe" providerId="ADAL" clId="{6BCE6FBC-DAF1-43F8-81B8-7F64FA3F023C}" dt="2021-12-09T21:26:32.468" v="4937"/>
          <ac:spMkLst>
            <pc:docMk/>
            <pc:sldMk cId="3243337979" sldId="316"/>
            <ac:spMk id="13" creationId="{1F4F7A80-06D9-45DE-8C7F-08FC27CB5859}"/>
          </ac:spMkLst>
        </pc:spChg>
        <pc:spChg chg="add mod">
          <ac:chgData name="Gibbs,Richard@Energy" userId="43eacd15-8e3a-452b-bbcc-5343d9c77dfe" providerId="ADAL" clId="{6BCE6FBC-DAF1-43F8-81B8-7F64FA3F023C}" dt="2021-12-09T21:35:04.347" v="5018" actId="20577"/>
          <ac:spMkLst>
            <pc:docMk/>
            <pc:sldMk cId="3243337979" sldId="316"/>
            <ac:spMk id="14" creationId="{4618BE8D-3CA6-4557-91B8-516913E191D3}"/>
          </ac:spMkLst>
        </pc:spChg>
        <pc:spChg chg="add mod">
          <ac:chgData name="Gibbs,Richard@Energy" userId="43eacd15-8e3a-452b-bbcc-5343d9c77dfe" providerId="ADAL" clId="{6BCE6FBC-DAF1-43F8-81B8-7F64FA3F023C}" dt="2021-12-09T21:26:32.468" v="4937"/>
          <ac:spMkLst>
            <pc:docMk/>
            <pc:sldMk cId="3243337979" sldId="316"/>
            <ac:spMk id="15" creationId="{85203ADC-B77E-4C63-9457-40790A6CA3EA}"/>
          </ac:spMkLst>
        </pc:spChg>
        <pc:spChg chg="add del mod">
          <ac:chgData name="Gibbs,Richard@Energy" userId="43eacd15-8e3a-452b-bbcc-5343d9c77dfe" providerId="ADAL" clId="{6BCE6FBC-DAF1-43F8-81B8-7F64FA3F023C}" dt="2021-12-09T21:26:42.394" v="4938" actId="478"/>
          <ac:spMkLst>
            <pc:docMk/>
            <pc:sldMk cId="3243337979" sldId="316"/>
            <ac:spMk id="16" creationId="{A5EB2D37-C3E3-4D04-9915-FA7F506CD59A}"/>
          </ac:spMkLst>
        </pc:spChg>
        <pc:grpChg chg="add mod">
          <ac:chgData name="Gibbs,Richard@Energy" userId="43eacd15-8e3a-452b-bbcc-5343d9c77dfe" providerId="ADAL" clId="{6BCE6FBC-DAF1-43F8-81B8-7F64FA3F023C}" dt="2021-12-09T21:26:32.468" v="4937"/>
          <ac:grpSpMkLst>
            <pc:docMk/>
            <pc:sldMk cId="3243337979" sldId="316"/>
            <ac:grpSpMk id="6" creationId="{FA2C6364-0582-45D8-8B5E-7EF6F991C3EA}"/>
          </ac:grpSpMkLst>
        </pc:grpChg>
        <pc:grpChg chg="mod">
          <ac:chgData name="Gibbs,Richard@Energy" userId="43eacd15-8e3a-452b-bbcc-5343d9c77dfe" providerId="ADAL" clId="{6BCE6FBC-DAF1-43F8-81B8-7F64FA3F023C}" dt="2021-12-09T21:26:32.468" v="4937"/>
          <ac:grpSpMkLst>
            <pc:docMk/>
            <pc:sldMk cId="3243337979" sldId="316"/>
            <ac:grpSpMk id="7" creationId="{3C0FC11E-97E4-40A9-A20A-99F4A4412FF4}"/>
          </ac:grpSpMkLst>
        </pc:grpChg>
        <pc:grpChg chg="mod">
          <ac:chgData name="Gibbs,Richard@Energy" userId="43eacd15-8e3a-452b-bbcc-5343d9c77dfe" providerId="ADAL" clId="{6BCE6FBC-DAF1-43F8-81B8-7F64FA3F023C}" dt="2021-12-09T21:26:32.468" v="4937"/>
          <ac:grpSpMkLst>
            <pc:docMk/>
            <pc:sldMk cId="3243337979" sldId="316"/>
            <ac:grpSpMk id="8" creationId="{59BD4014-B2DB-47E3-A281-F5E5810BC1CD}"/>
          </ac:grpSpMkLst>
        </pc:grpChg>
      </pc:sldChg>
    </pc:docChg>
  </pc:docChgLst>
  <pc:docChgLst>
    <pc:chgData name="Gibbs,Richard@Energy" userId="43eacd15-8e3a-452b-bbcc-5343d9c77dfe" providerId="ADAL" clId="{955592D6-2A03-45F4-88A6-F25BCBB81DAA}"/>
    <pc:docChg chg="modSld">
      <pc:chgData name="Gibbs,Richard@Energy" userId="43eacd15-8e3a-452b-bbcc-5343d9c77dfe" providerId="ADAL" clId="{955592D6-2A03-45F4-88A6-F25BCBB81DAA}" dt="2022-03-17T18:56:58.722" v="21" actId="962"/>
      <pc:docMkLst>
        <pc:docMk/>
      </pc:docMkLst>
      <pc:sldChg chg="modSp mod">
        <pc:chgData name="Gibbs,Richard@Energy" userId="43eacd15-8e3a-452b-bbcc-5343d9c77dfe" providerId="ADAL" clId="{955592D6-2A03-45F4-88A6-F25BCBB81DAA}" dt="2022-03-17T18:49:03.779" v="2" actId="13244"/>
        <pc:sldMkLst>
          <pc:docMk/>
          <pc:sldMk cId="0" sldId="266"/>
        </pc:sldMkLst>
        <pc:spChg chg="ord">
          <ac:chgData name="Gibbs,Richard@Energy" userId="43eacd15-8e3a-452b-bbcc-5343d9c77dfe" providerId="ADAL" clId="{955592D6-2A03-45F4-88A6-F25BCBB81DAA}" dt="2022-03-17T18:49:03.779" v="2" actId="13244"/>
          <ac:spMkLst>
            <pc:docMk/>
            <pc:sldMk cId="0" sldId="266"/>
            <ac:spMk id="5" creationId="{00000000-0000-0000-0000-000000000000}"/>
          </ac:spMkLst>
        </pc:spChg>
      </pc:sldChg>
      <pc:sldChg chg="modSp mod">
        <pc:chgData name="Gibbs,Richard@Energy" userId="43eacd15-8e3a-452b-bbcc-5343d9c77dfe" providerId="ADAL" clId="{955592D6-2A03-45F4-88A6-F25BCBB81DAA}" dt="2022-03-17T18:48:23.365" v="1" actId="962"/>
        <pc:sldMkLst>
          <pc:docMk/>
          <pc:sldMk cId="0" sldId="307"/>
        </pc:sldMkLst>
        <pc:picChg chg="mod">
          <ac:chgData name="Gibbs,Richard@Energy" userId="43eacd15-8e3a-452b-bbcc-5343d9c77dfe" providerId="ADAL" clId="{955592D6-2A03-45F4-88A6-F25BCBB81DAA}" dt="2022-03-17T18:48:23.365" v="1" actId="962"/>
          <ac:picMkLst>
            <pc:docMk/>
            <pc:sldMk cId="0" sldId="307"/>
            <ac:picMk id="6" creationId="{0FF11484-94EF-4071-8084-92B57A705961}"/>
          </ac:picMkLst>
        </pc:picChg>
      </pc:sldChg>
      <pc:sldChg chg="modSp mod">
        <pc:chgData name="Gibbs,Richard@Energy" userId="43eacd15-8e3a-452b-bbcc-5343d9c77dfe" providerId="ADAL" clId="{955592D6-2A03-45F4-88A6-F25BCBB81DAA}" dt="2022-03-17T18:56:58.722" v="21" actId="962"/>
        <pc:sldMkLst>
          <pc:docMk/>
          <pc:sldMk cId="3802546158" sldId="321"/>
        </pc:sldMkLst>
        <pc:picChg chg="mod">
          <ac:chgData name="Gibbs,Richard@Energy" userId="43eacd15-8e3a-452b-bbcc-5343d9c77dfe" providerId="ADAL" clId="{955592D6-2A03-45F4-88A6-F25BCBB81DAA}" dt="2022-03-17T18:55:39.108" v="19" actId="962"/>
          <ac:picMkLst>
            <pc:docMk/>
            <pc:sldMk cId="3802546158" sldId="321"/>
            <ac:picMk id="6" creationId="{9BA7B389-068A-4D51-A2EC-6E20067246A4}"/>
          </ac:picMkLst>
        </pc:picChg>
        <pc:picChg chg="mod">
          <ac:chgData name="Gibbs,Richard@Energy" userId="43eacd15-8e3a-452b-bbcc-5343d9c77dfe" providerId="ADAL" clId="{955592D6-2A03-45F4-88A6-F25BCBB81DAA}" dt="2022-03-17T18:55:17.750" v="18" actId="962"/>
          <ac:picMkLst>
            <pc:docMk/>
            <pc:sldMk cId="3802546158" sldId="321"/>
            <ac:picMk id="7" creationId="{0C99B2D9-858D-49C8-ACC4-B9FED5E86D3D}"/>
          </ac:picMkLst>
        </pc:picChg>
        <pc:picChg chg="mod">
          <ac:chgData name="Gibbs,Richard@Energy" userId="43eacd15-8e3a-452b-bbcc-5343d9c77dfe" providerId="ADAL" clId="{955592D6-2A03-45F4-88A6-F25BCBB81DAA}" dt="2022-03-17T18:56:58.722" v="21" actId="962"/>
          <ac:picMkLst>
            <pc:docMk/>
            <pc:sldMk cId="3802546158" sldId="321"/>
            <ac:picMk id="8" creationId="{BF548C7B-CEBC-44EA-9652-BDBAEDB73608}"/>
          </ac:picMkLst>
        </pc:picChg>
        <pc:picChg chg="mod">
          <ac:chgData name="Gibbs,Richard@Energy" userId="43eacd15-8e3a-452b-bbcc-5343d9c77dfe" providerId="ADAL" clId="{955592D6-2A03-45F4-88A6-F25BCBB81DAA}" dt="2022-03-17T18:56:14.164" v="20" actId="962"/>
          <ac:picMkLst>
            <pc:docMk/>
            <pc:sldMk cId="3802546158" sldId="321"/>
            <ac:picMk id="9" creationId="{8759E2AC-ECD3-4A73-9713-DD99994D70FB}"/>
          </ac:picMkLst>
        </pc:picChg>
      </pc:sldChg>
      <pc:sldChg chg="modSp mod">
        <pc:chgData name="Gibbs,Richard@Energy" userId="43eacd15-8e3a-452b-bbcc-5343d9c77dfe" providerId="ADAL" clId="{955592D6-2A03-45F4-88A6-F25BCBB81DAA}" dt="2022-03-17T18:48:19.774" v="0" actId="962"/>
        <pc:sldMkLst>
          <pc:docMk/>
          <pc:sldMk cId="292287691" sldId="342"/>
        </pc:sldMkLst>
        <pc:picChg chg="mod">
          <ac:chgData name="Gibbs,Richard@Energy" userId="43eacd15-8e3a-452b-bbcc-5343d9c77dfe" providerId="ADAL" clId="{955592D6-2A03-45F4-88A6-F25BCBB81DAA}" dt="2022-03-17T18:48:19.774" v="0" actId="962"/>
          <ac:picMkLst>
            <pc:docMk/>
            <pc:sldMk cId="292287691" sldId="342"/>
            <ac:picMk id="7" creationId="{E17E6E0F-5C1E-46C5-98EB-D341E168CEF6}"/>
          </ac:picMkLst>
        </pc:picChg>
      </pc:sldChg>
      <pc:sldChg chg="modSp mod">
        <pc:chgData name="Gibbs,Richard@Energy" userId="43eacd15-8e3a-452b-bbcc-5343d9c77dfe" providerId="ADAL" clId="{955592D6-2A03-45F4-88A6-F25BCBB81DAA}" dt="2022-03-17T18:50:02.307" v="5" actId="962"/>
        <pc:sldMkLst>
          <pc:docMk/>
          <pc:sldMk cId="3205340865" sldId="353"/>
        </pc:sldMkLst>
        <pc:picChg chg="mod">
          <ac:chgData name="Gibbs,Richard@Energy" userId="43eacd15-8e3a-452b-bbcc-5343d9c77dfe" providerId="ADAL" clId="{955592D6-2A03-45F4-88A6-F25BCBB81DAA}" dt="2022-03-17T18:50:02.307" v="5" actId="962"/>
          <ac:picMkLst>
            <pc:docMk/>
            <pc:sldMk cId="3205340865" sldId="353"/>
            <ac:picMk id="6" creationId="{B365ED77-D702-40B5-BC10-51149BBD3457}"/>
          </ac:picMkLst>
        </pc:picChg>
      </pc:sldChg>
      <pc:sldChg chg="modSp mod">
        <pc:chgData name="Gibbs,Richard@Energy" userId="43eacd15-8e3a-452b-bbcc-5343d9c77dfe" providerId="ADAL" clId="{955592D6-2A03-45F4-88A6-F25BCBB81DAA}" dt="2022-03-17T18:53:05.297" v="17" actId="962"/>
        <pc:sldMkLst>
          <pc:docMk/>
          <pc:sldMk cId="3062109816" sldId="355"/>
        </pc:sldMkLst>
        <pc:picChg chg="mod ord">
          <ac:chgData name="Gibbs,Richard@Energy" userId="43eacd15-8e3a-452b-bbcc-5343d9c77dfe" providerId="ADAL" clId="{955592D6-2A03-45F4-88A6-F25BCBB81DAA}" dt="2022-03-17T18:52:07.218" v="14" actId="962"/>
          <ac:picMkLst>
            <pc:docMk/>
            <pc:sldMk cId="3062109816" sldId="355"/>
            <ac:picMk id="4" creationId="{DCD68381-45B0-4EF1-A83D-80DDAC2ADC82}"/>
          </ac:picMkLst>
        </pc:picChg>
        <pc:picChg chg="mod ord">
          <ac:chgData name="Gibbs,Richard@Energy" userId="43eacd15-8e3a-452b-bbcc-5343d9c77dfe" providerId="ADAL" clId="{955592D6-2A03-45F4-88A6-F25BCBB81DAA}" dt="2022-03-17T18:51:34.378" v="10" actId="962"/>
          <ac:picMkLst>
            <pc:docMk/>
            <pc:sldMk cId="3062109816" sldId="355"/>
            <ac:picMk id="6" creationId="{C9A7ED9D-27A8-4CEF-A852-1F696D4242A3}"/>
          </ac:picMkLst>
        </pc:picChg>
        <pc:picChg chg="mod">
          <ac:chgData name="Gibbs,Richard@Energy" userId="43eacd15-8e3a-452b-bbcc-5343d9c77dfe" providerId="ADAL" clId="{955592D6-2A03-45F4-88A6-F25BCBB81DAA}" dt="2022-03-17T18:53:05.297" v="17" actId="962"/>
          <ac:picMkLst>
            <pc:docMk/>
            <pc:sldMk cId="3062109816" sldId="355"/>
            <ac:picMk id="1028" creationId="{6524ED21-87D5-4A5F-B87A-878D1B988AA5}"/>
          </ac:picMkLst>
        </pc:picChg>
      </pc:sldChg>
    </pc:docChg>
  </pc:docChgLst>
  <pc:docChgLst>
    <pc:chgData name="Corona, Guadalupe@Energy" userId="S::guadalupe.corona@energy.ca.gov::0ea49260-9628-49cf-8d25-188ab574609b" providerId="AD" clId="Web-{5707CF7D-1377-70D6-5ECB-943B882B5BB7}"/>
    <pc:docChg chg="modSld">
      <pc:chgData name="Corona, Guadalupe@Energy" userId="S::guadalupe.corona@energy.ca.gov::0ea49260-9628-49cf-8d25-188ab574609b" providerId="AD" clId="Web-{5707CF7D-1377-70D6-5ECB-943B882B5BB7}" dt="2022-03-15T17:46:41.894" v="27" actId="20577"/>
      <pc:docMkLst>
        <pc:docMk/>
      </pc:docMkLst>
      <pc:sldChg chg="modSp">
        <pc:chgData name="Corona, Guadalupe@Energy" userId="S::guadalupe.corona@energy.ca.gov::0ea49260-9628-49cf-8d25-188ab574609b" providerId="AD" clId="Web-{5707CF7D-1377-70D6-5ECB-943B882B5BB7}" dt="2022-03-15T17:46:41.894" v="27" actId="20577"/>
        <pc:sldMkLst>
          <pc:docMk/>
          <pc:sldMk cId="2514902214" sldId="318"/>
        </pc:sldMkLst>
        <pc:spChg chg="mod">
          <ac:chgData name="Corona, Guadalupe@Energy" userId="S::guadalupe.corona@energy.ca.gov::0ea49260-9628-49cf-8d25-188ab574609b" providerId="AD" clId="Web-{5707CF7D-1377-70D6-5ECB-943B882B5BB7}" dt="2022-03-15T17:46:41.894" v="27" actId="20577"/>
          <ac:spMkLst>
            <pc:docMk/>
            <pc:sldMk cId="2514902214" sldId="318"/>
            <ac:spMk id="6" creationId="{E5D5D9FC-F5AC-48A6-AA80-06291388A3A9}"/>
          </ac:spMkLst>
        </pc:spChg>
      </pc:sldChg>
    </pc:docChg>
  </pc:docChgLst>
  <pc:docChgLst>
    <pc:chgData name="Carrillo, Deana@Energy" userId="S::deana.carrillo@energy.ca.gov::4cccda5d-bf8b-476d-bbb0-3c46049cf90e" providerId="AD" clId="Web-{C723C7C2-5AB8-60B1-A31A-1B41726A5750}"/>
    <pc:docChg chg="modSld">
      <pc:chgData name="Carrillo, Deana@Energy" userId="S::deana.carrillo@energy.ca.gov::4cccda5d-bf8b-476d-bbb0-3c46049cf90e" providerId="AD" clId="Web-{C723C7C2-5AB8-60B1-A31A-1B41726A5750}" dt="2022-03-14T23:35:44.472" v="111" actId="20577"/>
      <pc:docMkLst>
        <pc:docMk/>
      </pc:docMkLst>
      <pc:sldChg chg="modSp">
        <pc:chgData name="Carrillo, Deana@Energy" userId="S::deana.carrillo@energy.ca.gov::4cccda5d-bf8b-476d-bbb0-3c46049cf90e" providerId="AD" clId="Web-{C723C7C2-5AB8-60B1-A31A-1B41726A5750}" dt="2022-03-14T23:35:44.472" v="111" actId="20577"/>
        <pc:sldMkLst>
          <pc:docMk/>
          <pc:sldMk cId="1942564470" sldId="327"/>
        </pc:sldMkLst>
        <pc:spChg chg="mod">
          <ac:chgData name="Carrillo, Deana@Energy" userId="S::deana.carrillo@energy.ca.gov::4cccda5d-bf8b-476d-bbb0-3c46049cf90e" providerId="AD" clId="Web-{C723C7C2-5AB8-60B1-A31A-1B41726A5750}" dt="2022-03-14T23:35:23.816" v="67" actId="20577"/>
          <ac:spMkLst>
            <pc:docMk/>
            <pc:sldMk cId="1942564470" sldId="327"/>
            <ac:spMk id="2" creationId="{00000000-0000-0000-0000-000000000000}"/>
          </ac:spMkLst>
        </pc:spChg>
        <pc:spChg chg="mod">
          <ac:chgData name="Carrillo, Deana@Energy" userId="S::deana.carrillo@energy.ca.gov::4cccda5d-bf8b-476d-bbb0-3c46049cf90e" providerId="AD" clId="Web-{C723C7C2-5AB8-60B1-A31A-1B41726A5750}" dt="2022-03-14T23:35:44.472" v="111" actId="20577"/>
          <ac:spMkLst>
            <pc:docMk/>
            <pc:sldMk cId="1942564470" sldId="327"/>
            <ac:spMk id="3" creationId="{00000000-0000-0000-0000-000000000000}"/>
          </ac:spMkLst>
        </pc:spChg>
      </pc:sldChg>
      <pc:sldChg chg="modSp">
        <pc:chgData name="Carrillo, Deana@Energy" userId="S::deana.carrillo@energy.ca.gov::4cccda5d-bf8b-476d-bbb0-3c46049cf90e" providerId="AD" clId="Web-{C723C7C2-5AB8-60B1-A31A-1B41726A5750}" dt="2022-03-14T23:31:15.953" v="0" actId="14100"/>
        <pc:sldMkLst>
          <pc:docMk/>
          <pc:sldMk cId="1805482864" sldId="350"/>
        </pc:sldMkLst>
        <pc:picChg chg="mod">
          <ac:chgData name="Carrillo, Deana@Energy" userId="S::deana.carrillo@energy.ca.gov::4cccda5d-bf8b-476d-bbb0-3c46049cf90e" providerId="AD" clId="Web-{C723C7C2-5AB8-60B1-A31A-1B41726A5750}" dt="2022-03-14T23:31:15.953" v="0" actId="14100"/>
          <ac:picMkLst>
            <pc:docMk/>
            <pc:sldMk cId="1805482864" sldId="350"/>
            <ac:picMk id="6" creationId="{29B85BB3-043F-4CAE-A4D9-90DF7FCD14F7}"/>
          </ac:picMkLst>
        </pc:picChg>
      </pc:sldChg>
    </pc:docChg>
  </pc:docChgLst>
  <pc:docChgLst>
    <pc:chgData name="Carrillo, Deana@Energy" userId="S::deana.carrillo@energy.ca.gov::4cccda5d-bf8b-476d-bbb0-3c46049cf90e" providerId="AD" clId="Web-{1BA6B76D-DC32-05EC-5753-E256A26F4795}"/>
    <pc:docChg chg="modSld">
      <pc:chgData name="Carrillo, Deana@Energy" userId="S::deana.carrillo@energy.ca.gov::4cccda5d-bf8b-476d-bbb0-3c46049cf90e" providerId="AD" clId="Web-{1BA6B76D-DC32-05EC-5753-E256A26F4795}" dt="2022-03-16T15:48:54.179" v="172" actId="20577"/>
      <pc:docMkLst>
        <pc:docMk/>
      </pc:docMkLst>
      <pc:sldChg chg="modSp">
        <pc:chgData name="Carrillo, Deana@Energy" userId="S::deana.carrillo@energy.ca.gov::4cccda5d-bf8b-476d-bbb0-3c46049cf90e" providerId="AD" clId="Web-{1BA6B76D-DC32-05EC-5753-E256A26F4795}" dt="2022-03-16T15:48:54.179" v="172" actId="20577"/>
        <pc:sldMkLst>
          <pc:docMk/>
          <pc:sldMk cId="1942564470" sldId="327"/>
        </pc:sldMkLst>
        <pc:spChg chg="mod">
          <ac:chgData name="Carrillo, Deana@Energy" userId="S::deana.carrillo@energy.ca.gov::4cccda5d-bf8b-476d-bbb0-3c46049cf90e" providerId="AD" clId="Web-{1BA6B76D-DC32-05EC-5753-E256A26F4795}" dt="2022-03-16T15:48:54.179" v="172" actId="20577"/>
          <ac:spMkLst>
            <pc:docMk/>
            <pc:sldMk cId="1942564470" sldId="327"/>
            <ac:spMk id="3" creationId="{00000000-0000-0000-0000-000000000000}"/>
          </ac:spMkLst>
        </pc:spChg>
      </pc:sldChg>
    </pc:docChg>
  </pc:docChgLst>
  <pc:docChgLst>
    <pc:chgData name="Gibbs,Richard@Energy" userId="43eacd15-8e3a-452b-bbcc-5343d9c77dfe" providerId="ADAL" clId="{4C8B8371-E39E-4C52-91C0-CE69B5875034}"/>
    <pc:docChg chg="undo redo custSel addSld delSld modSld sldOrd">
      <pc:chgData name="Gibbs,Richard@Energy" userId="43eacd15-8e3a-452b-bbcc-5343d9c77dfe" providerId="ADAL" clId="{4C8B8371-E39E-4C52-91C0-CE69B5875034}" dt="2022-03-17T01:19:07.633" v="2378" actId="5793"/>
      <pc:docMkLst>
        <pc:docMk/>
      </pc:docMkLst>
      <pc:sldChg chg="modSp mod modCm">
        <pc:chgData name="Gibbs,Richard@Energy" userId="43eacd15-8e3a-452b-bbcc-5343d9c77dfe" providerId="ADAL" clId="{4C8B8371-E39E-4C52-91C0-CE69B5875034}" dt="2022-03-16T18:55:15.287" v="1501" actId="962"/>
        <pc:sldMkLst>
          <pc:docMk/>
          <pc:sldMk cId="0" sldId="257"/>
        </pc:sldMkLst>
        <pc:spChg chg="mod">
          <ac:chgData name="Gibbs,Richard@Energy" userId="43eacd15-8e3a-452b-bbcc-5343d9c77dfe" providerId="ADAL" clId="{4C8B8371-E39E-4C52-91C0-CE69B5875034}" dt="2022-03-15T21:16:27.266" v="1278" actId="6549"/>
          <ac:spMkLst>
            <pc:docMk/>
            <pc:sldMk cId="0" sldId="257"/>
            <ac:spMk id="3" creationId="{00000000-0000-0000-0000-000000000000}"/>
          </ac:spMkLst>
        </pc:spChg>
        <pc:picChg chg="mod">
          <ac:chgData name="Gibbs,Richard@Energy" userId="43eacd15-8e3a-452b-bbcc-5343d9c77dfe" providerId="ADAL" clId="{4C8B8371-E39E-4C52-91C0-CE69B5875034}" dt="2022-03-16T18:55:15.287" v="1501" actId="962"/>
          <ac:picMkLst>
            <pc:docMk/>
            <pc:sldMk cId="0" sldId="257"/>
            <ac:picMk id="6" creationId="{085A87FE-2A2D-4C15-94DD-611277CB6D5D}"/>
          </ac:picMkLst>
        </pc:picChg>
      </pc:sldChg>
      <pc:sldChg chg="addSp delSp modSp mod">
        <pc:chgData name="Gibbs,Richard@Energy" userId="43eacd15-8e3a-452b-bbcc-5343d9c77dfe" providerId="ADAL" clId="{4C8B8371-E39E-4C52-91C0-CE69B5875034}" dt="2022-03-16T23:04:34.050" v="2228" actId="1076"/>
        <pc:sldMkLst>
          <pc:docMk/>
          <pc:sldMk cId="0" sldId="265"/>
        </pc:sldMkLst>
        <pc:spChg chg="mod">
          <ac:chgData name="Gibbs,Richard@Energy" userId="43eacd15-8e3a-452b-bbcc-5343d9c77dfe" providerId="ADAL" clId="{4C8B8371-E39E-4C52-91C0-CE69B5875034}" dt="2022-03-15T00:09:13.743" v="424" actId="1076"/>
          <ac:spMkLst>
            <pc:docMk/>
            <pc:sldMk cId="0" sldId="265"/>
            <ac:spMk id="2" creationId="{00000000-0000-0000-0000-000000000000}"/>
          </ac:spMkLst>
        </pc:spChg>
        <pc:spChg chg="ord">
          <ac:chgData name="Gibbs,Richard@Energy" userId="43eacd15-8e3a-452b-bbcc-5343d9c77dfe" providerId="ADAL" clId="{4C8B8371-E39E-4C52-91C0-CE69B5875034}" dt="2022-03-15T21:51:56.754" v="1301" actId="13244"/>
          <ac:spMkLst>
            <pc:docMk/>
            <pc:sldMk cId="0" sldId="265"/>
            <ac:spMk id="6" creationId="{FBDC5093-307F-4C4B-B73A-4F1C8688173A}"/>
          </ac:spMkLst>
        </pc:spChg>
        <pc:graphicFrameChg chg="modGraphic">
          <ac:chgData name="Gibbs,Richard@Energy" userId="43eacd15-8e3a-452b-bbcc-5343d9c77dfe" providerId="ADAL" clId="{4C8B8371-E39E-4C52-91C0-CE69B5875034}" dt="2022-03-15T00:08:08.847" v="421" actId="14100"/>
          <ac:graphicFrameMkLst>
            <pc:docMk/>
            <pc:sldMk cId="0" sldId="265"/>
            <ac:graphicFrameMk id="5" creationId="{D407912D-6382-46EB-AD49-D51C61C91861}"/>
          </ac:graphicFrameMkLst>
        </pc:graphicFrameChg>
        <pc:graphicFrameChg chg="add mod modGraphic">
          <ac:chgData name="Gibbs,Richard@Energy" userId="43eacd15-8e3a-452b-bbcc-5343d9c77dfe" providerId="ADAL" clId="{4C8B8371-E39E-4C52-91C0-CE69B5875034}" dt="2022-03-15T00:08:12.980" v="422" actId="14100"/>
          <ac:graphicFrameMkLst>
            <pc:docMk/>
            <pc:sldMk cId="0" sldId="265"/>
            <ac:graphicFrameMk id="8" creationId="{11A08483-5615-4583-8009-0AD49BADE570}"/>
          </ac:graphicFrameMkLst>
        </pc:graphicFrameChg>
        <pc:picChg chg="add mod">
          <ac:chgData name="Gibbs,Richard@Energy" userId="43eacd15-8e3a-452b-bbcc-5343d9c77dfe" providerId="ADAL" clId="{4C8B8371-E39E-4C52-91C0-CE69B5875034}" dt="2022-03-15T00:05:55.719" v="413" actId="1076"/>
          <ac:picMkLst>
            <pc:docMk/>
            <pc:sldMk cId="0" sldId="265"/>
            <ac:picMk id="3" creationId="{D732409E-E2DF-4591-9E3A-D911F372AB28}"/>
          </ac:picMkLst>
        </pc:picChg>
        <pc:picChg chg="add del mod">
          <ac:chgData name="Gibbs,Richard@Energy" userId="43eacd15-8e3a-452b-bbcc-5343d9c77dfe" providerId="ADAL" clId="{4C8B8371-E39E-4C52-91C0-CE69B5875034}" dt="2022-03-16T17:43:16.719" v="1332" actId="478"/>
          <ac:picMkLst>
            <pc:docMk/>
            <pc:sldMk cId="0" sldId="265"/>
            <ac:picMk id="4" creationId="{7B9E21B7-7F2B-441A-9DCD-5355EB6F84B5}"/>
          </ac:picMkLst>
        </pc:picChg>
        <pc:picChg chg="add mod">
          <ac:chgData name="Gibbs,Richard@Energy" userId="43eacd15-8e3a-452b-bbcc-5343d9c77dfe" providerId="ADAL" clId="{4C8B8371-E39E-4C52-91C0-CE69B5875034}" dt="2022-03-16T23:04:34.050" v="2228" actId="1076"/>
          <ac:picMkLst>
            <pc:docMk/>
            <pc:sldMk cId="0" sldId="265"/>
            <ac:picMk id="4" creationId="{BCDD4558-C306-4A63-8272-A19606A4449E}"/>
          </ac:picMkLst>
        </pc:picChg>
        <pc:picChg chg="del">
          <ac:chgData name="Gibbs,Richard@Energy" userId="43eacd15-8e3a-452b-bbcc-5343d9c77dfe" providerId="ADAL" clId="{4C8B8371-E39E-4C52-91C0-CE69B5875034}" dt="2022-03-15T20:56:46.298" v="1162" actId="21"/>
          <ac:picMkLst>
            <pc:docMk/>
            <pc:sldMk cId="0" sldId="265"/>
            <ac:picMk id="9" creationId="{163F3AAB-EA17-47F9-919E-CD9E3C3B2F05}"/>
          </ac:picMkLst>
        </pc:picChg>
        <pc:picChg chg="add del mod">
          <ac:chgData name="Gibbs,Richard@Energy" userId="43eacd15-8e3a-452b-bbcc-5343d9c77dfe" providerId="ADAL" clId="{4C8B8371-E39E-4C52-91C0-CE69B5875034}" dt="2022-03-16T23:00:26.129" v="2218" actId="478"/>
          <ac:picMkLst>
            <pc:docMk/>
            <pc:sldMk cId="0" sldId="265"/>
            <ac:picMk id="10" creationId="{8F247177-2346-43D4-9956-E1A2F4D8C95D}"/>
          </ac:picMkLst>
        </pc:picChg>
        <pc:picChg chg="del mod">
          <ac:chgData name="Gibbs,Richard@Energy" userId="43eacd15-8e3a-452b-bbcc-5343d9c77dfe" providerId="ADAL" clId="{4C8B8371-E39E-4C52-91C0-CE69B5875034}" dt="2022-03-16T17:44:32.338" v="1336" actId="478"/>
          <ac:picMkLst>
            <pc:docMk/>
            <pc:sldMk cId="0" sldId="265"/>
            <ac:picMk id="10" creationId="{9FD33A03-57FF-425C-AEC9-E369903449F6}"/>
          </ac:picMkLst>
        </pc:picChg>
        <pc:picChg chg="add del mod">
          <ac:chgData name="Gibbs,Richard@Energy" userId="43eacd15-8e3a-452b-bbcc-5343d9c77dfe" providerId="ADAL" clId="{4C8B8371-E39E-4C52-91C0-CE69B5875034}" dt="2022-03-16T22:59:37.030" v="2213" actId="478"/>
          <ac:picMkLst>
            <pc:docMk/>
            <pc:sldMk cId="0" sldId="265"/>
            <ac:picMk id="11" creationId="{93B9F84C-A861-49DF-A64D-736F8ECA6294}"/>
          </ac:picMkLst>
        </pc:picChg>
        <pc:picChg chg="add del mod">
          <ac:chgData name="Gibbs,Richard@Energy" userId="43eacd15-8e3a-452b-bbcc-5343d9c77dfe" providerId="ADAL" clId="{4C8B8371-E39E-4C52-91C0-CE69B5875034}" dt="2022-03-16T23:04:14.652" v="2225" actId="478"/>
          <ac:picMkLst>
            <pc:docMk/>
            <pc:sldMk cId="0" sldId="265"/>
            <ac:picMk id="13" creationId="{8375689B-601D-423C-9385-6CE5501F41BE}"/>
          </ac:picMkLst>
        </pc:picChg>
        <pc:picChg chg="add del mod">
          <ac:chgData name="Gibbs,Richard@Energy" userId="43eacd15-8e3a-452b-bbcc-5343d9c77dfe" providerId="ADAL" clId="{4C8B8371-E39E-4C52-91C0-CE69B5875034}" dt="2022-03-16T23:04:14.652" v="2225" actId="478"/>
          <ac:picMkLst>
            <pc:docMk/>
            <pc:sldMk cId="0" sldId="265"/>
            <ac:picMk id="15" creationId="{DD593863-97C6-417F-BD84-050EA1E46C4C}"/>
          </ac:picMkLst>
        </pc:picChg>
      </pc:sldChg>
      <pc:sldChg chg="modSp mod">
        <pc:chgData name="Gibbs,Richard@Energy" userId="43eacd15-8e3a-452b-bbcc-5343d9c77dfe" providerId="ADAL" clId="{4C8B8371-E39E-4C52-91C0-CE69B5875034}" dt="2022-03-16T18:55:18.679" v="1502" actId="962"/>
        <pc:sldMkLst>
          <pc:docMk/>
          <pc:sldMk cId="0" sldId="266"/>
        </pc:sldMkLst>
        <pc:spChg chg="mod">
          <ac:chgData name="Gibbs,Richard@Energy" userId="43eacd15-8e3a-452b-bbcc-5343d9c77dfe" providerId="ADAL" clId="{4C8B8371-E39E-4C52-91C0-CE69B5875034}" dt="2022-03-15T20:49:36.837" v="1149" actId="20577"/>
          <ac:spMkLst>
            <pc:docMk/>
            <pc:sldMk cId="0" sldId="266"/>
            <ac:spMk id="3" creationId="{00000000-0000-0000-0000-000000000000}"/>
          </ac:spMkLst>
        </pc:spChg>
        <pc:picChg chg="mod">
          <ac:chgData name="Gibbs,Richard@Energy" userId="43eacd15-8e3a-452b-bbcc-5343d9c77dfe" providerId="ADAL" clId="{4C8B8371-E39E-4C52-91C0-CE69B5875034}" dt="2022-03-16T18:55:18.679" v="1502" actId="962"/>
          <ac:picMkLst>
            <pc:docMk/>
            <pc:sldMk cId="0" sldId="266"/>
            <ac:picMk id="8" creationId="{E187051E-BCFF-4D56-A594-DBDDA6C2CB6D}"/>
          </ac:picMkLst>
        </pc:picChg>
      </pc:sldChg>
      <pc:sldChg chg="modSp mod modCm modNotesTx">
        <pc:chgData name="Gibbs,Richard@Energy" userId="43eacd15-8e3a-452b-bbcc-5343d9c77dfe" providerId="ADAL" clId="{4C8B8371-E39E-4C52-91C0-CE69B5875034}" dt="2022-03-15T21:15:26.842" v="1259" actId="5900"/>
        <pc:sldMkLst>
          <pc:docMk/>
          <pc:sldMk cId="0" sldId="281"/>
        </pc:sldMkLst>
        <pc:spChg chg="mod">
          <ac:chgData name="Gibbs,Richard@Energy" userId="43eacd15-8e3a-452b-bbcc-5343d9c77dfe" providerId="ADAL" clId="{4C8B8371-E39E-4C52-91C0-CE69B5875034}" dt="2022-03-15T20:35:48.547" v="1135" actId="1076"/>
          <ac:spMkLst>
            <pc:docMk/>
            <pc:sldMk cId="0" sldId="281"/>
            <ac:spMk id="2" creationId="{00000000-0000-0000-0000-000000000000}"/>
          </ac:spMkLst>
        </pc:spChg>
      </pc:sldChg>
      <pc:sldChg chg="addSp modSp mod">
        <pc:chgData name="Gibbs,Richard@Energy" userId="43eacd15-8e3a-452b-bbcc-5343d9c77dfe" providerId="ADAL" clId="{4C8B8371-E39E-4C52-91C0-CE69B5875034}" dt="2022-03-16T19:22:46.663" v="1585" actId="20577"/>
        <pc:sldMkLst>
          <pc:docMk/>
          <pc:sldMk cId="0" sldId="291"/>
        </pc:sldMkLst>
        <pc:spChg chg="mod">
          <ac:chgData name="Gibbs,Richard@Energy" userId="43eacd15-8e3a-452b-bbcc-5343d9c77dfe" providerId="ADAL" clId="{4C8B8371-E39E-4C52-91C0-CE69B5875034}" dt="2022-03-16T19:22:46.663" v="1585" actId="20577"/>
          <ac:spMkLst>
            <pc:docMk/>
            <pc:sldMk cId="0" sldId="291"/>
            <ac:spMk id="2" creationId="{00000000-0000-0000-0000-000000000000}"/>
          </ac:spMkLst>
        </pc:spChg>
        <pc:spChg chg="mod">
          <ac:chgData name="Gibbs,Richard@Energy" userId="43eacd15-8e3a-452b-bbcc-5343d9c77dfe" providerId="ADAL" clId="{4C8B8371-E39E-4C52-91C0-CE69B5875034}" dt="2022-03-16T19:22:25.315" v="1584" actId="313"/>
          <ac:spMkLst>
            <pc:docMk/>
            <pc:sldMk cId="0" sldId="291"/>
            <ac:spMk id="3" creationId="{00000000-0000-0000-0000-000000000000}"/>
          </ac:spMkLst>
        </pc:spChg>
        <pc:spChg chg="add mod">
          <ac:chgData name="Gibbs,Richard@Energy" userId="43eacd15-8e3a-452b-bbcc-5343d9c77dfe" providerId="ADAL" clId="{4C8B8371-E39E-4C52-91C0-CE69B5875034}" dt="2022-03-15T19:49:06.323" v="1084" actId="255"/>
          <ac:spMkLst>
            <pc:docMk/>
            <pc:sldMk cId="0" sldId="291"/>
            <ac:spMk id="6" creationId="{80D8B13B-75CE-4297-B2A6-CBDB8C548B09}"/>
          </ac:spMkLst>
        </pc:spChg>
        <pc:spChg chg="add mod">
          <ac:chgData name="Gibbs,Richard@Energy" userId="43eacd15-8e3a-452b-bbcc-5343d9c77dfe" providerId="ADAL" clId="{4C8B8371-E39E-4C52-91C0-CE69B5875034}" dt="2022-03-15T19:49:12.149" v="1085" actId="255"/>
          <ac:spMkLst>
            <pc:docMk/>
            <pc:sldMk cId="0" sldId="291"/>
            <ac:spMk id="7" creationId="{672DFDDA-AA5F-4369-9901-D773BF4846C7}"/>
          </ac:spMkLst>
        </pc:spChg>
        <pc:picChg chg="mod">
          <ac:chgData name="Gibbs,Richard@Energy" userId="43eacd15-8e3a-452b-bbcc-5343d9c77dfe" providerId="ADAL" clId="{4C8B8371-E39E-4C52-91C0-CE69B5875034}" dt="2022-03-15T21:50:40.373" v="1293" actId="962"/>
          <ac:picMkLst>
            <pc:docMk/>
            <pc:sldMk cId="0" sldId="291"/>
            <ac:picMk id="9" creationId="{3E20CA00-F174-498F-AE85-9B62BEE32513}"/>
          </ac:picMkLst>
        </pc:picChg>
      </pc:sldChg>
      <pc:sldChg chg="modSp mod">
        <pc:chgData name="Gibbs,Richard@Energy" userId="43eacd15-8e3a-452b-bbcc-5343d9c77dfe" providerId="ADAL" clId="{4C8B8371-E39E-4C52-91C0-CE69B5875034}" dt="2022-03-15T18:55:08.443" v="1033" actId="179"/>
        <pc:sldMkLst>
          <pc:docMk/>
          <pc:sldMk cId="1080086452" sldId="295"/>
        </pc:sldMkLst>
        <pc:spChg chg="mod">
          <ac:chgData name="Gibbs,Richard@Energy" userId="43eacd15-8e3a-452b-bbcc-5343d9c77dfe" providerId="ADAL" clId="{4C8B8371-E39E-4C52-91C0-CE69B5875034}" dt="2022-03-15T17:35:05.908" v="898" actId="1076"/>
          <ac:spMkLst>
            <pc:docMk/>
            <pc:sldMk cId="1080086452" sldId="295"/>
            <ac:spMk id="2" creationId="{00000000-0000-0000-0000-000000000000}"/>
          </ac:spMkLst>
        </pc:spChg>
        <pc:graphicFrameChg chg="mod modGraphic">
          <ac:chgData name="Gibbs,Richard@Energy" userId="43eacd15-8e3a-452b-bbcc-5343d9c77dfe" providerId="ADAL" clId="{4C8B8371-E39E-4C52-91C0-CE69B5875034}" dt="2022-03-15T18:55:08.443" v="1033" actId="179"/>
          <ac:graphicFrameMkLst>
            <pc:docMk/>
            <pc:sldMk cId="1080086452" sldId="295"/>
            <ac:graphicFrameMk id="5" creationId="{DD12527F-4763-4A8D-A831-5C447C2349CC}"/>
          </ac:graphicFrameMkLst>
        </pc:graphicFrameChg>
      </pc:sldChg>
      <pc:sldChg chg="delSp modSp mod">
        <pc:chgData name="Gibbs,Richard@Energy" userId="43eacd15-8e3a-452b-bbcc-5343d9c77dfe" providerId="ADAL" clId="{4C8B8371-E39E-4C52-91C0-CE69B5875034}" dt="2022-03-15T21:53:55.539" v="1302" actId="962"/>
        <pc:sldMkLst>
          <pc:docMk/>
          <pc:sldMk cId="3616059056" sldId="297"/>
        </pc:sldMkLst>
        <pc:spChg chg="del">
          <ac:chgData name="Gibbs,Richard@Energy" userId="43eacd15-8e3a-452b-bbcc-5343d9c77dfe" providerId="ADAL" clId="{4C8B8371-E39E-4C52-91C0-CE69B5875034}" dt="2022-03-15T21:51:11.593" v="1300" actId="478"/>
          <ac:spMkLst>
            <pc:docMk/>
            <pc:sldMk cId="3616059056" sldId="297"/>
            <ac:spMk id="6" creationId="{9B432743-669F-4906-9A34-ED4C143F260B}"/>
          </ac:spMkLst>
        </pc:spChg>
        <pc:picChg chg="mod">
          <ac:chgData name="Gibbs,Richard@Energy" userId="43eacd15-8e3a-452b-bbcc-5343d9c77dfe" providerId="ADAL" clId="{4C8B8371-E39E-4C52-91C0-CE69B5875034}" dt="2022-03-15T21:53:55.539" v="1302" actId="962"/>
          <ac:picMkLst>
            <pc:docMk/>
            <pc:sldMk cId="3616059056" sldId="297"/>
            <ac:picMk id="5" creationId="{37D3CC1B-F172-49A6-BF66-874AD17F599D}"/>
          </ac:picMkLst>
        </pc:picChg>
      </pc:sldChg>
      <pc:sldChg chg="modSp mod ord">
        <pc:chgData name="Gibbs,Richard@Energy" userId="43eacd15-8e3a-452b-bbcc-5343d9c77dfe" providerId="ADAL" clId="{4C8B8371-E39E-4C52-91C0-CE69B5875034}" dt="2022-03-16T16:24:22.600" v="1325"/>
        <pc:sldMkLst>
          <pc:docMk/>
          <pc:sldMk cId="0" sldId="307"/>
        </pc:sldMkLst>
        <pc:picChg chg="mod">
          <ac:chgData name="Gibbs,Richard@Energy" userId="43eacd15-8e3a-452b-bbcc-5343d9c77dfe" providerId="ADAL" clId="{4C8B8371-E39E-4C52-91C0-CE69B5875034}" dt="2022-03-15T21:50:57.345" v="1299" actId="962"/>
          <ac:picMkLst>
            <pc:docMk/>
            <pc:sldMk cId="0" sldId="307"/>
            <ac:picMk id="6" creationId="{0FF11484-94EF-4071-8084-92B57A705961}"/>
          </ac:picMkLst>
        </pc:picChg>
      </pc:sldChg>
      <pc:sldChg chg="modNotesTx">
        <pc:chgData name="Gibbs,Richard@Energy" userId="43eacd15-8e3a-452b-bbcc-5343d9c77dfe" providerId="ADAL" clId="{4C8B8371-E39E-4C52-91C0-CE69B5875034}" dt="2022-03-16T17:41:42.240" v="1328" actId="5793"/>
        <pc:sldMkLst>
          <pc:docMk/>
          <pc:sldMk cId="213770825" sldId="317"/>
        </pc:sldMkLst>
      </pc:sldChg>
      <pc:sldChg chg="addSp delSp modSp mod modCm modNotesTx">
        <pc:chgData name="Gibbs,Richard@Energy" userId="43eacd15-8e3a-452b-bbcc-5343d9c77dfe" providerId="ADAL" clId="{4C8B8371-E39E-4C52-91C0-CE69B5875034}" dt="2022-03-16T18:20:28.432" v="1363" actId="13926"/>
        <pc:sldMkLst>
          <pc:docMk/>
          <pc:sldMk cId="2514902214" sldId="318"/>
        </pc:sldMkLst>
        <pc:spChg chg="add del">
          <ac:chgData name="Gibbs,Richard@Energy" userId="43eacd15-8e3a-452b-bbcc-5343d9c77dfe" providerId="ADAL" clId="{4C8B8371-E39E-4C52-91C0-CE69B5875034}" dt="2022-03-15T21:04:34.371" v="1249" actId="478"/>
          <ac:spMkLst>
            <pc:docMk/>
            <pc:sldMk cId="2514902214" sldId="318"/>
            <ac:spMk id="3" creationId="{D9B4EDE9-0000-4DED-913F-3C6C1A5CFC4E}"/>
          </ac:spMkLst>
        </pc:spChg>
        <pc:spChg chg="del mod">
          <ac:chgData name="Gibbs,Richard@Energy" userId="43eacd15-8e3a-452b-bbcc-5343d9c77dfe" providerId="ADAL" clId="{4C8B8371-E39E-4C52-91C0-CE69B5875034}" dt="2022-03-15T00:21:15.956" v="497" actId="478"/>
          <ac:spMkLst>
            <pc:docMk/>
            <pc:sldMk cId="2514902214" sldId="318"/>
            <ac:spMk id="5" creationId="{0B775403-709F-4FA3-A391-FA883ECFC883}"/>
          </ac:spMkLst>
        </pc:spChg>
        <pc:spChg chg="mod">
          <ac:chgData name="Gibbs,Richard@Energy" userId="43eacd15-8e3a-452b-bbcc-5343d9c77dfe" providerId="ADAL" clId="{4C8B8371-E39E-4C52-91C0-CE69B5875034}" dt="2022-03-16T18:20:28.432" v="1363" actId="13926"/>
          <ac:spMkLst>
            <pc:docMk/>
            <pc:sldMk cId="2514902214" sldId="318"/>
            <ac:spMk id="6" creationId="{E5D5D9FC-F5AC-48A6-AA80-06291388A3A9}"/>
          </ac:spMkLst>
        </pc:spChg>
        <pc:spChg chg="add mod">
          <ac:chgData name="Gibbs,Richard@Energy" userId="43eacd15-8e3a-452b-bbcc-5343d9c77dfe" providerId="ADAL" clId="{4C8B8371-E39E-4C52-91C0-CE69B5875034}" dt="2022-03-15T17:01:17.277" v="791" actId="14100"/>
          <ac:spMkLst>
            <pc:docMk/>
            <pc:sldMk cId="2514902214" sldId="318"/>
            <ac:spMk id="7" creationId="{49595A01-6C8D-4903-A21E-F6EF254905FD}"/>
          </ac:spMkLst>
        </pc:spChg>
        <pc:picChg chg="add mod">
          <ac:chgData name="Gibbs,Richard@Energy" userId="43eacd15-8e3a-452b-bbcc-5343d9c77dfe" providerId="ADAL" clId="{4C8B8371-E39E-4C52-91C0-CE69B5875034}" dt="2022-03-16T18:18:17.774" v="1361" actId="1076"/>
          <ac:picMkLst>
            <pc:docMk/>
            <pc:sldMk cId="2514902214" sldId="318"/>
            <ac:picMk id="4" creationId="{CED3C7AF-6FDC-414A-A809-BE9B02004E15}"/>
          </ac:picMkLst>
        </pc:picChg>
        <pc:picChg chg="del mod">
          <ac:chgData name="Gibbs,Richard@Energy" userId="43eacd15-8e3a-452b-bbcc-5343d9c77dfe" providerId="ADAL" clId="{4C8B8371-E39E-4C52-91C0-CE69B5875034}" dt="2022-03-16T18:17:56.339" v="1356" actId="478"/>
          <ac:picMkLst>
            <pc:docMk/>
            <pc:sldMk cId="2514902214" sldId="318"/>
            <ac:picMk id="14" creationId="{D6A7F3A6-6C22-4D25-B337-FC73EFE64566}"/>
          </ac:picMkLst>
        </pc:picChg>
        <pc:picChg chg="add del mod">
          <ac:chgData name="Gibbs,Richard@Energy" userId="43eacd15-8e3a-452b-bbcc-5343d9c77dfe" providerId="ADAL" clId="{4C8B8371-E39E-4C52-91C0-CE69B5875034}" dt="2022-03-15T21:06:00.145" v="1253" actId="478"/>
          <ac:picMkLst>
            <pc:docMk/>
            <pc:sldMk cId="2514902214" sldId="318"/>
            <ac:picMk id="1028" creationId="{E7002AE0-CC23-420E-AE61-042A3884383B}"/>
          </ac:picMkLst>
        </pc:picChg>
      </pc:sldChg>
      <pc:sldChg chg="modSp mod">
        <pc:chgData name="Gibbs,Richard@Energy" userId="43eacd15-8e3a-452b-bbcc-5343d9c77dfe" providerId="ADAL" clId="{4C8B8371-E39E-4C52-91C0-CE69B5875034}" dt="2022-03-15T20:49:46.513" v="1153" actId="20577"/>
        <pc:sldMkLst>
          <pc:docMk/>
          <pc:sldMk cId="597316568" sldId="320"/>
        </pc:sldMkLst>
        <pc:spChg chg="mod">
          <ac:chgData name="Gibbs,Richard@Energy" userId="43eacd15-8e3a-452b-bbcc-5343d9c77dfe" providerId="ADAL" clId="{4C8B8371-E39E-4C52-91C0-CE69B5875034}" dt="2022-03-15T20:49:46.513" v="1153" actId="20577"/>
          <ac:spMkLst>
            <pc:docMk/>
            <pc:sldMk cId="597316568" sldId="320"/>
            <ac:spMk id="3" creationId="{00000000-0000-0000-0000-000000000000}"/>
          </ac:spMkLst>
        </pc:spChg>
      </pc:sldChg>
      <pc:sldChg chg="modSp mod">
        <pc:chgData name="Gibbs,Richard@Energy" userId="43eacd15-8e3a-452b-bbcc-5343d9c77dfe" providerId="ADAL" clId="{4C8B8371-E39E-4C52-91C0-CE69B5875034}" dt="2022-03-16T22:16:17.053" v="2201" actId="13244"/>
        <pc:sldMkLst>
          <pc:docMk/>
          <pc:sldMk cId="3802546158" sldId="321"/>
        </pc:sldMkLst>
        <pc:picChg chg="ord">
          <ac:chgData name="Gibbs,Richard@Energy" userId="43eacd15-8e3a-452b-bbcc-5343d9c77dfe" providerId="ADAL" clId="{4C8B8371-E39E-4C52-91C0-CE69B5875034}" dt="2022-03-16T22:16:10.917" v="2200" actId="13244"/>
          <ac:picMkLst>
            <pc:docMk/>
            <pc:sldMk cId="3802546158" sldId="321"/>
            <ac:picMk id="7" creationId="{0C99B2D9-858D-49C8-ACC4-B9FED5E86D3D}"/>
          </ac:picMkLst>
        </pc:picChg>
        <pc:picChg chg="ord">
          <ac:chgData name="Gibbs,Richard@Energy" userId="43eacd15-8e3a-452b-bbcc-5343d9c77dfe" providerId="ADAL" clId="{4C8B8371-E39E-4C52-91C0-CE69B5875034}" dt="2022-03-16T22:16:17.053" v="2201" actId="13244"/>
          <ac:picMkLst>
            <pc:docMk/>
            <pc:sldMk cId="3802546158" sldId="321"/>
            <ac:picMk id="9" creationId="{8759E2AC-ECD3-4A73-9713-DD99994D70FB}"/>
          </ac:picMkLst>
        </pc:picChg>
      </pc:sldChg>
      <pc:sldChg chg="modSp mod ord">
        <pc:chgData name="Gibbs,Richard@Energy" userId="43eacd15-8e3a-452b-bbcc-5343d9c77dfe" providerId="ADAL" clId="{4C8B8371-E39E-4C52-91C0-CE69B5875034}" dt="2022-03-15T16:56:46.843" v="782"/>
        <pc:sldMkLst>
          <pc:docMk/>
          <pc:sldMk cId="3442481115" sldId="323"/>
        </pc:sldMkLst>
        <pc:spChg chg="mod">
          <ac:chgData name="Gibbs,Richard@Energy" userId="43eacd15-8e3a-452b-bbcc-5343d9c77dfe" providerId="ADAL" clId="{4C8B8371-E39E-4C52-91C0-CE69B5875034}" dt="2022-03-15T16:55:34.941" v="751" actId="14100"/>
          <ac:spMkLst>
            <pc:docMk/>
            <pc:sldMk cId="3442481115" sldId="323"/>
            <ac:spMk id="33" creationId="{EDD25C3F-3A76-46B1-AA47-187D5BFFF6F0}"/>
          </ac:spMkLst>
        </pc:spChg>
      </pc:sldChg>
      <pc:sldChg chg="modSp mod">
        <pc:chgData name="Gibbs,Richard@Energy" userId="43eacd15-8e3a-452b-bbcc-5343d9c77dfe" providerId="ADAL" clId="{4C8B8371-E39E-4C52-91C0-CE69B5875034}" dt="2022-03-14T23:55:02.638" v="407" actId="20577"/>
        <pc:sldMkLst>
          <pc:docMk/>
          <pc:sldMk cId="39197675" sldId="324"/>
        </pc:sldMkLst>
        <pc:spChg chg="mod">
          <ac:chgData name="Gibbs,Richard@Energy" userId="43eacd15-8e3a-452b-bbcc-5343d9c77dfe" providerId="ADAL" clId="{4C8B8371-E39E-4C52-91C0-CE69B5875034}" dt="2022-03-14T22:56:17.736" v="219" actId="1076"/>
          <ac:spMkLst>
            <pc:docMk/>
            <pc:sldMk cId="39197675" sldId="324"/>
            <ac:spMk id="7" creationId="{66A65763-548C-44D0-83F2-B5A8B67DEDDB}"/>
          </ac:spMkLst>
        </pc:spChg>
        <pc:graphicFrameChg chg="mod modGraphic">
          <ac:chgData name="Gibbs,Richard@Energy" userId="43eacd15-8e3a-452b-bbcc-5343d9c77dfe" providerId="ADAL" clId="{4C8B8371-E39E-4C52-91C0-CE69B5875034}" dt="2022-03-14T23:55:02.638" v="407" actId="20577"/>
          <ac:graphicFrameMkLst>
            <pc:docMk/>
            <pc:sldMk cId="39197675" sldId="324"/>
            <ac:graphicFrameMk id="5" creationId="{CAD20085-237E-4ECF-AFA8-4742D3352CBC}"/>
          </ac:graphicFrameMkLst>
        </pc:graphicFrameChg>
      </pc:sldChg>
      <pc:sldChg chg="modSp mod">
        <pc:chgData name="Gibbs,Richard@Energy" userId="43eacd15-8e3a-452b-bbcc-5343d9c77dfe" providerId="ADAL" clId="{4C8B8371-E39E-4C52-91C0-CE69B5875034}" dt="2022-03-15T20:50:00.129" v="1158" actId="20577"/>
        <pc:sldMkLst>
          <pc:docMk/>
          <pc:sldMk cId="1302912078" sldId="325"/>
        </pc:sldMkLst>
        <pc:spChg chg="mod">
          <ac:chgData name="Gibbs,Richard@Energy" userId="43eacd15-8e3a-452b-bbcc-5343d9c77dfe" providerId="ADAL" clId="{4C8B8371-E39E-4C52-91C0-CE69B5875034}" dt="2022-03-15T20:50:00.129" v="1158" actId="20577"/>
          <ac:spMkLst>
            <pc:docMk/>
            <pc:sldMk cId="1302912078" sldId="325"/>
            <ac:spMk id="3" creationId="{00000000-0000-0000-0000-000000000000}"/>
          </ac:spMkLst>
        </pc:spChg>
      </pc:sldChg>
      <pc:sldChg chg="modSp mod">
        <pc:chgData name="Gibbs,Richard@Energy" userId="43eacd15-8e3a-452b-bbcc-5343d9c77dfe" providerId="ADAL" clId="{4C8B8371-E39E-4C52-91C0-CE69B5875034}" dt="2022-03-11T23:20:15.250" v="2" actId="20577"/>
        <pc:sldMkLst>
          <pc:docMk/>
          <pc:sldMk cId="1966310807" sldId="326"/>
        </pc:sldMkLst>
        <pc:spChg chg="mod">
          <ac:chgData name="Gibbs,Richard@Energy" userId="43eacd15-8e3a-452b-bbcc-5343d9c77dfe" providerId="ADAL" clId="{4C8B8371-E39E-4C52-91C0-CE69B5875034}" dt="2022-03-11T23:20:15.250" v="2" actId="20577"/>
          <ac:spMkLst>
            <pc:docMk/>
            <pc:sldMk cId="1966310807" sldId="326"/>
            <ac:spMk id="3" creationId="{00000000-0000-0000-0000-000000000000}"/>
          </ac:spMkLst>
        </pc:spChg>
      </pc:sldChg>
      <pc:sldChg chg="modSp mod">
        <pc:chgData name="Gibbs,Richard@Energy" userId="43eacd15-8e3a-452b-bbcc-5343d9c77dfe" providerId="ADAL" clId="{4C8B8371-E39E-4C52-91C0-CE69B5875034}" dt="2022-03-16T18:55:11.840" v="1500" actId="962"/>
        <pc:sldMkLst>
          <pc:docMk/>
          <pc:sldMk cId="1942564470" sldId="327"/>
        </pc:sldMkLst>
        <pc:spChg chg="mod">
          <ac:chgData name="Gibbs,Richard@Energy" userId="43eacd15-8e3a-452b-bbcc-5343d9c77dfe" providerId="ADAL" clId="{4C8B8371-E39E-4C52-91C0-CE69B5875034}" dt="2022-03-14T23:41:10.827" v="403" actId="20577"/>
          <ac:spMkLst>
            <pc:docMk/>
            <pc:sldMk cId="1942564470" sldId="327"/>
            <ac:spMk id="2" creationId="{00000000-0000-0000-0000-000000000000}"/>
          </ac:spMkLst>
        </pc:spChg>
        <pc:spChg chg="mod">
          <ac:chgData name="Gibbs,Richard@Energy" userId="43eacd15-8e3a-452b-bbcc-5343d9c77dfe" providerId="ADAL" clId="{4C8B8371-E39E-4C52-91C0-CE69B5875034}" dt="2022-03-14T23:37:33.047" v="400" actId="20577"/>
          <ac:spMkLst>
            <pc:docMk/>
            <pc:sldMk cId="1942564470" sldId="327"/>
            <ac:spMk id="3" creationId="{00000000-0000-0000-0000-000000000000}"/>
          </ac:spMkLst>
        </pc:spChg>
        <pc:picChg chg="mod">
          <ac:chgData name="Gibbs,Richard@Energy" userId="43eacd15-8e3a-452b-bbcc-5343d9c77dfe" providerId="ADAL" clId="{4C8B8371-E39E-4C52-91C0-CE69B5875034}" dt="2022-03-16T18:55:11.840" v="1500" actId="962"/>
          <ac:picMkLst>
            <pc:docMk/>
            <pc:sldMk cId="1942564470" sldId="327"/>
            <ac:picMk id="6" creationId="{46246FCB-33F3-4118-91FC-B105466EA341}"/>
          </ac:picMkLst>
        </pc:picChg>
      </pc:sldChg>
      <pc:sldChg chg="modSp mod modCm modNotesTx">
        <pc:chgData name="Gibbs,Richard@Energy" userId="43eacd15-8e3a-452b-bbcc-5343d9c77dfe" providerId="ADAL" clId="{4C8B8371-E39E-4C52-91C0-CE69B5875034}" dt="2022-03-16T19:10:04.429" v="1532" actId="1076"/>
        <pc:sldMkLst>
          <pc:docMk/>
          <pc:sldMk cId="3631950583" sldId="328"/>
        </pc:sldMkLst>
        <pc:spChg chg="mod">
          <ac:chgData name="Gibbs,Richard@Energy" userId="43eacd15-8e3a-452b-bbcc-5343d9c77dfe" providerId="ADAL" clId="{4C8B8371-E39E-4C52-91C0-CE69B5875034}" dt="2022-03-16T19:10:04.429" v="1532" actId="1076"/>
          <ac:spMkLst>
            <pc:docMk/>
            <pc:sldMk cId="3631950583" sldId="328"/>
            <ac:spMk id="2" creationId="{00000000-0000-0000-0000-000000000000}"/>
          </ac:spMkLst>
        </pc:spChg>
        <pc:spChg chg="mod">
          <ac:chgData name="Gibbs,Richard@Energy" userId="43eacd15-8e3a-452b-bbcc-5343d9c77dfe" providerId="ADAL" clId="{4C8B8371-E39E-4C52-91C0-CE69B5875034}" dt="2022-03-15T22:16:23.083" v="1315" actId="20577"/>
          <ac:spMkLst>
            <pc:docMk/>
            <pc:sldMk cId="3631950583" sldId="328"/>
            <ac:spMk id="33" creationId="{EDD25C3F-3A76-46B1-AA47-187D5BFFF6F0}"/>
          </ac:spMkLst>
        </pc:spChg>
      </pc:sldChg>
      <pc:sldChg chg="ord">
        <pc:chgData name="Gibbs,Richard@Energy" userId="43eacd15-8e3a-452b-bbcc-5343d9c77dfe" providerId="ADAL" clId="{4C8B8371-E39E-4C52-91C0-CE69B5875034}" dt="2022-03-15T17:07:29.263" v="870"/>
        <pc:sldMkLst>
          <pc:docMk/>
          <pc:sldMk cId="2344166371" sldId="329"/>
        </pc:sldMkLst>
      </pc:sldChg>
      <pc:sldChg chg="modNotesTx">
        <pc:chgData name="Gibbs,Richard@Energy" userId="43eacd15-8e3a-452b-bbcc-5343d9c77dfe" providerId="ADAL" clId="{4C8B8371-E39E-4C52-91C0-CE69B5875034}" dt="2022-03-14T22:45:51.479" v="203" actId="5793"/>
        <pc:sldMkLst>
          <pc:docMk/>
          <pc:sldMk cId="3771937019" sldId="330"/>
        </pc:sldMkLst>
      </pc:sldChg>
      <pc:sldChg chg="addSp delSp modSp mod delCm modCm modNotesTx">
        <pc:chgData name="Gibbs,Richard@Energy" userId="43eacd15-8e3a-452b-bbcc-5343d9c77dfe" providerId="ADAL" clId="{4C8B8371-E39E-4C52-91C0-CE69B5875034}" dt="2022-03-17T00:47:39.781" v="2372" actId="255"/>
        <pc:sldMkLst>
          <pc:docMk/>
          <pc:sldMk cId="3029162709" sldId="332"/>
        </pc:sldMkLst>
        <pc:spChg chg="del">
          <ac:chgData name="Gibbs,Richard@Energy" userId="43eacd15-8e3a-452b-bbcc-5343d9c77dfe" providerId="ADAL" clId="{4C8B8371-E39E-4C52-91C0-CE69B5875034}" dt="2022-03-15T21:23:12.880" v="1286" actId="478"/>
          <ac:spMkLst>
            <pc:docMk/>
            <pc:sldMk cId="3029162709" sldId="332"/>
            <ac:spMk id="8" creationId="{921BFE44-5FD8-46A1-A07E-A9626F68188B}"/>
          </ac:spMkLst>
        </pc:spChg>
        <pc:spChg chg="mod">
          <ac:chgData name="Gibbs,Richard@Energy" userId="43eacd15-8e3a-452b-bbcc-5343d9c77dfe" providerId="ADAL" clId="{4C8B8371-E39E-4C52-91C0-CE69B5875034}" dt="2022-03-17T00:47:39.781" v="2372" actId="255"/>
          <ac:spMkLst>
            <pc:docMk/>
            <pc:sldMk cId="3029162709" sldId="332"/>
            <ac:spMk id="33" creationId="{EDD25C3F-3A76-46B1-AA47-187D5BFFF6F0}"/>
          </ac:spMkLst>
        </pc:spChg>
        <pc:picChg chg="add del mod">
          <ac:chgData name="Gibbs,Richard@Energy" userId="43eacd15-8e3a-452b-bbcc-5343d9c77dfe" providerId="ADAL" clId="{4C8B8371-E39E-4C52-91C0-CE69B5875034}" dt="2022-03-15T19:55:57.224" v="1116" actId="21"/>
          <ac:picMkLst>
            <pc:docMk/>
            <pc:sldMk cId="3029162709" sldId="332"/>
            <ac:picMk id="4" creationId="{0AA73CF9-63EB-4393-91E1-3AE4CCB8A420}"/>
          </ac:picMkLst>
        </pc:picChg>
        <pc:picChg chg="mod">
          <ac:chgData name="Gibbs,Richard@Energy" userId="43eacd15-8e3a-452b-bbcc-5343d9c77dfe" providerId="ADAL" clId="{4C8B8371-E39E-4C52-91C0-CE69B5875034}" dt="2022-03-17T00:22:31.897" v="2318" actId="1076"/>
          <ac:picMkLst>
            <pc:docMk/>
            <pc:sldMk cId="3029162709" sldId="332"/>
            <ac:picMk id="5" creationId="{121F9B76-B7F1-4B65-8AE8-04A79D224A74}"/>
          </ac:picMkLst>
        </pc:picChg>
        <pc:picChg chg="add del mod">
          <ac:chgData name="Gibbs,Richard@Energy" userId="43eacd15-8e3a-452b-bbcc-5343d9c77dfe" providerId="ADAL" clId="{4C8B8371-E39E-4C52-91C0-CE69B5875034}" dt="2022-03-15T21:22:11.002" v="1281" actId="478"/>
          <ac:picMkLst>
            <pc:docMk/>
            <pc:sldMk cId="3029162709" sldId="332"/>
            <ac:picMk id="6" creationId="{E98B022D-6F9C-4C6B-A3AA-B5122FCC3594}"/>
          </ac:picMkLst>
        </pc:picChg>
        <pc:picChg chg="add del mod">
          <ac:chgData name="Gibbs,Richard@Energy" userId="43eacd15-8e3a-452b-bbcc-5343d9c77dfe" providerId="ADAL" clId="{4C8B8371-E39E-4C52-91C0-CE69B5875034}" dt="2022-03-15T21:21:44.997" v="1279" actId="478"/>
          <ac:picMkLst>
            <pc:docMk/>
            <pc:sldMk cId="3029162709" sldId="332"/>
            <ac:picMk id="7" creationId="{6ADDA532-62CD-41AB-93E1-2C53EB52F2EA}"/>
          </ac:picMkLst>
        </pc:picChg>
        <pc:picChg chg="add del mod">
          <ac:chgData name="Gibbs,Richard@Energy" userId="43eacd15-8e3a-452b-bbcc-5343d9c77dfe" providerId="ADAL" clId="{4C8B8371-E39E-4C52-91C0-CE69B5875034}" dt="2022-03-15T21:22:53.855" v="1285" actId="478"/>
          <ac:picMkLst>
            <pc:docMk/>
            <pc:sldMk cId="3029162709" sldId="332"/>
            <ac:picMk id="10" creationId="{E50749A3-816A-459D-B20D-A0793AA36F79}"/>
          </ac:picMkLst>
        </pc:picChg>
      </pc:sldChg>
      <pc:sldChg chg="ord">
        <pc:chgData name="Gibbs,Richard@Energy" userId="43eacd15-8e3a-452b-bbcc-5343d9c77dfe" providerId="ADAL" clId="{4C8B8371-E39E-4C52-91C0-CE69B5875034}" dt="2022-03-15T17:52:57.053" v="906"/>
        <pc:sldMkLst>
          <pc:docMk/>
          <pc:sldMk cId="1611190218" sldId="334"/>
        </pc:sldMkLst>
      </pc:sldChg>
      <pc:sldChg chg="modSp mod">
        <pc:chgData name="Gibbs,Richard@Energy" userId="43eacd15-8e3a-452b-bbcc-5343d9c77dfe" providerId="ADAL" clId="{4C8B8371-E39E-4C52-91C0-CE69B5875034}" dt="2022-03-16T22:17:24.348" v="2207" actId="13244"/>
        <pc:sldMkLst>
          <pc:docMk/>
          <pc:sldMk cId="1436607370" sldId="336"/>
        </pc:sldMkLst>
        <pc:spChg chg="mod">
          <ac:chgData name="Gibbs,Richard@Energy" userId="43eacd15-8e3a-452b-bbcc-5343d9c77dfe" providerId="ADAL" clId="{4C8B8371-E39E-4C52-91C0-CE69B5875034}" dt="2022-03-16T21:55:13.288" v="1599" actId="20577"/>
          <ac:spMkLst>
            <pc:docMk/>
            <pc:sldMk cId="1436607370" sldId="336"/>
            <ac:spMk id="2" creationId="{00000000-0000-0000-0000-000000000000}"/>
          </ac:spMkLst>
        </pc:spChg>
        <pc:spChg chg="ord">
          <ac:chgData name="Gibbs,Richard@Energy" userId="43eacd15-8e3a-452b-bbcc-5343d9c77dfe" providerId="ADAL" clId="{4C8B8371-E39E-4C52-91C0-CE69B5875034}" dt="2022-03-16T22:17:23.043" v="2206" actId="13244"/>
          <ac:spMkLst>
            <pc:docMk/>
            <pc:sldMk cId="1436607370" sldId="336"/>
            <ac:spMk id="15" creationId="{89821A37-C78B-4953-9693-3082701E232E}"/>
          </ac:spMkLst>
        </pc:spChg>
        <pc:spChg chg="ord">
          <ac:chgData name="Gibbs,Richard@Energy" userId="43eacd15-8e3a-452b-bbcc-5343d9c77dfe" providerId="ADAL" clId="{4C8B8371-E39E-4C52-91C0-CE69B5875034}" dt="2022-03-16T22:17:24.348" v="2207" actId="13244"/>
          <ac:spMkLst>
            <pc:docMk/>
            <pc:sldMk cId="1436607370" sldId="336"/>
            <ac:spMk id="17" creationId="{F7D78557-9DAC-4313-8D06-A55E5D3F5C54}"/>
          </ac:spMkLst>
        </pc:spChg>
        <pc:picChg chg="mod">
          <ac:chgData name="Gibbs,Richard@Energy" userId="43eacd15-8e3a-452b-bbcc-5343d9c77dfe" providerId="ADAL" clId="{4C8B8371-E39E-4C52-91C0-CE69B5875034}" dt="2022-03-15T21:50:53.527" v="1298" actId="962"/>
          <ac:picMkLst>
            <pc:docMk/>
            <pc:sldMk cId="1436607370" sldId="336"/>
            <ac:picMk id="13" creationId="{6CBEBCEA-F71B-41FC-A936-A7E29B0C7E79}"/>
          </ac:picMkLst>
        </pc:picChg>
      </pc:sldChg>
      <pc:sldChg chg="addSp modSp mod">
        <pc:chgData name="Gibbs,Richard@Energy" userId="43eacd15-8e3a-452b-bbcc-5343d9c77dfe" providerId="ADAL" clId="{4C8B8371-E39E-4C52-91C0-CE69B5875034}" dt="2022-03-15T21:50:31.715" v="1291" actId="962"/>
        <pc:sldMkLst>
          <pc:docMk/>
          <pc:sldMk cId="3501964622" sldId="337"/>
        </pc:sldMkLst>
        <pc:spChg chg="mod">
          <ac:chgData name="Gibbs,Richard@Energy" userId="43eacd15-8e3a-452b-bbcc-5343d9c77dfe" providerId="ADAL" clId="{4C8B8371-E39E-4C52-91C0-CE69B5875034}" dt="2022-03-15T16:33:09.560" v="746" actId="20577"/>
          <ac:spMkLst>
            <pc:docMk/>
            <pc:sldMk cId="3501964622" sldId="337"/>
            <ac:spMk id="3" creationId="{00000000-0000-0000-0000-000000000000}"/>
          </ac:spMkLst>
        </pc:spChg>
        <pc:spChg chg="add mod">
          <ac:chgData name="Gibbs,Richard@Energy" userId="43eacd15-8e3a-452b-bbcc-5343d9c77dfe" providerId="ADAL" clId="{4C8B8371-E39E-4C52-91C0-CE69B5875034}" dt="2022-03-15T20:46:06.856" v="1142" actId="2711"/>
          <ac:spMkLst>
            <pc:docMk/>
            <pc:sldMk cId="3501964622" sldId="337"/>
            <ac:spMk id="5" creationId="{78EDE1C5-EAE7-466C-B561-419E4CE397E4}"/>
          </ac:spMkLst>
        </pc:spChg>
        <pc:spChg chg="add mod">
          <ac:chgData name="Gibbs,Richard@Energy" userId="43eacd15-8e3a-452b-bbcc-5343d9c77dfe" providerId="ADAL" clId="{4C8B8371-E39E-4C52-91C0-CE69B5875034}" dt="2022-03-15T16:30:54.612" v="739" actId="1076"/>
          <ac:spMkLst>
            <pc:docMk/>
            <pc:sldMk cId="3501964622" sldId="337"/>
            <ac:spMk id="6" creationId="{ADBE3C4C-E204-4D81-92D5-C8A178538B04}"/>
          </ac:spMkLst>
        </pc:spChg>
        <pc:picChg chg="mod">
          <ac:chgData name="Gibbs,Richard@Energy" userId="43eacd15-8e3a-452b-bbcc-5343d9c77dfe" providerId="ADAL" clId="{4C8B8371-E39E-4C52-91C0-CE69B5875034}" dt="2022-03-15T16:31:50.347" v="743" actId="1076"/>
          <ac:picMkLst>
            <pc:docMk/>
            <pc:sldMk cId="3501964622" sldId="337"/>
            <ac:picMk id="8" creationId="{DD1643BA-3C41-4AF5-9C57-1ABCF89A6BDD}"/>
          </ac:picMkLst>
        </pc:picChg>
        <pc:picChg chg="mod">
          <ac:chgData name="Gibbs,Richard@Energy" userId="43eacd15-8e3a-452b-bbcc-5343d9c77dfe" providerId="ADAL" clId="{4C8B8371-E39E-4C52-91C0-CE69B5875034}" dt="2022-03-15T21:50:31.715" v="1291" actId="962"/>
          <ac:picMkLst>
            <pc:docMk/>
            <pc:sldMk cId="3501964622" sldId="337"/>
            <ac:picMk id="9" creationId="{13FCFACA-E992-4B6E-98BF-25477A4179DB}"/>
          </ac:picMkLst>
        </pc:picChg>
      </pc:sldChg>
      <pc:sldChg chg="ord">
        <pc:chgData name="Gibbs,Richard@Energy" userId="43eacd15-8e3a-452b-bbcc-5343d9c77dfe" providerId="ADAL" clId="{4C8B8371-E39E-4C52-91C0-CE69B5875034}" dt="2022-03-15T17:52:57.053" v="906"/>
        <pc:sldMkLst>
          <pc:docMk/>
          <pc:sldMk cId="2726690659" sldId="339"/>
        </pc:sldMkLst>
      </pc:sldChg>
      <pc:sldChg chg="modSp mod ord">
        <pc:chgData name="Gibbs,Richard@Energy" userId="43eacd15-8e3a-452b-bbcc-5343d9c77dfe" providerId="ADAL" clId="{4C8B8371-E39E-4C52-91C0-CE69B5875034}" dt="2022-03-15T21:50:47.999" v="1296" actId="962"/>
        <pc:sldMkLst>
          <pc:docMk/>
          <pc:sldMk cId="292287691" sldId="342"/>
        </pc:sldMkLst>
        <pc:picChg chg="mod">
          <ac:chgData name="Gibbs,Richard@Energy" userId="43eacd15-8e3a-452b-bbcc-5343d9c77dfe" providerId="ADAL" clId="{4C8B8371-E39E-4C52-91C0-CE69B5875034}" dt="2022-03-15T21:50:47.999" v="1296" actId="962"/>
          <ac:picMkLst>
            <pc:docMk/>
            <pc:sldMk cId="292287691" sldId="342"/>
            <ac:picMk id="7" creationId="{E17E6E0F-5C1E-46C5-98EB-D341E168CEF6}"/>
          </ac:picMkLst>
        </pc:picChg>
      </pc:sldChg>
      <pc:sldChg chg="modSp mod">
        <pc:chgData name="Gibbs,Richard@Energy" userId="43eacd15-8e3a-452b-bbcc-5343d9c77dfe" providerId="ADAL" clId="{4C8B8371-E39E-4C52-91C0-CE69B5875034}" dt="2022-03-16T16:22:38.180" v="1322" actId="20577"/>
        <pc:sldMkLst>
          <pc:docMk/>
          <pc:sldMk cId="1904045492" sldId="344"/>
        </pc:sldMkLst>
        <pc:graphicFrameChg chg="modGraphic">
          <ac:chgData name="Gibbs,Richard@Energy" userId="43eacd15-8e3a-452b-bbcc-5343d9c77dfe" providerId="ADAL" clId="{4C8B8371-E39E-4C52-91C0-CE69B5875034}" dt="2022-03-16T16:22:38.180" v="1322" actId="20577"/>
          <ac:graphicFrameMkLst>
            <pc:docMk/>
            <pc:sldMk cId="1904045492" sldId="344"/>
            <ac:graphicFrameMk id="5" creationId="{CAD20085-237E-4ECF-AFA8-4742D3352CBC}"/>
          </ac:graphicFrameMkLst>
        </pc:graphicFrameChg>
      </pc:sldChg>
      <pc:sldChg chg="modSp del mod">
        <pc:chgData name="Gibbs,Richard@Energy" userId="43eacd15-8e3a-452b-bbcc-5343d9c77dfe" providerId="ADAL" clId="{4C8B8371-E39E-4C52-91C0-CE69B5875034}" dt="2022-03-16T16:27:10.063" v="1326" actId="2696"/>
        <pc:sldMkLst>
          <pc:docMk/>
          <pc:sldMk cId="4270484415" sldId="345"/>
        </pc:sldMkLst>
        <pc:spChg chg="mod">
          <ac:chgData name="Gibbs,Richard@Energy" userId="43eacd15-8e3a-452b-bbcc-5343d9c77dfe" providerId="ADAL" clId="{4C8B8371-E39E-4C52-91C0-CE69B5875034}" dt="2022-03-16T16:23:57.767" v="1323" actId="20577"/>
          <ac:spMkLst>
            <pc:docMk/>
            <pc:sldMk cId="4270484415" sldId="345"/>
            <ac:spMk id="3" creationId="{00000000-0000-0000-0000-000000000000}"/>
          </ac:spMkLst>
        </pc:spChg>
      </pc:sldChg>
      <pc:sldChg chg="modSp mod">
        <pc:chgData name="Gibbs,Richard@Energy" userId="43eacd15-8e3a-452b-bbcc-5343d9c77dfe" providerId="ADAL" clId="{4C8B8371-E39E-4C52-91C0-CE69B5875034}" dt="2022-03-14T17:41:45.366" v="153" actId="14100"/>
        <pc:sldMkLst>
          <pc:docMk/>
          <pc:sldMk cId="3454077173" sldId="346"/>
        </pc:sldMkLst>
        <pc:spChg chg="mod">
          <ac:chgData name="Gibbs,Richard@Energy" userId="43eacd15-8e3a-452b-bbcc-5343d9c77dfe" providerId="ADAL" clId="{4C8B8371-E39E-4C52-91C0-CE69B5875034}" dt="2022-03-14T17:41:45.366" v="153" actId="14100"/>
          <ac:spMkLst>
            <pc:docMk/>
            <pc:sldMk cId="3454077173" sldId="346"/>
            <ac:spMk id="2" creationId="{00000000-0000-0000-0000-000000000000}"/>
          </ac:spMkLst>
        </pc:spChg>
      </pc:sldChg>
      <pc:sldChg chg="modSp mod ord">
        <pc:chgData name="Gibbs,Richard@Energy" userId="43eacd15-8e3a-452b-bbcc-5343d9c77dfe" providerId="ADAL" clId="{4C8B8371-E39E-4C52-91C0-CE69B5875034}" dt="2022-03-15T17:52:57.053" v="906"/>
        <pc:sldMkLst>
          <pc:docMk/>
          <pc:sldMk cId="207736033" sldId="347"/>
        </pc:sldMkLst>
        <pc:spChg chg="mod">
          <ac:chgData name="Gibbs,Richard@Energy" userId="43eacd15-8e3a-452b-bbcc-5343d9c77dfe" providerId="ADAL" clId="{4C8B8371-E39E-4C52-91C0-CE69B5875034}" dt="2022-03-14T17:43:30.861" v="155" actId="20577"/>
          <ac:spMkLst>
            <pc:docMk/>
            <pc:sldMk cId="207736033" sldId="347"/>
            <ac:spMk id="6" creationId="{33FCB6CD-E07A-43C2-9757-1F047039B8E1}"/>
          </ac:spMkLst>
        </pc:spChg>
      </pc:sldChg>
      <pc:sldChg chg="modNotesTx">
        <pc:chgData name="Gibbs,Richard@Energy" userId="43eacd15-8e3a-452b-bbcc-5343d9c77dfe" providerId="ADAL" clId="{4C8B8371-E39E-4C52-91C0-CE69B5875034}" dt="2022-03-14T22:52:11.702" v="210" actId="6549"/>
        <pc:sldMkLst>
          <pc:docMk/>
          <pc:sldMk cId="566315731" sldId="348"/>
        </pc:sldMkLst>
      </pc:sldChg>
      <pc:sldChg chg="addSp modSp mod">
        <pc:chgData name="Gibbs,Richard@Energy" userId="43eacd15-8e3a-452b-bbcc-5343d9c77dfe" providerId="ADAL" clId="{4C8B8371-E39E-4C52-91C0-CE69B5875034}" dt="2022-03-15T17:06:19.233" v="868" actId="20577"/>
        <pc:sldMkLst>
          <pc:docMk/>
          <pc:sldMk cId="3045613457" sldId="349"/>
        </pc:sldMkLst>
        <pc:spChg chg="mod">
          <ac:chgData name="Gibbs,Richard@Energy" userId="43eacd15-8e3a-452b-bbcc-5343d9c77dfe" providerId="ADAL" clId="{4C8B8371-E39E-4C52-91C0-CE69B5875034}" dt="2022-03-15T17:06:19.233" v="868" actId="20577"/>
          <ac:spMkLst>
            <pc:docMk/>
            <pc:sldMk cId="3045613457" sldId="349"/>
            <ac:spMk id="3" creationId="{828D9178-278D-41E6-8717-C598041D7FC8}"/>
          </ac:spMkLst>
        </pc:spChg>
        <pc:spChg chg="add mod">
          <ac:chgData name="Gibbs,Richard@Energy" userId="43eacd15-8e3a-452b-bbcc-5343d9c77dfe" providerId="ADAL" clId="{4C8B8371-E39E-4C52-91C0-CE69B5875034}" dt="2022-03-15T16:59:43.296" v="789" actId="14861"/>
          <ac:spMkLst>
            <pc:docMk/>
            <pc:sldMk cId="3045613457" sldId="349"/>
            <ac:spMk id="5" creationId="{BE5F3DC1-E496-4FA2-A345-91548397749B}"/>
          </ac:spMkLst>
        </pc:spChg>
      </pc:sldChg>
      <pc:sldChg chg="modSp add mod ord modNotesTx">
        <pc:chgData name="Gibbs,Richard@Energy" userId="43eacd15-8e3a-452b-bbcc-5343d9c77dfe" providerId="ADAL" clId="{4C8B8371-E39E-4C52-91C0-CE69B5875034}" dt="2022-03-14T22:52:09.293" v="209" actId="20577"/>
        <pc:sldMkLst>
          <pc:docMk/>
          <pc:sldMk cId="1805482864" sldId="350"/>
        </pc:sldMkLst>
        <pc:spChg chg="mod">
          <ac:chgData name="Gibbs,Richard@Energy" userId="43eacd15-8e3a-452b-bbcc-5343d9c77dfe" providerId="ADAL" clId="{4C8B8371-E39E-4C52-91C0-CE69B5875034}" dt="2022-03-14T22:37:01.146" v="178" actId="20577"/>
          <ac:spMkLst>
            <pc:docMk/>
            <pc:sldMk cId="1805482864" sldId="350"/>
            <ac:spMk id="2" creationId="{00000000-0000-0000-0000-000000000000}"/>
          </ac:spMkLst>
        </pc:spChg>
        <pc:spChg chg="mod">
          <ac:chgData name="Gibbs,Richard@Energy" userId="43eacd15-8e3a-452b-bbcc-5343d9c77dfe" providerId="ADAL" clId="{4C8B8371-E39E-4C52-91C0-CE69B5875034}" dt="2022-03-14T22:37:26.717" v="202" actId="20577"/>
          <ac:spMkLst>
            <pc:docMk/>
            <pc:sldMk cId="1805482864" sldId="350"/>
            <ac:spMk id="3" creationId="{00000000-0000-0000-0000-000000000000}"/>
          </ac:spMkLst>
        </pc:spChg>
      </pc:sldChg>
      <pc:sldChg chg="addSp delSp modSp del mod ord">
        <pc:chgData name="Gibbs,Richard@Energy" userId="43eacd15-8e3a-452b-bbcc-5343d9c77dfe" providerId="ADAL" clId="{4C8B8371-E39E-4C52-91C0-CE69B5875034}" dt="2022-03-17T00:34:01.217" v="2359" actId="2696"/>
        <pc:sldMkLst>
          <pc:docMk/>
          <pc:sldMk cId="3189696689" sldId="352"/>
        </pc:sldMkLst>
        <pc:spChg chg="mod">
          <ac:chgData name="Gibbs,Richard@Energy" userId="43eacd15-8e3a-452b-bbcc-5343d9c77dfe" providerId="ADAL" clId="{4C8B8371-E39E-4C52-91C0-CE69B5875034}" dt="2022-03-15T19:14:05.155" v="1077" actId="1076"/>
          <ac:spMkLst>
            <pc:docMk/>
            <pc:sldMk cId="3189696689" sldId="352"/>
            <ac:spMk id="2" creationId="{00000000-0000-0000-0000-000000000000}"/>
          </ac:spMkLst>
        </pc:spChg>
        <pc:spChg chg="mod">
          <ac:chgData name="Gibbs,Richard@Energy" userId="43eacd15-8e3a-452b-bbcc-5343d9c77dfe" providerId="ADAL" clId="{4C8B8371-E39E-4C52-91C0-CE69B5875034}" dt="2022-03-16T18:54:25.503" v="1495" actId="20577"/>
          <ac:spMkLst>
            <pc:docMk/>
            <pc:sldMk cId="3189696689" sldId="352"/>
            <ac:spMk id="3" creationId="{00000000-0000-0000-0000-000000000000}"/>
          </ac:spMkLst>
        </pc:spChg>
        <pc:spChg chg="add mod">
          <ac:chgData name="Gibbs,Richard@Energy" userId="43eacd15-8e3a-452b-bbcc-5343d9c77dfe" providerId="ADAL" clId="{4C8B8371-E39E-4C52-91C0-CE69B5875034}" dt="2022-03-17T00:23:34.742" v="2322" actId="20577"/>
          <ac:spMkLst>
            <pc:docMk/>
            <pc:sldMk cId="3189696689" sldId="352"/>
            <ac:spMk id="5" creationId="{EE7BB55C-F51C-464D-A817-642FB5A5386C}"/>
          </ac:spMkLst>
        </pc:spChg>
        <pc:spChg chg="add del mod">
          <ac:chgData name="Gibbs,Richard@Energy" userId="43eacd15-8e3a-452b-bbcc-5343d9c77dfe" providerId="ADAL" clId="{4C8B8371-E39E-4C52-91C0-CE69B5875034}" dt="2022-03-16T23:38:48.037" v="2264" actId="478"/>
          <ac:spMkLst>
            <pc:docMk/>
            <pc:sldMk cId="3189696689" sldId="352"/>
            <ac:spMk id="6" creationId="{8E7BC5D8-79AA-4DC3-8F64-FCC9091FAB10}"/>
          </ac:spMkLst>
        </pc:spChg>
        <pc:spChg chg="add del mod">
          <ac:chgData name="Gibbs,Richard@Energy" userId="43eacd15-8e3a-452b-bbcc-5343d9c77dfe" providerId="ADAL" clId="{4C8B8371-E39E-4C52-91C0-CE69B5875034}" dt="2022-03-16T23:38:45.504" v="2263" actId="478"/>
          <ac:spMkLst>
            <pc:docMk/>
            <pc:sldMk cId="3189696689" sldId="352"/>
            <ac:spMk id="7" creationId="{E4334B29-2B73-46D2-B625-ABF1801EF71D}"/>
          </ac:spMkLst>
        </pc:spChg>
        <pc:picChg chg="mod">
          <ac:chgData name="Gibbs,Richard@Energy" userId="43eacd15-8e3a-452b-bbcc-5343d9c77dfe" providerId="ADAL" clId="{4C8B8371-E39E-4C52-91C0-CE69B5875034}" dt="2022-03-16T18:55:25.168" v="1503" actId="962"/>
          <ac:picMkLst>
            <pc:docMk/>
            <pc:sldMk cId="3189696689" sldId="352"/>
            <ac:picMk id="12" creationId="{EA554757-FF93-48C3-8178-7F712B158706}"/>
          </ac:picMkLst>
        </pc:picChg>
      </pc:sldChg>
      <pc:sldChg chg="addSp delSp modSp mod modNotesTx">
        <pc:chgData name="Gibbs,Richard@Energy" userId="43eacd15-8e3a-452b-bbcc-5343d9c77dfe" providerId="ADAL" clId="{4C8B8371-E39E-4C52-91C0-CE69B5875034}" dt="2022-03-17T00:48:09.962" v="2376" actId="179"/>
        <pc:sldMkLst>
          <pc:docMk/>
          <pc:sldMk cId="3205340865" sldId="353"/>
        </pc:sldMkLst>
        <pc:spChg chg="mod">
          <ac:chgData name="Gibbs,Richard@Energy" userId="43eacd15-8e3a-452b-bbcc-5343d9c77dfe" providerId="ADAL" clId="{4C8B8371-E39E-4C52-91C0-CE69B5875034}" dt="2022-03-16T17:59:44.222" v="1346" actId="14100"/>
          <ac:spMkLst>
            <pc:docMk/>
            <pc:sldMk cId="3205340865" sldId="353"/>
            <ac:spMk id="2" creationId="{00000000-0000-0000-0000-000000000000}"/>
          </ac:spMkLst>
        </pc:spChg>
        <pc:spChg chg="mod">
          <ac:chgData name="Gibbs,Richard@Energy" userId="43eacd15-8e3a-452b-bbcc-5343d9c77dfe" providerId="ADAL" clId="{4C8B8371-E39E-4C52-91C0-CE69B5875034}" dt="2022-03-15T20:15:10.333" v="1130" actId="1076"/>
          <ac:spMkLst>
            <pc:docMk/>
            <pc:sldMk cId="3205340865" sldId="353"/>
            <ac:spMk id="32" creationId="{00000000-0000-0000-0000-000000000000}"/>
          </ac:spMkLst>
        </pc:spChg>
        <pc:spChg chg="mod">
          <ac:chgData name="Gibbs,Richard@Energy" userId="43eacd15-8e3a-452b-bbcc-5343d9c77dfe" providerId="ADAL" clId="{4C8B8371-E39E-4C52-91C0-CE69B5875034}" dt="2022-03-17T00:48:09.962" v="2376" actId="179"/>
          <ac:spMkLst>
            <pc:docMk/>
            <pc:sldMk cId="3205340865" sldId="353"/>
            <ac:spMk id="33" creationId="{EDD25C3F-3A76-46B1-AA47-187D5BFFF6F0}"/>
          </ac:spMkLst>
        </pc:spChg>
        <pc:picChg chg="add del mod">
          <ac:chgData name="Gibbs,Richard@Energy" userId="43eacd15-8e3a-452b-bbcc-5343d9c77dfe" providerId="ADAL" clId="{4C8B8371-E39E-4C52-91C0-CE69B5875034}" dt="2022-03-15T19:50:35.824" v="1088" actId="478"/>
          <ac:picMkLst>
            <pc:docMk/>
            <pc:sldMk cId="3205340865" sldId="353"/>
            <ac:picMk id="3" creationId="{07434121-2879-4B64-AF51-7DA401F03CB8}"/>
          </ac:picMkLst>
        </pc:picChg>
        <pc:picChg chg="add del mod">
          <ac:chgData name="Gibbs,Richard@Energy" userId="43eacd15-8e3a-452b-bbcc-5343d9c77dfe" providerId="ADAL" clId="{4C8B8371-E39E-4C52-91C0-CE69B5875034}" dt="2022-03-15T19:52:55.235" v="1093" actId="478"/>
          <ac:picMkLst>
            <pc:docMk/>
            <pc:sldMk cId="3205340865" sldId="353"/>
            <ac:picMk id="5" creationId="{E72211D8-B799-48F5-87DC-C32247F475E3}"/>
          </ac:picMkLst>
        </pc:picChg>
        <pc:picChg chg="mod">
          <ac:chgData name="Gibbs,Richard@Energy" userId="43eacd15-8e3a-452b-bbcc-5343d9c77dfe" providerId="ADAL" clId="{4C8B8371-E39E-4C52-91C0-CE69B5875034}" dt="2022-03-16T18:50:04.845" v="1475" actId="14100"/>
          <ac:picMkLst>
            <pc:docMk/>
            <pc:sldMk cId="3205340865" sldId="353"/>
            <ac:picMk id="6" creationId="{B365ED77-D702-40B5-BC10-51149BBD3457}"/>
          </ac:picMkLst>
        </pc:picChg>
        <pc:picChg chg="add del mod">
          <ac:chgData name="Gibbs,Richard@Energy" userId="43eacd15-8e3a-452b-bbcc-5343d9c77dfe" providerId="ADAL" clId="{4C8B8371-E39E-4C52-91C0-CE69B5875034}" dt="2022-03-15T19:55:32.716" v="1108" actId="21"/>
          <ac:picMkLst>
            <pc:docMk/>
            <pc:sldMk cId="3205340865" sldId="353"/>
            <ac:picMk id="7" creationId="{9007760C-1586-4E7D-B8E9-1DDD95569042}"/>
          </ac:picMkLst>
        </pc:picChg>
        <pc:picChg chg="add mod">
          <ac:chgData name="Gibbs,Richard@Energy" userId="43eacd15-8e3a-452b-bbcc-5343d9c77dfe" providerId="ADAL" clId="{4C8B8371-E39E-4C52-91C0-CE69B5875034}" dt="2022-03-15T19:59:00.251" v="1128" actId="1076"/>
          <ac:picMkLst>
            <pc:docMk/>
            <pc:sldMk cId="3205340865" sldId="353"/>
            <ac:picMk id="10" creationId="{996E0DAD-CC84-4119-A355-4B45CD570F11}"/>
          </ac:picMkLst>
        </pc:picChg>
      </pc:sldChg>
      <pc:sldChg chg="delSp modSp mod modNotesTx">
        <pc:chgData name="Gibbs,Richard@Energy" userId="43eacd15-8e3a-452b-bbcc-5343d9c77dfe" providerId="ADAL" clId="{4C8B8371-E39E-4C52-91C0-CE69B5875034}" dt="2022-03-17T01:19:07.633" v="2378" actId="5793"/>
        <pc:sldMkLst>
          <pc:docMk/>
          <pc:sldMk cId="1117916523" sldId="354"/>
        </pc:sldMkLst>
        <pc:spChg chg="del mod">
          <ac:chgData name="Gibbs,Richard@Energy" userId="43eacd15-8e3a-452b-bbcc-5343d9c77dfe" providerId="ADAL" clId="{4C8B8371-E39E-4C52-91C0-CE69B5875034}" dt="2022-03-16T22:15:18.910" v="2196" actId="478"/>
          <ac:spMkLst>
            <pc:docMk/>
            <pc:sldMk cId="1117916523" sldId="354"/>
            <ac:spMk id="6" creationId="{2F87471E-5D5B-45AC-AD06-992681F23C52}"/>
          </ac:spMkLst>
        </pc:spChg>
        <pc:spChg chg="mod">
          <ac:chgData name="Gibbs,Richard@Energy" userId="43eacd15-8e3a-452b-bbcc-5343d9c77dfe" providerId="ADAL" clId="{4C8B8371-E39E-4C52-91C0-CE69B5875034}" dt="2022-03-16T22:09:26.597" v="1600" actId="207"/>
          <ac:spMkLst>
            <pc:docMk/>
            <pc:sldMk cId="1117916523" sldId="354"/>
            <ac:spMk id="8" creationId="{1DEB5D0C-3C84-464F-9323-0EA861FC112B}"/>
          </ac:spMkLst>
        </pc:spChg>
        <pc:spChg chg="mod">
          <ac:chgData name="Gibbs,Richard@Energy" userId="43eacd15-8e3a-452b-bbcc-5343d9c77dfe" providerId="ADAL" clId="{4C8B8371-E39E-4C52-91C0-CE69B5875034}" dt="2022-03-16T22:09:48.084" v="1601" actId="207"/>
          <ac:spMkLst>
            <pc:docMk/>
            <pc:sldMk cId="1117916523" sldId="354"/>
            <ac:spMk id="9" creationId="{7614D236-B6E7-4D23-A70A-16CB85A04006}"/>
          </ac:spMkLst>
        </pc:spChg>
        <pc:spChg chg="mod">
          <ac:chgData name="Gibbs,Richard@Energy" userId="43eacd15-8e3a-452b-bbcc-5343d9c77dfe" providerId="ADAL" clId="{4C8B8371-E39E-4C52-91C0-CE69B5875034}" dt="2022-03-16T22:09:57.328" v="1602" actId="207"/>
          <ac:spMkLst>
            <pc:docMk/>
            <pc:sldMk cId="1117916523" sldId="354"/>
            <ac:spMk id="10" creationId="{3780C13A-47F4-403D-B722-F66D9DB4C263}"/>
          </ac:spMkLst>
        </pc:spChg>
        <pc:spChg chg="ord">
          <ac:chgData name="Gibbs,Richard@Energy" userId="43eacd15-8e3a-452b-bbcc-5343d9c77dfe" providerId="ADAL" clId="{4C8B8371-E39E-4C52-91C0-CE69B5875034}" dt="2022-03-16T22:15:37.635" v="2197" actId="13244"/>
          <ac:spMkLst>
            <pc:docMk/>
            <pc:sldMk cId="1117916523" sldId="354"/>
            <ac:spMk id="14" creationId="{C6C487FF-7645-4A77-A7E6-BC0EC4BBDA9F}"/>
          </ac:spMkLst>
        </pc:spChg>
        <pc:spChg chg="ord">
          <ac:chgData name="Gibbs,Richard@Energy" userId="43eacd15-8e3a-452b-bbcc-5343d9c77dfe" providerId="ADAL" clId="{4C8B8371-E39E-4C52-91C0-CE69B5875034}" dt="2022-03-16T22:15:41.325" v="2198" actId="13244"/>
          <ac:spMkLst>
            <pc:docMk/>
            <pc:sldMk cId="1117916523" sldId="354"/>
            <ac:spMk id="15" creationId="{DF9E75E9-AAE4-4713-8875-D08C6314ED26}"/>
          </ac:spMkLst>
        </pc:spChg>
        <pc:spChg chg="ord">
          <ac:chgData name="Gibbs,Richard@Energy" userId="43eacd15-8e3a-452b-bbcc-5343d9c77dfe" providerId="ADAL" clId="{4C8B8371-E39E-4C52-91C0-CE69B5875034}" dt="2022-03-16T22:15:45.036" v="2199" actId="13244"/>
          <ac:spMkLst>
            <pc:docMk/>
            <pc:sldMk cId="1117916523" sldId="354"/>
            <ac:spMk id="16" creationId="{47558079-C19C-46D3-BD83-326E0C198CA4}"/>
          </ac:spMkLst>
        </pc:spChg>
        <pc:cxnChg chg="mod">
          <ac:chgData name="Gibbs,Richard@Energy" userId="43eacd15-8e3a-452b-bbcc-5343d9c77dfe" providerId="ADAL" clId="{4C8B8371-E39E-4C52-91C0-CE69B5875034}" dt="2022-03-16T22:12:31.839" v="1755" actId="962"/>
          <ac:cxnSpMkLst>
            <pc:docMk/>
            <pc:sldMk cId="1117916523" sldId="354"/>
            <ac:cxnSpMk id="18" creationId="{6357E6AF-D84F-4B16-BA0E-48D615AC67B4}"/>
          </ac:cxnSpMkLst>
        </pc:cxnChg>
        <pc:cxnChg chg="mod">
          <ac:chgData name="Gibbs,Richard@Energy" userId="43eacd15-8e3a-452b-bbcc-5343d9c77dfe" providerId="ADAL" clId="{4C8B8371-E39E-4C52-91C0-CE69B5875034}" dt="2022-03-16T22:12:35.223" v="1756" actId="962"/>
          <ac:cxnSpMkLst>
            <pc:docMk/>
            <pc:sldMk cId="1117916523" sldId="354"/>
            <ac:cxnSpMk id="20" creationId="{4A18E330-1BAB-47AD-BC98-CD7C28635506}"/>
          </ac:cxnSpMkLst>
        </pc:cxnChg>
      </pc:sldChg>
      <pc:sldChg chg="del">
        <pc:chgData name="Gibbs,Richard@Energy" userId="43eacd15-8e3a-452b-bbcc-5343d9c77dfe" providerId="ADAL" clId="{4C8B8371-E39E-4C52-91C0-CE69B5875034}" dt="2022-03-16T18:32:41.003" v="1401" actId="2696"/>
        <pc:sldMkLst>
          <pc:docMk/>
          <pc:sldMk cId="1302456337" sldId="354"/>
        </pc:sldMkLst>
      </pc:sldChg>
      <pc:sldChg chg="modSp mod">
        <pc:chgData name="Gibbs,Richard@Energy" userId="43eacd15-8e3a-452b-bbcc-5343d9c77dfe" providerId="ADAL" clId="{4C8B8371-E39E-4C52-91C0-CE69B5875034}" dt="2022-03-16T22:16:55.628" v="2205" actId="13244"/>
        <pc:sldMkLst>
          <pc:docMk/>
          <pc:sldMk cId="3062109816" sldId="355"/>
        </pc:sldMkLst>
        <pc:spChg chg="ord">
          <ac:chgData name="Gibbs,Richard@Energy" userId="43eacd15-8e3a-452b-bbcc-5343d9c77dfe" providerId="ADAL" clId="{4C8B8371-E39E-4C52-91C0-CE69B5875034}" dt="2022-03-16T22:16:50.885" v="2203" actId="13244"/>
          <ac:spMkLst>
            <pc:docMk/>
            <pc:sldMk cId="3062109816" sldId="355"/>
            <ac:spMk id="10" creationId="{93A15C38-63D7-4BA2-BC91-7FA726876DD2}"/>
          </ac:spMkLst>
        </pc:spChg>
        <pc:spChg chg="ord">
          <ac:chgData name="Gibbs,Richard@Energy" userId="43eacd15-8e3a-452b-bbcc-5343d9c77dfe" providerId="ADAL" clId="{4C8B8371-E39E-4C52-91C0-CE69B5875034}" dt="2022-03-16T22:16:53.613" v="2204" actId="13244"/>
          <ac:spMkLst>
            <pc:docMk/>
            <pc:sldMk cId="3062109816" sldId="355"/>
            <ac:spMk id="16" creationId="{01BACD14-077E-4F38-883A-E687A7FA44D8}"/>
          </ac:spMkLst>
        </pc:spChg>
        <pc:spChg chg="ord">
          <ac:chgData name="Gibbs,Richard@Energy" userId="43eacd15-8e3a-452b-bbcc-5343d9c77dfe" providerId="ADAL" clId="{4C8B8371-E39E-4C52-91C0-CE69B5875034}" dt="2022-03-16T22:16:55.628" v="2205" actId="13244"/>
          <ac:spMkLst>
            <pc:docMk/>
            <pc:sldMk cId="3062109816" sldId="355"/>
            <ac:spMk id="17" creationId="{12958470-6D21-43F9-8B2C-7E1FEF4A301F}"/>
          </ac:spMkLst>
        </pc:spChg>
        <pc:picChg chg="mod">
          <ac:chgData name="Gibbs,Richard@Energy" userId="43eacd15-8e3a-452b-bbcc-5343d9c77dfe" providerId="ADAL" clId="{4C8B8371-E39E-4C52-91C0-CE69B5875034}" dt="2022-03-16T22:12:42.534" v="1757" actId="962"/>
          <ac:picMkLst>
            <pc:docMk/>
            <pc:sldMk cId="3062109816" sldId="355"/>
            <ac:picMk id="4" creationId="{DCD68381-45B0-4EF1-A83D-80DDAC2ADC82}"/>
          </ac:picMkLst>
        </pc:picChg>
        <pc:picChg chg="mod">
          <ac:chgData name="Gibbs,Richard@Energy" userId="43eacd15-8e3a-452b-bbcc-5343d9c77dfe" providerId="ADAL" clId="{4C8B8371-E39E-4C52-91C0-CE69B5875034}" dt="2022-03-16T22:12:52.991" v="1761" actId="962"/>
          <ac:picMkLst>
            <pc:docMk/>
            <pc:sldMk cId="3062109816" sldId="355"/>
            <ac:picMk id="6" creationId="{C9A7ED9D-27A8-4CEF-A852-1F696D4242A3}"/>
          </ac:picMkLst>
        </pc:picChg>
        <pc:picChg chg="mod">
          <ac:chgData name="Gibbs,Richard@Energy" userId="43eacd15-8e3a-452b-bbcc-5343d9c77dfe" providerId="ADAL" clId="{4C8B8371-E39E-4C52-91C0-CE69B5875034}" dt="2022-03-16T22:12:46.876" v="1758" actId="962"/>
          <ac:picMkLst>
            <pc:docMk/>
            <pc:sldMk cId="3062109816" sldId="355"/>
            <ac:picMk id="1028" creationId="{6524ED21-87D5-4A5F-B87A-878D1B988AA5}"/>
          </ac:picMkLst>
        </pc:picChg>
        <pc:picChg chg="mod">
          <ac:chgData name="Gibbs,Richard@Energy" userId="43eacd15-8e3a-452b-bbcc-5343d9c77dfe" providerId="ADAL" clId="{4C8B8371-E39E-4C52-91C0-CE69B5875034}" dt="2022-03-16T22:12:49.152" v="1759" actId="962"/>
          <ac:picMkLst>
            <pc:docMk/>
            <pc:sldMk cId="3062109816" sldId="355"/>
            <ac:picMk id="1030" creationId="{30461C59-53BF-4224-A1F5-0ABB6EB282CB}"/>
          </ac:picMkLst>
        </pc:picChg>
        <pc:picChg chg="mod">
          <ac:chgData name="Gibbs,Richard@Energy" userId="43eacd15-8e3a-452b-bbcc-5343d9c77dfe" providerId="ADAL" clId="{4C8B8371-E39E-4C52-91C0-CE69B5875034}" dt="2022-03-16T22:12:51.069" v="1760" actId="962"/>
          <ac:picMkLst>
            <pc:docMk/>
            <pc:sldMk cId="3062109816" sldId="355"/>
            <ac:picMk id="1032" creationId="{A3DE4BE0-5DD8-4274-83C2-19B533EC1C78}"/>
          </ac:picMkLst>
        </pc:picChg>
        <pc:picChg chg="mod">
          <ac:chgData name="Gibbs,Richard@Energy" userId="43eacd15-8e3a-452b-bbcc-5343d9c77dfe" providerId="ADAL" clId="{4C8B8371-E39E-4C52-91C0-CE69B5875034}" dt="2022-03-16T22:16:44.046" v="2202" actId="962"/>
          <ac:picMkLst>
            <pc:docMk/>
            <pc:sldMk cId="3062109816" sldId="355"/>
            <ac:picMk id="1034" creationId="{36B7DE06-2407-4B1D-BB68-5263B9B35E46}"/>
          </ac:picMkLst>
        </pc:picChg>
      </pc:sldChg>
      <pc:sldChg chg="modSp">
        <pc:chgData name="Gibbs,Richard@Energy" userId="43eacd15-8e3a-452b-bbcc-5343d9c77dfe" providerId="ADAL" clId="{4C8B8371-E39E-4C52-91C0-CE69B5875034}" dt="2022-03-16T22:14:29.453" v="2195" actId="962"/>
        <pc:sldMkLst>
          <pc:docMk/>
          <pc:sldMk cId="1877306773" sldId="356"/>
        </pc:sldMkLst>
        <pc:graphicFrameChg chg="mod">
          <ac:chgData name="Gibbs,Richard@Energy" userId="43eacd15-8e3a-452b-bbcc-5343d9c77dfe" providerId="ADAL" clId="{4C8B8371-E39E-4C52-91C0-CE69B5875034}" dt="2022-03-16T22:14:29.453" v="2195" actId="962"/>
          <ac:graphicFrameMkLst>
            <pc:docMk/>
            <pc:sldMk cId="1877306773" sldId="356"/>
            <ac:graphicFrameMk id="3" creationId="{8442B657-0FCE-4296-B512-4CFD3A40C96A}"/>
          </ac:graphicFrameMkLst>
        </pc:graphicFrameChg>
      </pc:sldChg>
    </pc:docChg>
  </pc:docChgLst>
  <pc:docChgLst>
    <pc:chgData name="Gibbs,Richard@Energy" userId="S::richard.gibbs@energy.ca.gov::43eacd15-8e3a-452b-bbcc-5343d9c77dfe" providerId="AD" clId="Web-{374438A3-A22A-7AE7-054E-93CAAFEA88F3}"/>
    <pc:docChg chg="modSld">
      <pc:chgData name="Gibbs,Richard@Energy" userId="S::richard.gibbs@energy.ca.gov::43eacd15-8e3a-452b-bbcc-5343d9c77dfe" providerId="AD" clId="Web-{374438A3-A22A-7AE7-054E-93CAAFEA88F3}" dt="2021-11-15T19:30:20.732" v="53"/>
      <pc:docMkLst>
        <pc:docMk/>
      </pc:docMkLst>
      <pc:sldChg chg="modSp">
        <pc:chgData name="Gibbs,Richard@Energy" userId="S::richard.gibbs@energy.ca.gov::43eacd15-8e3a-452b-bbcc-5343d9c77dfe" providerId="AD" clId="Web-{374438A3-A22A-7AE7-054E-93CAAFEA88F3}" dt="2021-11-15T19:30:20.732" v="53"/>
        <pc:sldMkLst>
          <pc:docMk/>
          <pc:sldMk cId="0" sldId="265"/>
        </pc:sldMkLst>
        <pc:graphicFrameChg chg="mod modGraphic">
          <ac:chgData name="Gibbs,Richard@Energy" userId="S::richard.gibbs@energy.ca.gov::43eacd15-8e3a-452b-bbcc-5343d9c77dfe" providerId="AD" clId="Web-{374438A3-A22A-7AE7-054E-93CAAFEA88F3}" dt="2021-11-15T19:30:20.732" v="53"/>
          <ac:graphicFrameMkLst>
            <pc:docMk/>
            <pc:sldMk cId="0" sldId="265"/>
            <ac:graphicFrameMk id="3" creationId="{00000000-0000-0000-0000-000000000000}"/>
          </ac:graphicFrameMkLst>
        </pc:graphicFrameChg>
      </pc:sldChg>
    </pc:docChg>
  </pc:docChgLst>
  <pc:docChgLst>
    <pc:chgData name="Corona, Guadalupe@Energy" userId="S::guadalupe.corona@energy.ca.gov::0ea49260-9628-49cf-8d25-188ab574609b" providerId="AD" clId="Web-{DF241C2B-29C9-04A5-15BA-EC30061F7A6A}"/>
    <pc:docChg chg="addSld modSld sldOrd">
      <pc:chgData name="Corona, Guadalupe@Energy" userId="S::guadalupe.corona@energy.ca.gov::0ea49260-9628-49cf-8d25-188ab574609b" providerId="AD" clId="Web-{DF241C2B-29C9-04A5-15BA-EC30061F7A6A}" dt="2022-01-07T22:15:21.833" v="520" actId="1076"/>
      <pc:docMkLst>
        <pc:docMk/>
      </pc:docMkLst>
      <pc:sldChg chg="modSp">
        <pc:chgData name="Corona, Guadalupe@Energy" userId="S::guadalupe.corona@energy.ca.gov::0ea49260-9628-49cf-8d25-188ab574609b" providerId="AD" clId="Web-{DF241C2B-29C9-04A5-15BA-EC30061F7A6A}" dt="2022-01-06T20:05:14.946" v="53" actId="1076"/>
        <pc:sldMkLst>
          <pc:docMk/>
          <pc:sldMk cId="0" sldId="256"/>
        </pc:sldMkLst>
        <pc:spChg chg="mod">
          <ac:chgData name="Corona, Guadalupe@Energy" userId="S::guadalupe.corona@energy.ca.gov::0ea49260-9628-49cf-8d25-188ab574609b" providerId="AD" clId="Web-{DF241C2B-29C9-04A5-15BA-EC30061F7A6A}" dt="2022-01-06T20:05:14.946" v="53" actId="1076"/>
          <ac:spMkLst>
            <pc:docMk/>
            <pc:sldMk cId="0" sldId="256"/>
            <ac:spMk id="6" creationId="{00000000-0000-0000-0000-000000000000}"/>
          </ac:spMkLst>
        </pc:spChg>
      </pc:sldChg>
      <pc:sldChg chg="modSp">
        <pc:chgData name="Corona, Guadalupe@Energy" userId="S::guadalupe.corona@energy.ca.gov::0ea49260-9628-49cf-8d25-188ab574609b" providerId="AD" clId="Web-{DF241C2B-29C9-04A5-15BA-EC30061F7A6A}" dt="2022-01-06T21:57:22.882" v="71" actId="20577"/>
        <pc:sldMkLst>
          <pc:docMk/>
          <pc:sldMk cId="0" sldId="258"/>
        </pc:sldMkLst>
        <pc:spChg chg="mod">
          <ac:chgData name="Corona, Guadalupe@Energy" userId="S::guadalupe.corona@energy.ca.gov::0ea49260-9628-49cf-8d25-188ab574609b" providerId="AD" clId="Web-{DF241C2B-29C9-04A5-15BA-EC30061F7A6A}" dt="2022-01-06T21:57:22.882" v="71" actId="20577"/>
          <ac:spMkLst>
            <pc:docMk/>
            <pc:sldMk cId="0" sldId="258"/>
            <ac:spMk id="3" creationId="{00000000-0000-0000-0000-000000000000}"/>
          </ac:spMkLst>
        </pc:spChg>
      </pc:sldChg>
      <pc:sldChg chg="modSp">
        <pc:chgData name="Corona, Guadalupe@Energy" userId="S::guadalupe.corona@energy.ca.gov::0ea49260-9628-49cf-8d25-188ab574609b" providerId="AD" clId="Web-{DF241C2B-29C9-04A5-15BA-EC30061F7A6A}" dt="2022-01-06T21:59:25.555" v="78" actId="20577"/>
        <pc:sldMkLst>
          <pc:docMk/>
          <pc:sldMk cId="0" sldId="260"/>
        </pc:sldMkLst>
        <pc:spChg chg="mod">
          <ac:chgData name="Corona, Guadalupe@Energy" userId="S::guadalupe.corona@energy.ca.gov::0ea49260-9628-49cf-8d25-188ab574609b" providerId="AD" clId="Web-{DF241C2B-29C9-04A5-15BA-EC30061F7A6A}" dt="2022-01-06T21:59:25.555" v="78" actId="20577"/>
          <ac:spMkLst>
            <pc:docMk/>
            <pc:sldMk cId="0" sldId="260"/>
            <ac:spMk id="2" creationId="{00000000-0000-0000-0000-000000000000}"/>
          </ac:spMkLst>
        </pc:spChg>
      </pc:sldChg>
      <pc:sldChg chg="modSp">
        <pc:chgData name="Corona, Guadalupe@Energy" userId="S::guadalupe.corona@energy.ca.gov::0ea49260-9628-49cf-8d25-188ab574609b" providerId="AD" clId="Web-{DF241C2B-29C9-04A5-15BA-EC30061F7A6A}" dt="2022-01-06T21:59:39.665" v="92" actId="14100"/>
        <pc:sldMkLst>
          <pc:docMk/>
          <pc:sldMk cId="0" sldId="261"/>
        </pc:sldMkLst>
        <pc:spChg chg="mod">
          <ac:chgData name="Corona, Guadalupe@Energy" userId="S::guadalupe.corona@energy.ca.gov::0ea49260-9628-49cf-8d25-188ab574609b" providerId="AD" clId="Web-{DF241C2B-29C9-04A5-15BA-EC30061F7A6A}" dt="2022-01-06T21:59:39.665" v="92" actId="14100"/>
          <ac:spMkLst>
            <pc:docMk/>
            <pc:sldMk cId="0" sldId="261"/>
            <ac:spMk id="4" creationId="{00000000-0000-0000-0000-000000000000}"/>
          </ac:spMkLst>
        </pc:spChg>
      </pc:sldChg>
      <pc:sldChg chg="modSp">
        <pc:chgData name="Corona, Guadalupe@Energy" userId="S::guadalupe.corona@energy.ca.gov::0ea49260-9628-49cf-8d25-188ab574609b" providerId="AD" clId="Web-{DF241C2B-29C9-04A5-15BA-EC30061F7A6A}" dt="2022-01-06T22:35:03.869" v="151"/>
        <pc:sldMkLst>
          <pc:docMk/>
          <pc:sldMk cId="0" sldId="282"/>
        </pc:sldMkLst>
        <pc:graphicFrameChg chg="mod modGraphic">
          <ac:chgData name="Corona, Guadalupe@Energy" userId="S::guadalupe.corona@energy.ca.gov::0ea49260-9628-49cf-8d25-188ab574609b" providerId="AD" clId="Web-{DF241C2B-29C9-04A5-15BA-EC30061F7A6A}" dt="2022-01-06T22:35:03.869" v="151"/>
          <ac:graphicFrameMkLst>
            <pc:docMk/>
            <pc:sldMk cId="0" sldId="282"/>
            <ac:graphicFrameMk id="5" creationId="{AD6F9193-2B4B-4D8D-822F-1D40B858ADD4}"/>
          </ac:graphicFrameMkLst>
        </pc:graphicFrameChg>
      </pc:sldChg>
      <pc:sldChg chg="modSp">
        <pc:chgData name="Corona, Guadalupe@Energy" userId="S::guadalupe.corona@energy.ca.gov::0ea49260-9628-49cf-8d25-188ab574609b" providerId="AD" clId="Web-{DF241C2B-29C9-04A5-15BA-EC30061F7A6A}" dt="2022-01-07T21:13:31.144" v="474" actId="20577"/>
        <pc:sldMkLst>
          <pc:docMk/>
          <pc:sldMk cId="0" sldId="291"/>
        </pc:sldMkLst>
        <pc:spChg chg="mod">
          <ac:chgData name="Corona, Guadalupe@Energy" userId="S::guadalupe.corona@energy.ca.gov::0ea49260-9628-49cf-8d25-188ab574609b" providerId="AD" clId="Web-{DF241C2B-29C9-04A5-15BA-EC30061F7A6A}" dt="2022-01-07T21:13:31.144" v="474" actId="20577"/>
          <ac:spMkLst>
            <pc:docMk/>
            <pc:sldMk cId="0" sldId="291"/>
            <ac:spMk id="3" creationId="{00000000-0000-0000-0000-000000000000}"/>
          </ac:spMkLst>
        </pc:spChg>
      </pc:sldChg>
      <pc:sldChg chg="modSp">
        <pc:chgData name="Corona, Guadalupe@Energy" userId="S::guadalupe.corona@energy.ca.gov::0ea49260-9628-49cf-8d25-188ab574609b" providerId="AD" clId="Web-{DF241C2B-29C9-04A5-15BA-EC30061F7A6A}" dt="2022-01-07T21:17:40.506" v="500" actId="20577"/>
        <pc:sldMkLst>
          <pc:docMk/>
          <pc:sldMk cId="1080086452" sldId="295"/>
        </pc:sldMkLst>
        <pc:spChg chg="mod">
          <ac:chgData name="Corona, Guadalupe@Energy" userId="S::guadalupe.corona@energy.ca.gov::0ea49260-9628-49cf-8d25-188ab574609b" providerId="AD" clId="Web-{DF241C2B-29C9-04A5-15BA-EC30061F7A6A}" dt="2022-01-07T21:16:39.067" v="490" actId="20577"/>
          <ac:spMkLst>
            <pc:docMk/>
            <pc:sldMk cId="1080086452" sldId="295"/>
            <ac:spMk id="3" creationId="{00000000-0000-0000-0000-000000000000}"/>
          </ac:spMkLst>
        </pc:spChg>
        <pc:spChg chg="mod">
          <ac:chgData name="Corona, Guadalupe@Energy" userId="S::guadalupe.corona@energy.ca.gov::0ea49260-9628-49cf-8d25-188ab574609b" providerId="AD" clId="Web-{DF241C2B-29C9-04A5-15BA-EC30061F7A6A}" dt="2022-01-07T21:17:40.506" v="500" actId="20577"/>
          <ac:spMkLst>
            <pc:docMk/>
            <pc:sldMk cId="1080086452" sldId="295"/>
            <ac:spMk id="23" creationId="{DA4685D0-1261-42C7-B5F0-51DA008430B5}"/>
          </ac:spMkLst>
        </pc:spChg>
      </pc:sldChg>
      <pc:sldChg chg="modSp">
        <pc:chgData name="Corona, Guadalupe@Energy" userId="S::guadalupe.corona@energy.ca.gov::0ea49260-9628-49cf-8d25-188ab574609b" providerId="AD" clId="Web-{DF241C2B-29C9-04A5-15BA-EC30061F7A6A}" dt="2022-01-07T22:13:37.831" v="509" actId="20577"/>
        <pc:sldMkLst>
          <pc:docMk/>
          <pc:sldMk cId="0" sldId="305"/>
        </pc:sldMkLst>
        <pc:spChg chg="mod">
          <ac:chgData name="Corona, Guadalupe@Energy" userId="S::guadalupe.corona@energy.ca.gov::0ea49260-9628-49cf-8d25-188ab574609b" providerId="AD" clId="Web-{DF241C2B-29C9-04A5-15BA-EC30061F7A6A}" dt="2022-01-06T23:19:35.905" v="403" actId="20577"/>
          <ac:spMkLst>
            <pc:docMk/>
            <pc:sldMk cId="0" sldId="305"/>
            <ac:spMk id="31" creationId="{00000000-0000-0000-0000-000000000000}"/>
          </ac:spMkLst>
        </pc:spChg>
        <pc:spChg chg="mod">
          <ac:chgData name="Corona, Guadalupe@Energy" userId="S::guadalupe.corona@energy.ca.gov::0ea49260-9628-49cf-8d25-188ab574609b" providerId="AD" clId="Web-{DF241C2B-29C9-04A5-15BA-EC30061F7A6A}" dt="2022-01-07T22:13:37.831" v="509" actId="20577"/>
          <ac:spMkLst>
            <pc:docMk/>
            <pc:sldMk cId="0" sldId="305"/>
            <ac:spMk id="32" creationId="{00000000-0000-0000-0000-000000000000}"/>
          </ac:spMkLst>
        </pc:spChg>
      </pc:sldChg>
      <pc:sldChg chg="addSp delSp modSp">
        <pc:chgData name="Corona, Guadalupe@Energy" userId="S::guadalupe.corona@energy.ca.gov::0ea49260-9628-49cf-8d25-188ab574609b" providerId="AD" clId="Web-{DF241C2B-29C9-04A5-15BA-EC30061F7A6A}" dt="2022-01-07T22:15:21.833" v="520" actId="1076"/>
        <pc:sldMkLst>
          <pc:docMk/>
          <pc:sldMk cId="0" sldId="306"/>
        </pc:sldMkLst>
        <pc:spChg chg="mod">
          <ac:chgData name="Corona, Guadalupe@Energy" userId="S::guadalupe.corona@energy.ca.gov::0ea49260-9628-49cf-8d25-188ab574609b" providerId="AD" clId="Web-{DF241C2B-29C9-04A5-15BA-EC30061F7A6A}" dt="2022-01-07T22:11:57.454" v="506" actId="20577"/>
          <ac:spMkLst>
            <pc:docMk/>
            <pc:sldMk cId="0" sldId="306"/>
            <ac:spMk id="4" creationId="{00000000-0000-0000-0000-000000000000}"/>
          </ac:spMkLst>
        </pc:spChg>
        <pc:grpChg chg="add del mod">
          <ac:chgData name="Corona, Guadalupe@Energy" userId="S::guadalupe.corona@energy.ca.gov::0ea49260-9628-49cf-8d25-188ab574609b" providerId="AD" clId="Web-{DF241C2B-29C9-04A5-15BA-EC30061F7A6A}" dt="2022-01-07T22:15:08.786" v="518"/>
          <ac:grpSpMkLst>
            <pc:docMk/>
            <pc:sldMk cId="0" sldId="306"/>
            <ac:grpSpMk id="5" creationId="{00000000-0000-0000-0000-000000000000}"/>
          </ac:grpSpMkLst>
        </pc:grpChg>
        <pc:picChg chg="del">
          <ac:chgData name="Corona, Guadalupe@Energy" userId="S::guadalupe.corona@energy.ca.gov::0ea49260-9628-49cf-8d25-188ab574609b" providerId="AD" clId="Web-{DF241C2B-29C9-04A5-15BA-EC30061F7A6A}" dt="2022-01-07T22:15:16.286" v="519"/>
          <ac:picMkLst>
            <pc:docMk/>
            <pc:sldMk cId="0" sldId="306"/>
            <ac:picMk id="6" creationId="{00000000-0000-0000-0000-000000000000}"/>
          </ac:picMkLst>
        </pc:picChg>
        <pc:picChg chg="del">
          <ac:chgData name="Corona, Guadalupe@Energy" userId="S::guadalupe.corona@energy.ca.gov::0ea49260-9628-49cf-8d25-188ab574609b" providerId="AD" clId="Web-{DF241C2B-29C9-04A5-15BA-EC30061F7A6A}" dt="2022-01-07T22:14:36.144" v="510"/>
          <ac:picMkLst>
            <pc:docMk/>
            <pc:sldMk cId="0" sldId="306"/>
            <ac:picMk id="7" creationId="{00000000-0000-0000-0000-000000000000}"/>
          </ac:picMkLst>
        </pc:picChg>
        <pc:picChg chg="add mod ord">
          <ac:chgData name="Corona, Guadalupe@Energy" userId="S::guadalupe.corona@energy.ca.gov::0ea49260-9628-49cf-8d25-188ab574609b" providerId="AD" clId="Web-{DF241C2B-29C9-04A5-15BA-EC30061F7A6A}" dt="2022-01-07T22:15:21.833" v="520" actId="1076"/>
          <ac:picMkLst>
            <pc:docMk/>
            <pc:sldMk cId="0" sldId="306"/>
            <ac:picMk id="14" creationId="{633ED42E-3F14-4E82-86E8-85F05E9BA933}"/>
          </ac:picMkLst>
        </pc:picChg>
      </pc:sldChg>
      <pc:sldChg chg="modSp">
        <pc:chgData name="Corona, Guadalupe@Energy" userId="S::guadalupe.corona@energy.ca.gov::0ea49260-9628-49cf-8d25-188ab574609b" providerId="AD" clId="Web-{DF241C2B-29C9-04A5-15BA-EC30061F7A6A}" dt="2022-01-07T21:16:27.677" v="480" actId="20577"/>
        <pc:sldMkLst>
          <pc:docMk/>
          <pc:sldMk cId="459732630" sldId="311"/>
        </pc:sldMkLst>
        <pc:spChg chg="mod">
          <ac:chgData name="Corona, Guadalupe@Energy" userId="S::guadalupe.corona@energy.ca.gov::0ea49260-9628-49cf-8d25-188ab574609b" providerId="AD" clId="Web-{DF241C2B-29C9-04A5-15BA-EC30061F7A6A}" dt="2022-01-07T21:16:27.677" v="480" actId="20577"/>
          <ac:spMkLst>
            <pc:docMk/>
            <pc:sldMk cId="459732630" sldId="311"/>
            <ac:spMk id="7" creationId="{00000000-0000-0000-0000-000000000000}"/>
          </ac:spMkLst>
        </pc:spChg>
      </pc:sldChg>
      <pc:sldChg chg="modSp">
        <pc:chgData name="Corona, Guadalupe@Energy" userId="S::guadalupe.corona@energy.ca.gov::0ea49260-9628-49cf-8d25-188ab574609b" providerId="AD" clId="Web-{DF241C2B-29C9-04A5-15BA-EC30061F7A6A}" dt="2022-01-06T22:22:51.332" v="129" actId="20577"/>
        <pc:sldMkLst>
          <pc:docMk/>
          <pc:sldMk cId="1753627182" sldId="312"/>
        </pc:sldMkLst>
        <pc:spChg chg="mod">
          <ac:chgData name="Corona, Guadalupe@Energy" userId="S::guadalupe.corona@energy.ca.gov::0ea49260-9628-49cf-8d25-188ab574609b" providerId="AD" clId="Web-{DF241C2B-29C9-04A5-15BA-EC30061F7A6A}" dt="2022-01-06T22:22:51.332" v="129" actId="20577"/>
          <ac:spMkLst>
            <pc:docMk/>
            <pc:sldMk cId="1753627182" sldId="312"/>
            <ac:spMk id="2" creationId="{6623414F-4CB6-46D4-9166-A7E7F8B615DF}"/>
          </ac:spMkLst>
        </pc:spChg>
        <pc:spChg chg="mod">
          <ac:chgData name="Corona, Guadalupe@Energy" userId="S::guadalupe.corona@energy.ca.gov::0ea49260-9628-49cf-8d25-188ab574609b" providerId="AD" clId="Web-{DF241C2B-29C9-04A5-15BA-EC30061F7A6A}" dt="2022-01-06T22:22:45.347" v="119" actId="20577"/>
          <ac:spMkLst>
            <pc:docMk/>
            <pc:sldMk cId="1753627182" sldId="312"/>
            <ac:spMk id="3" creationId="{828D9178-278D-41E6-8717-C598041D7FC8}"/>
          </ac:spMkLst>
        </pc:spChg>
      </pc:sldChg>
      <pc:sldChg chg="addSp delSp modSp new ord">
        <pc:chgData name="Corona, Guadalupe@Energy" userId="S::guadalupe.corona@energy.ca.gov::0ea49260-9628-49cf-8d25-188ab574609b" providerId="AD" clId="Web-{DF241C2B-29C9-04A5-15BA-EC30061F7A6A}" dt="2022-01-07T21:00:38.995" v="420" actId="20577"/>
        <pc:sldMkLst>
          <pc:docMk/>
          <pc:sldMk cId="1159318668" sldId="317"/>
        </pc:sldMkLst>
        <pc:spChg chg="mod">
          <ac:chgData name="Corona, Guadalupe@Energy" userId="S::guadalupe.corona@energy.ca.gov::0ea49260-9628-49cf-8d25-188ab574609b" providerId="AD" clId="Web-{DF241C2B-29C9-04A5-15BA-EC30061F7A6A}" dt="2022-01-06T22:46:26.859" v="166" actId="1076"/>
          <ac:spMkLst>
            <pc:docMk/>
            <pc:sldMk cId="1159318668" sldId="317"/>
            <ac:spMk id="2" creationId="{02DB83BD-BCA5-43E4-97AC-E7C1E803F9A4}"/>
          </ac:spMkLst>
        </pc:spChg>
        <pc:spChg chg="mod">
          <ac:chgData name="Corona, Guadalupe@Energy" userId="S::guadalupe.corona@energy.ca.gov::0ea49260-9628-49cf-8d25-188ab574609b" providerId="AD" clId="Web-{DF241C2B-29C9-04A5-15BA-EC30061F7A6A}" dt="2022-01-06T22:58:12.536" v="310" actId="20577"/>
          <ac:spMkLst>
            <pc:docMk/>
            <pc:sldMk cId="1159318668" sldId="317"/>
            <ac:spMk id="3" creationId="{F2C629E7-26A6-4203-8741-5A0FA24C856E}"/>
          </ac:spMkLst>
        </pc:spChg>
        <pc:spChg chg="add del mod">
          <ac:chgData name="Corona, Guadalupe@Energy" userId="S::guadalupe.corona@energy.ca.gov::0ea49260-9628-49cf-8d25-188ab574609b" providerId="AD" clId="Web-{DF241C2B-29C9-04A5-15BA-EC30061F7A6A}" dt="2022-01-06T22:55:32.066" v="236"/>
          <ac:spMkLst>
            <pc:docMk/>
            <pc:sldMk cId="1159318668" sldId="317"/>
            <ac:spMk id="8" creationId="{608AF1A3-925F-4E53-B549-1F9FA7645749}"/>
          </ac:spMkLst>
        </pc:spChg>
        <pc:spChg chg="add mod">
          <ac:chgData name="Corona, Guadalupe@Energy" userId="S::guadalupe.corona@energy.ca.gov::0ea49260-9628-49cf-8d25-188ab574609b" providerId="AD" clId="Web-{DF241C2B-29C9-04A5-15BA-EC30061F7A6A}" dt="2022-01-07T21:00:38.995" v="420" actId="20577"/>
          <ac:spMkLst>
            <pc:docMk/>
            <pc:sldMk cId="1159318668" sldId="317"/>
            <ac:spMk id="9" creationId="{A3A00EBF-D028-4B6B-AA4D-FF2321B9B72E}"/>
          </ac:spMkLst>
        </pc:spChg>
        <pc:graphicFrameChg chg="add mod modGraphic">
          <ac:chgData name="Corona, Guadalupe@Energy" userId="S::guadalupe.corona@energy.ca.gov::0ea49260-9628-49cf-8d25-188ab574609b" providerId="AD" clId="Web-{DF241C2B-29C9-04A5-15BA-EC30061F7A6A}" dt="2022-01-07T20:59:55.948" v="418"/>
          <ac:graphicFrameMkLst>
            <pc:docMk/>
            <pc:sldMk cId="1159318668" sldId="317"/>
            <ac:graphicFrameMk id="5" creationId="{80C2BB1D-8444-4617-9FE7-D84DF2CA175C}"/>
          </ac:graphicFrameMkLst>
        </pc:graphicFrameChg>
        <pc:graphicFrameChg chg="add mod modGraphic">
          <ac:chgData name="Corona, Guadalupe@Energy" userId="S::guadalupe.corona@energy.ca.gov::0ea49260-9628-49cf-8d25-188ab574609b" providerId="AD" clId="Web-{DF241C2B-29C9-04A5-15BA-EC30061F7A6A}" dt="2022-01-06T22:58:42.771" v="340"/>
          <ac:graphicFrameMkLst>
            <pc:docMk/>
            <pc:sldMk cId="1159318668" sldId="317"/>
            <ac:graphicFrameMk id="7" creationId="{C7A471F9-DAC2-4ACB-809E-CC271B872917}"/>
          </ac:graphicFrameMkLst>
        </pc:graphicFrameChg>
      </pc:sldChg>
    </pc:docChg>
  </pc:docChgLst>
  <pc:docChgLst>
    <pc:chgData name="Gibbs,Richard@Energy" userId="43eacd15-8e3a-452b-bbcc-5343d9c77dfe" providerId="ADAL" clId="{97D5EF7B-B139-45C0-BD86-0919DD7265F5}"/>
    <pc:docChg chg="undo redo custSel addSld delSld modSld sldOrd">
      <pc:chgData name="Gibbs,Richard@Energy" userId="43eacd15-8e3a-452b-bbcc-5343d9c77dfe" providerId="ADAL" clId="{97D5EF7B-B139-45C0-BD86-0919DD7265F5}" dt="2021-11-17T21:31:32.607" v="1396" actId="122"/>
      <pc:docMkLst>
        <pc:docMk/>
      </pc:docMkLst>
      <pc:sldChg chg="modSp mod">
        <pc:chgData name="Gibbs,Richard@Energy" userId="43eacd15-8e3a-452b-bbcc-5343d9c77dfe" providerId="ADAL" clId="{97D5EF7B-B139-45C0-BD86-0919DD7265F5}" dt="2021-11-17T21:27:10.049" v="1150" actId="6549"/>
        <pc:sldMkLst>
          <pc:docMk/>
          <pc:sldMk cId="0" sldId="256"/>
        </pc:sldMkLst>
        <pc:spChg chg="mod">
          <ac:chgData name="Gibbs,Richard@Energy" userId="43eacd15-8e3a-452b-bbcc-5343d9c77dfe" providerId="ADAL" clId="{97D5EF7B-B139-45C0-BD86-0919DD7265F5}" dt="2021-11-17T21:27:10.049" v="1150" actId="6549"/>
          <ac:spMkLst>
            <pc:docMk/>
            <pc:sldMk cId="0" sldId="256"/>
            <ac:spMk id="6" creationId="{00000000-0000-0000-0000-000000000000}"/>
          </ac:spMkLst>
        </pc:spChg>
      </pc:sldChg>
      <pc:sldChg chg="modSp mod">
        <pc:chgData name="Gibbs,Richard@Energy" userId="43eacd15-8e3a-452b-bbcc-5343d9c77dfe" providerId="ADAL" clId="{97D5EF7B-B139-45C0-BD86-0919DD7265F5}" dt="2021-11-10T21:35:27.774" v="453" actId="20577"/>
        <pc:sldMkLst>
          <pc:docMk/>
          <pc:sldMk cId="0" sldId="257"/>
        </pc:sldMkLst>
        <pc:spChg chg="mod">
          <ac:chgData name="Gibbs,Richard@Energy" userId="43eacd15-8e3a-452b-bbcc-5343d9c77dfe" providerId="ADAL" clId="{97D5EF7B-B139-45C0-BD86-0919DD7265F5}" dt="2021-11-10T21:35:27.774" v="453" actId="20577"/>
          <ac:spMkLst>
            <pc:docMk/>
            <pc:sldMk cId="0" sldId="257"/>
            <ac:spMk id="3" creationId="{00000000-0000-0000-0000-000000000000}"/>
          </ac:spMkLst>
        </pc:spChg>
      </pc:sldChg>
      <pc:sldChg chg="modSp mod">
        <pc:chgData name="Gibbs,Richard@Energy" userId="43eacd15-8e3a-452b-bbcc-5343d9c77dfe" providerId="ADAL" clId="{97D5EF7B-B139-45C0-BD86-0919DD7265F5}" dt="2021-11-10T20:58:22.390" v="107" actId="20577"/>
        <pc:sldMkLst>
          <pc:docMk/>
          <pc:sldMk cId="0" sldId="258"/>
        </pc:sldMkLst>
        <pc:spChg chg="mod">
          <ac:chgData name="Gibbs,Richard@Energy" userId="43eacd15-8e3a-452b-bbcc-5343d9c77dfe" providerId="ADAL" clId="{97D5EF7B-B139-45C0-BD86-0919DD7265F5}" dt="2021-11-10T20:58:22.390" v="107" actId="20577"/>
          <ac:spMkLst>
            <pc:docMk/>
            <pc:sldMk cId="0" sldId="258"/>
            <ac:spMk id="3" creationId="{00000000-0000-0000-0000-000000000000}"/>
          </ac:spMkLst>
        </pc:spChg>
      </pc:sldChg>
      <pc:sldChg chg="delSp modSp mod">
        <pc:chgData name="Gibbs,Richard@Energy" userId="43eacd15-8e3a-452b-bbcc-5343d9c77dfe" providerId="ADAL" clId="{97D5EF7B-B139-45C0-BD86-0919DD7265F5}" dt="2021-11-17T21:26:33.384" v="1130" actId="20577"/>
        <pc:sldMkLst>
          <pc:docMk/>
          <pc:sldMk cId="0" sldId="260"/>
        </pc:sldMkLst>
        <pc:spChg chg="mod">
          <ac:chgData name="Gibbs,Richard@Energy" userId="43eacd15-8e3a-452b-bbcc-5343d9c77dfe" providerId="ADAL" clId="{97D5EF7B-B139-45C0-BD86-0919DD7265F5}" dt="2021-11-17T21:26:33.384" v="1130" actId="20577"/>
          <ac:spMkLst>
            <pc:docMk/>
            <pc:sldMk cId="0" sldId="260"/>
            <ac:spMk id="2" creationId="{00000000-0000-0000-0000-000000000000}"/>
          </ac:spMkLst>
        </pc:spChg>
        <pc:graphicFrameChg chg="mod modGraphic">
          <ac:chgData name="Gibbs,Richard@Energy" userId="43eacd15-8e3a-452b-bbcc-5343d9c77dfe" providerId="ADAL" clId="{97D5EF7B-B139-45C0-BD86-0919DD7265F5}" dt="2021-11-10T22:20:22.090" v="947" actId="14734"/>
          <ac:graphicFrameMkLst>
            <pc:docMk/>
            <pc:sldMk cId="0" sldId="260"/>
            <ac:graphicFrameMk id="4" creationId="{00000000-0000-0000-0000-000000000000}"/>
          </ac:graphicFrameMkLst>
        </pc:graphicFrameChg>
        <pc:picChg chg="del">
          <ac:chgData name="Gibbs,Richard@Energy" userId="43eacd15-8e3a-452b-bbcc-5343d9c77dfe" providerId="ADAL" clId="{97D5EF7B-B139-45C0-BD86-0919DD7265F5}" dt="2021-11-10T20:59:44.906" v="153" actId="478"/>
          <ac:picMkLst>
            <pc:docMk/>
            <pc:sldMk cId="0" sldId="260"/>
            <ac:picMk id="3" creationId="{00000000-0000-0000-0000-000000000000}"/>
          </ac:picMkLst>
        </pc:picChg>
      </pc:sldChg>
      <pc:sldChg chg="delSp modSp mod">
        <pc:chgData name="Gibbs,Richard@Energy" userId="43eacd15-8e3a-452b-bbcc-5343d9c77dfe" providerId="ADAL" clId="{97D5EF7B-B139-45C0-BD86-0919DD7265F5}" dt="2021-11-17T21:26:44.842" v="1139" actId="14100"/>
        <pc:sldMkLst>
          <pc:docMk/>
          <pc:sldMk cId="0" sldId="261"/>
        </pc:sldMkLst>
        <pc:spChg chg="mod">
          <ac:chgData name="Gibbs,Richard@Energy" userId="43eacd15-8e3a-452b-bbcc-5343d9c77dfe" providerId="ADAL" clId="{97D5EF7B-B139-45C0-BD86-0919DD7265F5}" dt="2021-11-17T21:26:44.842" v="1139" actId="14100"/>
          <ac:spMkLst>
            <pc:docMk/>
            <pc:sldMk cId="0" sldId="261"/>
            <ac:spMk id="4" creationId="{00000000-0000-0000-0000-000000000000}"/>
          </ac:spMkLst>
        </pc:spChg>
        <pc:spChg chg="del">
          <ac:chgData name="Gibbs,Richard@Energy" userId="43eacd15-8e3a-452b-bbcc-5343d9c77dfe" providerId="ADAL" clId="{97D5EF7B-B139-45C0-BD86-0919DD7265F5}" dt="2021-11-10T21:01:48.457" v="176" actId="478"/>
          <ac:spMkLst>
            <pc:docMk/>
            <pc:sldMk cId="0" sldId="261"/>
            <ac:spMk id="7" creationId="{00000000-0000-0000-0000-000000000000}"/>
          </ac:spMkLst>
        </pc:spChg>
        <pc:graphicFrameChg chg="mod modGraphic">
          <ac:chgData name="Gibbs,Richard@Energy" userId="43eacd15-8e3a-452b-bbcc-5343d9c77dfe" providerId="ADAL" clId="{97D5EF7B-B139-45C0-BD86-0919DD7265F5}" dt="2021-11-10T21:06:58.149" v="286" actId="20577"/>
          <ac:graphicFrameMkLst>
            <pc:docMk/>
            <pc:sldMk cId="0" sldId="261"/>
            <ac:graphicFrameMk id="5" creationId="{00000000-0000-0000-0000-000000000000}"/>
          </ac:graphicFrameMkLst>
        </pc:graphicFrameChg>
        <pc:graphicFrameChg chg="del modGraphic">
          <ac:chgData name="Gibbs,Richard@Energy" userId="43eacd15-8e3a-452b-bbcc-5343d9c77dfe" providerId="ADAL" clId="{97D5EF7B-B139-45C0-BD86-0919DD7265F5}" dt="2021-11-10T21:01:54.861" v="178" actId="478"/>
          <ac:graphicFrameMkLst>
            <pc:docMk/>
            <pc:sldMk cId="0" sldId="261"/>
            <ac:graphicFrameMk id="8" creationId="{00000000-0000-0000-0000-000000000000}"/>
          </ac:graphicFrameMkLst>
        </pc:graphicFrameChg>
        <pc:picChg chg="del">
          <ac:chgData name="Gibbs,Richard@Energy" userId="43eacd15-8e3a-452b-bbcc-5343d9c77dfe" providerId="ADAL" clId="{97D5EF7B-B139-45C0-BD86-0919DD7265F5}" dt="2021-11-10T21:01:57.556" v="179" actId="478"/>
          <ac:picMkLst>
            <pc:docMk/>
            <pc:sldMk cId="0" sldId="261"/>
            <ac:picMk id="6" creationId="{00000000-0000-0000-0000-000000000000}"/>
          </ac:picMkLst>
        </pc:picChg>
      </pc:sldChg>
      <pc:sldChg chg="modSp mod ord">
        <pc:chgData name="Gibbs,Richard@Energy" userId="43eacd15-8e3a-452b-bbcc-5343d9c77dfe" providerId="ADAL" clId="{97D5EF7B-B139-45C0-BD86-0919DD7265F5}" dt="2021-11-17T21:27:30.747" v="1159" actId="20577"/>
        <pc:sldMkLst>
          <pc:docMk/>
          <pc:sldMk cId="0" sldId="262"/>
        </pc:sldMkLst>
        <pc:spChg chg="mod">
          <ac:chgData name="Gibbs,Richard@Energy" userId="43eacd15-8e3a-452b-bbcc-5343d9c77dfe" providerId="ADAL" clId="{97D5EF7B-B139-45C0-BD86-0919DD7265F5}" dt="2021-11-17T21:27:30.747" v="1159" actId="20577"/>
          <ac:spMkLst>
            <pc:docMk/>
            <pc:sldMk cId="0" sldId="262"/>
            <ac:spMk id="2" creationId="{00000000-0000-0000-0000-000000000000}"/>
          </ac:spMkLst>
        </pc:spChg>
      </pc:sldChg>
      <pc:sldChg chg="del">
        <pc:chgData name="Gibbs,Richard@Energy" userId="43eacd15-8e3a-452b-bbcc-5343d9c77dfe" providerId="ADAL" clId="{97D5EF7B-B139-45C0-BD86-0919DD7265F5}" dt="2021-11-10T21:37:35.481" v="468" actId="2696"/>
        <pc:sldMkLst>
          <pc:docMk/>
          <pc:sldMk cId="0" sldId="263"/>
        </pc:sldMkLst>
      </pc:sldChg>
      <pc:sldChg chg="delSp modSp mod">
        <pc:chgData name="Gibbs,Richard@Energy" userId="43eacd15-8e3a-452b-bbcc-5343d9c77dfe" providerId="ADAL" clId="{97D5EF7B-B139-45C0-BD86-0919DD7265F5}" dt="2021-11-10T22:30:11.618" v="1050" actId="14734"/>
        <pc:sldMkLst>
          <pc:docMk/>
          <pc:sldMk cId="0" sldId="265"/>
        </pc:sldMkLst>
        <pc:spChg chg="del">
          <ac:chgData name="Gibbs,Richard@Energy" userId="43eacd15-8e3a-452b-bbcc-5343d9c77dfe" providerId="ADAL" clId="{97D5EF7B-B139-45C0-BD86-0919DD7265F5}" dt="2021-11-10T21:27:07.852" v="323" actId="478"/>
          <ac:spMkLst>
            <pc:docMk/>
            <pc:sldMk cId="0" sldId="265"/>
            <ac:spMk id="4" creationId="{00000000-0000-0000-0000-000000000000}"/>
          </ac:spMkLst>
        </pc:spChg>
        <pc:spChg chg="del">
          <ac:chgData name="Gibbs,Richard@Energy" userId="43eacd15-8e3a-452b-bbcc-5343d9c77dfe" providerId="ADAL" clId="{97D5EF7B-B139-45C0-BD86-0919DD7265F5}" dt="2021-11-10T21:27:10.405" v="324" actId="478"/>
          <ac:spMkLst>
            <pc:docMk/>
            <pc:sldMk cId="0" sldId="265"/>
            <ac:spMk id="5" creationId="{00000000-0000-0000-0000-000000000000}"/>
          </ac:spMkLst>
        </pc:spChg>
        <pc:spChg chg="del">
          <ac:chgData name="Gibbs,Richard@Energy" userId="43eacd15-8e3a-452b-bbcc-5343d9c77dfe" providerId="ADAL" clId="{97D5EF7B-B139-45C0-BD86-0919DD7265F5}" dt="2021-11-10T21:27:11.788" v="325" actId="478"/>
          <ac:spMkLst>
            <pc:docMk/>
            <pc:sldMk cId="0" sldId="265"/>
            <ac:spMk id="6" creationId="{00000000-0000-0000-0000-000000000000}"/>
          </ac:spMkLst>
        </pc:spChg>
        <pc:graphicFrameChg chg="mod modGraphic">
          <ac:chgData name="Gibbs,Richard@Energy" userId="43eacd15-8e3a-452b-bbcc-5343d9c77dfe" providerId="ADAL" clId="{97D5EF7B-B139-45C0-BD86-0919DD7265F5}" dt="2021-11-10T22:30:11.618" v="1050" actId="14734"/>
          <ac:graphicFrameMkLst>
            <pc:docMk/>
            <pc:sldMk cId="0" sldId="265"/>
            <ac:graphicFrameMk id="3" creationId="{00000000-0000-0000-0000-000000000000}"/>
          </ac:graphicFrameMkLst>
        </pc:graphicFrameChg>
      </pc:sldChg>
      <pc:sldChg chg="modSp mod">
        <pc:chgData name="Gibbs,Richard@Energy" userId="43eacd15-8e3a-452b-bbcc-5343d9c77dfe" providerId="ADAL" clId="{97D5EF7B-B139-45C0-BD86-0919DD7265F5}" dt="2021-11-10T22:25:30.442" v="978" actId="20577"/>
        <pc:sldMkLst>
          <pc:docMk/>
          <pc:sldMk cId="0" sldId="266"/>
        </pc:sldMkLst>
        <pc:spChg chg="mod">
          <ac:chgData name="Gibbs,Richard@Energy" userId="43eacd15-8e3a-452b-bbcc-5343d9c77dfe" providerId="ADAL" clId="{97D5EF7B-B139-45C0-BD86-0919DD7265F5}" dt="2021-11-10T21:28:38.214" v="367" actId="20577"/>
          <ac:spMkLst>
            <pc:docMk/>
            <pc:sldMk cId="0" sldId="266"/>
            <ac:spMk id="2" creationId="{00000000-0000-0000-0000-000000000000}"/>
          </ac:spMkLst>
        </pc:spChg>
        <pc:spChg chg="mod">
          <ac:chgData name="Gibbs,Richard@Energy" userId="43eacd15-8e3a-452b-bbcc-5343d9c77dfe" providerId="ADAL" clId="{97D5EF7B-B139-45C0-BD86-0919DD7265F5}" dt="2021-11-10T22:25:30.442" v="978" actId="20577"/>
          <ac:spMkLst>
            <pc:docMk/>
            <pc:sldMk cId="0" sldId="266"/>
            <ac:spMk id="3" creationId="{00000000-0000-0000-0000-000000000000}"/>
          </ac:spMkLst>
        </pc:spChg>
      </pc:sldChg>
      <pc:sldChg chg="del">
        <pc:chgData name="Gibbs,Richard@Energy" userId="43eacd15-8e3a-452b-bbcc-5343d9c77dfe" providerId="ADAL" clId="{97D5EF7B-B139-45C0-BD86-0919DD7265F5}" dt="2021-11-10T21:30:22.737" v="447" actId="2696"/>
        <pc:sldMkLst>
          <pc:docMk/>
          <pc:sldMk cId="0" sldId="267"/>
        </pc:sldMkLst>
      </pc:sldChg>
      <pc:sldChg chg="del">
        <pc:chgData name="Gibbs,Richard@Energy" userId="43eacd15-8e3a-452b-bbcc-5343d9c77dfe" providerId="ADAL" clId="{97D5EF7B-B139-45C0-BD86-0919DD7265F5}" dt="2021-11-10T21:38:02.014" v="469" actId="2696"/>
        <pc:sldMkLst>
          <pc:docMk/>
          <pc:sldMk cId="0" sldId="268"/>
        </pc:sldMkLst>
      </pc:sldChg>
      <pc:sldChg chg="del">
        <pc:chgData name="Gibbs,Richard@Energy" userId="43eacd15-8e3a-452b-bbcc-5343d9c77dfe" providerId="ADAL" clId="{97D5EF7B-B139-45C0-BD86-0919DD7265F5}" dt="2021-11-10T21:30:42.690" v="448" actId="2696"/>
        <pc:sldMkLst>
          <pc:docMk/>
          <pc:sldMk cId="0" sldId="269"/>
        </pc:sldMkLst>
      </pc:sldChg>
      <pc:sldChg chg="modSp del mod">
        <pc:chgData name="Gibbs,Richard@Energy" userId="43eacd15-8e3a-452b-bbcc-5343d9c77dfe" providerId="ADAL" clId="{97D5EF7B-B139-45C0-BD86-0919DD7265F5}" dt="2021-11-10T21:41:57.967" v="540" actId="47"/>
        <pc:sldMkLst>
          <pc:docMk/>
          <pc:sldMk cId="0" sldId="271"/>
        </pc:sldMkLst>
        <pc:spChg chg="mod">
          <ac:chgData name="Gibbs,Richard@Energy" userId="43eacd15-8e3a-452b-bbcc-5343d9c77dfe" providerId="ADAL" clId="{97D5EF7B-B139-45C0-BD86-0919DD7265F5}" dt="2021-11-10T21:41:22.667" v="537" actId="20577"/>
          <ac:spMkLst>
            <pc:docMk/>
            <pc:sldMk cId="0" sldId="271"/>
            <ac:spMk id="4" creationId="{00000000-0000-0000-0000-000000000000}"/>
          </ac:spMkLst>
        </pc:spChg>
      </pc:sldChg>
      <pc:sldChg chg="del">
        <pc:chgData name="Gibbs,Richard@Energy" userId="43eacd15-8e3a-452b-bbcc-5343d9c77dfe" providerId="ADAL" clId="{97D5EF7B-B139-45C0-BD86-0919DD7265F5}" dt="2021-11-10T21:08:54.870" v="288" actId="2696"/>
        <pc:sldMkLst>
          <pc:docMk/>
          <pc:sldMk cId="0" sldId="272"/>
        </pc:sldMkLst>
      </pc:sldChg>
      <pc:sldChg chg="del">
        <pc:chgData name="Gibbs,Richard@Energy" userId="43eacd15-8e3a-452b-bbcc-5343d9c77dfe" providerId="ADAL" clId="{97D5EF7B-B139-45C0-BD86-0919DD7265F5}" dt="2021-11-10T21:08:48.345" v="287" actId="2696"/>
        <pc:sldMkLst>
          <pc:docMk/>
          <pc:sldMk cId="0" sldId="273"/>
        </pc:sldMkLst>
      </pc:sldChg>
      <pc:sldChg chg="del">
        <pc:chgData name="Gibbs,Richard@Energy" userId="43eacd15-8e3a-452b-bbcc-5343d9c77dfe" providerId="ADAL" clId="{97D5EF7B-B139-45C0-BD86-0919DD7265F5}" dt="2021-11-10T21:09:20.040" v="289" actId="2696"/>
        <pc:sldMkLst>
          <pc:docMk/>
          <pc:sldMk cId="0" sldId="274"/>
        </pc:sldMkLst>
      </pc:sldChg>
      <pc:sldChg chg="del">
        <pc:chgData name="Gibbs,Richard@Energy" userId="43eacd15-8e3a-452b-bbcc-5343d9c77dfe" providerId="ADAL" clId="{97D5EF7B-B139-45C0-BD86-0919DD7265F5}" dt="2021-11-10T21:41:57.967" v="540" actId="47"/>
        <pc:sldMkLst>
          <pc:docMk/>
          <pc:sldMk cId="0" sldId="275"/>
        </pc:sldMkLst>
      </pc:sldChg>
      <pc:sldChg chg="del">
        <pc:chgData name="Gibbs,Richard@Energy" userId="43eacd15-8e3a-452b-bbcc-5343d9c77dfe" providerId="ADAL" clId="{97D5EF7B-B139-45C0-BD86-0919DD7265F5}" dt="2021-11-10T21:33:48.626" v="449" actId="2696"/>
        <pc:sldMkLst>
          <pc:docMk/>
          <pc:sldMk cId="0" sldId="276"/>
        </pc:sldMkLst>
      </pc:sldChg>
      <pc:sldChg chg="del">
        <pc:chgData name="Gibbs,Richard@Energy" userId="43eacd15-8e3a-452b-bbcc-5343d9c77dfe" providerId="ADAL" clId="{97D5EF7B-B139-45C0-BD86-0919DD7265F5}" dt="2021-11-10T21:34:04.590" v="450" actId="2696"/>
        <pc:sldMkLst>
          <pc:docMk/>
          <pc:sldMk cId="0" sldId="277"/>
        </pc:sldMkLst>
      </pc:sldChg>
      <pc:sldChg chg="del">
        <pc:chgData name="Gibbs,Richard@Energy" userId="43eacd15-8e3a-452b-bbcc-5343d9c77dfe" providerId="ADAL" clId="{97D5EF7B-B139-45C0-BD86-0919DD7265F5}" dt="2021-11-10T21:34:11.854" v="451" actId="2696"/>
        <pc:sldMkLst>
          <pc:docMk/>
          <pc:sldMk cId="0" sldId="278"/>
        </pc:sldMkLst>
      </pc:sldChg>
      <pc:sldChg chg="modSp del mod">
        <pc:chgData name="Gibbs,Richard@Energy" userId="43eacd15-8e3a-452b-bbcc-5343d9c77dfe" providerId="ADAL" clId="{97D5EF7B-B139-45C0-BD86-0919DD7265F5}" dt="2021-11-10T21:41:57.967" v="540" actId="47"/>
        <pc:sldMkLst>
          <pc:docMk/>
          <pc:sldMk cId="0" sldId="279"/>
        </pc:sldMkLst>
        <pc:spChg chg="mod">
          <ac:chgData name="Gibbs,Richard@Energy" userId="43eacd15-8e3a-452b-bbcc-5343d9c77dfe" providerId="ADAL" clId="{97D5EF7B-B139-45C0-BD86-0919DD7265F5}" dt="2021-11-10T21:10:21.516" v="290" actId="20577"/>
          <ac:spMkLst>
            <pc:docMk/>
            <pc:sldMk cId="0" sldId="279"/>
            <ac:spMk id="3" creationId="{00000000-0000-0000-0000-000000000000}"/>
          </ac:spMkLst>
        </pc:spChg>
      </pc:sldChg>
      <pc:sldChg chg="del">
        <pc:chgData name="Gibbs,Richard@Energy" userId="43eacd15-8e3a-452b-bbcc-5343d9c77dfe" providerId="ADAL" clId="{97D5EF7B-B139-45C0-BD86-0919DD7265F5}" dt="2021-11-10T21:41:57.967" v="540" actId="47"/>
        <pc:sldMkLst>
          <pc:docMk/>
          <pc:sldMk cId="0" sldId="280"/>
        </pc:sldMkLst>
      </pc:sldChg>
      <pc:sldChg chg="ord">
        <pc:chgData name="Gibbs,Richard@Energy" userId="43eacd15-8e3a-452b-bbcc-5343d9c77dfe" providerId="ADAL" clId="{97D5EF7B-B139-45C0-BD86-0919DD7265F5}" dt="2021-11-10T21:41:19.313" v="527" actId="20578"/>
        <pc:sldMkLst>
          <pc:docMk/>
          <pc:sldMk cId="0" sldId="281"/>
        </pc:sldMkLst>
      </pc:sldChg>
      <pc:sldChg chg="addSp delSp modSp mod">
        <pc:chgData name="Gibbs,Richard@Energy" userId="43eacd15-8e3a-452b-bbcc-5343d9c77dfe" providerId="ADAL" clId="{97D5EF7B-B139-45C0-BD86-0919DD7265F5}" dt="2021-11-10T22:35:23.009" v="1084" actId="2711"/>
        <pc:sldMkLst>
          <pc:docMk/>
          <pc:sldMk cId="0" sldId="282"/>
        </pc:sldMkLst>
        <pc:spChg chg="mod">
          <ac:chgData name="Gibbs,Richard@Energy" userId="43eacd15-8e3a-452b-bbcc-5343d9c77dfe" providerId="ADAL" clId="{97D5EF7B-B139-45C0-BD86-0919DD7265F5}" dt="2021-11-10T21:42:22.074" v="556" actId="14100"/>
          <ac:spMkLst>
            <pc:docMk/>
            <pc:sldMk cId="0" sldId="282"/>
            <ac:spMk id="2"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6"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7"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8"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12"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13"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14"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18" creationId="{00000000-0000-0000-0000-000000000000}"/>
          </ac:spMkLst>
        </pc:spChg>
        <pc:spChg chg="del">
          <ac:chgData name="Gibbs,Richard@Energy" userId="43eacd15-8e3a-452b-bbcc-5343d9c77dfe" providerId="ADAL" clId="{97D5EF7B-B139-45C0-BD86-0919DD7265F5}" dt="2021-11-10T21:15:49.158" v="296" actId="478"/>
          <ac:spMkLst>
            <pc:docMk/>
            <pc:sldMk cId="0" sldId="282"/>
            <ac:spMk id="19"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20"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24"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25"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26"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27" creationId="{00000000-0000-0000-0000-000000000000}"/>
          </ac:spMkLst>
        </pc:spChg>
        <pc:spChg chg="del">
          <ac:chgData name="Gibbs,Richard@Energy" userId="43eacd15-8e3a-452b-bbcc-5343d9c77dfe" providerId="ADAL" clId="{97D5EF7B-B139-45C0-BD86-0919DD7265F5}" dt="2021-11-10T21:15:42.556" v="294" actId="478"/>
          <ac:spMkLst>
            <pc:docMk/>
            <pc:sldMk cId="0" sldId="282"/>
            <ac:spMk id="31" creationId="{00000000-0000-0000-0000-000000000000}"/>
          </ac:spMkLst>
        </pc:spChg>
        <pc:spChg chg="add mod">
          <ac:chgData name="Gibbs,Richard@Energy" userId="43eacd15-8e3a-452b-bbcc-5343d9c77dfe" providerId="ADAL" clId="{97D5EF7B-B139-45C0-BD86-0919DD7265F5}" dt="2021-11-10T22:35:23.009" v="1084" actId="2711"/>
          <ac:spMkLst>
            <pc:docMk/>
            <pc:sldMk cId="0" sldId="282"/>
            <ac:spMk id="33" creationId="{EDD25C3F-3A76-46B1-AA47-187D5BFFF6F0}"/>
          </ac:spMkLst>
        </pc:spChg>
        <pc:grpChg chg="del">
          <ac:chgData name="Gibbs,Richard@Energy" userId="43eacd15-8e3a-452b-bbcc-5343d9c77dfe" providerId="ADAL" clId="{97D5EF7B-B139-45C0-BD86-0919DD7265F5}" dt="2021-11-10T21:15:42.556" v="294" actId="478"/>
          <ac:grpSpMkLst>
            <pc:docMk/>
            <pc:sldMk cId="0" sldId="282"/>
            <ac:grpSpMk id="3" creationId="{00000000-0000-0000-0000-000000000000}"/>
          </ac:grpSpMkLst>
        </pc:grpChg>
        <pc:grpChg chg="del">
          <ac:chgData name="Gibbs,Richard@Energy" userId="43eacd15-8e3a-452b-bbcc-5343d9c77dfe" providerId="ADAL" clId="{97D5EF7B-B139-45C0-BD86-0919DD7265F5}" dt="2021-11-10T21:15:42.556" v="294" actId="478"/>
          <ac:grpSpMkLst>
            <pc:docMk/>
            <pc:sldMk cId="0" sldId="282"/>
            <ac:grpSpMk id="9" creationId="{00000000-0000-0000-0000-000000000000}"/>
          </ac:grpSpMkLst>
        </pc:grpChg>
        <pc:grpChg chg="del">
          <ac:chgData name="Gibbs,Richard@Energy" userId="43eacd15-8e3a-452b-bbcc-5343d9c77dfe" providerId="ADAL" clId="{97D5EF7B-B139-45C0-BD86-0919DD7265F5}" dt="2021-11-10T21:15:42.556" v="294" actId="478"/>
          <ac:grpSpMkLst>
            <pc:docMk/>
            <pc:sldMk cId="0" sldId="282"/>
            <ac:grpSpMk id="15" creationId="{00000000-0000-0000-0000-000000000000}"/>
          </ac:grpSpMkLst>
        </pc:grpChg>
        <pc:grpChg chg="del">
          <ac:chgData name="Gibbs,Richard@Energy" userId="43eacd15-8e3a-452b-bbcc-5343d9c77dfe" providerId="ADAL" clId="{97D5EF7B-B139-45C0-BD86-0919DD7265F5}" dt="2021-11-10T21:15:42.556" v="294" actId="478"/>
          <ac:grpSpMkLst>
            <pc:docMk/>
            <pc:sldMk cId="0" sldId="282"/>
            <ac:grpSpMk id="21" creationId="{00000000-0000-0000-0000-000000000000}"/>
          </ac:grpSpMkLst>
        </pc:grpChg>
        <pc:grpChg chg="del">
          <ac:chgData name="Gibbs,Richard@Energy" userId="43eacd15-8e3a-452b-bbcc-5343d9c77dfe" providerId="ADAL" clId="{97D5EF7B-B139-45C0-BD86-0919DD7265F5}" dt="2021-11-10T21:15:45.824" v="295" actId="478"/>
          <ac:grpSpMkLst>
            <pc:docMk/>
            <pc:sldMk cId="0" sldId="282"/>
            <ac:grpSpMk id="28" creationId="{00000000-0000-0000-0000-000000000000}"/>
          </ac:grpSpMkLst>
        </pc:grpChg>
      </pc:sldChg>
      <pc:sldChg chg="del">
        <pc:chgData name="Gibbs,Richard@Energy" userId="43eacd15-8e3a-452b-bbcc-5343d9c77dfe" providerId="ADAL" clId="{97D5EF7B-B139-45C0-BD86-0919DD7265F5}" dt="2021-11-10T21:16:10.998" v="298" actId="2696"/>
        <pc:sldMkLst>
          <pc:docMk/>
          <pc:sldMk cId="0" sldId="283"/>
        </pc:sldMkLst>
      </pc:sldChg>
      <pc:sldChg chg="del">
        <pc:chgData name="Gibbs,Richard@Energy" userId="43eacd15-8e3a-452b-bbcc-5343d9c77dfe" providerId="ADAL" clId="{97D5EF7B-B139-45C0-BD86-0919DD7265F5}" dt="2021-11-10T22:39:52.519" v="1110" actId="2696"/>
        <pc:sldMkLst>
          <pc:docMk/>
          <pc:sldMk cId="0" sldId="284"/>
        </pc:sldMkLst>
      </pc:sldChg>
      <pc:sldChg chg="del">
        <pc:chgData name="Gibbs,Richard@Energy" userId="43eacd15-8e3a-452b-bbcc-5343d9c77dfe" providerId="ADAL" clId="{97D5EF7B-B139-45C0-BD86-0919DD7265F5}" dt="2021-11-10T21:14:30.763" v="293" actId="2696"/>
        <pc:sldMkLst>
          <pc:docMk/>
          <pc:sldMk cId="0" sldId="285"/>
        </pc:sldMkLst>
      </pc:sldChg>
      <pc:sldChg chg="del">
        <pc:chgData name="Gibbs,Richard@Energy" userId="43eacd15-8e3a-452b-bbcc-5343d9c77dfe" providerId="ADAL" clId="{97D5EF7B-B139-45C0-BD86-0919DD7265F5}" dt="2021-11-10T21:14:30.763" v="293" actId="2696"/>
        <pc:sldMkLst>
          <pc:docMk/>
          <pc:sldMk cId="0" sldId="286"/>
        </pc:sldMkLst>
      </pc:sldChg>
      <pc:sldChg chg="del">
        <pc:chgData name="Gibbs,Richard@Energy" userId="43eacd15-8e3a-452b-bbcc-5343d9c77dfe" providerId="ADAL" clId="{97D5EF7B-B139-45C0-BD86-0919DD7265F5}" dt="2021-11-10T21:14:30.763" v="293" actId="2696"/>
        <pc:sldMkLst>
          <pc:docMk/>
          <pc:sldMk cId="0" sldId="287"/>
        </pc:sldMkLst>
      </pc:sldChg>
      <pc:sldChg chg="del">
        <pc:chgData name="Gibbs,Richard@Energy" userId="43eacd15-8e3a-452b-bbcc-5343d9c77dfe" providerId="ADAL" clId="{97D5EF7B-B139-45C0-BD86-0919DD7265F5}" dt="2021-11-10T21:14:30.763" v="293" actId="2696"/>
        <pc:sldMkLst>
          <pc:docMk/>
          <pc:sldMk cId="0" sldId="288"/>
        </pc:sldMkLst>
      </pc:sldChg>
      <pc:sldChg chg="del">
        <pc:chgData name="Gibbs,Richard@Energy" userId="43eacd15-8e3a-452b-bbcc-5343d9c77dfe" providerId="ADAL" clId="{97D5EF7B-B139-45C0-BD86-0919DD7265F5}" dt="2021-11-10T21:14:30.763" v="293" actId="2696"/>
        <pc:sldMkLst>
          <pc:docMk/>
          <pc:sldMk cId="0" sldId="289"/>
        </pc:sldMkLst>
      </pc:sldChg>
      <pc:sldChg chg="del">
        <pc:chgData name="Gibbs,Richard@Energy" userId="43eacd15-8e3a-452b-bbcc-5343d9c77dfe" providerId="ADAL" clId="{97D5EF7B-B139-45C0-BD86-0919DD7265F5}" dt="2021-11-10T21:14:30.763" v="293" actId="2696"/>
        <pc:sldMkLst>
          <pc:docMk/>
          <pc:sldMk cId="0" sldId="290"/>
        </pc:sldMkLst>
      </pc:sldChg>
      <pc:sldChg chg="modSp mod">
        <pc:chgData name="Gibbs,Richard@Energy" userId="43eacd15-8e3a-452b-bbcc-5343d9c77dfe" providerId="ADAL" clId="{97D5EF7B-B139-45C0-BD86-0919DD7265F5}" dt="2021-11-10T22:40:24.871" v="1116" actId="5793"/>
        <pc:sldMkLst>
          <pc:docMk/>
          <pc:sldMk cId="0" sldId="291"/>
        </pc:sldMkLst>
        <pc:spChg chg="mod">
          <ac:chgData name="Gibbs,Richard@Energy" userId="43eacd15-8e3a-452b-bbcc-5343d9c77dfe" providerId="ADAL" clId="{97D5EF7B-B139-45C0-BD86-0919DD7265F5}" dt="2021-11-10T22:40:24.871" v="1116" actId="5793"/>
          <ac:spMkLst>
            <pc:docMk/>
            <pc:sldMk cId="0" sldId="291"/>
            <ac:spMk id="3" creationId="{00000000-0000-0000-0000-000000000000}"/>
          </ac:spMkLst>
        </pc:spChg>
      </pc:sldChg>
      <pc:sldChg chg="modSp mod">
        <pc:chgData name="Gibbs,Richard@Energy" userId="43eacd15-8e3a-452b-bbcc-5343d9c77dfe" providerId="ADAL" clId="{97D5EF7B-B139-45C0-BD86-0919DD7265F5}" dt="2021-11-10T21:43:13.074" v="584" actId="1076"/>
        <pc:sldMkLst>
          <pc:docMk/>
          <pc:sldMk cId="0" sldId="293"/>
        </pc:sldMkLst>
        <pc:spChg chg="mod">
          <ac:chgData name="Gibbs,Richard@Energy" userId="43eacd15-8e3a-452b-bbcc-5343d9c77dfe" providerId="ADAL" clId="{97D5EF7B-B139-45C0-BD86-0919DD7265F5}" dt="2021-11-10T21:43:13.074" v="584" actId="1076"/>
          <ac:spMkLst>
            <pc:docMk/>
            <pc:sldMk cId="0" sldId="293"/>
            <ac:spMk id="2" creationId="{00000000-0000-0000-0000-000000000000}"/>
          </ac:spMkLst>
        </pc:spChg>
      </pc:sldChg>
      <pc:sldChg chg="ord">
        <pc:chgData name="Gibbs,Richard@Energy" userId="43eacd15-8e3a-452b-bbcc-5343d9c77dfe" providerId="ADAL" clId="{97D5EF7B-B139-45C0-BD86-0919DD7265F5}" dt="2021-11-10T22:41:07.691" v="1118"/>
        <pc:sldMkLst>
          <pc:docMk/>
          <pc:sldMk cId="0" sldId="294"/>
        </pc:sldMkLst>
      </pc:sldChg>
      <pc:sldChg chg="del">
        <pc:chgData name="Gibbs,Richard@Energy" userId="43eacd15-8e3a-452b-bbcc-5343d9c77dfe" providerId="ADAL" clId="{97D5EF7B-B139-45C0-BD86-0919DD7265F5}" dt="2021-11-10T21:11:59.452" v="291" actId="2696"/>
        <pc:sldMkLst>
          <pc:docMk/>
          <pc:sldMk cId="0" sldId="296"/>
        </pc:sldMkLst>
      </pc:sldChg>
      <pc:sldChg chg="del">
        <pc:chgData name="Gibbs,Richard@Energy" userId="43eacd15-8e3a-452b-bbcc-5343d9c77dfe" providerId="ADAL" clId="{97D5EF7B-B139-45C0-BD86-0919DD7265F5}" dt="2021-11-10T21:11:59.452" v="291" actId="2696"/>
        <pc:sldMkLst>
          <pc:docMk/>
          <pc:sldMk cId="3616059056" sldId="297"/>
        </pc:sldMkLst>
      </pc:sldChg>
      <pc:sldChg chg="modSp mod">
        <pc:chgData name="Gibbs,Richard@Energy" userId="43eacd15-8e3a-452b-bbcc-5343d9c77dfe" providerId="ADAL" clId="{97D5EF7B-B139-45C0-BD86-0919DD7265F5}" dt="2021-11-10T22:42:05.521" v="1120" actId="20577"/>
        <pc:sldMkLst>
          <pc:docMk/>
          <pc:sldMk cId="0" sldId="298"/>
        </pc:sldMkLst>
        <pc:spChg chg="mod">
          <ac:chgData name="Gibbs,Richard@Energy" userId="43eacd15-8e3a-452b-bbcc-5343d9c77dfe" providerId="ADAL" clId="{97D5EF7B-B139-45C0-BD86-0919DD7265F5}" dt="2021-11-10T22:42:05.521" v="1120" actId="20577"/>
          <ac:spMkLst>
            <pc:docMk/>
            <pc:sldMk cId="0" sldId="298"/>
            <ac:spMk id="3" creationId="{00000000-0000-0000-0000-000000000000}"/>
          </ac:spMkLst>
        </pc:spChg>
      </pc:sldChg>
      <pc:sldChg chg="del">
        <pc:chgData name="Gibbs,Richard@Energy" userId="43eacd15-8e3a-452b-bbcc-5343d9c77dfe" providerId="ADAL" clId="{97D5EF7B-B139-45C0-BD86-0919DD7265F5}" dt="2021-11-10T21:13:57.847" v="292" actId="47"/>
        <pc:sldMkLst>
          <pc:docMk/>
          <pc:sldMk cId="0" sldId="300"/>
        </pc:sldMkLst>
      </pc:sldChg>
      <pc:sldChg chg="del">
        <pc:chgData name="Gibbs,Richard@Energy" userId="43eacd15-8e3a-452b-bbcc-5343d9c77dfe" providerId="ADAL" clId="{97D5EF7B-B139-45C0-BD86-0919DD7265F5}" dt="2021-11-10T21:13:57.847" v="292" actId="47"/>
        <pc:sldMkLst>
          <pc:docMk/>
          <pc:sldMk cId="0" sldId="301"/>
        </pc:sldMkLst>
      </pc:sldChg>
      <pc:sldChg chg="del">
        <pc:chgData name="Gibbs,Richard@Energy" userId="43eacd15-8e3a-452b-bbcc-5343d9c77dfe" providerId="ADAL" clId="{97D5EF7B-B139-45C0-BD86-0919DD7265F5}" dt="2021-11-10T21:13:57.847" v="292" actId="47"/>
        <pc:sldMkLst>
          <pc:docMk/>
          <pc:sldMk cId="0" sldId="302"/>
        </pc:sldMkLst>
      </pc:sldChg>
      <pc:sldChg chg="del">
        <pc:chgData name="Gibbs,Richard@Energy" userId="43eacd15-8e3a-452b-bbcc-5343d9c77dfe" providerId="ADAL" clId="{97D5EF7B-B139-45C0-BD86-0919DD7265F5}" dt="2021-11-10T21:13:57.847" v="292" actId="47"/>
        <pc:sldMkLst>
          <pc:docMk/>
          <pc:sldMk cId="0" sldId="303"/>
        </pc:sldMkLst>
      </pc:sldChg>
      <pc:sldChg chg="modSp mod">
        <pc:chgData name="Gibbs,Richard@Energy" userId="43eacd15-8e3a-452b-bbcc-5343d9c77dfe" providerId="ADAL" clId="{97D5EF7B-B139-45C0-BD86-0919DD7265F5}" dt="2021-11-17T21:31:32.607" v="1396" actId="122"/>
        <pc:sldMkLst>
          <pc:docMk/>
          <pc:sldMk cId="0" sldId="305"/>
        </pc:sldMkLst>
        <pc:spChg chg="mod">
          <ac:chgData name="Gibbs,Richard@Energy" userId="43eacd15-8e3a-452b-bbcc-5343d9c77dfe" providerId="ADAL" clId="{97D5EF7B-B139-45C0-BD86-0919DD7265F5}" dt="2021-11-17T21:28:06.859" v="1183" actId="20577"/>
          <ac:spMkLst>
            <pc:docMk/>
            <pc:sldMk cId="0" sldId="305"/>
            <ac:spMk id="25" creationId="{00000000-0000-0000-0000-000000000000}"/>
          </ac:spMkLst>
        </pc:spChg>
        <pc:spChg chg="mod">
          <ac:chgData name="Gibbs,Richard@Energy" userId="43eacd15-8e3a-452b-bbcc-5343d9c77dfe" providerId="ADAL" clId="{97D5EF7B-B139-45C0-BD86-0919DD7265F5}" dt="2021-11-17T21:31:32.607" v="1396" actId="122"/>
          <ac:spMkLst>
            <pc:docMk/>
            <pc:sldMk cId="0" sldId="305"/>
            <ac:spMk id="26" creationId="{00000000-0000-0000-0000-000000000000}"/>
          </ac:spMkLst>
        </pc:spChg>
        <pc:spChg chg="mod">
          <ac:chgData name="Gibbs,Richard@Energy" userId="43eacd15-8e3a-452b-bbcc-5343d9c77dfe" providerId="ADAL" clId="{97D5EF7B-B139-45C0-BD86-0919DD7265F5}" dt="2021-11-17T21:31:08.473" v="1363" actId="20577"/>
          <ac:spMkLst>
            <pc:docMk/>
            <pc:sldMk cId="0" sldId="305"/>
            <ac:spMk id="27" creationId="{00000000-0000-0000-0000-000000000000}"/>
          </ac:spMkLst>
        </pc:spChg>
        <pc:spChg chg="mod">
          <ac:chgData name="Gibbs,Richard@Energy" userId="43eacd15-8e3a-452b-bbcc-5343d9c77dfe" providerId="ADAL" clId="{97D5EF7B-B139-45C0-BD86-0919DD7265F5}" dt="2021-11-17T21:28:14.255" v="1195" actId="20577"/>
          <ac:spMkLst>
            <pc:docMk/>
            <pc:sldMk cId="0" sldId="305"/>
            <ac:spMk id="28" creationId="{00000000-0000-0000-0000-000000000000}"/>
          </ac:spMkLst>
        </pc:spChg>
        <pc:spChg chg="mod">
          <ac:chgData name="Gibbs,Richard@Energy" userId="43eacd15-8e3a-452b-bbcc-5343d9c77dfe" providerId="ADAL" clId="{97D5EF7B-B139-45C0-BD86-0919DD7265F5}" dt="2021-11-17T21:27:55.103" v="1171" actId="20577"/>
          <ac:spMkLst>
            <pc:docMk/>
            <pc:sldMk cId="0" sldId="305"/>
            <ac:spMk id="29" creationId="{00000000-0000-0000-0000-000000000000}"/>
          </ac:spMkLst>
        </pc:spChg>
        <pc:spChg chg="mod">
          <ac:chgData name="Gibbs,Richard@Energy" userId="43eacd15-8e3a-452b-bbcc-5343d9c77dfe" providerId="ADAL" clId="{97D5EF7B-B139-45C0-BD86-0919DD7265F5}" dt="2021-11-17T21:30:15.027" v="1301" actId="20577"/>
          <ac:spMkLst>
            <pc:docMk/>
            <pc:sldMk cId="0" sldId="305"/>
            <ac:spMk id="30" creationId="{00000000-0000-0000-0000-000000000000}"/>
          </ac:spMkLst>
        </pc:spChg>
        <pc:spChg chg="mod">
          <ac:chgData name="Gibbs,Richard@Energy" userId="43eacd15-8e3a-452b-bbcc-5343d9c77dfe" providerId="ADAL" clId="{97D5EF7B-B139-45C0-BD86-0919DD7265F5}" dt="2021-11-17T21:29:27.343" v="1246" actId="20577"/>
          <ac:spMkLst>
            <pc:docMk/>
            <pc:sldMk cId="0" sldId="305"/>
            <ac:spMk id="31" creationId="{00000000-0000-0000-0000-000000000000}"/>
          </ac:spMkLst>
        </pc:spChg>
      </pc:sldChg>
      <pc:sldChg chg="modSp add mod">
        <pc:chgData name="Gibbs,Richard@Energy" userId="43eacd15-8e3a-452b-bbcc-5343d9c77dfe" providerId="ADAL" clId="{97D5EF7B-B139-45C0-BD86-0919DD7265F5}" dt="2021-11-10T22:26:39.493" v="998" actId="20577"/>
        <pc:sldMkLst>
          <pc:docMk/>
          <pc:sldMk cId="1619679670" sldId="309"/>
        </pc:sldMkLst>
        <pc:spChg chg="mod">
          <ac:chgData name="Gibbs,Richard@Energy" userId="43eacd15-8e3a-452b-bbcc-5343d9c77dfe" providerId="ADAL" clId="{97D5EF7B-B139-45C0-BD86-0919DD7265F5}" dt="2021-11-10T21:28:50.727" v="372" actId="20577"/>
          <ac:spMkLst>
            <pc:docMk/>
            <pc:sldMk cId="1619679670" sldId="309"/>
            <ac:spMk id="2" creationId="{00000000-0000-0000-0000-000000000000}"/>
          </ac:spMkLst>
        </pc:spChg>
        <pc:spChg chg="mod">
          <ac:chgData name="Gibbs,Richard@Energy" userId="43eacd15-8e3a-452b-bbcc-5343d9c77dfe" providerId="ADAL" clId="{97D5EF7B-B139-45C0-BD86-0919DD7265F5}" dt="2021-11-10T22:26:39.493" v="998" actId="20577"/>
          <ac:spMkLst>
            <pc:docMk/>
            <pc:sldMk cId="1619679670" sldId="309"/>
            <ac:spMk id="3" creationId="{00000000-0000-0000-0000-000000000000}"/>
          </ac:spMkLst>
        </pc:spChg>
      </pc:sldChg>
      <pc:sldChg chg="addSp modSp add mod">
        <pc:chgData name="Gibbs,Richard@Energy" userId="43eacd15-8e3a-452b-bbcc-5343d9c77dfe" providerId="ADAL" clId="{97D5EF7B-B139-45C0-BD86-0919DD7265F5}" dt="2021-11-10T22:39:10.903" v="1109" actId="122"/>
        <pc:sldMkLst>
          <pc:docMk/>
          <pc:sldMk cId="2235877613" sldId="310"/>
        </pc:sldMkLst>
        <pc:spChg chg="mod">
          <ac:chgData name="Gibbs,Richard@Energy" userId="43eacd15-8e3a-452b-bbcc-5343d9c77dfe" providerId="ADAL" clId="{97D5EF7B-B139-45C0-BD86-0919DD7265F5}" dt="2021-11-10T21:42:33.281" v="568" actId="14100"/>
          <ac:spMkLst>
            <pc:docMk/>
            <pc:sldMk cId="2235877613" sldId="310"/>
            <ac:spMk id="2" creationId="{00000000-0000-0000-0000-000000000000}"/>
          </ac:spMkLst>
        </pc:spChg>
        <pc:graphicFrameChg chg="add mod modGraphic">
          <ac:chgData name="Gibbs,Richard@Energy" userId="43eacd15-8e3a-452b-bbcc-5343d9c77dfe" providerId="ADAL" clId="{97D5EF7B-B139-45C0-BD86-0919DD7265F5}" dt="2021-11-10T22:39:10.903" v="1109" actId="122"/>
          <ac:graphicFrameMkLst>
            <pc:docMk/>
            <pc:sldMk cId="2235877613" sldId="310"/>
            <ac:graphicFrameMk id="3" creationId="{94FFA6F2-E51E-414D-8286-0D0742383761}"/>
          </ac:graphicFrameMkLst>
        </pc:graphicFrameChg>
      </pc:sldChg>
      <pc:sldChg chg="modSp add del mod ord">
        <pc:chgData name="Gibbs,Richard@Energy" userId="43eacd15-8e3a-452b-bbcc-5343d9c77dfe" providerId="ADAL" clId="{97D5EF7B-B139-45C0-BD86-0919DD7265F5}" dt="2021-11-10T22:04:25.091" v="624" actId="2696"/>
        <pc:sldMkLst>
          <pc:docMk/>
          <pc:sldMk cId="272374800" sldId="311"/>
        </pc:sldMkLst>
        <pc:spChg chg="mod">
          <ac:chgData name="Gibbs,Richard@Energy" userId="43eacd15-8e3a-452b-bbcc-5343d9c77dfe" providerId="ADAL" clId="{97D5EF7B-B139-45C0-BD86-0919DD7265F5}" dt="2021-11-10T22:03:49.674" v="623" actId="14100"/>
          <ac:spMkLst>
            <pc:docMk/>
            <pc:sldMk cId="272374800" sldId="311"/>
            <ac:spMk id="2" creationId="{00000000-0000-0000-0000-000000000000}"/>
          </ac:spMkLst>
        </pc:spChg>
        <pc:spChg chg="mod">
          <ac:chgData name="Gibbs,Richard@Energy" userId="43eacd15-8e3a-452b-bbcc-5343d9c77dfe" providerId="ADAL" clId="{97D5EF7B-B139-45C0-BD86-0919DD7265F5}" dt="2021-11-10T22:02:53.338" v="603" actId="20577"/>
          <ac:spMkLst>
            <pc:docMk/>
            <pc:sldMk cId="272374800" sldId="311"/>
            <ac:spMk id="3" creationId="{00000000-0000-0000-0000-000000000000}"/>
          </ac:spMkLst>
        </pc:spChg>
      </pc:sldChg>
      <pc:sldChg chg="add ord">
        <pc:chgData name="Gibbs,Richard@Energy" userId="43eacd15-8e3a-452b-bbcc-5343d9c77dfe" providerId="ADAL" clId="{97D5EF7B-B139-45C0-BD86-0919DD7265F5}" dt="2021-11-10T22:42:20.019" v="1123"/>
        <pc:sldMkLst>
          <pc:docMk/>
          <pc:sldMk cId="459732630" sldId="311"/>
        </pc:sldMkLst>
      </pc:sldChg>
    </pc:docChg>
  </pc:docChgLst>
  <pc:docChgLst>
    <pc:chgData name="Corona, Guadalupe@Energy" userId="0ea49260-9628-49cf-8d25-188ab574609b" providerId="ADAL" clId="{1E36F0F5-6E70-467B-AE92-00867A87BEEE}"/>
    <pc:docChg chg="undo custSel modSld">
      <pc:chgData name="Corona, Guadalupe@Energy" userId="0ea49260-9628-49cf-8d25-188ab574609b" providerId="ADAL" clId="{1E36F0F5-6E70-467B-AE92-00867A87BEEE}" dt="2022-03-16T16:03:03.527" v="215" actId="20577"/>
      <pc:docMkLst>
        <pc:docMk/>
      </pc:docMkLst>
      <pc:sldChg chg="modSp mod">
        <pc:chgData name="Corona, Guadalupe@Energy" userId="0ea49260-9628-49cf-8d25-188ab574609b" providerId="ADAL" clId="{1E36F0F5-6E70-467B-AE92-00867A87BEEE}" dt="2022-03-15T20:49:39.596" v="140" actId="1076"/>
        <pc:sldMkLst>
          <pc:docMk/>
          <pc:sldMk cId="0" sldId="257"/>
        </pc:sldMkLst>
        <pc:spChg chg="mod">
          <ac:chgData name="Corona, Guadalupe@Energy" userId="0ea49260-9628-49cf-8d25-188ab574609b" providerId="ADAL" clId="{1E36F0F5-6E70-467B-AE92-00867A87BEEE}" dt="2022-03-15T20:49:31.550" v="139" actId="20577"/>
          <ac:spMkLst>
            <pc:docMk/>
            <pc:sldMk cId="0" sldId="257"/>
            <ac:spMk id="3" creationId="{00000000-0000-0000-0000-000000000000}"/>
          </ac:spMkLst>
        </pc:spChg>
        <pc:picChg chg="mod">
          <ac:chgData name="Corona, Guadalupe@Energy" userId="0ea49260-9628-49cf-8d25-188ab574609b" providerId="ADAL" clId="{1E36F0F5-6E70-467B-AE92-00867A87BEEE}" dt="2022-03-15T20:49:39.596" v="140" actId="1076"/>
          <ac:picMkLst>
            <pc:docMk/>
            <pc:sldMk cId="0" sldId="257"/>
            <ac:picMk id="6" creationId="{085A87FE-2A2D-4C15-94DD-611277CB6D5D}"/>
          </ac:picMkLst>
        </pc:picChg>
      </pc:sldChg>
      <pc:sldChg chg="modSp mod">
        <pc:chgData name="Corona, Guadalupe@Energy" userId="0ea49260-9628-49cf-8d25-188ab574609b" providerId="ADAL" clId="{1E36F0F5-6E70-467B-AE92-00867A87BEEE}" dt="2022-03-15T20:51:10.202" v="146" actId="20577"/>
        <pc:sldMkLst>
          <pc:docMk/>
          <pc:sldMk cId="0" sldId="264"/>
        </pc:sldMkLst>
        <pc:spChg chg="mod">
          <ac:chgData name="Corona, Guadalupe@Energy" userId="0ea49260-9628-49cf-8d25-188ab574609b" providerId="ADAL" clId="{1E36F0F5-6E70-467B-AE92-00867A87BEEE}" dt="2022-03-15T20:51:10.202" v="146" actId="20577"/>
          <ac:spMkLst>
            <pc:docMk/>
            <pc:sldMk cId="0" sldId="264"/>
            <ac:spMk id="2" creationId="{00000000-0000-0000-0000-000000000000}"/>
          </ac:spMkLst>
        </pc:spChg>
      </pc:sldChg>
      <pc:sldChg chg="modSp mod">
        <pc:chgData name="Corona, Guadalupe@Energy" userId="0ea49260-9628-49cf-8d25-188ab574609b" providerId="ADAL" clId="{1E36F0F5-6E70-467B-AE92-00867A87BEEE}" dt="2022-03-16T07:06:17.641" v="158" actId="20577"/>
        <pc:sldMkLst>
          <pc:docMk/>
          <pc:sldMk cId="0" sldId="265"/>
        </pc:sldMkLst>
        <pc:spChg chg="mod">
          <ac:chgData name="Corona, Guadalupe@Energy" userId="0ea49260-9628-49cf-8d25-188ab574609b" providerId="ADAL" clId="{1E36F0F5-6E70-467B-AE92-00867A87BEEE}" dt="2022-03-16T07:06:17.641" v="158" actId="20577"/>
          <ac:spMkLst>
            <pc:docMk/>
            <pc:sldMk cId="0" sldId="265"/>
            <ac:spMk id="6" creationId="{FBDC5093-307F-4C4B-B73A-4F1C8688173A}"/>
          </ac:spMkLst>
        </pc:spChg>
      </pc:sldChg>
      <pc:sldChg chg="addSp delSp modSp mod">
        <pc:chgData name="Corona, Guadalupe@Energy" userId="0ea49260-9628-49cf-8d25-188ab574609b" providerId="ADAL" clId="{1E36F0F5-6E70-467B-AE92-00867A87BEEE}" dt="2022-03-16T16:03:03.527" v="215" actId="20577"/>
        <pc:sldMkLst>
          <pc:docMk/>
          <pc:sldMk cId="0" sldId="266"/>
        </pc:sldMkLst>
        <pc:spChg chg="mod">
          <ac:chgData name="Corona, Guadalupe@Energy" userId="0ea49260-9628-49cf-8d25-188ab574609b" providerId="ADAL" clId="{1E36F0F5-6E70-467B-AE92-00867A87BEEE}" dt="2022-03-16T07:10:36.804" v="164" actId="20577"/>
          <ac:spMkLst>
            <pc:docMk/>
            <pc:sldMk cId="0" sldId="266"/>
            <ac:spMk id="2" creationId="{00000000-0000-0000-0000-000000000000}"/>
          </ac:spMkLst>
        </pc:spChg>
        <pc:spChg chg="mod">
          <ac:chgData name="Corona, Guadalupe@Energy" userId="0ea49260-9628-49cf-8d25-188ab574609b" providerId="ADAL" clId="{1E36F0F5-6E70-467B-AE92-00867A87BEEE}" dt="2022-03-16T16:03:03.527" v="215" actId="20577"/>
          <ac:spMkLst>
            <pc:docMk/>
            <pc:sldMk cId="0" sldId="266"/>
            <ac:spMk id="3" creationId="{00000000-0000-0000-0000-000000000000}"/>
          </ac:spMkLst>
        </pc:spChg>
        <pc:spChg chg="add del mod">
          <ac:chgData name="Corona, Guadalupe@Energy" userId="0ea49260-9628-49cf-8d25-188ab574609b" providerId="ADAL" clId="{1E36F0F5-6E70-467B-AE92-00867A87BEEE}" dt="2022-03-15T19:55:03.214" v="27" actId="478"/>
          <ac:spMkLst>
            <pc:docMk/>
            <pc:sldMk cId="0" sldId="266"/>
            <ac:spMk id="7" creationId="{061F44F0-6D38-409F-BE67-9E115E4D3EF6}"/>
          </ac:spMkLst>
        </pc:spChg>
        <pc:spChg chg="add del mod">
          <ac:chgData name="Corona, Guadalupe@Energy" userId="0ea49260-9628-49cf-8d25-188ab574609b" providerId="ADAL" clId="{1E36F0F5-6E70-467B-AE92-00867A87BEEE}" dt="2022-03-15T20:57:51.428" v="147" actId="478"/>
          <ac:spMkLst>
            <pc:docMk/>
            <pc:sldMk cId="0" sldId="266"/>
            <ac:spMk id="9" creationId="{21507551-81EE-4347-A9B2-2CCA60723C54}"/>
          </ac:spMkLst>
        </pc:spChg>
        <pc:picChg chg="add del mod">
          <ac:chgData name="Corona, Guadalupe@Energy" userId="0ea49260-9628-49cf-8d25-188ab574609b" providerId="ADAL" clId="{1E36F0F5-6E70-467B-AE92-00867A87BEEE}" dt="2022-03-15T20:41:23.414" v="59" actId="478"/>
          <ac:picMkLst>
            <pc:docMk/>
            <pc:sldMk cId="0" sldId="266"/>
            <ac:picMk id="6" creationId="{36B408C3-1435-48DF-AB16-C9A18965B52B}"/>
          </ac:picMkLst>
        </pc:picChg>
        <pc:picChg chg="add mod">
          <ac:chgData name="Corona, Guadalupe@Energy" userId="0ea49260-9628-49cf-8d25-188ab574609b" providerId="ADAL" clId="{1E36F0F5-6E70-467B-AE92-00867A87BEEE}" dt="2022-03-15T20:42:09.963" v="68" actId="14100"/>
          <ac:picMkLst>
            <pc:docMk/>
            <pc:sldMk cId="0" sldId="266"/>
            <ac:picMk id="8" creationId="{E187051E-BCFF-4D56-A594-DBDDA6C2CB6D}"/>
          </ac:picMkLst>
        </pc:picChg>
      </pc:sldChg>
      <pc:sldChg chg="addSp delSp modSp mod">
        <pc:chgData name="Corona, Guadalupe@Energy" userId="0ea49260-9628-49cf-8d25-188ab574609b" providerId="ADAL" clId="{1E36F0F5-6E70-467B-AE92-00867A87BEEE}" dt="2022-03-16T15:37:10.088" v="207" actId="20577"/>
        <pc:sldMkLst>
          <pc:docMk/>
          <pc:sldMk cId="597316568" sldId="320"/>
        </pc:sldMkLst>
        <pc:spChg chg="mod">
          <ac:chgData name="Corona, Guadalupe@Energy" userId="0ea49260-9628-49cf-8d25-188ab574609b" providerId="ADAL" clId="{1E36F0F5-6E70-467B-AE92-00867A87BEEE}" dt="2022-03-16T15:37:10.088" v="207" actId="20577"/>
          <ac:spMkLst>
            <pc:docMk/>
            <pc:sldMk cId="597316568" sldId="320"/>
            <ac:spMk id="3" creationId="{00000000-0000-0000-0000-000000000000}"/>
          </ac:spMkLst>
        </pc:spChg>
        <pc:spChg chg="add del mod">
          <ac:chgData name="Corona, Guadalupe@Energy" userId="0ea49260-9628-49cf-8d25-188ab574609b" providerId="ADAL" clId="{1E36F0F5-6E70-467B-AE92-00867A87BEEE}" dt="2022-03-15T19:56:20.146" v="36" actId="21"/>
          <ac:spMkLst>
            <pc:docMk/>
            <pc:sldMk cId="597316568" sldId="320"/>
            <ac:spMk id="7" creationId="{8CA94EDD-B6B2-4E8B-8541-216236B564E8}"/>
          </ac:spMkLst>
        </pc:spChg>
        <pc:picChg chg="add del mod">
          <ac:chgData name="Corona, Guadalupe@Energy" userId="0ea49260-9628-49cf-8d25-188ab574609b" providerId="ADAL" clId="{1E36F0F5-6E70-467B-AE92-00867A87BEEE}" dt="2022-03-15T19:56:20.146" v="36" actId="21"/>
          <ac:picMkLst>
            <pc:docMk/>
            <pc:sldMk cId="597316568" sldId="320"/>
            <ac:picMk id="6" creationId="{E08B66A0-EC29-4D17-871D-A1AAD73E30CB}"/>
          </ac:picMkLst>
        </pc:picChg>
      </pc:sldChg>
      <pc:sldChg chg="addSp delSp modSp mod">
        <pc:chgData name="Corona, Guadalupe@Energy" userId="0ea49260-9628-49cf-8d25-188ab574609b" providerId="ADAL" clId="{1E36F0F5-6E70-467B-AE92-00867A87BEEE}" dt="2022-03-16T15:18:05.966" v="167" actId="20577"/>
        <pc:sldMkLst>
          <pc:docMk/>
          <pc:sldMk cId="1302912078" sldId="325"/>
        </pc:sldMkLst>
        <pc:spChg chg="mod">
          <ac:chgData name="Corona, Guadalupe@Energy" userId="0ea49260-9628-49cf-8d25-188ab574609b" providerId="ADAL" clId="{1E36F0F5-6E70-467B-AE92-00867A87BEEE}" dt="2022-03-16T14:48:44.557" v="166" actId="20577"/>
          <ac:spMkLst>
            <pc:docMk/>
            <pc:sldMk cId="1302912078" sldId="325"/>
            <ac:spMk id="2" creationId="{00000000-0000-0000-0000-000000000000}"/>
          </ac:spMkLst>
        </pc:spChg>
        <pc:spChg chg="mod">
          <ac:chgData name="Corona, Guadalupe@Energy" userId="0ea49260-9628-49cf-8d25-188ab574609b" providerId="ADAL" clId="{1E36F0F5-6E70-467B-AE92-00867A87BEEE}" dt="2022-03-16T15:18:05.966" v="167" actId="20577"/>
          <ac:spMkLst>
            <pc:docMk/>
            <pc:sldMk cId="1302912078" sldId="325"/>
            <ac:spMk id="3" creationId="{00000000-0000-0000-0000-000000000000}"/>
          </ac:spMkLst>
        </pc:spChg>
        <pc:spChg chg="add del mod">
          <ac:chgData name="Corona, Guadalupe@Energy" userId="0ea49260-9628-49cf-8d25-188ab574609b" providerId="ADAL" clId="{1E36F0F5-6E70-467B-AE92-00867A87BEEE}" dt="2022-03-15T19:53:34.971" v="16" actId="21"/>
          <ac:spMkLst>
            <pc:docMk/>
            <pc:sldMk cId="1302912078" sldId="325"/>
            <ac:spMk id="7" creationId="{1EEE2ED2-3AE6-40E9-ACAF-0D5E03D451B2}"/>
          </ac:spMkLst>
        </pc:spChg>
        <pc:picChg chg="add del mod">
          <ac:chgData name="Corona, Guadalupe@Energy" userId="0ea49260-9628-49cf-8d25-188ab574609b" providerId="ADAL" clId="{1E36F0F5-6E70-467B-AE92-00867A87BEEE}" dt="2022-03-15T19:53:34.971" v="16" actId="21"/>
          <ac:picMkLst>
            <pc:docMk/>
            <pc:sldMk cId="1302912078" sldId="325"/>
            <ac:picMk id="6" creationId="{99080612-BB41-466D-A9C6-663500D9DD8E}"/>
          </ac:picMkLst>
        </pc:picChg>
      </pc:sldChg>
      <pc:sldChg chg="addSp modSp mod">
        <pc:chgData name="Corona, Guadalupe@Energy" userId="0ea49260-9628-49cf-8d25-188ab574609b" providerId="ADAL" clId="{1E36F0F5-6E70-467B-AE92-00867A87BEEE}" dt="2022-03-15T19:46:20.263" v="11" actId="14100"/>
        <pc:sldMkLst>
          <pc:docMk/>
          <pc:sldMk cId="1942564470" sldId="327"/>
        </pc:sldMkLst>
        <pc:spChg chg="mod">
          <ac:chgData name="Corona, Guadalupe@Energy" userId="0ea49260-9628-49cf-8d25-188ab574609b" providerId="ADAL" clId="{1E36F0F5-6E70-467B-AE92-00867A87BEEE}" dt="2022-03-15T19:46:15.480" v="10" actId="14100"/>
          <ac:spMkLst>
            <pc:docMk/>
            <pc:sldMk cId="1942564470" sldId="327"/>
            <ac:spMk id="3" creationId="{00000000-0000-0000-0000-000000000000}"/>
          </ac:spMkLst>
        </pc:spChg>
        <pc:spChg chg="add mod">
          <ac:chgData name="Corona, Guadalupe@Energy" userId="0ea49260-9628-49cf-8d25-188ab574609b" providerId="ADAL" clId="{1E36F0F5-6E70-467B-AE92-00867A87BEEE}" dt="2022-03-15T19:45:39.973" v="7" actId="1076"/>
          <ac:spMkLst>
            <pc:docMk/>
            <pc:sldMk cId="1942564470" sldId="327"/>
            <ac:spMk id="7" creationId="{94B31BCA-59D1-4E40-B5A5-4CFE173DF3A5}"/>
          </ac:spMkLst>
        </pc:spChg>
        <pc:picChg chg="add mod">
          <ac:chgData name="Corona, Guadalupe@Energy" userId="0ea49260-9628-49cf-8d25-188ab574609b" providerId="ADAL" clId="{1E36F0F5-6E70-467B-AE92-00867A87BEEE}" dt="2022-03-15T19:46:20.263" v="11" actId="14100"/>
          <ac:picMkLst>
            <pc:docMk/>
            <pc:sldMk cId="1942564470" sldId="327"/>
            <ac:picMk id="6" creationId="{46246FCB-33F3-4118-91FC-B105466EA341}"/>
          </ac:picMkLst>
        </pc:picChg>
      </pc:sldChg>
      <pc:sldChg chg="addSp delSp modSp mod">
        <pc:chgData name="Corona, Guadalupe@Energy" userId="0ea49260-9628-49cf-8d25-188ab574609b" providerId="ADAL" clId="{1E36F0F5-6E70-467B-AE92-00867A87BEEE}" dt="2022-03-15T21:20:27.419" v="157" actId="1076"/>
        <pc:sldMkLst>
          <pc:docMk/>
          <pc:sldMk cId="3029162709" sldId="332"/>
        </pc:sldMkLst>
        <pc:spChg chg="add del mod">
          <ac:chgData name="Corona, Guadalupe@Energy" userId="0ea49260-9628-49cf-8d25-188ab574609b" providerId="ADAL" clId="{1E36F0F5-6E70-467B-AE92-00867A87BEEE}" dt="2022-03-15T21:20:21.313" v="156" actId="478"/>
          <ac:spMkLst>
            <pc:docMk/>
            <pc:sldMk cId="3029162709" sldId="332"/>
            <ac:spMk id="8" creationId="{921BFE44-5FD8-46A1-A07E-A9626F68188B}"/>
          </ac:spMkLst>
        </pc:spChg>
        <pc:picChg chg="add del mod">
          <ac:chgData name="Corona, Guadalupe@Energy" userId="0ea49260-9628-49cf-8d25-188ab574609b" providerId="ADAL" clId="{1E36F0F5-6E70-467B-AE92-00867A87BEEE}" dt="2022-03-15T21:20:27.419" v="157" actId="1076"/>
          <ac:picMkLst>
            <pc:docMk/>
            <pc:sldMk cId="3029162709" sldId="332"/>
            <ac:picMk id="5" creationId="{121F9B76-B7F1-4B65-8AE8-04A79D224A74}"/>
          </ac:picMkLst>
        </pc:picChg>
      </pc:sldChg>
      <pc:sldChg chg="addSp delSp modSp mod">
        <pc:chgData name="Corona, Guadalupe@Energy" userId="0ea49260-9628-49cf-8d25-188ab574609b" providerId="ADAL" clId="{1E36F0F5-6E70-467B-AE92-00867A87BEEE}" dt="2022-03-15T20:33:40.642" v="55" actId="1076"/>
        <pc:sldMkLst>
          <pc:docMk/>
          <pc:sldMk cId="1436607370" sldId="336"/>
        </pc:sldMkLst>
        <pc:spChg chg="add del mod">
          <ac:chgData name="Corona, Guadalupe@Energy" userId="0ea49260-9628-49cf-8d25-188ab574609b" providerId="ADAL" clId="{1E36F0F5-6E70-467B-AE92-00867A87BEEE}" dt="2022-03-15T20:33:33.518" v="54" actId="478"/>
          <ac:spMkLst>
            <pc:docMk/>
            <pc:sldMk cId="1436607370" sldId="336"/>
            <ac:spMk id="7" creationId="{69FFF158-57FB-4E14-A0D6-161F3E60E20F}"/>
          </ac:spMkLst>
        </pc:spChg>
        <pc:picChg chg="del">
          <ac:chgData name="Corona, Guadalupe@Energy" userId="0ea49260-9628-49cf-8d25-188ab574609b" providerId="ADAL" clId="{1E36F0F5-6E70-467B-AE92-00867A87BEEE}" dt="2022-03-15T20:33:14.929" v="51" actId="478"/>
          <ac:picMkLst>
            <pc:docMk/>
            <pc:sldMk cId="1436607370" sldId="336"/>
            <ac:picMk id="5" creationId="{F62562A6-A658-4D59-BFE3-6A2490F0D9E6}"/>
          </ac:picMkLst>
        </pc:picChg>
        <pc:picChg chg="add mod">
          <ac:chgData name="Corona, Guadalupe@Energy" userId="0ea49260-9628-49cf-8d25-188ab574609b" providerId="ADAL" clId="{1E36F0F5-6E70-467B-AE92-00867A87BEEE}" dt="2022-03-15T20:33:40.642" v="55" actId="1076"/>
          <ac:picMkLst>
            <pc:docMk/>
            <pc:sldMk cId="1436607370" sldId="336"/>
            <ac:picMk id="6" creationId="{77D61B1D-6B70-49AE-AE5C-6B1506A90460}"/>
          </ac:picMkLst>
        </pc:picChg>
      </pc:sldChg>
      <pc:sldChg chg="addSp delSp modSp mod">
        <pc:chgData name="Corona, Guadalupe@Energy" userId="0ea49260-9628-49cf-8d25-188ab574609b" providerId="ADAL" clId="{1E36F0F5-6E70-467B-AE92-00867A87BEEE}" dt="2022-03-15T20:32:37.611" v="50" actId="478"/>
        <pc:sldMkLst>
          <pc:docMk/>
          <pc:sldMk cId="3501964622" sldId="337"/>
        </pc:sldMkLst>
        <pc:spChg chg="add del mod">
          <ac:chgData name="Corona, Guadalupe@Energy" userId="0ea49260-9628-49cf-8d25-188ab574609b" providerId="ADAL" clId="{1E36F0F5-6E70-467B-AE92-00867A87BEEE}" dt="2022-03-15T20:32:37.611" v="50" actId="478"/>
          <ac:spMkLst>
            <pc:docMk/>
            <pc:sldMk cId="3501964622" sldId="337"/>
            <ac:spMk id="11" creationId="{C2E569C3-33F5-41BF-BC3D-BCEC23D4E364}"/>
          </ac:spMkLst>
        </pc:spChg>
        <pc:picChg chg="add mod">
          <ac:chgData name="Corona, Guadalupe@Energy" userId="0ea49260-9628-49cf-8d25-188ab574609b" providerId="ADAL" clId="{1E36F0F5-6E70-467B-AE92-00867A87BEEE}" dt="2022-03-15T20:32:31.635" v="49" actId="1076"/>
          <ac:picMkLst>
            <pc:docMk/>
            <pc:sldMk cId="3501964622" sldId="337"/>
            <ac:picMk id="9" creationId="{13FCFACA-E992-4B6E-98BF-25477A4179DB}"/>
          </ac:picMkLst>
        </pc:picChg>
        <pc:picChg chg="del">
          <ac:chgData name="Corona, Guadalupe@Energy" userId="0ea49260-9628-49cf-8d25-188ab574609b" providerId="ADAL" clId="{1E36F0F5-6E70-467B-AE92-00867A87BEEE}" dt="2022-03-15T20:32:25.128" v="47" actId="478"/>
          <ac:picMkLst>
            <pc:docMk/>
            <pc:sldMk cId="3501964622" sldId="337"/>
            <ac:picMk id="10" creationId="{0FDDD21A-4254-4106-9ECC-0B9EEE649B1F}"/>
          </ac:picMkLst>
        </pc:picChg>
      </pc:sldChg>
      <pc:sldChg chg="addSp delSp modSp mod">
        <pc:chgData name="Corona, Guadalupe@Energy" userId="0ea49260-9628-49cf-8d25-188ab574609b" providerId="ADAL" clId="{1E36F0F5-6E70-467B-AE92-00867A87BEEE}" dt="2022-03-15T20:31:18.398" v="45" actId="478"/>
        <pc:sldMkLst>
          <pc:docMk/>
          <pc:sldMk cId="292287691" sldId="342"/>
        </pc:sldMkLst>
        <pc:spChg chg="add del mod">
          <ac:chgData name="Corona, Guadalupe@Energy" userId="0ea49260-9628-49cf-8d25-188ab574609b" providerId="ADAL" clId="{1E36F0F5-6E70-467B-AE92-00867A87BEEE}" dt="2022-03-15T20:31:18.398" v="45" actId="478"/>
          <ac:spMkLst>
            <pc:docMk/>
            <pc:sldMk cId="292287691" sldId="342"/>
            <ac:spMk id="8" creationId="{3B0A5710-C17C-479A-BEAC-C15C98B597BD}"/>
          </ac:spMkLst>
        </pc:spChg>
        <pc:picChg chg="del">
          <ac:chgData name="Corona, Guadalupe@Energy" userId="0ea49260-9628-49cf-8d25-188ab574609b" providerId="ADAL" clId="{1E36F0F5-6E70-467B-AE92-00867A87BEEE}" dt="2022-03-15T20:31:10.326" v="42" actId="478"/>
          <ac:picMkLst>
            <pc:docMk/>
            <pc:sldMk cId="292287691" sldId="342"/>
            <ac:picMk id="6" creationId="{929FE550-D087-469A-AE17-7FD97E820270}"/>
          </ac:picMkLst>
        </pc:picChg>
        <pc:picChg chg="add mod">
          <ac:chgData name="Corona, Guadalupe@Energy" userId="0ea49260-9628-49cf-8d25-188ab574609b" providerId="ADAL" clId="{1E36F0F5-6E70-467B-AE92-00867A87BEEE}" dt="2022-03-15T20:31:13.209" v="43" actId="1076"/>
          <ac:picMkLst>
            <pc:docMk/>
            <pc:sldMk cId="292287691" sldId="342"/>
            <ac:picMk id="7" creationId="{E17E6E0F-5C1E-46C5-98EB-D341E168CEF6}"/>
          </ac:picMkLst>
        </pc:picChg>
      </pc:sldChg>
      <pc:sldChg chg="addSp delSp modSp mod">
        <pc:chgData name="Corona, Guadalupe@Energy" userId="0ea49260-9628-49cf-8d25-188ab574609b" providerId="ADAL" clId="{1E36F0F5-6E70-467B-AE92-00867A87BEEE}" dt="2022-03-15T20:10:22.888" v="40" actId="21"/>
        <pc:sldMkLst>
          <pc:docMk/>
          <pc:sldMk cId="3205340865" sldId="353"/>
        </pc:sldMkLst>
        <pc:spChg chg="add del mod">
          <ac:chgData name="Corona, Guadalupe@Energy" userId="0ea49260-9628-49cf-8d25-188ab574609b" providerId="ADAL" clId="{1E36F0F5-6E70-467B-AE92-00867A87BEEE}" dt="2022-03-15T20:10:22.888" v="40" actId="21"/>
          <ac:spMkLst>
            <pc:docMk/>
            <pc:sldMk cId="3205340865" sldId="353"/>
            <ac:spMk id="9" creationId="{32119EB4-089A-48A0-8660-59094F414BE0}"/>
          </ac:spMkLst>
        </pc:spChg>
        <pc:picChg chg="add del mod">
          <ac:chgData name="Corona, Guadalupe@Energy" userId="0ea49260-9628-49cf-8d25-188ab574609b" providerId="ADAL" clId="{1E36F0F5-6E70-467B-AE92-00867A87BEEE}" dt="2022-03-15T20:10:22.888" v="40" actId="21"/>
          <ac:picMkLst>
            <pc:docMk/>
            <pc:sldMk cId="3205340865" sldId="353"/>
            <ac:picMk id="8" creationId="{A3DF05F4-15FB-4F9B-9216-7625A9DFB1DB}"/>
          </ac:picMkLst>
        </pc:picChg>
      </pc:sldChg>
    </pc:docChg>
  </pc:docChgLst>
  <pc:docChgLst>
    <pc:chgData name="Corona, Guadalupe@Energy" userId="S::guadalupe.corona@energy.ca.gov::0ea49260-9628-49cf-8d25-188ab574609b" providerId="AD" clId="Web-{CB99056A-68C5-6A9F-EB88-343A45A50436}"/>
    <pc:docChg chg="addSld modSld sldOrd">
      <pc:chgData name="Corona, Guadalupe@Energy" userId="S::guadalupe.corona@energy.ca.gov::0ea49260-9628-49cf-8d25-188ab574609b" providerId="AD" clId="Web-{CB99056A-68C5-6A9F-EB88-343A45A50436}" dt="2021-12-09T20:08:11.526" v="948" actId="20577"/>
      <pc:docMkLst>
        <pc:docMk/>
      </pc:docMkLst>
      <pc:sldChg chg="modSp">
        <pc:chgData name="Corona, Guadalupe@Energy" userId="S::guadalupe.corona@energy.ca.gov::0ea49260-9628-49cf-8d25-188ab574609b" providerId="AD" clId="Web-{CB99056A-68C5-6A9F-EB88-343A45A50436}" dt="2021-12-09T17:38:29.295" v="29" actId="1076"/>
        <pc:sldMkLst>
          <pc:docMk/>
          <pc:sldMk cId="0" sldId="262"/>
        </pc:sldMkLst>
        <pc:spChg chg="mod">
          <ac:chgData name="Corona, Guadalupe@Energy" userId="S::guadalupe.corona@energy.ca.gov::0ea49260-9628-49cf-8d25-188ab574609b" providerId="AD" clId="Web-{CB99056A-68C5-6A9F-EB88-343A45A50436}" dt="2021-12-09T17:38:29.295" v="29" actId="1076"/>
          <ac:spMkLst>
            <pc:docMk/>
            <pc:sldMk cId="0" sldId="262"/>
            <ac:spMk id="15" creationId="{00000000-0000-0000-0000-000000000000}"/>
          </ac:spMkLst>
        </pc:spChg>
        <pc:spChg chg="mod">
          <ac:chgData name="Corona, Guadalupe@Energy" userId="S::guadalupe.corona@energy.ca.gov::0ea49260-9628-49cf-8d25-188ab574609b" providerId="AD" clId="Web-{CB99056A-68C5-6A9F-EB88-343A45A50436}" dt="2021-12-09T17:32:19.320" v="10" actId="20577"/>
          <ac:spMkLst>
            <pc:docMk/>
            <pc:sldMk cId="0" sldId="262"/>
            <ac:spMk id="16" creationId="{00000000-0000-0000-0000-000000000000}"/>
          </ac:spMkLst>
        </pc:spChg>
        <pc:spChg chg="mod">
          <ac:chgData name="Corona, Guadalupe@Energy" userId="S::guadalupe.corona@energy.ca.gov::0ea49260-9628-49cf-8d25-188ab574609b" providerId="AD" clId="Web-{CB99056A-68C5-6A9F-EB88-343A45A50436}" dt="2021-12-09T17:33:01.742" v="25" actId="20577"/>
          <ac:spMkLst>
            <pc:docMk/>
            <pc:sldMk cId="0" sldId="262"/>
            <ac:spMk id="21" creationId="{00000000-0000-0000-0000-000000000000}"/>
          </ac:spMkLst>
        </pc:spChg>
        <pc:grpChg chg="mod">
          <ac:chgData name="Corona, Guadalupe@Energy" userId="S::guadalupe.corona@energy.ca.gov::0ea49260-9628-49cf-8d25-188ab574609b" providerId="AD" clId="Web-{CB99056A-68C5-6A9F-EB88-343A45A50436}" dt="2021-12-09T17:38:26.123" v="28" actId="1076"/>
          <ac:grpSpMkLst>
            <pc:docMk/>
            <pc:sldMk cId="0" sldId="262"/>
            <ac:grpSpMk id="3" creationId="{00000000-0000-0000-0000-000000000000}"/>
          </ac:grpSpMkLst>
        </pc:grpChg>
      </pc:sldChg>
      <pc:sldChg chg="modSp">
        <pc:chgData name="Corona, Guadalupe@Energy" userId="S::guadalupe.corona@energy.ca.gov::0ea49260-9628-49cf-8d25-188ab574609b" providerId="AD" clId="Web-{CB99056A-68C5-6A9F-EB88-343A45A50436}" dt="2021-12-09T19:49:41.355" v="844"/>
        <pc:sldMkLst>
          <pc:docMk/>
          <pc:sldMk cId="0" sldId="265"/>
        </pc:sldMkLst>
        <pc:graphicFrameChg chg="mod modGraphic">
          <ac:chgData name="Corona, Guadalupe@Energy" userId="S::guadalupe.corona@energy.ca.gov::0ea49260-9628-49cf-8d25-188ab574609b" providerId="AD" clId="Web-{CB99056A-68C5-6A9F-EB88-343A45A50436}" dt="2021-12-09T19:49:41.355" v="844"/>
          <ac:graphicFrameMkLst>
            <pc:docMk/>
            <pc:sldMk cId="0" sldId="265"/>
            <ac:graphicFrameMk id="3" creationId="{00000000-0000-0000-0000-000000000000}"/>
          </ac:graphicFrameMkLst>
        </pc:graphicFrameChg>
      </pc:sldChg>
      <pc:sldChg chg="modSp">
        <pc:chgData name="Corona, Guadalupe@Energy" userId="S::guadalupe.corona@energy.ca.gov::0ea49260-9628-49cf-8d25-188ab574609b" providerId="AD" clId="Web-{CB99056A-68C5-6A9F-EB88-343A45A50436}" dt="2021-12-09T19:59:47.066" v="912" actId="20577"/>
        <pc:sldMkLst>
          <pc:docMk/>
          <pc:sldMk cId="0" sldId="266"/>
        </pc:sldMkLst>
        <pc:spChg chg="mod">
          <ac:chgData name="Corona, Guadalupe@Energy" userId="S::guadalupe.corona@energy.ca.gov::0ea49260-9628-49cf-8d25-188ab574609b" providerId="AD" clId="Web-{CB99056A-68C5-6A9F-EB88-343A45A50436}" dt="2021-12-09T19:59:47.066" v="912" actId="20577"/>
          <ac:spMkLst>
            <pc:docMk/>
            <pc:sldMk cId="0" sldId="266"/>
            <ac:spMk id="3" creationId="{00000000-0000-0000-0000-000000000000}"/>
          </ac:spMkLst>
        </pc:spChg>
      </pc:sldChg>
      <pc:sldChg chg="modSp">
        <pc:chgData name="Corona, Guadalupe@Energy" userId="S::guadalupe.corona@energy.ca.gov::0ea49260-9628-49cf-8d25-188ab574609b" providerId="AD" clId="Web-{CB99056A-68C5-6A9F-EB88-343A45A50436}" dt="2021-12-09T20:08:11.526" v="948" actId="20577"/>
        <pc:sldMkLst>
          <pc:docMk/>
          <pc:sldMk cId="1619679670" sldId="309"/>
        </pc:sldMkLst>
        <pc:spChg chg="mod">
          <ac:chgData name="Corona, Guadalupe@Energy" userId="S::guadalupe.corona@energy.ca.gov::0ea49260-9628-49cf-8d25-188ab574609b" providerId="AD" clId="Web-{CB99056A-68C5-6A9F-EB88-343A45A50436}" dt="2021-12-09T20:08:11.526" v="948" actId="20577"/>
          <ac:spMkLst>
            <pc:docMk/>
            <pc:sldMk cId="1619679670" sldId="309"/>
            <ac:spMk id="3" creationId="{00000000-0000-0000-0000-000000000000}"/>
          </ac:spMkLst>
        </pc:spChg>
      </pc:sldChg>
      <pc:sldChg chg="addSp delSp modSp new ord">
        <pc:chgData name="Corona, Guadalupe@Energy" userId="S::guadalupe.corona@energy.ca.gov::0ea49260-9628-49cf-8d25-188ab574609b" providerId="AD" clId="Web-{CB99056A-68C5-6A9F-EB88-343A45A50436}" dt="2021-12-09T19:45:49.086" v="744"/>
        <pc:sldMkLst>
          <pc:docMk/>
          <pc:sldMk cId="1753627182" sldId="312"/>
        </pc:sldMkLst>
        <pc:spChg chg="mod">
          <ac:chgData name="Corona, Guadalupe@Energy" userId="S::guadalupe.corona@energy.ca.gov::0ea49260-9628-49cf-8d25-188ab574609b" providerId="AD" clId="Web-{CB99056A-68C5-6A9F-EB88-343A45A50436}" dt="2021-12-09T18:34:52.237" v="97" actId="20577"/>
          <ac:spMkLst>
            <pc:docMk/>
            <pc:sldMk cId="1753627182" sldId="312"/>
            <ac:spMk id="2" creationId="{6623414F-4CB6-46D4-9166-A7E7F8B615DF}"/>
          </ac:spMkLst>
        </pc:spChg>
        <pc:spChg chg="mod">
          <ac:chgData name="Corona, Guadalupe@Energy" userId="S::guadalupe.corona@energy.ca.gov::0ea49260-9628-49cf-8d25-188ab574609b" providerId="AD" clId="Web-{CB99056A-68C5-6A9F-EB88-343A45A50436}" dt="2021-12-09T19:45:37.617" v="743" actId="20577"/>
          <ac:spMkLst>
            <pc:docMk/>
            <pc:sldMk cId="1753627182" sldId="312"/>
            <ac:spMk id="3" creationId="{828D9178-278D-41E6-8717-C598041D7FC8}"/>
          </ac:spMkLst>
        </pc:spChg>
        <pc:grpChg chg="add del">
          <ac:chgData name="Corona, Guadalupe@Energy" userId="S::guadalupe.corona@energy.ca.gov::0ea49260-9628-49cf-8d25-188ab574609b" providerId="AD" clId="Web-{CB99056A-68C5-6A9F-EB88-343A45A50436}" dt="2021-12-09T18:34:37.721" v="68"/>
          <ac:grpSpMkLst>
            <pc:docMk/>
            <pc:sldMk cId="1753627182" sldId="312"/>
            <ac:grpSpMk id="16" creationId="{5CE2D4E1-507F-43AD-90A7-1C5FDAABDA81}"/>
          </ac:grpSpMkLst>
        </pc:grpChg>
      </pc:sldChg>
    </pc:docChg>
  </pc:docChgLst>
  <pc:docChgLst>
    <pc:chgData name="Carrillo, Deana@Energy" userId="4cccda5d-bf8b-476d-bbb0-3c46049cf90e" providerId="ADAL" clId="{1EA3723C-7A48-4A07-9291-D62152582885}"/>
    <pc:docChg chg="undo custSel addSld modSld sldOrd">
      <pc:chgData name="Carrillo, Deana@Energy" userId="4cccda5d-bf8b-476d-bbb0-3c46049cf90e" providerId="ADAL" clId="{1EA3723C-7A48-4A07-9291-D62152582885}" dt="2022-03-17T16:07:37.925" v="7996" actId="20577"/>
      <pc:docMkLst>
        <pc:docMk/>
      </pc:docMkLst>
      <pc:sldChg chg="modSp mod addCm modCm">
        <pc:chgData name="Carrillo, Deana@Energy" userId="4cccda5d-bf8b-476d-bbb0-3c46049cf90e" providerId="ADAL" clId="{1EA3723C-7A48-4A07-9291-D62152582885}" dt="2022-03-16T17:33:53.257" v="5096" actId="20577"/>
        <pc:sldMkLst>
          <pc:docMk/>
          <pc:sldMk cId="0" sldId="257"/>
        </pc:sldMkLst>
        <pc:spChg chg="mod">
          <ac:chgData name="Carrillo, Deana@Energy" userId="4cccda5d-bf8b-476d-bbb0-3c46049cf90e" providerId="ADAL" clId="{1EA3723C-7A48-4A07-9291-D62152582885}" dt="2022-03-16T17:33:53.257" v="5096" actId="20577"/>
          <ac:spMkLst>
            <pc:docMk/>
            <pc:sldMk cId="0" sldId="257"/>
            <ac:spMk id="3" creationId="{00000000-0000-0000-0000-000000000000}"/>
          </ac:spMkLst>
        </pc:spChg>
        <pc:picChg chg="mod">
          <ac:chgData name="Carrillo, Deana@Energy" userId="4cccda5d-bf8b-476d-bbb0-3c46049cf90e" providerId="ADAL" clId="{1EA3723C-7A48-4A07-9291-D62152582885}" dt="2022-03-16T17:23:33.512" v="4613" actId="1076"/>
          <ac:picMkLst>
            <pc:docMk/>
            <pc:sldMk cId="0" sldId="257"/>
            <ac:picMk id="6" creationId="{085A87FE-2A2D-4C15-94DD-611277CB6D5D}"/>
          </ac:picMkLst>
        </pc:picChg>
      </pc:sldChg>
      <pc:sldChg chg="modSp mod">
        <pc:chgData name="Carrillo, Deana@Energy" userId="4cccda5d-bf8b-476d-bbb0-3c46049cf90e" providerId="ADAL" clId="{1EA3723C-7A48-4A07-9291-D62152582885}" dt="2022-03-16T15:48:41.616" v="3716" actId="404"/>
        <pc:sldMkLst>
          <pc:docMk/>
          <pc:sldMk cId="0" sldId="258"/>
        </pc:sldMkLst>
        <pc:spChg chg="mod">
          <ac:chgData name="Carrillo, Deana@Energy" userId="4cccda5d-bf8b-476d-bbb0-3c46049cf90e" providerId="ADAL" clId="{1EA3723C-7A48-4A07-9291-D62152582885}" dt="2022-03-16T15:48:41.616" v="3716" actId="404"/>
          <ac:spMkLst>
            <pc:docMk/>
            <pc:sldMk cId="0" sldId="258"/>
            <ac:spMk id="3" creationId="{00000000-0000-0000-0000-000000000000}"/>
          </ac:spMkLst>
        </pc:spChg>
      </pc:sldChg>
      <pc:sldChg chg="modSp mod">
        <pc:chgData name="Carrillo, Deana@Energy" userId="4cccda5d-bf8b-476d-bbb0-3c46049cf90e" providerId="ADAL" clId="{1EA3723C-7A48-4A07-9291-D62152582885}" dt="2022-03-14T23:48:27.698" v="1333" actId="20577"/>
        <pc:sldMkLst>
          <pc:docMk/>
          <pc:sldMk cId="0" sldId="260"/>
        </pc:sldMkLst>
        <pc:spChg chg="mod">
          <ac:chgData name="Carrillo, Deana@Energy" userId="4cccda5d-bf8b-476d-bbb0-3c46049cf90e" providerId="ADAL" clId="{1EA3723C-7A48-4A07-9291-D62152582885}" dt="2022-03-14T23:42:40.800" v="737" actId="20577"/>
          <ac:spMkLst>
            <pc:docMk/>
            <pc:sldMk cId="0" sldId="260"/>
            <ac:spMk id="2" creationId="{00000000-0000-0000-0000-000000000000}"/>
          </ac:spMkLst>
        </pc:spChg>
        <pc:graphicFrameChg chg="modGraphic">
          <ac:chgData name="Carrillo, Deana@Energy" userId="4cccda5d-bf8b-476d-bbb0-3c46049cf90e" providerId="ADAL" clId="{1EA3723C-7A48-4A07-9291-D62152582885}" dt="2022-03-14T23:48:27.698" v="1333" actId="20577"/>
          <ac:graphicFrameMkLst>
            <pc:docMk/>
            <pc:sldMk cId="0" sldId="260"/>
            <ac:graphicFrameMk id="4" creationId="{00000000-0000-0000-0000-000000000000}"/>
          </ac:graphicFrameMkLst>
        </pc:graphicFrameChg>
      </pc:sldChg>
      <pc:sldChg chg="modSp mod">
        <pc:chgData name="Carrillo, Deana@Energy" userId="4cccda5d-bf8b-476d-bbb0-3c46049cf90e" providerId="ADAL" clId="{1EA3723C-7A48-4A07-9291-D62152582885}" dt="2022-03-16T17:07:16.433" v="3983" actId="6549"/>
        <pc:sldMkLst>
          <pc:docMk/>
          <pc:sldMk cId="0" sldId="264"/>
        </pc:sldMkLst>
        <pc:spChg chg="mod">
          <ac:chgData name="Carrillo, Deana@Energy" userId="4cccda5d-bf8b-476d-bbb0-3c46049cf90e" providerId="ADAL" clId="{1EA3723C-7A48-4A07-9291-D62152582885}" dt="2022-03-16T17:07:16.433" v="3983" actId="6549"/>
          <ac:spMkLst>
            <pc:docMk/>
            <pc:sldMk cId="0" sldId="264"/>
            <ac:spMk id="2" creationId="{00000000-0000-0000-0000-000000000000}"/>
          </ac:spMkLst>
        </pc:spChg>
      </pc:sldChg>
      <pc:sldChg chg="addSp modSp mod addCm modCm">
        <pc:chgData name="Carrillo, Deana@Energy" userId="4cccda5d-bf8b-476d-bbb0-3c46049cf90e" providerId="ADAL" clId="{1EA3723C-7A48-4A07-9291-D62152582885}" dt="2022-03-16T22:54:21.604" v="6514" actId="20577"/>
        <pc:sldMkLst>
          <pc:docMk/>
          <pc:sldMk cId="0" sldId="265"/>
        </pc:sldMkLst>
        <pc:spChg chg="mod">
          <ac:chgData name="Carrillo, Deana@Energy" userId="4cccda5d-bf8b-476d-bbb0-3c46049cf90e" providerId="ADAL" clId="{1EA3723C-7A48-4A07-9291-D62152582885}" dt="2022-03-15T00:05:17.478" v="1956" actId="6549"/>
          <ac:spMkLst>
            <pc:docMk/>
            <pc:sldMk cId="0" sldId="265"/>
            <ac:spMk id="2" creationId="{00000000-0000-0000-0000-000000000000}"/>
          </ac:spMkLst>
        </pc:spChg>
        <pc:spChg chg="add mod">
          <ac:chgData name="Carrillo, Deana@Energy" userId="4cccda5d-bf8b-476d-bbb0-3c46049cf90e" providerId="ADAL" clId="{1EA3723C-7A48-4A07-9291-D62152582885}" dt="2022-03-16T22:54:21.604" v="6514" actId="20577"/>
          <ac:spMkLst>
            <pc:docMk/>
            <pc:sldMk cId="0" sldId="265"/>
            <ac:spMk id="6" creationId="{FBDC5093-307F-4C4B-B73A-4F1C8688173A}"/>
          </ac:spMkLst>
        </pc:spChg>
        <pc:graphicFrameChg chg="mod modGraphic">
          <ac:chgData name="Carrillo, Deana@Energy" userId="4cccda5d-bf8b-476d-bbb0-3c46049cf90e" providerId="ADAL" clId="{1EA3723C-7A48-4A07-9291-D62152582885}" dt="2022-03-16T17:08:05.297" v="3988" actId="1076"/>
          <ac:graphicFrameMkLst>
            <pc:docMk/>
            <pc:sldMk cId="0" sldId="265"/>
            <ac:graphicFrameMk id="5" creationId="{D407912D-6382-46EB-AD49-D51C61C91861}"/>
          </ac:graphicFrameMkLst>
        </pc:graphicFrameChg>
        <pc:graphicFrameChg chg="mod">
          <ac:chgData name="Carrillo, Deana@Energy" userId="4cccda5d-bf8b-476d-bbb0-3c46049cf90e" providerId="ADAL" clId="{1EA3723C-7A48-4A07-9291-D62152582885}" dt="2022-03-16T16:54:43.781" v="3822" actId="1076"/>
          <ac:graphicFrameMkLst>
            <pc:docMk/>
            <pc:sldMk cId="0" sldId="265"/>
            <ac:graphicFrameMk id="8" creationId="{11A08483-5615-4583-8009-0AD49BADE570}"/>
          </ac:graphicFrameMkLst>
        </pc:graphicFrameChg>
      </pc:sldChg>
      <pc:sldChg chg="modSp mod addCm delCm modCm">
        <pc:chgData name="Carrillo, Deana@Energy" userId="4cccda5d-bf8b-476d-bbb0-3c46049cf90e" providerId="ADAL" clId="{1EA3723C-7A48-4A07-9291-D62152582885}" dt="2022-03-16T20:48:59.348" v="6248" actId="6549"/>
        <pc:sldMkLst>
          <pc:docMk/>
          <pc:sldMk cId="0" sldId="266"/>
        </pc:sldMkLst>
        <pc:spChg chg="mod">
          <ac:chgData name="Carrillo, Deana@Energy" userId="4cccda5d-bf8b-476d-bbb0-3c46049cf90e" providerId="ADAL" clId="{1EA3723C-7A48-4A07-9291-D62152582885}" dt="2022-03-16T20:48:59.348" v="6248" actId="6549"/>
          <ac:spMkLst>
            <pc:docMk/>
            <pc:sldMk cId="0" sldId="266"/>
            <ac:spMk id="3" creationId="{00000000-0000-0000-0000-000000000000}"/>
          </ac:spMkLst>
        </pc:spChg>
      </pc:sldChg>
      <pc:sldChg chg="modSp mod addCm modCm">
        <pc:chgData name="Carrillo, Deana@Energy" userId="4cccda5d-bf8b-476d-bbb0-3c46049cf90e" providerId="ADAL" clId="{1EA3723C-7A48-4A07-9291-D62152582885}" dt="2022-03-16T17:41:59.428" v="5175" actId="20577"/>
        <pc:sldMkLst>
          <pc:docMk/>
          <pc:sldMk cId="0" sldId="281"/>
        </pc:sldMkLst>
        <pc:spChg chg="mod">
          <ac:chgData name="Carrillo, Deana@Energy" userId="4cccda5d-bf8b-476d-bbb0-3c46049cf90e" providerId="ADAL" clId="{1EA3723C-7A48-4A07-9291-D62152582885}" dt="2022-03-16T17:41:59.428" v="5175" actId="20577"/>
          <ac:spMkLst>
            <pc:docMk/>
            <pc:sldMk cId="0" sldId="281"/>
            <ac:spMk id="2" creationId="{00000000-0000-0000-0000-000000000000}"/>
          </ac:spMkLst>
        </pc:spChg>
      </pc:sldChg>
      <pc:sldChg chg="modSp mod ord">
        <pc:chgData name="Carrillo, Deana@Energy" userId="4cccda5d-bf8b-476d-bbb0-3c46049cf90e" providerId="ADAL" clId="{1EA3723C-7A48-4A07-9291-D62152582885}" dt="2022-03-15T00:31:41.606" v="3687" actId="6549"/>
        <pc:sldMkLst>
          <pc:docMk/>
          <pc:sldMk cId="0" sldId="291"/>
        </pc:sldMkLst>
        <pc:spChg chg="mod">
          <ac:chgData name="Carrillo, Deana@Energy" userId="4cccda5d-bf8b-476d-bbb0-3c46049cf90e" providerId="ADAL" clId="{1EA3723C-7A48-4A07-9291-D62152582885}" dt="2022-03-15T00:27:47.968" v="3286" actId="6549"/>
          <ac:spMkLst>
            <pc:docMk/>
            <pc:sldMk cId="0" sldId="291"/>
            <ac:spMk id="2" creationId="{00000000-0000-0000-0000-000000000000}"/>
          </ac:spMkLst>
        </pc:spChg>
        <pc:spChg chg="mod">
          <ac:chgData name="Carrillo, Deana@Energy" userId="4cccda5d-bf8b-476d-bbb0-3c46049cf90e" providerId="ADAL" clId="{1EA3723C-7A48-4A07-9291-D62152582885}" dt="2022-03-15T00:31:41.606" v="3687" actId="6549"/>
          <ac:spMkLst>
            <pc:docMk/>
            <pc:sldMk cId="0" sldId="291"/>
            <ac:spMk id="3" creationId="{00000000-0000-0000-0000-000000000000}"/>
          </ac:spMkLst>
        </pc:spChg>
      </pc:sldChg>
      <pc:sldChg chg="modSp add">
        <pc:chgData name="Carrillo, Deana@Energy" userId="4cccda5d-bf8b-476d-bbb0-3c46049cf90e" providerId="ADAL" clId="{1EA3723C-7A48-4A07-9291-D62152582885}" dt="2022-03-15T00:43:07.879" v="3709"/>
        <pc:sldMkLst>
          <pc:docMk/>
          <pc:sldMk cId="3616059056" sldId="297"/>
        </pc:sldMkLst>
        <pc:spChg chg="mod">
          <ac:chgData name="Carrillo, Deana@Energy" userId="4cccda5d-bf8b-476d-bbb0-3c46049cf90e" providerId="ADAL" clId="{1EA3723C-7A48-4A07-9291-D62152582885}" dt="2022-03-15T00:43:07.879" v="3709"/>
          <ac:spMkLst>
            <pc:docMk/>
            <pc:sldMk cId="3616059056" sldId="297"/>
            <ac:spMk id="4" creationId="{00000000-0000-0000-0000-000000000000}"/>
          </ac:spMkLst>
        </pc:spChg>
      </pc:sldChg>
      <pc:sldChg chg="modSp add mod">
        <pc:chgData name="Carrillo, Deana@Energy" userId="4cccda5d-bf8b-476d-bbb0-3c46049cf90e" providerId="ADAL" clId="{1EA3723C-7A48-4A07-9291-D62152582885}" dt="2022-03-15T00:42:56.938" v="3708" actId="27636"/>
        <pc:sldMkLst>
          <pc:docMk/>
          <pc:sldMk cId="3727390777" sldId="304"/>
        </pc:sldMkLst>
        <pc:spChg chg="mod">
          <ac:chgData name="Carrillo, Deana@Energy" userId="4cccda5d-bf8b-476d-bbb0-3c46049cf90e" providerId="ADAL" clId="{1EA3723C-7A48-4A07-9291-D62152582885}" dt="2022-03-15T00:42:56.938" v="3708" actId="27636"/>
          <ac:spMkLst>
            <pc:docMk/>
            <pc:sldMk cId="3727390777" sldId="304"/>
            <ac:spMk id="3" creationId="{00000000-0000-0000-0000-000000000000}"/>
          </ac:spMkLst>
        </pc:spChg>
        <pc:spChg chg="mod">
          <ac:chgData name="Carrillo, Deana@Energy" userId="4cccda5d-bf8b-476d-bbb0-3c46049cf90e" providerId="ADAL" clId="{1EA3723C-7A48-4A07-9291-D62152582885}" dt="2022-03-15T00:42:56.784" v="3707"/>
          <ac:spMkLst>
            <pc:docMk/>
            <pc:sldMk cId="3727390777" sldId="304"/>
            <ac:spMk id="4" creationId="{00000000-0000-0000-0000-000000000000}"/>
          </ac:spMkLst>
        </pc:spChg>
      </pc:sldChg>
      <pc:sldChg chg="modSp mod">
        <pc:chgData name="Carrillo, Deana@Energy" userId="4cccda5d-bf8b-476d-bbb0-3c46049cf90e" providerId="ADAL" clId="{1EA3723C-7A48-4A07-9291-D62152582885}" dt="2022-03-16T23:36:30.544" v="7804" actId="1076"/>
        <pc:sldMkLst>
          <pc:docMk/>
          <pc:sldMk cId="0" sldId="307"/>
        </pc:sldMkLst>
        <pc:picChg chg="mod">
          <ac:chgData name="Carrillo, Deana@Energy" userId="4cccda5d-bf8b-476d-bbb0-3c46049cf90e" providerId="ADAL" clId="{1EA3723C-7A48-4A07-9291-D62152582885}" dt="2022-03-16T23:36:30.544" v="7804" actId="1076"/>
          <ac:picMkLst>
            <pc:docMk/>
            <pc:sldMk cId="0" sldId="307"/>
            <ac:picMk id="6" creationId="{0FF11484-94EF-4071-8084-92B57A705961}"/>
          </ac:picMkLst>
        </pc:picChg>
      </pc:sldChg>
      <pc:sldChg chg="ord">
        <pc:chgData name="Carrillo, Deana@Energy" userId="4cccda5d-bf8b-476d-bbb0-3c46049cf90e" providerId="ADAL" clId="{1EA3723C-7A48-4A07-9291-D62152582885}" dt="2022-03-14T23:51:26.491" v="1424"/>
        <pc:sldMkLst>
          <pc:docMk/>
          <pc:sldMk cId="1753627182" sldId="312"/>
        </pc:sldMkLst>
      </pc:sldChg>
      <pc:sldChg chg="modSp mod">
        <pc:chgData name="Carrillo, Deana@Energy" userId="4cccda5d-bf8b-476d-bbb0-3c46049cf90e" providerId="ADAL" clId="{1EA3723C-7A48-4A07-9291-D62152582885}" dt="2022-03-16T20:35:13.338" v="6214" actId="20577"/>
        <pc:sldMkLst>
          <pc:docMk/>
          <pc:sldMk cId="3100265070" sldId="313"/>
        </pc:sldMkLst>
        <pc:spChg chg="mod">
          <ac:chgData name="Carrillo, Deana@Energy" userId="4cccda5d-bf8b-476d-bbb0-3c46049cf90e" providerId="ADAL" clId="{1EA3723C-7A48-4A07-9291-D62152582885}" dt="2022-03-16T20:35:13.338" v="6214" actId="20577"/>
          <ac:spMkLst>
            <pc:docMk/>
            <pc:sldMk cId="3100265070" sldId="313"/>
            <ac:spMk id="3" creationId="{F14027AD-0CCB-494F-BE96-423F04349222}"/>
          </ac:spMkLst>
        </pc:spChg>
      </pc:sldChg>
      <pc:sldChg chg="addSp delSp modSp add mod addCm delCm modCm">
        <pc:chgData name="Carrillo, Deana@Energy" userId="4cccda5d-bf8b-476d-bbb0-3c46049cf90e" providerId="ADAL" clId="{1EA3723C-7A48-4A07-9291-D62152582885}" dt="2022-03-16T17:36:31.682" v="5108" actId="255"/>
        <pc:sldMkLst>
          <pc:docMk/>
          <pc:sldMk cId="213770825" sldId="317"/>
        </pc:sldMkLst>
        <pc:spChg chg="mod">
          <ac:chgData name="Carrillo, Deana@Energy" userId="4cccda5d-bf8b-476d-bbb0-3c46049cf90e" providerId="ADAL" clId="{1EA3723C-7A48-4A07-9291-D62152582885}" dt="2022-03-16T17:05:17.760" v="3951" actId="6549"/>
          <ac:spMkLst>
            <pc:docMk/>
            <pc:sldMk cId="213770825" sldId="317"/>
            <ac:spMk id="2" creationId="{00000000-0000-0000-0000-000000000000}"/>
          </ac:spMkLst>
        </pc:spChg>
        <pc:spChg chg="mod">
          <ac:chgData name="Carrillo, Deana@Energy" userId="4cccda5d-bf8b-476d-bbb0-3c46049cf90e" providerId="ADAL" clId="{1EA3723C-7A48-4A07-9291-D62152582885}" dt="2022-03-16T16:56:30.772" v="3892"/>
          <ac:spMkLst>
            <pc:docMk/>
            <pc:sldMk cId="213770825" sldId="317"/>
            <ac:spMk id="4" creationId="{00000000-0000-0000-0000-000000000000}"/>
          </ac:spMkLst>
        </pc:spChg>
        <pc:spChg chg="del">
          <ac:chgData name="Carrillo, Deana@Energy" userId="4cccda5d-bf8b-476d-bbb0-3c46049cf90e" providerId="ADAL" clId="{1EA3723C-7A48-4A07-9291-D62152582885}" dt="2022-03-16T16:56:58.139" v="3895" actId="21"/>
          <ac:spMkLst>
            <pc:docMk/>
            <pc:sldMk cId="213770825" sldId="317"/>
            <ac:spMk id="6" creationId="{72EFB790-6B90-4CB8-B7B5-BD581631FCF6}"/>
          </ac:spMkLst>
        </pc:spChg>
        <pc:spChg chg="add mod">
          <ac:chgData name="Carrillo, Deana@Energy" userId="4cccda5d-bf8b-476d-bbb0-3c46049cf90e" providerId="ADAL" clId="{1EA3723C-7A48-4A07-9291-D62152582885}" dt="2022-03-16T17:04:43.546" v="3944" actId="21"/>
          <ac:spMkLst>
            <pc:docMk/>
            <pc:sldMk cId="213770825" sldId="317"/>
            <ac:spMk id="7" creationId="{DD485843-1E9E-4643-B3A5-757C49E1F492}"/>
          </ac:spMkLst>
        </pc:spChg>
        <pc:graphicFrameChg chg="del mod modGraphic">
          <ac:chgData name="Carrillo, Deana@Energy" userId="4cccda5d-bf8b-476d-bbb0-3c46049cf90e" providerId="ADAL" clId="{1EA3723C-7A48-4A07-9291-D62152582885}" dt="2022-03-16T17:04:43.546" v="3944" actId="21"/>
          <ac:graphicFrameMkLst>
            <pc:docMk/>
            <pc:sldMk cId="213770825" sldId="317"/>
            <ac:graphicFrameMk id="5" creationId="{908FBF64-8CBD-4F18-92BB-ABD7CF4D3E09}"/>
          </ac:graphicFrameMkLst>
        </pc:graphicFrameChg>
        <pc:graphicFrameChg chg="add mod modGraphic">
          <ac:chgData name="Carrillo, Deana@Energy" userId="4cccda5d-bf8b-476d-bbb0-3c46049cf90e" providerId="ADAL" clId="{1EA3723C-7A48-4A07-9291-D62152582885}" dt="2022-03-16T17:36:31.682" v="5108" actId="255"/>
          <ac:graphicFrameMkLst>
            <pc:docMk/>
            <pc:sldMk cId="213770825" sldId="317"/>
            <ac:graphicFrameMk id="8" creationId="{9D671407-68F0-4174-9C2F-2EB73517F3E0}"/>
          </ac:graphicFrameMkLst>
        </pc:graphicFrameChg>
      </pc:sldChg>
      <pc:sldChg chg="delSp modSp mod addCm modCm">
        <pc:chgData name="Carrillo, Deana@Energy" userId="4cccda5d-bf8b-476d-bbb0-3c46049cf90e" providerId="ADAL" clId="{1EA3723C-7A48-4A07-9291-D62152582885}" dt="2022-03-16T23:39:13.378" v="7814" actId="1076"/>
        <pc:sldMkLst>
          <pc:docMk/>
          <pc:sldMk cId="2514902214" sldId="318"/>
        </pc:sldMkLst>
        <pc:spChg chg="mod">
          <ac:chgData name="Carrillo, Deana@Energy" userId="4cccda5d-bf8b-476d-bbb0-3c46049cf90e" providerId="ADAL" clId="{1EA3723C-7A48-4A07-9291-D62152582885}" dt="2022-03-15T00:11:42.072" v="2144" actId="1076"/>
          <ac:spMkLst>
            <pc:docMk/>
            <pc:sldMk cId="2514902214" sldId="318"/>
            <ac:spMk id="2" creationId="{00000000-0000-0000-0000-000000000000}"/>
          </ac:spMkLst>
        </pc:spChg>
        <pc:spChg chg="mod">
          <ac:chgData name="Carrillo, Deana@Energy" userId="4cccda5d-bf8b-476d-bbb0-3c46049cf90e" providerId="ADAL" clId="{1EA3723C-7A48-4A07-9291-D62152582885}" dt="2022-03-15T00:12:49.251" v="2300" actId="5793"/>
          <ac:spMkLst>
            <pc:docMk/>
            <pc:sldMk cId="2514902214" sldId="318"/>
            <ac:spMk id="5" creationId="{0B775403-709F-4FA3-A391-FA883ECFC883}"/>
          </ac:spMkLst>
        </pc:spChg>
        <pc:spChg chg="mod">
          <ac:chgData name="Carrillo, Deana@Energy" userId="4cccda5d-bf8b-476d-bbb0-3c46049cf90e" providerId="ADAL" clId="{1EA3723C-7A48-4A07-9291-D62152582885}" dt="2022-03-16T23:38:53.891" v="7812" actId="5793"/>
          <ac:spMkLst>
            <pc:docMk/>
            <pc:sldMk cId="2514902214" sldId="318"/>
            <ac:spMk id="6" creationId="{E5D5D9FC-F5AC-48A6-AA80-06291388A3A9}"/>
          </ac:spMkLst>
        </pc:spChg>
        <pc:spChg chg="mod">
          <ac:chgData name="Carrillo, Deana@Energy" userId="4cccda5d-bf8b-476d-bbb0-3c46049cf90e" providerId="ADAL" clId="{1EA3723C-7A48-4A07-9291-D62152582885}" dt="2022-03-16T17:42:54.480" v="5177" actId="1076"/>
          <ac:spMkLst>
            <pc:docMk/>
            <pc:sldMk cId="2514902214" sldId="318"/>
            <ac:spMk id="7" creationId="{49595A01-6C8D-4903-A21E-F6EF254905FD}"/>
          </ac:spMkLst>
        </pc:spChg>
        <pc:picChg chg="mod">
          <ac:chgData name="Carrillo, Deana@Energy" userId="4cccda5d-bf8b-476d-bbb0-3c46049cf90e" providerId="ADAL" clId="{1EA3723C-7A48-4A07-9291-D62152582885}" dt="2022-03-16T23:39:13.378" v="7814" actId="1076"/>
          <ac:picMkLst>
            <pc:docMk/>
            <pc:sldMk cId="2514902214" sldId="318"/>
            <ac:picMk id="4" creationId="{CED3C7AF-6FDC-414A-A809-BE9B02004E15}"/>
          </ac:picMkLst>
        </pc:picChg>
        <pc:picChg chg="del">
          <ac:chgData name="Carrillo, Deana@Energy" userId="4cccda5d-bf8b-476d-bbb0-3c46049cf90e" providerId="ADAL" clId="{1EA3723C-7A48-4A07-9291-D62152582885}" dt="2022-03-16T17:43:05.877" v="5178" actId="21"/>
          <ac:picMkLst>
            <pc:docMk/>
            <pc:sldMk cId="2514902214" sldId="318"/>
            <ac:picMk id="12" creationId="{BFEBB033-0877-45B1-BB29-15B460DDAA1F}"/>
          </ac:picMkLst>
        </pc:picChg>
      </pc:sldChg>
      <pc:sldChg chg="modSp mod">
        <pc:chgData name="Carrillo, Deana@Energy" userId="4cccda5d-bf8b-476d-bbb0-3c46049cf90e" providerId="ADAL" clId="{1EA3723C-7A48-4A07-9291-D62152582885}" dt="2022-03-16T22:51:40.473" v="6466" actId="6549"/>
        <pc:sldMkLst>
          <pc:docMk/>
          <pc:sldMk cId="597316568" sldId="320"/>
        </pc:sldMkLst>
        <pc:spChg chg="mod">
          <ac:chgData name="Carrillo, Deana@Energy" userId="4cccda5d-bf8b-476d-bbb0-3c46049cf90e" providerId="ADAL" clId="{1EA3723C-7A48-4A07-9291-D62152582885}" dt="2022-03-16T17:17:41.914" v="4328" actId="14100"/>
          <ac:spMkLst>
            <pc:docMk/>
            <pc:sldMk cId="597316568" sldId="320"/>
            <ac:spMk id="2" creationId="{00000000-0000-0000-0000-000000000000}"/>
          </ac:spMkLst>
        </pc:spChg>
        <pc:spChg chg="mod">
          <ac:chgData name="Carrillo, Deana@Energy" userId="4cccda5d-bf8b-476d-bbb0-3c46049cf90e" providerId="ADAL" clId="{1EA3723C-7A48-4A07-9291-D62152582885}" dt="2022-03-16T22:51:40.473" v="6466" actId="6549"/>
          <ac:spMkLst>
            <pc:docMk/>
            <pc:sldMk cId="597316568" sldId="320"/>
            <ac:spMk id="3" creationId="{00000000-0000-0000-0000-000000000000}"/>
          </ac:spMkLst>
        </pc:spChg>
      </pc:sldChg>
      <pc:sldChg chg="modSp mod ord">
        <pc:chgData name="Carrillo, Deana@Energy" userId="4cccda5d-bf8b-476d-bbb0-3c46049cf90e" providerId="ADAL" clId="{1EA3723C-7A48-4A07-9291-D62152582885}" dt="2022-03-15T00:24:50.971" v="3266"/>
        <pc:sldMkLst>
          <pc:docMk/>
          <pc:sldMk cId="3442481115" sldId="323"/>
        </pc:sldMkLst>
        <pc:spChg chg="mod">
          <ac:chgData name="Carrillo, Deana@Energy" userId="4cccda5d-bf8b-476d-bbb0-3c46049cf90e" providerId="ADAL" clId="{1EA3723C-7A48-4A07-9291-D62152582885}" dt="2022-03-15T00:24:36.795" v="3264" actId="20577"/>
          <ac:spMkLst>
            <pc:docMk/>
            <pc:sldMk cId="3442481115" sldId="323"/>
            <ac:spMk id="33" creationId="{EDD25C3F-3A76-46B1-AA47-187D5BFFF6F0}"/>
          </ac:spMkLst>
        </pc:spChg>
      </pc:sldChg>
      <pc:sldChg chg="modSp mod">
        <pc:chgData name="Carrillo, Deana@Energy" userId="4cccda5d-bf8b-476d-bbb0-3c46049cf90e" providerId="ADAL" clId="{1EA3723C-7A48-4A07-9291-D62152582885}" dt="2022-03-16T20:45:48.550" v="6246" actId="404"/>
        <pc:sldMkLst>
          <pc:docMk/>
          <pc:sldMk cId="39197675" sldId="324"/>
        </pc:sldMkLst>
        <pc:spChg chg="mod">
          <ac:chgData name="Carrillo, Deana@Energy" userId="4cccda5d-bf8b-476d-bbb0-3c46049cf90e" providerId="ADAL" clId="{1EA3723C-7A48-4A07-9291-D62152582885}" dt="2022-03-14T23:54:33.879" v="1519" actId="20577"/>
          <ac:spMkLst>
            <pc:docMk/>
            <pc:sldMk cId="39197675" sldId="324"/>
            <ac:spMk id="2" creationId="{6623414F-4CB6-46D4-9166-A7E7F8B615DF}"/>
          </ac:spMkLst>
        </pc:spChg>
        <pc:spChg chg="mod">
          <ac:chgData name="Carrillo, Deana@Energy" userId="4cccda5d-bf8b-476d-bbb0-3c46049cf90e" providerId="ADAL" clId="{1EA3723C-7A48-4A07-9291-D62152582885}" dt="2022-03-16T20:45:48.550" v="6246" actId="404"/>
          <ac:spMkLst>
            <pc:docMk/>
            <pc:sldMk cId="39197675" sldId="324"/>
            <ac:spMk id="7" creationId="{66A65763-548C-44D0-83F2-B5A8B67DEDDB}"/>
          </ac:spMkLst>
        </pc:spChg>
        <pc:graphicFrameChg chg="mod modGraphic">
          <ac:chgData name="Carrillo, Deana@Energy" userId="4cccda5d-bf8b-476d-bbb0-3c46049cf90e" providerId="ADAL" clId="{1EA3723C-7A48-4A07-9291-D62152582885}" dt="2022-03-16T20:45:07.831" v="6238" actId="20577"/>
          <ac:graphicFrameMkLst>
            <pc:docMk/>
            <pc:sldMk cId="39197675" sldId="324"/>
            <ac:graphicFrameMk id="5" creationId="{CAD20085-237E-4ECF-AFA8-4742D3352CBC}"/>
          </ac:graphicFrameMkLst>
        </pc:graphicFrameChg>
      </pc:sldChg>
      <pc:sldChg chg="modSp mod">
        <pc:chgData name="Carrillo, Deana@Energy" userId="4cccda5d-bf8b-476d-bbb0-3c46049cf90e" providerId="ADAL" clId="{1EA3723C-7A48-4A07-9291-D62152582885}" dt="2022-03-16T17:40:33.437" v="5119" actId="5793"/>
        <pc:sldMkLst>
          <pc:docMk/>
          <pc:sldMk cId="1302912078" sldId="325"/>
        </pc:sldMkLst>
        <pc:spChg chg="mod">
          <ac:chgData name="Carrillo, Deana@Energy" userId="4cccda5d-bf8b-476d-bbb0-3c46049cf90e" providerId="ADAL" clId="{1EA3723C-7A48-4A07-9291-D62152582885}" dt="2022-03-16T17:18:00.423" v="4359" actId="14100"/>
          <ac:spMkLst>
            <pc:docMk/>
            <pc:sldMk cId="1302912078" sldId="325"/>
            <ac:spMk id="2" creationId="{00000000-0000-0000-0000-000000000000}"/>
          </ac:spMkLst>
        </pc:spChg>
        <pc:spChg chg="mod">
          <ac:chgData name="Carrillo, Deana@Energy" userId="4cccda5d-bf8b-476d-bbb0-3c46049cf90e" providerId="ADAL" clId="{1EA3723C-7A48-4A07-9291-D62152582885}" dt="2022-03-16T17:40:33.437" v="5119" actId="5793"/>
          <ac:spMkLst>
            <pc:docMk/>
            <pc:sldMk cId="1302912078" sldId="325"/>
            <ac:spMk id="3" creationId="{00000000-0000-0000-0000-000000000000}"/>
          </ac:spMkLst>
        </pc:spChg>
      </pc:sldChg>
      <pc:sldChg chg="modSp mod">
        <pc:chgData name="Carrillo, Deana@Energy" userId="4cccda5d-bf8b-476d-bbb0-3c46049cf90e" providerId="ADAL" clId="{1EA3723C-7A48-4A07-9291-D62152582885}" dt="2022-03-16T17:32:30.809" v="5001" actId="20577"/>
        <pc:sldMkLst>
          <pc:docMk/>
          <pc:sldMk cId="1942564470" sldId="327"/>
        </pc:sldMkLst>
        <pc:spChg chg="mod">
          <ac:chgData name="Carrillo, Deana@Energy" userId="4cccda5d-bf8b-476d-bbb0-3c46049cf90e" providerId="ADAL" clId="{1EA3723C-7A48-4A07-9291-D62152582885}" dt="2022-03-16T17:32:30.809" v="5001" actId="20577"/>
          <ac:spMkLst>
            <pc:docMk/>
            <pc:sldMk cId="1942564470" sldId="327"/>
            <ac:spMk id="2" creationId="{00000000-0000-0000-0000-000000000000}"/>
          </ac:spMkLst>
        </pc:spChg>
        <pc:spChg chg="mod">
          <ac:chgData name="Carrillo, Deana@Energy" userId="4cccda5d-bf8b-476d-bbb0-3c46049cf90e" providerId="ADAL" clId="{1EA3723C-7A48-4A07-9291-D62152582885}" dt="2022-03-16T15:49:38.713" v="3722" actId="6549"/>
          <ac:spMkLst>
            <pc:docMk/>
            <pc:sldMk cId="1942564470" sldId="327"/>
            <ac:spMk id="3" creationId="{00000000-0000-0000-0000-000000000000}"/>
          </ac:spMkLst>
        </pc:spChg>
      </pc:sldChg>
      <pc:sldChg chg="modSp mod ord addCm delCm modCm">
        <pc:chgData name="Carrillo, Deana@Energy" userId="4cccda5d-bf8b-476d-bbb0-3c46049cf90e" providerId="ADAL" clId="{1EA3723C-7A48-4A07-9291-D62152582885}" dt="2022-03-16T17:42:23.743" v="5176" actId="1592"/>
        <pc:sldMkLst>
          <pc:docMk/>
          <pc:sldMk cId="3631950583" sldId="328"/>
        </pc:sldMkLst>
        <pc:spChg chg="mod">
          <ac:chgData name="Carrillo, Deana@Energy" userId="4cccda5d-bf8b-476d-bbb0-3c46049cf90e" providerId="ADAL" clId="{1EA3723C-7A48-4A07-9291-D62152582885}" dt="2022-03-16T17:24:41.439" v="4652" actId="6549"/>
          <ac:spMkLst>
            <pc:docMk/>
            <pc:sldMk cId="3631950583" sldId="328"/>
            <ac:spMk id="2" creationId="{00000000-0000-0000-0000-000000000000}"/>
          </ac:spMkLst>
        </pc:spChg>
        <pc:spChg chg="mod">
          <ac:chgData name="Carrillo, Deana@Energy" userId="4cccda5d-bf8b-476d-bbb0-3c46049cf90e" providerId="ADAL" clId="{1EA3723C-7A48-4A07-9291-D62152582885}" dt="2022-03-16T17:26:23.699" v="4927" actId="6549"/>
          <ac:spMkLst>
            <pc:docMk/>
            <pc:sldMk cId="3631950583" sldId="328"/>
            <ac:spMk id="33" creationId="{EDD25C3F-3A76-46B1-AA47-187D5BFFF6F0}"/>
          </ac:spMkLst>
        </pc:spChg>
      </pc:sldChg>
      <pc:sldChg chg="ord">
        <pc:chgData name="Carrillo, Deana@Energy" userId="4cccda5d-bf8b-476d-bbb0-3c46049cf90e" providerId="ADAL" clId="{1EA3723C-7A48-4A07-9291-D62152582885}" dt="2022-03-15T00:25:12.986" v="3270"/>
        <pc:sldMkLst>
          <pc:docMk/>
          <pc:sldMk cId="2344166371" sldId="329"/>
        </pc:sldMkLst>
      </pc:sldChg>
      <pc:sldChg chg="addCm modCm">
        <pc:chgData name="Carrillo, Deana@Energy" userId="4cccda5d-bf8b-476d-bbb0-3c46049cf90e" providerId="ADAL" clId="{1EA3723C-7A48-4A07-9291-D62152582885}" dt="2022-03-15T00:39:10.302" v="3693"/>
        <pc:sldMkLst>
          <pc:docMk/>
          <pc:sldMk cId="3771937019" sldId="330"/>
        </pc:sldMkLst>
      </pc:sldChg>
      <pc:sldChg chg="addCm modCm">
        <pc:chgData name="Carrillo, Deana@Energy" userId="4cccda5d-bf8b-476d-bbb0-3c46049cf90e" providerId="ADAL" clId="{1EA3723C-7A48-4A07-9291-D62152582885}" dt="2022-03-15T00:39:00.417" v="3691"/>
        <pc:sldMkLst>
          <pc:docMk/>
          <pc:sldMk cId="522087404" sldId="331"/>
        </pc:sldMkLst>
      </pc:sldChg>
      <pc:sldChg chg="modSp mod addCm modCm">
        <pc:chgData name="Carrillo, Deana@Energy" userId="4cccda5d-bf8b-476d-bbb0-3c46049cf90e" providerId="ADAL" clId="{1EA3723C-7A48-4A07-9291-D62152582885}" dt="2022-03-17T15:53:01.113" v="7945" actId="20577"/>
        <pc:sldMkLst>
          <pc:docMk/>
          <pc:sldMk cId="3029162709" sldId="332"/>
        </pc:sldMkLst>
        <pc:spChg chg="mod">
          <ac:chgData name="Carrillo, Deana@Energy" userId="4cccda5d-bf8b-476d-bbb0-3c46049cf90e" providerId="ADAL" clId="{1EA3723C-7A48-4A07-9291-D62152582885}" dt="2022-03-16T17:44:09.533" v="5219" actId="1076"/>
          <ac:spMkLst>
            <pc:docMk/>
            <pc:sldMk cId="3029162709" sldId="332"/>
            <ac:spMk id="2" creationId="{00000000-0000-0000-0000-000000000000}"/>
          </ac:spMkLst>
        </pc:spChg>
        <pc:spChg chg="mod">
          <ac:chgData name="Carrillo, Deana@Energy" userId="4cccda5d-bf8b-476d-bbb0-3c46049cf90e" providerId="ADAL" clId="{1EA3723C-7A48-4A07-9291-D62152582885}" dt="2022-03-17T15:53:01.113" v="7945" actId="20577"/>
          <ac:spMkLst>
            <pc:docMk/>
            <pc:sldMk cId="3029162709" sldId="332"/>
            <ac:spMk id="33" creationId="{EDD25C3F-3A76-46B1-AA47-187D5BFFF6F0}"/>
          </ac:spMkLst>
        </pc:spChg>
        <pc:picChg chg="mod">
          <ac:chgData name="Carrillo, Deana@Energy" userId="4cccda5d-bf8b-476d-bbb0-3c46049cf90e" providerId="ADAL" clId="{1EA3723C-7A48-4A07-9291-D62152582885}" dt="2022-03-16T23:26:52.743" v="7255" actId="1076"/>
          <ac:picMkLst>
            <pc:docMk/>
            <pc:sldMk cId="3029162709" sldId="332"/>
            <ac:picMk id="5" creationId="{121F9B76-B7F1-4B65-8AE8-04A79D224A74}"/>
          </ac:picMkLst>
        </pc:picChg>
      </pc:sldChg>
      <pc:sldChg chg="addCm modCm">
        <pc:chgData name="Carrillo, Deana@Energy" userId="4cccda5d-bf8b-476d-bbb0-3c46049cf90e" providerId="ADAL" clId="{1EA3723C-7A48-4A07-9291-D62152582885}" dt="2022-03-15T00:40:56.671" v="3701" actId="1589"/>
        <pc:sldMkLst>
          <pc:docMk/>
          <pc:sldMk cId="1611190218" sldId="334"/>
        </pc:sldMkLst>
      </pc:sldChg>
      <pc:sldChg chg="modSp mod addCm modCm">
        <pc:chgData name="Carrillo, Deana@Energy" userId="4cccda5d-bf8b-476d-bbb0-3c46049cf90e" providerId="ADAL" clId="{1EA3723C-7A48-4A07-9291-D62152582885}" dt="2022-03-15T00:05:39.150" v="1960"/>
        <pc:sldMkLst>
          <pc:docMk/>
          <pc:sldMk cId="3501964622" sldId="337"/>
        </pc:sldMkLst>
        <pc:spChg chg="mod">
          <ac:chgData name="Carrillo, Deana@Energy" userId="4cccda5d-bf8b-476d-bbb0-3c46049cf90e" providerId="ADAL" clId="{1EA3723C-7A48-4A07-9291-D62152582885}" dt="2022-03-15T00:01:22.026" v="1952" actId="20577"/>
          <ac:spMkLst>
            <pc:docMk/>
            <pc:sldMk cId="3501964622" sldId="337"/>
            <ac:spMk id="3" creationId="{00000000-0000-0000-0000-000000000000}"/>
          </ac:spMkLst>
        </pc:spChg>
      </pc:sldChg>
      <pc:sldChg chg="addCm modCm">
        <pc:chgData name="Carrillo, Deana@Energy" userId="4cccda5d-bf8b-476d-bbb0-3c46049cf90e" providerId="ADAL" clId="{1EA3723C-7A48-4A07-9291-D62152582885}" dt="2022-03-15T00:39:23.896" v="3695"/>
        <pc:sldMkLst>
          <pc:docMk/>
          <pc:sldMk cId="2726690659" sldId="339"/>
        </pc:sldMkLst>
      </pc:sldChg>
      <pc:sldChg chg="modSp mod">
        <pc:chgData name="Carrillo, Deana@Energy" userId="4cccda5d-bf8b-476d-bbb0-3c46049cf90e" providerId="ADAL" clId="{1EA3723C-7A48-4A07-9291-D62152582885}" dt="2022-03-17T16:07:37.925" v="7996" actId="20577"/>
        <pc:sldMkLst>
          <pc:docMk/>
          <pc:sldMk cId="340887765" sldId="341"/>
        </pc:sldMkLst>
        <pc:spChg chg="mod">
          <ac:chgData name="Carrillo, Deana@Energy" userId="4cccda5d-bf8b-476d-bbb0-3c46049cf90e" providerId="ADAL" clId="{1EA3723C-7A48-4A07-9291-D62152582885}" dt="2022-03-17T16:07:37.925" v="7996" actId="20577"/>
          <ac:spMkLst>
            <pc:docMk/>
            <pc:sldMk cId="340887765" sldId="341"/>
            <ac:spMk id="3" creationId="{00000000-0000-0000-0000-000000000000}"/>
          </ac:spMkLst>
        </pc:spChg>
      </pc:sldChg>
      <pc:sldChg chg="addCm modCm">
        <pc:chgData name="Carrillo, Deana@Energy" userId="4cccda5d-bf8b-476d-bbb0-3c46049cf90e" providerId="ADAL" clId="{1EA3723C-7A48-4A07-9291-D62152582885}" dt="2022-03-15T00:40:30.949" v="3699"/>
        <pc:sldMkLst>
          <pc:docMk/>
          <pc:sldMk cId="3454077173" sldId="346"/>
        </pc:sldMkLst>
      </pc:sldChg>
      <pc:sldChg chg="addCm modCm">
        <pc:chgData name="Carrillo, Deana@Energy" userId="4cccda5d-bf8b-476d-bbb0-3c46049cf90e" providerId="ADAL" clId="{1EA3723C-7A48-4A07-9291-D62152582885}" dt="2022-03-15T00:40:21.737" v="3697"/>
        <pc:sldMkLst>
          <pc:docMk/>
          <pc:sldMk cId="207736033" sldId="347"/>
        </pc:sldMkLst>
      </pc:sldChg>
      <pc:sldChg chg="addCm modCm">
        <pc:chgData name="Carrillo, Deana@Energy" userId="4cccda5d-bf8b-476d-bbb0-3c46049cf90e" providerId="ADAL" clId="{1EA3723C-7A48-4A07-9291-D62152582885}" dt="2022-03-15T00:10:12.121" v="2082"/>
        <pc:sldMkLst>
          <pc:docMk/>
          <pc:sldMk cId="566315731" sldId="348"/>
        </pc:sldMkLst>
      </pc:sldChg>
      <pc:sldChg chg="modSp mod">
        <pc:chgData name="Carrillo, Deana@Energy" userId="4cccda5d-bf8b-476d-bbb0-3c46049cf90e" providerId="ADAL" clId="{1EA3723C-7A48-4A07-9291-D62152582885}" dt="2022-03-16T17:35:10.158" v="5104" actId="1076"/>
        <pc:sldMkLst>
          <pc:docMk/>
          <pc:sldMk cId="3045613457" sldId="349"/>
        </pc:sldMkLst>
        <pc:spChg chg="mod">
          <ac:chgData name="Carrillo, Deana@Energy" userId="4cccda5d-bf8b-476d-bbb0-3c46049cf90e" providerId="ADAL" clId="{1EA3723C-7A48-4A07-9291-D62152582885}" dt="2022-03-16T16:48:13.074" v="3805" actId="6549"/>
          <ac:spMkLst>
            <pc:docMk/>
            <pc:sldMk cId="3045613457" sldId="349"/>
            <ac:spMk id="3" creationId="{828D9178-278D-41E6-8717-C598041D7FC8}"/>
          </ac:spMkLst>
        </pc:spChg>
        <pc:spChg chg="mod">
          <ac:chgData name="Carrillo, Deana@Energy" userId="4cccda5d-bf8b-476d-bbb0-3c46049cf90e" providerId="ADAL" clId="{1EA3723C-7A48-4A07-9291-D62152582885}" dt="2022-03-16T17:35:10.158" v="5104" actId="1076"/>
          <ac:spMkLst>
            <pc:docMk/>
            <pc:sldMk cId="3045613457" sldId="349"/>
            <ac:spMk id="5" creationId="{BE5F3DC1-E496-4FA2-A345-91548397749B}"/>
          </ac:spMkLst>
        </pc:spChg>
      </pc:sldChg>
      <pc:sldChg chg="modSp mod">
        <pc:chgData name="Carrillo, Deana@Energy" userId="4cccda5d-bf8b-476d-bbb0-3c46049cf90e" providerId="ADAL" clId="{1EA3723C-7A48-4A07-9291-D62152582885}" dt="2022-03-17T15:40:21.574" v="7818" actId="1076"/>
        <pc:sldMkLst>
          <pc:docMk/>
          <pc:sldMk cId="1805482864" sldId="350"/>
        </pc:sldMkLst>
        <pc:spChg chg="mod">
          <ac:chgData name="Carrillo, Deana@Energy" userId="4cccda5d-bf8b-476d-bbb0-3c46049cf90e" providerId="ADAL" clId="{1EA3723C-7A48-4A07-9291-D62152582885}" dt="2022-03-17T15:40:21.574" v="7818" actId="1076"/>
          <ac:spMkLst>
            <pc:docMk/>
            <pc:sldMk cId="1805482864" sldId="350"/>
            <ac:spMk id="3" creationId="{00000000-0000-0000-0000-000000000000}"/>
          </ac:spMkLst>
        </pc:spChg>
        <pc:picChg chg="mod">
          <ac:chgData name="Carrillo, Deana@Energy" userId="4cccda5d-bf8b-476d-bbb0-3c46049cf90e" providerId="ADAL" clId="{1EA3723C-7A48-4A07-9291-D62152582885}" dt="2022-03-16T15:47:42.366" v="3710" actId="1076"/>
          <ac:picMkLst>
            <pc:docMk/>
            <pc:sldMk cId="1805482864" sldId="350"/>
            <ac:picMk id="6" creationId="{29B85BB3-043F-4CAE-A4D9-90DF7FCD14F7}"/>
          </ac:picMkLst>
        </pc:picChg>
      </pc:sldChg>
      <pc:sldChg chg="modSp new mod">
        <pc:chgData name="Carrillo, Deana@Energy" userId="4cccda5d-bf8b-476d-bbb0-3c46049cf90e" providerId="ADAL" clId="{1EA3723C-7A48-4A07-9291-D62152582885}" dt="2022-03-15T00:26:44.048" v="3283" actId="207"/>
        <pc:sldMkLst>
          <pc:docMk/>
          <pc:sldMk cId="2665044062" sldId="351"/>
        </pc:sldMkLst>
        <pc:spChg chg="mod">
          <ac:chgData name="Carrillo, Deana@Energy" userId="4cccda5d-bf8b-476d-bbb0-3c46049cf90e" providerId="ADAL" clId="{1EA3723C-7A48-4A07-9291-D62152582885}" dt="2022-03-15T00:26:44.048" v="3283" actId="207"/>
          <ac:spMkLst>
            <pc:docMk/>
            <pc:sldMk cId="2665044062" sldId="351"/>
            <ac:spMk id="2" creationId="{4611A2A1-C2AB-4AF3-B83C-9E3ECDA612D6}"/>
          </ac:spMkLst>
        </pc:spChg>
      </pc:sldChg>
      <pc:sldChg chg="delSp modSp add mod ord addCm modCm">
        <pc:chgData name="Carrillo, Deana@Energy" userId="4cccda5d-bf8b-476d-bbb0-3c46049cf90e" providerId="ADAL" clId="{1EA3723C-7A48-4A07-9291-D62152582885}" dt="2022-03-16T23:30:58.022" v="7728"/>
        <pc:sldMkLst>
          <pc:docMk/>
          <pc:sldMk cId="3189696689" sldId="352"/>
        </pc:sldMkLst>
        <pc:spChg chg="del mod">
          <ac:chgData name="Carrillo, Deana@Energy" userId="4cccda5d-bf8b-476d-bbb0-3c46049cf90e" providerId="ADAL" clId="{1EA3723C-7A48-4A07-9291-D62152582885}" dt="2022-03-16T23:28:51.137" v="7333" actId="21"/>
          <ac:spMkLst>
            <pc:docMk/>
            <pc:sldMk cId="3189696689" sldId="352"/>
            <ac:spMk id="3" creationId="{00000000-0000-0000-0000-000000000000}"/>
          </ac:spMkLst>
        </pc:spChg>
        <pc:spChg chg="mod">
          <ac:chgData name="Carrillo, Deana@Energy" userId="4cccda5d-bf8b-476d-bbb0-3c46049cf90e" providerId="ADAL" clId="{1EA3723C-7A48-4A07-9291-D62152582885}" dt="2022-03-16T23:30:58.022" v="7728"/>
          <ac:spMkLst>
            <pc:docMk/>
            <pc:sldMk cId="3189696689" sldId="352"/>
            <ac:spMk id="5" creationId="{EE7BB55C-F51C-464D-A817-642FB5A5386C}"/>
          </ac:spMkLst>
        </pc:spChg>
        <pc:spChg chg="mod">
          <ac:chgData name="Carrillo, Deana@Energy" userId="4cccda5d-bf8b-476d-bbb0-3c46049cf90e" providerId="ADAL" clId="{1EA3723C-7A48-4A07-9291-D62152582885}" dt="2022-03-16T23:30:08.894" v="7644" actId="1076"/>
          <ac:spMkLst>
            <pc:docMk/>
            <pc:sldMk cId="3189696689" sldId="352"/>
            <ac:spMk id="6" creationId="{8E7BC5D8-79AA-4DC3-8F64-FCC9091FAB10}"/>
          </ac:spMkLst>
        </pc:spChg>
        <pc:spChg chg="mod">
          <ac:chgData name="Carrillo, Deana@Energy" userId="4cccda5d-bf8b-476d-bbb0-3c46049cf90e" providerId="ADAL" clId="{1EA3723C-7A48-4A07-9291-D62152582885}" dt="2022-03-16T17:57:32.331" v="6213" actId="20577"/>
          <ac:spMkLst>
            <pc:docMk/>
            <pc:sldMk cId="3189696689" sldId="352"/>
            <ac:spMk id="7" creationId="{E4334B29-2B73-46D2-B625-ABF1801EF71D}"/>
          </ac:spMkLst>
        </pc:spChg>
      </pc:sldChg>
      <pc:sldChg chg="modSp mod">
        <pc:chgData name="Carrillo, Deana@Energy" userId="4cccda5d-bf8b-476d-bbb0-3c46049cf90e" providerId="ADAL" clId="{1EA3723C-7A48-4A07-9291-D62152582885}" dt="2022-03-16T23:34:37.456" v="7802" actId="6549"/>
        <pc:sldMkLst>
          <pc:docMk/>
          <pc:sldMk cId="3205340865" sldId="353"/>
        </pc:sldMkLst>
        <pc:spChg chg="mod">
          <ac:chgData name="Carrillo, Deana@Energy" userId="4cccda5d-bf8b-476d-bbb0-3c46049cf90e" providerId="ADAL" clId="{1EA3723C-7A48-4A07-9291-D62152582885}" dt="2022-03-16T23:34:37.456" v="7802" actId="6549"/>
          <ac:spMkLst>
            <pc:docMk/>
            <pc:sldMk cId="3205340865" sldId="353"/>
            <ac:spMk id="33" creationId="{EDD25C3F-3A76-46B1-AA47-187D5BFFF6F0}"/>
          </ac:spMkLst>
        </pc:spChg>
      </pc:sldChg>
      <pc:sldChg chg="modSp mod">
        <pc:chgData name="Carrillo, Deana@Energy" userId="4cccda5d-bf8b-476d-bbb0-3c46049cf90e" providerId="ADAL" clId="{1EA3723C-7A48-4A07-9291-D62152582885}" dt="2022-03-16T20:41:34.622" v="6228" actId="6549"/>
        <pc:sldMkLst>
          <pc:docMk/>
          <pc:sldMk cId="1117916523" sldId="354"/>
        </pc:sldMkLst>
        <pc:spChg chg="mod">
          <ac:chgData name="Carrillo, Deana@Energy" userId="4cccda5d-bf8b-476d-bbb0-3c46049cf90e" providerId="ADAL" clId="{1EA3723C-7A48-4A07-9291-D62152582885}" dt="2022-03-16T20:41:34.622" v="6228" actId="6549"/>
          <ac:spMkLst>
            <pc:docMk/>
            <pc:sldMk cId="1117916523" sldId="354"/>
            <ac:spMk id="2" creationId="{00000000-0000-0000-0000-000000000000}"/>
          </ac:spMkLst>
        </pc:spChg>
      </pc:sldChg>
      <pc:sldChg chg="modSp add mod">
        <pc:chgData name="Carrillo, Deana@Energy" userId="4cccda5d-bf8b-476d-bbb0-3c46049cf90e" providerId="ADAL" clId="{1EA3723C-7A48-4A07-9291-D62152582885}" dt="2022-03-16T17:54:17.972" v="5891" actId="5793"/>
        <pc:sldMkLst>
          <pc:docMk/>
          <pc:sldMk cId="1302456337" sldId="354"/>
        </pc:sldMkLst>
        <pc:spChg chg="mod">
          <ac:chgData name="Carrillo, Deana@Energy" userId="4cccda5d-bf8b-476d-bbb0-3c46049cf90e" providerId="ADAL" clId="{1EA3723C-7A48-4A07-9291-D62152582885}" dt="2022-03-16T17:54:17.972" v="5891" actId="5793"/>
          <ac:spMkLst>
            <pc:docMk/>
            <pc:sldMk cId="1302456337" sldId="354"/>
            <ac:spMk id="33" creationId="{EDD25C3F-3A76-46B1-AA47-187D5BFFF6F0}"/>
          </ac:spMkLst>
        </pc:spChg>
      </pc:sldChg>
      <pc:sldChg chg="modSp mod">
        <pc:chgData name="Carrillo, Deana@Energy" userId="4cccda5d-bf8b-476d-bbb0-3c46049cf90e" providerId="ADAL" clId="{1EA3723C-7A48-4A07-9291-D62152582885}" dt="2022-03-16T23:40:48.645" v="7817" actId="1076"/>
        <pc:sldMkLst>
          <pc:docMk/>
          <pc:sldMk cId="1877306773" sldId="356"/>
        </pc:sldMkLst>
        <pc:spChg chg="mod">
          <ac:chgData name="Carrillo, Deana@Energy" userId="4cccda5d-bf8b-476d-bbb0-3c46049cf90e" providerId="ADAL" clId="{1EA3723C-7A48-4A07-9291-D62152582885}" dt="2022-03-16T23:40:48.645" v="7817" actId="1076"/>
          <ac:spMkLst>
            <pc:docMk/>
            <pc:sldMk cId="1877306773" sldId="356"/>
            <ac:spMk id="2" creationId="{2883B81E-4E6C-4310-92D6-A1DFA35A0201}"/>
          </ac:spMkLst>
        </pc:spChg>
        <pc:graphicFrameChg chg="mod">
          <ac:chgData name="Carrillo, Deana@Energy" userId="4cccda5d-bf8b-476d-bbb0-3c46049cf90e" providerId="ADAL" clId="{1EA3723C-7A48-4A07-9291-D62152582885}" dt="2022-03-16T23:40:36.795" v="7816" actId="1076"/>
          <ac:graphicFrameMkLst>
            <pc:docMk/>
            <pc:sldMk cId="1877306773" sldId="356"/>
            <ac:graphicFrameMk id="3" creationId="{8442B657-0FCE-4296-B512-4CFD3A40C96A}"/>
          </ac:graphicFrameMkLst>
        </pc:graphicFrameChg>
      </pc:sldChg>
      <pc:sldChg chg="addSp delSp modSp new mod ord">
        <pc:chgData name="Carrillo, Deana@Energy" userId="4cccda5d-bf8b-476d-bbb0-3c46049cf90e" providerId="ADAL" clId="{1EA3723C-7A48-4A07-9291-D62152582885}" dt="2022-03-17T15:50:13.915" v="7936" actId="20577"/>
        <pc:sldMkLst>
          <pc:docMk/>
          <pc:sldMk cId="1536228768" sldId="357"/>
        </pc:sldMkLst>
        <pc:spChg chg="mod">
          <ac:chgData name="Carrillo, Deana@Energy" userId="4cccda5d-bf8b-476d-bbb0-3c46049cf90e" providerId="ADAL" clId="{1EA3723C-7A48-4A07-9291-D62152582885}" dt="2022-03-17T15:41:09.843" v="7867" actId="20577"/>
          <ac:spMkLst>
            <pc:docMk/>
            <pc:sldMk cId="1536228768" sldId="357"/>
            <ac:spMk id="2" creationId="{EAEDAAD0-C664-4CFD-8B22-40D23BD3FCA2}"/>
          </ac:spMkLst>
        </pc:spChg>
        <pc:spChg chg="del">
          <ac:chgData name="Carrillo, Deana@Energy" userId="4cccda5d-bf8b-476d-bbb0-3c46049cf90e" providerId="ADAL" clId="{1EA3723C-7A48-4A07-9291-D62152582885}" dt="2022-03-16T23:10:38.077" v="6860" actId="21"/>
          <ac:spMkLst>
            <pc:docMk/>
            <pc:sldMk cId="1536228768" sldId="357"/>
            <ac:spMk id="3" creationId="{BD2567B5-D8A4-407B-9780-60ED33746457}"/>
          </ac:spMkLst>
        </pc:spChg>
        <pc:graphicFrameChg chg="add mod modGraphic">
          <ac:chgData name="Carrillo, Deana@Energy" userId="4cccda5d-bf8b-476d-bbb0-3c46049cf90e" providerId="ADAL" clId="{1EA3723C-7A48-4A07-9291-D62152582885}" dt="2022-03-17T15:50:13.915" v="7936" actId="20577"/>
          <ac:graphicFrameMkLst>
            <pc:docMk/>
            <pc:sldMk cId="1536228768" sldId="357"/>
            <ac:graphicFrameMk id="4" creationId="{470AB4DF-9665-4CCB-9E8B-B69D66002067}"/>
          </ac:graphicFrameMkLst>
        </pc:graphicFrameChg>
      </pc:sldChg>
      <pc:sldChg chg="add">
        <pc:chgData name="Carrillo, Deana@Energy" userId="4cccda5d-bf8b-476d-bbb0-3c46049cf90e" providerId="ADAL" clId="{1EA3723C-7A48-4A07-9291-D62152582885}" dt="2022-03-16T23:28:45.082" v="7332" actId="2890"/>
        <pc:sldMkLst>
          <pc:docMk/>
          <pc:sldMk cId="2634345089" sldId="358"/>
        </pc:sldMkLst>
      </pc:sldChg>
    </pc:docChg>
  </pc:docChgLst>
  <pc:docChgLst>
    <pc:chgData name="Corona, Guadalupe@Energy" userId="S::guadalupe.corona@energy.ca.gov::0ea49260-9628-49cf-8d25-188ab574609b" providerId="AD" clId="Web-{51D12C7D-0A8C-87F4-62BE-16F1168DBCF3}"/>
    <pc:docChg chg="delSld modSld">
      <pc:chgData name="Corona, Guadalupe@Energy" userId="S::guadalupe.corona@energy.ca.gov::0ea49260-9628-49cf-8d25-188ab574609b" providerId="AD" clId="Web-{51D12C7D-0A8C-87F4-62BE-16F1168DBCF3}" dt="2021-12-10T00:00:57.324" v="585" actId="20577"/>
      <pc:docMkLst>
        <pc:docMk/>
      </pc:docMkLst>
      <pc:sldChg chg="del">
        <pc:chgData name="Corona, Guadalupe@Energy" userId="S::guadalupe.corona@energy.ca.gov::0ea49260-9628-49cf-8d25-188ab574609b" providerId="AD" clId="Web-{51D12C7D-0A8C-87F4-62BE-16F1168DBCF3}" dt="2021-12-09T20:58:26.537" v="0"/>
        <pc:sldMkLst>
          <pc:docMk/>
          <pc:sldMk cId="0" sldId="262"/>
        </pc:sldMkLst>
      </pc:sldChg>
      <pc:sldChg chg="modSp">
        <pc:chgData name="Corona, Guadalupe@Energy" userId="S::guadalupe.corona@energy.ca.gov::0ea49260-9628-49cf-8d25-188ab574609b" providerId="AD" clId="Web-{51D12C7D-0A8C-87F4-62BE-16F1168DBCF3}" dt="2021-12-10T00:00:57.324" v="585" actId="20577"/>
        <pc:sldMkLst>
          <pc:docMk/>
          <pc:sldMk cId="0" sldId="282"/>
        </pc:sldMkLst>
        <pc:spChg chg="mod">
          <ac:chgData name="Corona, Guadalupe@Energy" userId="S::guadalupe.corona@energy.ca.gov::0ea49260-9628-49cf-8d25-188ab574609b" providerId="AD" clId="Web-{51D12C7D-0A8C-87F4-62BE-16F1168DBCF3}" dt="2021-12-10T00:00:57.324" v="585" actId="20577"/>
          <ac:spMkLst>
            <pc:docMk/>
            <pc:sldMk cId="0" sldId="282"/>
            <ac:spMk id="33" creationId="{EDD25C3F-3A76-46B1-AA47-187D5BFFF6F0}"/>
          </ac:spMkLst>
        </pc:spChg>
      </pc:sldChg>
      <pc:sldChg chg="modSp">
        <pc:chgData name="Corona, Guadalupe@Energy" userId="S::guadalupe.corona@energy.ca.gov::0ea49260-9628-49cf-8d25-188ab574609b" providerId="AD" clId="Web-{51D12C7D-0A8C-87F4-62BE-16F1168DBCF3}" dt="2021-12-09T23:55:29.928" v="412" actId="20577"/>
        <pc:sldMkLst>
          <pc:docMk/>
          <pc:sldMk cId="0" sldId="291"/>
        </pc:sldMkLst>
        <pc:spChg chg="mod">
          <ac:chgData name="Corona, Guadalupe@Energy" userId="S::guadalupe.corona@energy.ca.gov::0ea49260-9628-49cf-8d25-188ab574609b" providerId="AD" clId="Web-{51D12C7D-0A8C-87F4-62BE-16F1168DBCF3}" dt="2021-12-09T23:55:29.928" v="412" actId="20577"/>
          <ac:spMkLst>
            <pc:docMk/>
            <pc:sldMk cId="0" sldId="291"/>
            <ac:spMk id="3" creationId="{00000000-0000-0000-0000-000000000000}"/>
          </ac:spMkLst>
        </pc:spChg>
      </pc:sldChg>
      <pc:sldChg chg="modSp">
        <pc:chgData name="Corona, Guadalupe@Energy" userId="S::guadalupe.corona@energy.ca.gov::0ea49260-9628-49cf-8d25-188ab574609b" providerId="AD" clId="Web-{51D12C7D-0A8C-87F4-62BE-16F1168DBCF3}" dt="2021-12-09T21:25:03.883" v="217" actId="20577"/>
        <pc:sldMkLst>
          <pc:docMk/>
          <pc:sldMk cId="2235877613" sldId="310"/>
        </pc:sldMkLst>
        <pc:spChg chg="mod">
          <ac:chgData name="Corona, Guadalupe@Energy" userId="S::guadalupe.corona@energy.ca.gov::0ea49260-9628-49cf-8d25-188ab574609b" providerId="AD" clId="Web-{51D12C7D-0A8C-87F4-62BE-16F1168DBCF3}" dt="2021-12-09T21:25:03.883" v="217" actId="20577"/>
          <ac:spMkLst>
            <pc:docMk/>
            <pc:sldMk cId="2235877613" sldId="310"/>
            <ac:spMk id="5" creationId="{74694FFB-AAAE-428D-B89E-F15B112E9F54}"/>
          </ac:spMkLst>
        </pc:spChg>
      </pc:sldChg>
      <pc:sldChg chg="modSp">
        <pc:chgData name="Corona, Guadalupe@Energy" userId="S::guadalupe.corona@energy.ca.gov::0ea49260-9628-49cf-8d25-188ab574609b" providerId="AD" clId="Web-{51D12C7D-0A8C-87F4-62BE-16F1168DBCF3}" dt="2021-12-09T21:57:03.621" v="383" actId="20577"/>
        <pc:sldMkLst>
          <pc:docMk/>
          <pc:sldMk cId="2664695953" sldId="315"/>
        </pc:sldMkLst>
        <pc:spChg chg="mod">
          <ac:chgData name="Corona, Guadalupe@Energy" userId="S::guadalupe.corona@energy.ca.gov::0ea49260-9628-49cf-8d25-188ab574609b" providerId="AD" clId="Web-{51D12C7D-0A8C-87F4-62BE-16F1168DBCF3}" dt="2021-12-09T21:57:03.621" v="383" actId="20577"/>
          <ac:spMkLst>
            <pc:docMk/>
            <pc:sldMk cId="2664695953" sldId="315"/>
            <ac:spMk id="3" creationId="{00000000-0000-0000-0000-000000000000}"/>
          </ac:spMkLst>
        </pc:spChg>
      </pc:sldChg>
    </pc:docChg>
  </pc:docChgLst>
  <pc:docChgLst>
    <pc:chgData name="Cahssai, Hally@Energy" userId="4030342b-7402-4ce9-b6a4-907dfd801802" providerId="ADAL" clId="{3C145BAC-1B17-480D-8EC8-ED28D373D820}"/>
    <pc:docChg chg="undo custSel addSld delSld modSld sldOrd">
      <pc:chgData name="Cahssai, Hally@Energy" userId="4030342b-7402-4ce9-b6a4-907dfd801802" providerId="ADAL" clId="{3C145BAC-1B17-480D-8EC8-ED28D373D820}" dt="2022-03-01T21:53:21.836" v="4874" actId="20577"/>
      <pc:docMkLst>
        <pc:docMk/>
      </pc:docMkLst>
      <pc:sldChg chg="modSp mod">
        <pc:chgData name="Cahssai, Hally@Energy" userId="4030342b-7402-4ce9-b6a4-907dfd801802" providerId="ADAL" clId="{3C145BAC-1B17-480D-8EC8-ED28D373D820}" dt="2022-03-01T21:53:21.836" v="4874" actId="20577"/>
        <pc:sldMkLst>
          <pc:docMk/>
          <pc:sldMk cId="0" sldId="256"/>
        </pc:sldMkLst>
        <pc:spChg chg="mod">
          <ac:chgData name="Cahssai, Hally@Energy" userId="4030342b-7402-4ce9-b6a4-907dfd801802" providerId="ADAL" clId="{3C145BAC-1B17-480D-8EC8-ED28D373D820}" dt="2022-03-01T21:53:21.836" v="4874" actId="20577"/>
          <ac:spMkLst>
            <pc:docMk/>
            <pc:sldMk cId="0" sldId="256"/>
            <ac:spMk id="6" creationId="{00000000-0000-0000-0000-000000000000}"/>
          </ac:spMkLst>
        </pc:spChg>
        <pc:grpChg chg="mod">
          <ac:chgData name="Cahssai, Hally@Energy" userId="4030342b-7402-4ce9-b6a4-907dfd801802" providerId="ADAL" clId="{3C145BAC-1B17-480D-8EC8-ED28D373D820}" dt="2022-02-28T22:48:46.073" v="4085" actId="962"/>
          <ac:grpSpMkLst>
            <pc:docMk/>
            <pc:sldMk cId="0" sldId="256"/>
            <ac:grpSpMk id="2" creationId="{00000000-0000-0000-0000-000000000000}"/>
          </ac:grpSpMkLst>
        </pc:grpChg>
      </pc:sldChg>
      <pc:sldChg chg="modSp mod">
        <pc:chgData name="Cahssai, Hally@Energy" userId="4030342b-7402-4ce9-b6a4-907dfd801802" providerId="ADAL" clId="{3C145BAC-1B17-480D-8EC8-ED28D373D820}" dt="2022-02-25T19:12:24.686" v="1567" actId="20577"/>
        <pc:sldMkLst>
          <pc:docMk/>
          <pc:sldMk cId="0" sldId="257"/>
        </pc:sldMkLst>
        <pc:spChg chg="mod">
          <ac:chgData name="Cahssai, Hally@Energy" userId="4030342b-7402-4ce9-b6a4-907dfd801802" providerId="ADAL" clId="{3C145BAC-1B17-480D-8EC8-ED28D373D820}" dt="2022-02-25T18:54:17.821" v="984" actId="255"/>
          <ac:spMkLst>
            <pc:docMk/>
            <pc:sldMk cId="0" sldId="257"/>
            <ac:spMk id="2" creationId="{00000000-0000-0000-0000-000000000000}"/>
          </ac:spMkLst>
        </pc:spChg>
        <pc:spChg chg="mod">
          <ac:chgData name="Cahssai, Hally@Energy" userId="4030342b-7402-4ce9-b6a4-907dfd801802" providerId="ADAL" clId="{3C145BAC-1B17-480D-8EC8-ED28D373D820}" dt="2022-02-25T19:12:24.686" v="1567" actId="20577"/>
          <ac:spMkLst>
            <pc:docMk/>
            <pc:sldMk cId="0" sldId="257"/>
            <ac:spMk id="3" creationId="{00000000-0000-0000-0000-000000000000}"/>
          </ac:spMkLst>
        </pc:spChg>
      </pc:sldChg>
      <pc:sldChg chg="modSp mod">
        <pc:chgData name="Cahssai, Hally@Energy" userId="4030342b-7402-4ce9-b6a4-907dfd801802" providerId="ADAL" clId="{3C145BAC-1B17-480D-8EC8-ED28D373D820}" dt="2022-02-28T19:14:06.695" v="2536" actId="20577"/>
        <pc:sldMkLst>
          <pc:docMk/>
          <pc:sldMk cId="0" sldId="258"/>
        </pc:sldMkLst>
        <pc:spChg chg="mod">
          <ac:chgData name="Cahssai, Hally@Energy" userId="4030342b-7402-4ce9-b6a4-907dfd801802" providerId="ADAL" clId="{3C145BAC-1B17-480D-8EC8-ED28D373D820}" dt="2022-02-25T18:53:56.926" v="981" actId="255"/>
          <ac:spMkLst>
            <pc:docMk/>
            <pc:sldMk cId="0" sldId="258"/>
            <ac:spMk id="2" creationId="{00000000-0000-0000-0000-000000000000}"/>
          </ac:spMkLst>
        </pc:spChg>
        <pc:spChg chg="mod">
          <ac:chgData name="Cahssai, Hally@Energy" userId="4030342b-7402-4ce9-b6a4-907dfd801802" providerId="ADAL" clId="{3C145BAC-1B17-480D-8EC8-ED28D373D820}" dt="2022-02-28T19:14:06.695" v="2536" actId="20577"/>
          <ac:spMkLst>
            <pc:docMk/>
            <pc:sldMk cId="0" sldId="258"/>
            <ac:spMk id="3" creationId="{00000000-0000-0000-0000-000000000000}"/>
          </ac:spMkLst>
        </pc:spChg>
      </pc:sldChg>
      <pc:sldChg chg="modSp mod">
        <pc:chgData name="Cahssai, Hally@Energy" userId="4030342b-7402-4ce9-b6a4-907dfd801802" providerId="ADAL" clId="{3C145BAC-1B17-480D-8EC8-ED28D373D820}" dt="2022-02-25T18:55:59.692" v="1026" actId="20577"/>
        <pc:sldMkLst>
          <pc:docMk/>
          <pc:sldMk cId="0" sldId="259"/>
        </pc:sldMkLst>
        <pc:spChg chg="mod">
          <ac:chgData name="Cahssai, Hally@Energy" userId="4030342b-7402-4ce9-b6a4-907dfd801802" providerId="ADAL" clId="{3C145BAC-1B17-480D-8EC8-ED28D373D820}" dt="2022-02-25T18:55:59.692" v="1026" actId="20577"/>
          <ac:spMkLst>
            <pc:docMk/>
            <pc:sldMk cId="0" sldId="259"/>
            <ac:spMk id="2" creationId="{00000000-0000-0000-0000-000000000000}"/>
          </ac:spMkLst>
        </pc:spChg>
      </pc:sldChg>
      <pc:sldChg chg="modSp mod">
        <pc:chgData name="Cahssai, Hally@Energy" userId="4030342b-7402-4ce9-b6a4-907dfd801802" providerId="ADAL" clId="{3C145BAC-1B17-480D-8EC8-ED28D373D820}" dt="2022-03-01T21:52:34.263" v="4867" actId="14100"/>
        <pc:sldMkLst>
          <pc:docMk/>
          <pc:sldMk cId="0" sldId="260"/>
        </pc:sldMkLst>
        <pc:spChg chg="mod">
          <ac:chgData name="Cahssai, Hally@Energy" userId="4030342b-7402-4ce9-b6a4-907dfd801802" providerId="ADAL" clId="{3C145BAC-1B17-480D-8EC8-ED28D373D820}" dt="2022-02-25T18:56:26.395" v="1036" actId="20577"/>
          <ac:spMkLst>
            <pc:docMk/>
            <pc:sldMk cId="0" sldId="260"/>
            <ac:spMk id="2" creationId="{00000000-0000-0000-0000-000000000000}"/>
          </ac:spMkLst>
        </pc:spChg>
        <pc:graphicFrameChg chg="mod modGraphic">
          <ac:chgData name="Cahssai, Hally@Energy" userId="4030342b-7402-4ce9-b6a4-907dfd801802" providerId="ADAL" clId="{3C145BAC-1B17-480D-8EC8-ED28D373D820}" dt="2022-03-01T21:52:34.263" v="4867" actId="14100"/>
          <ac:graphicFrameMkLst>
            <pc:docMk/>
            <pc:sldMk cId="0" sldId="260"/>
            <ac:graphicFrameMk id="4" creationId="{00000000-0000-0000-0000-000000000000}"/>
          </ac:graphicFrameMkLst>
        </pc:graphicFrameChg>
      </pc:sldChg>
      <pc:sldChg chg="modSp mod">
        <pc:chgData name="Cahssai, Hally@Energy" userId="4030342b-7402-4ce9-b6a4-907dfd801802" providerId="ADAL" clId="{3C145BAC-1B17-480D-8EC8-ED28D373D820}" dt="2022-02-28T22:51:19.448" v="4357" actId="207"/>
        <pc:sldMkLst>
          <pc:docMk/>
          <pc:sldMk cId="0" sldId="265"/>
        </pc:sldMkLst>
        <pc:spChg chg="mod">
          <ac:chgData name="Cahssai, Hally@Energy" userId="4030342b-7402-4ce9-b6a4-907dfd801802" providerId="ADAL" clId="{3C145BAC-1B17-480D-8EC8-ED28D373D820}" dt="2022-02-28T21:47:00.061" v="3262" actId="27107"/>
          <ac:spMkLst>
            <pc:docMk/>
            <pc:sldMk cId="0" sldId="265"/>
            <ac:spMk id="2" creationId="{00000000-0000-0000-0000-000000000000}"/>
          </ac:spMkLst>
        </pc:spChg>
        <pc:graphicFrameChg chg="mod modGraphic">
          <ac:chgData name="Cahssai, Hally@Energy" userId="4030342b-7402-4ce9-b6a4-907dfd801802" providerId="ADAL" clId="{3C145BAC-1B17-480D-8EC8-ED28D373D820}" dt="2022-02-28T22:51:19.448" v="4357" actId="207"/>
          <ac:graphicFrameMkLst>
            <pc:docMk/>
            <pc:sldMk cId="0" sldId="265"/>
            <ac:graphicFrameMk id="5" creationId="{D407912D-6382-46EB-AD49-D51C61C91861}"/>
          </ac:graphicFrameMkLst>
        </pc:graphicFrameChg>
      </pc:sldChg>
      <pc:sldChg chg="modSp mod">
        <pc:chgData name="Cahssai, Hally@Energy" userId="4030342b-7402-4ce9-b6a4-907dfd801802" providerId="ADAL" clId="{3C145BAC-1B17-480D-8EC8-ED28D373D820}" dt="2022-02-28T22:27:02.653" v="3906" actId="20577"/>
        <pc:sldMkLst>
          <pc:docMk/>
          <pc:sldMk cId="0" sldId="266"/>
        </pc:sldMkLst>
        <pc:spChg chg="mod">
          <ac:chgData name="Cahssai, Hally@Energy" userId="4030342b-7402-4ce9-b6a4-907dfd801802" providerId="ADAL" clId="{3C145BAC-1B17-480D-8EC8-ED28D373D820}" dt="2022-02-28T22:27:02.653" v="3906" actId="20577"/>
          <ac:spMkLst>
            <pc:docMk/>
            <pc:sldMk cId="0" sldId="266"/>
            <ac:spMk id="3" creationId="{00000000-0000-0000-0000-000000000000}"/>
          </ac:spMkLst>
        </pc:spChg>
      </pc:sldChg>
      <pc:sldChg chg="modSp mod">
        <pc:chgData name="Cahssai, Hally@Energy" userId="4030342b-7402-4ce9-b6a4-907dfd801802" providerId="ADAL" clId="{3C145BAC-1B17-480D-8EC8-ED28D373D820}" dt="2022-02-28T18:39:52.846" v="1765" actId="20577"/>
        <pc:sldMkLst>
          <pc:docMk/>
          <pc:sldMk cId="0" sldId="281"/>
        </pc:sldMkLst>
        <pc:spChg chg="mod">
          <ac:chgData name="Cahssai, Hally@Energy" userId="4030342b-7402-4ce9-b6a4-907dfd801802" providerId="ADAL" clId="{3C145BAC-1B17-480D-8EC8-ED28D373D820}" dt="2022-02-28T18:39:52.846" v="1765" actId="20577"/>
          <ac:spMkLst>
            <pc:docMk/>
            <pc:sldMk cId="0" sldId="281"/>
            <ac:spMk id="2" creationId="{00000000-0000-0000-0000-000000000000}"/>
          </ac:spMkLst>
        </pc:spChg>
      </pc:sldChg>
      <pc:sldChg chg="modSp mod modNotesTx">
        <pc:chgData name="Cahssai, Hally@Energy" userId="4030342b-7402-4ce9-b6a4-907dfd801802" providerId="ADAL" clId="{3C145BAC-1B17-480D-8EC8-ED28D373D820}" dt="2022-02-28T22:30:12.105" v="3918" actId="6549"/>
        <pc:sldMkLst>
          <pc:docMk/>
          <pc:sldMk cId="0" sldId="282"/>
        </pc:sldMkLst>
        <pc:spChg chg="mod">
          <ac:chgData name="Cahssai, Hally@Energy" userId="4030342b-7402-4ce9-b6a4-907dfd801802" providerId="ADAL" clId="{3C145BAC-1B17-480D-8EC8-ED28D373D820}" dt="2022-02-28T18:40:59.539" v="1780" actId="20577"/>
          <ac:spMkLst>
            <pc:docMk/>
            <pc:sldMk cId="0" sldId="282"/>
            <ac:spMk id="2" creationId="{00000000-0000-0000-0000-000000000000}"/>
          </ac:spMkLst>
        </pc:spChg>
        <pc:graphicFrameChg chg="modGraphic">
          <ac:chgData name="Cahssai, Hally@Energy" userId="4030342b-7402-4ce9-b6a4-907dfd801802" providerId="ADAL" clId="{3C145BAC-1B17-480D-8EC8-ED28D373D820}" dt="2022-02-28T19:00:32.781" v="2146" actId="20577"/>
          <ac:graphicFrameMkLst>
            <pc:docMk/>
            <pc:sldMk cId="0" sldId="282"/>
            <ac:graphicFrameMk id="6" creationId="{65F5E349-39B3-4101-B9A8-28A990B2D8F2}"/>
          </ac:graphicFrameMkLst>
        </pc:graphicFrameChg>
      </pc:sldChg>
      <pc:sldChg chg="modSp mod">
        <pc:chgData name="Cahssai, Hally@Energy" userId="4030342b-7402-4ce9-b6a4-907dfd801802" providerId="ADAL" clId="{3C145BAC-1B17-480D-8EC8-ED28D373D820}" dt="2022-02-28T22:11:04.814" v="3700" actId="6549"/>
        <pc:sldMkLst>
          <pc:docMk/>
          <pc:sldMk cId="0" sldId="291"/>
        </pc:sldMkLst>
        <pc:spChg chg="mod">
          <ac:chgData name="Cahssai, Hally@Energy" userId="4030342b-7402-4ce9-b6a4-907dfd801802" providerId="ADAL" clId="{3C145BAC-1B17-480D-8EC8-ED28D373D820}" dt="2022-02-28T19:02:45.309" v="2234" actId="20577"/>
          <ac:spMkLst>
            <pc:docMk/>
            <pc:sldMk cId="0" sldId="291"/>
            <ac:spMk id="2" creationId="{00000000-0000-0000-0000-000000000000}"/>
          </ac:spMkLst>
        </pc:spChg>
        <pc:spChg chg="mod">
          <ac:chgData name="Cahssai, Hally@Energy" userId="4030342b-7402-4ce9-b6a4-907dfd801802" providerId="ADAL" clId="{3C145BAC-1B17-480D-8EC8-ED28D373D820}" dt="2022-02-28T22:11:04.814" v="3700" actId="6549"/>
          <ac:spMkLst>
            <pc:docMk/>
            <pc:sldMk cId="0" sldId="291"/>
            <ac:spMk id="3" creationId="{00000000-0000-0000-0000-000000000000}"/>
          </ac:spMkLst>
        </pc:spChg>
      </pc:sldChg>
      <pc:sldChg chg="modSp mod">
        <pc:chgData name="Cahssai, Hally@Energy" userId="4030342b-7402-4ce9-b6a4-907dfd801802" providerId="ADAL" clId="{3C145BAC-1B17-480D-8EC8-ED28D373D820}" dt="2022-02-28T22:49:55.360" v="4355" actId="962"/>
        <pc:sldMkLst>
          <pc:docMk/>
          <pc:sldMk cId="0" sldId="305"/>
        </pc:sldMkLst>
        <pc:spChg chg="mod">
          <ac:chgData name="Cahssai, Hally@Energy" userId="4030342b-7402-4ce9-b6a4-907dfd801802" providerId="ADAL" clId="{3C145BAC-1B17-480D-8EC8-ED28D373D820}" dt="2022-02-28T22:49:55.360" v="4355" actId="962"/>
          <ac:spMkLst>
            <pc:docMk/>
            <pc:sldMk cId="0" sldId="305"/>
            <ac:spMk id="6" creationId="{E6152756-7448-4CB1-A321-C39FAE53BF19}"/>
          </ac:spMkLst>
        </pc:spChg>
        <pc:spChg chg="mod">
          <ac:chgData name="Cahssai, Hally@Energy" userId="4030342b-7402-4ce9-b6a4-907dfd801802" providerId="ADAL" clId="{3C145BAC-1B17-480D-8EC8-ED28D373D820}" dt="2022-02-28T22:18:18.454" v="3713" actId="255"/>
          <ac:spMkLst>
            <pc:docMk/>
            <pc:sldMk cId="0" sldId="305"/>
            <ac:spMk id="7" creationId="{76835459-2255-4BA6-90DA-84CB0251A7E2}"/>
          </ac:spMkLst>
        </pc:spChg>
        <pc:spChg chg="mod">
          <ac:chgData name="Cahssai, Hally@Energy" userId="4030342b-7402-4ce9-b6a4-907dfd801802" providerId="ADAL" clId="{3C145BAC-1B17-480D-8EC8-ED28D373D820}" dt="2022-02-28T22:41:51.101" v="4013" actId="255"/>
          <ac:spMkLst>
            <pc:docMk/>
            <pc:sldMk cId="0" sldId="305"/>
            <ac:spMk id="32" creationId="{00000000-0000-0000-0000-000000000000}"/>
          </ac:spMkLst>
        </pc:spChg>
        <pc:picChg chg="mod">
          <ac:chgData name="Cahssai, Hally@Energy" userId="4030342b-7402-4ce9-b6a4-907dfd801802" providerId="ADAL" clId="{3C145BAC-1B17-480D-8EC8-ED28D373D820}" dt="2022-02-28T22:49:24.507" v="4218" actId="962"/>
          <ac:picMkLst>
            <pc:docMk/>
            <pc:sldMk cId="0" sldId="305"/>
            <ac:picMk id="5" creationId="{6C5B1EA7-CFFA-47C7-AD2C-187922795E65}"/>
          </ac:picMkLst>
        </pc:picChg>
      </pc:sldChg>
      <pc:sldChg chg="modSp mod">
        <pc:chgData name="Cahssai, Hally@Energy" userId="4030342b-7402-4ce9-b6a4-907dfd801802" providerId="ADAL" clId="{3C145BAC-1B17-480D-8EC8-ED28D373D820}" dt="2022-02-28T19:04:42.531" v="2247" actId="20577"/>
        <pc:sldMkLst>
          <pc:docMk/>
          <pc:sldMk cId="0" sldId="306"/>
        </pc:sldMkLst>
        <pc:spChg chg="mod">
          <ac:chgData name="Cahssai, Hally@Energy" userId="4030342b-7402-4ce9-b6a4-907dfd801802" providerId="ADAL" clId="{3C145BAC-1B17-480D-8EC8-ED28D373D820}" dt="2022-02-28T19:04:42.531" v="2247" actId="20577"/>
          <ac:spMkLst>
            <pc:docMk/>
            <pc:sldMk cId="0" sldId="306"/>
            <ac:spMk id="3" creationId="{00000000-0000-0000-0000-000000000000}"/>
          </ac:spMkLst>
        </pc:spChg>
      </pc:sldChg>
      <pc:sldChg chg="modSp mod">
        <pc:chgData name="Cahssai, Hally@Energy" userId="4030342b-7402-4ce9-b6a4-907dfd801802" providerId="ADAL" clId="{3C145BAC-1B17-480D-8EC8-ED28D373D820}" dt="2022-02-28T19:26:04.271" v="2989" actId="20577"/>
        <pc:sldMkLst>
          <pc:docMk/>
          <pc:sldMk cId="0" sldId="307"/>
        </pc:sldMkLst>
        <pc:spChg chg="mod">
          <ac:chgData name="Cahssai, Hally@Energy" userId="4030342b-7402-4ce9-b6a4-907dfd801802" providerId="ADAL" clId="{3C145BAC-1B17-480D-8EC8-ED28D373D820}" dt="2022-02-28T19:20:13.724" v="2804" actId="14100"/>
          <ac:spMkLst>
            <pc:docMk/>
            <pc:sldMk cId="0" sldId="307"/>
            <ac:spMk id="2" creationId="{00000000-0000-0000-0000-000000000000}"/>
          </ac:spMkLst>
        </pc:spChg>
        <pc:spChg chg="mod">
          <ac:chgData name="Cahssai, Hally@Energy" userId="4030342b-7402-4ce9-b6a4-907dfd801802" providerId="ADAL" clId="{3C145BAC-1B17-480D-8EC8-ED28D373D820}" dt="2022-02-28T19:26:04.271" v="2989" actId="20577"/>
          <ac:spMkLst>
            <pc:docMk/>
            <pc:sldMk cId="0" sldId="307"/>
            <ac:spMk id="3" creationId="{00000000-0000-0000-0000-000000000000}"/>
          </ac:spMkLst>
        </pc:spChg>
      </pc:sldChg>
      <pc:sldChg chg="modSp mod">
        <pc:chgData name="Cahssai, Hally@Energy" userId="4030342b-7402-4ce9-b6a4-907dfd801802" providerId="ADAL" clId="{3C145BAC-1B17-480D-8EC8-ED28D373D820}" dt="2022-02-28T18:58:40.806" v="2079" actId="2710"/>
        <pc:sldMkLst>
          <pc:docMk/>
          <pc:sldMk cId="2235877613" sldId="310"/>
        </pc:sldMkLst>
        <pc:spChg chg="mod">
          <ac:chgData name="Cahssai, Hally@Energy" userId="4030342b-7402-4ce9-b6a4-907dfd801802" providerId="ADAL" clId="{3C145BAC-1B17-480D-8EC8-ED28D373D820}" dt="2022-02-28T18:58:40.806" v="2079" actId="2710"/>
          <ac:spMkLst>
            <pc:docMk/>
            <pc:sldMk cId="2235877613" sldId="310"/>
            <ac:spMk id="5" creationId="{74694FFB-AAAE-428D-B89E-F15B112E9F54}"/>
          </ac:spMkLst>
        </pc:spChg>
      </pc:sldChg>
      <pc:sldChg chg="modSp mod">
        <pc:chgData name="Cahssai, Hally@Energy" userId="4030342b-7402-4ce9-b6a4-907dfd801802" providerId="ADAL" clId="{3C145BAC-1B17-480D-8EC8-ED28D373D820}" dt="2022-02-25T23:15:43.240" v="1683" actId="20577"/>
        <pc:sldMkLst>
          <pc:docMk/>
          <pc:sldMk cId="1753627182" sldId="312"/>
        </pc:sldMkLst>
        <pc:spChg chg="mod">
          <ac:chgData name="Cahssai, Hally@Energy" userId="4030342b-7402-4ce9-b6a4-907dfd801802" providerId="ADAL" clId="{3C145BAC-1B17-480D-8EC8-ED28D373D820}" dt="2022-02-25T18:57:43.255" v="1080" actId="255"/>
          <ac:spMkLst>
            <pc:docMk/>
            <pc:sldMk cId="1753627182" sldId="312"/>
            <ac:spMk id="2" creationId="{6623414F-4CB6-46D4-9166-A7E7F8B615DF}"/>
          </ac:spMkLst>
        </pc:spChg>
        <pc:spChg chg="mod">
          <ac:chgData name="Cahssai, Hally@Energy" userId="4030342b-7402-4ce9-b6a4-907dfd801802" providerId="ADAL" clId="{3C145BAC-1B17-480D-8EC8-ED28D373D820}" dt="2022-02-25T23:15:43.240" v="1683" actId="20577"/>
          <ac:spMkLst>
            <pc:docMk/>
            <pc:sldMk cId="1753627182" sldId="312"/>
            <ac:spMk id="3" creationId="{828D9178-278D-41E6-8717-C598041D7FC8}"/>
          </ac:spMkLst>
        </pc:spChg>
      </pc:sldChg>
      <pc:sldChg chg="modSp mod ord">
        <pc:chgData name="Cahssai, Hally@Energy" userId="4030342b-7402-4ce9-b6a4-907dfd801802" providerId="ADAL" clId="{3C145BAC-1B17-480D-8EC8-ED28D373D820}" dt="2022-02-28T18:39:03.538" v="1737" actId="1076"/>
        <pc:sldMkLst>
          <pc:docMk/>
          <pc:sldMk cId="2514902214" sldId="318"/>
        </pc:sldMkLst>
        <pc:spChg chg="mod">
          <ac:chgData name="Cahssai, Hally@Energy" userId="4030342b-7402-4ce9-b6a4-907dfd801802" providerId="ADAL" clId="{3C145BAC-1B17-480D-8EC8-ED28D373D820}" dt="2022-02-25T19:16:57.203" v="1660" actId="20577"/>
          <ac:spMkLst>
            <pc:docMk/>
            <pc:sldMk cId="2514902214" sldId="318"/>
            <ac:spMk id="2" creationId="{00000000-0000-0000-0000-000000000000}"/>
          </ac:spMkLst>
        </pc:spChg>
        <pc:spChg chg="mod">
          <ac:chgData name="Cahssai, Hally@Energy" userId="4030342b-7402-4ce9-b6a4-907dfd801802" providerId="ADAL" clId="{3C145BAC-1B17-480D-8EC8-ED28D373D820}" dt="2022-02-28T18:39:03.538" v="1737" actId="1076"/>
          <ac:spMkLst>
            <pc:docMk/>
            <pc:sldMk cId="2514902214" sldId="318"/>
            <ac:spMk id="33" creationId="{EDD25C3F-3A76-46B1-AA47-187D5BFFF6F0}"/>
          </ac:spMkLst>
        </pc:spChg>
      </pc:sldChg>
      <pc:sldChg chg="modSp mod">
        <pc:chgData name="Cahssai, Hally@Energy" userId="4030342b-7402-4ce9-b6a4-907dfd801802" providerId="ADAL" clId="{3C145BAC-1B17-480D-8EC8-ED28D373D820}" dt="2022-02-28T22:47:13.317" v="4030" actId="20578"/>
        <pc:sldMkLst>
          <pc:docMk/>
          <pc:sldMk cId="3442481115" sldId="323"/>
        </pc:sldMkLst>
        <pc:spChg chg="mod">
          <ac:chgData name="Cahssai, Hally@Energy" userId="4030342b-7402-4ce9-b6a4-907dfd801802" providerId="ADAL" clId="{3C145BAC-1B17-480D-8EC8-ED28D373D820}" dt="2022-02-28T22:47:13.317" v="4030" actId="20578"/>
          <ac:spMkLst>
            <pc:docMk/>
            <pc:sldMk cId="3442481115" sldId="323"/>
            <ac:spMk id="33" creationId="{EDD25C3F-3A76-46B1-AA47-187D5BFFF6F0}"/>
          </ac:spMkLst>
        </pc:spChg>
      </pc:sldChg>
      <pc:sldChg chg="modSp mod">
        <pc:chgData name="Cahssai, Hally@Energy" userId="4030342b-7402-4ce9-b6a4-907dfd801802" providerId="ADAL" clId="{3C145BAC-1B17-480D-8EC8-ED28D373D820}" dt="2022-02-28T22:40:26.569" v="4011" actId="20577"/>
        <pc:sldMkLst>
          <pc:docMk/>
          <pc:sldMk cId="39197675" sldId="324"/>
        </pc:sldMkLst>
        <pc:spChg chg="mod">
          <ac:chgData name="Cahssai, Hally@Energy" userId="4030342b-7402-4ce9-b6a4-907dfd801802" providerId="ADAL" clId="{3C145BAC-1B17-480D-8EC8-ED28D373D820}" dt="2022-02-28T22:39:40.909" v="4008" actId="14100"/>
          <ac:spMkLst>
            <pc:docMk/>
            <pc:sldMk cId="39197675" sldId="324"/>
            <ac:spMk id="7" creationId="{66A65763-548C-44D0-83F2-B5A8B67DEDDB}"/>
          </ac:spMkLst>
        </pc:spChg>
        <pc:graphicFrameChg chg="mod modGraphic">
          <ac:chgData name="Cahssai, Hally@Energy" userId="4030342b-7402-4ce9-b6a4-907dfd801802" providerId="ADAL" clId="{3C145BAC-1B17-480D-8EC8-ED28D373D820}" dt="2022-02-28T22:40:26.569" v="4011" actId="20577"/>
          <ac:graphicFrameMkLst>
            <pc:docMk/>
            <pc:sldMk cId="39197675" sldId="324"/>
            <ac:graphicFrameMk id="5" creationId="{CAD20085-237E-4ECF-AFA8-4742D3352CBC}"/>
          </ac:graphicFrameMkLst>
        </pc:graphicFrameChg>
      </pc:sldChg>
      <pc:sldChg chg="modSp add mod modNotesTx">
        <pc:chgData name="Cahssai, Hally@Energy" userId="4030342b-7402-4ce9-b6a4-907dfd801802" providerId="ADAL" clId="{3C145BAC-1B17-480D-8EC8-ED28D373D820}" dt="2022-02-28T22:28:44.842" v="3917" actId="20577"/>
        <pc:sldMkLst>
          <pc:docMk/>
          <pc:sldMk cId="1302912078" sldId="325"/>
        </pc:sldMkLst>
        <pc:spChg chg="mod">
          <ac:chgData name="Cahssai, Hally@Energy" userId="4030342b-7402-4ce9-b6a4-907dfd801802" providerId="ADAL" clId="{3C145BAC-1B17-480D-8EC8-ED28D373D820}" dt="2022-02-28T22:28:44.842" v="3917" actId="20577"/>
          <ac:spMkLst>
            <pc:docMk/>
            <pc:sldMk cId="1302912078" sldId="325"/>
            <ac:spMk id="3" creationId="{00000000-0000-0000-0000-000000000000}"/>
          </ac:spMkLst>
        </pc:spChg>
      </pc:sldChg>
      <pc:sldChg chg="modSp mod">
        <pc:chgData name="Cahssai, Hally@Energy" userId="4030342b-7402-4ce9-b6a4-907dfd801802" providerId="ADAL" clId="{3C145BAC-1B17-480D-8EC8-ED28D373D820}" dt="2022-02-25T18:54:03.279" v="982" actId="255"/>
        <pc:sldMkLst>
          <pc:docMk/>
          <pc:sldMk cId="1966310807" sldId="326"/>
        </pc:sldMkLst>
        <pc:spChg chg="mod">
          <ac:chgData name="Cahssai, Hally@Energy" userId="4030342b-7402-4ce9-b6a4-907dfd801802" providerId="ADAL" clId="{3C145BAC-1B17-480D-8EC8-ED28D373D820}" dt="2022-02-25T18:54:03.279" v="982" actId="255"/>
          <ac:spMkLst>
            <pc:docMk/>
            <pc:sldMk cId="1966310807" sldId="326"/>
            <ac:spMk id="2" creationId="{00000000-0000-0000-0000-000000000000}"/>
          </ac:spMkLst>
        </pc:spChg>
        <pc:spChg chg="mod">
          <ac:chgData name="Cahssai, Hally@Energy" userId="4030342b-7402-4ce9-b6a4-907dfd801802" providerId="ADAL" clId="{3C145BAC-1B17-480D-8EC8-ED28D373D820}" dt="2022-02-25T18:35:11.141" v="446" actId="1076"/>
          <ac:spMkLst>
            <pc:docMk/>
            <pc:sldMk cId="1966310807" sldId="326"/>
            <ac:spMk id="3" creationId="{00000000-0000-0000-0000-000000000000}"/>
          </ac:spMkLst>
        </pc:spChg>
      </pc:sldChg>
      <pc:sldChg chg="modSp mod">
        <pc:chgData name="Cahssai, Hally@Energy" userId="4030342b-7402-4ce9-b6a4-907dfd801802" providerId="ADAL" clId="{3C145BAC-1B17-480D-8EC8-ED28D373D820}" dt="2022-02-25T18:54:09.404" v="983" actId="255"/>
        <pc:sldMkLst>
          <pc:docMk/>
          <pc:sldMk cId="1942564470" sldId="327"/>
        </pc:sldMkLst>
        <pc:spChg chg="mod">
          <ac:chgData name="Cahssai, Hally@Energy" userId="4030342b-7402-4ce9-b6a4-907dfd801802" providerId="ADAL" clId="{3C145BAC-1B17-480D-8EC8-ED28D373D820}" dt="2022-02-25T18:54:09.404" v="983" actId="255"/>
          <ac:spMkLst>
            <pc:docMk/>
            <pc:sldMk cId="1942564470" sldId="327"/>
            <ac:spMk id="2" creationId="{00000000-0000-0000-0000-000000000000}"/>
          </ac:spMkLst>
        </pc:spChg>
        <pc:spChg chg="mod">
          <ac:chgData name="Cahssai, Hally@Energy" userId="4030342b-7402-4ce9-b6a4-907dfd801802" providerId="ADAL" clId="{3C145BAC-1B17-480D-8EC8-ED28D373D820}" dt="2022-02-25T18:41:12.541" v="640" actId="20577"/>
          <ac:spMkLst>
            <pc:docMk/>
            <pc:sldMk cId="1942564470" sldId="327"/>
            <ac:spMk id="3" creationId="{00000000-0000-0000-0000-000000000000}"/>
          </ac:spMkLst>
        </pc:spChg>
      </pc:sldChg>
      <pc:sldChg chg="modNotesTx">
        <pc:chgData name="Cahssai, Hally@Energy" userId="4030342b-7402-4ce9-b6a4-907dfd801802" providerId="ADAL" clId="{3C145BAC-1B17-480D-8EC8-ED28D373D820}" dt="2022-02-28T22:30:29.696" v="3919" actId="6549"/>
        <pc:sldMkLst>
          <pc:docMk/>
          <pc:sldMk cId="3631950583" sldId="328"/>
        </pc:sldMkLst>
      </pc:sldChg>
      <pc:sldChg chg="modSp mod">
        <pc:chgData name="Cahssai, Hally@Energy" userId="4030342b-7402-4ce9-b6a4-907dfd801802" providerId="ADAL" clId="{3C145BAC-1B17-480D-8EC8-ED28D373D820}" dt="2022-02-28T19:00:49.073" v="2159" actId="20577"/>
        <pc:sldMkLst>
          <pc:docMk/>
          <pc:sldMk cId="2344166371" sldId="329"/>
        </pc:sldMkLst>
        <pc:spChg chg="mod">
          <ac:chgData name="Cahssai, Hally@Energy" userId="4030342b-7402-4ce9-b6a4-907dfd801802" providerId="ADAL" clId="{3C145BAC-1B17-480D-8EC8-ED28D373D820}" dt="2022-02-28T19:00:49.073" v="2159" actId="20577"/>
          <ac:spMkLst>
            <pc:docMk/>
            <pc:sldMk cId="2344166371" sldId="329"/>
            <ac:spMk id="2" creationId="{00000000-0000-0000-0000-000000000000}"/>
          </ac:spMkLst>
        </pc:spChg>
      </pc:sldChg>
      <pc:sldChg chg="modSp mod">
        <pc:chgData name="Cahssai, Hally@Energy" userId="4030342b-7402-4ce9-b6a4-907dfd801802" providerId="ADAL" clId="{3C145BAC-1B17-480D-8EC8-ED28D373D820}" dt="2022-02-28T22:31:48.399" v="3932" actId="1076"/>
        <pc:sldMkLst>
          <pc:docMk/>
          <pc:sldMk cId="3771937019" sldId="330"/>
        </pc:sldMkLst>
        <pc:spChg chg="mod">
          <ac:chgData name="Cahssai, Hally@Energy" userId="4030342b-7402-4ce9-b6a4-907dfd801802" providerId="ADAL" clId="{3C145BAC-1B17-480D-8EC8-ED28D373D820}" dt="2022-02-28T19:01:00.297" v="2172" actId="20577"/>
          <ac:spMkLst>
            <pc:docMk/>
            <pc:sldMk cId="3771937019" sldId="330"/>
            <ac:spMk id="2" creationId="{00000000-0000-0000-0000-000000000000}"/>
          </ac:spMkLst>
        </pc:spChg>
        <pc:spChg chg="mod">
          <ac:chgData name="Cahssai, Hally@Energy" userId="4030342b-7402-4ce9-b6a4-907dfd801802" providerId="ADAL" clId="{3C145BAC-1B17-480D-8EC8-ED28D373D820}" dt="2022-02-28T22:31:48.399" v="3932" actId="1076"/>
          <ac:spMkLst>
            <pc:docMk/>
            <pc:sldMk cId="3771937019" sldId="330"/>
            <ac:spMk id="33" creationId="{EDD25C3F-3A76-46B1-AA47-187D5BFFF6F0}"/>
          </ac:spMkLst>
        </pc:spChg>
      </pc:sldChg>
      <pc:sldChg chg="modSp mod">
        <pc:chgData name="Cahssai, Hally@Energy" userId="4030342b-7402-4ce9-b6a4-907dfd801802" providerId="ADAL" clId="{3C145BAC-1B17-480D-8EC8-ED28D373D820}" dt="2022-02-28T22:33:26.527" v="3963" actId="1076"/>
        <pc:sldMkLst>
          <pc:docMk/>
          <pc:sldMk cId="522087404" sldId="331"/>
        </pc:sldMkLst>
        <pc:spChg chg="mod">
          <ac:chgData name="Cahssai, Hally@Energy" userId="4030342b-7402-4ce9-b6a4-907dfd801802" providerId="ADAL" clId="{3C145BAC-1B17-480D-8EC8-ED28D373D820}" dt="2022-02-28T19:01:20.549" v="2198" actId="20577"/>
          <ac:spMkLst>
            <pc:docMk/>
            <pc:sldMk cId="522087404" sldId="331"/>
            <ac:spMk id="2" creationId="{00000000-0000-0000-0000-000000000000}"/>
          </ac:spMkLst>
        </pc:spChg>
        <pc:spChg chg="mod">
          <ac:chgData name="Cahssai, Hally@Energy" userId="4030342b-7402-4ce9-b6a4-907dfd801802" providerId="ADAL" clId="{3C145BAC-1B17-480D-8EC8-ED28D373D820}" dt="2022-02-28T22:33:26.527" v="3963" actId="1076"/>
          <ac:spMkLst>
            <pc:docMk/>
            <pc:sldMk cId="522087404" sldId="331"/>
            <ac:spMk id="33" creationId="{EDD25C3F-3A76-46B1-AA47-187D5BFFF6F0}"/>
          </ac:spMkLst>
        </pc:spChg>
      </pc:sldChg>
      <pc:sldChg chg="modSp mod">
        <pc:chgData name="Cahssai, Hally@Energy" userId="4030342b-7402-4ce9-b6a4-907dfd801802" providerId="ADAL" clId="{3C145BAC-1B17-480D-8EC8-ED28D373D820}" dt="2022-02-28T22:33:09.322" v="3962" actId="13926"/>
        <pc:sldMkLst>
          <pc:docMk/>
          <pc:sldMk cId="3029162709" sldId="332"/>
        </pc:sldMkLst>
        <pc:spChg chg="mod">
          <ac:chgData name="Cahssai, Hally@Energy" userId="4030342b-7402-4ce9-b6a4-907dfd801802" providerId="ADAL" clId="{3C145BAC-1B17-480D-8EC8-ED28D373D820}" dt="2022-02-28T19:01:08.425" v="2185" actId="20577"/>
          <ac:spMkLst>
            <pc:docMk/>
            <pc:sldMk cId="3029162709" sldId="332"/>
            <ac:spMk id="2" creationId="{00000000-0000-0000-0000-000000000000}"/>
          </ac:spMkLst>
        </pc:spChg>
        <pc:spChg chg="mod">
          <ac:chgData name="Cahssai, Hally@Energy" userId="4030342b-7402-4ce9-b6a4-907dfd801802" providerId="ADAL" clId="{3C145BAC-1B17-480D-8EC8-ED28D373D820}" dt="2022-02-28T22:33:09.322" v="3962" actId="13926"/>
          <ac:spMkLst>
            <pc:docMk/>
            <pc:sldMk cId="3029162709" sldId="332"/>
            <ac:spMk id="33" creationId="{EDD25C3F-3A76-46B1-AA47-187D5BFFF6F0}"/>
          </ac:spMkLst>
        </pc:spChg>
      </pc:sldChg>
      <pc:sldChg chg="modSp mod">
        <pc:chgData name="Cahssai, Hally@Energy" userId="4030342b-7402-4ce9-b6a4-907dfd801802" providerId="ADAL" clId="{3C145BAC-1B17-480D-8EC8-ED28D373D820}" dt="2022-02-28T22:35:41.320" v="3993" actId="6549"/>
        <pc:sldMkLst>
          <pc:docMk/>
          <pc:sldMk cId="1334998176" sldId="333"/>
        </pc:sldMkLst>
        <pc:spChg chg="mod">
          <ac:chgData name="Cahssai, Hally@Energy" userId="4030342b-7402-4ce9-b6a4-907dfd801802" providerId="ADAL" clId="{3C145BAC-1B17-480D-8EC8-ED28D373D820}" dt="2022-02-28T18:55:37.239" v="2069"/>
          <ac:spMkLst>
            <pc:docMk/>
            <pc:sldMk cId="1334998176" sldId="333"/>
            <ac:spMk id="2" creationId="{00000000-0000-0000-0000-000000000000}"/>
          </ac:spMkLst>
        </pc:spChg>
        <pc:spChg chg="mod">
          <ac:chgData name="Cahssai, Hally@Energy" userId="4030342b-7402-4ce9-b6a4-907dfd801802" providerId="ADAL" clId="{3C145BAC-1B17-480D-8EC8-ED28D373D820}" dt="2022-02-28T22:35:41.320" v="3993" actId="6549"/>
          <ac:spMkLst>
            <pc:docMk/>
            <pc:sldMk cId="1334998176" sldId="333"/>
            <ac:spMk id="33" creationId="{EDD25C3F-3A76-46B1-AA47-187D5BFFF6F0}"/>
          </ac:spMkLst>
        </pc:spChg>
      </pc:sldChg>
      <pc:sldChg chg="modSp mod">
        <pc:chgData name="Cahssai, Hally@Energy" userId="4030342b-7402-4ce9-b6a4-907dfd801802" providerId="ADAL" clId="{3C145BAC-1B17-480D-8EC8-ED28D373D820}" dt="2022-02-28T22:36:39.693" v="4001" actId="20577"/>
        <pc:sldMkLst>
          <pc:docMk/>
          <pc:sldMk cId="1611190218" sldId="334"/>
        </pc:sldMkLst>
        <pc:spChg chg="mod">
          <ac:chgData name="Cahssai, Hally@Energy" userId="4030342b-7402-4ce9-b6a4-907dfd801802" providerId="ADAL" clId="{3C145BAC-1B17-480D-8EC8-ED28D373D820}" dt="2022-02-28T19:01:34.092" v="2211" actId="20577"/>
          <ac:spMkLst>
            <pc:docMk/>
            <pc:sldMk cId="1611190218" sldId="334"/>
            <ac:spMk id="2" creationId="{00000000-0000-0000-0000-000000000000}"/>
          </ac:spMkLst>
        </pc:spChg>
        <pc:spChg chg="mod">
          <ac:chgData name="Cahssai, Hally@Energy" userId="4030342b-7402-4ce9-b6a4-907dfd801802" providerId="ADAL" clId="{3C145BAC-1B17-480D-8EC8-ED28D373D820}" dt="2022-02-28T22:36:39.693" v="4001" actId="20577"/>
          <ac:spMkLst>
            <pc:docMk/>
            <pc:sldMk cId="1611190218" sldId="334"/>
            <ac:spMk id="33" creationId="{EDD25C3F-3A76-46B1-AA47-187D5BFFF6F0}"/>
          </ac:spMkLst>
        </pc:spChg>
      </pc:sldChg>
      <pc:sldChg chg="modSp mod">
        <pc:chgData name="Cahssai, Hally@Energy" userId="4030342b-7402-4ce9-b6a4-907dfd801802" providerId="ADAL" clId="{3C145BAC-1B17-480D-8EC8-ED28D373D820}" dt="2022-02-28T21:49:15.309" v="3346" actId="20577"/>
        <pc:sldMkLst>
          <pc:docMk/>
          <pc:sldMk cId="3501964622" sldId="337"/>
        </pc:sldMkLst>
        <pc:spChg chg="mod">
          <ac:chgData name="Cahssai, Hally@Energy" userId="4030342b-7402-4ce9-b6a4-907dfd801802" providerId="ADAL" clId="{3C145BAC-1B17-480D-8EC8-ED28D373D820}" dt="2022-02-28T21:49:15.309" v="3346" actId="20577"/>
          <ac:spMkLst>
            <pc:docMk/>
            <pc:sldMk cId="3501964622" sldId="337"/>
            <ac:spMk id="3" creationId="{00000000-0000-0000-0000-000000000000}"/>
          </ac:spMkLst>
        </pc:spChg>
      </pc:sldChg>
      <pc:sldChg chg="modSp mod">
        <pc:chgData name="Cahssai, Hally@Energy" userId="4030342b-7402-4ce9-b6a4-907dfd801802" providerId="ADAL" clId="{3C145BAC-1B17-480D-8EC8-ED28D373D820}" dt="2022-02-28T19:03:29.884" v="2236" actId="13926"/>
        <pc:sldMkLst>
          <pc:docMk/>
          <pc:sldMk cId="3479776595" sldId="338"/>
        </pc:sldMkLst>
        <pc:spChg chg="mod">
          <ac:chgData name="Cahssai, Hally@Energy" userId="4030342b-7402-4ce9-b6a4-907dfd801802" providerId="ADAL" clId="{3C145BAC-1B17-480D-8EC8-ED28D373D820}" dt="2022-02-28T19:03:29.884" v="2236" actId="13926"/>
          <ac:spMkLst>
            <pc:docMk/>
            <pc:sldMk cId="3479776595" sldId="338"/>
            <ac:spMk id="2" creationId="{00000000-0000-0000-0000-000000000000}"/>
          </ac:spMkLst>
        </pc:spChg>
      </pc:sldChg>
      <pc:sldChg chg="modSp mod">
        <pc:chgData name="Cahssai, Hally@Energy" userId="4030342b-7402-4ce9-b6a4-907dfd801802" providerId="ADAL" clId="{3C145BAC-1B17-480D-8EC8-ED28D373D820}" dt="2022-02-28T22:34:20.893" v="3989" actId="13926"/>
        <pc:sldMkLst>
          <pc:docMk/>
          <pc:sldMk cId="2726690659" sldId="339"/>
        </pc:sldMkLst>
        <pc:spChg chg="mod">
          <ac:chgData name="Cahssai, Hally@Energy" userId="4030342b-7402-4ce9-b6a4-907dfd801802" providerId="ADAL" clId="{3C145BAC-1B17-480D-8EC8-ED28D373D820}" dt="2022-02-28T18:55:22.278" v="2065" actId="255"/>
          <ac:spMkLst>
            <pc:docMk/>
            <pc:sldMk cId="2726690659" sldId="339"/>
            <ac:spMk id="2" creationId="{00000000-0000-0000-0000-000000000000}"/>
          </ac:spMkLst>
        </pc:spChg>
        <pc:spChg chg="mod">
          <ac:chgData name="Cahssai, Hally@Energy" userId="4030342b-7402-4ce9-b6a4-907dfd801802" providerId="ADAL" clId="{3C145BAC-1B17-480D-8EC8-ED28D373D820}" dt="2022-02-28T22:34:20.893" v="3989" actId="13926"/>
          <ac:spMkLst>
            <pc:docMk/>
            <pc:sldMk cId="2726690659" sldId="339"/>
            <ac:spMk id="5" creationId="{74694FFB-AAAE-428D-B89E-F15B112E9F54}"/>
          </ac:spMkLst>
        </pc:spChg>
      </pc:sldChg>
      <pc:sldChg chg="modSp del mod ord">
        <pc:chgData name="Cahssai, Hally@Energy" userId="4030342b-7402-4ce9-b6a4-907dfd801802" providerId="ADAL" clId="{3C145BAC-1B17-480D-8EC8-ED28D373D820}" dt="2022-02-28T21:39:09.665" v="3253" actId="2696"/>
        <pc:sldMkLst>
          <pc:docMk/>
          <pc:sldMk cId="558967936" sldId="340"/>
        </pc:sldMkLst>
        <pc:spChg chg="mod">
          <ac:chgData name="Cahssai, Hally@Energy" userId="4030342b-7402-4ce9-b6a4-907dfd801802" providerId="ADAL" clId="{3C145BAC-1B17-480D-8EC8-ED28D373D820}" dt="2022-02-28T19:32:09.313" v="2997" actId="1076"/>
          <ac:spMkLst>
            <pc:docMk/>
            <pc:sldMk cId="558967936" sldId="340"/>
            <ac:spMk id="2" creationId="{00000000-0000-0000-0000-000000000000}"/>
          </ac:spMkLst>
        </pc:spChg>
      </pc:sldChg>
      <pc:sldChg chg="modSp mod">
        <pc:chgData name="Cahssai, Hally@Energy" userId="4030342b-7402-4ce9-b6a4-907dfd801802" providerId="ADAL" clId="{3C145BAC-1B17-480D-8EC8-ED28D373D820}" dt="2022-02-28T22:43:19.889" v="4015" actId="113"/>
        <pc:sldMkLst>
          <pc:docMk/>
          <pc:sldMk cId="340887765" sldId="341"/>
        </pc:sldMkLst>
        <pc:spChg chg="mod">
          <ac:chgData name="Cahssai, Hally@Energy" userId="4030342b-7402-4ce9-b6a4-907dfd801802" providerId="ADAL" clId="{3C145BAC-1B17-480D-8EC8-ED28D373D820}" dt="2022-02-28T19:17:13.923" v="2580" actId="14100"/>
          <ac:spMkLst>
            <pc:docMk/>
            <pc:sldMk cId="340887765" sldId="341"/>
            <ac:spMk id="2" creationId="{00000000-0000-0000-0000-000000000000}"/>
          </ac:spMkLst>
        </pc:spChg>
        <pc:spChg chg="mod">
          <ac:chgData name="Cahssai, Hally@Energy" userId="4030342b-7402-4ce9-b6a4-907dfd801802" providerId="ADAL" clId="{3C145BAC-1B17-480D-8EC8-ED28D373D820}" dt="2022-02-28T22:43:19.889" v="4015" actId="113"/>
          <ac:spMkLst>
            <pc:docMk/>
            <pc:sldMk cId="340887765" sldId="341"/>
            <ac:spMk id="3" creationId="{00000000-0000-0000-0000-000000000000}"/>
          </ac:spMkLst>
        </pc:spChg>
      </pc:sldChg>
      <pc:sldChg chg="addSp delSp modSp mod">
        <pc:chgData name="Cahssai, Hally@Energy" userId="4030342b-7402-4ce9-b6a4-907dfd801802" providerId="ADAL" clId="{3C145BAC-1B17-480D-8EC8-ED28D373D820}" dt="2022-02-28T22:44:05.484" v="4018" actId="14100"/>
        <pc:sldMkLst>
          <pc:docMk/>
          <pc:sldMk cId="1904045492" sldId="344"/>
        </pc:sldMkLst>
        <pc:spChg chg="mod">
          <ac:chgData name="Cahssai, Hally@Energy" userId="4030342b-7402-4ce9-b6a4-907dfd801802" providerId="ADAL" clId="{3C145BAC-1B17-480D-8EC8-ED28D373D820}" dt="2022-02-28T19:33:00.774" v="3006" actId="14100"/>
          <ac:spMkLst>
            <pc:docMk/>
            <pc:sldMk cId="1904045492" sldId="344"/>
            <ac:spMk id="2" creationId="{6623414F-4CB6-46D4-9166-A7E7F8B615DF}"/>
          </ac:spMkLst>
        </pc:spChg>
        <pc:spChg chg="add mod">
          <ac:chgData name="Cahssai, Hally@Energy" userId="4030342b-7402-4ce9-b6a4-907dfd801802" providerId="ADAL" clId="{3C145BAC-1B17-480D-8EC8-ED28D373D820}" dt="2022-02-28T19:32:50.461" v="3001" actId="1076"/>
          <ac:spMkLst>
            <pc:docMk/>
            <pc:sldMk cId="1904045492" sldId="344"/>
            <ac:spMk id="6" creationId="{AD40815E-92E8-43F2-8714-E089B9070B51}"/>
          </ac:spMkLst>
        </pc:spChg>
        <pc:spChg chg="mod">
          <ac:chgData name="Cahssai, Hally@Energy" userId="4030342b-7402-4ce9-b6a4-907dfd801802" providerId="ADAL" clId="{3C145BAC-1B17-480D-8EC8-ED28D373D820}" dt="2022-02-28T22:44:05.484" v="4018" actId="14100"/>
          <ac:spMkLst>
            <pc:docMk/>
            <pc:sldMk cId="1904045492" sldId="344"/>
            <ac:spMk id="7" creationId="{D546FDDF-ECBE-47B0-98F7-DA6746BBD2AF}"/>
          </ac:spMkLst>
        </pc:spChg>
        <pc:graphicFrameChg chg="add del mod modGraphic">
          <ac:chgData name="Cahssai, Hally@Energy" userId="4030342b-7402-4ce9-b6a4-907dfd801802" providerId="ADAL" clId="{3C145BAC-1B17-480D-8EC8-ED28D373D820}" dt="2022-02-28T21:46:40.203" v="3261" actId="20577"/>
          <ac:graphicFrameMkLst>
            <pc:docMk/>
            <pc:sldMk cId="1904045492" sldId="344"/>
            <ac:graphicFrameMk id="5" creationId="{CAD20085-237E-4ECF-AFA8-4742D3352CBC}"/>
          </ac:graphicFrameMkLst>
        </pc:graphicFrameChg>
      </pc:sldChg>
      <pc:sldChg chg="modSp mod">
        <pc:chgData name="Cahssai, Hally@Energy" userId="4030342b-7402-4ce9-b6a4-907dfd801802" providerId="ADAL" clId="{3C145BAC-1B17-480D-8EC8-ED28D373D820}" dt="2022-03-01T21:43:32.587" v="4769" actId="20577"/>
        <pc:sldMkLst>
          <pc:docMk/>
          <pc:sldMk cId="3454077173" sldId="346"/>
        </pc:sldMkLst>
        <pc:spChg chg="mod">
          <ac:chgData name="Cahssai, Hally@Energy" userId="4030342b-7402-4ce9-b6a4-907dfd801802" providerId="ADAL" clId="{3C145BAC-1B17-480D-8EC8-ED28D373D820}" dt="2022-03-01T21:42:22.663" v="4741" actId="20577"/>
          <ac:spMkLst>
            <pc:docMk/>
            <pc:sldMk cId="3454077173" sldId="346"/>
            <ac:spMk id="2" creationId="{00000000-0000-0000-0000-000000000000}"/>
          </ac:spMkLst>
        </pc:spChg>
        <pc:spChg chg="mod">
          <ac:chgData name="Cahssai, Hally@Energy" userId="4030342b-7402-4ce9-b6a4-907dfd801802" providerId="ADAL" clId="{3C145BAC-1B17-480D-8EC8-ED28D373D820}" dt="2022-03-01T21:43:32.587" v="4769" actId="20577"/>
          <ac:spMkLst>
            <pc:docMk/>
            <pc:sldMk cId="3454077173" sldId="346"/>
            <ac:spMk id="5" creationId="{74694FFB-AAAE-428D-B89E-F15B112E9F54}"/>
          </ac:spMkLst>
        </pc:spChg>
      </pc:sldChg>
    </pc:docChg>
  </pc:docChgLst>
  <pc:docChgLst>
    <pc:chgData name="Gibbs,Richard@Energy" userId="43eacd15-8e3a-452b-bbcc-5343d9c77dfe" providerId="ADAL" clId="{97FF31AB-6AFD-4AEB-BF5E-67C3B69FDDFF}"/>
    <pc:docChg chg="undo redo custSel modSld sldOrd">
      <pc:chgData name="Gibbs,Richard@Energy" userId="43eacd15-8e3a-452b-bbcc-5343d9c77dfe" providerId="ADAL" clId="{97FF31AB-6AFD-4AEB-BF5E-67C3B69FDDFF}" dt="2022-03-10T21:46:24.825" v="474" actId="13244"/>
      <pc:docMkLst>
        <pc:docMk/>
      </pc:docMkLst>
      <pc:sldChg chg="modSp mod ord">
        <pc:chgData name="Gibbs,Richard@Energy" userId="43eacd15-8e3a-452b-bbcc-5343d9c77dfe" providerId="ADAL" clId="{97FF31AB-6AFD-4AEB-BF5E-67C3B69FDDFF}" dt="2022-03-10T21:26:26.906" v="468"/>
        <pc:sldMkLst>
          <pc:docMk/>
          <pc:sldMk cId="0" sldId="282"/>
        </pc:sldMkLst>
        <pc:graphicFrameChg chg="modGraphic">
          <ac:chgData name="Gibbs,Richard@Energy" userId="43eacd15-8e3a-452b-bbcc-5343d9c77dfe" providerId="ADAL" clId="{97FF31AB-6AFD-4AEB-BF5E-67C3B69FDDFF}" dt="2022-03-10T16:29:23.281" v="334" actId="20577"/>
          <ac:graphicFrameMkLst>
            <pc:docMk/>
            <pc:sldMk cId="0" sldId="282"/>
            <ac:graphicFrameMk id="6" creationId="{65F5E349-39B3-4101-B9A8-28A990B2D8F2}"/>
          </ac:graphicFrameMkLst>
        </pc:graphicFrameChg>
      </pc:sldChg>
      <pc:sldChg chg="modSp mod">
        <pc:chgData name="Gibbs,Richard@Energy" userId="43eacd15-8e3a-452b-bbcc-5343d9c77dfe" providerId="ADAL" clId="{97FF31AB-6AFD-4AEB-BF5E-67C3B69FDDFF}" dt="2022-03-10T21:40:50.936" v="471" actId="1076"/>
        <pc:sldMkLst>
          <pc:docMk/>
          <pc:sldMk cId="0" sldId="291"/>
        </pc:sldMkLst>
        <pc:spChg chg="mod">
          <ac:chgData name="Gibbs,Richard@Energy" userId="43eacd15-8e3a-452b-bbcc-5343d9c77dfe" providerId="ADAL" clId="{97FF31AB-6AFD-4AEB-BF5E-67C3B69FDDFF}" dt="2022-03-10T21:40:50.936" v="471" actId="1076"/>
          <ac:spMkLst>
            <pc:docMk/>
            <pc:sldMk cId="0" sldId="291"/>
            <ac:spMk id="2" creationId="{00000000-0000-0000-0000-000000000000}"/>
          </ac:spMkLst>
        </pc:spChg>
      </pc:sldChg>
      <pc:sldChg chg="modSp mod">
        <pc:chgData name="Gibbs,Richard@Energy" userId="43eacd15-8e3a-452b-bbcc-5343d9c77dfe" providerId="ADAL" clId="{97FF31AB-6AFD-4AEB-BF5E-67C3B69FDDFF}" dt="2022-03-10T18:45:23.434" v="446" actId="1036"/>
        <pc:sldMkLst>
          <pc:docMk/>
          <pc:sldMk cId="0" sldId="305"/>
        </pc:sldMkLst>
        <pc:spChg chg="mod">
          <ac:chgData name="Gibbs,Richard@Energy" userId="43eacd15-8e3a-452b-bbcc-5343d9c77dfe" providerId="ADAL" clId="{97FF31AB-6AFD-4AEB-BF5E-67C3B69FDDFF}" dt="2022-03-10T18:45:23.434" v="446" actId="1036"/>
          <ac:spMkLst>
            <pc:docMk/>
            <pc:sldMk cId="0" sldId="305"/>
            <ac:spMk id="2" creationId="{00000000-0000-0000-0000-000000000000}"/>
          </ac:spMkLst>
        </pc:spChg>
      </pc:sldChg>
      <pc:sldChg chg="ord">
        <pc:chgData name="Gibbs,Richard@Energy" userId="43eacd15-8e3a-452b-bbcc-5343d9c77dfe" providerId="ADAL" clId="{97FF31AB-6AFD-4AEB-BF5E-67C3B69FDDFF}" dt="2022-03-10T21:20:49.465" v="466"/>
        <pc:sldMkLst>
          <pc:docMk/>
          <pc:sldMk cId="2235877613" sldId="310"/>
        </pc:sldMkLst>
      </pc:sldChg>
      <pc:sldChg chg="delSp modSp mod ord">
        <pc:chgData name="Gibbs,Richard@Energy" userId="43eacd15-8e3a-452b-bbcc-5343d9c77dfe" providerId="ADAL" clId="{97FF31AB-6AFD-4AEB-BF5E-67C3B69FDDFF}" dt="2022-03-10T18:43:40.862" v="440" actId="478"/>
        <pc:sldMkLst>
          <pc:docMk/>
          <pc:sldMk cId="2514902214" sldId="318"/>
        </pc:sldMkLst>
        <pc:spChg chg="mod">
          <ac:chgData name="Gibbs,Richard@Energy" userId="43eacd15-8e3a-452b-bbcc-5343d9c77dfe" providerId="ADAL" clId="{97FF31AB-6AFD-4AEB-BF5E-67C3B69FDDFF}" dt="2022-03-10T18:43:25.157" v="435" actId="1076"/>
          <ac:spMkLst>
            <pc:docMk/>
            <pc:sldMk cId="2514902214" sldId="318"/>
            <ac:spMk id="6" creationId="{E5D5D9FC-F5AC-48A6-AA80-06291388A3A9}"/>
          </ac:spMkLst>
        </pc:spChg>
        <pc:spChg chg="del mod">
          <ac:chgData name="Gibbs,Richard@Energy" userId="43eacd15-8e3a-452b-bbcc-5343d9c77dfe" providerId="ADAL" clId="{97FF31AB-6AFD-4AEB-BF5E-67C3B69FDDFF}" dt="2022-03-10T18:43:40.862" v="440" actId="478"/>
          <ac:spMkLst>
            <pc:docMk/>
            <pc:sldMk cId="2514902214" sldId="318"/>
            <ac:spMk id="33" creationId="{EDD25C3F-3A76-46B1-AA47-187D5BFFF6F0}"/>
          </ac:spMkLst>
        </pc:spChg>
      </pc:sldChg>
      <pc:sldChg chg="modSp mod">
        <pc:chgData name="Gibbs,Richard@Energy" userId="43eacd15-8e3a-452b-bbcc-5343d9c77dfe" providerId="ADAL" clId="{97FF31AB-6AFD-4AEB-BF5E-67C3B69FDDFF}" dt="2022-03-10T18:45:08.844" v="445" actId="120"/>
        <pc:sldMkLst>
          <pc:docMk/>
          <pc:sldMk cId="39197675" sldId="324"/>
        </pc:sldMkLst>
        <pc:graphicFrameChg chg="modGraphic">
          <ac:chgData name="Gibbs,Richard@Energy" userId="43eacd15-8e3a-452b-bbcc-5343d9c77dfe" providerId="ADAL" clId="{97FF31AB-6AFD-4AEB-BF5E-67C3B69FDDFF}" dt="2022-03-10T18:45:08.844" v="445" actId="120"/>
          <ac:graphicFrameMkLst>
            <pc:docMk/>
            <pc:sldMk cId="39197675" sldId="324"/>
            <ac:graphicFrameMk id="5" creationId="{CAD20085-237E-4ECF-AFA8-4742D3352CBC}"/>
          </ac:graphicFrameMkLst>
        </pc:graphicFrameChg>
      </pc:sldChg>
      <pc:sldChg chg="addSp delSp modSp mod">
        <pc:chgData name="Gibbs,Richard@Energy" userId="43eacd15-8e3a-452b-bbcc-5343d9c77dfe" providerId="ADAL" clId="{97FF31AB-6AFD-4AEB-BF5E-67C3B69FDDFF}" dt="2022-03-10T21:46:24.825" v="474" actId="13244"/>
        <pc:sldMkLst>
          <pc:docMk/>
          <pc:sldMk cId="2344166371" sldId="329"/>
        </pc:sldMkLst>
        <pc:spChg chg="mod ord">
          <ac:chgData name="Gibbs,Richard@Energy" userId="43eacd15-8e3a-452b-bbcc-5343d9c77dfe" providerId="ADAL" clId="{97FF31AB-6AFD-4AEB-BF5E-67C3B69FDDFF}" dt="2022-03-10T21:46:11.488" v="472" actId="13244"/>
          <ac:spMkLst>
            <pc:docMk/>
            <pc:sldMk cId="2344166371" sldId="329"/>
            <ac:spMk id="3" creationId="{456DF22B-E8D5-4E00-BA39-FC748D46FB7F}"/>
          </ac:spMkLst>
        </pc:spChg>
        <pc:spChg chg="mod">
          <ac:chgData name="Gibbs,Richard@Energy" userId="43eacd15-8e3a-452b-bbcc-5343d9c77dfe" providerId="ADAL" clId="{97FF31AB-6AFD-4AEB-BF5E-67C3B69FDDFF}" dt="2022-03-10T21:13:31.792" v="464" actId="1076"/>
          <ac:spMkLst>
            <pc:docMk/>
            <pc:sldMk cId="2344166371" sldId="329"/>
            <ac:spMk id="6" creationId="{DAB89BCC-C499-4CBE-BA38-019423EE66B2}"/>
          </ac:spMkLst>
        </pc:spChg>
        <pc:spChg chg="mod">
          <ac:chgData name="Gibbs,Richard@Energy" userId="43eacd15-8e3a-452b-bbcc-5343d9c77dfe" providerId="ADAL" clId="{97FF31AB-6AFD-4AEB-BF5E-67C3B69FDDFF}" dt="2022-03-10T21:12:29.313" v="457" actId="1076"/>
          <ac:spMkLst>
            <pc:docMk/>
            <pc:sldMk cId="2344166371" sldId="329"/>
            <ac:spMk id="7" creationId="{2ABD6223-43F9-4DAC-A494-2440ED3D3E16}"/>
          </ac:spMkLst>
        </pc:spChg>
        <pc:spChg chg="del mod">
          <ac:chgData name="Gibbs,Richard@Energy" userId="43eacd15-8e3a-452b-bbcc-5343d9c77dfe" providerId="ADAL" clId="{97FF31AB-6AFD-4AEB-BF5E-67C3B69FDDFF}" dt="2022-03-10T16:22:19.703" v="264" actId="478"/>
          <ac:spMkLst>
            <pc:docMk/>
            <pc:sldMk cId="2344166371" sldId="329"/>
            <ac:spMk id="8" creationId="{8CF64209-B4BD-4735-AD23-AF4B128ED69C}"/>
          </ac:spMkLst>
        </pc:spChg>
        <pc:spChg chg="del">
          <ac:chgData name="Gibbs,Richard@Energy" userId="43eacd15-8e3a-452b-bbcc-5343d9c77dfe" providerId="ADAL" clId="{97FF31AB-6AFD-4AEB-BF5E-67C3B69FDDFF}" dt="2022-03-10T16:21:35.109" v="261" actId="478"/>
          <ac:spMkLst>
            <pc:docMk/>
            <pc:sldMk cId="2344166371" sldId="329"/>
            <ac:spMk id="9" creationId="{538873DB-8354-4601-BFC0-103E43374271}"/>
          </ac:spMkLst>
        </pc:spChg>
        <pc:spChg chg="mod ord">
          <ac:chgData name="Gibbs,Richard@Energy" userId="43eacd15-8e3a-452b-bbcc-5343d9c77dfe" providerId="ADAL" clId="{97FF31AB-6AFD-4AEB-BF5E-67C3B69FDDFF}" dt="2022-03-10T21:46:22.768" v="473" actId="13244"/>
          <ac:spMkLst>
            <pc:docMk/>
            <pc:sldMk cId="2344166371" sldId="329"/>
            <ac:spMk id="10" creationId="{5A35A135-FCA5-4573-AFA9-5DE854FD5A6A}"/>
          </ac:spMkLst>
        </pc:spChg>
        <pc:spChg chg="add mod ord">
          <ac:chgData name="Gibbs,Richard@Energy" userId="43eacd15-8e3a-452b-bbcc-5343d9c77dfe" providerId="ADAL" clId="{97FF31AB-6AFD-4AEB-BF5E-67C3B69FDDFF}" dt="2022-03-10T21:46:24.825" v="474" actId="13244"/>
          <ac:spMkLst>
            <pc:docMk/>
            <pc:sldMk cId="2344166371" sldId="329"/>
            <ac:spMk id="11" creationId="{B1C97ACC-75A3-47F2-8941-5E6B33542FAC}"/>
          </ac:spMkLst>
        </pc:spChg>
        <pc:spChg chg="mod">
          <ac:chgData name="Gibbs,Richard@Energy" userId="43eacd15-8e3a-452b-bbcc-5343d9c77dfe" providerId="ADAL" clId="{97FF31AB-6AFD-4AEB-BF5E-67C3B69FDDFF}" dt="2022-03-10T18:41:56.115" v="398" actId="1076"/>
          <ac:spMkLst>
            <pc:docMk/>
            <pc:sldMk cId="2344166371" sldId="329"/>
            <ac:spMk id="32" creationId="{00000000-0000-0000-0000-000000000000}"/>
          </ac:spMkLst>
        </pc:spChg>
      </pc:sldChg>
      <pc:sldChg chg="modSp mod">
        <pc:chgData name="Gibbs,Richard@Energy" userId="43eacd15-8e3a-452b-bbcc-5343d9c77dfe" providerId="ADAL" clId="{97FF31AB-6AFD-4AEB-BF5E-67C3B69FDDFF}" dt="2022-03-10T18:40:33.873" v="393" actId="20577"/>
        <pc:sldMkLst>
          <pc:docMk/>
          <pc:sldMk cId="3771937019" sldId="330"/>
        </pc:sldMkLst>
        <pc:spChg chg="mod">
          <ac:chgData name="Gibbs,Richard@Energy" userId="43eacd15-8e3a-452b-bbcc-5343d9c77dfe" providerId="ADAL" clId="{97FF31AB-6AFD-4AEB-BF5E-67C3B69FDDFF}" dt="2022-03-10T18:40:33.873" v="393" actId="20577"/>
          <ac:spMkLst>
            <pc:docMk/>
            <pc:sldMk cId="3771937019" sldId="330"/>
            <ac:spMk id="2" creationId="{00000000-0000-0000-0000-000000000000}"/>
          </ac:spMkLst>
        </pc:spChg>
      </pc:sldChg>
      <pc:sldChg chg="modSp mod">
        <pc:chgData name="Gibbs,Richard@Energy" userId="43eacd15-8e3a-452b-bbcc-5343d9c77dfe" providerId="ADAL" clId="{97FF31AB-6AFD-4AEB-BF5E-67C3B69FDDFF}" dt="2022-03-10T18:40:10.963" v="380" actId="20577"/>
        <pc:sldMkLst>
          <pc:docMk/>
          <pc:sldMk cId="522087404" sldId="331"/>
        </pc:sldMkLst>
        <pc:spChg chg="mod">
          <ac:chgData name="Gibbs,Richard@Energy" userId="43eacd15-8e3a-452b-bbcc-5343d9c77dfe" providerId="ADAL" clId="{97FF31AB-6AFD-4AEB-BF5E-67C3B69FDDFF}" dt="2022-03-10T18:40:10.963" v="380" actId="20577"/>
          <ac:spMkLst>
            <pc:docMk/>
            <pc:sldMk cId="522087404" sldId="331"/>
            <ac:spMk id="2" creationId="{00000000-0000-0000-0000-000000000000}"/>
          </ac:spMkLst>
        </pc:spChg>
        <pc:spChg chg="mod">
          <ac:chgData name="Gibbs,Richard@Energy" userId="43eacd15-8e3a-452b-bbcc-5343d9c77dfe" providerId="ADAL" clId="{97FF31AB-6AFD-4AEB-BF5E-67C3B69FDDFF}" dt="2022-03-10T16:18:47.652" v="171" actId="115"/>
          <ac:spMkLst>
            <pc:docMk/>
            <pc:sldMk cId="522087404" sldId="331"/>
            <ac:spMk id="33" creationId="{EDD25C3F-3A76-46B1-AA47-187D5BFFF6F0}"/>
          </ac:spMkLst>
        </pc:spChg>
      </pc:sldChg>
      <pc:sldChg chg="modSp mod">
        <pc:chgData name="Gibbs,Richard@Energy" userId="43eacd15-8e3a-452b-bbcc-5343d9c77dfe" providerId="ADAL" clId="{97FF31AB-6AFD-4AEB-BF5E-67C3B69FDDFF}" dt="2022-03-10T18:40:27.240" v="392" actId="20577"/>
        <pc:sldMkLst>
          <pc:docMk/>
          <pc:sldMk cId="3029162709" sldId="332"/>
        </pc:sldMkLst>
        <pc:spChg chg="mod">
          <ac:chgData name="Gibbs,Richard@Energy" userId="43eacd15-8e3a-452b-bbcc-5343d9c77dfe" providerId="ADAL" clId="{97FF31AB-6AFD-4AEB-BF5E-67C3B69FDDFF}" dt="2022-03-10T18:40:27.240" v="392" actId="20577"/>
          <ac:spMkLst>
            <pc:docMk/>
            <pc:sldMk cId="3029162709" sldId="332"/>
            <ac:spMk id="2" creationId="{00000000-0000-0000-0000-000000000000}"/>
          </ac:spMkLst>
        </pc:spChg>
      </pc:sldChg>
      <pc:sldChg chg="modSp mod ord">
        <pc:chgData name="Gibbs,Richard@Energy" userId="43eacd15-8e3a-452b-bbcc-5343d9c77dfe" providerId="ADAL" clId="{97FF31AB-6AFD-4AEB-BF5E-67C3B69FDDFF}" dt="2022-03-10T18:40:20.894" v="391" actId="20577"/>
        <pc:sldMkLst>
          <pc:docMk/>
          <pc:sldMk cId="1334998176" sldId="333"/>
        </pc:sldMkLst>
        <pc:spChg chg="mod">
          <ac:chgData name="Gibbs,Richard@Energy" userId="43eacd15-8e3a-452b-bbcc-5343d9c77dfe" providerId="ADAL" clId="{97FF31AB-6AFD-4AEB-BF5E-67C3B69FDDFF}" dt="2022-03-10T18:40:20.894" v="391" actId="20577"/>
          <ac:spMkLst>
            <pc:docMk/>
            <pc:sldMk cId="1334998176" sldId="333"/>
            <ac:spMk id="2" creationId="{00000000-0000-0000-0000-000000000000}"/>
          </ac:spMkLst>
        </pc:spChg>
        <pc:spChg chg="mod">
          <ac:chgData name="Gibbs,Richard@Energy" userId="43eacd15-8e3a-452b-bbcc-5343d9c77dfe" providerId="ADAL" clId="{97FF31AB-6AFD-4AEB-BF5E-67C3B69FDDFF}" dt="2022-03-10T16:18:53.792" v="172" actId="115"/>
          <ac:spMkLst>
            <pc:docMk/>
            <pc:sldMk cId="1334998176" sldId="333"/>
            <ac:spMk id="33" creationId="{EDD25C3F-3A76-46B1-AA47-187D5BFFF6F0}"/>
          </ac:spMkLst>
        </pc:spChg>
      </pc:sldChg>
      <pc:sldChg chg="modSp mod ord">
        <pc:chgData name="Gibbs,Richard@Energy" userId="43eacd15-8e3a-452b-bbcc-5343d9c77dfe" providerId="ADAL" clId="{97FF31AB-6AFD-4AEB-BF5E-67C3B69FDDFF}" dt="2022-03-10T18:39:42.230" v="348" actId="20577"/>
        <pc:sldMkLst>
          <pc:docMk/>
          <pc:sldMk cId="1611190218" sldId="334"/>
        </pc:sldMkLst>
        <pc:spChg chg="mod">
          <ac:chgData name="Gibbs,Richard@Energy" userId="43eacd15-8e3a-452b-bbcc-5343d9c77dfe" providerId="ADAL" clId="{97FF31AB-6AFD-4AEB-BF5E-67C3B69FDDFF}" dt="2022-03-10T18:39:42.230" v="348" actId="20577"/>
          <ac:spMkLst>
            <pc:docMk/>
            <pc:sldMk cId="1611190218" sldId="334"/>
            <ac:spMk id="2" creationId="{00000000-0000-0000-0000-000000000000}"/>
          </ac:spMkLst>
        </pc:spChg>
      </pc:sldChg>
      <pc:sldChg chg="modSp mod">
        <pc:chgData name="Gibbs,Richard@Energy" userId="43eacd15-8e3a-452b-bbcc-5343d9c77dfe" providerId="ADAL" clId="{97FF31AB-6AFD-4AEB-BF5E-67C3B69FDDFF}" dt="2022-03-10T18:39:35.190" v="345" actId="20577"/>
        <pc:sldMkLst>
          <pc:docMk/>
          <pc:sldMk cId="2726690659" sldId="339"/>
        </pc:sldMkLst>
        <pc:spChg chg="mod">
          <ac:chgData name="Gibbs,Richard@Energy" userId="43eacd15-8e3a-452b-bbcc-5343d9c77dfe" providerId="ADAL" clId="{97FF31AB-6AFD-4AEB-BF5E-67C3B69FDDFF}" dt="2022-03-10T18:39:35.190" v="345" actId="20577"/>
          <ac:spMkLst>
            <pc:docMk/>
            <pc:sldMk cId="2726690659" sldId="339"/>
            <ac:spMk id="2" creationId="{00000000-0000-0000-0000-000000000000}"/>
          </ac:spMkLst>
        </pc:spChg>
      </pc:sldChg>
      <pc:sldChg chg="modSp mod ord">
        <pc:chgData name="Gibbs,Richard@Energy" userId="43eacd15-8e3a-452b-bbcc-5343d9c77dfe" providerId="ADAL" clId="{97FF31AB-6AFD-4AEB-BF5E-67C3B69FDDFF}" dt="2022-03-10T18:46:19.842" v="448" actId="1076"/>
        <pc:sldMkLst>
          <pc:docMk/>
          <pc:sldMk cId="3454077173" sldId="346"/>
        </pc:sldMkLst>
        <pc:spChg chg="mod">
          <ac:chgData name="Gibbs,Richard@Energy" userId="43eacd15-8e3a-452b-bbcc-5343d9c77dfe" providerId="ADAL" clId="{97FF31AB-6AFD-4AEB-BF5E-67C3B69FDDFF}" dt="2022-03-10T18:46:19.842" v="448" actId="1076"/>
          <ac:spMkLst>
            <pc:docMk/>
            <pc:sldMk cId="3454077173" sldId="346"/>
            <ac:spMk id="2" creationId="{00000000-0000-0000-0000-000000000000}"/>
          </ac:spMkLst>
        </pc:spChg>
        <pc:spChg chg="mod">
          <ac:chgData name="Gibbs,Richard@Energy" userId="43eacd15-8e3a-452b-bbcc-5343d9c77dfe" providerId="ADAL" clId="{97FF31AB-6AFD-4AEB-BF5E-67C3B69FDDFF}" dt="2022-03-10T16:27:57.060" v="278" actId="20577"/>
          <ac:spMkLst>
            <pc:docMk/>
            <pc:sldMk cId="3454077173" sldId="346"/>
            <ac:spMk id="5" creationId="{74694FFB-AAAE-428D-B89E-F15B112E9F54}"/>
          </ac:spMkLst>
        </pc:spChg>
      </pc:sldChg>
      <pc:sldChg chg="modSp mod ord">
        <pc:chgData name="Gibbs,Richard@Energy" userId="43eacd15-8e3a-452b-bbcc-5343d9c77dfe" providerId="ADAL" clId="{97FF31AB-6AFD-4AEB-BF5E-67C3B69FDDFF}" dt="2022-03-10T18:46:38.451" v="450" actId="1076"/>
        <pc:sldMkLst>
          <pc:docMk/>
          <pc:sldMk cId="207736033" sldId="347"/>
        </pc:sldMkLst>
        <pc:spChg chg="mod">
          <ac:chgData name="Gibbs,Richard@Energy" userId="43eacd15-8e3a-452b-bbcc-5343d9c77dfe" providerId="ADAL" clId="{97FF31AB-6AFD-4AEB-BF5E-67C3B69FDDFF}" dt="2022-03-10T18:46:38.451" v="450" actId="1076"/>
          <ac:spMkLst>
            <pc:docMk/>
            <pc:sldMk cId="207736033" sldId="347"/>
            <ac:spMk id="2" creationId="{00000000-0000-0000-0000-000000000000}"/>
          </ac:spMkLst>
        </pc:spChg>
        <pc:spChg chg="mod">
          <ac:chgData name="Gibbs,Richard@Energy" userId="43eacd15-8e3a-452b-bbcc-5343d9c77dfe" providerId="ADAL" clId="{97FF31AB-6AFD-4AEB-BF5E-67C3B69FDDFF}" dt="2022-03-10T16:28:18.172" v="285" actId="20577"/>
          <ac:spMkLst>
            <pc:docMk/>
            <pc:sldMk cId="207736033" sldId="347"/>
            <ac:spMk id="6" creationId="{33FCB6CD-E07A-43C2-9757-1F047039B8E1}"/>
          </ac:spMkLst>
        </pc:spChg>
      </pc:sldChg>
      <pc:sldChg chg="modSp mod">
        <pc:chgData name="Gibbs,Richard@Energy" userId="43eacd15-8e3a-452b-bbcc-5343d9c77dfe" providerId="ADAL" clId="{97FF31AB-6AFD-4AEB-BF5E-67C3B69FDDFF}" dt="2022-03-10T16:14:14.006" v="3" actId="20577"/>
        <pc:sldMkLst>
          <pc:docMk/>
          <pc:sldMk cId="566315731" sldId="348"/>
        </pc:sldMkLst>
        <pc:spChg chg="mod">
          <ac:chgData name="Gibbs,Richard@Energy" userId="43eacd15-8e3a-452b-bbcc-5343d9c77dfe" providerId="ADAL" clId="{97FF31AB-6AFD-4AEB-BF5E-67C3B69FDDFF}" dt="2022-03-10T16:14:14.006" v="3" actId="20577"/>
          <ac:spMkLst>
            <pc:docMk/>
            <pc:sldMk cId="566315731" sldId="348"/>
            <ac:spMk id="33" creationId="{EDD25C3F-3A76-46B1-AA47-187D5BFFF6F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36AA87-C994-42E9-93F4-66772FC0F8C0}" type="doc">
      <dgm:prSet loTypeId="urn:microsoft.com/office/officeart/2005/8/layout/pyramid2" loCatId="list" qsTypeId="urn:microsoft.com/office/officeart/2005/8/quickstyle/3d1" qsCatId="3D" csTypeId="urn:microsoft.com/office/officeart/2005/8/colors/accent1_2" csCatId="accent1" phldr="1"/>
      <dgm:spPr/>
      <dgm:t>
        <a:bodyPr/>
        <a:lstStyle/>
        <a:p>
          <a:endParaRPr lang="en-US"/>
        </a:p>
      </dgm:t>
    </dgm:pt>
    <dgm:pt modelId="{87AD6778-9649-49A2-BF20-E984379922AE}">
      <dgm:prSet phldrT="[Text]"/>
      <dgm:spPr/>
      <dgm:t>
        <a:bodyPr/>
        <a:lstStyle/>
        <a:p>
          <a:r>
            <a:rPr lang="en-US" b="1"/>
            <a:t>Program Requirements established in the Contract Solicitation by the CEC</a:t>
          </a:r>
        </a:p>
      </dgm:t>
    </dgm:pt>
    <dgm:pt modelId="{BB903D65-D1E7-435D-80B2-11299F7B5F37}" type="parTrans" cxnId="{597501CE-DDB3-478F-BE57-68C3CEE1F09C}">
      <dgm:prSet/>
      <dgm:spPr/>
      <dgm:t>
        <a:bodyPr/>
        <a:lstStyle/>
        <a:p>
          <a:endParaRPr lang="en-US"/>
        </a:p>
      </dgm:t>
    </dgm:pt>
    <dgm:pt modelId="{769183BE-FC52-4350-8E6D-310B9E0BB1CB}" type="sibTrans" cxnId="{597501CE-DDB3-478F-BE57-68C3CEE1F09C}">
      <dgm:prSet/>
      <dgm:spPr/>
      <dgm:t>
        <a:bodyPr/>
        <a:lstStyle/>
        <a:p>
          <a:endParaRPr lang="en-US"/>
        </a:p>
      </dgm:t>
    </dgm:pt>
    <dgm:pt modelId="{8734463E-8EC1-4EDC-A638-EFB952582EBF}">
      <dgm:prSet phldrT="[Text]"/>
      <dgm:spPr/>
      <dgm:t>
        <a:bodyPr/>
        <a:lstStyle/>
        <a:p>
          <a:r>
            <a:rPr lang="en-US" b="1"/>
            <a:t>CEC Guiding Principles </a:t>
          </a:r>
        </a:p>
      </dgm:t>
    </dgm:pt>
    <dgm:pt modelId="{19114597-413E-475B-A1C7-3895418B7AE9}" type="parTrans" cxnId="{78E7ABBD-7E5A-4306-AAD1-671AA41D7D63}">
      <dgm:prSet/>
      <dgm:spPr/>
      <dgm:t>
        <a:bodyPr/>
        <a:lstStyle/>
        <a:p>
          <a:endParaRPr lang="en-US"/>
        </a:p>
      </dgm:t>
    </dgm:pt>
    <dgm:pt modelId="{8FC8B35D-A23E-4045-B780-B6099DD174CC}" type="sibTrans" cxnId="{78E7ABBD-7E5A-4306-AAD1-671AA41D7D63}">
      <dgm:prSet/>
      <dgm:spPr/>
      <dgm:t>
        <a:bodyPr/>
        <a:lstStyle/>
        <a:p>
          <a:endParaRPr lang="en-US"/>
        </a:p>
      </dgm:t>
    </dgm:pt>
    <dgm:pt modelId="{BB61D18D-4711-49EB-92AC-A3CDA64C656C}">
      <dgm:prSet phldrT="[Text]"/>
      <dgm:spPr/>
      <dgm:t>
        <a:bodyPr/>
        <a:lstStyle/>
        <a:p>
          <a:r>
            <a:rPr lang="en-US" b="1"/>
            <a:t>Statute </a:t>
          </a:r>
        </a:p>
      </dgm:t>
    </dgm:pt>
    <dgm:pt modelId="{8041FCD9-DA19-4511-B038-BC9E6056B86F}" type="parTrans" cxnId="{606A6E4F-C20A-4445-976C-E3F42D6E6A58}">
      <dgm:prSet/>
      <dgm:spPr/>
      <dgm:t>
        <a:bodyPr/>
        <a:lstStyle/>
        <a:p>
          <a:endParaRPr lang="en-US"/>
        </a:p>
      </dgm:t>
    </dgm:pt>
    <dgm:pt modelId="{33820FAA-331C-4259-8C73-1DF1D12434DB}" type="sibTrans" cxnId="{606A6E4F-C20A-4445-976C-E3F42D6E6A58}">
      <dgm:prSet/>
      <dgm:spPr/>
      <dgm:t>
        <a:bodyPr/>
        <a:lstStyle/>
        <a:p>
          <a:endParaRPr lang="en-US"/>
        </a:p>
      </dgm:t>
    </dgm:pt>
    <dgm:pt modelId="{644D18A2-D5B4-4E0B-B918-F690AEFA7C25}">
      <dgm:prSet phldrT="[Text]"/>
      <dgm:spPr/>
      <dgm:t>
        <a:bodyPr/>
        <a:lstStyle/>
        <a:p>
          <a:r>
            <a:rPr lang="en-US" b="1"/>
            <a:t>Proposed Design of Selected Third-Party Implementer</a:t>
          </a:r>
        </a:p>
      </dgm:t>
    </dgm:pt>
    <dgm:pt modelId="{577ADB73-B214-4559-8EE7-5A12CFC93EE6}" type="parTrans" cxnId="{417B3C77-CD77-4DED-B1C7-AD47DA3D9ED6}">
      <dgm:prSet/>
      <dgm:spPr/>
      <dgm:t>
        <a:bodyPr/>
        <a:lstStyle/>
        <a:p>
          <a:endParaRPr lang="en-US"/>
        </a:p>
      </dgm:t>
    </dgm:pt>
    <dgm:pt modelId="{6292A1DD-FA95-438C-88EE-E38ECE3D9C3B}" type="sibTrans" cxnId="{417B3C77-CD77-4DED-B1C7-AD47DA3D9ED6}">
      <dgm:prSet/>
      <dgm:spPr/>
      <dgm:t>
        <a:bodyPr/>
        <a:lstStyle/>
        <a:p>
          <a:endParaRPr lang="en-US"/>
        </a:p>
      </dgm:t>
    </dgm:pt>
    <dgm:pt modelId="{E6FA8E44-83EF-44CE-8D31-CA3EDFEBE9CD}" type="pres">
      <dgm:prSet presAssocID="{5936AA87-C994-42E9-93F4-66772FC0F8C0}" presName="compositeShape" presStyleCnt="0">
        <dgm:presLayoutVars>
          <dgm:dir/>
          <dgm:resizeHandles/>
        </dgm:presLayoutVars>
      </dgm:prSet>
      <dgm:spPr/>
    </dgm:pt>
    <dgm:pt modelId="{B3468E44-6FEC-4D53-BD35-94291853C02C}" type="pres">
      <dgm:prSet presAssocID="{5936AA87-C994-42E9-93F4-66772FC0F8C0}" presName="pyramid" presStyleLbl="node1" presStyleIdx="0" presStyleCnt="1" custScaleX="164605" custLinFactNeighborY="197"/>
      <dgm:spPr/>
    </dgm:pt>
    <dgm:pt modelId="{ED99964C-15B1-4133-8761-28CB29C34BF6}" type="pres">
      <dgm:prSet presAssocID="{5936AA87-C994-42E9-93F4-66772FC0F8C0}" presName="theList" presStyleCnt="0"/>
      <dgm:spPr/>
    </dgm:pt>
    <dgm:pt modelId="{1A911F46-391D-4CA6-A0CB-0AFCF8E389D0}" type="pres">
      <dgm:prSet presAssocID="{644D18A2-D5B4-4E0B-B918-F690AEFA7C25}" presName="aNode" presStyleLbl="fgAcc1" presStyleIdx="0" presStyleCnt="4" custScaleX="173976" custLinFactY="7999" custLinFactNeighborX="30866" custLinFactNeighborY="100000">
        <dgm:presLayoutVars>
          <dgm:bulletEnabled val="1"/>
        </dgm:presLayoutVars>
      </dgm:prSet>
      <dgm:spPr/>
    </dgm:pt>
    <dgm:pt modelId="{AD804D95-3CD6-4669-9508-99B8ED5BA8C9}" type="pres">
      <dgm:prSet presAssocID="{644D18A2-D5B4-4E0B-B918-F690AEFA7C25}" presName="aSpace" presStyleCnt="0"/>
      <dgm:spPr/>
    </dgm:pt>
    <dgm:pt modelId="{3A22FF3D-A5E0-4395-94A4-6075F387B0C3}" type="pres">
      <dgm:prSet presAssocID="{87AD6778-9649-49A2-BF20-E984379922AE}" presName="aNode" presStyleLbl="fgAcc1" presStyleIdx="1" presStyleCnt="4" custScaleX="169299" custLinFactY="12414" custLinFactNeighborX="30386" custLinFactNeighborY="100000">
        <dgm:presLayoutVars>
          <dgm:bulletEnabled val="1"/>
        </dgm:presLayoutVars>
      </dgm:prSet>
      <dgm:spPr/>
    </dgm:pt>
    <dgm:pt modelId="{EF2CFC4C-3343-4D8C-99E3-3EA36589FBFF}" type="pres">
      <dgm:prSet presAssocID="{87AD6778-9649-49A2-BF20-E984379922AE}" presName="aSpace" presStyleCnt="0"/>
      <dgm:spPr/>
    </dgm:pt>
    <dgm:pt modelId="{80794F03-CE37-4AC7-A06B-B52E3E213921}" type="pres">
      <dgm:prSet presAssocID="{8734463E-8EC1-4EDC-A638-EFB952582EBF}" presName="aNode" presStyleLbl="fgAcc1" presStyleIdx="2" presStyleCnt="4" custScaleX="173260" custLinFactY="16141" custLinFactNeighborX="27880" custLinFactNeighborY="100000">
        <dgm:presLayoutVars>
          <dgm:bulletEnabled val="1"/>
        </dgm:presLayoutVars>
      </dgm:prSet>
      <dgm:spPr/>
    </dgm:pt>
    <dgm:pt modelId="{0CC700E7-AF87-40F2-B7EE-A8C58912F917}" type="pres">
      <dgm:prSet presAssocID="{8734463E-8EC1-4EDC-A638-EFB952582EBF}" presName="aSpace" presStyleCnt="0"/>
      <dgm:spPr/>
    </dgm:pt>
    <dgm:pt modelId="{EEFD4AE8-A8A1-4C2E-8E68-27AC7853B377}" type="pres">
      <dgm:prSet presAssocID="{BB61D18D-4711-49EB-92AC-A3CDA64C656C}" presName="aNode" presStyleLbl="fgAcc1" presStyleIdx="3" presStyleCnt="4" custScaleX="169245" custLinFactY="20723" custLinFactNeighborX="26941" custLinFactNeighborY="100000">
        <dgm:presLayoutVars>
          <dgm:bulletEnabled val="1"/>
        </dgm:presLayoutVars>
      </dgm:prSet>
      <dgm:spPr/>
    </dgm:pt>
    <dgm:pt modelId="{16DD4603-9BE4-4F65-B64F-8875133E6D68}" type="pres">
      <dgm:prSet presAssocID="{BB61D18D-4711-49EB-92AC-A3CDA64C656C}" presName="aSpace" presStyleCnt="0"/>
      <dgm:spPr/>
    </dgm:pt>
  </dgm:ptLst>
  <dgm:cxnLst>
    <dgm:cxn modelId="{AFCD691F-9AA1-4312-9EE4-FF8EE4351346}" type="presOf" srcId="{644D18A2-D5B4-4E0B-B918-F690AEFA7C25}" destId="{1A911F46-391D-4CA6-A0CB-0AFCF8E389D0}" srcOrd="0" destOrd="0" presId="urn:microsoft.com/office/officeart/2005/8/layout/pyramid2"/>
    <dgm:cxn modelId="{606A6E4F-C20A-4445-976C-E3F42D6E6A58}" srcId="{5936AA87-C994-42E9-93F4-66772FC0F8C0}" destId="{BB61D18D-4711-49EB-92AC-A3CDA64C656C}" srcOrd="3" destOrd="0" parTransId="{8041FCD9-DA19-4511-B038-BC9E6056B86F}" sibTransId="{33820FAA-331C-4259-8C73-1DF1D12434DB}"/>
    <dgm:cxn modelId="{D9C28650-9323-45E8-9258-F20D08E6FB52}" type="presOf" srcId="{BB61D18D-4711-49EB-92AC-A3CDA64C656C}" destId="{EEFD4AE8-A8A1-4C2E-8E68-27AC7853B377}" srcOrd="0" destOrd="0" presId="urn:microsoft.com/office/officeart/2005/8/layout/pyramid2"/>
    <dgm:cxn modelId="{417B3C77-CD77-4DED-B1C7-AD47DA3D9ED6}" srcId="{5936AA87-C994-42E9-93F4-66772FC0F8C0}" destId="{644D18A2-D5B4-4E0B-B918-F690AEFA7C25}" srcOrd="0" destOrd="0" parTransId="{577ADB73-B214-4559-8EE7-5A12CFC93EE6}" sibTransId="{6292A1DD-FA95-438C-88EE-E38ECE3D9C3B}"/>
    <dgm:cxn modelId="{4C171480-4E3A-446C-A09F-11EFB345C428}" type="presOf" srcId="{8734463E-8EC1-4EDC-A638-EFB952582EBF}" destId="{80794F03-CE37-4AC7-A06B-B52E3E213921}" srcOrd="0" destOrd="0" presId="urn:microsoft.com/office/officeart/2005/8/layout/pyramid2"/>
    <dgm:cxn modelId="{7F180792-C4B2-49A2-8D8B-E8DB1BE7F3E6}" type="presOf" srcId="{87AD6778-9649-49A2-BF20-E984379922AE}" destId="{3A22FF3D-A5E0-4395-94A4-6075F387B0C3}" srcOrd="0" destOrd="0" presId="urn:microsoft.com/office/officeart/2005/8/layout/pyramid2"/>
    <dgm:cxn modelId="{78E7ABBD-7E5A-4306-AAD1-671AA41D7D63}" srcId="{5936AA87-C994-42E9-93F4-66772FC0F8C0}" destId="{8734463E-8EC1-4EDC-A638-EFB952582EBF}" srcOrd="2" destOrd="0" parTransId="{19114597-413E-475B-A1C7-3895418B7AE9}" sibTransId="{8FC8B35D-A23E-4045-B780-B6099DD174CC}"/>
    <dgm:cxn modelId="{597501CE-DDB3-478F-BE57-68C3CEE1F09C}" srcId="{5936AA87-C994-42E9-93F4-66772FC0F8C0}" destId="{87AD6778-9649-49A2-BF20-E984379922AE}" srcOrd="1" destOrd="0" parTransId="{BB903D65-D1E7-435D-80B2-11299F7B5F37}" sibTransId="{769183BE-FC52-4350-8E6D-310B9E0BB1CB}"/>
    <dgm:cxn modelId="{F63DAAEF-F292-42FA-AEC3-C976E45EC310}" type="presOf" srcId="{5936AA87-C994-42E9-93F4-66772FC0F8C0}" destId="{E6FA8E44-83EF-44CE-8D31-CA3EDFEBE9CD}" srcOrd="0" destOrd="0" presId="urn:microsoft.com/office/officeart/2005/8/layout/pyramid2"/>
    <dgm:cxn modelId="{E77008C7-881B-4CD2-BD01-050DBAE9D3B9}" type="presParOf" srcId="{E6FA8E44-83EF-44CE-8D31-CA3EDFEBE9CD}" destId="{B3468E44-6FEC-4D53-BD35-94291853C02C}" srcOrd="0" destOrd="0" presId="urn:microsoft.com/office/officeart/2005/8/layout/pyramid2"/>
    <dgm:cxn modelId="{CD947F79-B354-43B0-95CB-5855283EAD45}" type="presParOf" srcId="{E6FA8E44-83EF-44CE-8D31-CA3EDFEBE9CD}" destId="{ED99964C-15B1-4133-8761-28CB29C34BF6}" srcOrd="1" destOrd="0" presId="urn:microsoft.com/office/officeart/2005/8/layout/pyramid2"/>
    <dgm:cxn modelId="{A83CB401-27D2-4C16-BD89-42F43EF09051}" type="presParOf" srcId="{ED99964C-15B1-4133-8761-28CB29C34BF6}" destId="{1A911F46-391D-4CA6-A0CB-0AFCF8E389D0}" srcOrd="0" destOrd="0" presId="urn:microsoft.com/office/officeart/2005/8/layout/pyramid2"/>
    <dgm:cxn modelId="{D820FDDC-AA93-4E53-90CF-A1966DFD9803}" type="presParOf" srcId="{ED99964C-15B1-4133-8761-28CB29C34BF6}" destId="{AD804D95-3CD6-4669-9508-99B8ED5BA8C9}" srcOrd="1" destOrd="0" presId="urn:microsoft.com/office/officeart/2005/8/layout/pyramid2"/>
    <dgm:cxn modelId="{844881EE-4BBB-47FF-9926-4C7C60272C2A}" type="presParOf" srcId="{ED99964C-15B1-4133-8761-28CB29C34BF6}" destId="{3A22FF3D-A5E0-4395-94A4-6075F387B0C3}" srcOrd="2" destOrd="0" presId="urn:microsoft.com/office/officeart/2005/8/layout/pyramid2"/>
    <dgm:cxn modelId="{257E5E66-C32E-40CC-ACF1-BF7015396C1A}" type="presParOf" srcId="{ED99964C-15B1-4133-8761-28CB29C34BF6}" destId="{EF2CFC4C-3343-4D8C-99E3-3EA36589FBFF}" srcOrd="3" destOrd="0" presId="urn:microsoft.com/office/officeart/2005/8/layout/pyramid2"/>
    <dgm:cxn modelId="{909B3119-8137-4B6A-AC9A-9ADAA6EE19E9}" type="presParOf" srcId="{ED99964C-15B1-4133-8761-28CB29C34BF6}" destId="{80794F03-CE37-4AC7-A06B-B52E3E213921}" srcOrd="4" destOrd="0" presId="urn:microsoft.com/office/officeart/2005/8/layout/pyramid2"/>
    <dgm:cxn modelId="{A8B6E32A-A019-4C5E-8ECA-CC4FA52F359E}" type="presParOf" srcId="{ED99964C-15B1-4133-8761-28CB29C34BF6}" destId="{0CC700E7-AF87-40F2-B7EE-A8C58912F917}" srcOrd="5" destOrd="0" presId="urn:microsoft.com/office/officeart/2005/8/layout/pyramid2"/>
    <dgm:cxn modelId="{1C70EA62-71EA-419F-BF51-785D22878CB6}" type="presParOf" srcId="{ED99964C-15B1-4133-8761-28CB29C34BF6}" destId="{EEFD4AE8-A8A1-4C2E-8E68-27AC7853B377}" srcOrd="6" destOrd="0" presId="urn:microsoft.com/office/officeart/2005/8/layout/pyramid2"/>
    <dgm:cxn modelId="{A6FDECE2-D0DB-4840-951B-08463976D329}" type="presParOf" srcId="{ED99964C-15B1-4133-8761-28CB29C34BF6}" destId="{16DD4603-9BE4-4F65-B64F-8875133E6D68}"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68C73C-495D-4F47-85C2-4214FB7B226C}" type="doc">
      <dgm:prSet loTypeId="urn:microsoft.com/office/officeart/2005/8/layout/hProcess9" loCatId="process" qsTypeId="urn:microsoft.com/office/officeart/2005/8/quickstyle/simple1" qsCatId="simple" csTypeId="urn:microsoft.com/office/officeart/2005/8/colors/accent1_2" csCatId="accent1" phldr="1"/>
      <dgm:spPr/>
    </dgm:pt>
    <dgm:pt modelId="{CA4EE68B-31F8-47D3-AA00-2850BD303406}">
      <dgm:prSet phldrT="[Text]" custT="1"/>
      <dgm:spPr/>
      <dgm:t>
        <a:bodyPr/>
        <a:lstStyle/>
        <a:p>
          <a:r>
            <a:rPr lang="en-US" sz="2800">
              <a:latin typeface="Tahoma" panose="020B0604030504040204" pitchFamily="34" charset="0"/>
              <a:ea typeface="Tahoma" panose="020B0604030504040204" pitchFamily="34" charset="0"/>
              <a:cs typeface="Tahoma" panose="020B0604030504040204" pitchFamily="34" charset="0"/>
            </a:rPr>
            <a:t>Focus groups and market research to identify key values</a:t>
          </a:r>
        </a:p>
      </dgm:t>
    </dgm:pt>
    <dgm:pt modelId="{2AE6170B-0CFE-4441-BAE0-32388D901566}" type="parTrans" cxnId="{7BF2D239-05B6-47E4-8586-3E9573B2208E}">
      <dgm:prSet/>
      <dgm:spPr/>
      <dgm:t>
        <a:bodyPr/>
        <a:lstStyle/>
        <a:p>
          <a:endParaRPr lang="en-US"/>
        </a:p>
      </dgm:t>
    </dgm:pt>
    <dgm:pt modelId="{1A25F2FF-B128-45BC-B667-3AFCF1A384E0}" type="sibTrans" cxnId="{7BF2D239-05B6-47E4-8586-3E9573B2208E}">
      <dgm:prSet/>
      <dgm:spPr/>
      <dgm:t>
        <a:bodyPr/>
        <a:lstStyle/>
        <a:p>
          <a:endParaRPr lang="en-US"/>
        </a:p>
      </dgm:t>
    </dgm:pt>
    <dgm:pt modelId="{3928A664-4248-4E16-891F-9235D88B15D0}">
      <dgm:prSet phldrT="[Text]" custT="1"/>
      <dgm:spPr/>
      <dgm:t>
        <a:bodyPr/>
        <a:lstStyle/>
        <a:p>
          <a:r>
            <a:rPr lang="en-US" sz="2800">
              <a:latin typeface="Tahoma" panose="020B0604030504040204" pitchFamily="34" charset="0"/>
              <a:ea typeface="Tahoma" panose="020B0604030504040204" pitchFamily="34" charset="0"/>
              <a:cs typeface="Tahoma" panose="020B0604030504040204" pitchFamily="34" charset="0"/>
            </a:rPr>
            <a:t>Design marketing and education materials</a:t>
          </a:r>
        </a:p>
      </dgm:t>
    </dgm:pt>
    <dgm:pt modelId="{B7AA2AB3-6F7E-4C91-AFDD-028F076392EF}" type="parTrans" cxnId="{E1B0CECB-5F36-4A8C-96A8-A1E32BDC3E7B}">
      <dgm:prSet/>
      <dgm:spPr/>
      <dgm:t>
        <a:bodyPr/>
        <a:lstStyle/>
        <a:p>
          <a:endParaRPr lang="en-US"/>
        </a:p>
      </dgm:t>
    </dgm:pt>
    <dgm:pt modelId="{40749A03-E2E7-478C-B688-B480AA4E7A58}" type="sibTrans" cxnId="{E1B0CECB-5F36-4A8C-96A8-A1E32BDC3E7B}">
      <dgm:prSet/>
      <dgm:spPr/>
      <dgm:t>
        <a:bodyPr/>
        <a:lstStyle/>
        <a:p>
          <a:endParaRPr lang="en-US"/>
        </a:p>
      </dgm:t>
    </dgm:pt>
    <dgm:pt modelId="{FD7F82C3-E737-4B2A-A7DA-F259EC070A74}">
      <dgm:prSet phldrT="[Text]" custT="1"/>
      <dgm:spPr/>
      <dgm:t>
        <a:bodyPr/>
        <a:lstStyle/>
        <a:p>
          <a:r>
            <a:rPr lang="en-US" sz="2800">
              <a:latin typeface="Tahoma" panose="020B0604030504040204" pitchFamily="34" charset="0"/>
              <a:ea typeface="Tahoma" panose="020B0604030504040204" pitchFamily="34" charset="0"/>
              <a:cs typeface="Tahoma" panose="020B0604030504040204" pitchFamily="34" charset="0"/>
            </a:rPr>
            <a:t>Application process developed</a:t>
          </a:r>
        </a:p>
      </dgm:t>
    </dgm:pt>
    <dgm:pt modelId="{BB16F4B4-A23B-4622-8EE5-5A87384A386E}" type="parTrans" cxnId="{44F7021A-82A6-436E-A9E3-3857BF17E05D}">
      <dgm:prSet/>
      <dgm:spPr/>
      <dgm:t>
        <a:bodyPr/>
        <a:lstStyle/>
        <a:p>
          <a:endParaRPr lang="en-US"/>
        </a:p>
      </dgm:t>
    </dgm:pt>
    <dgm:pt modelId="{C054B2D7-CF5C-4B6D-AA7B-1AFB9AC33984}" type="sibTrans" cxnId="{44F7021A-82A6-436E-A9E3-3857BF17E05D}">
      <dgm:prSet/>
      <dgm:spPr/>
      <dgm:t>
        <a:bodyPr/>
        <a:lstStyle/>
        <a:p>
          <a:endParaRPr lang="en-US"/>
        </a:p>
      </dgm:t>
    </dgm:pt>
    <dgm:pt modelId="{C9FD4FEC-9BC8-4248-9711-B0621D0F4185}" type="pres">
      <dgm:prSet presAssocID="{2368C73C-495D-4F47-85C2-4214FB7B226C}" presName="CompostProcess" presStyleCnt="0">
        <dgm:presLayoutVars>
          <dgm:dir/>
          <dgm:resizeHandles val="exact"/>
        </dgm:presLayoutVars>
      </dgm:prSet>
      <dgm:spPr/>
    </dgm:pt>
    <dgm:pt modelId="{0FAFCD0F-5E95-45F8-B1FD-3A03D38C170C}" type="pres">
      <dgm:prSet presAssocID="{2368C73C-495D-4F47-85C2-4214FB7B226C}" presName="arrow" presStyleLbl="bgShp" presStyleIdx="0" presStyleCnt="1"/>
      <dgm:spPr/>
    </dgm:pt>
    <dgm:pt modelId="{3710C3B2-8463-4792-A2F3-9B4918943EBD}" type="pres">
      <dgm:prSet presAssocID="{2368C73C-495D-4F47-85C2-4214FB7B226C}" presName="linearProcess" presStyleCnt="0"/>
      <dgm:spPr/>
    </dgm:pt>
    <dgm:pt modelId="{1911D6AF-E36B-4F25-94BA-F8ACCF943DCE}" type="pres">
      <dgm:prSet presAssocID="{CA4EE68B-31F8-47D3-AA00-2850BD303406}" presName="textNode" presStyleLbl="node1" presStyleIdx="0" presStyleCnt="3">
        <dgm:presLayoutVars>
          <dgm:bulletEnabled val="1"/>
        </dgm:presLayoutVars>
      </dgm:prSet>
      <dgm:spPr/>
    </dgm:pt>
    <dgm:pt modelId="{C4B947BA-3F63-4158-8E4E-98913BE47858}" type="pres">
      <dgm:prSet presAssocID="{1A25F2FF-B128-45BC-B667-3AFCF1A384E0}" presName="sibTrans" presStyleCnt="0"/>
      <dgm:spPr/>
    </dgm:pt>
    <dgm:pt modelId="{4608F6B5-173D-43FC-A2EB-CB866B0E0EA7}" type="pres">
      <dgm:prSet presAssocID="{3928A664-4248-4E16-891F-9235D88B15D0}" presName="textNode" presStyleLbl="node1" presStyleIdx="1" presStyleCnt="3">
        <dgm:presLayoutVars>
          <dgm:bulletEnabled val="1"/>
        </dgm:presLayoutVars>
      </dgm:prSet>
      <dgm:spPr/>
    </dgm:pt>
    <dgm:pt modelId="{A0138BE4-AF66-42DF-A24A-17050ACCFE3C}" type="pres">
      <dgm:prSet presAssocID="{40749A03-E2E7-478C-B688-B480AA4E7A58}" presName="sibTrans" presStyleCnt="0"/>
      <dgm:spPr/>
    </dgm:pt>
    <dgm:pt modelId="{5EB4A53C-AEC4-4531-B9B7-0F14AB4892C9}" type="pres">
      <dgm:prSet presAssocID="{FD7F82C3-E737-4B2A-A7DA-F259EC070A74}" presName="textNode" presStyleLbl="node1" presStyleIdx="2" presStyleCnt="3">
        <dgm:presLayoutVars>
          <dgm:bulletEnabled val="1"/>
        </dgm:presLayoutVars>
      </dgm:prSet>
      <dgm:spPr/>
    </dgm:pt>
  </dgm:ptLst>
  <dgm:cxnLst>
    <dgm:cxn modelId="{44F7021A-82A6-436E-A9E3-3857BF17E05D}" srcId="{2368C73C-495D-4F47-85C2-4214FB7B226C}" destId="{FD7F82C3-E737-4B2A-A7DA-F259EC070A74}" srcOrd="2" destOrd="0" parTransId="{BB16F4B4-A23B-4622-8EE5-5A87384A386E}" sibTransId="{C054B2D7-CF5C-4B6D-AA7B-1AFB9AC33984}"/>
    <dgm:cxn modelId="{7BF2D239-05B6-47E4-8586-3E9573B2208E}" srcId="{2368C73C-495D-4F47-85C2-4214FB7B226C}" destId="{CA4EE68B-31F8-47D3-AA00-2850BD303406}" srcOrd="0" destOrd="0" parTransId="{2AE6170B-0CFE-4441-BAE0-32388D901566}" sibTransId="{1A25F2FF-B128-45BC-B667-3AFCF1A384E0}"/>
    <dgm:cxn modelId="{0A2E483A-15C4-4AA3-9FF2-886405C9068A}" type="presOf" srcId="{3928A664-4248-4E16-891F-9235D88B15D0}" destId="{4608F6B5-173D-43FC-A2EB-CB866B0E0EA7}" srcOrd="0" destOrd="0" presId="urn:microsoft.com/office/officeart/2005/8/layout/hProcess9"/>
    <dgm:cxn modelId="{D9CFA154-E0C7-49FC-ABC2-4842392F749F}" type="presOf" srcId="{FD7F82C3-E737-4B2A-A7DA-F259EC070A74}" destId="{5EB4A53C-AEC4-4531-B9B7-0F14AB4892C9}" srcOrd="0" destOrd="0" presId="urn:microsoft.com/office/officeart/2005/8/layout/hProcess9"/>
    <dgm:cxn modelId="{622122A2-30ED-481F-89A9-E70351A38A8A}" type="presOf" srcId="{2368C73C-495D-4F47-85C2-4214FB7B226C}" destId="{C9FD4FEC-9BC8-4248-9711-B0621D0F4185}" srcOrd="0" destOrd="0" presId="urn:microsoft.com/office/officeart/2005/8/layout/hProcess9"/>
    <dgm:cxn modelId="{145FC9CA-5870-436D-9949-5FF47DF96429}" type="presOf" srcId="{CA4EE68B-31F8-47D3-AA00-2850BD303406}" destId="{1911D6AF-E36B-4F25-94BA-F8ACCF943DCE}" srcOrd="0" destOrd="0" presId="urn:microsoft.com/office/officeart/2005/8/layout/hProcess9"/>
    <dgm:cxn modelId="{E1B0CECB-5F36-4A8C-96A8-A1E32BDC3E7B}" srcId="{2368C73C-495D-4F47-85C2-4214FB7B226C}" destId="{3928A664-4248-4E16-891F-9235D88B15D0}" srcOrd="1" destOrd="0" parTransId="{B7AA2AB3-6F7E-4C91-AFDD-028F076392EF}" sibTransId="{40749A03-E2E7-478C-B688-B480AA4E7A58}"/>
    <dgm:cxn modelId="{D2049B9C-75A4-4117-95C8-219679C27574}" type="presParOf" srcId="{C9FD4FEC-9BC8-4248-9711-B0621D0F4185}" destId="{0FAFCD0F-5E95-45F8-B1FD-3A03D38C170C}" srcOrd="0" destOrd="0" presId="urn:microsoft.com/office/officeart/2005/8/layout/hProcess9"/>
    <dgm:cxn modelId="{3F002216-1609-4AF5-9DFB-81DF54BEAF5D}" type="presParOf" srcId="{C9FD4FEC-9BC8-4248-9711-B0621D0F4185}" destId="{3710C3B2-8463-4792-A2F3-9B4918943EBD}" srcOrd="1" destOrd="0" presId="urn:microsoft.com/office/officeart/2005/8/layout/hProcess9"/>
    <dgm:cxn modelId="{5626CE17-C294-4351-A98C-52718E7229AA}" type="presParOf" srcId="{3710C3B2-8463-4792-A2F3-9B4918943EBD}" destId="{1911D6AF-E36B-4F25-94BA-F8ACCF943DCE}" srcOrd="0" destOrd="0" presId="urn:microsoft.com/office/officeart/2005/8/layout/hProcess9"/>
    <dgm:cxn modelId="{EC334BA8-5925-4180-A464-C3E6CB4B434D}" type="presParOf" srcId="{3710C3B2-8463-4792-A2F3-9B4918943EBD}" destId="{C4B947BA-3F63-4158-8E4E-98913BE47858}" srcOrd="1" destOrd="0" presId="urn:microsoft.com/office/officeart/2005/8/layout/hProcess9"/>
    <dgm:cxn modelId="{B667C8A1-812D-49D9-9359-3021F7E57D02}" type="presParOf" srcId="{3710C3B2-8463-4792-A2F3-9B4918943EBD}" destId="{4608F6B5-173D-43FC-A2EB-CB866B0E0EA7}" srcOrd="2" destOrd="0" presId="urn:microsoft.com/office/officeart/2005/8/layout/hProcess9"/>
    <dgm:cxn modelId="{27678C05-88B1-4239-AE5B-F1A4D55C5989}" type="presParOf" srcId="{3710C3B2-8463-4792-A2F3-9B4918943EBD}" destId="{A0138BE4-AF66-42DF-A24A-17050ACCFE3C}" srcOrd="3" destOrd="0" presId="urn:microsoft.com/office/officeart/2005/8/layout/hProcess9"/>
    <dgm:cxn modelId="{9DF6650B-12D8-47D2-9064-A53130FC0DC8}" type="presParOf" srcId="{3710C3B2-8463-4792-A2F3-9B4918943EBD}" destId="{5EB4A53C-AEC4-4531-B9B7-0F14AB4892C9}"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468E44-6FEC-4D53-BD35-94291853C02C}">
      <dsp:nvSpPr>
        <dsp:cNvPr id="0" name=""/>
        <dsp:cNvSpPr/>
      </dsp:nvSpPr>
      <dsp:spPr>
        <a:xfrm>
          <a:off x="1451218" y="0"/>
          <a:ext cx="8305644" cy="50458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1A911F46-391D-4CA6-A0CB-0AFCF8E389D0}">
      <dsp:nvSpPr>
        <dsp:cNvPr id="0" name=""/>
        <dsp:cNvSpPr/>
      </dsp:nvSpPr>
      <dsp:spPr>
        <a:xfrm>
          <a:off x="5403252" y="688910"/>
          <a:ext cx="5706016" cy="896812"/>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t>Proposed Design of Selected Third-Party Implementer</a:t>
          </a:r>
        </a:p>
      </dsp:txBody>
      <dsp:txXfrm>
        <a:off x="5447031" y="732689"/>
        <a:ext cx="5618458" cy="809254"/>
      </dsp:txXfrm>
    </dsp:sp>
    <dsp:sp modelId="{3A22FF3D-A5E0-4395-94A4-6075F387B0C3}">
      <dsp:nvSpPr>
        <dsp:cNvPr id="0" name=""/>
        <dsp:cNvSpPr/>
      </dsp:nvSpPr>
      <dsp:spPr>
        <a:xfrm>
          <a:off x="5464207" y="1737419"/>
          <a:ext cx="5552621" cy="896812"/>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t>Program Requirements established in the Contract Solicitation by the CEC</a:t>
          </a:r>
        </a:p>
      </dsp:txBody>
      <dsp:txXfrm>
        <a:off x="5507986" y="1781198"/>
        <a:ext cx="5465063" cy="809254"/>
      </dsp:txXfrm>
    </dsp:sp>
    <dsp:sp modelId="{80794F03-CE37-4AC7-A06B-B52E3E213921}">
      <dsp:nvSpPr>
        <dsp:cNvPr id="0" name=""/>
        <dsp:cNvSpPr/>
      </dsp:nvSpPr>
      <dsp:spPr>
        <a:xfrm>
          <a:off x="5317060" y="2779757"/>
          <a:ext cx="5682532" cy="896812"/>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t>CEC Guiding Principles </a:t>
          </a:r>
        </a:p>
      </dsp:txBody>
      <dsp:txXfrm>
        <a:off x="5360839" y="2823536"/>
        <a:ext cx="5594974" cy="809254"/>
      </dsp:txXfrm>
    </dsp:sp>
    <dsp:sp modelId="{EEFD4AE8-A8A1-4C2E-8E68-27AC7853B377}">
      <dsp:nvSpPr>
        <dsp:cNvPr id="0" name=""/>
        <dsp:cNvSpPr/>
      </dsp:nvSpPr>
      <dsp:spPr>
        <a:xfrm>
          <a:off x="5352104" y="3829763"/>
          <a:ext cx="5550850" cy="896812"/>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t>Statute </a:t>
          </a:r>
        </a:p>
      </dsp:txBody>
      <dsp:txXfrm>
        <a:off x="5395883" y="3873542"/>
        <a:ext cx="5463292" cy="8092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AFCD0F-5E95-45F8-B1FD-3A03D38C170C}">
      <dsp:nvSpPr>
        <dsp:cNvPr id="0" name=""/>
        <dsp:cNvSpPr/>
      </dsp:nvSpPr>
      <dsp:spPr>
        <a:xfrm>
          <a:off x="688607" y="0"/>
          <a:ext cx="7804217" cy="5073104"/>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11D6AF-E36B-4F25-94BA-F8ACCF943DCE}">
      <dsp:nvSpPr>
        <dsp:cNvPr id="0" name=""/>
        <dsp:cNvSpPr/>
      </dsp:nvSpPr>
      <dsp:spPr>
        <a:xfrm>
          <a:off x="3012" y="1521931"/>
          <a:ext cx="2802931" cy="202924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latin typeface="Tahoma" panose="020B0604030504040204" pitchFamily="34" charset="0"/>
              <a:ea typeface="Tahoma" panose="020B0604030504040204" pitchFamily="34" charset="0"/>
              <a:cs typeface="Tahoma" panose="020B0604030504040204" pitchFamily="34" charset="0"/>
            </a:rPr>
            <a:t>Focus groups and market research to identify key values</a:t>
          </a:r>
        </a:p>
      </dsp:txBody>
      <dsp:txXfrm>
        <a:off x="102071" y="1620990"/>
        <a:ext cx="2604813" cy="1831123"/>
      </dsp:txXfrm>
    </dsp:sp>
    <dsp:sp modelId="{4608F6B5-173D-43FC-A2EB-CB866B0E0EA7}">
      <dsp:nvSpPr>
        <dsp:cNvPr id="0" name=""/>
        <dsp:cNvSpPr/>
      </dsp:nvSpPr>
      <dsp:spPr>
        <a:xfrm>
          <a:off x="3189250" y="1521931"/>
          <a:ext cx="2802931" cy="202924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latin typeface="Tahoma" panose="020B0604030504040204" pitchFamily="34" charset="0"/>
              <a:ea typeface="Tahoma" panose="020B0604030504040204" pitchFamily="34" charset="0"/>
              <a:cs typeface="Tahoma" panose="020B0604030504040204" pitchFamily="34" charset="0"/>
            </a:rPr>
            <a:t>Design marketing and education materials</a:t>
          </a:r>
        </a:p>
      </dsp:txBody>
      <dsp:txXfrm>
        <a:off x="3288309" y="1620990"/>
        <a:ext cx="2604813" cy="1831123"/>
      </dsp:txXfrm>
    </dsp:sp>
    <dsp:sp modelId="{5EB4A53C-AEC4-4531-B9B7-0F14AB4892C9}">
      <dsp:nvSpPr>
        <dsp:cNvPr id="0" name=""/>
        <dsp:cNvSpPr/>
      </dsp:nvSpPr>
      <dsp:spPr>
        <a:xfrm>
          <a:off x="6375488" y="1521931"/>
          <a:ext cx="2802931" cy="202924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latin typeface="Tahoma" panose="020B0604030504040204" pitchFamily="34" charset="0"/>
              <a:ea typeface="Tahoma" panose="020B0604030504040204" pitchFamily="34" charset="0"/>
              <a:cs typeface="Tahoma" panose="020B0604030504040204" pitchFamily="34" charset="0"/>
            </a:rPr>
            <a:t>Application process developed</a:t>
          </a:r>
        </a:p>
      </dsp:txBody>
      <dsp:txXfrm>
        <a:off x="6474547" y="1620990"/>
        <a:ext cx="2604813" cy="1831123"/>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15074238-9B65-4FD0-8D61-7788256953BA}" type="datetimeFigureOut">
              <a:rPr lang="en-US" smtClean="0"/>
              <a:t>3/17/2022</a:t>
            </a:fld>
            <a:endParaRPr lang="en-US"/>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020FC372-E17B-4DB4-849D-CC550B5B187F}" type="slidenum">
              <a:rPr lang="en-US" smtClean="0"/>
              <a:t>‹#›</a:t>
            </a:fld>
            <a:endParaRPr lang="en-US"/>
          </a:p>
        </p:txBody>
      </p:sp>
    </p:spTree>
    <p:extLst>
      <p:ext uri="{BB962C8B-B14F-4D97-AF65-F5344CB8AC3E}">
        <p14:creationId xmlns:p14="http://schemas.microsoft.com/office/powerpoint/2010/main" val="2237950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3</a:t>
            </a:fld>
            <a:endParaRPr lang="en-US"/>
          </a:p>
        </p:txBody>
      </p:sp>
    </p:spTree>
    <p:extLst>
      <p:ext uri="{BB962C8B-B14F-4D97-AF65-F5344CB8AC3E}">
        <p14:creationId xmlns:p14="http://schemas.microsoft.com/office/powerpoint/2010/main" val="11041117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4</a:t>
            </a:fld>
            <a:endParaRPr lang="en-US"/>
          </a:p>
        </p:txBody>
      </p:sp>
    </p:spTree>
    <p:extLst>
      <p:ext uri="{BB962C8B-B14F-4D97-AF65-F5344CB8AC3E}">
        <p14:creationId xmlns:p14="http://schemas.microsoft.com/office/powerpoint/2010/main" val="3281620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7</a:t>
            </a:fld>
            <a:endParaRPr lang="en-US"/>
          </a:p>
        </p:txBody>
      </p:sp>
    </p:spTree>
    <p:extLst>
      <p:ext uri="{BB962C8B-B14F-4D97-AF65-F5344CB8AC3E}">
        <p14:creationId xmlns:p14="http://schemas.microsoft.com/office/powerpoint/2010/main" val="28092329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10"/>
          </p:nvPr>
        </p:nvSpPr>
        <p:spPr/>
        <p:txBody>
          <a:bodyPr/>
          <a:lstStyle/>
          <a:p>
            <a:fld id="{9117B0B1-BEA2-8948-A557-11B4BDB90777}" type="slidenum">
              <a:rPr lang="en-US" smtClean="0"/>
              <a:t>8</a:t>
            </a:fld>
            <a:endParaRPr lang="en-US"/>
          </a:p>
        </p:txBody>
      </p:sp>
    </p:spTree>
    <p:extLst>
      <p:ext uri="{BB962C8B-B14F-4D97-AF65-F5344CB8AC3E}">
        <p14:creationId xmlns:p14="http://schemas.microsoft.com/office/powerpoint/2010/main" val="506054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9</a:t>
            </a:fld>
            <a:endParaRPr lang="en-US"/>
          </a:p>
        </p:txBody>
      </p:sp>
    </p:spTree>
    <p:extLst>
      <p:ext uri="{BB962C8B-B14F-4D97-AF65-F5344CB8AC3E}">
        <p14:creationId xmlns:p14="http://schemas.microsoft.com/office/powerpoint/2010/main" val="214499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12</a:t>
            </a:fld>
            <a:endParaRPr lang="en-US"/>
          </a:p>
        </p:txBody>
      </p:sp>
    </p:spTree>
    <p:extLst>
      <p:ext uri="{BB962C8B-B14F-4D97-AF65-F5344CB8AC3E}">
        <p14:creationId xmlns:p14="http://schemas.microsoft.com/office/powerpoint/2010/main" val="23462843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13</a:t>
            </a:fld>
            <a:endParaRPr lang="en-US"/>
          </a:p>
        </p:txBody>
      </p:sp>
    </p:spTree>
    <p:extLst>
      <p:ext uri="{BB962C8B-B14F-4D97-AF65-F5344CB8AC3E}">
        <p14:creationId xmlns:p14="http://schemas.microsoft.com/office/powerpoint/2010/main" val="2454855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14</a:t>
            </a:fld>
            <a:endParaRPr lang="en-US"/>
          </a:p>
        </p:txBody>
      </p:sp>
    </p:spTree>
    <p:extLst>
      <p:ext uri="{BB962C8B-B14F-4D97-AF65-F5344CB8AC3E}">
        <p14:creationId xmlns:p14="http://schemas.microsoft.com/office/powerpoint/2010/main" val="35209926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15</a:t>
            </a:fld>
            <a:endParaRPr lang="en-US"/>
          </a:p>
        </p:txBody>
      </p:sp>
    </p:spTree>
    <p:extLst>
      <p:ext uri="{BB962C8B-B14F-4D97-AF65-F5344CB8AC3E}">
        <p14:creationId xmlns:p14="http://schemas.microsoft.com/office/powerpoint/2010/main" val="41417066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17</a:t>
            </a:fld>
            <a:endParaRPr lang="en-US"/>
          </a:p>
        </p:txBody>
      </p:sp>
    </p:spTree>
    <p:extLst>
      <p:ext uri="{BB962C8B-B14F-4D97-AF65-F5344CB8AC3E}">
        <p14:creationId xmlns:p14="http://schemas.microsoft.com/office/powerpoint/2010/main" val="2938384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18</a:t>
            </a:fld>
            <a:endParaRPr lang="en-US"/>
          </a:p>
        </p:txBody>
      </p:sp>
    </p:spTree>
    <p:extLst>
      <p:ext uri="{BB962C8B-B14F-4D97-AF65-F5344CB8AC3E}">
        <p14:creationId xmlns:p14="http://schemas.microsoft.com/office/powerpoint/2010/main" val="2328828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19</a:t>
            </a:fld>
            <a:endParaRPr lang="en-US"/>
          </a:p>
        </p:txBody>
      </p:sp>
    </p:spTree>
    <p:extLst>
      <p:ext uri="{BB962C8B-B14F-4D97-AF65-F5344CB8AC3E}">
        <p14:creationId xmlns:p14="http://schemas.microsoft.com/office/powerpoint/2010/main" val="4219868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0" spc="-20">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5"/>
          </p:nvPr>
        </p:nvSpPr>
        <p:spPr/>
        <p:txBody>
          <a:bodyPr/>
          <a:lstStyle/>
          <a:p>
            <a:fld id="{020FC372-E17B-4DB4-849D-CC550B5B187F}" type="slidenum">
              <a:rPr lang="en-US" smtClean="0"/>
              <a:t>21</a:t>
            </a:fld>
            <a:endParaRPr lang="en-US"/>
          </a:p>
        </p:txBody>
      </p:sp>
    </p:spTree>
    <p:extLst>
      <p:ext uri="{BB962C8B-B14F-4D97-AF65-F5344CB8AC3E}">
        <p14:creationId xmlns:p14="http://schemas.microsoft.com/office/powerpoint/2010/main" val="1624455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22</a:t>
            </a:fld>
            <a:endParaRPr lang="en-US"/>
          </a:p>
        </p:txBody>
      </p:sp>
    </p:spTree>
    <p:extLst>
      <p:ext uri="{BB962C8B-B14F-4D97-AF65-F5344CB8AC3E}">
        <p14:creationId xmlns:p14="http://schemas.microsoft.com/office/powerpoint/2010/main" val="26729292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10"/>
          </p:nvPr>
        </p:nvSpPr>
        <p:spPr/>
        <p:txBody>
          <a:bodyPr/>
          <a:lstStyle/>
          <a:p>
            <a:fld id="{9117B0B1-BEA2-8948-A557-11B4BDB90777}" type="slidenum">
              <a:rPr lang="en-US" smtClean="0"/>
              <a:t>26</a:t>
            </a:fld>
            <a:endParaRPr lang="en-US"/>
          </a:p>
        </p:txBody>
      </p:sp>
    </p:spTree>
    <p:extLst>
      <p:ext uri="{BB962C8B-B14F-4D97-AF65-F5344CB8AC3E}">
        <p14:creationId xmlns:p14="http://schemas.microsoft.com/office/powerpoint/2010/main" val="4069088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0FC372-E17B-4DB4-849D-CC550B5B187F}" type="slidenum">
              <a:rPr lang="en-US" smtClean="0"/>
              <a:t>34</a:t>
            </a:fld>
            <a:endParaRPr lang="en-US"/>
          </a:p>
        </p:txBody>
      </p:sp>
    </p:spTree>
    <p:extLst>
      <p:ext uri="{BB962C8B-B14F-4D97-AF65-F5344CB8AC3E}">
        <p14:creationId xmlns:p14="http://schemas.microsoft.com/office/powerpoint/2010/main" val="1896553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6" name="Holder 6"/>
          <p:cNvSpPr>
            <a:spLocks noGrp="1"/>
          </p:cNvSpPr>
          <p:nvPr>
            <p:ph type="sldNum" sz="quarter" idx="7"/>
          </p:nvPr>
        </p:nvSpPr>
        <p:spPr/>
        <p:txBody>
          <a:bodyPr lIns="0" tIns="0" rIns="0" bIns="0"/>
          <a:lstStyle>
            <a:lvl1pPr>
              <a:defRPr sz="1200" b="0" i="0">
                <a:solidFill>
                  <a:srgbClr val="061D28"/>
                </a:solidFill>
                <a:latin typeface="Arial"/>
                <a:cs typeface="Arial"/>
              </a:defRPr>
            </a:lvl1pPr>
          </a:lstStyle>
          <a:p>
            <a:pPr marL="122555">
              <a:lnSpc>
                <a:spcPts val="1425"/>
              </a:lnSpc>
            </a:pPr>
            <a:fld id="{81D60167-4931-47E6-BA6A-407CBD079E47}" type="slidenum">
              <a:rPr spc="-5" dirty="0"/>
              <a:t>‹#›</a:t>
            </a:fld>
            <a:endParaRPr spc="-5"/>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073762"/>
                </a:solidFill>
                <a:latin typeface="Arial Black"/>
                <a:cs typeface="Arial Black"/>
              </a:defRPr>
            </a:lvl1pPr>
          </a:lstStyle>
          <a:p>
            <a:endParaRPr/>
          </a:p>
        </p:txBody>
      </p:sp>
      <p:sp>
        <p:nvSpPr>
          <p:cNvPr id="3" name="Holder 3"/>
          <p:cNvSpPr>
            <a:spLocks noGrp="1"/>
          </p:cNvSpPr>
          <p:nvPr>
            <p:ph type="body" idx="1"/>
          </p:nvPr>
        </p:nvSpPr>
        <p:spPr/>
        <p:txBody>
          <a:bodyPr lIns="0" tIns="0" rIns="0" bIns="0"/>
          <a:lstStyle>
            <a:lvl1pPr>
              <a:defRPr sz="2400" b="0" i="0">
                <a:solidFill>
                  <a:srgbClr val="073762"/>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6" name="Holder 6"/>
          <p:cNvSpPr>
            <a:spLocks noGrp="1"/>
          </p:cNvSpPr>
          <p:nvPr>
            <p:ph type="sldNum" sz="quarter" idx="7"/>
          </p:nvPr>
        </p:nvSpPr>
        <p:spPr/>
        <p:txBody>
          <a:bodyPr lIns="0" tIns="0" rIns="0" bIns="0"/>
          <a:lstStyle>
            <a:lvl1pPr>
              <a:defRPr sz="1200" b="0" i="0">
                <a:solidFill>
                  <a:srgbClr val="061D28"/>
                </a:solidFill>
                <a:latin typeface="Arial"/>
                <a:cs typeface="Arial"/>
              </a:defRPr>
            </a:lvl1pPr>
          </a:lstStyle>
          <a:p>
            <a:pPr marL="122555">
              <a:lnSpc>
                <a:spcPts val="1425"/>
              </a:lnSpc>
            </a:pPr>
            <a:fld id="{81D60167-4931-47E6-BA6A-407CBD079E47}" type="slidenum">
              <a:rPr spc="-5" dirty="0"/>
              <a:t>‹#›</a:t>
            </a:fld>
            <a:endParaRPr spc="-5"/>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073762"/>
                </a:solidFill>
                <a:latin typeface="Arial Black"/>
                <a:cs typeface="Arial Black"/>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7" name="Holder 7"/>
          <p:cNvSpPr>
            <a:spLocks noGrp="1"/>
          </p:cNvSpPr>
          <p:nvPr>
            <p:ph type="sldNum" sz="quarter" idx="7"/>
          </p:nvPr>
        </p:nvSpPr>
        <p:spPr/>
        <p:txBody>
          <a:bodyPr lIns="0" tIns="0" rIns="0" bIns="0"/>
          <a:lstStyle>
            <a:lvl1pPr>
              <a:defRPr sz="1200" b="0" i="0">
                <a:solidFill>
                  <a:srgbClr val="061D28"/>
                </a:solidFill>
                <a:latin typeface="Arial"/>
                <a:cs typeface="Arial"/>
              </a:defRPr>
            </a:lvl1pPr>
          </a:lstStyle>
          <a:p>
            <a:pPr marL="122555">
              <a:lnSpc>
                <a:spcPts val="1425"/>
              </a:lnSpc>
            </a:pPr>
            <a:fld id="{81D60167-4931-47E6-BA6A-407CBD079E47}" type="slidenum">
              <a:rPr spc="-5" dirty="0"/>
              <a:t>‹#›</a:t>
            </a:fld>
            <a:endParaRPr spc="-5"/>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380841" y="4340184"/>
            <a:ext cx="11430317" cy="1624396"/>
          </a:xfrm>
          <a:prstGeom prst="rect">
            <a:avLst/>
          </a:prstGeom>
        </p:spPr>
      </p:pic>
      <p:pic>
        <p:nvPicPr>
          <p:cNvPr id="17" name="bg object 17"/>
          <p:cNvPicPr/>
          <p:nvPr/>
        </p:nvPicPr>
        <p:blipFill>
          <a:blip r:embed="rId3" cstate="print"/>
          <a:stretch>
            <a:fillRect/>
          </a:stretch>
        </p:blipFill>
        <p:spPr>
          <a:xfrm>
            <a:off x="838200" y="656081"/>
            <a:ext cx="1247394" cy="1096518"/>
          </a:xfrm>
          <a:prstGeom prst="rect">
            <a:avLst/>
          </a:prstGeom>
        </p:spPr>
      </p:pic>
      <p:sp>
        <p:nvSpPr>
          <p:cNvPr id="2" name="Holder 2"/>
          <p:cNvSpPr>
            <a:spLocks noGrp="1"/>
          </p:cNvSpPr>
          <p:nvPr>
            <p:ph type="title"/>
          </p:nvPr>
        </p:nvSpPr>
        <p:spPr/>
        <p:txBody>
          <a:bodyPr lIns="0" tIns="0" rIns="0" bIns="0"/>
          <a:lstStyle>
            <a:lvl1pPr>
              <a:defRPr sz="4000" b="0" i="0">
                <a:solidFill>
                  <a:srgbClr val="073762"/>
                </a:solidFill>
                <a:latin typeface="Arial Black"/>
                <a:cs typeface="Arial Blac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5" name="Holder 5"/>
          <p:cNvSpPr>
            <a:spLocks noGrp="1"/>
          </p:cNvSpPr>
          <p:nvPr>
            <p:ph type="sldNum" sz="quarter" idx="7"/>
          </p:nvPr>
        </p:nvSpPr>
        <p:spPr/>
        <p:txBody>
          <a:bodyPr lIns="0" tIns="0" rIns="0" bIns="0"/>
          <a:lstStyle>
            <a:lvl1pPr>
              <a:defRPr sz="1200" b="0" i="0">
                <a:solidFill>
                  <a:srgbClr val="061D28"/>
                </a:solidFill>
                <a:latin typeface="Arial"/>
                <a:cs typeface="Arial"/>
              </a:defRPr>
            </a:lvl1pPr>
          </a:lstStyle>
          <a:p>
            <a:pPr marL="122555">
              <a:lnSpc>
                <a:spcPts val="1425"/>
              </a:lnSpc>
            </a:pPr>
            <a:fld id="{81D60167-4931-47E6-BA6A-407CBD079E47}" type="slidenum">
              <a:rPr spc="-5" dirty="0"/>
              <a:t>‹#›</a:t>
            </a:fld>
            <a:endParaRPr spc="-5"/>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4" name="Holder 4"/>
          <p:cNvSpPr>
            <a:spLocks noGrp="1"/>
          </p:cNvSpPr>
          <p:nvPr>
            <p:ph type="sldNum" sz="quarter" idx="7"/>
          </p:nvPr>
        </p:nvSpPr>
        <p:spPr/>
        <p:txBody>
          <a:bodyPr lIns="0" tIns="0" rIns="0" bIns="0"/>
          <a:lstStyle>
            <a:lvl1pPr>
              <a:defRPr sz="1200" b="0" i="0">
                <a:solidFill>
                  <a:srgbClr val="061D28"/>
                </a:solidFill>
                <a:latin typeface="Arial"/>
                <a:cs typeface="Arial"/>
              </a:defRPr>
            </a:lvl1pPr>
          </a:lstStyle>
          <a:p>
            <a:pPr marL="122555">
              <a:lnSpc>
                <a:spcPts val="1425"/>
              </a:lnSpc>
            </a:pPr>
            <a:fld id="{81D60167-4931-47E6-BA6A-407CBD079E47}" type="slidenum">
              <a:rPr spc="-5" dirty="0"/>
              <a:t>‹#›</a:t>
            </a:fld>
            <a:endParaRPr spc="-5"/>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782396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8" cstate="print"/>
          <a:stretch>
            <a:fillRect/>
          </a:stretch>
        </p:blipFill>
        <p:spPr>
          <a:xfrm>
            <a:off x="0" y="1142153"/>
            <a:ext cx="12192000" cy="5715845"/>
          </a:xfrm>
          <a:prstGeom prst="rect">
            <a:avLst/>
          </a:prstGeom>
        </p:spPr>
      </p:pic>
      <p:pic>
        <p:nvPicPr>
          <p:cNvPr id="17" name="bg object 17"/>
          <p:cNvPicPr/>
          <p:nvPr/>
        </p:nvPicPr>
        <p:blipFill>
          <a:blip r:embed="rId9" cstate="print"/>
          <a:stretch>
            <a:fillRect/>
          </a:stretch>
        </p:blipFill>
        <p:spPr>
          <a:xfrm>
            <a:off x="328422" y="224790"/>
            <a:ext cx="827532" cy="726947"/>
          </a:xfrm>
          <a:prstGeom prst="rect">
            <a:avLst/>
          </a:prstGeom>
        </p:spPr>
      </p:pic>
      <p:sp>
        <p:nvSpPr>
          <p:cNvPr id="2" name="Holder 2"/>
          <p:cNvSpPr>
            <a:spLocks noGrp="1"/>
          </p:cNvSpPr>
          <p:nvPr>
            <p:ph type="title"/>
          </p:nvPr>
        </p:nvSpPr>
        <p:spPr>
          <a:xfrm>
            <a:off x="803529" y="-11175"/>
            <a:ext cx="10584941" cy="1184910"/>
          </a:xfrm>
          <a:prstGeom prst="rect">
            <a:avLst/>
          </a:prstGeom>
        </p:spPr>
        <p:txBody>
          <a:bodyPr wrap="square" lIns="0" tIns="0" rIns="0" bIns="0">
            <a:spAutoFit/>
          </a:bodyPr>
          <a:lstStyle>
            <a:lvl1pPr>
              <a:defRPr sz="4000" b="0" i="0">
                <a:solidFill>
                  <a:srgbClr val="073762"/>
                </a:solidFill>
                <a:latin typeface="Arial Black"/>
                <a:cs typeface="Arial Black"/>
              </a:defRPr>
            </a:lvl1pPr>
          </a:lstStyle>
          <a:p>
            <a:endParaRPr/>
          </a:p>
        </p:txBody>
      </p:sp>
      <p:sp>
        <p:nvSpPr>
          <p:cNvPr id="3" name="Holder 3"/>
          <p:cNvSpPr>
            <a:spLocks noGrp="1"/>
          </p:cNvSpPr>
          <p:nvPr>
            <p:ph type="body" idx="1"/>
          </p:nvPr>
        </p:nvSpPr>
        <p:spPr>
          <a:xfrm>
            <a:off x="835787" y="1451355"/>
            <a:ext cx="10520425" cy="3977004"/>
          </a:xfrm>
          <a:prstGeom prst="rect">
            <a:avLst/>
          </a:prstGeom>
        </p:spPr>
        <p:txBody>
          <a:bodyPr wrap="square" lIns="0" tIns="0" rIns="0" bIns="0">
            <a:spAutoFit/>
          </a:bodyPr>
          <a:lstStyle>
            <a:lvl1pPr>
              <a:defRPr sz="2400" b="0" i="0">
                <a:solidFill>
                  <a:srgbClr val="073762"/>
                </a:solidFill>
                <a:latin typeface="Arial"/>
                <a:cs typeface="Aria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6" name="Holder 6"/>
          <p:cNvSpPr>
            <a:spLocks noGrp="1"/>
          </p:cNvSpPr>
          <p:nvPr>
            <p:ph type="sldNum" sz="quarter" idx="7"/>
          </p:nvPr>
        </p:nvSpPr>
        <p:spPr>
          <a:xfrm>
            <a:off x="10073640" y="6552142"/>
            <a:ext cx="258445" cy="196215"/>
          </a:xfrm>
          <a:prstGeom prst="rect">
            <a:avLst/>
          </a:prstGeom>
        </p:spPr>
        <p:txBody>
          <a:bodyPr wrap="square" lIns="0" tIns="0" rIns="0" bIns="0">
            <a:spAutoFit/>
          </a:bodyPr>
          <a:lstStyle>
            <a:lvl1pPr>
              <a:defRPr sz="1200" b="0" i="0">
                <a:solidFill>
                  <a:srgbClr val="061D28"/>
                </a:solidFill>
                <a:latin typeface="Arial"/>
                <a:cs typeface="Arial"/>
              </a:defRPr>
            </a:lvl1pPr>
          </a:lstStyle>
          <a:p>
            <a:pPr marL="122555">
              <a:lnSpc>
                <a:spcPts val="1425"/>
              </a:lnSpc>
            </a:pPr>
            <a:fld id="{81D60167-4931-47E6-BA6A-407CBD079E47}" type="slidenum">
              <a:rPr spc="-5" dirty="0"/>
              <a:t>‹#›</a:t>
            </a:fld>
            <a:endParaRPr spc="-5"/>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efiling.energy.ca.gov/Ecomment/Ecomment.aspx?docketnumber=21-DECARB-01" TargetMode="External"/><Relationship Id="rId2" Type="http://schemas.openxmlformats.org/officeDocument/2006/relationships/hyperlink" Target="https://www.energy.ca.gov/programs-and-topics/programs/california-electric-homes-program-calehp"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aesdes.org/2021/01/27/aesthetics-of-solar-panels/"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onecommunityglobal.org/highest-good-energy/"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innovationbydesign.pressbooks.com/chapter/define/"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anunlimitedamountofmoney.com/real-estate-real-treasure-5-important-things-about-multifamily-real-estate/"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innovationbydesign.pressbooks.com/chapter/define/"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6" Type="http://schemas.microsoft.com/office/2007/relationships/hdphoto" Target="../media/hdphoto1.wdp"/><Relationship Id="rId5" Type="http://schemas.openxmlformats.org/officeDocument/2006/relationships/image" Target="../media/image20.png"/><Relationship Id="rId4" Type="http://schemas.openxmlformats.org/officeDocument/2006/relationships/image" Target="../media/image19.jpe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image" Target="../media/image21.png"/><Relationship Id="rId1" Type="http://schemas.openxmlformats.org/officeDocument/2006/relationships/slideLayout" Target="../slideLayouts/slideLayout6.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1.xml.rels><?xml version="1.0" encoding="UTF-8" standalone="yes"?>
<Relationships xmlns="http://schemas.openxmlformats.org/package/2006/relationships"><Relationship Id="rId3" Type="http://schemas.openxmlformats.org/officeDocument/2006/relationships/hyperlink" Target="https://innovationbydesign.pressbooks.com/chapter/define/"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efiling.energy.ca.gov/Ecomment/Ecomment.aspx?docketnumber=21-DECARB-01" TargetMode="External"/><Relationship Id="rId2" Type="http://schemas.openxmlformats.org/officeDocument/2006/relationships/hyperlink" Target="mailto:CalEHP@energy.ca.gov" TargetMode="Externa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hyperlink" Target="https://www.energy.ca.gov/programs-and-topics/programs/california-electric-homes-program-calehp"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2.energy.ca.gov/listservers/index_cms.html"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mailto:docket@energy.ca.gov" TargetMode="External"/><Relationship Id="rId2" Type="http://schemas.openxmlformats.org/officeDocument/2006/relationships/hyperlink" Target="https://efiling.energy.ca.gov/Ecomment/Ecomment.aspx?docketnumber=21-DECARB-01"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D558140-B0BC-4C8F-AE68-9A0BEA7A1B01}"/>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09A1A5-4186-AE45-B489-8F93D826EB49}" type="slidenum">
              <a:rPr lang="en-US" smtClean="0"/>
              <a:pPr/>
              <a:t>1</a:t>
            </a:fld>
            <a:endParaRPr lang="en-US"/>
          </a:p>
        </p:txBody>
      </p:sp>
      <p:sp>
        <p:nvSpPr>
          <p:cNvPr id="3" name="Title 2">
            <a:extLst>
              <a:ext uri="{FF2B5EF4-FFF2-40B4-BE49-F238E27FC236}">
                <a16:creationId xmlns:a16="http://schemas.microsoft.com/office/drawing/2014/main" id="{F14027AD-0CCB-494F-BE96-423F04349222}"/>
              </a:ext>
            </a:extLst>
          </p:cNvPr>
          <p:cNvSpPr>
            <a:spLocks noGrp="1"/>
          </p:cNvSpPr>
          <p:nvPr>
            <p:ph type="title"/>
          </p:nvPr>
        </p:nvSpPr>
        <p:spPr>
          <a:xfrm>
            <a:off x="656981" y="4966530"/>
            <a:ext cx="10191567" cy="1661993"/>
          </a:xfrm>
        </p:spPr>
        <p:txBody>
          <a:bodyPr/>
          <a:lstStyle/>
          <a:p>
            <a:pPr marL="57150" marR="0" lvl="0" defTabSz="914400" rtl="0" eaLnBrk="1" fontAlgn="auto" latinLnBrk="0" hangingPunct="1">
              <a:lnSpc>
                <a:spcPct val="100000"/>
              </a:lnSpc>
              <a:spcBef>
                <a:spcPts val="1889"/>
              </a:spcBef>
              <a:spcAft>
                <a:spcPts val="0"/>
              </a:spcAft>
              <a:tabLst/>
              <a:defRPr/>
            </a:pPr>
            <a:r>
              <a:rPr kumimoji="0" lang="en-US" sz="3600" b="1" i="0" u="none" strike="noStrike" kern="1200" cap="none" spc="0" normalizeH="0" baseline="0" noProof="0">
                <a:ln>
                  <a:noFill/>
                </a:ln>
                <a:solidFill>
                  <a:srgbClr val="002060"/>
                </a:solidFill>
                <a:effectLst/>
                <a:uLnTx/>
                <a:uFillTx/>
                <a:latin typeface="Tahoma" panose="020B0604030504040204" pitchFamily="34" charset="0"/>
                <a:ea typeface="Tahoma" panose="020B0604030504040204" pitchFamily="34" charset="0"/>
                <a:cs typeface="Tahoma" panose="020B0604030504040204" pitchFamily="34" charset="0"/>
              </a:rPr>
              <a:t>Staff Workshop (AB 137)</a:t>
            </a:r>
            <a:br>
              <a:rPr kumimoji="0" lang="en-US" sz="3600" b="1" i="0" u="none" strike="noStrike" kern="1200" cap="none" spc="0" normalizeH="0" baseline="0" noProof="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br>
            <a:r>
              <a:rPr kumimoji="0" lang="en-US" sz="1800" b="1" i="0" u="none" strike="noStrike" kern="1200" cap="none" spc="-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California Electric Homes Program (</a:t>
            </a:r>
            <a:r>
              <a:rPr kumimoji="0" lang="en-US" sz="1800" b="1" i="0" u="none" strike="noStrike" kern="1200" cap="none" spc="-5" normalizeH="0" baseline="0" noProof="0" err="1">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CalEHP</a:t>
            </a:r>
            <a:r>
              <a:rPr kumimoji="0" lang="en-US" sz="1800" b="1" i="0" u="none" strike="noStrike" kern="1200" cap="none" spc="-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a:t>
            </a:r>
            <a:br>
              <a:rPr kumimoji="0" lang="en-US" sz="1800" b="0" i="0" u="none" strike="noStrike" kern="1200" cap="none" spc="-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br>
            <a:r>
              <a:rPr kumimoji="0" lang="en-US" sz="1800" i="0" u="none" strike="noStrike" kern="1200" cap="none" spc="-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(named in statutes as the Building Initiative for Low-Emissions Development Phase 2)</a:t>
            </a:r>
            <a:br>
              <a:rPr kumimoji="0" lang="en-US" sz="1800" b="0" i="0" u="none" strike="noStrike" kern="1200" cap="none" spc="-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br>
            <a:br>
              <a:rPr kumimoji="0" lang="en-US" sz="1800" b="0" i="0" u="none" strike="noStrike" kern="1200" cap="none" spc="-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br>
            <a:r>
              <a:rPr kumimoji="0" lang="en-US" sz="1800" b="0" i="0" u="none" strike="noStrike" kern="1200" cap="none" spc="-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March</a:t>
            </a:r>
            <a:r>
              <a:rPr kumimoji="0" lang="en-US" sz="1800" b="0" i="0" u="none" strike="noStrike" kern="1200" cap="none" spc="-1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 17</a:t>
            </a:r>
            <a:r>
              <a:rPr kumimoji="0" lang="en-US" sz="1800" b="0" i="0" u="none" strike="noStrike" kern="1200" cap="none" spc="0"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a:t>
            </a:r>
            <a:r>
              <a:rPr kumimoji="0" lang="en-US" sz="1800" b="0" i="0" u="none" strike="noStrike" kern="1200" cap="none" spc="-20"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1800" b="0" i="0" u="none" strike="noStrike" kern="1200" cap="none" spc="-5" normalizeH="0" baseline="0" noProof="0">
                <a:ln>
                  <a:noFill/>
                </a:ln>
                <a:solidFill>
                  <a:srgbClr val="073762"/>
                </a:solidFill>
                <a:effectLst/>
                <a:uLnTx/>
                <a:uFillTx/>
                <a:latin typeface="Tahoma" panose="020B0604030504040204" pitchFamily="34" charset="0"/>
                <a:ea typeface="Tahoma" panose="020B0604030504040204" pitchFamily="34" charset="0"/>
                <a:cs typeface="Tahoma" panose="020B0604030504040204" pitchFamily="34" charset="0"/>
              </a:rPr>
              <a:t>2022 | 10:00 a.m.</a:t>
            </a:r>
            <a:endParaRPr lang="en-US" sz="1800"/>
          </a:p>
        </p:txBody>
      </p:sp>
      <p:pic>
        <p:nvPicPr>
          <p:cNvPr id="6" name="Content Placeholder 5" descr="Wooden houses under construction">
            <a:extLst>
              <a:ext uri="{FF2B5EF4-FFF2-40B4-BE49-F238E27FC236}">
                <a16:creationId xmlns:a16="http://schemas.microsoft.com/office/drawing/2014/main" id="{7ED7CC60-9E70-47FB-80A9-C249D49A289F}"/>
              </a:ext>
            </a:extLst>
          </p:cNvPr>
          <p:cNvPicPr>
            <a:picLocks noGrp="1" noChangeAspect="1"/>
          </p:cNvPicPr>
          <p:nvPr>
            <p:ph idx="1"/>
          </p:nvPr>
        </p:nvPicPr>
        <p:blipFill>
          <a:blip r:embed="rId2"/>
          <a:stretch>
            <a:fillRect/>
          </a:stretch>
        </p:blipFill>
        <p:spPr>
          <a:xfrm>
            <a:off x="656982" y="1060473"/>
            <a:ext cx="10191566" cy="3861561"/>
          </a:xfrm>
        </p:spPr>
      </p:pic>
    </p:spTree>
    <p:extLst>
      <p:ext uri="{BB962C8B-B14F-4D97-AF65-F5344CB8AC3E}">
        <p14:creationId xmlns:p14="http://schemas.microsoft.com/office/powerpoint/2010/main" val="3100265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8" y="340106"/>
            <a:ext cx="6623050" cy="566181"/>
          </a:xfrm>
          <a:prstGeom prst="rect">
            <a:avLst/>
          </a:prstGeom>
        </p:spPr>
        <p:txBody>
          <a:bodyPr vert="horz" wrap="square" lIns="0" tIns="12065" rIns="0" bIns="0" rtlCol="0">
            <a:spAutoFit/>
          </a:bodyPr>
          <a:lstStyle/>
          <a:p>
            <a:pPr marL="12700">
              <a:lnSpc>
                <a:spcPct val="100000"/>
              </a:lnSpc>
              <a:spcBef>
                <a:spcPts val="95"/>
              </a:spcBef>
            </a:pPr>
            <a:r>
              <a:rPr lang="en-US" sz="3600" b="1" spc="35">
                <a:latin typeface="Tahoma" panose="020B0604030504040204" pitchFamily="34" charset="0"/>
                <a:ea typeface="Tahoma" panose="020B0604030504040204" pitchFamily="34" charset="0"/>
                <a:cs typeface="Tahoma" panose="020B0604030504040204" pitchFamily="34" charset="0"/>
              </a:rPr>
              <a:t>Virtual</a:t>
            </a:r>
            <a:r>
              <a:rPr lang="en-US" sz="3600" b="1" spc="-55">
                <a:latin typeface="Tahoma" panose="020B0604030504040204" pitchFamily="34" charset="0"/>
                <a:ea typeface="Tahoma" panose="020B0604030504040204" pitchFamily="34" charset="0"/>
                <a:cs typeface="Tahoma" panose="020B0604030504040204" pitchFamily="34" charset="0"/>
              </a:rPr>
              <a:t> </a:t>
            </a:r>
            <a:r>
              <a:rPr lang="en-US" sz="3600" b="1" spc="-15">
                <a:latin typeface="Tahoma" panose="020B0604030504040204" pitchFamily="34" charset="0"/>
                <a:ea typeface="Tahoma" panose="020B0604030504040204" pitchFamily="34" charset="0"/>
                <a:cs typeface="Tahoma" panose="020B0604030504040204" pitchFamily="34" charset="0"/>
              </a:rPr>
              <a:t>Housekeeping</a:t>
            </a:r>
            <a:endParaRPr lang="en-US" sz="3600" b="1">
              <a:latin typeface="Tahoma" panose="020B0604030504040204" pitchFamily="34" charset="0"/>
              <a:ea typeface="Tahoma" panose="020B0604030504040204" pitchFamily="34" charset="0"/>
              <a:cs typeface="Tahoma" panose="020B0604030504040204" pitchFamily="34" charset="0"/>
            </a:endParaRPr>
          </a:p>
        </p:txBody>
      </p:sp>
      <p:sp>
        <p:nvSpPr>
          <p:cNvPr id="4" name="object 4"/>
          <p:cNvSpPr txBox="1"/>
          <p:nvPr/>
        </p:nvSpPr>
        <p:spPr>
          <a:xfrm>
            <a:off x="10124947" y="6527250"/>
            <a:ext cx="210185" cy="220979"/>
          </a:xfrm>
          <a:prstGeom prst="rect">
            <a:avLst/>
          </a:prstGeom>
        </p:spPr>
        <p:txBody>
          <a:bodyPr vert="horz" wrap="square" lIns="0" tIns="22860" rIns="0" bIns="0" rtlCol="0">
            <a:spAutoFit/>
          </a:bodyPr>
          <a:lstStyle/>
          <a:p>
            <a:pPr marL="112395">
              <a:lnSpc>
                <a:spcPct val="100000"/>
              </a:lnSpc>
              <a:spcBef>
                <a:spcPts val="180"/>
              </a:spcBef>
            </a:pPr>
            <a:fld id="{81D60167-4931-47E6-BA6A-407CBD079E47}" type="slidenum">
              <a:rPr sz="1200" spc="-5" dirty="0">
                <a:solidFill>
                  <a:srgbClr val="061D28"/>
                </a:solidFill>
                <a:latin typeface="Arial"/>
                <a:cs typeface="Arial"/>
              </a:rPr>
              <a:t>2</a:t>
            </a:fld>
            <a:endParaRPr sz="1200">
              <a:latin typeface="Arial"/>
              <a:cs typeface="Arial"/>
            </a:endParaRPr>
          </a:p>
        </p:txBody>
      </p:sp>
      <p:sp>
        <p:nvSpPr>
          <p:cNvPr id="3" name="object 3"/>
          <p:cNvSpPr txBox="1"/>
          <p:nvPr/>
        </p:nvSpPr>
        <p:spPr>
          <a:xfrm>
            <a:off x="731793" y="1230490"/>
            <a:ext cx="11123720" cy="5407249"/>
          </a:xfrm>
          <a:prstGeom prst="rect">
            <a:avLst/>
          </a:prstGeom>
        </p:spPr>
        <p:txBody>
          <a:bodyPr vert="horz" wrap="square" lIns="0" tIns="142875" rIns="0" bIns="0" rtlCol="0" anchor="t">
            <a:spAutoFit/>
          </a:bodyPr>
          <a:lstStyle/>
          <a:p>
            <a:pPr marL="241300" indent="-228600">
              <a:lnSpc>
                <a:spcPct val="100000"/>
              </a:lnSpc>
              <a:spcBef>
                <a:spcPts val="1125"/>
              </a:spcBef>
              <a:buChar char="•"/>
              <a:tabLst>
                <a:tab pos="241300" algn="l"/>
              </a:tabLst>
            </a:pPr>
            <a:r>
              <a:rPr lang="en-US" sz="2200" spc="-10">
                <a:solidFill>
                  <a:srgbClr val="002060"/>
                </a:solidFill>
                <a:latin typeface="Tahoma" panose="020B0604030504040204" pitchFamily="34" charset="0"/>
                <a:ea typeface="Tahoma" panose="020B0604030504040204" pitchFamily="34" charset="0"/>
                <a:cs typeface="Tahoma" panose="020B0604030504040204" pitchFamily="34" charset="0"/>
              </a:rPr>
              <a:t>Webinar</a:t>
            </a:r>
            <a:r>
              <a:rPr lang="en-US" sz="22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conducted</a:t>
            </a:r>
            <a:r>
              <a:rPr lang="en-US" sz="2200" spc="2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remotely</a:t>
            </a:r>
            <a:r>
              <a:rPr lang="en-US" sz="22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via</a:t>
            </a:r>
            <a:r>
              <a:rPr lang="en-US" sz="22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200">
                <a:solidFill>
                  <a:srgbClr val="002060"/>
                </a:solidFill>
                <a:latin typeface="Tahoma" panose="020B0604030504040204" pitchFamily="34" charset="0"/>
                <a:ea typeface="Tahoma" panose="020B0604030504040204" pitchFamily="34" charset="0"/>
                <a:cs typeface="Tahoma" panose="020B0604030504040204" pitchFamily="34" charset="0"/>
              </a:rPr>
              <a:t>Zoom</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and</a:t>
            </a:r>
            <a:r>
              <a:rPr lang="en-US" sz="22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is</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being</a:t>
            </a:r>
            <a:r>
              <a:rPr lang="en-US" sz="2200" spc="2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recorded</a:t>
            </a:r>
          </a:p>
          <a:p>
            <a:pPr marL="241300" indent="-228600">
              <a:lnSpc>
                <a:spcPct val="100000"/>
              </a:lnSpc>
              <a:spcBef>
                <a:spcPts val="1125"/>
              </a:spcBef>
              <a:buChar char="•"/>
              <a:tabLst>
                <a:tab pos="241300" algn="l"/>
              </a:tabLst>
            </a:pP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Program Webpage:</a:t>
            </a:r>
          </a:p>
          <a:p>
            <a:pPr marL="698500" lvl="1" indent="-228600">
              <a:spcBef>
                <a:spcPts val="1125"/>
              </a:spcBef>
              <a:buChar char="•"/>
              <a:tabLst>
                <a:tab pos="241300" algn="l"/>
              </a:tabLst>
            </a:pPr>
            <a:r>
              <a:rPr lang="en-US" sz="2200">
                <a:latin typeface="Tahoma" panose="020B0604030504040204" pitchFamily="34" charset="0"/>
                <a:ea typeface="Tahoma" panose="020B0604030504040204" pitchFamily="34" charset="0"/>
                <a:cs typeface="Tahoma" panose="020B0604030504040204" pitchFamily="34" charset="0"/>
                <a:hlinkClick r:id="rId2"/>
              </a:rPr>
              <a:t>https://www.energy.ca.gov/programs-and-topics/programs/california-electric-homes-program-calehp</a:t>
            </a:r>
            <a:endParaRPr lang="en-US" sz="2200">
              <a:latin typeface="Tahoma" panose="020B0604030504040204" pitchFamily="34" charset="0"/>
              <a:ea typeface="Tahoma" panose="020B0604030504040204" pitchFamily="34" charset="0"/>
              <a:cs typeface="Tahoma" panose="020B0604030504040204" pitchFamily="34" charset="0"/>
            </a:endParaRPr>
          </a:p>
          <a:p>
            <a:pPr marL="698500" lvl="1" indent="-228600">
              <a:spcBef>
                <a:spcPts val="1125"/>
              </a:spcBef>
              <a:buChar char="•"/>
              <a:tabLst>
                <a:tab pos="241300" algn="l"/>
              </a:tabLst>
            </a:pPr>
            <a:endParaRPr lang="en-US">
              <a:latin typeface="Tahoma" panose="020B0604030504040204" pitchFamily="34" charset="0"/>
              <a:ea typeface="Tahoma" panose="020B0604030504040204" pitchFamily="34" charset="0"/>
              <a:cs typeface="Tahoma" panose="020B0604030504040204" pitchFamily="34" charset="0"/>
            </a:endParaRPr>
          </a:p>
          <a:p>
            <a:pPr marL="241300" indent="-228600">
              <a:spcBef>
                <a:spcPts val="1125"/>
              </a:spcBef>
              <a:buChar char="•"/>
              <a:tabLst>
                <a:tab pos="241300" algn="l"/>
              </a:tabLst>
            </a:pPr>
            <a:r>
              <a:rPr lang="en-US" sz="2200">
                <a:solidFill>
                  <a:srgbClr val="002060"/>
                </a:solidFill>
                <a:latin typeface="Tahoma" panose="020B0604030504040204" pitchFamily="34" charset="0"/>
                <a:ea typeface="Tahoma" panose="020B0604030504040204" pitchFamily="34" charset="0"/>
                <a:cs typeface="Tahoma" panose="020B0604030504040204" pitchFamily="34" charset="0"/>
              </a:rPr>
              <a:t>Virtual Participation through Zoom</a:t>
            </a:r>
          </a:p>
          <a:p>
            <a:pPr marL="698500" lvl="1" indent="-228600">
              <a:spcBef>
                <a:spcPts val="1125"/>
              </a:spcBef>
              <a:buChar char="•"/>
              <a:tabLst>
                <a:tab pos="241300" algn="l"/>
              </a:tabLst>
            </a:pPr>
            <a:r>
              <a:rPr lang="en-US" sz="2200">
                <a:solidFill>
                  <a:srgbClr val="002060"/>
                </a:solidFill>
                <a:latin typeface="Tahoma" panose="020B0604030504040204" pitchFamily="34" charset="0"/>
                <a:ea typeface="Tahoma" panose="020B0604030504040204" pitchFamily="34" charset="0"/>
                <a:cs typeface="Tahoma" panose="020B0604030504040204" pitchFamily="34" charset="0"/>
              </a:rPr>
              <a:t>Raise Hand or Q&amp;A feature</a:t>
            </a:r>
          </a:p>
          <a:p>
            <a:pPr marL="698500" lvl="1" indent="-228600">
              <a:spcBef>
                <a:spcPts val="1125"/>
              </a:spcBef>
              <a:buChar char="•"/>
              <a:tabLst>
                <a:tab pos="241300" algn="l"/>
              </a:tabLst>
            </a:pPr>
            <a:r>
              <a:rPr lang="en-US" sz="2200">
                <a:solidFill>
                  <a:srgbClr val="002060"/>
                </a:solidFill>
                <a:latin typeface="Tahoma" panose="020B0604030504040204" pitchFamily="34" charset="0"/>
                <a:ea typeface="Tahoma" panose="020B0604030504040204" pitchFamily="34" charset="0"/>
                <a:cs typeface="Tahoma" panose="020B0604030504040204" pitchFamily="34" charset="0"/>
              </a:rPr>
              <a:t>Telephone participants dial *9 to raise your hand</a:t>
            </a:r>
          </a:p>
          <a:p>
            <a:pPr marL="698500" lvl="1" indent="-228600">
              <a:spcBef>
                <a:spcPts val="1125"/>
              </a:spcBef>
              <a:buChar char="•"/>
              <a:tabLst>
                <a:tab pos="241300" algn="l"/>
              </a:tabLst>
            </a:pPr>
            <a:endParaRPr lang="en-US">
              <a:solidFill>
                <a:srgbClr val="002060"/>
              </a:solidFill>
              <a:latin typeface="Tahoma" panose="020B0604030504040204" pitchFamily="34" charset="0"/>
              <a:ea typeface="Tahoma" panose="020B0604030504040204" pitchFamily="34" charset="0"/>
              <a:cs typeface="Tahoma" panose="020B0604030504040204" pitchFamily="34" charset="0"/>
            </a:endParaRPr>
          </a:p>
          <a:p>
            <a:pPr marL="241300" indent="-228600">
              <a:spcBef>
                <a:spcPts val="1125"/>
              </a:spcBef>
              <a:buChar char="•"/>
              <a:tabLst>
                <a:tab pos="241300" algn="l"/>
              </a:tabLst>
            </a:pPr>
            <a:r>
              <a:rPr lang="en-US" sz="2200">
                <a:solidFill>
                  <a:srgbClr val="002060"/>
                </a:solidFill>
                <a:latin typeface="Tahoma" panose="020B0604030504040204" pitchFamily="34" charset="0"/>
                <a:ea typeface="Tahoma" panose="020B0604030504040204" pitchFamily="34" charset="0"/>
                <a:cs typeface="Tahoma" panose="020B0604030504040204" pitchFamily="34" charset="0"/>
              </a:rPr>
              <a:t>Written Comments to Docket # 21-DECARB-01:</a:t>
            </a:r>
          </a:p>
          <a:p>
            <a:pPr marL="698500" marR="13335" lvl="1" indent="-228600">
              <a:lnSpc>
                <a:spcPts val="2300"/>
              </a:lnSpc>
              <a:spcBef>
                <a:spcPts val="1085"/>
              </a:spcBef>
              <a:buFont typeface="Arial"/>
              <a:buChar char="•"/>
              <a:tabLst>
                <a:tab pos="698500" algn="l"/>
              </a:tabLst>
            </a:pPr>
            <a:r>
              <a:rPr lang="en-US" sz="2000" spc="5">
                <a:latin typeface="Tahoma" panose="020B0604030504040204" pitchFamily="34" charset="0"/>
                <a:ea typeface="Tahoma" panose="020B0604030504040204" pitchFamily="34" charset="0"/>
                <a:cs typeface="Tahoma" panose="020B0604030504040204" pitchFamily="34" charset="0"/>
                <a:hlinkClick r:id="rId3"/>
              </a:rPr>
              <a:t>https://efiling.energy.ca.gov/Ecomment/Ecomment.aspx?docketnumber=21-DECARB-01 </a:t>
            </a:r>
            <a:endParaRPr lang="en-US" sz="2000" spc="5">
              <a:latin typeface="Tahoma" panose="020B0604030504040204" pitchFamily="34" charset="0"/>
              <a:ea typeface="Tahoma" panose="020B0604030504040204" pitchFamily="34" charset="0"/>
              <a:cs typeface="Tahoma" panose="020B0604030504040204" pitchFamily="34" charset="0"/>
            </a:endParaRPr>
          </a:p>
          <a:p>
            <a:pPr marL="698500" marR="13335" lvl="1" indent="-228600">
              <a:lnSpc>
                <a:spcPts val="2300"/>
              </a:lnSpc>
              <a:spcBef>
                <a:spcPts val="1085"/>
              </a:spcBef>
              <a:buFont typeface="Arial"/>
              <a:buChar char="•"/>
              <a:tabLst>
                <a:tab pos="698500" algn="l"/>
              </a:tabLst>
            </a:pPr>
            <a:r>
              <a:rPr lang="en-US" sz="2000" b="1" spc="5">
                <a:solidFill>
                  <a:srgbClr val="C00000"/>
                </a:solidFill>
                <a:uFill>
                  <a:solidFill>
                    <a:srgbClr val="F49100"/>
                  </a:solidFill>
                </a:uFill>
                <a:latin typeface="Tahoma" panose="020B0604030504040204" pitchFamily="34" charset="0"/>
                <a:ea typeface="Tahoma" panose="020B0604030504040204" pitchFamily="34" charset="0"/>
                <a:cs typeface="Tahoma" panose="020B0604030504040204" pitchFamily="34" charset="0"/>
              </a:rPr>
              <a:t>Deadline: Thursday, March 31, 2022, by 5:00 P.M.</a:t>
            </a:r>
            <a:endParaRPr lang="en-US" sz="2000" b="1" spc="-5">
              <a:solidFill>
                <a:srgbClr val="C00000"/>
              </a:solidFill>
              <a:uFill>
                <a:solidFill>
                  <a:srgbClr val="F49100"/>
                </a:solidFill>
              </a:u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8" y="340106"/>
            <a:ext cx="8528812" cy="566181"/>
          </a:xfrm>
          <a:prstGeom prst="rect">
            <a:avLst/>
          </a:prstGeom>
        </p:spPr>
        <p:txBody>
          <a:bodyPr vert="horz" wrap="square" lIns="0" tIns="12065" rIns="0" bIns="0" rtlCol="0">
            <a:spAutoFit/>
          </a:bodyPr>
          <a:lstStyle/>
          <a:p>
            <a:pPr marL="12700">
              <a:lnSpc>
                <a:spcPct val="100000"/>
              </a:lnSpc>
              <a:spcBef>
                <a:spcPts val="95"/>
              </a:spcBef>
            </a:pPr>
            <a:r>
              <a:rPr lang="en-US" sz="3600" b="1" spc="35">
                <a:latin typeface="Tahoma" panose="020B0604030504040204" pitchFamily="34" charset="0"/>
                <a:ea typeface="Tahoma" panose="020B0604030504040204" pitchFamily="34" charset="0"/>
                <a:cs typeface="Tahoma" panose="020B0604030504040204" pitchFamily="34" charset="0"/>
              </a:rPr>
              <a:t>Welcome!</a:t>
            </a:r>
            <a:endParaRPr lang="en-US" sz="3600" b="1">
              <a:latin typeface="Tahoma" panose="020B0604030504040204" pitchFamily="34" charset="0"/>
              <a:ea typeface="Tahoma" panose="020B0604030504040204" pitchFamily="34" charset="0"/>
              <a:cs typeface="Tahoma" panose="020B0604030504040204" pitchFamily="34" charset="0"/>
            </a:endParaRPr>
          </a:p>
        </p:txBody>
      </p:sp>
      <p:sp>
        <p:nvSpPr>
          <p:cNvPr id="4" name="object 4"/>
          <p:cNvSpPr txBox="1"/>
          <p:nvPr/>
        </p:nvSpPr>
        <p:spPr>
          <a:xfrm>
            <a:off x="10124947" y="6527250"/>
            <a:ext cx="210185" cy="220979"/>
          </a:xfrm>
          <a:prstGeom prst="rect">
            <a:avLst/>
          </a:prstGeom>
        </p:spPr>
        <p:txBody>
          <a:bodyPr vert="horz" wrap="square" lIns="0" tIns="22860" rIns="0" bIns="0" rtlCol="0">
            <a:spAutoFit/>
          </a:bodyPr>
          <a:lstStyle/>
          <a:p>
            <a:pPr marL="112395">
              <a:lnSpc>
                <a:spcPct val="100000"/>
              </a:lnSpc>
              <a:spcBef>
                <a:spcPts val="180"/>
              </a:spcBef>
            </a:pPr>
            <a:fld id="{81D60167-4931-47E6-BA6A-407CBD079E47}" type="slidenum">
              <a:rPr sz="1200" spc="-5" dirty="0">
                <a:solidFill>
                  <a:srgbClr val="061D28"/>
                </a:solidFill>
                <a:latin typeface="Arial"/>
                <a:cs typeface="Arial"/>
              </a:rPr>
              <a:t>3</a:t>
            </a:fld>
            <a:endParaRPr sz="1200">
              <a:latin typeface="Arial"/>
              <a:cs typeface="Arial"/>
            </a:endParaRPr>
          </a:p>
        </p:txBody>
      </p:sp>
      <p:sp>
        <p:nvSpPr>
          <p:cNvPr id="3" name="object 3"/>
          <p:cNvSpPr txBox="1"/>
          <p:nvPr/>
        </p:nvSpPr>
        <p:spPr>
          <a:xfrm>
            <a:off x="587064" y="1557686"/>
            <a:ext cx="10667365" cy="513602"/>
          </a:xfrm>
          <a:prstGeom prst="rect">
            <a:avLst/>
          </a:prstGeom>
        </p:spPr>
        <p:txBody>
          <a:bodyPr vert="horz" wrap="square" lIns="0" tIns="142875" rIns="0" bIns="0" rtlCol="0" anchor="t">
            <a:spAutoFit/>
          </a:bodyPr>
          <a:lstStyle/>
          <a:p>
            <a:pPr marL="12700" algn="ctr">
              <a:lnSpc>
                <a:spcPct val="100000"/>
              </a:lnSpc>
              <a:spcBef>
                <a:spcPts val="1125"/>
              </a:spcBef>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Commissioner J. Andrew McAllister, Ph.D.</a:t>
            </a:r>
          </a:p>
        </p:txBody>
      </p:sp>
      <p:pic>
        <p:nvPicPr>
          <p:cNvPr id="6" name="Picture 5" descr="A picture of Commissioner McAllister in a suit smiling&#10;&#10;">
            <a:extLst>
              <a:ext uri="{FF2B5EF4-FFF2-40B4-BE49-F238E27FC236}">
                <a16:creationId xmlns:a16="http://schemas.microsoft.com/office/drawing/2014/main" id="{29B85BB3-043F-4CAE-A4D9-90DF7FCD14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1088" y="2411969"/>
            <a:ext cx="2844210" cy="3792280"/>
          </a:xfrm>
          <a:prstGeom prst="rect">
            <a:avLst/>
          </a:prstGeom>
        </p:spPr>
      </p:pic>
    </p:spTree>
    <p:extLst>
      <p:ext uri="{BB962C8B-B14F-4D97-AF65-F5344CB8AC3E}">
        <p14:creationId xmlns:p14="http://schemas.microsoft.com/office/powerpoint/2010/main" val="18054828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59177" y="51051"/>
            <a:ext cx="10667365" cy="1120178"/>
          </a:xfrm>
          <a:prstGeom prst="rect">
            <a:avLst/>
          </a:prstGeom>
        </p:spPr>
        <p:txBody>
          <a:bodyPr vert="horz" wrap="square" lIns="0" tIns="12065" rIns="0" bIns="0" rtlCol="0" anchor="t">
            <a:spAutoFit/>
          </a:bodyPr>
          <a:lstStyle/>
          <a:p>
            <a:pPr marL="12700">
              <a:spcBef>
                <a:spcPts val="95"/>
              </a:spcBef>
            </a:pPr>
            <a:r>
              <a:rPr lang="en-US" sz="3600" b="1" spc="35">
                <a:latin typeface="Tahoma"/>
                <a:ea typeface="Tahoma"/>
                <a:cs typeface="Tahoma"/>
              </a:rPr>
              <a:t>CA Electric Homes Program: </a:t>
            </a:r>
            <a:br>
              <a:rPr lang="en-US" sz="3600" b="1" spc="35">
                <a:latin typeface="Tahoma"/>
                <a:ea typeface="Tahoma"/>
                <a:cs typeface="Tahoma"/>
              </a:rPr>
            </a:br>
            <a:r>
              <a:rPr lang="en-US" sz="3600" b="1" spc="35">
                <a:latin typeface="Tahoma"/>
                <a:ea typeface="Tahoma"/>
                <a:cs typeface="Tahoma"/>
              </a:rPr>
              <a:t>Workshop Goals  </a:t>
            </a:r>
            <a:endParaRPr lang="en-US" sz="3600" b="1">
              <a:latin typeface="Tahoma" panose="020B0604030504040204" pitchFamily="34" charset="0"/>
              <a:ea typeface="Tahoma" panose="020B0604030504040204" pitchFamily="34" charset="0"/>
              <a:cs typeface="Tahoma" panose="020B0604030504040204" pitchFamily="34" charset="0"/>
            </a:endParaRPr>
          </a:p>
        </p:txBody>
      </p:sp>
      <p:sp>
        <p:nvSpPr>
          <p:cNvPr id="4" name="object 4"/>
          <p:cNvSpPr txBox="1"/>
          <p:nvPr/>
        </p:nvSpPr>
        <p:spPr>
          <a:xfrm>
            <a:off x="10124947" y="6527250"/>
            <a:ext cx="210185" cy="220979"/>
          </a:xfrm>
          <a:prstGeom prst="rect">
            <a:avLst/>
          </a:prstGeom>
        </p:spPr>
        <p:txBody>
          <a:bodyPr vert="horz" wrap="square" lIns="0" tIns="22860" rIns="0" bIns="0" rtlCol="0">
            <a:spAutoFit/>
          </a:bodyPr>
          <a:lstStyle/>
          <a:p>
            <a:pPr marL="112395">
              <a:lnSpc>
                <a:spcPct val="100000"/>
              </a:lnSpc>
              <a:spcBef>
                <a:spcPts val="180"/>
              </a:spcBef>
            </a:pPr>
            <a:fld id="{81D60167-4931-47E6-BA6A-407CBD079E47}" type="slidenum">
              <a:rPr sz="1200" spc="-5" dirty="0">
                <a:solidFill>
                  <a:srgbClr val="061D28"/>
                </a:solidFill>
                <a:latin typeface="Arial"/>
                <a:cs typeface="Arial"/>
              </a:rPr>
              <a:t>4</a:t>
            </a:fld>
            <a:endParaRPr sz="1200">
              <a:latin typeface="Arial"/>
              <a:cs typeface="Arial"/>
            </a:endParaRPr>
          </a:p>
        </p:txBody>
      </p:sp>
      <p:sp>
        <p:nvSpPr>
          <p:cNvPr id="3" name="object 3"/>
          <p:cNvSpPr txBox="1"/>
          <p:nvPr/>
        </p:nvSpPr>
        <p:spPr>
          <a:xfrm>
            <a:off x="393387" y="1418675"/>
            <a:ext cx="8930913" cy="5299528"/>
          </a:xfrm>
          <a:prstGeom prst="rect">
            <a:avLst/>
          </a:prstGeom>
        </p:spPr>
        <p:txBody>
          <a:bodyPr vert="horz" wrap="square" lIns="0" tIns="142875" rIns="0" bIns="0" rtlCol="0" anchor="t">
            <a:spAutoFit/>
          </a:bodyPr>
          <a:lstStyle/>
          <a:p>
            <a:pPr marL="469900" indent="-457200">
              <a:spcBef>
                <a:spcPts val="1125"/>
              </a:spcBef>
              <a:buFont typeface="Wingdings" panose="05000000000000000000" pitchFamily="2" charset="2"/>
              <a:buChar char="Ø"/>
            </a:pPr>
            <a:r>
              <a:rPr lang="en-US" sz="2800" spc="-10">
                <a:solidFill>
                  <a:srgbClr val="073762"/>
                </a:solidFill>
                <a:latin typeface="Tahoma"/>
                <a:ea typeface="Tahoma"/>
                <a:cs typeface="Tahoma"/>
              </a:rPr>
              <a:t>Outline California Energy Commission’s (CEC) approach on Program's third-Party Administration  </a:t>
            </a:r>
          </a:p>
          <a:p>
            <a:pPr marL="469900" indent="-457200">
              <a:spcBef>
                <a:spcPts val="1125"/>
              </a:spcBef>
              <a:buFont typeface="Wingdings" panose="05000000000000000000" pitchFamily="2" charset="2"/>
              <a:buChar char="Ø"/>
            </a:pPr>
            <a:r>
              <a:rPr lang="en-US" sz="2800" spc="-10">
                <a:solidFill>
                  <a:srgbClr val="073762"/>
                </a:solidFill>
                <a:latin typeface="Tahoma"/>
                <a:ea typeface="Tahoma"/>
                <a:cs typeface="Tahoma"/>
              </a:rPr>
              <a:t>Solicit Input on: </a:t>
            </a:r>
          </a:p>
          <a:p>
            <a:pPr marL="927100" lvl="1" indent="-457200">
              <a:spcBef>
                <a:spcPts val="1125"/>
              </a:spcBef>
              <a:buFont typeface="Wingdings" panose="05000000000000000000" pitchFamily="2" charset="2"/>
              <a:buChar char="ü"/>
            </a:pPr>
            <a:r>
              <a:rPr lang="en-US" sz="2800" spc="-10">
                <a:solidFill>
                  <a:srgbClr val="073762"/>
                </a:solidFill>
                <a:latin typeface="Tahoma"/>
                <a:ea typeface="Tahoma"/>
                <a:cs typeface="Tahoma"/>
              </a:rPr>
              <a:t>Guiding Principles for Program Design </a:t>
            </a:r>
          </a:p>
          <a:p>
            <a:pPr marL="927100" lvl="1" indent="-457200">
              <a:spcBef>
                <a:spcPts val="1125"/>
              </a:spcBef>
              <a:buFont typeface="Wingdings" panose="05000000000000000000" pitchFamily="2" charset="2"/>
              <a:buChar char="ü"/>
            </a:pPr>
            <a:r>
              <a:rPr lang="en-US" sz="2800" spc="-10">
                <a:solidFill>
                  <a:srgbClr val="073762"/>
                </a:solidFill>
                <a:latin typeface="Tahoma"/>
                <a:ea typeface="Tahoma"/>
                <a:cs typeface="Tahoma"/>
              </a:rPr>
              <a:t>Solicitation Requirements and Specific Design Elements</a:t>
            </a:r>
          </a:p>
          <a:p>
            <a:pPr marL="927100" lvl="1" indent="-457200">
              <a:spcBef>
                <a:spcPts val="1125"/>
              </a:spcBef>
              <a:buFont typeface="Wingdings" panose="05000000000000000000" pitchFamily="2" charset="2"/>
              <a:buChar char="ü"/>
            </a:pPr>
            <a:r>
              <a:rPr lang="en-US" sz="2800" spc="-10">
                <a:solidFill>
                  <a:srgbClr val="073762"/>
                </a:solidFill>
                <a:latin typeface="Tahoma"/>
                <a:ea typeface="Tahoma"/>
                <a:cs typeface="Tahoma"/>
              </a:rPr>
              <a:t>Potential Market Transformation Initiatives   </a:t>
            </a:r>
          </a:p>
          <a:p>
            <a:pPr marL="1384300" lvl="2" indent="-457200">
              <a:spcBef>
                <a:spcPts val="1125"/>
              </a:spcBef>
              <a:buFont typeface="Wingdings" panose="05000000000000000000" pitchFamily="2" charset="2"/>
              <a:buChar char="§"/>
            </a:pPr>
            <a:r>
              <a:rPr lang="en-US" sz="2800" spc="-10">
                <a:solidFill>
                  <a:srgbClr val="073762"/>
                </a:solidFill>
                <a:latin typeface="Tahoma"/>
                <a:ea typeface="Tahoma"/>
                <a:cs typeface="Tahoma"/>
              </a:rPr>
              <a:t>Technical Assistance</a:t>
            </a:r>
            <a:endParaRPr lang="en-US" sz="2800">
              <a:solidFill>
                <a:srgbClr val="073762"/>
              </a:solidFill>
              <a:highlight>
                <a:srgbClr val="FFFF00"/>
              </a:highlight>
              <a:latin typeface="Tahoma"/>
              <a:ea typeface="Tahoma"/>
              <a:cs typeface="Tahoma"/>
            </a:endParaRPr>
          </a:p>
          <a:p>
            <a:pPr marL="1384300" lvl="2" indent="-457200">
              <a:spcBef>
                <a:spcPts val="1125"/>
              </a:spcBef>
              <a:buFont typeface="Wingdings" panose="05000000000000000000" pitchFamily="2" charset="2"/>
              <a:buChar char="§"/>
            </a:pPr>
            <a:r>
              <a:rPr lang="en-US" sz="2800" spc="-10">
                <a:solidFill>
                  <a:srgbClr val="073762"/>
                </a:solidFill>
                <a:latin typeface="Tahoma"/>
                <a:ea typeface="Tahoma"/>
                <a:cs typeface="Tahoma"/>
              </a:rPr>
              <a:t>Building Recognition Concept</a:t>
            </a:r>
            <a:endParaRPr lang="en-US" sz="2800">
              <a:solidFill>
                <a:srgbClr val="073762"/>
              </a:solidFill>
              <a:highlight>
                <a:srgbClr val="FFFF00"/>
              </a:highlight>
              <a:latin typeface="Tahoma"/>
              <a:ea typeface="Tahoma"/>
              <a:cs typeface="Tahoma"/>
            </a:endParaRPr>
          </a:p>
        </p:txBody>
      </p:sp>
      <p:pic>
        <p:nvPicPr>
          <p:cNvPr id="6" name="Picture 5" descr="picture of house">
            <a:extLst>
              <a:ext uri="{FF2B5EF4-FFF2-40B4-BE49-F238E27FC236}">
                <a16:creationId xmlns:a16="http://schemas.microsoft.com/office/drawing/2014/main" id="{46246FCB-33F3-4118-91FC-B105466EA34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99710" y="2723081"/>
            <a:ext cx="3554631" cy="2370939"/>
          </a:xfrm>
          <a:prstGeom prst="rect">
            <a:avLst/>
          </a:prstGeom>
        </p:spPr>
      </p:pic>
    </p:spTree>
    <p:extLst>
      <p:ext uri="{BB962C8B-B14F-4D97-AF65-F5344CB8AC3E}">
        <p14:creationId xmlns:p14="http://schemas.microsoft.com/office/powerpoint/2010/main" val="1942564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76576" y="304545"/>
            <a:ext cx="8943939" cy="566181"/>
          </a:xfrm>
          <a:prstGeom prst="rect">
            <a:avLst/>
          </a:prstGeom>
        </p:spPr>
        <p:txBody>
          <a:bodyPr vert="horz" wrap="square" lIns="0" tIns="12065" rIns="0" bIns="0" rtlCol="0">
            <a:spAutoFit/>
          </a:bodyPr>
          <a:lstStyle/>
          <a:p>
            <a:pPr marL="12700">
              <a:lnSpc>
                <a:spcPct val="100000"/>
              </a:lnSpc>
              <a:spcBef>
                <a:spcPts val="95"/>
              </a:spcBef>
            </a:pPr>
            <a:r>
              <a:rPr lang="en-US" sz="3600" b="1" spc="-5">
                <a:latin typeface="Tahoma" panose="020B0604030504040204" pitchFamily="34" charset="0"/>
                <a:ea typeface="Tahoma" panose="020B0604030504040204" pitchFamily="34" charset="0"/>
                <a:cs typeface="Tahoma" panose="020B0604030504040204" pitchFamily="34" charset="0"/>
              </a:rPr>
              <a:t>Workshop Agenda</a:t>
            </a:r>
            <a:endParaRPr lang="en-US" sz="3600" b="1">
              <a:latin typeface="Tahoma" panose="020B0604030504040204" pitchFamily="34" charset="0"/>
              <a:ea typeface="Tahoma" panose="020B0604030504040204" pitchFamily="34" charset="0"/>
              <a:cs typeface="Tahoma" panose="020B0604030504040204" pitchFamily="34" charset="0"/>
            </a:endParaRPr>
          </a:p>
        </p:txBody>
      </p:sp>
      <p:sp>
        <p:nvSpPr>
          <p:cNvPr id="3" name="object 3"/>
          <p:cNvSpPr txBox="1"/>
          <p:nvPr/>
        </p:nvSpPr>
        <p:spPr>
          <a:xfrm>
            <a:off x="1193533" y="1213264"/>
            <a:ext cx="8795377" cy="5287345"/>
          </a:xfrm>
          <a:prstGeom prst="rect">
            <a:avLst/>
          </a:prstGeom>
        </p:spPr>
        <p:txBody>
          <a:bodyPr vert="horz" wrap="square" lIns="0" tIns="163830" rIns="0" bIns="0" rtlCol="0">
            <a:spAutoFit/>
          </a:bodyPr>
          <a:lstStyle/>
          <a:p>
            <a:pPr marL="12700">
              <a:spcBef>
                <a:spcPts val="1290"/>
              </a:spcBef>
              <a:tabLst>
                <a:tab pos="241300" algn="l"/>
              </a:tabLst>
            </a:pPr>
            <a:r>
              <a:rPr lang="en-US" sz="2800" spc="-10">
                <a:solidFill>
                  <a:srgbClr val="073762"/>
                </a:solidFill>
                <a:latin typeface="Tahoma" panose="020B0604030504040204" pitchFamily="34" charset="0"/>
                <a:ea typeface="Tahoma" panose="020B0604030504040204" pitchFamily="34" charset="0"/>
                <a:cs typeface="Tahoma" panose="020B0604030504040204" pitchFamily="34" charset="0"/>
              </a:rPr>
              <a:t>Welcome</a:t>
            </a:r>
          </a:p>
          <a:p>
            <a:pPr marL="12700">
              <a:spcBef>
                <a:spcPts val="1290"/>
              </a:spcBef>
              <a:tabLst>
                <a:tab pos="241300" algn="l"/>
              </a:tabLst>
            </a:pPr>
            <a:r>
              <a:rPr lang="en-US" sz="2800">
                <a:solidFill>
                  <a:srgbClr val="073762"/>
                </a:solidFill>
                <a:latin typeface="Tahoma" panose="020B0604030504040204" pitchFamily="34" charset="0"/>
                <a:ea typeface="Tahoma" panose="020B0604030504040204" pitchFamily="34" charset="0"/>
                <a:cs typeface="Tahoma" panose="020B0604030504040204" pitchFamily="34" charset="0"/>
              </a:rPr>
              <a:t>Program Background</a:t>
            </a:r>
          </a:p>
          <a:p>
            <a:pPr marL="12700">
              <a:spcBef>
                <a:spcPts val="1190"/>
              </a:spcBef>
              <a:tabLst>
                <a:tab pos="241300" algn="l"/>
              </a:tabLst>
            </a:pPr>
            <a:r>
              <a:rPr lang="en-US" sz="2800">
                <a:solidFill>
                  <a:srgbClr val="073762"/>
                </a:solidFill>
                <a:latin typeface="Tahoma" panose="020B0604030504040204" pitchFamily="34" charset="0"/>
                <a:ea typeface="Tahoma" panose="020B0604030504040204" pitchFamily="34" charset="0"/>
                <a:cs typeface="Tahoma" panose="020B0604030504040204" pitchFamily="34" charset="0"/>
              </a:rPr>
              <a:t>Draft Proposed Guiding Principles</a:t>
            </a:r>
            <a:endParaRPr lang="en-US" sz="2800">
              <a:latin typeface="Tahoma" panose="020B0604030504040204" pitchFamily="34" charset="0"/>
              <a:ea typeface="Tahoma" panose="020B0604030504040204" pitchFamily="34" charset="0"/>
              <a:cs typeface="Tahoma" panose="020B0604030504040204" pitchFamily="34" charset="0"/>
            </a:endParaRPr>
          </a:p>
          <a:p>
            <a:pPr marL="1027113" indent="-1014413">
              <a:spcBef>
                <a:spcPts val="1195"/>
              </a:spcBef>
              <a:tabLst>
                <a:tab pos="241300" algn="l"/>
              </a:tabLst>
            </a:pPr>
            <a:r>
              <a:rPr lang="en-US" sz="2800">
                <a:solidFill>
                  <a:srgbClr val="073762"/>
                </a:solidFill>
                <a:latin typeface="Tahoma" panose="020B0604030504040204" pitchFamily="34" charset="0"/>
                <a:ea typeface="Tahoma" panose="020B0604030504040204" pitchFamily="34" charset="0"/>
                <a:cs typeface="Tahoma" panose="020B0604030504040204" pitchFamily="34" charset="0"/>
              </a:rPr>
              <a:t>Third-Party Administrator Requirements &amp; </a:t>
            </a:r>
          </a:p>
          <a:p>
            <a:pPr marL="1027113" indent="-1014413">
              <a:spcBef>
                <a:spcPts val="1195"/>
              </a:spcBef>
              <a:tabLst>
                <a:tab pos="241300" algn="l"/>
              </a:tabLst>
            </a:pPr>
            <a:r>
              <a:rPr lang="en-US" sz="2800">
                <a:solidFill>
                  <a:srgbClr val="073762"/>
                </a:solidFill>
                <a:latin typeface="Tahoma" panose="020B0604030504040204" pitchFamily="34" charset="0"/>
                <a:ea typeface="Tahoma" panose="020B0604030504040204" pitchFamily="34" charset="0"/>
                <a:cs typeface="Tahoma" panose="020B0604030504040204" pitchFamily="34" charset="0"/>
              </a:rPr>
              <a:t>		Potential Program Design Requirements </a:t>
            </a:r>
          </a:p>
          <a:p>
            <a:pPr marL="1027113" indent="-1014413">
              <a:spcBef>
                <a:spcPts val="1195"/>
              </a:spcBef>
              <a:tabLst>
                <a:tab pos="241300" algn="l"/>
              </a:tabLst>
            </a:pPr>
            <a:r>
              <a:rPr lang="en-US" sz="2800">
                <a:solidFill>
                  <a:srgbClr val="073762"/>
                </a:solidFill>
                <a:latin typeface="Tahoma" panose="020B0604030504040204" pitchFamily="34" charset="0"/>
                <a:ea typeface="Tahoma" panose="020B0604030504040204" pitchFamily="34" charset="0"/>
                <a:cs typeface="Tahoma" panose="020B0604030504040204" pitchFamily="34" charset="0"/>
              </a:rPr>
              <a:t>All-Electric Building Recognition Concept </a:t>
            </a:r>
          </a:p>
          <a:p>
            <a:pPr marL="12700">
              <a:spcBef>
                <a:spcPts val="1195"/>
              </a:spcBef>
              <a:tabLst>
                <a:tab pos="241300" algn="l"/>
              </a:tabLst>
            </a:pPr>
            <a:r>
              <a:rPr lang="en-US" sz="2800">
                <a:solidFill>
                  <a:srgbClr val="073762"/>
                </a:solidFill>
                <a:latin typeface="Tahoma" panose="020B0604030504040204" pitchFamily="34" charset="0"/>
                <a:ea typeface="Tahoma" panose="020B0604030504040204" pitchFamily="34" charset="0"/>
                <a:cs typeface="Tahoma" panose="020B0604030504040204" pitchFamily="34" charset="0"/>
              </a:rPr>
              <a:t>Public Comment </a:t>
            </a:r>
          </a:p>
          <a:p>
            <a:pPr marL="12700">
              <a:spcBef>
                <a:spcPts val="1195"/>
              </a:spcBef>
              <a:tabLst>
                <a:tab pos="241300" algn="l"/>
              </a:tabLst>
            </a:pPr>
            <a:r>
              <a:rPr lang="en-US" sz="2800">
                <a:solidFill>
                  <a:srgbClr val="073762"/>
                </a:solidFill>
                <a:latin typeface="Tahoma" panose="020B0604030504040204" pitchFamily="34" charset="0"/>
                <a:ea typeface="Tahoma" panose="020B0604030504040204" pitchFamily="34" charset="0"/>
                <a:cs typeface="Tahoma" panose="020B0604030504040204" pitchFamily="34" charset="0"/>
              </a:rPr>
              <a:t>Next Steps</a:t>
            </a:r>
          </a:p>
          <a:p>
            <a:pPr marL="12700">
              <a:spcBef>
                <a:spcPts val="1195"/>
              </a:spcBef>
              <a:tabLst>
                <a:tab pos="241300" algn="l"/>
              </a:tabLst>
            </a:pPr>
            <a:r>
              <a:rPr lang="en-US" sz="2800">
                <a:solidFill>
                  <a:srgbClr val="073762"/>
                </a:solidFill>
                <a:latin typeface="Tahoma" panose="020B0604030504040204" pitchFamily="34" charset="0"/>
                <a:ea typeface="Tahoma" panose="020B0604030504040204" pitchFamily="34" charset="0"/>
                <a:cs typeface="Tahoma" panose="020B0604030504040204" pitchFamily="34" charset="0"/>
              </a:rPr>
              <a:t>Adjourn</a:t>
            </a: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5" name="object 5"/>
          <p:cNvSpPr txBox="1"/>
          <p:nvPr/>
        </p:nvSpPr>
        <p:spPr>
          <a:xfrm>
            <a:off x="10124947" y="6527250"/>
            <a:ext cx="210185" cy="220979"/>
          </a:xfrm>
          <a:prstGeom prst="rect">
            <a:avLst/>
          </a:prstGeom>
        </p:spPr>
        <p:txBody>
          <a:bodyPr vert="horz" wrap="square" lIns="0" tIns="22860" rIns="0" bIns="0" rtlCol="0">
            <a:spAutoFit/>
          </a:bodyPr>
          <a:lstStyle/>
          <a:p>
            <a:pPr marL="112395">
              <a:lnSpc>
                <a:spcPct val="100000"/>
              </a:lnSpc>
              <a:spcBef>
                <a:spcPts val="180"/>
              </a:spcBef>
            </a:pPr>
            <a:fld id="{81D60167-4931-47E6-BA6A-407CBD079E47}" type="slidenum">
              <a:rPr sz="1200" spc="-5" dirty="0">
                <a:solidFill>
                  <a:srgbClr val="061D28"/>
                </a:solidFill>
                <a:latin typeface="Arial"/>
                <a:cs typeface="Arial"/>
              </a:rPr>
              <a:t>5</a:t>
            </a:fld>
            <a:endParaRPr sz="1200">
              <a:latin typeface="Arial"/>
              <a:cs typeface="Arial"/>
            </a:endParaRPr>
          </a:p>
        </p:txBody>
      </p:sp>
      <p:pic>
        <p:nvPicPr>
          <p:cNvPr id="6" name="Picture 5" descr="picture of a notepad and coffee">
            <a:extLst>
              <a:ext uri="{FF2B5EF4-FFF2-40B4-BE49-F238E27FC236}">
                <a16:creationId xmlns:a16="http://schemas.microsoft.com/office/drawing/2014/main" id="{085A87FE-2A2D-4C15-94DD-611277CB6D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32469" y="1049340"/>
            <a:ext cx="3184956" cy="212330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63710" y="2574545"/>
            <a:ext cx="10139944" cy="1243289"/>
          </a:xfrm>
          <a:prstGeom prst="rect">
            <a:avLst/>
          </a:prstGeom>
        </p:spPr>
        <p:txBody>
          <a:bodyPr vert="horz" wrap="square" lIns="0" tIns="12065" rIns="0" bIns="0" rtlCol="0">
            <a:spAutoFit/>
          </a:bodyPr>
          <a:lstStyle/>
          <a:p>
            <a:pPr marL="12700" algn="l">
              <a:lnSpc>
                <a:spcPct val="100000"/>
              </a:lnSpc>
              <a:spcBef>
                <a:spcPts val="95"/>
              </a:spcBef>
            </a:pPr>
            <a:r>
              <a:rPr lang="en-US" sz="4400" b="1" spc="15">
                <a:solidFill>
                  <a:srgbClr val="112F52"/>
                </a:solidFill>
                <a:latin typeface="Tahoma" panose="020B0604030504040204" pitchFamily="34" charset="0"/>
                <a:ea typeface="Tahoma" panose="020B0604030504040204" pitchFamily="34" charset="0"/>
                <a:cs typeface="Tahoma" panose="020B0604030504040204" pitchFamily="34" charset="0"/>
              </a:rPr>
              <a:t>Background</a:t>
            </a:r>
            <a:br>
              <a:rPr lang="en-US" sz="4400" spc="15">
                <a:solidFill>
                  <a:srgbClr val="112F52"/>
                </a:solidFill>
                <a:latin typeface="Tahoma" panose="020B0604030504040204" pitchFamily="34" charset="0"/>
                <a:ea typeface="Tahoma" panose="020B0604030504040204" pitchFamily="34" charset="0"/>
                <a:cs typeface="Tahoma" panose="020B0604030504040204" pitchFamily="34" charset="0"/>
              </a:rPr>
            </a:br>
            <a:r>
              <a:rPr lang="en-US" sz="3600" spc="15">
                <a:solidFill>
                  <a:srgbClr val="112F52"/>
                </a:solidFill>
                <a:latin typeface="Tahoma" panose="020B0604030504040204" pitchFamily="34" charset="0"/>
                <a:ea typeface="Tahoma" panose="020B0604030504040204" pitchFamily="34" charset="0"/>
                <a:cs typeface="Tahoma" panose="020B0604030504040204" pitchFamily="34" charset="0"/>
              </a:rPr>
              <a:t>California Electric Homes Program (CalEHP)</a:t>
            </a:r>
            <a:endParaRPr lang="en-US" sz="3600">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3414F-4CB6-46D4-9166-A7E7F8B615DF}"/>
              </a:ext>
            </a:extLst>
          </p:cNvPr>
          <p:cNvSpPr>
            <a:spLocks noGrp="1"/>
          </p:cNvSpPr>
          <p:nvPr>
            <p:ph type="title"/>
          </p:nvPr>
        </p:nvSpPr>
        <p:spPr>
          <a:xfrm>
            <a:off x="1315320" y="330019"/>
            <a:ext cx="10584941" cy="553998"/>
          </a:xfrm>
        </p:spPr>
        <p:txBody>
          <a:bodyPr wrap="square" lIns="0" tIns="0" rIns="0" bIns="0" anchor="t">
            <a:spAutoFit/>
          </a:bodyPr>
          <a:lstStyle/>
          <a:p>
            <a:r>
              <a:rPr lang="en-US" sz="3600" b="1" spc="40">
                <a:latin typeface="Tahoma" panose="020B0604030504040204" pitchFamily="34" charset="0"/>
                <a:ea typeface="Tahoma" panose="020B0604030504040204" pitchFamily="34" charset="0"/>
                <a:cs typeface="Tahoma" panose="020B0604030504040204" pitchFamily="34" charset="0"/>
              </a:rPr>
              <a:t>Pr</a:t>
            </a:r>
            <a:r>
              <a:rPr lang="en-US" sz="3600" b="1">
                <a:latin typeface="Tahoma" panose="020B0604030504040204" pitchFamily="34" charset="0"/>
                <a:ea typeface="Tahoma" panose="020B0604030504040204" pitchFamily="34" charset="0"/>
                <a:cs typeface="Tahoma" panose="020B0604030504040204" pitchFamily="34" charset="0"/>
              </a:rPr>
              <a:t>o</a:t>
            </a:r>
            <a:r>
              <a:rPr lang="en-US" sz="3600" b="1" spc="55">
                <a:latin typeface="Tahoma" panose="020B0604030504040204" pitchFamily="34" charset="0"/>
                <a:ea typeface="Tahoma" panose="020B0604030504040204" pitchFamily="34" charset="0"/>
                <a:cs typeface="Tahoma" panose="020B0604030504040204" pitchFamily="34" charset="0"/>
              </a:rPr>
              <a:t>g</a:t>
            </a:r>
            <a:r>
              <a:rPr lang="en-US" sz="3600" b="1" spc="50">
                <a:latin typeface="Tahoma" panose="020B0604030504040204" pitchFamily="34" charset="0"/>
                <a:ea typeface="Tahoma" panose="020B0604030504040204" pitchFamily="34" charset="0"/>
                <a:cs typeface="Tahoma" panose="020B0604030504040204" pitchFamily="34" charset="0"/>
              </a:rPr>
              <a:t>r</a:t>
            </a:r>
            <a:r>
              <a:rPr lang="en-US" sz="3600" b="1">
                <a:latin typeface="Tahoma" panose="020B0604030504040204" pitchFamily="34" charset="0"/>
                <a:ea typeface="Tahoma" panose="020B0604030504040204" pitchFamily="34" charset="0"/>
                <a:cs typeface="Tahoma" panose="020B0604030504040204" pitchFamily="34" charset="0"/>
              </a:rPr>
              <a:t>am Background: What is </a:t>
            </a:r>
            <a:r>
              <a:rPr lang="en-US" sz="3600" b="1" err="1">
                <a:latin typeface="Tahoma" panose="020B0604030504040204" pitchFamily="34" charset="0"/>
                <a:ea typeface="Tahoma" panose="020B0604030504040204" pitchFamily="34" charset="0"/>
                <a:cs typeface="Tahoma" panose="020B0604030504040204" pitchFamily="34" charset="0"/>
              </a:rPr>
              <a:t>CalEHP</a:t>
            </a:r>
            <a:r>
              <a:rPr lang="en-US" sz="3600" b="1">
                <a:latin typeface="Tahoma" panose="020B0604030504040204" pitchFamily="34" charset="0"/>
                <a:ea typeface="Tahoma" panose="020B0604030504040204" pitchFamily="34" charset="0"/>
                <a:cs typeface="Tahoma" panose="020B0604030504040204" pitchFamily="34" charset="0"/>
              </a:rPr>
              <a:t>? </a:t>
            </a:r>
          </a:p>
        </p:txBody>
      </p:sp>
      <p:sp>
        <p:nvSpPr>
          <p:cNvPr id="3" name="Text Placeholder 2">
            <a:extLst>
              <a:ext uri="{FF2B5EF4-FFF2-40B4-BE49-F238E27FC236}">
                <a16:creationId xmlns:a16="http://schemas.microsoft.com/office/drawing/2014/main" id="{828D9178-278D-41E6-8717-C598041D7FC8}"/>
              </a:ext>
            </a:extLst>
          </p:cNvPr>
          <p:cNvSpPr>
            <a:spLocks noGrp="1"/>
          </p:cNvSpPr>
          <p:nvPr>
            <p:ph type="body" idx="1"/>
          </p:nvPr>
        </p:nvSpPr>
        <p:spPr>
          <a:xfrm>
            <a:off x="812037" y="1332008"/>
            <a:ext cx="7286934" cy="4062651"/>
          </a:xfrm>
        </p:spPr>
        <p:txBody>
          <a:bodyPr wrap="square" lIns="0" tIns="0" rIns="0" bIns="0" anchor="t">
            <a:spAutoFit/>
          </a:bodyPr>
          <a:lstStyle/>
          <a:p>
            <a:pPr marL="457200" indent="-365760">
              <a:buFont typeface="Arial" panose="020B0604020202020204" pitchFamily="34" charset="0"/>
              <a:buChar char="•"/>
            </a:pPr>
            <a:r>
              <a:rPr lang="en-US">
                <a:latin typeface="Tahoma" panose="020B0604030504040204" pitchFamily="34" charset="0"/>
                <a:ea typeface="Tahoma" panose="020B0604030504040204" pitchFamily="34" charset="0"/>
                <a:cs typeface="Tahoma" panose="020B0604030504040204" pitchFamily="34" charset="0"/>
              </a:rPr>
              <a:t>Market transformation program to increase the building of all-electric homes, as well as the installation of residential energy storage </a:t>
            </a:r>
          </a:p>
          <a:p>
            <a:pPr marL="457200" indent="-365760">
              <a:buFont typeface="Arial" panose="020B0604020202020204" pitchFamily="34" charset="0"/>
              <a:buChar char="•"/>
            </a:pPr>
            <a:endParaRPr lang="en-US">
              <a:latin typeface="Tahoma" panose="020B0604030504040204" pitchFamily="34" charset="0"/>
              <a:ea typeface="Tahoma" panose="020B0604030504040204" pitchFamily="34" charset="0"/>
              <a:cs typeface="Tahoma" panose="020B0604030504040204" pitchFamily="34" charset="0"/>
            </a:endParaRPr>
          </a:p>
          <a:p>
            <a:pPr marL="457200" indent="-365760">
              <a:buFont typeface="Arial" panose="020B0604020202020204" pitchFamily="34" charset="0"/>
              <a:buChar char="•"/>
            </a:pPr>
            <a:r>
              <a:rPr lang="en-US">
                <a:latin typeface="Tahoma" panose="020B0604030504040204" pitchFamily="34" charset="0"/>
                <a:ea typeface="Tahoma" panose="020B0604030504040204" pitchFamily="34" charset="0"/>
                <a:cs typeface="Tahoma" panose="020B0604030504040204" pitchFamily="34" charset="0"/>
              </a:rPr>
              <a:t>Statewide</a:t>
            </a:r>
            <a:endParaRPr lang="en-US">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365760">
              <a:buFont typeface="Arial" panose="020B0604020202020204" pitchFamily="34" charset="0"/>
              <a:buChar char="•"/>
            </a:pPr>
            <a:endParaRPr lang="en-US">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pPr>
            <a:r>
              <a:rPr lang="en-US">
                <a:solidFill>
                  <a:srgbClr val="002060"/>
                </a:solidFill>
                <a:latin typeface="Tahoma" panose="020B0604030504040204" pitchFamily="34" charset="0"/>
                <a:ea typeface="Tahoma" panose="020B0604030504040204" pitchFamily="34" charset="0"/>
                <a:cs typeface="Tahoma" panose="020B0604030504040204" pitchFamily="34" charset="0"/>
              </a:rPr>
              <a:t>Targets buildings that exceed local and state building energy code </a:t>
            </a:r>
          </a:p>
          <a:p>
            <a:pPr marL="457200" indent="-457200">
              <a:buFont typeface="Arial" panose="020B0604020202020204" pitchFamily="34" charset="0"/>
              <a:buChar char="•"/>
            </a:pPr>
            <a:endParaRPr lang="en-US">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Arial" panose="020B0604020202020204" pitchFamily="34" charset="0"/>
              <a:buChar char="•"/>
            </a:pPr>
            <a:r>
              <a:rPr lang="en-US">
                <a:latin typeface="Tahoma" panose="020B0604030504040204" pitchFamily="34" charset="0"/>
                <a:ea typeface="Tahoma" panose="020B0604030504040204" pitchFamily="34" charset="0"/>
                <a:cs typeface="Tahoma" panose="020B0604030504040204" pitchFamily="34" charset="0"/>
              </a:rPr>
              <a:t>Will be implemented through a competitively selected third-party administrator </a:t>
            </a:r>
          </a:p>
        </p:txBody>
      </p:sp>
      <p:sp>
        <p:nvSpPr>
          <p:cNvPr id="4" name="Slide Number Placeholder 3">
            <a:extLst>
              <a:ext uri="{FF2B5EF4-FFF2-40B4-BE49-F238E27FC236}">
                <a16:creationId xmlns:a16="http://schemas.microsoft.com/office/drawing/2014/main" id="{4A917D7E-8122-456A-B5E8-7CDEDC3E0083}"/>
              </a:ext>
            </a:extLst>
          </p:cNvPr>
          <p:cNvSpPr>
            <a:spLocks noGrp="1"/>
          </p:cNvSpPr>
          <p:nvPr>
            <p:ph type="sldNum" sz="quarter" idx="7"/>
          </p:nvPr>
        </p:nvSpPr>
        <p:spPr/>
        <p:txBody>
          <a:bodyPr/>
          <a:lstStyle/>
          <a:p>
            <a:pPr marL="122555">
              <a:lnSpc>
                <a:spcPts val="1425"/>
              </a:lnSpc>
            </a:pPr>
            <a:fld id="{81D60167-4931-47E6-BA6A-407CBD079E47}" type="slidenum">
              <a:rPr lang="en-US" spc="-5" smtClean="0"/>
              <a:t>7</a:t>
            </a:fld>
            <a:endParaRPr lang="en-US" spc="-5"/>
          </a:p>
        </p:txBody>
      </p:sp>
      <p:sp>
        <p:nvSpPr>
          <p:cNvPr id="5" name="Text Placeholder 2">
            <a:extLst>
              <a:ext uri="{FF2B5EF4-FFF2-40B4-BE49-F238E27FC236}">
                <a16:creationId xmlns:a16="http://schemas.microsoft.com/office/drawing/2014/main" id="{BE5F3DC1-E496-4FA2-A345-91548397749B}"/>
              </a:ext>
            </a:extLst>
          </p:cNvPr>
          <p:cNvSpPr txBox="1">
            <a:spLocks/>
          </p:cNvSpPr>
          <p:nvPr/>
        </p:nvSpPr>
        <p:spPr>
          <a:xfrm>
            <a:off x="7948247" y="2074782"/>
            <a:ext cx="3754440" cy="2985433"/>
          </a:xfrm>
          <a:prstGeom prst="rect">
            <a:avLst/>
          </a:prstGeom>
          <a:ln>
            <a:solidFill>
              <a:srgbClr val="002060"/>
            </a:solidFill>
          </a:ln>
          <a:effectLst>
            <a:outerShdw blurRad="63500" sx="102000" sy="102000" algn="ctr"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wrap="square" lIns="0" tIns="0" rIns="0" bIns="0" anchor="t">
            <a:spAutoFit/>
          </a:bodyPr>
          <a:lstStyle>
            <a:lvl1pPr marL="0">
              <a:defRPr sz="2400" b="0" i="0">
                <a:solidFill>
                  <a:srgbClr val="073762"/>
                </a:solidFill>
                <a:latin typeface="Arial"/>
                <a:ea typeface="+mn-ea"/>
                <a:cs typeface="Arial"/>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119063" marR="353060" algn="just"/>
            <a:r>
              <a:rPr lang="en-US" sz="2000" b="1" kern="0">
                <a:latin typeface="Tahoma" panose="020B0604030504040204" pitchFamily="34" charset="0"/>
                <a:ea typeface="Tahoma" panose="020B0604030504040204" pitchFamily="34" charset="0"/>
                <a:cs typeface="Tahoma" panose="020B0604030504040204" pitchFamily="34" charset="0"/>
              </a:rPr>
              <a:t>Legislation</a:t>
            </a:r>
            <a:r>
              <a:rPr lang="en-US" sz="2000" kern="0">
                <a:latin typeface="Tahoma" panose="020B0604030504040204" pitchFamily="34" charset="0"/>
                <a:ea typeface="Tahoma" panose="020B0604030504040204" pitchFamily="34" charset="0"/>
                <a:cs typeface="Tahoma" panose="020B0604030504040204" pitchFamily="34" charset="0"/>
              </a:rPr>
              <a:t>: </a:t>
            </a:r>
          </a:p>
          <a:p>
            <a:pPr marL="404813" marR="353060" indent="-285750">
              <a:buFont typeface="Arial" panose="020B0604020202020204" pitchFamily="34" charset="0"/>
              <a:buChar char="•"/>
            </a:pPr>
            <a:r>
              <a:rPr lang="en-US" sz="2000" kern="0" spc="-5">
                <a:latin typeface="Tahoma" panose="020B0604030504040204" pitchFamily="34" charset="0"/>
                <a:ea typeface="Tahoma" panose="020B0604030504040204" pitchFamily="34" charset="0"/>
                <a:cs typeface="Tahoma" panose="020B0604030504040204" pitchFamily="34" charset="0"/>
              </a:rPr>
              <a:t>Assembly Bill 137 (Ting, Chapter 77, Section 17, Statutes 2021) </a:t>
            </a:r>
          </a:p>
          <a:p>
            <a:pPr marL="404813" marR="353060" indent="-285750">
              <a:buFont typeface="Arial" panose="020B0604020202020204" pitchFamily="34" charset="0"/>
              <a:buChar char="•"/>
            </a:pPr>
            <a:r>
              <a:rPr lang="en-US" sz="2000" kern="1200" spc="-5">
                <a:latin typeface="Tahoma" panose="020B0604030504040204" pitchFamily="34" charset="0"/>
                <a:ea typeface="Tahoma" panose="020B0604030504040204" pitchFamily="34" charset="0"/>
                <a:cs typeface="Tahoma" panose="020B0604030504040204" pitchFamily="34" charset="0"/>
              </a:rPr>
              <a:t>Building Initiative for Low-Emissions Development Phase 2</a:t>
            </a:r>
          </a:p>
          <a:p>
            <a:pPr marL="404813" marR="353060" indent="-285750">
              <a:buFont typeface="Arial" panose="020B0604020202020204" pitchFamily="34" charset="0"/>
              <a:buChar char="•"/>
            </a:pPr>
            <a:r>
              <a:rPr lang="en-US" sz="2000" kern="0" spc="-5">
                <a:latin typeface="Tahoma" panose="020B0604030504040204" pitchFamily="34" charset="0"/>
                <a:ea typeface="Tahoma" panose="020B0604030504040204" pitchFamily="34" charset="0"/>
                <a:cs typeface="Tahoma" panose="020B0604030504040204" pitchFamily="34" charset="0"/>
              </a:rPr>
              <a:t>Public Resources Code Section 25403.2</a:t>
            </a:r>
          </a:p>
          <a:p>
            <a:pPr marL="571500" marR="353060" algn="just"/>
            <a:endParaRPr lang="en-US" sz="1400" kern="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45613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1439" y="394767"/>
            <a:ext cx="10584941" cy="1184910"/>
          </a:xfrm>
        </p:spPr>
        <p:txBody>
          <a:bodyPr>
            <a:noAutofit/>
          </a:bodyPr>
          <a:lstStyle/>
          <a:p>
            <a:r>
              <a:rPr lang="en-US"/>
              <a:t>Program Budget </a:t>
            </a:r>
          </a:p>
        </p:txBody>
      </p:sp>
      <p:sp>
        <p:nvSpPr>
          <p:cNvPr id="4" name="Slide Number Placeholder 3"/>
          <p:cNvSpPr>
            <a:spLocks noGrp="1"/>
          </p:cNvSpPr>
          <p:nvPr>
            <p:ph type="sldNum" sz="quarter" idx="12"/>
          </p:nvPr>
        </p:nvSpPr>
        <p:spPr>
          <a:xfrm>
            <a:off x="8610600" y="6463234"/>
            <a:ext cx="1803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2">
                    <a:lumMod val="1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05C4985-ACD0-2B4C-8981-36243250F268}" type="slidenum">
              <a:rPr lang="en-US" smtClean="0"/>
              <a:pPr/>
              <a:t>8</a:t>
            </a:fld>
            <a:endParaRPr lang="en-US"/>
          </a:p>
        </p:txBody>
      </p:sp>
      <p:graphicFrame>
        <p:nvGraphicFramePr>
          <p:cNvPr id="8" name="Table 5">
            <a:extLst>
              <a:ext uri="{FF2B5EF4-FFF2-40B4-BE49-F238E27FC236}">
                <a16:creationId xmlns:a16="http://schemas.microsoft.com/office/drawing/2014/main" id="{9D671407-68F0-4174-9C2F-2EB73517F3E0}"/>
              </a:ext>
            </a:extLst>
          </p:cNvPr>
          <p:cNvGraphicFramePr>
            <a:graphicFrameLocks/>
          </p:cNvGraphicFramePr>
          <p:nvPr>
            <p:extLst>
              <p:ext uri="{D42A27DB-BD31-4B8C-83A1-F6EECF244321}">
                <p14:modId xmlns:p14="http://schemas.microsoft.com/office/powerpoint/2010/main" val="2471669931"/>
              </p:ext>
            </p:extLst>
          </p:nvPr>
        </p:nvGraphicFramePr>
        <p:xfrm>
          <a:off x="1285953" y="1311652"/>
          <a:ext cx="9982270" cy="5151581"/>
        </p:xfrm>
        <a:graphic>
          <a:graphicData uri="http://schemas.openxmlformats.org/drawingml/2006/table">
            <a:tbl>
              <a:tblPr firstRow="1" bandRow="1">
                <a:tableStyleId>{5C22544A-7EE6-4342-B048-85BDC9FD1C3A}</a:tableStyleId>
              </a:tblPr>
              <a:tblGrid>
                <a:gridCol w="4991135">
                  <a:extLst>
                    <a:ext uri="{9D8B030D-6E8A-4147-A177-3AD203B41FA5}">
                      <a16:colId xmlns:a16="http://schemas.microsoft.com/office/drawing/2014/main" val="1151844476"/>
                    </a:ext>
                  </a:extLst>
                </a:gridCol>
                <a:gridCol w="4991135">
                  <a:extLst>
                    <a:ext uri="{9D8B030D-6E8A-4147-A177-3AD203B41FA5}">
                      <a16:colId xmlns:a16="http://schemas.microsoft.com/office/drawing/2014/main" val="84354311"/>
                    </a:ext>
                  </a:extLst>
                </a:gridCol>
              </a:tblGrid>
              <a:tr h="715097">
                <a:tc>
                  <a:txBody>
                    <a:bodyPr/>
                    <a:lstStyle/>
                    <a:p>
                      <a:r>
                        <a:rPr lang="en-US" sz="2400"/>
                        <a:t>Program Activity</a:t>
                      </a:r>
                    </a:p>
                  </a:txBody>
                  <a:tcPr/>
                </a:tc>
                <a:tc>
                  <a:txBody>
                    <a:bodyPr/>
                    <a:lstStyle/>
                    <a:p>
                      <a:r>
                        <a:rPr lang="en-US" sz="2400"/>
                        <a:t>Budget</a:t>
                      </a:r>
                    </a:p>
                  </a:txBody>
                  <a:tcPr/>
                </a:tc>
                <a:extLst>
                  <a:ext uri="{0D108BD9-81ED-4DB2-BD59-A6C34878D82A}">
                    <a16:rowId xmlns:a16="http://schemas.microsoft.com/office/drawing/2014/main" val="3119042659"/>
                  </a:ext>
                </a:extLst>
              </a:tr>
              <a:tr h="541842">
                <a:tc>
                  <a:txBody>
                    <a:bodyPr/>
                    <a:lstStyle/>
                    <a:p>
                      <a:r>
                        <a:rPr lang="en-US" sz="2400" b="1"/>
                        <a:t>Incentives </a:t>
                      </a:r>
                    </a:p>
                  </a:txBody>
                  <a:tcPr/>
                </a:tc>
                <a:tc>
                  <a:txBody>
                    <a:bodyPr/>
                    <a:lstStyle/>
                    <a:p>
                      <a:r>
                        <a:rPr lang="en-US" sz="2400" b="1"/>
                        <a:t>$58,125,000</a:t>
                      </a:r>
                    </a:p>
                  </a:txBody>
                  <a:tcPr/>
                </a:tc>
                <a:extLst>
                  <a:ext uri="{0D108BD9-81ED-4DB2-BD59-A6C34878D82A}">
                    <a16:rowId xmlns:a16="http://schemas.microsoft.com/office/drawing/2014/main" val="2344021678"/>
                  </a:ext>
                </a:extLst>
              </a:tr>
              <a:tr h="541842">
                <a:tc>
                  <a:txBody>
                    <a:bodyPr/>
                    <a:lstStyle/>
                    <a:p>
                      <a:r>
                        <a:rPr lang="en-US" sz="2400" b="1"/>
                        <a:t>Administration </a:t>
                      </a:r>
                    </a:p>
                  </a:txBody>
                  <a:tcPr/>
                </a:tc>
                <a:tc>
                  <a:txBody>
                    <a:bodyPr/>
                    <a:lstStyle/>
                    <a:p>
                      <a:r>
                        <a:rPr lang="en-US" sz="2400" b="1"/>
                        <a:t>$16,875,000</a:t>
                      </a:r>
                    </a:p>
                  </a:txBody>
                  <a:tcPr/>
                </a:tc>
                <a:extLst>
                  <a:ext uri="{0D108BD9-81ED-4DB2-BD59-A6C34878D82A}">
                    <a16:rowId xmlns:a16="http://schemas.microsoft.com/office/drawing/2014/main" val="193040704"/>
                  </a:ext>
                </a:extLst>
              </a:tr>
              <a:tr h="1044861">
                <a:tc>
                  <a:txBody>
                    <a:bodyPr/>
                    <a:lstStyle/>
                    <a:p>
                      <a:pPr algn="l"/>
                      <a:r>
                        <a:rPr lang="en-US" sz="2200"/>
                        <a:t>3</a:t>
                      </a:r>
                      <a:r>
                        <a:rPr lang="en-US" sz="2200" baseline="30000"/>
                        <a:t>rd</a:t>
                      </a:r>
                      <a:r>
                        <a:rPr lang="en-US" sz="2200"/>
                        <a:t> Party Administrator</a:t>
                      </a:r>
                    </a:p>
                  </a:txBody>
                  <a:tcPr/>
                </a:tc>
                <a:tc>
                  <a:txBody>
                    <a:bodyPr/>
                    <a:lstStyle/>
                    <a:p>
                      <a:r>
                        <a:rPr lang="en-US" sz="2200"/>
                        <a:t>Up To $7,500,000 </a:t>
                      </a:r>
                    </a:p>
                    <a:p>
                      <a:r>
                        <a:rPr lang="en-US" sz="2200"/>
                        <a:t>(no more than 10% of program fund)</a:t>
                      </a:r>
                    </a:p>
                    <a:p>
                      <a:endParaRPr lang="en-US" sz="2200"/>
                    </a:p>
                  </a:txBody>
                  <a:tcPr/>
                </a:tc>
                <a:extLst>
                  <a:ext uri="{0D108BD9-81ED-4DB2-BD59-A6C34878D82A}">
                    <a16:rowId xmlns:a16="http://schemas.microsoft.com/office/drawing/2014/main" val="1877931354"/>
                  </a:ext>
                </a:extLst>
              </a:tr>
              <a:tr h="1143997">
                <a:tc>
                  <a:txBody>
                    <a:bodyPr/>
                    <a:lstStyle/>
                    <a:p>
                      <a:pPr algn="l"/>
                      <a:r>
                        <a:rPr lang="en-US" sz="2200"/>
                        <a:t>Other:  in-house administration;</a:t>
                      </a:r>
                    </a:p>
                    <a:p>
                      <a:pPr algn="l"/>
                      <a:r>
                        <a:rPr lang="en-US" sz="2200"/>
                        <a:t>potential for technical assistance, builder recognition conceept, additional incentive funding</a:t>
                      </a:r>
                    </a:p>
                  </a:txBody>
                  <a:tcPr/>
                </a:tc>
                <a:tc>
                  <a:txBody>
                    <a:bodyPr/>
                    <a:lstStyle/>
                    <a:p>
                      <a:r>
                        <a:rPr lang="en-US" sz="2200"/>
                        <a:t>$9,375,000</a:t>
                      </a:r>
                    </a:p>
                  </a:txBody>
                  <a:tcPr/>
                </a:tc>
                <a:extLst>
                  <a:ext uri="{0D108BD9-81ED-4DB2-BD59-A6C34878D82A}">
                    <a16:rowId xmlns:a16="http://schemas.microsoft.com/office/drawing/2014/main" val="3551628294"/>
                  </a:ext>
                </a:extLst>
              </a:tr>
              <a:tr h="800798">
                <a:tc>
                  <a:txBody>
                    <a:bodyPr/>
                    <a:lstStyle/>
                    <a:p>
                      <a:r>
                        <a:rPr lang="en-US" sz="2400" b="1"/>
                        <a:t>TOTAL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u="dbl" baseline="0"/>
                        <a:t>$75,000,000</a:t>
                      </a:r>
                    </a:p>
                    <a:p>
                      <a:endParaRPr lang="en-US" sz="2400"/>
                    </a:p>
                  </a:txBody>
                  <a:tcPr/>
                </a:tc>
                <a:extLst>
                  <a:ext uri="{0D108BD9-81ED-4DB2-BD59-A6C34878D82A}">
                    <a16:rowId xmlns:a16="http://schemas.microsoft.com/office/drawing/2014/main" val="1448437778"/>
                  </a:ext>
                </a:extLst>
              </a:tr>
            </a:tbl>
          </a:graphicData>
        </a:graphic>
      </p:graphicFrame>
    </p:spTree>
    <p:extLst>
      <p:ext uri="{BB962C8B-B14F-4D97-AF65-F5344CB8AC3E}">
        <p14:creationId xmlns:p14="http://schemas.microsoft.com/office/powerpoint/2010/main" val="213770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3414F-4CB6-46D4-9166-A7E7F8B615DF}"/>
              </a:ext>
            </a:extLst>
          </p:cNvPr>
          <p:cNvSpPr>
            <a:spLocks noGrp="1"/>
          </p:cNvSpPr>
          <p:nvPr>
            <p:ph type="title"/>
          </p:nvPr>
        </p:nvSpPr>
        <p:spPr>
          <a:xfrm>
            <a:off x="1315320" y="330019"/>
            <a:ext cx="10584941" cy="492443"/>
          </a:xfrm>
        </p:spPr>
        <p:txBody>
          <a:bodyPr wrap="square" lIns="0" tIns="0" rIns="0" bIns="0" anchor="t">
            <a:spAutoFit/>
          </a:bodyPr>
          <a:lstStyle/>
          <a:p>
            <a:r>
              <a:rPr lang="en-US" sz="3200" b="1">
                <a:latin typeface="Tahoma" panose="020B0604030504040204" pitchFamily="34" charset="0"/>
                <a:ea typeface="Tahoma" panose="020B0604030504040204" pitchFamily="34" charset="0"/>
                <a:cs typeface="Tahoma" panose="020B0604030504040204" pitchFamily="34" charset="0"/>
              </a:rPr>
              <a:t>Proposed Program Development Timeline </a:t>
            </a:r>
          </a:p>
        </p:txBody>
      </p:sp>
      <p:sp>
        <p:nvSpPr>
          <p:cNvPr id="4" name="Slide Number Placeholder 3">
            <a:extLst>
              <a:ext uri="{FF2B5EF4-FFF2-40B4-BE49-F238E27FC236}">
                <a16:creationId xmlns:a16="http://schemas.microsoft.com/office/drawing/2014/main" id="{4A917D7E-8122-456A-B5E8-7CDEDC3E0083}"/>
              </a:ext>
            </a:extLst>
          </p:cNvPr>
          <p:cNvSpPr>
            <a:spLocks noGrp="1"/>
          </p:cNvSpPr>
          <p:nvPr>
            <p:ph type="sldNum" sz="quarter" idx="7"/>
          </p:nvPr>
        </p:nvSpPr>
        <p:spPr>
          <a:xfrm>
            <a:off x="10073640" y="6552142"/>
            <a:ext cx="463827" cy="305858"/>
          </a:xfrm>
        </p:spPr>
        <p:txBody>
          <a:bodyPr/>
          <a:lstStyle/>
          <a:p>
            <a:pPr marL="122555">
              <a:lnSpc>
                <a:spcPts val="1425"/>
              </a:lnSpc>
            </a:pPr>
            <a:fld id="{81D60167-4931-47E6-BA6A-407CBD079E47}" type="slidenum">
              <a:rPr lang="en-US" spc="-5" smtClean="0"/>
              <a:t>9</a:t>
            </a:fld>
            <a:endParaRPr lang="en-US" spc="-5"/>
          </a:p>
        </p:txBody>
      </p:sp>
      <p:graphicFrame>
        <p:nvGraphicFramePr>
          <p:cNvPr id="5" name="Table 4">
            <a:extLst>
              <a:ext uri="{FF2B5EF4-FFF2-40B4-BE49-F238E27FC236}">
                <a16:creationId xmlns:a16="http://schemas.microsoft.com/office/drawing/2014/main" id="{CAD20085-237E-4ECF-AFA8-4742D3352CBC}"/>
              </a:ext>
            </a:extLst>
          </p:cNvPr>
          <p:cNvGraphicFramePr>
            <a:graphicFrameLocks noGrp="1"/>
          </p:cNvGraphicFramePr>
          <p:nvPr>
            <p:extLst>
              <p:ext uri="{D42A27DB-BD31-4B8C-83A1-F6EECF244321}">
                <p14:modId xmlns:p14="http://schemas.microsoft.com/office/powerpoint/2010/main" val="363852137"/>
              </p:ext>
            </p:extLst>
          </p:nvPr>
        </p:nvGraphicFramePr>
        <p:xfrm>
          <a:off x="911479" y="1385793"/>
          <a:ext cx="9394074" cy="4603018"/>
        </p:xfrm>
        <a:graphic>
          <a:graphicData uri="http://schemas.openxmlformats.org/drawingml/2006/table">
            <a:tbl>
              <a:tblPr firstRow="1" firstCol="1" bandRow="1"/>
              <a:tblGrid>
                <a:gridCol w="7228561">
                  <a:extLst>
                    <a:ext uri="{9D8B030D-6E8A-4147-A177-3AD203B41FA5}">
                      <a16:colId xmlns:a16="http://schemas.microsoft.com/office/drawing/2014/main" val="1656442737"/>
                    </a:ext>
                  </a:extLst>
                </a:gridCol>
                <a:gridCol w="2165513">
                  <a:extLst>
                    <a:ext uri="{9D8B030D-6E8A-4147-A177-3AD203B41FA5}">
                      <a16:colId xmlns:a16="http://schemas.microsoft.com/office/drawing/2014/main" val="2542525370"/>
                    </a:ext>
                  </a:extLst>
                </a:gridCol>
              </a:tblGrid>
              <a:tr h="657574">
                <a:tc>
                  <a:txBody>
                    <a:bodyPr/>
                    <a:lstStyle>
                      <a:lvl1pPr marL="0">
                        <a:defRPr b="1">
                          <a:solidFill>
                            <a:schemeClr val="tx1"/>
                          </a:solidFill>
                          <a:latin typeface="Arial" panose="020B0604020202020204"/>
                        </a:defRPr>
                      </a:lvl1pPr>
                      <a:lvl2pPr marL="457200">
                        <a:defRPr b="1">
                          <a:solidFill>
                            <a:schemeClr val="tx1"/>
                          </a:solidFill>
                          <a:latin typeface="Arial" panose="020B0604020202020204"/>
                        </a:defRPr>
                      </a:lvl2pPr>
                      <a:lvl3pPr marL="914400">
                        <a:defRPr b="1">
                          <a:solidFill>
                            <a:schemeClr val="tx1"/>
                          </a:solidFill>
                          <a:latin typeface="Arial" panose="020B0604020202020204"/>
                        </a:defRPr>
                      </a:lvl3pPr>
                      <a:lvl4pPr marL="1371600">
                        <a:defRPr b="1">
                          <a:solidFill>
                            <a:schemeClr val="tx1"/>
                          </a:solidFill>
                          <a:latin typeface="Arial" panose="020B0604020202020204"/>
                        </a:defRPr>
                      </a:lvl4pPr>
                      <a:lvl5pPr marL="1828800">
                        <a:defRPr b="1">
                          <a:solidFill>
                            <a:schemeClr val="tx1"/>
                          </a:solidFill>
                          <a:latin typeface="Arial" panose="020B0604020202020204"/>
                        </a:defRPr>
                      </a:lvl5pPr>
                      <a:lvl6pPr marL="2286000">
                        <a:defRPr b="1">
                          <a:solidFill>
                            <a:schemeClr val="tx1"/>
                          </a:solidFill>
                          <a:latin typeface="Arial" panose="020B0604020202020204"/>
                        </a:defRPr>
                      </a:lvl6pPr>
                      <a:lvl7pPr marL="2743200">
                        <a:defRPr b="1">
                          <a:solidFill>
                            <a:schemeClr val="tx1"/>
                          </a:solidFill>
                          <a:latin typeface="Arial" panose="020B0604020202020204"/>
                        </a:defRPr>
                      </a:lvl7pPr>
                      <a:lvl8pPr marL="3200400">
                        <a:defRPr b="1">
                          <a:solidFill>
                            <a:schemeClr val="tx1"/>
                          </a:solidFill>
                          <a:latin typeface="Arial" panose="020B0604020202020204"/>
                        </a:defRPr>
                      </a:lvl8pPr>
                      <a:lvl9pPr marL="3657600">
                        <a:defRPr b="1">
                          <a:solidFill>
                            <a:schemeClr val="tx1"/>
                          </a:solidFill>
                          <a:latin typeface="Arial" panose="020B0604020202020204"/>
                        </a:defRPr>
                      </a:lvl9pPr>
                    </a:lstStyle>
                    <a:p>
                      <a:pPr marL="0" marR="0" algn="l">
                        <a:lnSpc>
                          <a:spcPct val="107000"/>
                        </a:lnSpc>
                        <a:spcBef>
                          <a:spcPts val="0"/>
                        </a:spcBef>
                        <a:spcAft>
                          <a:spcPts val="0"/>
                        </a:spcAft>
                      </a:pPr>
                      <a:r>
                        <a:rPr lang="en-US" sz="2400">
                          <a:solidFill>
                            <a:schemeClr val="bg1"/>
                          </a:solidFill>
                          <a:effectLst/>
                          <a:latin typeface="Tahoma" panose="020B0604030504040204" pitchFamily="34" charset="0"/>
                          <a:ea typeface="Tahoma" panose="020B0604030504040204" pitchFamily="34" charset="0"/>
                          <a:cs typeface="Tahoma" panose="020B0604030504040204" pitchFamily="34" charset="0"/>
                        </a:rPr>
                        <a:t>Milestone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F81BD"/>
                    </a:solidFill>
                  </a:tcPr>
                </a:tc>
                <a:tc>
                  <a:txBody>
                    <a:bodyPr/>
                    <a:lstStyle/>
                    <a:p>
                      <a:pPr marL="0" marR="0" algn="ctr">
                        <a:lnSpc>
                          <a:spcPct val="107000"/>
                        </a:lnSpc>
                        <a:spcBef>
                          <a:spcPts val="0"/>
                        </a:spcBef>
                        <a:spcAft>
                          <a:spcPts val="0"/>
                        </a:spcAft>
                      </a:pPr>
                      <a:r>
                        <a:rPr lang="en-US" sz="2400" b="1">
                          <a:solidFill>
                            <a:schemeClr val="bg1"/>
                          </a:solidFill>
                          <a:effectLst/>
                          <a:latin typeface="Tahoma" panose="020B0604030504040204" pitchFamily="34" charset="0"/>
                          <a:ea typeface="Tahoma" panose="020B0604030504040204" pitchFamily="34" charset="0"/>
                          <a:cs typeface="Tahoma" panose="020B0604030504040204" pitchFamily="34" charset="0"/>
                        </a:rPr>
                        <a:t>Date*</a:t>
                      </a:r>
                      <a:endParaRPr lang="en-US" sz="240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F81BD"/>
                    </a:solidFill>
                  </a:tcPr>
                </a:tc>
                <a:extLst>
                  <a:ext uri="{0D108BD9-81ED-4DB2-BD59-A6C34878D82A}">
                    <a16:rowId xmlns:a16="http://schemas.microsoft.com/office/drawing/2014/main" val="1686287279"/>
                  </a:ext>
                </a:extLst>
              </a:tr>
              <a:tr h="657574">
                <a:tc>
                  <a:txBody>
                    <a:bodyPr/>
                    <a:lstStyle/>
                    <a:p>
                      <a:pPr marL="0" marR="0" algn="l">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Adopt Guiding Principles at a CEC Business Meeting</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May 2022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30639782"/>
                  </a:ext>
                </a:extLst>
              </a:tr>
              <a:tr h="657574">
                <a:tc>
                  <a:txBody>
                    <a:bodyPr/>
                    <a:lstStyle/>
                    <a:p>
                      <a:pPr marL="0" marR="0">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Grant Funding Opportunity (GFO)/Solicitation posted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June 2022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10426345"/>
                  </a:ext>
                </a:extLst>
              </a:tr>
              <a:tr h="657574">
                <a:tc>
                  <a:txBody>
                    <a:bodyPr/>
                    <a:lstStyle>
                      <a:lvl1pPr marL="0">
                        <a:defRPr>
                          <a:solidFill>
                            <a:schemeClr val="tx1"/>
                          </a:solidFill>
                          <a:latin typeface="Arial" panose="020B0604020202020204"/>
                        </a:defRPr>
                      </a:lvl1pPr>
                      <a:lvl2pPr marL="457200">
                        <a:defRPr>
                          <a:solidFill>
                            <a:schemeClr val="tx1"/>
                          </a:solidFill>
                          <a:latin typeface="Arial" panose="020B0604020202020204"/>
                        </a:defRPr>
                      </a:lvl2pPr>
                      <a:lvl3pPr marL="914400">
                        <a:defRPr>
                          <a:solidFill>
                            <a:schemeClr val="tx1"/>
                          </a:solidFill>
                          <a:latin typeface="Arial" panose="020B0604020202020204"/>
                        </a:defRPr>
                      </a:lvl3pPr>
                      <a:lvl4pPr marL="1371600">
                        <a:defRPr>
                          <a:solidFill>
                            <a:schemeClr val="tx1"/>
                          </a:solidFill>
                          <a:latin typeface="Arial" panose="020B0604020202020204"/>
                        </a:defRPr>
                      </a:lvl4pPr>
                      <a:lvl5pPr marL="1828800">
                        <a:defRPr>
                          <a:solidFill>
                            <a:schemeClr val="tx1"/>
                          </a:solidFill>
                          <a:latin typeface="Arial" panose="020B0604020202020204"/>
                        </a:defRPr>
                      </a:lvl5pPr>
                      <a:lvl6pPr marL="2286000">
                        <a:defRPr>
                          <a:solidFill>
                            <a:schemeClr val="tx1"/>
                          </a:solidFill>
                          <a:latin typeface="Arial" panose="020B0604020202020204"/>
                        </a:defRPr>
                      </a:lvl6pPr>
                      <a:lvl7pPr marL="2743200">
                        <a:defRPr>
                          <a:solidFill>
                            <a:schemeClr val="tx1"/>
                          </a:solidFill>
                          <a:latin typeface="Arial" panose="020B0604020202020204"/>
                        </a:defRPr>
                      </a:lvl7pPr>
                      <a:lvl8pPr marL="3200400">
                        <a:defRPr>
                          <a:solidFill>
                            <a:schemeClr val="tx1"/>
                          </a:solidFill>
                          <a:latin typeface="Arial" panose="020B0604020202020204"/>
                        </a:defRPr>
                      </a:lvl8pPr>
                      <a:lvl9pPr marL="3657600">
                        <a:defRPr>
                          <a:solidFill>
                            <a:schemeClr val="tx1"/>
                          </a:solidFill>
                          <a:latin typeface="Arial" panose="020B0604020202020204"/>
                        </a:defRPr>
                      </a:lvl9pPr>
                    </a:lstStyle>
                    <a:p>
                      <a:pPr marL="0" marR="0">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GFO pre-application workshop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June/July 2022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22623344"/>
                  </a:ext>
                </a:extLst>
              </a:tr>
              <a:tr h="657574">
                <a:tc>
                  <a:txBody>
                    <a:bodyPr/>
                    <a:lstStyle>
                      <a:lvl1pPr marL="0">
                        <a:defRPr>
                          <a:solidFill>
                            <a:schemeClr val="tx1"/>
                          </a:solidFill>
                          <a:latin typeface="Arial" panose="020B0604020202020204"/>
                        </a:defRPr>
                      </a:lvl1pPr>
                      <a:lvl2pPr marL="457200">
                        <a:defRPr>
                          <a:solidFill>
                            <a:schemeClr val="tx1"/>
                          </a:solidFill>
                          <a:latin typeface="Arial" panose="020B0604020202020204"/>
                        </a:defRPr>
                      </a:lvl2pPr>
                      <a:lvl3pPr marL="914400">
                        <a:defRPr>
                          <a:solidFill>
                            <a:schemeClr val="tx1"/>
                          </a:solidFill>
                          <a:latin typeface="Arial" panose="020B0604020202020204"/>
                        </a:defRPr>
                      </a:lvl3pPr>
                      <a:lvl4pPr marL="1371600">
                        <a:defRPr>
                          <a:solidFill>
                            <a:schemeClr val="tx1"/>
                          </a:solidFill>
                          <a:latin typeface="Arial" panose="020B0604020202020204"/>
                        </a:defRPr>
                      </a:lvl4pPr>
                      <a:lvl5pPr marL="1828800">
                        <a:defRPr>
                          <a:solidFill>
                            <a:schemeClr val="tx1"/>
                          </a:solidFill>
                          <a:latin typeface="Arial" panose="020B0604020202020204"/>
                        </a:defRPr>
                      </a:lvl5pPr>
                      <a:lvl6pPr marL="2286000">
                        <a:defRPr>
                          <a:solidFill>
                            <a:schemeClr val="tx1"/>
                          </a:solidFill>
                          <a:latin typeface="Arial" panose="020B0604020202020204"/>
                        </a:defRPr>
                      </a:lvl6pPr>
                      <a:lvl7pPr marL="2743200">
                        <a:defRPr>
                          <a:solidFill>
                            <a:schemeClr val="tx1"/>
                          </a:solidFill>
                          <a:latin typeface="Arial" panose="020B0604020202020204"/>
                        </a:defRPr>
                      </a:lvl7pPr>
                      <a:lvl8pPr marL="3200400">
                        <a:defRPr>
                          <a:solidFill>
                            <a:schemeClr val="tx1"/>
                          </a:solidFill>
                          <a:latin typeface="Arial" panose="020B0604020202020204"/>
                        </a:defRPr>
                      </a:lvl8pPr>
                      <a:lvl9pPr marL="3657600">
                        <a:defRPr>
                          <a:solidFill>
                            <a:schemeClr val="tx1"/>
                          </a:solidFill>
                          <a:latin typeface="Arial" panose="020B0604020202020204"/>
                        </a:defRPr>
                      </a:lvl9pPr>
                    </a:lstStyle>
                    <a:p>
                      <a:pPr marL="0" marR="0">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GFO application Deadline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July 2022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18474919"/>
                  </a:ext>
                </a:extLst>
              </a:tr>
              <a:tr h="657574">
                <a:tc>
                  <a:txBody>
                    <a:bodyPr/>
                    <a:lstStyle>
                      <a:lvl1pPr marL="0">
                        <a:defRPr>
                          <a:solidFill>
                            <a:schemeClr val="tx1"/>
                          </a:solidFill>
                          <a:latin typeface="Arial" panose="020B0604020202020204"/>
                        </a:defRPr>
                      </a:lvl1pPr>
                      <a:lvl2pPr marL="457200">
                        <a:defRPr>
                          <a:solidFill>
                            <a:schemeClr val="tx1"/>
                          </a:solidFill>
                          <a:latin typeface="Arial" panose="020B0604020202020204"/>
                        </a:defRPr>
                      </a:lvl2pPr>
                      <a:lvl3pPr marL="914400">
                        <a:defRPr>
                          <a:solidFill>
                            <a:schemeClr val="tx1"/>
                          </a:solidFill>
                          <a:latin typeface="Arial" panose="020B0604020202020204"/>
                        </a:defRPr>
                      </a:lvl3pPr>
                      <a:lvl4pPr marL="1371600">
                        <a:defRPr>
                          <a:solidFill>
                            <a:schemeClr val="tx1"/>
                          </a:solidFill>
                          <a:latin typeface="Arial" panose="020B0604020202020204"/>
                        </a:defRPr>
                      </a:lvl4pPr>
                      <a:lvl5pPr marL="1828800">
                        <a:defRPr>
                          <a:solidFill>
                            <a:schemeClr val="tx1"/>
                          </a:solidFill>
                          <a:latin typeface="Arial" panose="020B0604020202020204"/>
                        </a:defRPr>
                      </a:lvl5pPr>
                      <a:lvl6pPr marL="2286000">
                        <a:defRPr>
                          <a:solidFill>
                            <a:schemeClr val="tx1"/>
                          </a:solidFill>
                          <a:latin typeface="Arial" panose="020B0604020202020204"/>
                        </a:defRPr>
                      </a:lvl6pPr>
                      <a:lvl7pPr marL="2743200">
                        <a:defRPr>
                          <a:solidFill>
                            <a:schemeClr val="tx1"/>
                          </a:solidFill>
                          <a:latin typeface="Arial" panose="020B0604020202020204"/>
                        </a:defRPr>
                      </a:lvl7pPr>
                      <a:lvl8pPr marL="3200400">
                        <a:defRPr>
                          <a:solidFill>
                            <a:schemeClr val="tx1"/>
                          </a:solidFill>
                          <a:latin typeface="Arial" panose="020B0604020202020204"/>
                        </a:defRPr>
                      </a:lvl8pPr>
                      <a:lvl9pPr marL="3657600">
                        <a:defRPr>
                          <a:solidFill>
                            <a:schemeClr val="tx1"/>
                          </a:solidFill>
                          <a:latin typeface="Arial" panose="020B0604020202020204"/>
                        </a:defRPr>
                      </a:lvl9pPr>
                    </a:lstStyle>
                    <a:p>
                      <a:pPr marL="0" marR="0">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Select 3</a:t>
                      </a:r>
                      <a:r>
                        <a:rPr lang="en-US" sz="1800" baseline="30000">
                          <a:solidFill>
                            <a:srgbClr val="002060"/>
                          </a:solidFill>
                          <a:effectLst/>
                          <a:latin typeface="Tahoma" panose="020B0604030504040204" pitchFamily="34" charset="0"/>
                          <a:ea typeface="Tahoma" panose="020B0604030504040204" pitchFamily="34" charset="0"/>
                          <a:cs typeface="Tahoma" panose="020B0604030504040204" pitchFamily="34" charset="0"/>
                        </a:rPr>
                        <a:t>rd</a:t>
                      </a: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 Party Administrator and Post Notice Of Proposed Award (NOPA)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August 2022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06073880"/>
                  </a:ext>
                </a:extLst>
              </a:tr>
              <a:tr h="657574">
                <a:tc>
                  <a:txBody>
                    <a:bodyPr/>
                    <a:lstStyle>
                      <a:lvl1pPr marL="0">
                        <a:defRPr>
                          <a:solidFill>
                            <a:schemeClr val="tx1"/>
                          </a:solidFill>
                          <a:latin typeface="Arial" panose="020B0604020202020204"/>
                        </a:defRPr>
                      </a:lvl1pPr>
                      <a:lvl2pPr marL="457200">
                        <a:defRPr>
                          <a:solidFill>
                            <a:schemeClr val="tx1"/>
                          </a:solidFill>
                          <a:latin typeface="Arial" panose="020B0604020202020204"/>
                        </a:defRPr>
                      </a:lvl2pPr>
                      <a:lvl3pPr marL="914400">
                        <a:defRPr>
                          <a:solidFill>
                            <a:schemeClr val="tx1"/>
                          </a:solidFill>
                          <a:latin typeface="Arial" panose="020B0604020202020204"/>
                        </a:defRPr>
                      </a:lvl3pPr>
                      <a:lvl4pPr marL="1371600">
                        <a:defRPr>
                          <a:solidFill>
                            <a:schemeClr val="tx1"/>
                          </a:solidFill>
                          <a:latin typeface="Arial" panose="020B0604020202020204"/>
                        </a:defRPr>
                      </a:lvl4pPr>
                      <a:lvl5pPr marL="1828800">
                        <a:defRPr>
                          <a:solidFill>
                            <a:schemeClr val="tx1"/>
                          </a:solidFill>
                          <a:latin typeface="Arial" panose="020B0604020202020204"/>
                        </a:defRPr>
                      </a:lvl5pPr>
                      <a:lvl6pPr marL="2286000">
                        <a:defRPr>
                          <a:solidFill>
                            <a:schemeClr val="tx1"/>
                          </a:solidFill>
                          <a:latin typeface="Arial" panose="020B0604020202020204"/>
                        </a:defRPr>
                      </a:lvl6pPr>
                      <a:lvl7pPr marL="2743200">
                        <a:defRPr>
                          <a:solidFill>
                            <a:schemeClr val="tx1"/>
                          </a:solidFill>
                          <a:latin typeface="Arial" panose="020B0604020202020204"/>
                        </a:defRPr>
                      </a:lvl7pPr>
                      <a:lvl8pPr marL="3200400">
                        <a:defRPr>
                          <a:solidFill>
                            <a:schemeClr val="tx1"/>
                          </a:solidFill>
                          <a:latin typeface="Arial" panose="020B0604020202020204"/>
                        </a:defRPr>
                      </a:lvl8pPr>
                      <a:lvl9pPr marL="3657600">
                        <a:defRPr>
                          <a:solidFill>
                            <a:schemeClr val="tx1"/>
                          </a:solidFill>
                          <a:latin typeface="Arial" panose="020B0604020202020204"/>
                        </a:defRPr>
                      </a:lvl9pPr>
                    </a:lstStyle>
                    <a:p>
                      <a:pPr marL="0" marR="0">
                        <a:lnSpc>
                          <a:spcPct val="107000"/>
                        </a:lnSpc>
                        <a:spcBef>
                          <a:spcPts val="0"/>
                        </a:spcBef>
                        <a:spcAft>
                          <a:spcPts val="0"/>
                        </a:spcAft>
                      </a:pP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Finalize Contract Details with 3</a:t>
                      </a:r>
                      <a:r>
                        <a:rPr lang="en-US" sz="1800" baseline="30000">
                          <a:solidFill>
                            <a:srgbClr val="002060"/>
                          </a:solidFill>
                          <a:effectLst/>
                          <a:latin typeface="Tahoma" panose="020B0604030504040204" pitchFamily="34" charset="0"/>
                          <a:ea typeface="Tahoma" panose="020B0604030504040204" pitchFamily="34" charset="0"/>
                          <a:cs typeface="Tahoma" panose="020B0604030504040204" pitchFamily="34" charset="0"/>
                        </a:rPr>
                        <a:t>rd</a:t>
                      </a:r>
                      <a:r>
                        <a:rPr lang="en-US" sz="1800">
                          <a:solidFill>
                            <a:srgbClr val="002060"/>
                          </a:solidFill>
                          <a:effectLst/>
                          <a:latin typeface="Tahoma" panose="020B0604030504040204" pitchFamily="34" charset="0"/>
                          <a:ea typeface="Tahoma" panose="020B0604030504040204" pitchFamily="34" charset="0"/>
                          <a:cs typeface="Tahoma" panose="020B0604030504040204" pitchFamily="34" charset="0"/>
                        </a:rPr>
                        <a:t> Party Administrator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07000"/>
                        </a:lnSpc>
                        <a:spcBef>
                          <a:spcPts val="0"/>
                        </a:spcBef>
                        <a:spcAft>
                          <a:spcPts val="0"/>
                        </a:spcAft>
                      </a:pPr>
                      <a:r>
                        <a:rPr lang="en-US" sz="1800" dirty="0">
                          <a:solidFill>
                            <a:srgbClr val="002060"/>
                          </a:solidFill>
                          <a:effectLst/>
                          <a:latin typeface="Tahoma" panose="020B0604030504040204" pitchFamily="34" charset="0"/>
                          <a:ea typeface="Tahoma" panose="020B0604030504040204" pitchFamily="34" charset="0"/>
                          <a:cs typeface="Tahoma" panose="020B0604030504040204" pitchFamily="34" charset="0"/>
                        </a:rPr>
                        <a:t>October 2022*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59442632"/>
                  </a:ext>
                </a:extLst>
              </a:tr>
            </a:tbl>
          </a:graphicData>
        </a:graphic>
      </p:graphicFrame>
      <p:sp>
        <p:nvSpPr>
          <p:cNvPr id="7" name="object 2">
            <a:extLst>
              <a:ext uri="{FF2B5EF4-FFF2-40B4-BE49-F238E27FC236}">
                <a16:creationId xmlns:a16="http://schemas.microsoft.com/office/drawing/2014/main" id="{66A65763-548C-44D0-83F2-B5A8B67DEDDB}"/>
              </a:ext>
            </a:extLst>
          </p:cNvPr>
          <p:cNvSpPr txBox="1">
            <a:spLocks/>
          </p:cNvSpPr>
          <p:nvPr/>
        </p:nvSpPr>
        <p:spPr>
          <a:xfrm>
            <a:off x="439829" y="6323556"/>
            <a:ext cx="8279542" cy="319959"/>
          </a:xfrm>
          <a:prstGeom prst="rect">
            <a:avLst/>
          </a:prstGeom>
        </p:spPr>
        <p:txBody>
          <a:bodyPr vert="horz" wrap="square" lIns="0" tIns="12065" rIns="0" bIns="0" rtlCol="0" anchor="t">
            <a:spAutoFit/>
          </a:bodyPr>
          <a:lstStyle>
            <a:lvl1pPr>
              <a:defRPr sz="4000" b="0" i="0">
                <a:solidFill>
                  <a:srgbClr val="073762"/>
                </a:solidFill>
                <a:latin typeface="Arial Black"/>
                <a:ea typeface="+mj-ea"/>
                <a:cs typeface="Arial Black"/>
              </a:defRPr>
            </a:lvl1pPr>
          </a:lstStyle>
          <a:p>
            <a:pPr>
              <a:spcBef>
                <a:spcPts val="95"/>
              </a:spcBef>
            </a:pPr>
            <a:r>
              <a:rPr lang="en-US" sz="2000" kern="0" spc="-20">
                <a:latin typeface="Tahoma" panose="020B0604030504040204" pitchFamily="34" charset="0"/>
                <a:ea typeface="Tahoma" panose="020B0604030504040204" pitchFamily="34" charset="0"/>
                <a:cs typeface="Tahoma" panose="020B0604030504040204" pitchFamily="34" charset="0"/>
              </a:rPr>
              <a:t>*</a:t>
            </a:r>
            <a:r>
              <a:rPr lang="en-US" sz="1800" kern="0" spc="-20">
                <a:latin typeface="Tahoma" panose="020B0604030504040204" pitchFamily="34" charset="0"/>
                <a:ea typeface="Tahoma" panose="020B0604030504040204" pitchFamily="34" charset="0"/>
                <a:cs typeface="Tahoma" panose="020B0604030504040204" pitchFamily="34" charset="0"/>
              </a:rPr>
              <a:t>Anticipated dates, subject to change.</a:t>
            </a:r>
          </a:p>
        </p:txBody>
      </p:sp>
    </p:spTree>
    <p:extLst>
      <p:ext uri="{BB962C8B-B14F-4D97-AF65-F5344CB8AC3E}">
        <p14:creationId xmlns:p14="http://schemas.microsoft.com/office/powerpoint/2010/main" val="39197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DAAD0-C664-4CFD-8B22-40D23BD3FCA2}"/>
              </a:ext>
            </a:extLst>
          </p:cNvPr>
          <p:cNvSpPr>
            <a:spLocks noGrp="1"/>
          </p:cNvSpPr>
          <p:nvPr>
            <p:ph type="title"/>
          </p:nvPr>
        </p:nvSpPr>
        <p:spPr>
          <a:xfrm>
            <a:off x="1409921" y="244731"/>
            <a:ext cx="10584941" cy="615553"/>
          </a:xfrm>
        </p:spPr>
        <p:txBody>
          <a:bodyPr/>
          <a:lstStyle/>
          <a:p>
            <a:r>
              <a:rPr lang="en-US"/>
              <a:t>Program’s Design Structure </a:t>
            </a:r>
          </a:p>
        </p:txBody>
      </p:sp>
      <p:graphicFrame>
        <p:nvGraphicFramePr>
          <p:cNvPr id="4" name="Diagram 3" descr="Pyramid picture showing how the program is designed.">
            <a:extLst>
              <a:ext uri="{FF2B5EF4-FFF2-40B4-BE49-F238E27FC236}">
                <a16:creationId xmlns:a16="http://schemas.microsoft.com/office/drawing/2014/main" id="{470AB4DF-9665-4CCB-9E8B-B69D66002067}"/>
              </a:ext>
            </a:extLst>
          </p:cNvPr>
          <p:cNvGraphicFramePr/>
          <p:nvPr>
            <p:extLst>
              <p:ext uri="{D42A27DB-BD31-4B8C-83A1-F6EECF244321}">
                <p14:modId xmlns:p14="http://schemas.microsoft.com/office/powerpoint/2010/main" val="4166566527"/>
              </p:ext>
            </p:extLst>
          </p:nvPr>
        </p:nvGraphicFramePr>
        <p:xfrm>
          <a:off x="143838" y="1489753"/>
          <a:ext cx="11548153" cy="50458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62287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5300" y="3429000"/>
            <a:ext cx="9620855" cy="689291"/>
          </a:xfrm>
          <a:prstGeom prst="rect">
            <a:avLst/>
          </a:prstGeom>
        </p:spPr>
        <p:txBody>
          <a:bodyPr vert="horz" wrap="square" lIns="0" tIns="12065" rIns="0" bIns="0" rtlCol="0">
            <a:spAutoFit/>
          </a:bodyPr>
          <a:lstStyle/>
          <a:p>
            <a:pPr marL="12700" algn="l">
              <a:lnSpc>
                <a:spcPct val="100000"/>
              </a:lnSpc>
              <a:spcBef>
                <a:spcPts val="95"/>
              </a:spcBef>
            </a:pPr>
            <a:r>
              <a:rPr lang="en-US" sz="4400" b="1" spc="-10">
                <a:solidFill>
                  <a:srgbClr val="112F52"/>
                </a:solidFill>
                <a:latin typeface="Tahoma" panose="020B0604030504040204" pitchFamily="34" charset="0"/>
                <a:ea typeface="Tahoma" panose="020B0604030504040204" pitchFamily="34" charset="0"/>
                <a:cs typeface="Tahoma" panose="020B0604030504040204" pitchFamily="34" charset="0"/>
              </a:rPr>
              <a:t>Draft Proposed Guiding Principles</a:t>
            </a:r>
            <a:endParaRPr sz="4400" b="1">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71603" y="128527"/>
            <a:ext cx="9648794" cy="997068"/>
          </a:xfrm>
          <a:prstGeom prst="rect">
            <a:avLst/>
          </a:prstGeom>
          <a:noFill/>
        </p:spPr>
        <p:txBody>
          <a:bodyPr vert="horz" wrap="square" lIns="0" tIns="12065" rIns="0" bIns="0" rtlCol="0">
            <a:spAutoFit/>
          </a:bodyPr>
          <a:lstStyle/>
          <a:p>
            <a:pPr marL="12700">
              <a:lnSpc>
                <a:spcPct val="100000"/>
              </a:lnSpc>
              <a:spcBef>
                <a:spcPts val="95"/>
              </a:spcBef>
            </a:pPr>
            <a:r>
              <a:rPr lang="en-US" sz="3200" b="1" spc="-10">
                <a:latin typeface="Tahoma" panose="020B0604030504040204" pitchFamily="34" charset="0"/>
                <a:ea typeface="Tahoma" panose="020B0604030504040204" pitchFamily="34" charset="0"/>
                <a:cs typeface="Tahoma" panose="020B0604030504040204" pitchFamily="34" charset="0"/>
              </a:rPr>
              <a:t>Guiding Principles for the Development of </a:t>
            </a:r>
            <a:r>
              <a:rPr lang="en-US" sz="3200" b="1" spc="-10" err="1">
                <a:latin typeface="Tahoma" panose="020B0604030504040204" pitchFamily="34" charset="0"/>
                <a:ea typeface="Tahoma" panose="020B0604030504040204" pitchFamily="34" charset="0"/>
                <a:cs typeface="Tahoma" panose="020B0604030504040204" pitchFamily="34" charset="0"/>
              </a:rPr>
              <a:t>CalEHP</a:t>
            </a:r>
            <a:r>
              <a:rPr lang="en-US" sz="3200" b="1" spc="-10">
                <a:latin typeface="Tahoma" panose="020B0604030504040204" pitchFamily="34" charset="0"/>
                <a:ea typeface="Tahoma" panose="020B0604030504040204" pitchFamily="34" charset="0"/>
                <a:cs typeface="Tahoma" panose="020B0604030504040204" pitchFamily="34" charset="0"/>
              </a:rPr>
              <a:t> </a:t>
            </a:r>
            <a:endParaRPr lang="en-US" sz="3200" b="1">
              <a:latin typeface="Tahoma" panose="020B0604030504040204" pitchFamily="34" charset="0"/>
              <a:ea typeface="Tahoma" panose="020B0604030504040204" pitchFamily="34" charset="0"/>
              <a:cs typeface="Tahoma" panose="020B0604030504040204" pitchFamily="34" charset="0"/>
            </a:endParaRPr>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38100">
              <a:lnSpc>
                <a:spcPts val="1425"/>
              </a:lnSpc>
            </a:pPr>
            <a:fld id="{81D60167-4931-47E6-BA6A-407CBD079E47}" type="slidenum">
              <a:rPr spc="-5" dirty="0"/>
              <a:t>12</a:t>
            </a:fld>
            <a:endParaRPr spc="-5"/>
          </a:p>
        </p:txBody>
      </p:sp>
      <p:sp>
        <p:nvSpPr>
          <p:cNvPr id="6" name="object 2">
            <a:extLst>
              <a:ext uri="{FF2B5EF4-FFF2-40B4-BE49-F238E27FC236}">
                <a16:creationId xmlns:a16="http://schemas.microsoft.com/office/drawing/2014/main" id="{FBDC5093-307F-4C4B-B73A-4F1C8688173A}"/>
              </a:ext>
            </a:extLst>
          </p:cNvPr>
          <p:cNvSpPr txBox="1">
            <a:spLocks/>
          </p:cNvSpPr>
          <p:nvPr/>
        </p:nvSpPr>
        <p:spPr>
          <a:xfrm>
            <a:off x="481264" y="1491551"/>
            <a:ext cx="8277725" cy="1735732"/>
          </a:xfrm>
          <a:prstGeom prst="rect">
            <a:avLst/>
          </a:prstGeom>
          <a:noFill/>
        </p:spPr>
        <p:txBody>
          <a:bodyPr vert="horz" wrap="square" lIns="0" tIns="12065" rIns="0" bIns="0" rtlCol="0">
            <a:spAutoFit/>
          </a:bodyPr>
          <a:lstStyle>
            <a:lvl1pPr>
              <a:defRPr sz="4000" b="0" i="0">
                <a:solidFill>
                  <a:srgbClr val="073762"/>
                </a:solidFill>
                <a:latin typeface="Arial Black"/>
                <a:ea typeface="+mj-ea"/>
                <a:cs typeface="Arial Black"/>
              </a:defRPr>
            </a:lvl1pPr>
          </a:lstStyle>
          <a:p>
            <a:pPr marL="12700">
              <a:spcBef>
                <a:spcPts val="95"/>
              </a:spcBef>
            </a:pPr>
            <a:r>
              <a:rPr lang="en-US" sz="2800" kern="0">
                <a:latin typeface="Tahoma" panose="020B0604030504040204" pitchFamily="34" charset="0"/>
                <a:ea typeface="Tahoma" panose="020B0604030504040204" pitchFamily="34" charset="0"/>
                <a:cs typeface="Tahoma" panose="020B0604030504040204" pitchFamily="34" charset="0"/>
              </a:rPr>
              <a:t>The </a:t>
            </a:r>
            <a:r>
              <a:rPr lang="en-US" sz="2800" b="1" kern="0">
                <a:latin typeface="Tahoma" panose="020B0604030504040204" pitchFamily="34" charset="0"/>
                <a:ea typeface="Tahoma" panose="020B0604030504040204" pitchFamily="34" charset="0"/>
                <a:cs typeface="Tahoma" panose="020B0604030504040204" pitchFamily="34" charset="0"/>
              </a:rPr>
              <a:t>guiding principles </a:t>
            </a:r>
            <a:r>
              <a:rPr lang="en-US" sz="2800" kern="0">
                <a:latin typeface="Tahoma" panose="020B0604030504040204" pitchFamily="34" charset="0"/>
                <a:ea typeface="Tahoma" panose="020B0604030504040204" pitchFamily="34" charset="0"/>
                <a:cs typeface="Tahoma" panose="020B0604030504040204" pitchFamily="34" charset="0"/>
              </a:rPr>
              <a:t>will be adopted by the CEC and </a:t>
            </a:r>
            <a:r>
              <a:rPr lang="en-US" sz="2800" b="1" kern="0">
                <a:latin typeface="Tahoma" panose="020B0604030504040204" pitchFamily="34" charset="0"/>
                <a:ea typeface="Tahoma" panose="020B0604030504040204" pitchFamily="34" charset="0"/>
                <a:cs typeface="Tahoma" panose="020B0604030504040204" pitchFamily="34" charset="0"/>
              </a:rPr>
              <a:t>provide the framework for the proposed program design</a:t>
            </a:r>
            <a:r>
              <a:rPr lang="en-US" sz="2800" kern="0">
                <a:latin typeface="Tahoma" panose="020B0604030504040204" pitchFamily="34" charset="0"/>
                <a:ea typeface="Tahoma" panose="020B0604030504040204" pitchFamily="34" charset="0"/>
                <a:cs typeface="Tahoma" panose="020B0604030504040204" pitchFamily="34" charset="0"/>
              </a:rPr>
              <a:t>, designed by the selected third-party administrator </a:t>
            </a:r>
          </a:p>
        </p:txBody>
      </p:sp>
      <p:graphicFrame>
        <p:nvGraphicFramePr>
          <p:cNvPr id="5" name="Table 5">
            <a:extLst>
              <a:ext uri="{FF2B5EF4-FFF2-40B4-BE49-F238E27FC236}">
                <a16:creationId xmlns:a16="http://schemas.microsoft.com/office/drawing/2014/main" id="{D407912D-6382-46EB-AD49-D51C61C91861}"/>
              </a:ext>
            </a:extLst>
          </p:cNvPr>
          <p:cNvGraphicFramePr>
            <a:graphicFrameLocks noGrp="1"/>
          </p:cNvGraphicFramePr>
          <p:nvPr>
            <p:extLst>
              <p:ext uri="{D42A27DB-BD31-4B8C-83A1-F6EECF244321}">
                <p14:modId xmlns:p14="http://schemas.microsoft.com/office/powerpoint/2010/main" val="3691546126"/>
              </p:ext>
            </p:extLst>
          </p:nvPr>
        </p:nvGraphicFramePr>
        <p:xfrm>
          <a:off x="591611" y="3639751"/>
          <a:ext cx="5415612" cy="2651760"/>
        </p:xfrm>
        <a:graphic>
          <a:graphicData uri="http://schemas.openxmlformats.org/drawingml/2006/table">
            <a:tbl>
              <a:tblPr firstRow="1" bandRow="1">
                <a:tableStyleId>{2D5ABB26-0587-4C30-8999-92F81FD0307C}</a:tableStyleId>
              </a:tblPr>
              <a:tblGrid>
                <a:gridCol w="5415612">
                  <a:extLst>
                    <a:ext uri="{9D8B030D-6E8A-4147-A177-3AD203B41FA5}">
                      <a16:colId xmlns:a16="http://schemas.microsoft.com/office/drawing/2014/main" val="2736086961"/>
                    </a:ext>
                  </a:extLst>
                </a:gridCol>
              </a:tblGrid>
              <a:tr h="2594307">
                <a:tc>
                  <a:txBody>
                    <a:bodyPr/>
                    <a:lstStyle>
                      <a:lvl1pPr marL="0">
                        <a:defRPr>
                          <a:solidFill>
                            <a:schemeClr val="dk1"/>
                          </a:solidFill>
                          <a:latin typeface="Arial" panose="020B0604020202020204"/>
                        </a:defRPr>
                      </a:lvl1pPr>
                      <a:lvl2pPr marL="457200">
                        <a:defRPr>
                          <a:solidFill>
                            <a:schemeClr val="dk1"/>
                          </a:solidFill>
                          <a:latin typeface="Arial" panose="020B0604020202020204"/>
                        </a:defRPr>
                      </a:lvl2pPr>
                      <a:lvl3pPr marL="914400">
                        <a:defRPr>
                          <a:solidFill>
                            <a:schemeClr val="dk1"/>
                          </a:solidFill>
                          <a:latin typeface="Arial" panose="020B0604020202020204"/>
                        </a:defRPr>
                      </a:lvl3pPr>
                      <a:lvl4pPr marL="1371600">
                        <a:defRPr>
                          <a:solidFill>
                            <a:schemeClr val="dk1"/>
                          </a:solidFill>
                          <a:latin typeface="Arial" panose="020B0604020202020204"/>
                        </a:defRPr>
                      </a:lvl4pPr>
                      <a:lvl5pPr marL="1828800">
                        <a:defRPr>
                          <a:solidFill>
                            <a:schemeClr val="dk1"/>
                          </a:solidFill>
                          <a:latin typeface="Arial" panose="020B0604020202020204"/>
                        </a:defRPr>
                      </a:lvl5pPr>
                      <a:lvl6pPr marL="2286000">
                        <a:defRPr>
                          <a:solidFill>
                            <a:schemeClr val="dk1"/>
                          </a:solidFill>
                          <a:latin typeface="Arial" panose="020B0604020202020204"/>
                        </a:defRPr>
                      </a:lvl6pPr>
                      <a:lvl7pPr marL="2743200">
                        <a:defRPr>
                          <a:solidFill>
                            <a:schemeClr val="dk1"/>
                          </a:solidFill>
                          <a:latin typeface="Arial" panose="020B0604020202020204"/>
                        </a:defRPr>
                      </a:lvl7pPr>
                      <a:lvl8pPr marL="3200400">
                        <a:defRPr>
                          <a:solidFill>
                            <a:schemeClr val="dk1"/>
                          </a:solidFill>
                          <a:latin typeface="Arial" panose="020B0604020202020204"/>
                        </a:defRPr>
                      </a:lvl8pPr>
                      <a:lvl9pPr marL="3657600">
                        <a:defRPr>
                          <a:solidFill>
                            <a:schemeClr val="dk1"/>
                          </a:solidFill>
                          <a:latin typeface="Arial" panose="020B0604020202020204"/>
                        </a:defRPr>
                      </a:lvl9pPr>
                    </a:lstStyle>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Market Transformation </a:t>
                      </a: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Building Greenhouse Gas (GHG) Reduction</a:t>
                      </a:r>
                    </a:p>
                    <a:p>
                      <a:pPr marL="285750" marR="0" lvl="0" indent="-285750" algn="l" defTabSz="914400" rtl="0" eaLnBrk="1" fontAlgn="auto" latinLnBrk="0" hangingPunct="1">
                        <a:lnSpc>
                          <a:spcPct val="100000"/>
                        </a:lnSpc>
                        <a:spcBef>
                          <a:spcPts val="0"/>
                        </a:spcBef>
                        <a:spcAft>
                          <a:spcPts val="0"/>
                        </a:spcAft>
                        <a:buClrTx/>
                        <a:buSzTx/>
                        <a:buFont typeface="Arial"/>
                        <a:buChar char="•"/>
                        <a:tabLst/>
                        <a:defRPr/>
                      </a:pPr>
                      <a:r>
                        <a:rPr lang="en-US" sz="2400" b="0" u="none" strike="noStrike" noProof="0" dirty="0">
                          <a:solidFill>
                            <a:srgbClr val="002060"/>
                          </a:solidFill>
                          <a:latin typeface="Tahoma" panose="020B0604030504040204" pitchFamily="34" charset="0"/>
                          <a:ea typeface="Tahoma" panose="020B0604030504040204" pitchFamily="34" charset="0"/>
                          <a:cs typeface="Tahoma" panose="020B0604030504040204" pitchFamily="34" charset="0"/>
                        </a:rPr>
                        <a:t>Energy Equity and Disadvantaged Communities</a:t>
                      </a:r>
                      <a:endPar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a:buChar cha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Grid Resiliency</a:t>
                      </a:r>
                    </a:p>
                    <a:p>
                      <a:pPr marL="285750" lvl="0" indent="-285750">
                        <a:buFont typeface="Arial"/>
                        <a:buChar cha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Program Eligibility</a:t>
                      </a:r>
                    </a:p>
                  </a:txBody>
                  <a:tcPr/>
                </a:tc>
                <a:extLst>
                  <a:ext uri="{0D108BD9-81ED-4DB2-BD59-A6C34878D82A}">
                    <a16:rowId xmlns:a16="http://schemas.microsoft.com/office/drawing/2014/main" val="1322980808"/>
                  </a:ext>
                </a:extLst>
              </a:tr>
            </a:tbl>
          </a:graphicData>
        </a:graphic>
      </p:graphicFrame>
      <p:graphicFrame>
        <p:nvGraphicFramePr>
          <p:cNvPr id="8" name="Table 5">
            <a:extLst>
              <a:ext uri="{FF2B5EF4-FFF2-40B4-BE49-F238E27FC236}">
                <a16:creationId xmlns:a16="http://schemas.microsoft.com/office/drawing/2014/main" id="{11A08483-5615-4583-8009-0AD49BADE570}"/>
              </a:ext>
            </a:extLst>
          </p:cNvPr>
          <p:cNvGraphicFramePr>
            <a:graphicFrameLocks noGrp="1"/>
          </p:cNvGraphicFramePr>
          <p:nvPr>
            <p:extLst>
              <p:ext uri="{D42A27DB-BD31-4B8C-83A1-F6EECF244321}">
                <p14:modId xmlns:p14="http://schemas.microsoft.com/office/powerpoint/2010/main" val="4184614473"/>
              </p:ext>
            </p:extLst>
          </p:nvPr>
        </p:nvGraphicFramePr>
        <p:xfrm>
          <a:off x="6482381" y="3729656"/>
          <a:ext cx="5415612" cy="2991240"/>
        </p:xfrm>
        <a:graphic>
          <a:graphicData uri="http://schemas.openxmlformats.org/drawingml/2006/table">
            <a:tbl>
              <a:tblPr firstRow="1" bandRow="1">
                <a:tableStyleId>{2D5ABB26-0587-4C30-8999-92F81FD0307C}</a:tableStyleId>
              </a:tblPr>
              <a:tblGrid>
                <a:gridCol w="5415612">
                  <a:extLst>
                    <a:ext uri="{9D8B030D-6E8A-4147-A177-3AD203B41FA5}">
                      <a16:colId xmlns:a16="http://schemas.microsoft.com/office/drawing/2014/main" val="2736086961"/>
                    </a:ext>
                  </a:extLst>
                </a:gridCol>
              </a:tblGrid>
              <a:tr h="2991240">
                <a:tc>
                  <a:txBody>
                    <a:bodyPr/>
                    <a:lstStyle>
                      <a:lvl1pPr marL="0">
                        <a:defRPr>
                          <a:solidFill>
                            <a:schemeClr val="dk1"/>
                          </a:solidFill>
                          <a:latin typeface="Arial" panose="020B0604020202020204"/>
                        </a:defRPr>
                      </a:lvl1pPr>
                      <a:lvl2pPr marL="457200">
                        <a:defRPr>
                          <a:solidFill>
                            <a:schemeClr val="dk1"/>
                          </a:solidFill>
                          <a:latin typeface="Arial" panose="020B0604020202020204"/>
                        </a:defRPr>
                      </a:lvl2pPr>
                      <a:lvl3pPr marL="914400">
                        <a:defRPr>
                          <a:solidFill>
                            <a:schemeClr val="dk1"/>
                          </a:solidFill>
                          <a:latin typeface="Arial" panose="020B0604020202020204"/>
                        </a:defRPr>
                      </a:lvl3pPr>
                      <a:lvl4pPr marL="1371600">
                        <a:defRPr>
                          <a:solidFill>
                            <a:schemeClr val="dk1"/>
                          </a:solidFill>
                          <a:latin typeface="Arial" panose="020B0604020202020204"/>
                        </a:defRPr>
                      </a:lvl4pPr>
                      <a:lvl5pPr marL="1828800">
                        <a:defRPr>
                          <a:solidFill>
                            <a:schemeClr val="dk1"/>
                          </a:solidFill>
                          <a:latin typeface="Arial" panose="020B0604020202020204"/>
                        </a:defRPr>
                      </a:lvl5pPr>
                      <a:lvl6pPr marL="2286000">
                        <a:defRPr>
                          <a:solidFill>
                            <a:schemeClr val="dk1"/>
                          </a:solidFill>
                          <a:latin typeface="Arial" panose="020B0604020202020204"/>
                        </a:defRPr>
                      </a:lvl6pPr>
                      <a:lvl7pPr marL="2743200">
                        <a:defRPr>
                          <a:solidFill>
                            <a:schemeClr val="dk1"/>
                          </a:solidFill>
                          <a:latin typeface="Arial" panose="020B0604020202020204"/>
                        </a:defRPr>
                      </a:lvl7pPr>
                      <a:lvl8pPr marL="3200400">
                        <a:defRPr>
                          <a:solidFill>
                            <a:schemeClr val="dk1"/>
                          </a:solidFill>
                          <a:latin typeface="Arial" panose="020B0604020202020204"/>
                        </a:defRPr>
                      </a:lvl8pPr>
                      <a:lvl9pPr marL="3657600">
                        <a:defRPr>
                          <a:solidFill>
                            <a:schemeClr val="dk1"/>
                          </a:solidFill>
                          <a:latin typeface="Arial" panose="020B0604020202020204"/>
                        </a:defRPr>
                      </a:lvl9pPr>
                    </a:lstStyle>
                    <a:p>
                      <a:pPr marL="285750" marR="0" lvl="0" indent="-285750" defTabSz="914400" eaLnBrk="1" fontAlgn="auto" latinLnBrk="0" hangingPunct="1">
                        <a:lnSpc>
                          <a:spcPct val="100000"/>
                        </a:lnSpc>
                        <a:spcBef>
                          <a:spcPts val="0"/>
                        </a:spcBef>
                        <a:spcAft>
                          <a:spcPts val="0"/>
                        </a:spcAft>
                        <a:buClrTx/>
                        <a:buSzTx/>
                        <a:buFont typeface="Arial"/>
                        <a:buChar char="•"/>
                        <a:tabLst/>
                        <a:defRP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Speed, Program Simplicity, and Quality</a:t>
                      </a:r>
                    </a:p>
                    <a:p>
                      <a:pPr marL="285750" marR="0" lvl="0" indent="-285750" defTabSz="914400" eaLnBrk="1" fontAlgn="auto" latinLnBrk="0" hangingPunct="1">
                        <a:lnSpc>
                          <a:spcPct val="100000"/>
                        </a:lnSpc>
                        <a:spcBef>
                          <a:spcPts val="0"/>
                        </a:spcBef>
                        <a:spcAft>
                          <a:spcPts val="0"/>
                        </a:spcAft>
                        <a:buClrTx/>
                        <a:buSzTx/>
                        <a:buFont typeface="Arial"/>
                        <a:buChar char="•"/>
                        <a:tabLst/>
                        <a:defRP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Outreach &amp; Public Engagement</a:t>
                      </a:r>
                    </a:p>
                    <a:p>
                      <a:pPr marL="285750" marR="0" lvl="0" indent="-285750" defTabSz="914400" eaLnBrk="1" fontAlgn="auto" latinLnBrk="0" hangingPunct="1">
                        <a:lnSpc>
                          <a:spcPct val="100000"/>
                        </a:lnSpc>
                        <a:spcBef>
                          <a:spcPts val="0"/>
                        </a:spcBef>
                        <a:spcAft>
                          <a:spcPts val="0"/>
                        </a:spcAft>
                        <a:buClrTx/>
                        <a:buSzTx/>
                        <a:buFont typeface="Arial"/>
                        <a:buChar char="•"/>
                        <a:tabLst/>
                        <a:defRP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Fiscal Responsibility</a:t>
                      </a:r>
                    </a:p>
                    <a:p>
                      <a:pPr marL="285750" marR="0" lvl="0" indent="-285750" defTabSz="914400" eaLnBrk="1" fontAlgn="auto" latinLnBrk="0" hangingPunct="1">
                        <a:lnSpc>
                          <a:spcPct val="100000"/>
                        </a:lnSpc>
                        <a:spcBef>
                          <a:spcPts val="0"/>
                        </a:spcBef>
                        <a:spcAft>
                          <a:spcPts val="0"/>
                        </a:spcAft>
                        <a:buClrTx/>
                        <a:buSzTx/>
                        <a:buFont typeface="Arial"/>
                        <a:buChar char="•"/>
                        <a:tabLst/>
                        <a:defRP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Incentive Layering</a:t>
                      </a:r>
                    </a:p>
                    <a:p>
                      <a:pPr marL="285750" lvl="0" indent="-285750">
                        <a:buFont typeface="Arial"/>
                        <a:buChar char="•"/>
                      </a:pPr>
                      <a:r>
                        <a:rPr lang="en-US" sz="2400" dirty="0">
                          <a:solidFill>
                            <a:srgbClr val="002060"/>
                          </a:solidFill>
                          <a:latin typeface="Tahoma" panose="020B0604030504040204" pitchFamily="34" charset="0"/>
                          <a:ea typeface="Tahoma" panose="020B0604030504040204" pitchFamily="34" charset="0"/>
                          <a:cs typeface="Tahoma" panose="020B0604030504040204" pitchFamily="34" charset="0"/>
                        </a:rPr>
                        <a:t>Program Reporting</a:t>
                      </a:r>
                    </a:p>
                  </a:txBody>
                  <a:tcPr/>
                </a:tc>
                <a:extLst>
                  <a:ext uri="{0D108BD9-81ED-4DB2-BD59-A6C34878D82A}">
                    <a16:rowId xmlns:a16="http://schemas.microsoft.com/office/drawing/2014/main" val="1322980808"/>
                  </a:ext>
                </a:extLst>
              </a:tr>
            </a:tbl>
          </a:graphicData>
        </a:graphic>
      </p:graphicFrame>
      <p:pic>
        <p:nvPicPr>
          <p:cNvPr id="4" name="Graphic 3" descr="Architecture with solid fill">
            <a:extLst>
              <a:ext uri="{FF2B5EF4-FFF2-40B4-BE49-F238E27FC236}">
                <a16:creationId xmlns:a16="http://schemas.microsoft.com/office/drawing/2014/main" id="{BCDD4558-C306-4A63-8272-A19606A4449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160584" y="1085998"/>
            <a:ext cx="2343002" cy="234300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8" y="340106"/>
            <a:ext cx="7527290" cy="695960"/>
          </a:xfrm>
          <a:prstGeom prst="rect">
            <a:avLst/>
          </a:prstGeom>
        </p:spPr>
        <p:txBody>
          <a:bodyPr vert="horz" wrap="square" lIns="0" tIns="12065" rIns="0" bIns="0" rtlCol="0">
            <a:spAutoFit/>
          </a:bodyPr>
          <a:lstStyle/>
          <a:p>
            <a:pPr marL="12700">
              <a:lnSpc>
                <a:spcPct val="100000"/>
              </a:lnSpc>
              <a:spcBef>
                <a:spcPts val="95"/>
              </a:spcBef>
            </a:pPr>
            <a:r>
              <a:rPr lang="en-US" sz="4400" b="1" spc="-10">
                <a:latin typeface="Tahoma" panose="020B0604030504040204" pitchFamily="34" charset="0"/>
                <a:ea typeface="Tahoma" panose="020B0604030504040204" pitchFamily="34" charset="0"/>
                <a:cs typeface="Tahoma" panose="020B0604030504040204" pitchFamily="34" charset="0"/>
              </a:rPr>
              <a:t>Guiding Principles</a:t>
            </a:r>
            <a:endParaRPr sz="4400" b="1">
              <a:latin typeface="Tahoma" panose="020B0604030504040204" pitchFamily="34" charset="0"/>
              <a:ea typeface="Tahoma" panose="020B0604030504040204" pitchFamily="34" charset="0"/>
              <a:cs typeface="Tahoma" panose="020B0604030504040204" pitchFamily="34" charset="0"/>
            </a:endParaRPr>
          </a:p>
        </p:txBody>
      </p:sp>
      <p:sp>
        <p:nvSpPr>
          <p:cNvPr id="5" name="object 5"/>
          <p:cNvSpPr txBox="1">
            <a:spLocks noGrp="1"/>
          </p:cNvSpPr>
          <p:nvPr>
            <p:ph type="sldNum" sz="quarter" idx="7"/>
          </p:nvPr>
        </p:nvSpPr>
        <p:spPr>
          <a:prstGeom prst="rect">
            <a:avLst/>
          </a:prstGeom>
        </p:spPr>
        <p:txBody>
          <a:bodyPr vert="horz" wrap="square" lIns="0" tIns="0" rIns="0" bIns="0" rtlCol="0">
            <a:spAutoFit/>
          </a:bodyPr>
          <a:lstStyle/>
          <a:p>
            <a:pPr marL="38100">
              <a:lnSpc>
                <a:spcPts val="1425"/>
              </a:lnSpc>
            </a:pPr>
            <a:fld id="{81D60167-4931-47E6-BA6A-407CBD079E47}" type="slidenum">
              <a:rPr spc="-5" dirty="0"/>
              <a:t>13</a:t>
            </a:fld>
            <a:endParaRPr spc="-5"/>
          </a:p>
        </p:txBody>
      </p:sp>
      <p:sp>
        <p:nvSpPr>
          <p:cNvPr id="3" name="object 3"/>
          <p:cNvSpPr txBox="1"/>
          <p:nvPr/>
        </p:nvSpPr>
        <p:spPr>
          <a:xfrm>
            <a:off x="518407" y="1306205"/>
            <a:ext cx="10885678" cy="5332870"/>
          </a:xfrm>
          <a:prstGeom prst="rect">
            <a:avLst/>
          </a:prstGeom>
          <a:noFill/>
        </p:spPr>
        <p:txBody>
          <a:bodyPr vert="horz" wrap="square" lIns="0" tIns="53975" rIns="0" bIns="0" rtlCol="0" anchor="t">
            <a:spAutoFit/>
          </a:bodyPr>
          <a:lstStyle/>
          <a:p>
            <a:pPr marL="355600" indent="-342900">
              <a:spcBef>
                <a:spcPts val="600"/>
              </a:spcBef>
              <a:buFont typeface="Wingdings" panose="05000000000000000000" pitchFamily="2" charset="2"/>
              <a:buChar char="ü"/>
              <a:tabLst>
                <a:tab pos="241300" algn="l"/>
              </a:tabLst>
            </a:pPr>
            <a:r>
              <a:rPr lang="en-US" sz="2200" b="1">
                <a:solidFill>
                  <a:srgbClr val="073762"/>
                </a:solidFill>
                <a:latin typeface="Tahoma"/>
                <a:ea typeface="Tahoma"/>
                <a:cs typeface="Tahoma"/>
              </a:rPr>
              <a:t>Market Transformation </a:t>
            </a:r>
          </a:p>
          <a:p>
            <a:pPr marL="452120">
              <a:spcBef>
                <a:spcPts val="600"/>
              </a:spcBef>
            </a:pPr>
            <a:r>
              <a:rPr lang="en-US" sz="2200">
                <a:solidFill>
                  <a:srgbClr val="073762"/>
                </a:solidFill>
                <a:latin typeface="Tahoma"/>
                <a:ea typeface="Tahoma"/>
                <a:cs typeface="Tahoma"/>
              </a:rPr>
              <a:t>The program goal is to accelerate significant market adoption of new all-electric residential buildings and installation of residential energy storage systems</a:t>
            </a:r>
          </a:p>
          <a:p>
            <a:pPr marL="355600" indent="-342900">
              <a:spcBef>
                <a:spcPts val="600"/>
              </a:spcBef>
              <a:buFont typeface="Wingdings" panose="05000000000000000000" pitchFamily="2" charset="2"/>
              <a:buChar char="ü"/>
              <a:tabLst>
                <a:tab pos="241300" algn="l"/>
              </a:tabLst>
            </a:pPr>
            <a:r>
              <a:rPr lang="en-US" sz="2200" b="1">
                <a:solidFill>
                  <a:srgbClr val="073762"/>
                </a:solidFill>
                <a:latin typeface="Tahoma"/>
                <a:ea typeface="Tahoma"/>
                <a:cs typeface="Tahoma"/>
              </a:rPr>
              <a:t>Building GHG Reduction </a:t>
            </a:r>
          </a:p>
          <a:p>
            <a:pPr marL="452120">
              <a:spcBef>
                <a:spcPts val="600"/>
              </a:spcBef>
              <a:tabLst>
                <a:tab pos="241300" algn="l"/>
              </a:tabLst>
            </a:pPr>
            <a:r>
              <a:rPr lang="en-US" sz="2200">
                <a:solidFill>
                  <a:srgbClr val="073762"/>
                </a:solidFill>
                <a:latin typeface="Tahoma"/>
                <a:ea typeface="Tahoma"/>
                <a:cs typeface="Tahoma"/>
              </a:rPr>
              <a:t>The program will help California reach its 2030 GHG reduction goals through building new all-electric homes</a:t>
            </a:r>
          </a:p>
          <a:p>
            <a:pPr marL="355600" indent="-342900">
              <a:spcBef>
                <a:spcPts val="600"/>
              </a:spcBef>
              <a:buFont typeface="Wingdings" panose="05000000000000000000" pitchFamily="2" charset="2"/>
              <a:buChar char="ü"/>
              <a:tabLst>
                <a:tab pos="241300" algn="l"/>
              </a:tabLst>
            </a:pPr>
            <a:r>
              <a:rPr lang="en-US" sz="2200" b="1">
                <a:solidFill>
                  <a:srgbClr val="073762"/>
                </a:solidFill>
                <a:latin typeface="Tahoma"/>
                <a:ea typeface="Tahoma"/>
                <a:cs typeface="Tahoma"/>
              </a:rPr>
              <a:t>Energy Equity and Disadvantaged Communities</a:t>
            </a:r>
          </a:p>
          <a:p>
            <a:pPr marL="452120">
              <a:spcBef>
                <a:spcPts val="600"/>
              </a:spcBef>
              <a:tabLst>
                <a:tab pos="241300" algn="l"/>
              </a:tabLst>
            </a:pPr>
            <a:r>
              <a:rPr lang="en-US" sz="2200">
                <a:solidFill>
                  <a:srgbClr val="073762"/>
                </a:solidFill>
                <a:latin typeface="Tahoma"/>
                <a:ea typeface="Tahoma"/>
                <a:cs typeface="Tahoma"/>
              </a:rPr>
              <a:t>Commitment to improving the environment and economically advancing at-risk communities and righting the wrongs of the disproportionate environmental effects of pollution in Californian communities</a:t>
            </a:r>
          </a:p>
          <a:p>
            <a:pPr marL="355600" indent="-342900">
              <a:spcBef>
                <a:spcPts val="600"/>
              </a:spcBef>
              <a:buFont typeface="Wingdings" panose="05000000000000000000" pitchFamily="2" charset="2"/>
              <a:buChar char="ü"/>
              <a:tabLst>
                <a:tab pos="241300" algn="l"/>
              </a:tabLst>
            </a:pPr>
            <a:r>
              <a:rPr lang="en-US" sz="2200" b="1">
                <a:solidFill>
                  <a:srgbClr val="073762"/>
                </a:solidFill>
                <a:latin typeface="Tahoma"/>
                <a:ea typeface="Tahoma"/>
                <a:cs typeface="Tahoma"/>
              </a:rPr>
              <a:t>Grid Resiliency </a:t>
            </a:r>
          </a:p>
          <a:p>
            <a:pPr marL="452120">
              <a:spcBef>
                <a:spcPts val="600"/>
              </a:spcBef>
            </a:pPr>
            <a:r>
              <a:rPr lang="en-US" sz="2200">
                <a:solidFill>
                  <a:srgbClr val="073762"/>
                </a:solidFill>
                <a:latin typeface="Tahoma"/>
                <a:ea typeface="Tahoma"/>
                <a:cs typeface="Tahoma"/>
              </a:rPr>
              <a:t>Energy-storage only incentives should target geographical areas of heat islands and  high or very high fire hazard severity zones, and residential community buildings and senior homes to further strengthen the state’s resiliency</a:t>
            </a:r>
            <a:endParaRPr lang="en-US" sz="2200" b="1">
              <a:solidFill>
                <a:srgbClr val="073762"/>
              </a:solidFill>
              <a:latin typeface="Tahoma"/>
              <a:ea typeface="Tahoma"/>
              <a:cs typeface="Tahoma"/>
            </a:endParaRPr>
          </a:p>
        </p:txBody>
      </p:sp>
      <p:pic>
        <p:nvPicPr>
          <p:cNvPr id="8" name="Picture 7" descr="picture of light bulbs">
            <a:extLst>
              <a:ext uri="{FF2B5EF4-FFF2-40B4-BE49-F238E27FC236}">
                <a16:creationId xmlns:a16="http://schemas.microsoft.com/office/drawing/2014/main" id="{E187051E-BCFF-4D56-A594-DBDDA6C2CB6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98575" y="96824"/>
            <a:ext cx="2802830" cy="104360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8" y="340106"/>
            <a:ext cx="8685490" cy="689291"/>
          </a:xfrm>
          <a:prstGeom prst="rect">
            <a:avLst/>
          </a:prstGeom>
        </p:spPr>
        <p:txBody>
          <a:bodyPr vert="horz" wrap="square" lIns="0" tIns="12065" rIns="0" bIns="0" rtlCol="0">
            <a:spAutoFit/>
          </a:bodyPr>
          <a:lstStyle/>
          <a:p>
            <a:pPr marL="12700">
              <a:lnSpc>
                <a:spcPct val="100000"/>
              </a:lnSpc>
              <a:spcBef>
                <a:spcPts val="95"/>
              </a:spcBef>
            </a:pPr>
            <a:r>
              <a:rPr lang="en-US" sz="4400" b="1" spc="-10">
                <a:latin typeface="Tahoma" panose="020B0604030504040204" pitchFamily="34" charset="0"/>
                <a:ea typeface="Tahoma" panose="020B0604030504040204" pitchFamily="34" charset="0"/>
                <a:cs typeface="Tahoma" panose="020B0604030504040204" pitchFamily="34" charset="0"/>
              </a:rPr>
              <a:t>Guiding Principles, continued</a:t>
            </a:r>
            <a:endParaRPr lang="en-US" sz="4400" b="1">
              <a:latin typeface="Tahoma" panose="020B0604030504040204" pitchFamily="34" charset="0"/>
              <a:ea typeface="Tahoma" panose="020B0604030504040204" pitchFamily="34" charset="0"/>
              <a:cs typeface="Tahoma" panose="020B0604030504040204" pitchFamily="34" charset="0"/>
            </a:endParaRPr>
          </a:p>
        </p:txBody>
      </p:sp>
      <p:sp>
        <p:nvSpPr>
          <p:cNvPr id="3" name="object 3"/>
          <p:cNvSpPr txBox="1"/>
          <p:nvPr/>
        </p:nvSpPr>
        <p:spPr>
          <a:xfrm>
            <a:off x="548640" y="1304987"/>
            <a:ext cx="10659883" cy="5394425"/>
          </a:xfrm>
          <a:prstGeom prst="rect">
            <a:avLst/>
          </a:prstGeom>
          <a:noFill/>
        </p:spPr>
        <p:txBody>
          <a:bodyPr vert="horz" wrap="square" lIns="0" tIns="53975" rIns="0" bIns="0" rtlCol="0" anchor="t">
            <a:spAutoFit/>
          </a:bodyPr>
          <a:lstStyle/>
          <a:p>
            <a:pPr marL="355600" indent="-342900">
              <a:spcBef>
                <a:spcPts val="600"/>
              </a:spcBef>
              <a:buFont typeface="Wingdings" panose="05000000000000000000" pitchFamily="2" charset="2"/>
              <a:buChar char="ü"/>
              <a:tabLst>
                <a:tab pos="241300" algn="l"/>
              </a:tabLst>
            </a:pPr>
            <a:r>
              <a:rPr lang="en-US" sz="2400" b="1">
                <a:solidFill>
                  <a:srgbClr val="073762"/>
                </a:solidFill>
                <a:latin typeface="Tahoma" panose="020B0604030504040204" pitchFamily="34" charset="0"/>
                <a:ea typeface="Tahoma" panose="020B0604030504040204" pitchFamily="34" charset="0"/>
                <a:cs typeface="Tahoma" panose="020B0604030504040204" pitchFamily="34" charset="0"/>
              </a:rPr>
              <a:t>Program eligibility </a:t>
            </a:r>
          </a:p>
          <a:p>
            <a:pPr marL="795338" indent="-342900">
              <a:spcBef>
                <a:spcPts val="600"/>
              </a:spcBef>
              <a:buFont typeface="Wingdings" panose="05000000000000000000" pitchFamily="2" charset="2"/>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Incentives are available for new market-rate all-electric residential buildings and/or energy storage developments across the state</a:t>
            </a:r>
          </a:p>
          <a:p>
            <a:pPr marL="803275" indent="-342900">
              <a:spcBef>
                <a:spcPts val="600"/>
              </a:spcBef>
              <a:buFont typeface="Wingdings" panose="05000000000000000000" pitchFamily="2" charset="2"/>
              <a:buChar char="§"/>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Buildings must exceed state and local building code requirements </a:t>
            </a:r>
          </a:p>
          <a:p>
            <a:pPr marL="1260475" lvl="1" indent="-342900">
              <a:spcBef>
                <a:spcPts val="600"/>
              </a:spcBef>
              <a:buFont typeface="Wingdings" panose="05000000000000000000" pitchFamily="2" charset="2"/>
              <a:buChar char="§"/>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Projects that qualify for BUILD (low-income program) are not eligible for </a:t>
            </a:r>
            <a:r>
              <a:rPr lang="en-US" sz="2400" err="1">
                <a:solidFill>
                  <a:srgbClr val="073762"/>
                </a:solidFill>
                <a:latin typeface="Tahoma" panose="020B0604030504040204" pitchFamily="34" charset="0"/>
                <a:ea typeface="Tahoma" panose="020B0604030504040204" pitchFamily="34" charset="0"/>
                <a:cs typeface="Tahoma" panose="020B0604030504040204" pitchFamily="34" charset="0"/>
              </a:rPr>
              <a:t>CalEHP</a:t>
            </a: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a:p>
            <a:pPr marL="347663" indent="-342900">
              <a:spcBef>
                <a:spcPts val="600"/>
              </a:spcBef>
              <a:buFont typeface="Wingdings" panose="05000000000000000000" pitchFamily="2" charset="2"/>
              <a:buChar char="ü"/>
            </a:pPr>
            <a:r>
              <a:rPr lang="en-US" sz="2400" b="1">
                <a:solidFill>
                  <a:srgbClr val="073762"/>
                </a:solidFill>
                <a:latin typeface="Tahoma" panose="020B0604030504040204" pitchFamily="34" charset="0"/>
                <a:ea typeface="Tahoma" panose="020B0604030504040204" pitchFamily="34" charset="0"/>
                <a:cs typeface="Tahoma" panose="020B0604030504040204" pitchFamily="34" charset="0"/>
              </a:rPr>
              <a:t>Speed, Program Simplicity, and Quality</a:t>
            </a:r>
          </a:p>
          <a:p>
            <a:pPr marL="469900" marR="5080" lvl="1">
              <a:spcBef>
                <a:spcPts val="600"/>
              </a:spcBef>
              <a:tabLst>
                <a:tab pos="697865" algn="l"/>
                <a:tab pos="6985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The CEC’s ambitious environmental goals require near-term implementation and long-term results</a:t>
            </a:r>
          </a:p>
          <a:p>
            <a:pPr marL="355600" marR="5080" indent="-342900">
              <a:spcBef>
                <a:spcPts val="600"/>
              </a:spcBef>
              <a:buFont typeface="Wingdings" panose="05000000000000000000" pitchFamily="2" charset="2"/>
              <a:buChar char="ü"/>
              <a:tabLst>
                <a:tab pos="697865" algn="l"/>
                <a:tab pos="698500" algn="l"/>
              </a:tabLst>
            </a:pPr>
            <a:r>
              <a:rPr lang="en-US" sz="2400" b="1">
                <a:solidFill>
                  <a:srgbClr val="073762"/>
                </a:solidFill>
                <a:latin typeface="Tahoma" panose="020B0604030504040204" pitchFamily="34" charset="0"/>
                <a:ea typeface="Tahoma" panose="020B0604030504040204" pitchFamily="34" charset="0"/>
                <a:cs typeface="Tahoma" panose="020B0604030504040204" pitchFamily="34" charset="0"/>
              </a:rPr>
              <a:t>Outreach and Public Engagement</a:t>
            </a:r>
          </a:p>
          <a:p>
            <a:pPr marL="469900" marR="5080" lvl="1">
              <a:spcBef>
                <a:spcPts val="600"/>
              </a:spcBef>
              <a:tabLst>
                <a:tab pos="697865" algn="l"/>
                <a:tab pos="6985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The program design and stakeholder feedback should incorporate best practices for stakeholder engagement and ensure adequate information sharing and collaboration</a:t>
            </a:r>
            <a:endParaRPr lang="en-US" sz="2400" b="1">
              <a:solidFill>
                <a:srgbClr val="073762"/>
              </a:solidFill>
              <a:latin typeface="Tahoma" panose="020B0604030504040204" pitchFamily="34" charset="0"/>
              <a:ea typeface="Tahoma" panose="020B0604030504040204" pitchFamily="34" charset="0"/>
              <a:cs typeface="Tahoma" panose="020B0604030504040204" pitchFamily="34" charset="0"/>
            </a:endParaRPr>
          </a:p>
        </p:txBody>
      </p:sp>
      <p:sp>
        <p:nvSpPr>
          <p:cNvPr id="5" name="object 5"/>
          <p:cNvSpPr txBox="1">
            <a:spLocks noGrp="1"/>
          </p:cNvSpPr>
          <p:nvPr>
            <p:ph type="sldNum" sz="quarter" idx="7"/>
          </p:nvPr>
        </p:nvSpPr>
        <p:spPr>
          <a:prstGeom prst="rect">
            <a:avLst/>
          </a:prstGeom>
        </p:spPr>
        <p:txBody>
          <a:bodyPr vert="horz" wrap="square" lIns="0" tIns="0" rIns="0" bIns="0" rtlCol="0">
            <a:spAutoFit/>
          </a:bodyPr>
          <a:lstStyle/>
          <a:p>
            <a:pPr marL="38100">
              <a:lnSpc>
                <a:spcPts val="1425"/>
              </a:lnSpc>
            </a:pPr>
            <a:fld id="{81D60167-4931-47E6-BA6A-407CBD079E47}" type="slidenum">
              <a:rPr spc="-5" dirty="0"/>
              <a:t>14</a:t>
            </a:fld>
            <a:endParaRPr spc="-5"/>
          </a:p>
        </p:txBody>
      </p:sp>
    </p:spTree>
    <p:extLst>
      <p:ext uri="{BB962C8B-B14F-4D97-AF65-F5344CB8AC3E}">
        <p14:creationId xmlns:p14="http://schemas.microsoft.com/office/powerpoint/2010/main" val="5973165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7" y="340106"/>
            <a:ext cx="8853297" cy="689291"/>
          </a:xfrm>
          <a:prstGeom prst="rect">
            <a:avLst/>
          </a:prstGeom>
        </p:spPr>
        <p:txBody>
          <a:bodyPr vert="horz" wrap="square" lIns="0" tIns="12065" rIns="0" bIns="0" rtlCol="0">
            <a:spAutoFit/>
          </a:bodyPr>
          <a:lstStyle/>
          <a:p>
            <a:pPr marL="12700">
              <a:lnSpc>
                <a:spcPct val="100000"/>
              </a:lnSpc>
              <a:spcBef>
                <a:spcPts val="95"/>
              </a:spcBef>
            </a:pPr>
            <a:r>
              <a:rPr lang="en-US" sz="4400" b="1" spc="-10">
                <a:latin typeface="Tahoma" panose="020B0604030504040204" pitchFamily="34" charset="0"/>
                <a:ea typeface="Tahoma" panose="020B0604030504040204" pitchFamily="34" charset="0"/>
                <a:cs typeface="Tahoma" panose="020B0604030504040204" pitchFamily="34" charset="0"/>
              </a:rPr>
              <a:t>Guiding Principles, continued</a:t>
            </a:r>
            <a:endParaRPr sz="4400" b="1">
              <a:latin typeface="Tahoma" panose="020B0604030504040204" pitchFamily="34" charset="0"/>
              <a:ea typeface="Tahoma" panose="020B0604030504040204" pitchFamily="34" charset="0"/>
              <a:cs typeface="Tahoma" panose="020B0604030504040204" pitchFamily="34" charset="0"/>
            </a:endParaRPr>
          </a:p>
        </p:txBody>
      </p:sp>
      <p:sp>
        <p:nvSpPr>
          <p:cNvPr id="3" name="object 3"/>
          <p:cNvSpPr txBox="1"/>
          <p:nvPr/>
        </p:nvSpPr>
        <p:spPr>
          <a:xfrm>
            <a:off x="548640" y="1343027"/>
            <a:ext cx="10659883" cy="4578818"/>
          </a:xfrm>
          <a:prstGeom prst="rect">
            <a:avLst/>
          </a:prstGeom>
          <a:noFill/>
        </p:spPr>
        <p:txBody>
          <a:bodyPr vert="horz" wrap="square" lIns="0" tIns="53975" rIns="0" bIns="0" rtlCol="0" anchor="t">
            <a:spAutoFit/>
          </a:bodyPr>
          <a:lstStyle/>
          <a:p>
            <a:pPr marL="355600" indent="-342900">
              <a:spcBef>
                <a:spcPts val="600"/>
              </a:spcBef>
              <a:buFont typeface="Wingdings" panose="05000000000000000000" pitchFamily="2" charset="2"/>
              <a:buChar char="ü"/>
              <a:tabLst>
                <a:tab pos="241300" algn="l"/>
              </a:tabLst>
            </a:pPr>
            <a:r>
              <a:rPr lang="en-US" sz="2400" b="1">
                <a:solidFill>
                  <a:srgbClr val="073762"/>
                </a:solidFill>
                <a:latin typeface="Tahoma" panose="020B0604030504040204" pitchFamily="34" charset="0"/>
                <a:ea typeface="Tahoma" panose="020B0604030504040204" pitchFamily="34" charset="0"/>
                <a:cs typeface="Tahoma" panose="020B0604030504040204" pitchFamily="34" charset="0"/>
              </a:rPr>
              <a:t>Fiscal responsibility</a:t>
            </a:r>
          </a:p>
          <a:p>
            <a:pPr marL="452438">
              <a:spcBef>
                <a:spcPts val="600"/>
              </a:spcBef>
            </a:pPr>
            <a:r>
              <a:rPr lang="en-US" sz="2400">
                <a:solidFill>
                  <a:srgbClr val="002060"/>
                </a:solidFill>
                <a:latin typeface="Tahoma" panose="020B0604030504040204" pitchFamily="34" charset="0"/>
                <a:ea typeface="Arial" panose="020B0604020202020204" pitchFamily="34" charset="0"/>
              </a:rPr>
              <a:t>P</a:t>
            </a:r>
            <a:r>
              <a:rPr lang="en-US" sz="2400">
                <a:solidFill>
                  <a:srgbClr val="002060"/>
                </a:solidFill>
                <a:effectLst/>
                <a:latin typeface="Tahoma" panose="020B0604030504040204" pitchFamily="34" charset="0"/>
                <a:ea typeface="Arial" panose="020B0604020202020204" pitchFamily="34" charset="0"/>
              </a:rPr>
              <a:t>otential third-party administrators should consider cost efficiencies, ensuring appropriate use of the funds, and leveraging efforts to streamline program administration</a:t>
            </a:r>
            <a:endParaRPr lang="en-US" sz="240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355600" indent="-342900">
              <a:spcBef>
                <a:spcPts val="600"/>
              </a:spcBef>
              <a:buFont typeface="Wingdings" panose="05000000000000000000" pitchFamily="2" charset="2"/>
              <a:buChar char="ü"/>
              <a:tabLst>
                <a:tab pos="241300" algn="l"/>
              </a:tabLst>
            </a:pPr>
            <a:r>
              <a:rPr lang="en-US" sz="2400" b="1">
                <a:solidFill>
                  <a:srgbClr val="073762"/>
                </a:solidFill>
                <a:latin typeface="Tahoma" panose="020B0604030504040204" pitchFamily="34" charset="0"/>
                <a:ea typeface="Tahoma" panose="020B0604030504040204" pitchFamily="34" charset="0"/>
                <a:cs typeface="Tahoma" panose="020B0604030504040204" pitchFamily="34" charset="0"/>
              </a:rPr>
              <a:t>Incentive Layering</a:t>
            </a:r>
          </a:p>
          <a:p>
            <a:pPr marL="795338" indent="-342900">
              <a:spcBef>
                <a:spcPts val="600"/>
              </a:spcBef>
              <a:buFont typeface="Wingdings" panose="05000000000000000000" pitchFamily="2" charset="2"/>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It is reasonable to allow for incentive layering to accelerate market adoption</a:t>
            </a:r>
          </a:p>
          <a:p>
            <a:pPr marL="795338" indent="-342900">
              <a:spcBef>
                <a:spcPts val="600"/>
              </a:spcBef>
              <a:buFont typeface="Wingdings" panose="05000000000000000000" pitchFamily="2" charset="2"/>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Incentives can be leveraged but cannot exceed the cost to the builder</a:t>
            </a:r>
          </a:p>
          <a:p>
            <a:pPr marL="344488" indent="-342900">
              <a:spcBef>
                <a:spcPts val="600"/>
              </a:spcBef>
              <a:buFont typeface="Wingdings" panose="05000000000000000000" pitchFamily="2" charset="2"/>
              <a:buChar char="ü"/>
              <a:tabLst>
                <a:tab pos="241300" algn="l"/>
              </a:tabLst>
            </a:pPr>
            <a:r>
              <a:rPr lang="en-US" sz="2400" b="1">
                <a:solidFill>
                  <a:srgbClr val="073762"/>
                </a:solidFill>
                <a:latin typeface="Tahoma" panose="020B0604030504040204" pitchFamily="34" charset="0"/>
                <a:ea typeface="Tahoma" panose="020B0604030504040204" pitchFamily="34" charset="0"/>
                <a:cs typeface="Tahoma" panose="020B0604030504040204" pitchFamily="34" charset="0"/>
              </a:rPr>
              <a:t>Program reporting</a:t>
            </a:r>
          </a:p>
          <a:p>
            <a:pPr marL="452438">
              <a:spcBef>
                <a:spcPts val="600"/>
              </a:spcBef>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The third-party administrator will readily make available, to both the public and the CEC, program development and implementation data</a:t>
            </a:r>
          </a:p>
        </p:txBody>
      </p:sp>
      <p:sp>
        <p:nvSpPr>
          <p:cNvPr id="5" name="object 5"/>
          <p:cNvSpPr txBox="1">
            <a:spLocks noGrp="1"/>
          </p:cNvSpPr>
          <p:nvPr>
            <p:ph type="sldNum" sz="quarter" idx="7"/>
          </p:nvPr>
        </p:nvSpPr>
        <p:spPr>
          <a:prstGeom prst="rect">
            <a:avLst/>
          </a:prstGeom>
        </p:spPr>
        <p:txBody>
          <a:bodyPr vert="horz" wrap="square" lIns="0" tIns="0" rIns="0" bIns="0" rtlCol="0">
            <a:spAutoFit/>
          </a:bodyPr>
          <a:lstStyle/>
          <a:p>
            <a:pPr marL="38100">
              <a:lnSpc>
                <a:spcPts val="1425"/>
              </a:lnSpc>
            </a:pPr>
            <a:fld id="{81D60167-4931-47E6-BA6A-407CBD079E47}" type="slidenum">
              <a:rPr spc="-5" dirty="0"/>
              <a:t>15</a:t>
            </a:fld>
            <a:endParaRPr spc="-5"/>
          </a:p>
        </p:txBody>
      </p:sp>
    </p:spTree>
    <p:extLst>
      <p:ext uri="{BB962C8B-B14F-4D97-AF65-F5344CB8AC3E}">
        <p14:creationId xmlns:p14="http://schemas.microsoft.com/office/powerpoint/2010/main" val="13029120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7" y="340106"/>
            <a:ext cx="9829799" cy="566181"/>
          </a:xfrm>
          <a:prstGeom prst="rect">
            <a:avLst/>
          </a:prstGeom>
        </p:spPr>
        <p:txBody>
          <a:bodyPr vert="horz" wrap="square" lIns="0" tIns="12065" rIns="0" bIns="0" rtlCol="0">
            <a:spAutoFit/>
          </a:bodyPr>
          <a:lstStyle/>
          <a:p>
            <a:pPr marL="12700">
              <a:lnSpc>
                <a:spcPct val="100000"/>
              </a:lnSpc>
              <a:spcBef>
                <a:spcPts val="95"/>
              </a:spcBef>
            </a:pPr>
            <a:r>
              <a:rPr sz="3600" b="1" spc="-30">
                <a:latin typeface="Tahoma" panose="020B0604030504040204" pitchFamily="34" charset="0"/>
                <a:ea typeface="Tahoma" panose="020B0604030504040204" pitchFamily="34" charset="0"/>
                <a:cs typeface="Tahoma" panose="020B0604030504040204" pitchFamily="34" charset="0"/>
              </a:rPr>
              <a:t>Feedback</a:t>
            </a:r>
            <a:r>
              <a:rPr lang="en-US" sz="3600" b="1" spc="-30">
                <a:latin typeface="Tahoma" panose="020B0604030504040204" pitchFamily="34" charset="0"/>
                <a:ea typeface="Tahoma" panose="020B0604030504040204" pitchFamily="34" charset="0"/>
                <a:cs typeface="Tahoma" panose="020B0604030504040204" pitchFamily="34" charset="0"/>
              </a:rPr>
              <a:t> on Guiding Principles</a:t>
            </a:r>
            <a:endParaRPr sz="3600" b="1">
              <a:latin typeface="Tahoma" panose="020B0604030504040204" pitchFamily="34" charset="0"/>
              <a:ea typeface="Tahoma" panose="020B0604030504040204" pitchFamily="34" charset="0"/>
              <a:cs typeface="Tahoma" panose="020B0604030504040204" pitchFamily="34" charset="0"/>
            </a:endParaRPr>
          </a:p>
        </p:txBody>
      </p:sp>
      <p:sp>
        <p:nvSpPr>
          <p:cNvPr id="4" name="object 4"/>
          <p:cNvSpPr txBox="1"/>
          <p:nvPr/>
        </p:nvSpPr>
        <p:spPr>
          <a:xfrm>
            <a:off x="10099040" y="6552142"/>
            <a:ext cx="261620" cy="196215"/>
          </a:xfrm>
          <a:prstGeom prst="rect">
            <a:avLst/>
          </a:prstGeom>
        </p:spPr>
        <p:txBody>
          <a:bodyPr vert="horz" wrap="square" lIns="0" tIns="0" rIns="0" bIns="0" rtlCol="0">
            <a:spAutoFit/>
          </a:bodyPr>
          <a:lstStyle/>
          <a:p>
            <a:pPr marL="12700">
              <a:lnSpc>
                <a:spcPts val="1425"/>
              </a:lnSpc>
            </a:pPr>
            <a:fld id="{81D60167-4931-47E6-BA6A-407CBD079E47}" type="slidenum">
              <a:rPr sz="1200" spc="-5" dirty="0">
                <a:solidFill>
                  <a:srgbClr val="061D28"/>
                </a:solidFill>
                <a:latin typeface="Arial"/>
                <a:cs typeface="Arial"/>
              </a:rPr>
              <a:t>16</a:t>
            </a:fld>
            <a:endParaRPr sz="1200">
              <a:latin typeface="Arial"/>
              <a:cs typeface="Arial"/>
            </a:endParaRPr>
          </a:p>
        </p:txBody>
      </p:sp>
      <p:sp>
        <p:nvSpPr>
          <p:cNvPr id="3" name="object 3"/>
          <p:cNvSpPr txBox="1"/>
          <p:nvPr/>
        </p:nvSpPr>
        <p:spPr>
          <a:xfrm>
            <a:off x="827351" y="1192265"/>
            <a:ext cx="8327407" cy="3426579"/>
          </a:xfrm>
          <a:prstGeom prst="rect">
            <a:avLst/>
          </a:prstGeom>
          <a:noFill/>
        </p:spPr>
        <p:txBody>
          <a:bodyPr vert="horz" wrap="square" lIns="0" tIns="12700" rIns="0" bIns="0" rtlCol="0" anchor="t">
            <a:spAutoFit/>
          </a:bodyPr>
          <a:lstStyle/>
          <a:p>
            <a:pPr marL="241300" indent="-228600">
              <a:spcBef>
                <a:spcPts val="100"/>
              </a:spcBef>
              <a:buFontTx/>
              <a:buChar char="•"/>
              <a:tabLst>
                <a:tab pos="241300" algn="l"/>
              </a:tabLst>
            </a:pP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a:p>
            <a:pPr marL="241300" indent="-228600">
              <a:spcBef>
                <a:spcPts val="100"/>
              </a:spcBef>
              <a:buFontTx/>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Questions for the CEC? </a:t>
            </a:r>
          </a:p>
          <a:p>
            <a:pPr marL="241300" indent="-228600">
              <a:spcBef>
                <a:spcPts val="100"/>
              </a:spcBef>
              <a:buChar char="•"/>
              <a:tabLst>
                <a:tab pos="241300" algn="l"/>
              </a:tabLst>
            </a:pP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a:p>
            <a:pPr marL="241300" indent="-228600">
              <a:spcBef>
                <a:spcPts val="100"/>
              </a:spcBef>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Questions for stakeholders:</a:t>
            </a:r>
          </a:p>
          <a:p>
            <a:pPr marL="698500" lvl="1" indent="-228600">
              <a:spcBef>
                <a:spcPts val="100"/>
              </a:spcBef>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Are there additional policy priorities or requirements that the CEC should consider? </a:t>
            </a:r>
          </a:p>
          <a:p>
            <a:pPr marL="698500" lvl="1" indent="-228600">
              <a:spcBef>
                <a:spcPts val="100"/>
              </a:spcBef>
              <a:buChar char="•"/>
              <a:tabLst>
                <a:tab pos="241300" algn="l"/>
              </a:tabLst>
            </a:pP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a:p>
            <a:pPr marL="241300" indent="-228600">
              <a:spcBef>
                <a:spcPts val="100"/>
              </a:spcBef>
              <a:buFontTx/>
              <a:buChar char="•"/>
              <a:tabLst>
                <a:tab pos="241300" algn="l"/>
              </a:tabLst>
            </a:pP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Limited</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to 3</a:t>
            </a:r>
            <a:r>
              <a:rPr lang="en-US" sz="24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minutes</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per</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comment</a:t>
            </a:r>
          </a:p>
          <a:p>
            <a:pPr marL="698500" lvl="1" indent="-228600">
              <a:spcBef>
                <a:spcPts val="100"/>
              </a:spcBef>
              <a:buChar char="•"/>
              <a:tabLst>
                <a:tab pos="241300" algn="l"/>
              </a:tabLst>
            </a:pPr>
            <a:endParaRPr lang="en-US" sz="2400">
              <a:latin typeface="Arial"/>
              <a:cs typeface="Arial"/>
            </a:endParaRPr>
          </a:p>
        </p:txBody>
      </p:sp>
      <p:sp>
        <p:nvSpPr>
          <p:cNvPr id="5" name="object 3">
            <a:extLst>
              <a:ext uri="{FF2B5EF4-FFF2-40B4-BE49-F238E27FC236}">
                <a16:creationId xmlns:a16="http://schemas.microsoft.com/office/drawing/2014/main" id="{78EDE1C5-EAE7-466C-B561-419E4CE397E4}"/>
              </a:ext>
            </a:extLst>
          </p:cNvPr>
          <p:cNvSpPr txBox="1"/>
          <p:nvPr/>
        </p:nvSpPr>
        <p:spPr>
          <a:xfrm>
            <a:off x="578993" y="4737820"/>
            <a:ext cx="5247134" cy="1475404"/>
          </a:xfrm>
          <a:prstGeom prst="rect">
            <a:avLst/>
          </a:prstGeom>
        </p:spPr>
        <p:txBody>
          <a:bodyPr vert="horz" wrap="square" lIns="0" tIns="13335" rIns="0" bIns="0" rtlCol="0">
            <a:spAutoFit/>
          </a:bodyPr>
          <a:lstStyle/>
          <a:p>
            <a:pPr marL="12700">
              <a:lnSpc>
                <a:spcPct val="100000"/>
              </a:lnSpc>
              <a:spcBef>
                <a:spcPts val="715"/>
              </a:spcBef>
              <a:tabLst>
                <a:tab pos="241300" algn="l"/>
              </a:tabLst>
            </a:pPr>
            <a:r>
              <a:rPr lang="en-US" sz="2000" b="1" spc="-135">
                <a:solidFill>
                  <a:srgbClr val="002060"/>
                </a:solidFill>
                <a:latin typeface="Tahoma" panose="020B0604030504040204" pitchFamily="34" charset="0"/>
                <a:ea typeface="Tahoma" panose="020B0604030504040204" pitchFamily="34" charset="0"/>
                <a:cs typeface="Tahoma" panose="020B0604030504040204" pitchFamily="34" charset="0"/>
              </a:rPr>
              <a:t>Zoom Participants</a:t>
            </a:r>
          </a:p>
          <a:p>
            <a:pPr marL="12700">
              <a:spcBef>
                <a:spcPts val="715"/>
              </a:spcBef>
              <a:tabLst>
                <a:tab pos="241300" algn="l"/>
              </a:tabLst>
            </a:pPr>
            <a:r>
              <a:rPr lang="en-US" sz="2000" spc="-135">
                <a:solidFill>
                  <a:srgbClr val="002060"/>
                </a:solidFill>
                <a:latin typeface="Tahoma" panose="020B0604030504040204" pitchFamily="34" charset="0"/>
                <a:ea typeface="Tahoma" panose="020B0604030504040204" pitchFamily="34" charset="0"/>
                <a:cs typeface="Tahoma" panose="020B0604030504040204" pitchFamily="34" charset="0"/>
              </a:rPr>
              <a:t>Use the “raise hand” feature to make verbal comments </a:t>
            </a:r>
            <a:r>
              <a:rPr lang="en-US" sz="2000">
                <a:solidFill>
                  <a:srgbClr val="002060"/>
                </a:solidFill>
                <a:latin typeface="Tahoma" panose="020B0604030504040204" pitchFamily="34" charset="0"/>
                <a:ea typeface="Tahoma" panose="020B0604030504040204" pitchFamily="34" charset="0"/>
                <a:cs typeface="Tahoma" panose="020B0604030504040204" pitchFamily="34" charset="0"/>
              </a:rPr>
              <a:t>or Q&amp;A feature</a:t>
            </a:r>
          </a:p>
          <a:p>
            <a:pPr marL="12700">
              <a:lnSpc>
                <a:spcPct val="100000"/>
              </a:lnSpc>
              <a:spcBef>
                <a:spcPts val="715"/>
              </a:spcBef>
              <a:tabLst>
                <a:tab pos="241300" algn="l"/>
              </a:tabLst>
            </a:pPr>
            <a:endParaRPr lang="en-US" sz="2000" spc="-135">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6" name="object 3">
            <a:extLst>
              <a:ext uri="{FF2B5EF4-FFF2-40B4-BE49-F238E27FC236}">
                <a16:creationId xmlns:a16="http://schemas.microsoft.com/office/drawing/2014/main" id="{ADBE3C4C-E204-4D81-92D5-C8A178538B04}"/>
              </a:ext>
            </a:extLst>
          </p:cNvPr>
          <p:cNvSpPr txBox="1"/>
          <p:nvPr/>
        </p:nvSpPr>
        <p:spPr>
          <a:xfrm>
            <a:off x="6096000" y="4739997"/>
            <a:ext cx="5409430" cy="1116331"/>
          </a:xfrm>
          <a:prstGeom prst="rect">
            <a:avLst/>
          </a:prstGeom>
        </p:spPr>
        <p:txBody>
          <a:bodyPr vert="horz" wrap="square" lIns="0" tIns="13335" rIns="0" bIns="0" rtlCol="0">
            <a:spAutoFit/>
          </a:bodyPr>
          <a:lstStyle/>
          <a:p>
            <a:pPr marL="12700">
              <a:lnSpc>
                <a:spcPct val="100000"/>
              </a:lnSpc>
              <a:spcBef>
                <a:spcPts val="715"/>
              </a:spcBef>
              <a:tabLst>
                <a:tab pos="241300" algn="l"/>
              </a:tabLst>
            </a:pPr>
            <a:r>
              <a:rPr lang="en-US" sz="2000" b="1" spc="-135">
                <a:solidFill>
                  <a:srgbClr val="002060"/>
                </a:solidFill>
                <a:latin typeface="Tahoma" panose="020B0604030504040204" pitchFamily="34" charset="0"/>
                <a:ea typeface="Tahoma" panose="020B0604030504040204" pitchFamily="34" charset="0"/>
                <a:cs typeface="Tahoma" panose="020B0604030504040204" pitchFamily="34" charset="0"/>
              </a:rPr>
              <a:t>Telephone Participants:</a:t>
            </a:r>
          </a:p>
          <a:p>
            <a:pPr marL="12700">
              <a:spcBef>
                <a:spcPts val="715"/>
              </a:spcBef>
              <a:tabLst>
                <a:tab pos="241300" algn="l"/>
              </a:tabLst>
            </a:pPr>
            <a:r>
              <a:rPr lang="en-US" sz="2000" spc="-13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0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*9</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000">
                <a:solidFill>
                  <a:srgbClr val="002060"/>
                </a:solidFill>
                <a:latin typeface="Tahoma" panose="020B0604030504040204" pitchFamily="34" charset="0"/>
                <a:ea typeface="Tahoma" panose="020B0604030504040204" pitchFamily="34" charset="0"/>
                <a:cs typeface="Tahoma" panose="020B0604030504040204" pitchFamily="34" charset="0"/>
              </a:rPr>
              <a:t>to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raise</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 your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hand</a:t>
            </a:r>
            <a:endParaRPr lang="en-US" sz="200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2700">
              <a:lnSpc>
                <a:spcPct val="100000"/>
              </a:lnSpc>
              <a:spcBef>
                <a:spcPts val="715"/>
              </a:spcBef>
              <a:tabLst>
                <a:tab pos="241300" algn="l"/>
              </a:tabLst>
            </a:pP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0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*6</a:t>
            </a:r>
            <a:r>
              <a:rPr lang="en-US" sz="2000">
                <a:solidFill>
                  <a:srgbClr val="002060"/>
                </a:solidFill>
                <a:latin typeface="Tahoma" panose="020B0604030504040204" pitchFamily="34" charset="0"/>
                <a:ea typeface="Tahoma" panose="020B0604030504040204" pitchFamily="34" charset="0"/>
                <a:cs typeface="Tahoma" panose="020B0604030504040204" pitchFamily="34" charset="0"/>
              </a:rPr>
              <a:t> to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mute/unmute</a:t>
            </a:r>
            <a:r>
              <a:rPr lang="en-US" sz="20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your</a:t>
            </a:r>
            <a:r>
              <a:rPr lang="en-US" sz="20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phone</a:t>
            </a:r>
            <a:r>
              <a:rPr lang="en-US" sz="20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line</a:t>
            </a:r>
          </a:p>
        </p:txBody>
      </p:sp>
      <p:pic>
        <p:nvPicPr>
          <p:cNvPr id="9" name="Picture 8">
            <a:extLst>
              <a:ext uri="{FF2B5EF4-FFF2-40B4-BE49-F238E27FC236}">
                <a16:creationId xmlns:a16="http://schemas.microsoft.com/office/drawing/2014/main" id="{13FCFACA-E992-4B6E-98BF-25477A4179DB}"/>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380563" y="1192265"/>
            <a:ext cx="2636520" cy="2785872"/>
          </a:xfrm>
          <a:prstGeom prst="rect">
            <a:avLst/>
          </a:prstGeom>
        </p:spPr>
      </p:pic>
    </p:spTree>
    <p:extLst>
      <p:ext uri="{BB962C8B-B14F-4D97-AF65-F5344CB8AC3E}">
        <p14:creationId xmlns:p14="http://schemas.microsoft.com/office/powerpoint/2010/main" val="3501964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9596" y="3584298"/>
            <a:ext cx="11415341" cy="1674176"/>
          </a:xfrm>
          <a:prstGeom prst="rect">
            <a:avLst/>
          </a:prstGeom>
        </p:spPr>
        <p:txBody>
          <a:bodyPr vert="horz" wrap="square" lIns="0" tIns="12065" rIns="0" bIns="0" rtlCol="0">
            <a:spAutoFit/>
          </a:bodyPr>
          <a:lstStyle/>
          <a:p>
            <a:pPr marL="12700" algn="l">
              <a:spcBef>
                <a:spcPts val="1195"/>
              </a:spcBef>
              <a:tabLst>
                <a:tab pos="241300" algn="l"/>
              </a:tabLst>
            </a:pPr>
            <a:r>
              <a:rPr lang="en-US" sz="3600" b="1">
                <a:solidFill>
                  <a:srgbClr val="073762"/>
                </a:solidFill>
                <a:latin typeface="Tahoma" panose="020B0604030504040204" pitchFamily="34" charset="0"/>
                <a:ea typeface="Tahoma" panose="020B0604030504040204" pitchFamily="34" charset="0"/>
                <a:cs typeface="Tahoma" panose="020B0604030504040204" pitchFamily="34" charset="0"/>
              </a:rPr>
              <a:t>Third-Party Administrator Requirements </a:t>
            </a:r>
            <a:br>
              <a:rPr lang="en-US" sz="3600" b="1">
                <a:solidFill>
                  <a:srgbClr val="073762"/>
                </a:solidFill>
                <a:latin typeface="Tahoma" panose="020B0604030504040204" pitchFamily="34" charset="0"/>
                <a:ea typeface="Tahoma" panose="020B0604030504040204" pitchFamily="34" charset="0"/>
                <a:cs typeface="Tahoma" panose="020B0604030504040204" pitchFamily="34" charset="0"/>
              </a:rPr>
            </a:br>
            <a:br>
              <a:rPr lang="en-US" sz="3600" b="1">
                <a:solidFill>
                  <a:srgbClr val="073762"/>
                </a:solidFill>
                <a:latin typeface="Tahoma" panose="020B0604030504040204" pitchFamily="34" charset="0"/>
                <a:ea typeface="Tahoma" panose="020B0604030504040204" pitchFamily="34" charset="0"/>
                <a:cs typeface="Tahoma" panose="020B0604030504040204" pitchFamily="34" charset="0"/>
              </a:rPr>
            </a:br>
            <a:r>
              <a:rPr lang="en-US" sz="3600" b="1">
                <a:solidFill>
                  <a:srgbClr val="073762"/>
                </a:solidFill>
                <a:latin typeface="Tahoma" panose="020B0604030504040204" pitchFamily="34" charset="0"/>
                <a:ea typeface="Tahoma" panose="020B0604030504040204" pitchFamily="34" charset="0"/>
                <a:cs typeface="Tahoma" panose="020B0604030504040204" pitchFamily="34" charset="0"/>
              </a:rPr>
              <a:t>Potential Program Design Requirements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8160" y="371996"/>
            <a:ext cx="9375679" cy="504625"/>
          </a:xfrm>
          <a:prstGeom prst="rect">
            <a:avLst/>
          </a:prstGeom>
        </p:spPr>
        <p:txBody>
          <a:bodyPr vert="horz" wrap="square" lIns="0" tIns="12065" rIns="0" bIns="0" rtlCol="0">
            <a:spAutoFit/>
          </a:bodyPr>
          <a:lstStyle/>
          <a:p>
            <a:pPr marL="12700">
              <a:lnSpc>
                <a:spcPct val="100000"/>
              </a:lnSpc>
              <a:spcBef>
                <a:spcPts val="95"/>
              </a:spcBef>
            </a:pPr>
            <a:r>
              <a:rPr lang="en-US" sz="3200" b="1" spc="-20">
                <a:latin typeface="Tahoma" panose="020B0604030504040204" pitchFamily="34" charset="0"/>
                <a:ea typeface="Tahoma" panose="020B0604030504040204" pitchFamily="34" charset="0"/>
                <a:cs typeface="Tahoma" panose="020B0604030504040204" pitchFamily="34" charset="0"/>
              </a:rPr>
              <a:t>Requirements for Third-Party Administrator</a:t>
            </a:r>
            <a:endParaRPr lang="en-US" sz="3200" b="1">
              <a:latin typeface="Tahoma" panose="020B0604030504040204" pitchFamily="34" charset="0"/>
              <a:ea typeface="Tahoma" panose="020B0604030504040204" pitchFamily="34" charset="0"/>
              <a:cs typeface="Tahoma" panose="020B0604030504040204" pitchFamily="34" charset="0"/>
            </a:endParaRPr>
          </a:p>
        </p:txBody>
      </p:sp>
      <p:sp>
        <p:nvSpPr>
          <p:cNvPr id="32" name="object 32"/>
          <p:cNvSpPr txBox="1"/>
          <p:nvPr/>
        </p:nvSpPr>
        <p:spPr>
          <a:xfrm>
            <a:off x="10114788" y="6552142"/>
            <a:ext cx="258445" cy="196215"/>
          </a:xfrm>
          <a:prstGeom prst="rect">
            <a:avLst/>
          </a:prstGeom>
        </p:spPr>
        <p:txBody>
          <a:bodyPr vert="horz" wrap="square" lIns="0" tIns="0" rIns="0" bIns="0" rtlCol="0">
            <a:spAutoFit/>
          </a:bodyPr>
          <a:lstStyle/>
          <a:p>
            <a:pPr marL="38100">
              <a:lnSpc>
                <a:spcPts val="1425"/>
              </a:lnSpc>
            </a:pPr>
            <a:fld id="{81D60167-4931-47E6-BA6A-407CBD079E47}" type="slidenum">
              <a:rPr sz="1200" spc="-5" dirty="0">
                <a:solidFill>
                  <a:srgbClr val="061D28"/>
                </a:solidFill>
                <a:latin typeface="Arial"/>
                <a:cs typeface="Arial"/>
              </a:rPr>
              <a:t>18</a:t>
            </a:fld>
            <a:endParaRPr sz="1200">
              <a:latin typeface="Arial"/>
              <a:cs typeface="Arial"/>
            </a:endParaRPr>
          </a:p>
        </p:txBody>
      </p:sp>
      <p:sp>
        <p:nvSpPr>
          <p:cNvPr id="33" name="object 2">
            <a:extLst>
              <a:ext uri="{FF2B5EF4-FFF2-40B4-BE49-F238E27FC236}">
                <a16:creationId xmlns:a16="http://schemas.microsoft.com/office/drawing/2014/main" id="{EDD25C3F-3A76-46B1-AA47-187D5BFFF6F0}"/>
              </a:ext>
            </a:extLst>
          </p:cNvPr>
          <p:cNvSpPr txBox="1">
            <a:spLocks/>
          </p:cNvSpPr>
          <p:nvPr/>
        </p:nvSpPr>
        <p:spPr>
          <a:xfrm>
            <a:off x="500514" y="1434164"/>
            <a:ext cx="11107553" cy="5298245"/>
          </a:xfrm>
          <a:prstGeom prst="rect">
            <a:avLst/>
          </a:prstGeom>
        </p:spPr>
        <p:txBody>
          <a:bodyPr vert="horz" wrap="square" lIns="0" tIns="12065" rIns="0" bIns="0" rtlCol="0" anchor="t">
            <a:spAutoFit/>
          </a:bodyPr>
          <a:lstStyle>
            <a:lvl1pPr>
              <a:defRPr sz="4000" b="0" i="0">
                <a:solidFill>
                  <a:srgbClr val="073762"/>
                </a:solidFill>
                <a:latin typeface="Arial Black"/>
                <a:ea typeface="+mj-ea"/>
                <a:cs typeface="Arial Black"/>
              </a:defRPr>
            </a:lvl1pPr>
          </a:lstStyle>
          <a:p>
            <a:pPr marL="342900" indent="-342900">
              <a:spcBef>
                <a:spcPts val="95"/>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At least five years of experience successfully implementing energy or efficiency incentive and rebates programs in California, with IOUs, POUs, or other governmental agencies </a:t>
            </a:r>
            <a:endParaRPr lang="en-US" sz="23900" kern="0" spc="-20">
              <a:latin typeface="Tahoma" panose="020B0604030504040204" pitchFamily="34" charset="0"/>
              <a:ea typeface="Tahoma" panose="020B0604030504040204" pitchFamily="34" charset="0"/>
              <a:cs typeface="Tahoma" panose="020B0604030504040204" pitchFamily="34" charset="0"/>
            </a:endParaRPr>
          </a:p>
          <a:p>
            <a:pPr marL="800100" lvl="1" indent="-342900">
              <a:spcBef>
                <a:spcPts val="95"/>
              </a:spcBef>
              <a:buFont typeface="Arial" panose="020B0604020202020204" pitchFamily="34" charset="0"/>
              <a:buChar char="•"/>
            </a:pPr>
            <a:r>
              <a:rPr lang="en-US" sz="2400" kern="0" spc="-20">
                <a:solidFill>
                  <a:srgbClr val="002060"/>
                </a:solidFill>
                <a:latin typeface="Tahoma" panose="020B0604030504040204" pitchFamily="34" charset="0"/>
                <a:ea typeface="Tahoma" panose="020B0604030504040204" pitchFamily="34" charset="0"/>
                <a:cs typeface="Tahoma" panose="020B0604030504040204" pitchFamily="34" charset="0"/>
              </a:rPr>
              <a:t>Including the ability to hold and disburse incentive funds </a:t>
            </a:r>
          </a:p>
          <a:p>
            <a:pPr>
              <a:spcBef>
                <a:spcPts val="95"/>
              </a:spcBef>
            </a:pPr>
            <a:endParaRPr lang="en-US" sz="2400" kern="0" spc="-20">
              <a:latin typeface="Tahoma" panose="020B0604030504040204" pitchFamily="34" charset="0"/>
              <a:ea typeface="Tahoma" panose="020B0604030504040204" pitchFamily="34" charset="0"/>
              <a:cs typeface="Tahoma" panose="020B0604030504040204" pitchFamily="34" charset="0"/>
            </a:endParaRPr>
          </a:p>
          <a:p>
            <a:pPr marL="342900" indent="-342900">
              <a:spcBef>
                <a:spcPts val="95"/>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Expertise in outreach and stakeholder engagement</a:t>
            </a:r>
          </a:p>
          <a:p>
            <a:pPr>
              <a:spcBef>
                <a:spcPts val="95"/>
              </a:spcBef>
            </a:pPr>
            <a:endParaRPr lang="en-US" sz="2400" kern="0" spc="-20">
              <a:latin typeface="Tahoma" panose="020B0604030504040204" pitchFamily="34" charset="0"/>
              <a:ea typeface="Tahoma" panose="020B0604030504040204" pitchFamily="34" charset="0"/>
              <a:cs typeface="Tahoma" panose="020B0604030504040204" pitchFamily="34" charset="0"/>
            </a:endParaRPr>
          </a:p>
          <a:p>
            <a:pPr marL="342900" indent="-342900">
              <a:spcBef>
                <a:spcPts val="95"/>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Technical expertise in near-zero emission technologies and all-electric building and development in California </a:t>
            </a:r>
          </a:p>
          <a:p>
            <a:pPr marL="342900" indent="-342900">
              <a:spcBef>
                <a:spcPts val="95"/>
              </a:spcBef>
              <a:buFont typeface="Arial" panose="020B0604020202020204" pitchFamily="34" charset="0"/>
              <a:buChar char="•"/>
            </a:pPr>
            <a:endParaRPr lang="en-US" sz="2400" kern="0" spc="-20">
              <a:latin typeface="Tahoma" panose="020B0604030504040204" pitchFamily="34" charset="0"/>
              <a:ea typeface="Tahoma" panose="020B0604030504040204" pitchFamily="34" charset="0"/>
              <a:cs typeface="Tahoma" panose="020B0604030504040204" pitchFamily="34" charset="0"/>
            </a:endParaRPr>
          </a:p>
          <a:p>
            <a:pPr marL="342900" indent="-342900">
              <a:spcBef>
                <a:spcPts val="95"/>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Required to be registered and be in good standing with the California Secretary of State, https://www.sos.ca.gov, to enter into an agreement with the CEC</a:t>
            </a:r>
          </a:p>
          <a:p>
            <a:pPr marL="342900" indent="-342900">
              <a:spcBef>
                <a:spcPts val="95"/>
              </a:spcBef>
              <a:buFont typeface="Arial" panose="020B0604020202020204" pitchFamily="34" charset="0"/>
              <a:buChar char="•"/>
            </a:pPr>
            <a:endParaRPr lang="en-US" sz="2400" kern="0" spc="-20">
              <a:latin typeface="Tahoma" panose="020B0604030504040204" pitchFamily="34" charset="0"/>
              <a:ea typeface="Tahoma" panose="020B0604030504040204" pitchFamily="34" charset="0"/>
              <a:cs typeface="Tahoma" panose="020B0604030504040204" pitchFamily="34" charset="0"/>
            </a:endParaRPr>
          </a:p>
          <a:p>
            <a:pPr marL="342900" indent="-342900">
              <a:spcBef>
                <a:spcPts val="95"/>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Administrator cannot be a recipient of these incentive funds</a:t>
            </a:r>
          </a:p>
        </p:txBody>
      </p:sp>
    </p:spTree>
    <p:extLst>
      <p:ext uri="{BB962C8B-B14F-4D97-AF65-F5344CB8AC3E}">
        <p14:creationId xmlns:p14="http://schemas.microsoft.com/office/powerpoint/2010/main" val="3631950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61749" y="340575"/>
            <a:ext cx="9265412" cy="566181"/>
          </a:xfrm>
          <a:prstGeom prst="rect">
            <a:avLst/>
          </a:prstGeom>
        </p:spPr>
        <p:txBody>
          <a:bodyPr vert="horz" wrap="square" lIns="0" tIns="12065" rIns="0" bIns="0" rtlCol="0">
            <a:spAutoFit/>
          </a:bodyPr>
          <a:lstStyle/>
          <a:p>
            <a:pPr marL="12700">
              <a:lnSpc>
                <a:spcPct val="100000"/>
              </a:lnSpc>
              <a:spcBef>
                <a:spcPts val="95"/>
              </a:spcBef>
            </a:pPr>
            <a:r>
              <a:rPr lang="en-US" sz="3600" b="1">
                <a:latin typeface="Tahoma" panose="020B0604030504040204" pitchFamily="34" charset="0"/>
                <a:ea typeface="Tahoma" panose="020B0604030504040204" pitchFamily="34" charset="0"/>
                <a:cs typeface="Tahoma" panose="020B0604030504040204" pitchFamily="34" charset="0"/>
              </a:rPr>
              <a:t>Role of the Third-Party Administrator </a:t>
            </a:r>
          </a:p>
        </p:txBody>
      </p:sp>
      <p:sp>
        <p:nvSpPr>
          <p:cNvPr id="32" name="object 32"/>
          <p:cNvSpPr txBox="1"/>
          <p:nvPr/>
        </p:nvSpPr>
        <p:spPr>
          <a:xfrm>
            <a:off x="10114788" y="6552142"/>
            <a:ext cx="258445" cy="196215"/>
          </a:xfrm>
          <a:prstGeom prst="rect">
            <a:avLst/>
          </a:prstGeom>
        </p:spPr>
        <p:txBody>
          <a:bodyPr vert="horz" wrap="square" lIns="0" tIns="0" rIns="0" bIns="0" rtlCol="0">
            <a:spAutoFit/>
          </a:bodyPr>
          <a:lstStyle/>
          <a:p>
            <a:pPr marL="38100">
              <a:lnSpc>
                <a:spcPts val="1425"/>
              </a:lnSpc>
            </a:pPr>
            <a:fld id="{81D60167-4931-47E6-BA6A-407CBD079E47}" type="slidenum">
              <a:rPr sz="1200" spc="-5" dirty="0">
                <a:solidFill>
                  <a:srgbClr val="061D28"/>
                </a:solidFill>
                <a:latin typeface="Arial"/>
                <a:cs typeface="Arial"/>
              </a:rPr>
              <a:t>19</a:t>
            </a:fld>
            <a:endParaRPr sz="1200">
              <a:latin typeface="Arial"/>
              <a:cs typeface="Arial"/>
            </a:endParaRPr>
          </a:p>
        </p:txBody>
      </p:sp>
      <p:sp>
        <p:nvSpPr>
          <p:cNvPr id="6" name="object 2">
            <a:extLst>
              <a:ext uri="{FF2B5EF4-FFF2-40B4-BE49-F238E27FC236}">
                <a16:creationId xmlns:a16="http://schemas.microsoft.com/office/drawing/2014/main" id="{E5D5D9FC-F5AC-48A6-AA80-06291388A3A9}"/>
              </a:ext>
            </a:extLst>
          </p:cNvPr>
          <p:cNvSpPr txBox="1">
            <a:spLocks/>
          </p:cNvSpPr>
          <p:nvPr/>
        </p:nvSpPr>
        <p:spPr>
          <a:xfrm>
            <a:off x="478715" y="1475417"/>
            <a:ext cx="9167308" cy="5336717"/>
          </a:xfrm>
          <a:prstGeom prst="rect">
            <a:avLst/>
          </a:prstGeom>
        </p:spPr>
        <p:txBody>
          <a:bodyPr vert="horz" wrap="square" lIns="0" tIns="12065" rIns="0" bIns="0" rtlCol="0" anchor="t">
            <a:spAutoFit/>
          </a:bodyPr>
          <a:lstStyle>
            <a:lvl1pPr>
              <a:defRPr sz="4000" b="0" i="0">
                <a:solidFill>
                  <a:srgbClr val="073762"/>
                </a:solidFill>
                <a:latin typeface="Arial Black"/>
                <a:ea typeface="+mj-ea"/>
                <a:cs typeface="Arial Black"/>
              </a:defRPr>
            </a:lvl1pPr>
          </a:lstStyle>
          <a:p>
            <a:pPr marL="469900" indent="-457200">
              <a:spcBef>
                <a:spcPts val="95"/>
              </a:spcBef>
              <a:buFont typeface="Arial" panose="020B0604020202020204" pitchFamily="34" charset="0"/>
              <a:buChar char="•"/>
            </a:pPr>
            <a:r>
              <a:rPr lang="en-US" sz="2400" kern="0" spc="-20">
                <a:latin typeface="Tahoma"/>
                <a:ea typeface="Tahoma"/>
                <a:cs typeface="Tahoma"/>
              </a:rPr>
              <a:t>Develop program consistent with</a:t>
            </a:r>
          </a:p>
          <a:p>
            <a:pPr marL="927100" lvl="1" indent="-457200">
              <a:spcBef>
                <a:spcPts val="95"/>
              </a:spcBef>
              <a:buFont typeface="Arial" panose="020B0604020202020204" pitchFamily="34" charset="0"/>
              <a:buChar char="•"/>
            </a:pPr>
            <a:r>
              <a:rPr lang="en-US" sz="2400" kern="0" spc="-20">
                <a:solidFill>
                  <a:srgbClr val="002060"/>
                </a:solidFill>
                <a:latin typeface="Tahoma"/>
                <a:ea typeface="Tahoma"/>
                <a:cs typeface="Tahoma"/>
              </a:rPr>
              <a:t>Statute </a:t>
            </a:r>
            <a:endParaRPr lang="en-US" sz="2400" kern="0" spc="-2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927100" lvl="1" indent="-457200">
              <a:spcBef>
                <a:spcPts val="95"/>
              </a:spcBef>
              <a:buFont typeface="Arial" panose="020B0604020202020204" pitchFamily="34" charset="0"/>
              <a:buChar char="•"/>
            </a:pPr>
            <a:r>
              <a:rPr lang="en-US" sz="2400" kern="0" spc="-20">
                <a:solidFill>
                  <a:srgbClr val="002060"/>
                </a:solidFill>
                <a:latin typeface="Tahoma"/>
                <a:ea typeface="Tahoma"/>
                <a:cs typeface="Tahoma"/>
              </a:rPr>
              <a:t>Guiding principles </a:t>
            </a:r>
            <a:endParaRPr lang="en-US" sz="2400" kern="0" spc="-2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927100" lvl="1" indent="-457200">
              <a:spcBef>
                <a:spcPts val="95"/>
              </a:spcBef>
              <a:buFont typeface="Arial" panose="020B0604020202020204" pitchFamily="34" charset="0"/>
              <a:buChar char="•"/>
            </a:pPr>
            <a:r>
              <a:rPr lang="en-US" sz="2400" kern="0" spc="-20">
                <a:solidFill>
                  <a:srgbClr val="002060"/>
                </a:solidFill>
                <a:latin typeface="Tahoma"/>
                <a:ea typeface="Tahoma"/>
                <a:cs typeface="Tahoma"/>
              </a:rPr>
              <a:t>Grant Funding Opportunity (GFO) requirements </a:t>
            </a:r>
          </a:p>
          <a:p>
            <a:pPr marL="469900" lvl="1">
              <a:spcBef>
                <a:spcPts val="95"/>
              </a:spcBef>
            </a:pPr>
            <a:endParaRPr lang="en-US" sz="2400" kern="0" spc="-20">
              <a:latin typeface="Tahoma" panose="020B0604030504040204" pitchFamily="34" charset="0"/>
              <a:ea typeface="Tahoma" panose="020B0604030504040204" pitchFamily="34" charset="0"/>
              <a:cs typeface="Tahoma" panose="020B0604030504040204" pitchFamily="34" charset="0"/>
            </a:endParaRPr>
          </a:p>
          <a:p>
            <a:pPr marL="355600" indent="-342900">
              <a:spcBef>
                <a:spcPts val="95"/>
              </a:spcBef>
              <a:buFont typeface="Arial" panose="020B0604020202020204" pitchFamily="34" charset="0"/>
              <a:buChar char="•"/>
            </a:pPr>
            <a:r>
              <a:rPr lang="en-US" sz="2400" kern="0" spc="-20">
                <a:latin typeface="Tahoma"/>
                <a:ea typeface="Tahoma"/>
                <a:cs typeface="Tahoma"/>
              </a:rPr>
              <a:t>Develop mechanism for stakeholder engagement and public input, including technical advisory group </a:t>
            </a:r>
          </a:p>
          <a:p>
            <a:pPr marL="12700">
              <a:spcBef>
                <a:spcPts val="95"/>
              </a:spcBef>
            </a:pPr>
            <a:endParaRPr lang="en-US" sz="2400" kern="0" spc="-20">
              <a:latin typeface="Tahoma" panose="020B0604030504040204" pitchFamily="34" charset="0"/>
              <a:ea typeface="Tahoma" panose="020B0604030504040204" pitchFamily="34" charset="0"/>
              <a:cs typeface="Tahoma" panose="020B0604030504040204" pitchFamily="34" charset="0"/>
            </a:endParaRPr>
          </a:p>
          <a:p>
            <a:pPr marL="355600" indent="-342900">
              <a:spcBef>
                <a:spcPts val="95"/>
              </a:spcBef>
              <a:buFont typeface="Arial" panose="020B0604020202020204" pitchFamily="34" charset="0"/>
              <a:buChar char="•"/>
            </a:pPr>
            <a:r>
              <a:rPr lang="en-US" sz="2400" kern="0" spc="-20">
                <a:latin typeface="Tahoma"/>
                <a:ea typeface="Tahoma"/>
                <a:cs typeface="Tahoma"/>
              </a:rPr>
              <a:t>Implement incentive program</a:t>
            </a:r>
          </a:p>
          <a:p>
            <a:pPr marL="12700">
              <a:spcBef>
                <a:spcPts val="95"/>
              </a:spcBef>
            </a:pPr>
            <a:r>
              <a:rPr lang="en-US" sz="2400" kern="0" spc="-20">
                <a:latin typeface="Tahoma"/>
                <a:ea typeface="Tahoma"/>
                <a:cs typeface="Tahoma"/>
              </a:rPr>
              <a:t> </a:t>
            </a:r>
            <a:endParaRPr lang="en-US" sz="2400" kern="0" spc="-20">
              <a:latin typeface="Tahoma" panose="020B0604030504040204" pitchFamily="34" charset="0"/>
              <a:ea typeface="Tahoma" panose="020B0604030504040204" pitchFamily="34" charset="0"/>
              <a:cs typeface="Tahoma" panose="020B0604030504040204" pitchFamily="34" charset="0"/>
            </a:endParaRPr>
          </a:p>
          <a:p>
            <a:pPr marL="355600" indent="-342900">
              <a:spcBef>
                <a:spcPts val="95"/>
              </a:spcBef>
              <a:buFont typeface="Arial" panose="020B0604020202020204" pitchFamily="34" charset="0"/>
              <a:buChar char="•"/>
            </a:pPr>
            <a:r>
              <a:rPr lang="en-US" sz="2400" kern="0" spc="-20">
                <a:latin typeface="Tahoma"/>
                <a:ea typeface="Tahoma"/>
                <a:cs typeface="Tahoma"/>
              </a:rPr>
              <a:t>Provide technical assistance to eligible applicants</a:t>
            </a:r>
          </a:p>
          <a:p>
            <a:pPr marL="12700">
              <a:spcBef>
                <a:spcPts val="95"/>
              </a:spcBef>
            </a:pPr>
            <a:endParaRPr lang="en-US" sz="2400" kern="0" spc="-20">
              <a:latin typeface="Tahoma"/>
              <a:ea typeface="Tahoma"/>
              <a:cs typeface="Tahoma"/>
            </a:endParaRPr>
          </a:p>
          <a:p>
            <a:pPr marL="355600" indent="-342900">
              <a:spcBef>
                <a:spcPts val="95"/>
              </a:spcBef>
              <a:buFont typeface="Arial" panose="020B0604020202020204" pitchFamily="34" charset="0"/>
              <a:buChar char="•"/>
            </a:pPr>
            <a:r>
              <a:rPr lang="en-US" sz="2400" kern="0" spc="-20">
                <a:latin typeface="Tahoma"/>
                <a:ea typeface="Tahoma"/>
                <a:cs typeface="Tahoma"/>
              </a:rPr>
              <a:t>Collect and report program data </a:t>
            </a:r>
          </a:p>
          <a:p>
            <a:pPr marL="355600" indent="-342900">
              <a:spcBef>
                <a:spcPts val="95"/>
              </a:spcBef>
              <a:buFont typeface="Arial" panose="020B0604020202020204" pitchFamily="34" charset="0"/>
              <a:buChar char="•"/>
            </a:pPr>
            <a:endParaRPr lang="en-US" sz="2400" kern="0" spc="-20">
              <a:latin typeface="Tahoma"/>
              <a:ea typeface="Tahoma"/>
              <a:cs typeface="Tahoma"/>
            </a:endParaRPr>
          </a:p>
        </p:txBody>
      </p:sp>
      <p:pic>
        <p:nvPicPr>
          <p:cNvPr id="4" name="Graphic 3" descr="Cycle with people with solid fill">
            <a:extLst>
              <a:ext uri="{FF2B5EF4-FFF2-40B4-BE49-F238E27FC236}">
                <a16:creationId xmlns:a16="http://schemas.microsoft.com/office/drawing/2014/main" id="{CED3C7AF-6FDC-414A-A809-BE9B02004E1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18621" y="2799568"/>
            <a:ext cx="4058432" cy="4058432"/>
          </a:xfrm>
          <a:prstGeom prst="rect">
            <a:avLst/>
          </a:prstGeom>
        </p:spPr>
      </p:pic>
    </p:spTree>
    <p:extLst>
      <p:ext uri="{BB962C8B-B14F-4D97-AF65-F5344CB8AC3E}">
        <p14:creationId xmlns:p14="http://schemas.microsoft.com/office/powerpoint/2010/main" val="25149022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19793" y="141965"/>
            <a:ext cx="10035880" cy="504625"/>
          </a:xfrm>
          <a:prstGeom prst="rect">
            <a:avLst/>
          </a:prstGeom>
        </p:spPr>
        <p:txBody>
          <a:bodyPr vert="horz" wrap="square" lIns="0" tIns="12065" rIns="0" bIns="0" rtlCol="0">
            <a:spAutoFit/>
          </a:bodyPr>
          <a:lstStyle/>
          <a:p>
            <a:pPr marL="12700">
              <a:lnSpc>
                <a:spcPct val="100000"/>
              </a:lnSpc>
              <a:spcBef>
                <a:spcPts val="95"/>
              </a:spcBef>
            </a:pPr>
            <a:r>
              <a:rPr lang="en-US" sz="3200" b="1" spc="-30">
                <a:latin typeface="Tahoma" panose="020B0604030504040204" pitchFamily="34" charset="0"/>
                <a:ea typeface="Tahoma" panose="020B0604030504040204" pitchFamily="34" charset="0"/>
                <a:cs typeface="Tahoma" panose="020B0604030504040204" pitchFamily="34" charset="0"/>
              </a:rPr>
              <a:t>Feedback on </a:t>
            </a:r>
            <a:r>
              <a:rPr lang="en-US" sz="3200" b="1">
                <a:solidFill>
                  <a:srgbClr val="073762"/>
                </a:solidFill>
                <a:latin typeface="Tahoma" panose="020B0604030504040204" pitchFamily="34" charset="0"/>
                <a:ea typeface="Tahoma" panose="020B0604030504040204" pitchFamily="34" charset="0"/>
                <a:cs typeface="Tahoma" panose="020B0604030504040204" pitchFamily="34" charset="0"/>
              </a:rPr>
              <a:t>Third-Party Administrator Role</a:t>
            </a:r>
            <a:endParaRPr lang="en-US" sz="3200" b="1">
              <a:latin typeface="Tahoma" panose="020B0604030504040204" pitchFamily="34" charset="0"/>
              <a:ea typeface="Tahoma" panose="020B0604030504040204" pitchFamily="34" charset="0"/>
              <a:cs typeface="Tahoma" panose="020B0604030504040204" pitchFamily="34" charset="0"/>
            </a:endParaRPr>
          </a:p>
        </p:txBody>
      </p:sp>
      <p:sp>
        <p:nvSpPr>
          <p:cNvPr id="4" name="object 4"/>
          <p:cNvSpPr txBox="1"/>
          <p:nvPr/>
        </p:nvSpPr>
        <p:spPr>
          <a:xfrm>
            <a:off x="10099040" y="6552142"/>
            <a:ext cx="261620" cy="196215"/>
          </a:xfrm>
          <a:prstGeom prst="rect">
            <a:avLst/>
          </a:prstGeom>
        </p:spPr>
        <p:txBody>
          <a:bodyPr vert="horz" wrap="square" lIns="0" tIns="0" rIns="0" bIns="0" rtlCol="0">
            <a:spAutoFit/>
          </a:bodyPr>
          <a:lstStyle/>
          <a:p>
            <a:pPr marL="12700">
              <a:lnSpc>
                <a:spcPts val="1425"/>
              </a:lnSpc>
            </a:pPr>
            <a:fld id="{81D60167-4931-47E6-BA6A-407CBD079E47}" type="slidenum">
              <a:rPr sz="1200" spc="-5" dirty="0">
                <a:solidFill>
                  <a:srgbClr val="061D28"/>
                </a:solidFill>
                <a:latin typeface="Arial"/>
                <a:cs typeface="Arial"/>
              </a:rPr>
              <a:t>20</a:t>
            </a:fld>
            <a:endParaRPr sz="1200">
              <a:latin typeface="Arial"/>
              <a:cs typeface="Arial"/>
            </a:endParaRPr>
          </a:p>
        </p:txBody>
      </p:sp>
      <p:sp>
        <p:nvSpPr>
          <p:cNvPr id="3" name="object 3"/>
          <p:cNvSpPr txBox="1"/>
          <p:nvPr/>
        </p:nvSpPr>
        <p:spPr>
          <a:xfrm>
            <a:off x="404281" y="1444103"/>
            <a:ext cx="10459720" cy="3044423"/>
          </a:xfrm>
          <a:prstGeom prst="rect">
            <a:avLst/>
          </a:prstGeom>
        </p:spPr>
        <p:txBody>
          <a:bodyPr vert="horz" wrap="square" lIns="0" tIns="12700" rIns="0" bIns="0" rtlCol="0" anchor="t">
            <a:spAutoFit/>
          </a:bodyPr>
          <a:lstStyle/>
          <a:p>
            <a:pPr marL="228600" indent="-228600">
              <a:spcBef>
                <a:spcPts val="95"/>
              </a:spcBef>
              <a:tabLst>
                <a:tab pos="241300" algn="l"/>
              </a:tabLst>
            </a:pPr>
            <a:endParaRPr lang="en-US" sz="2400">
              <a:solidFill>
                <a:srgbClr val="073762"/>
              </a:solidFill>
              <a:latin typeface="Arial"/>
              <a:cs typeface="Arial"/>
            </a:endParaRPr>
          </a:p>
          <a:p>
            <a:pPr marL="355600" indent="-342900">
              <a:spcBef>
                <a:spcPts val="95"/>
              </a:spcBef>
              <a:buFont typeface="Arial" panose="020B0604020202020204" pitchFamily="34" charset="0"/>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Questions for CEC?</a:t>
            </a:r>
          </a:p>
          <a:p>
            <a:pPr marL="355600" indent="-342900">
              <a:spcBef>
                <a:spcPts val="95"/>
              </a:spcBef>
              <a:buFont typeface="Arial" panose="020B0604020202020204" pitchFamily="34" charset="0"/>
              <a:buChar char="•"/>
              <a:tabLst>
                <a:tab pos="241300" algn="l"/>
              </a:tabLst>
            </a:pP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a:p>
            <a:pPr marL="355600" indent="-342900">
              <a:spcBef>
                <a:spcPts val="95"/>
              </a:spcBef>
              <a:buFont typeface="Arial" panose="020B0604020202020204" pitchFamily="34" charset="0"/>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Questions for stakeholders:</a:t>
            </a:r>
          </a:p>
          <a:p>
            <a:pPr marL="800100" indent="-342900">
              <a:spcBef>
                <a:spcPts val="95"/>
              </a:spcBef>
              <a:buFont typeface="Arial" panose="020B0604020202020204" pitchFamily="34" charset="0"/>
              <a:buChar char="•"/>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Does the role structure presented pose any unanticipated challenges for a third party?</a:t>
            </a:r>
          </a:p>
          <a:p>
            <a:pPr marL="457200">
              <a:spcBef>
                <a:spcPts val="95"/>
              </a:spcBef>
            </a:pP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a:p>
            <a:pPr marL="342900" indent="-342900">
              <a:spcBef>
                <a:spcPts val="95"/>
              </a:spcBef>
              <a:buFont typeface="Arial" panose="020B0604020202020204" pitchFamily="34" charset="0"/>
              <a:buChar char="•"/>
            </a:pP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Limited</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to 3</a:t>
            </a:r>
            <a:r>
              <a:rPr lang="en-US" sz="24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minutes</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per</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comment</a:t>
            </a:r>
          </a:p>
        </p:txBody>
      </p:sp>
      <p:sp>
        <p:nvSpPr>
          <p:cNvPr id="6" name="object 3">
            <a:extLst>
              <a:ext uri="{FF2B5EF4-FFF2-40B4-BE49-F238E27FC236}">
                <a16:creationId xmlns:a16="http://schemas.microsoft.com/office/drawing/2014/main" id="{80D8B13B-75CE-4297-B2A6-CBDB8C548B09}"/>
              </a:ext>
            </a:extLst>
          </p:cNvPr>
          <p:cNvSpPr txBox="1"/>
          <p:nvPr/>
        </p:nvSpPr>
        <p:spPr>
          <a:xfrm>
            <a:off x="997005" y="5223514"/>
            <a:ext cx="5247134" cy="1721625"/>
          </a:xfrm>
          <a:prstGeom prst="rect">
            <a:avLst/>
          </a:prstGeom>
        </p:spPr>
        <p:txBody>
          <a:bodyPr vert="horz" wrap="square" lIns="0" tIns="13335" rIns="0" bIns="0" rtlCol="0">
            <a:spAutoFit/>
          </a:bodyPr>
          <a:lstStyle/>
          <a:p>
            <a:pPr marL="12700">
              <a:lnSpc>
                <a:spcPct val="100000"/>
              </a:lnSpc>
              <a:spcBef>
                <a:spcPts val="715"/>
              </a:spcBef>
              <a:tabLst>
                <a:tab pos="241300" algn="l"/>
              </a:tabLst>
            </a:pPr>
            <a:r>
              <a:rPr lang="en-US" sz="2400" b="1" spc="-135">
                <a:solidFill>
                  <a:srgbClr val="002060"/>
                </a:solidFill>
                <a:latin typeface="Tahoma" panose="020B0604030504040204" pitchFamily="34" charset="0"/>
                <a:ea typeface="Tahoma" panose="020B0604030504040204" pitchFamily="34" charset="0"/>
                <a:cs typeface="Tahoma" panose="020B0604030504040204" pitchFamily="34" charset="0"/>
              </a:rPr>
              <a:t>Zoom Participants</a:t>
            </a:r>
          </a:p>
          <a:p>
            <a:pPr marL="12700">
              <a:spcBef>
                <a:spcPts val="715"/>
              </a:spcBef>
              <a:tabLst>
                <a:tab pos="241300" algn="l"/>
              </a:tabLst>
            </a:pPr>
            <a:r>
              <a:rPr lang="en-US" sz="2400" spc="-135">
                <a:solidFill>
                  <a:srgbClr val="002060"/>
                </a:solidFill>
                <a:latin typeface="Tahoma" panose="020B0604030504040204" pitchFamily="34" charset="0"/>
                <a:ea typeface="Tahoma" panose="020B0604030504040204" pitchFamily="34" charset="0"/>
                <a:cs typeface="Tahoma" panose="020B0604030504040204" pitchFamily="34" charset="0"/>
              </a:rPr>
              <a:t>Use the “raise hand” feature to make verbal comments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or Q&amp;A feature</a:t>
            </a:r>
          </a:p>
          <a:p>
            <a:pPr marL="12700">
              <a:lnSpc>
                <a:spcPct val="100000"/>
              </a:lnSpc>
              <a:spcBef>
                <a:spcPts val="715"/>
              </a:spcBef>
              <a:tabLst>
                <a:tab pos="241300" algn="l"/>
              </a:tabLst>
            </a:pPr>
            <a:endParaRPr lang="en-US" sz="2400" spc="-135">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7" name="object 3">
            <a:extLst>
              <a:ext uri="{FF2B5EF4-FFF2-40B4-BE49-F238E27FC236}">
                <a16:creationId xmlns:a16="http://schemas.microsoft.com/office/drawing/2014/main" id="{672DFDDA-AA5F-4369-9901-D773BF4846C7}"/>
              </a:ext>
            </a:extLst>
          </p:cNvPr>
          <p:cNvSpPr txBox="1"/>
          <p:nvPr/>
        </p:nvSpPr>
        <p:spPr>
          <a:xfrm>
            <a:off x="6514012" y="5225691"/>
            <a:ext cx="5409430" cy="1300997"/>
          </a:xfrm>
          <a:prstGeom prst="rect">
            <a:avLst/>
          </a:prstGeom>
        </p:spPr>
        <p:txBody>
          <a:bodyPr vert="horz" wrap="square" lIns="0" tIns="13335" rIns="0" bIns="0" rtlCol="0">
            <a:spAutoFit/>
          </a:bodyPr>
          <a:lstStyle/>
          <a:p>
            <a:pPr marL="12700">
              <a:lnSpc>
                <a:spcPct val="100000"/>
              </a:lnSpc>
              <a:spcBef>
                <a:spcPts val="715"/>
              </a:spcBef>
              <a:tabLst>
                <a:tab pos="241300" algn="l"/>
              </a:tabLst>
            </a:pPr>
            <a:r>
              <a:rPr lang="en-US" sz="2400" b="1" spc="-135">
                <a:solidFill>
                  <a:srgbClr val="002060"/>
                </a:solidFill>
                <a:latin typeface="Tahoma" panose="020B0604030504040204" pitchFamily="34" charset="0"/>
                <a:ea typeface="Tahoma" panose="020B0604030504040204" pitchFamily="34" charset="0"/>
                <a:cs typeface="Tahoma" panose="020B0604030504040204" pitchFamily="34" charset="0"/>
              </a:rPr>
              <a:t>Telephone Participants:</a:t>
            </a:r>
          </a:p>
          <a:p>
            <a:pPr marL="12700">
              <a:lnSpc>
                <a:spcPct val="100000"/>
              </a:lnSpc>
              <a:spcBef>
                <a:spcPts val="715"/>
              </a:spcBef>
              <a:tabLst>
                <a:tab pos="241300" algn="l"/>
              </a:tabLst>
            </a:pPr>
            <a:r>
              <a:rPr lang="en-US" sz="2400" spc="-13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*9</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to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raise</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 your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hand</a:t>
            </a:r>
          </a:p>
          <a:p>
            <a:pPr marL="12700">
              <a:lnSpc>
                <a:spcPct val="100000"/>
              </a:lnSpc>
              <a:spcBef>
                <a:spcPts val="715"/>
              </a:spcBef>
              <a:tabLst>
                <a:tab pos="241300" algn="l"/>
              </a:tabLst>
            </a:pP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*6</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to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mute/unmute</a:t>
            </a:r>
            <a:r>
              <a:rPr lang="en-US" sz="24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your</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phone</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line</a:t>
            </a:r>
          </a:p>
        </p:txBody>
      </p:sp>
      <p:pic>
        <p:nvPicPr>
          <p:cNvPr id="9" name="Picture 8">
            <a:extLst>
              <a:ext uri="{FF2B5EF4-FFF2-40B4-BE49-F238E27FC236}">
                <a16:creationId xmlns:a16="http://schemas.microsoft.com/office/drawing/2014/main" id="{3E20CA00-F174-498F-AE85-9B62BEE32513}"/>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1451" y="1089094"/>
            <a:ext cx="2658417" cy="177244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9912" y="260992"/>
            <a:ext cx="10239600" cy="566181"/>
          </a:xfrm>
          <a:prstGeom prst="rect">
            <a:avLst/>
          </a:prstGeom>
        </p:spPr>
        <p:txBody>
          <a:bodyPr vert="horz" wrap="square" lIns="0" tIns="12065" rIns="0" bIns="0" rtlCol="0">
            <a:spAutoFit/>
          </a:bodyPr>
          <a:lstStyle/>
          <a:p>
            <a:pPr marL="12700">
              <a:lnSpc>
                <a:spcPct val="100000"/>
              </a:lnSpc>
              <a:spcBef>
                <a:spcPts val="95"/>
              </a:spcBef>
            </a:pPr>
            <a:r>
              <a:rPr lang="en-US" sz="3600" b="1" spc="-20">
                <a:latin typeface="Tahoma" panose="020B0604030504040204" pitchFamily="34" charset="0"/>
                <a:ea typeface="Tahoma" panose="020B0604030504040204" pitchFamily="34" charset="0"/>
                <a:cs typeface="Tahoma" panose="020B0604030504040204" pitchFamily="34" charset="0"/>
              </a:rPr>
              <a:t>Potential Program Design Requirements </a:t>
            </a:r>
            <a:endParaRPr lang="en-US" sz="1400" b="1">
              <a:latin typeface="Tahoma" panose="020B0604030504040204" pitchFamily="34" charset="0"/>
              <a:ea typeface="Tahoma" panose="020B0604030504040204" pitchFamily="34" charset="0"/>
              <a:cs typeface="Tahoma" panose="020B0604030504040204" pitchFamily="34" charset="0"/>
            </a:endParaRPr>
          </a:p>
        </p:txBody>
      </p:sp>
      <p:sp>
        <p:nvSpPr>
          <p:cNvPr id="32" name="object 32"/>
          <p:cNvSpPr txBox="1"/>
          <p:nvPr/>
        </p:nvSpPr>
        <p:spPr>
          <a:xfrm>
            <a:off x="10114788" y="6552142"/>
            <a:ext cx="258445" cy="196215"/>
          </a:xfrm>
          <a:prstGeom prst="rect">
            <a:avLst/>
          </a:prstGeom>
        </p:spPr>
        <p:txBody>
          <a:bodyPr vert="horz" wrap="square" lIns="0" tIns="0" rIns="0" bIns="0" rtlCol="0">
            <a:spAutoFit/>
          </a:bodyPr>
          <a:lstStyle/>
          <a:p>
            <a:pPr marL="38100">
              <a:lnSpc>
                <a:spcPts val="1425"/>
              </a:lnSpc>
            </a:pPr>
            <a:fld id="{81D60167-4931-47E6-BA6A-407CBD079E47}" type="slidenum">
              <a:rPr sz="1200" spc="-5" dirty="0">
                <a:solidFill>
                  <a:srgbClr val="061D28"/>
                </a:solidFill>
                <a:latin typeface="Arial"/>
                <a:cs typeface="Arial"/>
              </a:rPr>
              <a:t>21</a:t>
            </a:fld>
            <a:endParaRPr sz="1200">
              <a:latin typeface="Arial"/>
              <a:cs typeface="Arial"/>
            </a:endParaRPr>
          </a:p>
        </p:txBody>
      </p:sp>
      <p:sp>
        <p:nvSpPr>
          <p:cNvPr id="33" name="object 2">
            <a:extLst>
              <a:ext uri="{FF2B5EF4-FFF2-40B4-BE49-F238E27FC236}">
                <a16:creationId xmlns:a16="http://schemas.microsoft.com/office/drawing/2014/main" id="{EDD25C3F-3A76-46B1-AA47-187D5BFFF6F0}"/>
              </a:ext>
            </a:extLst>
          </p:cNvPr>
          <p:cNvSpPr txBox="1">
            <a:spLocks/>
          </p:cNvSpPr>
          <p:nvPr/>
        </p:nvSpPr>
        <p:spPr>
          <a:xfrm>
            <a:off x="404261" y="1199130"/>
            <a:ext cx="11181083" cy="4444165"/>
          </a:xfrm>
          <a:prstGeom prst="rect">
            <a:avLst/>
          </a:prstGeom>
        </p:spPr>
        <p:txBody>
          <a:bodyPr vert="horz" wrap="square" lIns="0" tIns="12065" rIns="0" bIns="0" rtlCol="0" anchor="t">
            <a:spAutoFit/>
          </a:bodyPr>
          <a:lstStyle>
            <a:lvl1pPr>
              <a:defRPr sz="4000" b="0" i="0">
                <a:solidFill>
                  <a:srgbClr val="073762"/>
                </a:solidFill>
                <a:latin typeface="Arial Black"/>
                <a:ea typeface="+mj-ea"/>
                <a:cs typeface="Arial Black"/>
              </a:defRPr>
            </a:lvl1pPr>
          </a:lstStyle>
          <a:p>
            <a:pPr marL="685800" indent="-215900">
              <a:spcBef>
                <a:spcPts val="1200"/>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Targeting energy storage-only projects:</a:t>
            </a:r>
          </a:p>
          <a:p>
            <a:pPr marL="1143000" lvl="1" indent="-215900">
              <a:spcBef>
                <a:spcPts val="1200"/>
              </a:spcBef>
              <a:buFont typeface="Arial" panose="020B0604020202020204" pitchFamily="34" charset="0"/>
              <a:buChar char="•"/>
            </a:pPr>
            <a:r>
              <a:rPr lang="en-US" sz="2000" kern="0" spc="-20">
                <a:solidFill>
                  <a:srgbClr val="002060"/>
                </a:solidFill>
                <a:latin typeface="Tahoma" panose="020B0604030504040204" pitchFamily="34" charset="0"/>
                <a:ea typeface="Tahoma" panose="020B0604030504040204" pitchFamily="34" charset="0"/>
                <a:cs typeface="Tahoma" panose="020B0604030504040204" pitchFamily="34" charset="0"/>
              </a:rPr>
              <a:t>Allocate 5% of total incentive funding </a:t>
            </a:r>
          </a:p>
          <a:p>
            <a:pPr marL="1143000" lvl="1" indent="-215900">
              <a:spcBef>
                <a:spcPts val="1200"/>
              </a:spcBef>
              <a:buFont typeface="Arial" panose="020B0604020202020204" pitchFamily="34" charset="0"/>
              <a:buChar char="•"/>
            </a:pPr>
            <a:r>
              <a:rPr lang="en-US" sz="2000" kern="0" spc="-20">
                <a:solidFill>
                  <a:srgbClr val="002060"/>
                </a:solidFill>
                <a:latin typeface="Tahoma" panose="020B0604030504040204" pitchFamily="34" charset="0"/>
                <a:ea typeface="Tahoma" panose="020B0604030504040204" pitchFamily="34" charset="0"/>
                <a:cs typeface="Tahoma" panose="020B0604030504040204" pitchFamily="34" charset="0"/>
              </a:rPr>
              <a:t>Limit to new all-electric housing in local jurisdictions with reach codes? </a:t>
            </a:r>
          </a:p>
          <a:p>
            <a:pPr marL="685800" indent="-215900">
              <a:spcBef>
                <a:spcPts val="1200"/>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Establish per-applicant/developer cap</a:t>
            </a:r>
          </a:p>
          <a:p>
            <a:pPr marL="685800" indent="-215900">
              <a:spcBef>
                <a:spcPts val="1200"/>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Specific funding amount or structure, for example: </a:t>
            </a:r>
          </a:p>
          <a:p>
            <a:pPr marL="1143000" lvl="1" indent="-215900">
              <a:spcBef>
                <a:spcPts val="1200"/>
              </a:spcBef>
              <a:buFont typeface="Arial" panose="020B0604020202020204" pitchFamily="34" charset="0"/>
              <a:buChar char="•"/>
            </a:pPr>
            <a:r>
              <a:rPr lang="en-US" sz="2000" kern="0" spc="-2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Flat rate vs. sliding scale with increased efficiency </a:t>
            </a:r>
          </a:p>
          <a:p>
            <a:pPr marL="1143000" lvl="1" indent="-215900">
              <a:spcBef>
                <a:spcPts val="1200"/>
              </a:spcBef>
              <a:buFont typeface="Arial" panose="020B0604020202020204" pitchFamily="34" charset="0"/>
              <a:buChar char="•"/>
            </a:pPr>
            <a:r>
              <a:rPr lang="en-US" sz="2000" kern="0" spc="-2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Equipment specific kickers </a:t>
            </a:r>
          </a:p>
          <a:p>
            <a:pPr marL="1143000" lvl="1" indent="-215900">
              <a:spcBef>
                <a:spcPts val="1200"/>
              </a:spcBef>
              <a:buFont typeface="Arial" panose="020B0604020202020204" pitchFamily="34" charset="0"/>
              <a:buChar char="•"/>
            </a:pPr>
            <a:r>
              <a:rPr lang="en-US" sz="2000" kern="0" spc="-2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Specific geographical areas, DACs</a:t>
            </a:r>
          </a:p>
          <a:p>
            <a:pPr marL="688975" lvl="1" indent="-215900">
              <a:spcBef>
                <a:spcPts val="1200"/>
              </a:spcBef>
              <a:buFont typeface="Arial" panose="020B0604020202020204" pitchFamily="34" charset="0"/>
              <a:buChar char="•"/>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What are appropriate amounts and structures for the incentive? </a:t>
            </a:r>
            <a:endParaRPr lang="en-US" sz="2400" kern="0" spc="-2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a:p>
            <a:pPr marL="1143000" lvl="1" indent="-215900">
              <a:spcBef>
                <a:spcPts val="1200"/>
              </a:spcBef>
              <a:buFont typeface="Arial" panose="020B0604020202020204" pitchFamily="34" charset="0"/>
              <a:buChar char="•"/>
            </a:pPr>
            <a:endParaRPr lang="en-US" sz="200" kern="0" spc="-20">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121F9B76-B7F1-4B65-8AE8-04A79D224A7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110846" y="2961300"/>
            <a:ext cx="3808021" cy="1428008"/>
          </a:xfrm>
          <a:prstGeom prst="rect">
            <a:avLst/>
          </a:prstGeom>
        </p:spPr>
      </p:pic>
    </p:spTree>
    <p:extLst>
      <p:ext uri="{BB962C8B-B14F-4D97-AF65-F5344CB8AC3E}">
        <p14:creationId xmlns:p14="http://schemas.microsoft.com/office/powerpoint/2010/main" val="30291627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3294" y="143891"/>
            <a:ext cx="9597188" cy="1120178"/>
          </a:xfrm>
          <a:prstGeom prst="rect">
            <a:avLst/>
          </a:prstGeom>
        </p:spPr>
        <p:txBody>
          <a:bodyPr vert="horz" wrap="square" lIns="0" tIns="12065" rIns="0" bIns="0" rtlCol="0">
            <a:spAutoFit/>
          </a:bodyPr>
          <a:lstStyle/>
          <a:p>
            <a:pPr marL="12700">
              <a:lnSpc>
                <a:spcPct val="100000"/>
              </a:lnSpc>
              <a:spcBef>
                <a:spcPts val="95"/>
              </a:spcBef>
            </a:pPr>
            <a:r>
              <a:rPr lang="en-US" sz="3600" b="1" spc="-20">
                <a:latin typeface="Tahoma" panose="020B0604030504040204" pitchFamily="34" charset="0"/>
                <a:ea typeface="Tahoma" panose="020B0604030504040204" pitchFamily="34" charset="0"/>
                <a:cs typeface="Tahoma" panose="020B0604030504040204" pitchFamily="34" charset="0"/>
              </a:rPr>
              <a:t>Potential Program Design Requirements, continued</a:t>
            </a:r>
            <a:endParaRPr lang="en-US" sz="1400" b="1">
              <a:latin typeface="Tahoma" panose="020B0604030504040204" pitchFamily="34" charset="0"/>
              <a:ea typeface="Tahoma" panose="020B0604030504040204" pitchFamily="34" charset="0"/>
              <a:cs typeface="Tahoma" panose="020B0604030504040204" pitchFamily="34" charset="0"/>
            </a:endParaRPr>
          </a:p>
        </p:txBody>
      </p:sp>
      <p:sp>
        <p:nvSpPr>
          <p:cNvPr id="32" name="object 32"/>
          <p:cNvSpPr txBox="1"/>
          <p:nvPr/>
        </p:nvSpPr>
        <p:spPr>
          <a:xfrm>
            <a:off x="8587228" y="6517894"/>
            <a:ext cx="258445" cy="196215"/>
          </a:xfrm>
          <a:prstGeom prst="rect">
            <a:avLst/>
          </a:prstGeom>
        </p:spPr>
        <p:txBody>
          <a:bodyPr vert="horz" wrap="square" lIns="0" tIns="0" rIns="0" bIns="0" rtlCol="0">
            <a:spAutoFit/>
          </a:bodyPr>
          <a:lstStyle/>
          <a:p>
            <a:pPr marL="38100">
              <a:lnSpc>
                <a:spcPts val="1425"/>
              </a:lnSpc>
            </a:pPr>
            <a:fld id="{81D60167-4931-47E6-BA6A-407CBD079E47}" type="slidenum">
              <a:rPr sz="1200" spc="-5" dirty="0">
                <a:solidFill>
                  <a:srgbClr val="061D28"/>
                </a:solidFill>
                <a:latin typeface="Arial"/>
                <a:cs typeface="Arial"/>
              </a:rPr>
              <a:t>22</a:t>
            </a:fld>
            <a:endParaRPr sz="1200">
              <a:latin typeface="Arial"/>
              <a:cs typeface="Arial"/>
            </a:endParaRPr>
          </a:p>
        </p:txBody>
      </p:sp>
      <p:sp>
        <p:nvSpPr>
          <p:cNvPr id="33" name="object 2">
            <a:extLst>
              <a:ext uri="{FF2B5EF4-FFF2-40B4-BE49-F238E27FC236}">
                <a16:creationId xmlns:a16="http://schemas.microsoft.com/office/drawing/2014/main" id="{EDD25C3F-3A76-46B1-AA47-187D5BFFF6F0}"/>
              </a:ext>
            </a:extLst>
          </p:cNvPr>
          <p:cNvSpPr txBox="1">
            <a:spLocks/>
          </p:cNvSpPr>
          <p:nvPr/>
        </p:nvSpPr>
        <p:spPr>
          <a:xfrm>
            <a:off x="680676" y="1597162"/>
            <a:ext cx="7386086" cy="4790414"/>
          </a:xfrm>
          <a:prstGeom prst="rect">
            <a:avLst/>
          </a:prstGeom>
        </p:spPr>
        <p:txBody>
          <a:bodyPr vert="horz" wrap="square" lIns="0" tIns="12065" rIns="0" bIns="0" rtlCol="0" anchor="t">
            <a:spAutoFit/>
          </a:bodyPr>
          <a:lstStyle>
            <a:lvl1pPr>
              <a:defRPr sz="4000" b="0" i="0">
                <a:solidFill>
                  <a:srgbClr val="073762"/>
                </a:solidFill>
                <a:latin typeface="Arial Black"/>
                <a:ea typeface="+mj-ea"/>
                <a:cs typeface="Arial Black"/>
              </a:defRPr>
            </a:lvl1pPr>
          </a:lstStyle>
          <a:p>
            <a:pPr marL="338138" indent="-338138">
              <a:spcBef>
                <a:spcPts val="1200"/>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Develop and conduct outreach and advertisement plans</a:t>
            </a:r>
          </a:p>
          <a:p>
            <a:pPr marL="338138" indent="-338138">
              <a:spcBef>
                <a:spcPts val="1200"/>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Perform data collection and reporting</a:t>
            </a:r>
          </a:p>
          <a:p>
            <a:pPr marL="338138" indent="-338138">
              <a:spcBef>
                <a:spcPts val="1200"/>
              </a:spcBef>
              <a:buFont typeface="Arial" panose="020B0604020202020204" pitchFamily="34" charset="0"/>
              <a:buChar char="•"/>
            </a:pPr>
            <a:r>
              <a:rPr lang="en-US" sz="2400" kern="0" spc="-20">
                <a:latin typeface="Tahoma" panose="020B0604030504040204" pitchFamily="34" charset="0"/>
                <a:ea typeface="Tahoma" panose="020B0604030504040204" pitchFamily="34" charset="0"/>
                <a:cs typeface="Tahoma" panose="020B0604030504040204" pitchFamily="34" charset="0"/>
              </a:rPr>
              <a:t>Design technical assistance program for builders</a:t>
            </a:r>
          </a:p>
          <a:p>
            <a:pPr marL="801688" indent="-338138">
              <a:spcBef>
                <a:spcPts val="95"/>
              </a:spcBef>
              <a:buFont typeface="Arial" panose="020B0604020202020204" pitchFamily="34" charset="0"/>
              <a:buChar char="•"/>
            </a:pPr>
            <a:r>
              <a:rPr lang="en-US" sz="2000">
                <a:solidFill>
                  <a:srgbClr val="073762"/>
                </a:solidFill>
                <a:latin typeface="Tahoma" panose="020B0604030504040204" pitchFamily="34" charset="0"/>
                <a:ea typeface="Tahoma" panose="020B0604030504040204" pitchFamily="34" charset="0"/>
                <a:cs typeface="Tahoma" panose="020B0604030504040204" pitchFamily="34" charset="0"/>
              </a:rPr>
              <a:t>What type of technical assistance does the market need to accelerate adoption?</a:t>
            </a:r>
          </a:p>
          <a:p>
            <a:pPr marL="801688" indent="-338138">
              <a:spcBef>
                <a:spcPts val="95"/>
              </a:spcBef>
              <a:buFont typeface="Arial" panose="020B0604020202020204" pitchFamily="34" charset="0"/>
              <a:buChar char="•"/>
            </a:pPr>
            <a:r>
              <a:rPr lang="en-US" sz="2000">
                <a:solidFill>
                  <a:srgbClr val="073762"/>
                </a:solidFill>
                <a:latin typeface="Tahoma" panose="020B0604030504040204" pitchFamily="34" charset="0"/>
                <a:ea typeface="Tahoma" panose="020B0604030504040204" pitchFamily="34" charset="0"/>
                <a:cs typeface="Tahoma" panose="020B0604030504040204" pitchFamily="34" charset="0"/>
              </a:rPr>
              <a:t>How much of the funding should be allocated to technical </a:t>
            </a:r>
            <a:r>
              <a:rPr lang="en-US" sz="2000">
                <a:latin typeface="Tahoma" panose="020B0604030504040204" pitchFamily="34" charset="0"/>
                <a:ea typeface="Tahoma" panose="020B0604030504040204" pitchFamily="34" charset="0"/>
                <a:cs typeface="Tahoma" panose="020B0604030504040204" pitchFamily="34" charset="0"/>
              </a:rPr>
              <a:t>a</a:t>
            </a:r>
            <a:r>
              <a:rPr lang="en-US" sz="2000">
                <a:solidFill>
                  <a:srgbClr val="073762"/>
                </a:solidFill>
                <a:latin typeface="Tahoma" panose="020B0604030504040204" pitchFamily="34" charset="0"/>
                <a:ea typeface="Tahoma" panose="020B0604030504040204" pitchFamily="34" charset="0"/>
                <a:cs typeface="Tahoma" panose="020B0604030504040204" pitchFamily="34" charset="0"/>
              </a:rPr>
              <a:t>ssistance?</a:t>
            </a:r>
          </a:p>
          <a:p>
            <a:pPr marL="338138" lvl="1" indent="-338138">
              <a:spcBef>
                <a:spcPts val="1200"/>
              </a:spcBef>
              <a:buFont typeface="Arial" panose="020B0604020202020204" pitchFamily="34" charset="0"/>
              <a:buChar char="•"/>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What elements of the program design should the CEC establish in the contractor solicitation?  </a:t>
            </a:r>
          </a:p>
          <a:p>
            <a:pPr marL="801688" lvl="2" indent="-328613">
              <a:spcBef>
                <a:spcPts val="1200"/>
              </a:spcBef>
              <a:buFont typeface="Arial" panose="020B0604020202020204" pitchFamily="34" charset="0"/>
              <a:buChar char="•"/>
            </a:pPr>
            <a:r>
              <a:rPr lang="en-US" sz="2000">
                <a:solidFill>
                  <a:srgbClr val="073762"/>
                </a:solidFill>
                <a:latin typeface="Tahoma" panose="020B0604030504040204" pitchFamily="34" charset="0"/>
                <a:ea typeface="Tahoma" panose="020B0604030504040204" pitchFamily="34" charset="0"/>
                <a:cs typeface="Tahoma" panose="020B0604030504040204" pitchFamily="34" charset="0"/>
              </a:rPr>
              <a:t>What is best left for a third-party implementer?</a:t>
            </a:r>
            <a:r>
              <a:rPr lang="en-US" sz="2000" kern="0" spc="-2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 </a:t>
            </a:r>
            <a:endParaRPr lang="en-US" sz="2000" kern="0" spc="-20">
              <a:latin typeface="Tahoma" panose="020B0604030504040204" pitchFamily="34" charset="0"/>
              <a:ea typeface="Tahoma" panose="020B0604030504040204" pitchFamily="34" charset="0"/>
              <a:cs typeface="Tahoma" panose="020B0604030504040204" pitchFamily="34" charset="0"/>
            </a:endParaRPr>
          </a:p>
          <a:p>
            <a:pPr marL="355600" indent="-342900">
              <a:spcBef>
                <a:spcPts val="95"/>
              </a:spcBef>
              <a:buFont typeface="Arial" panose="020B0604020202020204" pitchFamily="34" charset="0"/>
              <a:buChar char="•"/>
              <a:tabLst>
                <a:tab pos="241300" algn="l"/>
              </a:tabLst>
            </a:pP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B365ED77-D702-40B5-BC10-51149BBD345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1576" y="1597162"/>
            <a:ext cx="3069748" cy="4604622"/>
          </a:xfrm>
          <a:prstGeom prst="rect">
            <a:avLst/>
          </a:prstGeom>
        </p:spPr>
      </p:pic>
    </p:spTree>
    <p:extLst>
      <p:ext uri="{BB962C8B-B14F-4D97-AF65-F5344CB8AC3E}">
        <p14:creationId xmlns:p14="http://schemas.microsoft.com/office/powerpoint/2010/main" val="32053408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8" y="340106"/>
            <a:ext cx="9245656" cy="566181"/>
          </a:xfrm>
          <a:prstGeom prst="rect">
            <a:avLst/>
          </a:prstGeom>
        </p:spPr>
        <p:txBody>
          <a:bodyPr vert="horz" wrap="square" lIns="0" tIns="12065" rIns="0" bIns="0" rtlCol="0">
            <a:spAutoFit/>
          </a:bodyPr>
          <a:lstStyle/>
          <a:p>
            <a:pPr marL="12700">
              <a:lnSpc>
                <a:spcPct val="100000"/>
              </a:lnSpc>
              <a:spcBef>
                <a:spcPts val="95"/>
              </a:spcBef>
            </a:pPr>
            <a:r>
              <a:rPr lang="en-US" sz="3600" b="1" spc="-10">
                <a:latin typeface="Tahoma" panose="020B0604030504040204" pitchFamily="34" charset="0"/>
                <a:ea typeface="Tahoma" panose="020B0604030504040204" pitchFamily="34" charset="0"/>
                <a:cs typeface="Tahoma" panose="020B0604030504040204" pitchFamily="34" charset="0"/>
              </a:rPr>
              <a:t>Public</a:t>
            </a:r>
            <a:r>
              <a:rPr lang="en-US" sz="3600" b="1" spc="-45">
                <a:latin typeface="Tahoma" panose="020B0604030504040204" pitchFamily="34" charset="0"/>
                <a:ea typeface="Tahoma" panose="020B0604030504040204" pitchFamily="34" charset="0"/>
                <a:cs typeface="Tahoma" panose="020B0604030504040204" pitchFamily="34" charset="0"/>
              </a:rPr>
              <a:t> </a:t>
            </a:r>
            <a:r>
              <a:rPr lang="en-US" sz="3600" b="1" spc="-5">
                <a:latin typeface="Tahoma" panose="020B0604030504040204" pitchFamily="34" charset="0"/>
                <a:ea typeface="Tahoma" panose="020B0604030504040204" pitchFamily="34" charset="0"/>
                <a:cs typeface="Tahoma" panose="020B0604030504040204" pitchFamily="34" charset="0"/>
              </a:rPr>
              <a:t>Comments/Discussion Period</a:t>
            </a:r>
            <a:endParaRPr lang="en-US" sz="3600" b="1">
              <a:latin typeface="Tahoma" panose="020B0604030504040204" pitchFamily="34" charset="0"/>
              <a:ea typeface="Tahoma" panose="020B0604030504040204" pitchFamily="34" charset="0"/>
              <a:cs typeface="Tahoma" panose="020B0604030504040204" pitchFamily="34" charset="0"/>
            </a:endParaRPr>
          </a:p>
        </p:txBody>
      </p:sp>
      <p:sp>
        <p:nvSpPr>
          <p:cNvPr id="3" name="object 3"/>
          <p:cNvSpPr txBox="1"/>
          <p:nvPr/>
        </p:nvSpPr>
        <p:spPr>
          <a:xfrm>
            <a:off x="849968" y="1264525"/>
            <a:ext cx="10271760" cy="4219745"/>
          </a:xfrm>
          <a:prstGeom prst="rect">
            <a:avLst/>
          </a:prstGeom>
        </p:spPr>
        <p:txBody>
          <a:bodyPr vert="horz" wrap="square" lIns="0" tIns="13335" rIns="0" bIns="0" rtlCol="0">
            <a:spAutoFit/>
          </a:bodyPr>
          <a:lstStyle/>
          <a:p>
            <a:pPr marR="5080">
              <a:lnSpc>
                <a:spcPct val="100000"/>
              </a:lnSpc>
              <a:spcBef>
                <a:spcPts val="105"/>
              </a:spcBef>
            </a:pP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Limited</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to 3</a:t>
            </a:r>
            <a:r>
              <a:rPr lang="en-US" sz="2400" spc="-15">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minutes</a:t>
            </a:r>
            <a:r>
              <a:rPr lang="en-US" sz="2400" spc="10">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per</a:t>
            </a:r>
            <a:r>
              <a:rPr lang="en-US" sz="2400" spc="-10">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comment</a:t>
            </a:r>
          </a:p>
          <a:p>
            <a:pPr marR="5080">
              <a:lnSpc>
                <a:spcPct val="100000"/>
              </a:lnSpc>
              <a:spcBef>
                <a:spcPts val="105"/>
              </a:spcBef>
            </a:pPr>
            <a:endParaRPr lang="en-US">
              <a:latin typeface="Tahoma" panose="020B0604030504040204" pitchFamily="34" charset="0"/>
              <a:ea typeface="Tahoma" panose="020B0604030504040204" pitchFamily="34" charset="0"/>
              <a:cs typeface="Tahoma" panose="020B0604030504040204" pitchFamily="34" charset="0"/>
            </a:endParaRPr>
          </a:p>
          <a:p>
            <a:pPr marL="12700">
              <a:lnSpc>
                <a:spcPct val="100000"/>
              </a:lnSpc>
              <a:spcBef>
                <a:spcPts val="715"/>
              </a:spcBef>
              <a:tabLst>
                <a:tab pos="241300" algn="l"/>
              </a:tabLst>
            </a:pPr>
            <a:r>
              <a:rPr lang="en-US" sz="2400" b="1" spc="-135">
                <a:solidFill>
                  <a:srgbClr val="073762"/>
                </a:solidFill>
                <a:latin typeface="Tahoma" panose="020B0604030504040204" pitchFamily="34" charset="0"/>
                <a:ea typeface="Tahoma" panose="020B0604030504040204" pitchFamily="34" charset="0"/>
                <a:cs typeface="Tahoma" panose="020B0604030504040204" pitchFamily="34" charset="0"/>
              </a:rPr>
              <a:t>Zoom Participants</a:t>
            </a:r>
          </a:p>
          <a:p>
            <a:pPr marL="12700">
              <a:lnSpc>
                <a:spcPct val="100000"/>
              </a:lnSpc>
              <a:spcBef>
                <a:spcPts val="715"/>
              </a:spcBef>
              <a:tabLst>
                <a:tab pos="241300" algn="l"/>
              </a:tabLst>
            </a:pPr>
            <a:r>
              <a:rPr lang="en-US" sz="2400" spc="-135">
                <a:solidFill>
                  <a:srgbClr val="073762"/>
                </a:solidFill>
                <a:latin typeface="Tahoma" panose="020B0604030504040204" pitchFamily="34" charset="0"/>
                <a:ea typeface="Tahoma" panose="020B0604030504040204" pitchFamily="34" charset="0"/>
                <a:cs typeface="Tahoma" panose="020B0604030504040204" pitchFamily="34" charset="0"/>
              </a:rPr>
              <a:t>Use the “raise hand” feature to make verbal comments</a:t>
            </a:r>
          </a:p>
          <a:p>
            <a:pPr marL="12700">
              <a:spcBef>
                <a:spcPts val="715"/>
              </a:spcBef>
              <a:tabLst>
                <a:tab pos="241300" algn="l"/>
              </a:tabLst>
            </a:pP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or Q&amp;A feature</a:t>
            </a:r>
          </a:p>
          <a:p>
            <a:pPr marL="12700">
              <a:lnSpc>
                <a:spcPct val="100000"/>
              </a:lnSpc>
              <a:spcBef>
                <a:spcPts val="715"/>
              </a:spcBef>
              <a:tabLst>
                <a:tab pos="241300" algn="l"/>
              </a:tabLst>
            </a:pPr>
            <a:endParaRPr lang="en-US" spc="-135">
              <a:solidFill>
                <a:srgbClr val="073762"/>
              </a:solidFill>
              <a:latin typeface="Tahoma" panose="020B0604030504040204" pitchFamily="34" charset="0"/>
              <a:ea typeface="Tahoma" panose="020B0604030504040204" pitchFamily="34" charset="0"/>
              <a:cs typeface="Tahoma" panose="020B0604030504040204" pitchFamily="34" charset="0"/>
            </a:endParaRPr>
          </a:p>
          <a:p>
            <a:pPr marL="12700">
              <a:lnSpc>
                <a:spcPct val="100000"/>
              </a:lnSpc>
              <a:spcBef>
                <a:spcPts val="715"/>
              </a:spcBef>
              <a:tabLst>
                <a:tab pos="241300" algn="l"/>
              </a:tabLst>
            </a:pPr>
            <a:r>
              <a:rPr lang="en-US" sz="2400" b="1" spc="-135">
                <a:solidFill>
                  <a:srgbClr val="073762"/>
                </a:solidFill>
                <a:latin typeface="Tahoma" panose="020B0604030504040204" pitchFamily="34" charset="0"/>
                <a:ea typeface="Tahoma" panose="020B0604030504040204" pitchFamily="34" charset="0"/>
                <a:cs typeface="Tahoma" panose="020B0604030504040204" pitchFamily="34" charset="0"/>
              </a:rPr>
              <a:t>Telephone Participants:</a:t>
            </a:r>
          </a:p>
          <a:p>
            <a:pPr marL="12700">
              <a:lnSpc>
                <a:spcPct val="100000"/>
              </a:lnSpc>
              <a:spcBef>
                <a:spcPts val="715"/>
              </a:spcBef>
              <a:tabLst>
                <a:tab pos="241300" algn="l"/>
              </a:tabLst>
            </a:pPr>
            <a:r>
              <a:rPr lang="en-US" sz="2400" spc="-135">
                <a:solidFill>
                  <a:srgbClr val="073762"/>
                </a:solidFill>
                <a:latin typeface="Tahoma" panose="020B0604030504040204" pitchFamily="34" charset="0"/>
                <a:ea typeface="Tahoma" panose="020B0604030504040204" pitchFamily="34" charset="0"/>
                <a:cs typeface="Tahoma" panose="020B0604030504040204" pitchFamily="34" charset="0"/>
              </a:rPr>
              <a:t>Dial</a:t>
            </a:r>
            <a:r>
              <a:rPr lang="en-US" sz="2400" spc="10">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*9</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to </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raise</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 your </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hand</a:t>
            </a:r>
          </a:p>
          <a:p>
            <a:pPr marL="12700">
              <a:lnSpc>
                <a:spcPct val="100000"/>
              </a:lnSpc>
              <a:spcBef>
                <a:spcPts val="715"/>
              </a:spcBef>
              <a:tabLst>
                <a:tab pos="241300" algn="l"/>
              </a:tabLst>
            </a:pP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*6</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to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mute/unmute</a:t>
            </a:r>
            <a:r>
              <a:rPr lang="en-US" sz="24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your</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phone</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line</a:t>
            </a:r>
          </a:p>
          <a:p>
            <a:pPr marL="12700" marR="4349750">
              <a:lnSpc>
                <a:spcPts val="2590"/>
              </a:lnSpc>
              <a:spcBef>
                <a:spcPts val="1005"/>
              </a:spcBef>
              <a:tabLst>
                <a:tab pos="241300" algn="l"/>
              </a:tabLst>
            </a:pPr>
            <a:endParaRPr lang="en-US" spc="-5">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5" name="object 5"/>
          <p:cNvSpPr txBox="1"/>
          <p:nvPr/>
        </p:nvSpPr>
        <p:spPr>
          <a:xfrm>
            <a:off x="10114788" y="6552142"/>
            <a:ext cx="258445" cy="196215"/>
          </a:xfrm>
          <a:prstGeom prst="rect">
            <a:avLst/>
          </a:prstGeom>
        </p:spPr>
        <p:txBody>
          <a:bodyPr vert="horz" wrap="square" lIns="0" tIns="0" rIns="0" bIns="0" rtlCol="0">
            <a:spAutoFit/>
          </a:bodyPr>
          <a:lstStyle/>
          <a:p>
            <a:pPr marL="38100">
              <a:lnSpc>
                <a:spcPts val="1425"/>
              </a:lnSpc>
            </a:pPr>
            <a:fld id="{81D60167-4931-47E6-BA6A-407CBD079E47}" type="slidenum">
              <a:rPr lang="en-US" sz="1200" spc="-5" smtClean="0">
                <a:solidFill>
                  <a:srgbClr val="061D28"/>
                </a:solidFill>
                <a:latin typeface="Arial"/>
                <a:cs typeface="Arial"/>
              </a:rPr>
              <a:t>23</a:t>
            </a:fld>
            <a:endParaRPr lang="en-US" sz="1200">
              <a:latin typeface="Arial"/>
              <a:cs typeface="Arial"/>
            </a:endParaRPr>
          </a:p>
        </p:txBody>
      </p:sp>
      <p:pic>
        <p:nvPicPr>
          <p:cNvPr id="7" name="Picture 6">
            <a:extLst>
              <a:ext uri="{FF2B5EF4-FFF2-40B4-BE49-F238E27FC236}">
                <a16:creationId xmlns:a16="http://schemas.microsoft.com/office/drawing/2014/main" id="{E17E6E0F-5C1E-46C5-98EB-D341E168CEF6}"/>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657566" y="1609848"/>
            <a:ext cx="2636520" cy="2785872"/>
          </a:xfrm>
          <a:prstGeom prst="rect">
            <a:avLst/>
          </a:prstGeom>
        </p:spPr>
      </p:pic>
    </p:spTree>
    <p:extLst>
      <p:ext uri="{BB962C8B-B14F-4D97-AF65-F5344CB8AC3E}">
        <p14:creationId xmlns:p14="http://schemas.microsoft.com/office/powerpoint/2010/main" val="2922876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01369" y="2971800"/>
            <a:ext cx="10589261" cy="1366400"/>
          </a:xfrm>
          <a:prstGeom prst="rect">
            <a:avLst/>
          </a:prstGeom>
        </p:spPr>
        <p:txBody>
          <a:bodyPr vert="horz" wrap="square" lIns="0" tIns="12065" rIns="0" bIns="0" rtlCol="0">
            <a:spAutoFit/>
          </a:bodyPr>
          <a:lstStyle/>
          <a:p>
            <a:pPr marL="12700" algn="l">
              <a:lnSpc>
                <a:spcPct val="100000"/>
              </a:lnSpc>
              <a:spcBef>
                <a:spcPts val="95"/>
              </a:spcBef>
            </a:pPr>
            <a:r>
              <a:rPr lang="en-US" sz="4400" b="1" spc="25">
                <a:solidFill>
                  <a:srgbClr val="112F52"/>
                </a:solidFill>
                <a:latin typeface="Tahoma" panose="020B0604030504040204" pitchFamily="34" charset="0"/>
                <a:ea typeface="Tahoma" panose="020B0604030504040204" pitchFamily="34" charset="0"/>
                <a:cs typeface="Tahoma" panose="020B0604030504040204" pitchFamily="34" charset="0"/>
              </a:rPr>
              <a:t>All-Electric Building Recognition Concept</a:t>
            </a:r>
            <a:endParaRPr lang="en-US" sz="4400" b="1">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479776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237066"/>
            <a:ext cx="9953978" cy="818011"/>
          </a:xfrm>
        </p:spPr>
        <p:txBody>
          <a:bodyPr>
            <a:normAutofit/>
          </a:bodyPr>
          <a:lstStyle/>
          <a:p>
            <a:r>
              <a:rPr lang="en-US" sz="3600" b="1">
                <a:latin typeface="Tahoma" panose="020B0604030504040204" pitchFamily="34" charset="0"/>
                <a:ea typeface="Tahoma" panose="020B0604030504040204" pitchFamily="34" charset="0"/>
                <a:cs typeface="Tahoma" panose="020B0604030504040204" pitchFamily="34" charset="0"/>
              </a:rPr>
              <a:t>All-Electric Market Assistance</a:t>
            </a:r>
          </a:p>
        </p:txBody>
      </p:sp>
      <p:sp>
        <p:nvSpPr>
          <p:cNvPr id="5" name="Slide Number Placeholder 4"/>
          <p:cNvSpPr>
            <a:spLocks noGrp="1"/>
          </p:cNvSpPr>
          <p:nvPr>
            <p:ph type="sldNum" sz="quarter" idx="12"/>
          </p:nvPr>
        </p:nvSpPr>
        <p:spPr>
          <a:xfrm>
            <a:off x="8610600" y="6463234"/>
            <a:ext cx="1803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2">
                    <a:lumMod val="1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05C4985-ACD0-2B4C-8981-36243250F268}" type="slidenum">
              <a:rPr lang="en-US" smtClean="0"/>
              <a:pPr/>
              <a:t>25</a:t>
            </a:fld>
            <a:endParaRPr lang="en-US"/>
          </a:p>
        </p:txBody>
      </p:sp>
      <p:sp>
        <p:nvSpPr>
          <p:cNvPr id="7" name="TextBox 6">
            <a:extLst>
              <a:ext uri="{FF2B5EF4-FFF2-40B4-BE49-F238E27FC236}">
                <a16:creationId xmlns:a16="http://schemas.microsoft.com/office/drawing/2014/main" id="{D62E78B1-B619-4EC3-8BE3-E6CC8B90F135}"/>
              </a:ext>
            </a:extLst>
          </p:cNvPr>
          <p:cNvSpPr txBox="1"/>
          <p:nvPr/>
        </p:nvSpPr>
        <p:spPr>
          <a:xfrm>
            <a:off x="752167" y="1771514"/>
            <a:ext cx="3687097" cy="2246769"/>
          </a:xfrm>
          <a:prstGeom prst="rect">
            <a:avLst/>
          </a:prstGeom>
          <a:noFill/>
          <a:ln>
            <a:solidFill>
              <a:schemeClr val="accent1"/>
            </a:solidFill>
          </a:ln>
        </p:spPr>
        <p:txBody>
          <a:bodyPr wrap="square" rtlCol="0">
            <a:spAutoFit/>
          </a:bodyPr>
          <a:lstStyle/>
          <a:p>
            <a:r>
              <a:rPr lang="en-US" sz="2000">
                <a:latin typeface="Tahoma" panose="020B0604030504040204" pitchFamily="34" charset="0"/>
                <a:ea typeface="Tahoma" panose="020B0604030504040204" pitchFamily="34" charset="0"/>
                <a:cs typeface="Tahoma" panose="020B0604030504040204" pitchFamily="34" charset="0"/>
              </a:rPr>
              <a:t>Direct Financial Incentives</a:t>
            </a:r>
          </a:p>
          <a:p>
            <a:endParaRPr lang="en-US" sz="2000">
              <a:latin typeface="Tahoma" panose="020B0604030504040204" pitchFamily="34" charset="0"/>
              <a:ea typeface="Tahoma" panose="020B0604030504040204" pitchFamily="34" charset="0"/>
              <a:cs typeface="Tahoma" panose="020B0604030504040204" pitchFamily="34" charset="0"/>
            </a:endParaRPr>
          </a:p>
          <a:p>
            <a:endParaRPr lang="en-US" sz="2000">
              <a:latin typeface="Tahoma" panose="020B0604030504040204" pitchFamily="34" charset="0"/>
              <a:ea typeface="Tahoma" panose="020B0604030504040204" pitchFamily="34" charset="0"/>
              <a:cs typeface="Tahoma" panose="020B0604030504040204" pitchFamily="34" charset="0"/>
            </a:endParaRPr>
          </a:p>
          <a:p>
            <a:r>
              <a:rPr lang="en-US" sz="2000">
                <a:latin typeface="Tahoma" panose="020B0604030504040204" pitchFamily="34" charset="0"/>
                <a:ea typeface="Tahoma" panose="020B0604030504040204" pitchFamily="34" charset="0"/>
                <a:cs typeface="Tahoma" panose="020B0604030504040204" pitchFamily="34" charset="0"/>
              </a:rPr>
              <a:t>Lower cost or increase profitability for decarbonized buildings</a:t>
            </a:r>
          </a:p>
          <a:p>
            <a:endParaRPr lang="en-US" sz="2000">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id="{0346B431-0A3E-45E4-9E66-FCE25C5B7F27}"/>
              </a:ext>
            </a:extLst>
          </p:cNvPr>
          <p:cNvSpPr txBox="1"/>
          <p:nvPr/>
        </p:nvSpPr>
        <p:spPr>
          <a:xfrm>
            <a:off x="4439264" y="1769806"/>
            <a:ext cx="3687097" cy="2246769"/>
          </a:xfrm>
          <a:prstGeom prst="rect">
            <a:avLst/>
          </a:prstGeom>
          <a:noFill/>
          <a:ln>
            <a:solidFill>
              <a:schemeClr val="accent1"/>
            </a:solidFill>
          </a:ln>
        </p:spPr>
        <p:txBody>
          <a:bodyPr wrap="square" rtlCol="0">
            <a:spAutoFit/>
          </a:bodyPr>
          <a:lstStyle/>
          <a:p>
            <a:r>
              <a:rPr lang="en-US" sz="2000">
                <a:latin typeface="Tahoma" panose="020B0604030504040204" pitchFamily="34" charset="0"/>
                <a:ea typeface="Tahoma" panose="020B0604030504040204" pitchFamily="34" charset="0"/>
                <a:cs typeface="Tahoma" panose="020B0604030504040204" pitchFamily="34" charset="0"/>
              </a:rPr>
              <a:t>Technical Assistance</a:t>
            </a:r>
          </a:p>
          <a:p>
            <a:endParaRPr lang="en-US" sz="2000">
              <a:latin typeface="Tahoma" panose="020B0604030504040204" pitchFamily="34" charset="0"/>
              <a:ea typeface="Tahoma" panose="020B0604030504040204" pitchFamily="34" charset="0"/>
              <a:cs typeface="Tahoma" panose="020B0604030504040204" pitchFamily="34" charset="0"/>
            </a:endParaRPr>
          </a:p>
          <a:p>
            <a:endParaRPr lang="en-US" sz="2000">
              <a:latin typeface="Tahoma" panose="020B0604030504040204" pitchFamily="34" charset="0"/>
              <a:ea typeface="Tahoma" panose="020B0604030504040204" pitchFamily="34" charset="0"/>
              <a:cs typeface="Tahoma" panose="020B0604030504040204" pitchFamily="34" charset="0"/>
            </a:endParaRPr>
          </a:p>
          <a:p>
            <a:r>
              <a:rPr lang="en-US" sz="2000">
                <a:latin typeface="Tahoma" panose="020B0604030504040204" pitchFamily="34" charset="0"/>
                <a:ea typeface="Tahoma" panose="020B0604030504040204" pitchFamily="34" charset="0"/>
                <a:cs typeface="Tahoma" panose="020B0604030504040204" pitchFamily="34" charset="0"/>
              </a:rPr>
              <a:t>Help builders and designers with technical aspects of building decarbonization</a:t>
            </a:r>
          </a:p>
          <a:p>
            <a:endParaRPr lang="en-US" sz="2000">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D78C7C9D-AF67-4630-8757-3C2D073EAF69}"/>
              </a:ext>
            </a:extLst>
          </p:cNvPr>
          <p:cNvSpPr txBox="1"/>
          <p:nvPr/>
        </p:nvSpPr>
        <p:spPr>
          <a:xfrm>
            <a:off x="8126361" y="1771514"/>
            <a:ext cx="3687097" cy="2246769"/>
          </a:xfrm>
          <a:prstGeom prst="rect">
            <a:avLst/>
          </a:prstGeom>
          <a:solidFill>
            <a:schemeClr val="bg2"/>
          </a:solidFill>
          <a:ln>
            <a:solidFill>
              <a:schemeClr val="accent1"/>
            </a:solidFill>
          </a:ln>
        </p:spPr>
        <p:txBody>
          <a:bodyPr wrap="square" rtlCol="0">
            <a:spAutoFit/>
          </a:bodyPr>
          <a:lstStyle/>
          <a:p>
            <a:r>
              <a:rPr lang="en-US" sz="2000">
                <a:latin typeface="Tahoma" panose="020B0604030504040204" pitchFamily="34" charset="0"/>
                <a:ea typeface="Tahoma" panose="020B0604030504040204" pitchFamily="34" charset="0"/>
                <a:cs typeface="Tahoma" panose="020B0604030504040204" pitchFamily="34" charset="0"/>
              </a:rPr>
              <a:t>Building Recognition Program</a:t>
            </a:r>
          </a:p>
          <a:p>
            <a:endParaRPr lang="en-US" sz="2000">
              <a:latin typeface="Tahoma" panose="020B0604030504040204" pitchFamily="34" charset="0"/>
              <a:ea typeface="Tahoma" panose="020B0604030504040204" pitchFamily="34" charset="0"/>
              <a:cs typeface="Tahoma" panose="020B0604030504040204" pitchFamily="34" charset="0"/>
            </a:endParaRPr>
          </a:p>
          <a:p>
            <a:endParaRPr lang="en-US" sz="2000">
              <a:latin typeface="Tahoma" panose="020B0604030504040204" pitchFamily="34" charset="0"/>
              <a:ea typeface="Tahoma" panose="020B0604030504040204" pitchFamily="34" charset="0"/>
              <a:cs typeface="Tahoma" panose="020B0604030504040204" pitchFamily="34" charset="0"/>
            </a:endParaRPr>
          </a:p>
          <a:p>
            <a:r>
              <a:rPr lang="en-US" sz="2000">
                <a:latin typeface="Tahoma" panose="020B0604030504040204" pitchFamily="34" charset="0"/>
                <a:ea typeface="Tahoma" panose="020B0604030504040204" pitchFamily="34" charset="0"/>
                <a:cs typeface="Tahoma" panose="020B0604030504040204" pitchFamily="34" charset="0"/>
              </a:rPr>
              <a:t>Help increase sales and value of decarbonized buildings through endorsement.</a:t>
            </a:r>
          </a:p>
          <a:p>
            <a:endParaRPr lang="en-US" sz="20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42586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3947" y="386885"/>
            <a:ext cx="10619060" cy="741358"/>
          </a:xfrm>
        </p:spPr>
        <p:txBody>
          <a:bodyPr>
            <a:noAutofit/>
          </a:bodyPr>
          <a:lstStyle/>
          <a:p>
            <a:r>
              <a:rPr lang="en-US" sz="3600" b="1">
                <a:latin typeface="Tahoma" panose="020B0604030504040204" pitchFamily="34" charset="0"/>
                <a:ea typeface="Tahoma" panose="020B0604030504040204" pitchFamily="34" charset="0"/>
                <a:cs typeface="Tahoma" panose="020B0604030504040204" pitchFamily="34" charset="0"/>
              </a:rPr>
              <a:t>Building and Builder Recognition Concept</a:t>
            </a:r>
          </a:p>
        </p:txBody>
      </p:sp>
      <p:sp>
        <p:nvSpPr>
          <p:cNvPr id="4" name="Slide Number Placeholder 3"/>
          <p:cNvSpPr>
            <a:spLocks noGrp="1"/>
          </p:cNvSpPr>
          <p:nvPr>
            <p:ph type="sldNum" sz="quarter" idx="12"/>
          </p:nvPr>
        </p:nvSpPr>
        <p:spPr>
          <a:xfrm>
            <a:off x="8610600" y="6463234"/>
            <a:ext cx="1803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2">
                    <a:lumMod val="1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05C4985-ACD0-2B4C-8981-36243250F268}" type="slidenum">
              <a:rPr lang="en-US" smtClean="0"/>
              <a:pPr/>
              <a:t>26</a:t>
            </a:fld>
            <a:endParaRPr lang="en-US"/>
          </a:p>
        </p:txBody>
      </p:sp>
      <p:sp>
        <p:nvSpPr>
          <p:cNvPr id="3" name="TextBox 2">
            <a:extLst>
              <a:ext uri="{FF2B5EF4-FFF2-40B4-BE49-F238E27FC236}">
                <a16:creationId xmlns:a16="http://schemas.microsoft.com/office/drawing/2014/main" id="{03F55D28-48D9-439D-B289-9818713F3227}"/>
              </a:ext>
            </a:extLst>
          </p:cNvPr>
          <p:cNvSpPr txBox="1"/>
          <p:nvPr/>
        </p:nvSpPr>
        <p:spPr>
          <a:xfrm>
            <a:off x="4144651" y="1377747"/>
            <a:ext cx="3902697" cy="400110"/>
          </a:xfrm>
          <a:prstGeom prst="rect">
            <a:avLst/>
          </a:prstGeom>
          <a:noFill/>
        </p:spPr>
        <p:txBody>
          <a:bodyPr wrap="square" rtlCol="0">
            <a:spAutoFit/>
          </a:bodyPr>
          <a:lstStyle/>
          <a:p>
            <a:pPr algn="ctr"/>
            <a:r>
              <a:rPr lang="en-US" sz="2000">
                <a:latin typeface="Tahoma" panose="020B0604030504040204" pitchFamily="34" charset="0"/>
                <a:ea typeface="Tahoma" panose="020B0604030504040204" pitchFamily="34" charset="0"/>
                <a:cs typeface="Tahoma" panose="020B0604030504040204" pitchFamily="34" charset="0"/>
              </a:rPr>
              <a:t>Scope</a:t>
            </a:r>
          </a:p>
        </p:txBody>
      </p:sp>
      <p:sp>
        <p:nvSpPr>
          <p:cNvPr id="14" name="TextBox 13">
            <a:extLst>
              <a:ext uri="{FF2B5EF4-FFF2-40B4-BE49-F238E27FC236}">
                <a16:creationId xmlns:a16="http://schemas.microsoft.com/office/drawing/2014/main" id="{C6C487FF-7645-4A77-A7E6-BC0EC4BBDA9F}"/>
              </a:ext>
            </a:extLst>
          </p:cNvPr>
          <p:cNvSpPr txBox="1"/>
          <p:nvPr/>
        </p:nvSpPr>
        <p:spPr>
          <a:xfrm>
            <a:off x="404747" y="1786467"/>
            <a:ext cx="2573518" cy="914400"/>
          </a:xfrm>
          <a:prstGeom prst="rect">
            <a:avLst/>
          </a:prstGeom>
          <a:noFill/>
          <a:ln>
            <a:noFill/>
          </a:ln>
        </p:spPr>
        <p:txBody>
          <a:bodyPr wrap="square" rtlCol="0" anchor="ctr" anchorCtr="0">
            <a:noAutofit/>
          </a:bodyPr>
          <a:lstStyle/>
          <a:p>
            <a:pPr algn="ctr"/>
            <a:r>
              <a:rPr lang="en-US" sz="2000">
                <a:latin typeface="Tahoma" panose="020B0604030504040204" pitchFamily="34" charset="0"/>
                <a:ea typeface="Tahoma" panose="020B0604030504040204" pitchFamily="34" charset="0"/>
                <a:cs typeface="Tahoma" panose="020B0604030504040204" pitchFamily="34" charset="0"/>
              </a:rPr>
              <a:t>Narrow Scope</a:t>
            </a:r>
          </a:p>
        </p:txBody>
      </p:sp>
      <p:sp>
        <p:nvSpPr>
          <p:cNvPr id="8" name="TextBox 7">
            <a:extLst>
              <a:ext uri="{FF2B5EF4-FFF2-40B4-BE49-F238E27FC236}">
                <a16:creationId xmlns:a16="http://schemas.microsoft.com/office/drawing/2014/main" id="{1DEB5D0C-3C84-464F-9323-0EA861FC112B}"/>
              </a:ext>
            </a:extLst>
          </p:cNvPr>
          <p:cNvSpPr txBox="1"/>
          <p:nvPr/>
        </p:nvSpPr>
        <p:spPr>
          <a:xfrm>
            <a:off x="4809240" y="1786467"/>
            <a:ext cx="2573518" cy="914400"/>
          </a:xfrm>
          <a:prstGeom prst="rect">
            <a:avLst/>
          </a:prstGeom>
          <a:solidFill>
            <a:schemeClr val="accent3"/>
          </a:solidFill>
          <a:ln>
            <a:solidFill>
              <a:schemeClr val="tx1"/>
            </a:solidFill>
          </a:ln>
        </p:spPr>
        <p:txBody>
          <a:bodyPr wrap="square" rtlCol="0" anchor="ctr" anchorCtr="0">
            <a:noAutofit/>
          </a:bodyPr>
          <a:lstStyle/>
          <a:p>
            <a:pPr algn="ctr"/>
            <a:r>
              <a:rPr lang="en-US" sz="2000" err="1">
                <a:latin typeface="Tahoma" panose="020B0604030504040204" pitchFamily="34" charset="0"/>
                <a:ea typeface="Tahoma" panose="020B0604030504040204" pitchFamily="34" charset="0"/>
                <a:cs typeface="Tahoma" panose="020B0604030504040204" pitchFamily="34" charset="0"/>
              </a:rPr>
              <a:t>CalEHP</a:t>
            </a:r>
            <a:r>
              <a:rPr lang="en-US" sz="2000">
                <a:latin typeface="Tahoma" panose="020B0604030504040204" pitchFamily="34" charset="0"/>
                <a:ea typeface="Tahoma" panose="020B0604030504040204" pitchFamily="34" charset="0"/>
                <a:cs typeface="Tahoma" panose="020B0604030504040204" pitchFamily="34" charset="0"/>
              </a:rPr>
              <a:t> Projects</a:t>
            </a:r>
          </a:p>
        </p:txBody>
      </p:sp>
      <p:sp>
        <p:nvSpPr>
          <p:cNvPr id="15" name="TextBox 14">
            <a:extLst>
              <a:ext uri="{FF2B5EF4-FFF2-40B4-BE49-F238E27FC236}">
                <a16:creationId xmlns:a16="http://schemas.microsoft.com/office/drawing/2014/main" id="{DF9E75E9-AAE4-4713-8875-D08C6314ED26}"/>
              </a:ext>
            </a:extLst>
          </p:cNvPr>
          <p:cNvSpPr txBox="1"/>
          <p:nvPr/>
        </p:nvSpPr>
        <p:spPr>
          <a:xfrm>
            <a:off x="404747" y="3032311"/>
            <a:ext cx="2573518" cy="914400"/>
          </a:xfrm>
          <a:prstGeom prst="rect">
            <a:avLst/>
          </a:prstGeom>
          <a:noFill/>
          <a:ln>
            <a:noFill/>
          </a:ln>
        </p:spPr>
        <p:txBody>
          <a:bodyPr wrap="square" rtlCol="0" anchor="ctr" anchorCtr="0">
            <a:noAutofit/>
          </a:bodyPr>
          <a:lstStyle/>
          <a:p>
            <a:pPr algn="ctr"/>
            <a:r>
              <a:rPr lang="en-US" sz="2000">
                <a:latin typeface="Tahoma" panose="020B0604030504040204" pitchFamily="34" charset="0"/>
                <a:ea typeface="Tahoma" panose="020B0604030504040204" pitchFamily="34" charset="0"/>
                <a:cs typeface="Tahoma" panose="020B0604030504040204" pitchFamily="34" charset="0"/>
              </a:rPr>
              <a:t>Broad Scope</a:t>
            </a:r>
          </a:p>
        </p:txBody>
      </p:sp>
      <p:sp>
        <p:nvSpPr>
          <p:cNvPr id="9" name="TextBox 8">
            <a:extLst>
              <a:ext uri="{FF2B5EF4-FFF2-40B4-BE49-F238E27FC236}">
                <a16:creationId xmlns:a16="http://schemas.microsoft.com/office/drawing/2014/main" id="{7614D236-B6E7-4D23-A70A-16CB85A04006}"/>
              </a:ext>
            </a:extLst>
          </p:cNvPr>
          <p:cNvSpPr txBox="1"/>
          <p:nvPr/>
        </p:nvSpPr>
        <p:spPr>
          <a:xfrm>
            <a:off x="3522481" y="3032311"/>
            <a:ext cx="2573518" cy="914400"/>
          </a:xfrm>
          <a:prstGeom prst="rect">
            <a:avLst/>
          </a:prstGeom>
          <a:solidFill>
            <a:schemeClr val="accent3">
              <a:lumMod val="60000"/>
              <a:lumOff val="40000"/>
            </a:schemeClr>
          </a:solidFill>
          <a:ln>
            <a:solidFill>
              <a:schemeClr val="tx1"/>
            </a:solidFill>
          </a:ln>
        </p:spPr>
        <p:txBody>
          <a:bodyPr wrap="square" rtlCol="0" anchor="ctr" anchorCtr="0">
            <a:noAutofit/>
          </a:bodyPr>
          <a:lstStyle/>
          <a:p>
            <a:pPr algn="ctr"/>
            <a:r>
              <a:rPr lang="en-US" sz="2000">
                <a:latin typeface="Tahoma" panose="020B0604030504040204" pitchFamily="34" charset="0"/>
                <a:ea typeface="Tahoma" panose="020B0604030504040204" pitchFamily="34" charset="0"/>
                <a:cs typeface="Tahoma" panose="020B0604030504040204" pitchFamily="34" charset="0"/>
              </a:rPr>
              <a:t>BUILD Projects</a:t>
            </a:r>
          </a:p>
        </p:txBody>
      </p:sp>
      <p:sp>
        <p:nvSpPr>
          <p:cNvPr id="10" name="TextBox 9">
            <a:extLst>
              <a:ext uri="{FF2B5EF4-FFF2-40B4-BE49-F238E27FC236}">
                <a16:creationId xmlns:a16="http://schemas.microsoft.com/office/drawing/2014/main" id="{3780C13A-47F4-403D-B722-F66D9DB4C263}"/>
              </a:ext>
            </a:extLst>
          </p:cNvPr>
          <p:cNvSpPr txBox="1"/>
          <p:nvPr/>
        </p:nvSpPr>
        <p:spPr>
          <a:xfrm>
            <a:off x="6466719" y="3032311"/>
            <a:ext cx="2573518" cy="923330"/>
          </a:xfrm>
          <a:prstGeom prst="rect">
            <a:avLst/>
          </a:prstGeom>
          <a:solidFill>
            <a:schemeClr val="accent3">
              <a:lumMod val="20000"/>
              <a:lumOff val="80000"/>
            </a:schemeClr>
          </a:solidFill>
          <a:ln>
            <a:solidFill>
              <a:schemeClr val="tx1"/>
            </a:solidFill>
          </a:ln>
        </p:spPr>
        <p:txBody>
          <a:bodyPr wrap="square" rtlCol="0" anchor="ctr" anchorCtr="0">
            <a:noAutofit/>
          </a:bodyPr>
          <a:lstStyle/>
          <a:p>
            <a:pPr algn="ctr"/>
            <a:r>
              <a:rPr lang="en-US" sz="2000">
                <a:latin typeface="Tahoma" panose="020B0604030504040204" pitchFamily="34" charset="0"/>
                <a:ea typeface="Tahoma" panose="020B0604030504040204" pitchFamily="34" charset="0"/>
                <a:cs typeface="Tahoma" panose="020B0604030504040204" pitchFamily="34" charset="0"/>
              </a:rPr>
              <a:t>New Residential All-Electric Construction (not incented)</a:t>
            </a:r>
          </a:p>
        </p:txBody>
      </p:sp>
      <p:sp>
        <p:nvSpPr>
          <p:cNvPr id="16" name="TextBox 15">
            <a:extLst>
              <a:ext uri="{FF2B5EF4-FFF2-40B4-BE49-F238E27FC236}">
                <a16:creationId xmlns:a16="http://schemas.microsoft.com/office/drawing/2014/main" id="{47558079-C19C-46D3-BD83-326E0C198CA4}"/>
              </a:ext>
            </a:extLst>
          </p:cNvPr>
          <p:cNvSpPr txBox="1"/>
          <p:nvPr/>
        </p:nvSpPr>
        <p:spPr>
          <a:xfrm>
            <a:off x="404747" y="4254671"/>
            <a:ext cx="2573518" cy="914400"/>
          </a:xfrm>
          <a:prstGeom prst="rect">
            <a:avLst/>
          </a:prstGeom>
          <a:noFill/>
          <a:ln>
            <a:noFill/>
          </a:ln>
        </p:spPr>
        <p:txBody>
          <a:bodyPr wrap="square" rtlCol="0" anchor="ctr" anchorCtr="0">
            <a:noAutofit/>
          </a:bodyPr>
          <a:lstStyle/>
          <a:p>
            <a:pPr algn="ctr"/>
            <a:r>
              <a:rPr lang="en-US" sz="2000">
                <a:latin typeface="Tahoma" panose="020B0604030504040204" pitchFamily="34" charset="0"/>
                <a:ea typeface="Tahoma" panose="020B0604030504040204" pitchFamily="34" charset="0"/>
                <a:cs typeface="Tahoma" panose="020B0604030504040204" pitchFamily="34" charset="0"/>
              </a:rPr>
              <a:t>Out of Scope</a:t>
            </a:r>
          </a:p>
        </p:txBody>
      </p:sp>
      <p:sp>
        <p:nvSpPr>
          <p:cNvPr id="11" name="TextBox 10">
            <a:extLst>
              <a:ext uri="{FF2B5EF4-FFF2-40B4-BE49-F238E27FC236}">
                <a16:creationId xmlns:a16="http://schemas.microsoft.com/office/drawing/2014/main" id="{932193E5-504D-4580-813D-63AA98BEB8AB}"/>
              </a:ext>
            </a:extLst>
          </p:cNvPr>
          <p:cNvSpPr txBox="1"/>
          <p:nvPr/>
        </p:nvSpPr>
        <p:spPr>
          <a:xfrm>
            <a:off x="3522481" y="4264480"/>
            <a:ext cx="2573518" cy="914400"/>
          </a:xfrm>
          <a:prstGeom prst="rect">
            <a:avLst/>
          </a:prstGeom>
          <a:solidFill>
            <a:srgbClr val="FF9999"/>
          </a:solidFill>
          <a:ln>
            <a:solidFill>
              <a:schemeClr val="tx1"/>
            </a:solidFill>
          </a:ln>
        </p:spPr>
        <p:txBody>
          <a:bodyPr wrap="square" rtlCol="0" anchor="ctr" anchorCtr="0">
            <a:noAutofit/>
          </a:bodyPr>
          <a:lstStyle/>
          <a:p>
            <a:pPr algn="ctr"/>
            <a:r>
              <a:rPr lang="en-US" sz="2000">
                <a:latin typeface="Tahoma" panose="020B0604030504040204" pitchFamily="34" charset="0"/>
                <a:ea typeface="Tahoma" panose="020B0604030504040204" pitchFamily="34" charset="0"/>
                <a:cs typeface="Tahoma" panose="020B0604030504040204" pitchFamily="34" charset="0"/>
              </a:rPr>
              <a:t>All-Electric Commercial Buildings</a:t>
            </a:r>
          </a:p>
        </p:txBody>
      </p:sp>
      <p:sp>
        <p:nvSpPr>
          <p:cNvPr id="12" name="TextBox 11">
            <a:extLst>
              <a:ext uri="{FF2B5EF4-FFF2-40B4-BE49-F238E27FC236}">
                <a16:creationId xmlns:a16="http://schemas.microsoft.com/office/drawing/2014/main" id="{511F1B7D-8F03-40CD-8345-6F5395833380}"/>
              </a:ext>
            </a:extLst>
          </p:cNvPr>
          <p:cNvSpPr txBox="1"/>
          <p:nvPr/>
        </p:nvSpPr>
        <p:spPr>
          <a:xfrm>
            <a:off x="6492593" y="4254671"/>
            <a:ext cx="2573518" cy="914400"/>
          </a:xfrm>
          <a:prstGeom prst="rect">
            <a:avLst/>
          </a:prstGeom>
          <a:solidFill>
            <a:srgbClr val="FF9999"/>
          </a:solidFill>
          <a:ln>
            <a:solidFill>
              <a:schemeClr val="tx1"/>
            </a:solidFill>
          </a:ln>
        </p:spPr>
        <p:txBody>
          <a:bodyPr wrap="square" rtlCol="0" anchor="ctr" anchorCtr="0">
            <a:noAutofit/>
          </a:bodyPr>
          <a:lstStyle/>
          <a:p>
            <a:pPr algn="ctr"/>
            <a:r>
              <a:rPr lang="en-US" sz="2000">
                <a:latin typeface="Tahoma" panose="020B0604030504040204" pitchFamily="34" charset="0"/>
                <a:ea typeface="Tahoma" panose="020B0604030504040204" pitchFamily="34" charset="0"/>
                <a:cs typeface="Tahoma" panose="020B0604030504040204" pitchFamily="34" charset="0"/>
              </a:rPr>
              <a:t>All-Electric Existing Buildings</a:t>
            </a:r>
          </a:p>
        </p:txBody>
      </p:sp>
      <p:cxnSp>
        <p:nvCxnSpPr>
          <p:cNvPr id="18" name="Straight Connector 17">
            <a:extLst>
              <a:ext uri="{FF2B5EF4-FFF2-40B4-BE49-F238E27FC236}">
                <a16:creationId xmlns:a16="http://schemas.microsoft.com/office/drawing/2014/main" id="{6357E6AF-D84F-4B16-BA0E-48D615AC67B4}"/>
              </a:ext>
              <a:ext uri="{C183D7F6-B498-43B3-948B-1728B52AA6E4}">
                <adec:decorative xmlns:adec="http://schemas.microsoft.com/office/drawing/2017/decorative" val="1"/>
              </a:ext>
            </a:extLst>
          </p:cNvPr>
          <p:cNvCxnSpPr>
            <a:cxnSpLocks/>
          </p:cNvCxnSpPr>
          <p:nvPr/>
        </p:nvCxnSpPr>
        <p:spPr>
          <a:xfrm>
            <a:off x="330740" y="2840477"/>
            <a:ext cx="11605098"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A18E330-1BAB-47AD-BC98-CD7C28635506}"/>
              </a:ext>
              <a:ext uri="{C183D7F6-B498-43B3-948B-1728B52AA6E4}">
                <adec:decorative xmlns:adec="http://schemas.microsoft.com/office/drawing/2017/decorative" val="1"/>
              </a:ext>
            </a:extLst>
          </p:cNvPr>
          <p:cNvCxnSpPr>
            <a:cxnSpLocks/>
          </p:cNvCxnSpPr>
          <p:nvPr/>
        </p:nvCxnSpPr>
        <p:spPr>
          <a:xfrm>
            <a:off x="293450" y="4101830"/>
            <a:ext cx="11605098" cy="0"/>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7916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237067"/>
            <a:ext cx="9953978" cy="972756"/>
          </a:xfrm>
        </p:spPr>
        <p:txBody>
          <a:bodyPr>
            <a:normAutofit/>
          </a:bodyPr>
          <a:lstStyle/>
          <a:p>
            <a:r>
              <a:rPr lang="en-US" sz="3600" b="1">
                <a:latin typeface="Tahoma" panose="020B0604030504040204" pitchFamily="34" charset="0"/>
                <a:ea typeface="Tahoma" panose="020B0604030504040204" pitchFamily="34" charset="0"/>
                <a:cs typeface="Tahoma" panose="020B0604030504040204" pitchFamily="34" charset="0"/>
              </a:rPr>
              <a:t>Key Components</a:t>
            </a:r>
          </a:p>
        </p:txBody>
      </p:sp>
      <p:sp>
        <p:nvSpPr>
          <p:cNvPr id="3" name="Content Placeholder 2"/>
          <p:cNvSpPr>
            <a:spLocks noGrp="1"/>
          </p:cNvSpPr>
          <p:nvPr>
            <p:ph idx="1"/>
          </p:nvPr>
        </p:nvSpPr>
        <p:spPr>
          <a:xfrm>
            <a:off x="1215615" y="1440498"/>
            <a:ext cx="10520425" cy="3977004"/>
          </a:xfrm>
        </p:spPr>
        <p:txBody>
          <a:bodyPr>
            <a:normAutofit/>
          </a:bodyPr>
          <a:lstStyle/>
          <a:p>
            <a:r>
              <a:rPr lang="en-US">
                <a:latin typeface="Tahoma" panose="020B0604030504040204" pitchFamily="34" charset="0"/>
                <a:ea typeface="Tahoma" panose="020B0604030504040204" pitchFamily="34" charset="0"/>
                <a:cs typeface="Tahoma" panose="020B0604030504040204" pitchFamily="34" charset="0"/>
              </a:rPr>
              <a:t>Specification that defines the design criteria for a recognized building.</a:t>
            </a:r>
          </a:p>
          <a:p>
            <a:endParaRPr lang="en-US">
              <a:latin typeface="Tahoma" panose="020B0604030504040204" pitchFamily="34" charset="0"/>
              <a:ea typeface="Tahoma" panose="020B0604030504040204" pitchFamily="34" charset="0"/>
              <a:cs typeface="Tahoma" panose="020B0604030504040204" pitchFamily="34" charset="0"/>
            </a:endParaRPr>
          </a:p>
          <a:p>
            <a:r>
              <a:rPr lang="en-US">
                <a:latin typeface="Tahoma" panose="020B0604030504040204" pitchFamily="34" charset="0"/>
                <a:ea typeface="Tahoma" panose="020B0604030504040204" pitchFamily="34" charset="0"/>
                <a:cs typeface="Tahoma" panose="020B0604030504040204" pitchFamily="34" charset="0"/>
              </a:rPr>
              <a:t>A method for demonstrating that a building meets the criteria</a:t>
            </a:r>
          </a:p>
          <a:p>
            <a:r>
              <a:rPr lang="en-US">
                <a:latin typeface="Tahoma" panose="020B0604030504040204" pitchFamily="34" charset="0"/>
                <a:ea typeface="Tahoma" panose="020B0604030504040204" pitchFamily="34" charset="0"/>
                <a:cs typeface="Tahoma" panose="020B0604030504040204" pitchFamily="34" charset="0"/>
              </a:rPr>
              <a:t>Compelling branding with rules for replication and placement on materials or buildings.</a:t>
            </a:r>
          </a:p>
          <a:p>
            <a:endParaRPr lang="en-US">
              <a:latin typeface="Tahoma" panose="020B0604030504040204" pitchFamily="34" charset="0"/>
              <a:ea typeface="Tahoma" panose="020B0604030504040204" pitchFamily="34" charset="0"/>
              <a:cs typeface="Tahoma" panose="020B0604030504040204" pitchFamily="34" charset="0"/>
            </a:endParaRPr>
          </a:p>
          <a:p>
            <a:r>
              <a:rPr lang="en-US">
                <a:latin typeface="Tahoma" panose="020B0604030504040204" pitchFamily="34" charset="0"/>
                <a:ea typeface="Tahoma" panose="020B0604030504040204" pitchFamily="34" charset="0"/>
                <a:cs typeface="Tahoma" panose="020B0604030504040204" pitchFamily="34" charset="0"/>
              </a:rPr>
              <a:t>Communication and marketing materials conveying health, environmental, and economic advantages of participating buildings.</a:t>
            </a:r>
          </a:p>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5" name="Slide Number Placeholder 4"/>
          <p:cNvSpPr>
            <a:spLocks noGrp="1"/>
          </p:cNvSpPr>
          <p:nvPr>
            <p:ph type="sldNum" sz="quarter" idx="12"/>
          </p:nvPr>
        </p:nvSpPr>
        <p:spPr>
          <a:xfrm>
            <a:off x="8610600" y="6463234"/>
            <a:ext cx="1803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2">
                    <a:lumMod val="1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05C4985-ACD0-2B4C-8981-36243250F268}" type="slidenum">
              <a:rPr lang="en-US" smtClean="0"/>
              <a:pPr/>
              <a:t>27</a:t>
            </a:fld>
            <a:endParaRPr lang="en-US"/>
          </a:p>
        </p:txBody>
      </p:sp>
    </p:spTree>
    <p:extLst>
      <p:ext uri="{BB962C8B-B14F-4D97-AF65-F5344CB8AC3E}">
        <p14:creationId xmlns:p14="http://schemas.microsoft.com/office/powerpoint/2010/main" val="29207394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3B81E-4E6C-4310-92D6-A1DFA35A0201}"/>
              </a:ext>
            </a:extLst>
          </p:cNvPr>
          <p:cNvSpPr>
            <a:spLocks noGrp="1"/>
          </p:cNvSpPr>
          <p:nvPr>
            <p:ph type="title"/>
          </p:nvPr>
        </p:nvSpPr>
        <p:spPr>
          <a:xfrm>
            <a:off x="1434943" y="351920"/>
            <a:ext cx="10584941" cy="553998"/>
          </a:xfrm>
        </p:spPr>
        <p:txBody>
          <a:bodyPr/>
          <a:lstStyle/>
          <a:p>
            <a:r>
              <a:rPr lang="en-US" sz="3600" b="1">
                <a:latin typeface="Tahoma" panose="020B0604030504040204" pitchFamily="34" charset="0"/>
                <a:ea typeface="Tahoma" panose="020B0604030504040204" pitchFamily="34" charset="0"/>
                <a:cs typeface="Tahoma" panose="020B0604030504040204" pitchFamily="34" charset="0"/>
              </a:rPr>
              <a:t>Examples of Similar Efforts</a:t>
            </a:r>
          </a:p>
        </p:txBody>
      </p:sp>
      <p:sp>
        <p:nvSpPr>
          <p:cNvPr id="5" name="Slide Number Placeholder 4">
            <a:extLst>
              <a:ext uri="{FF2B5EF4-FFF2-40B4-BE49-F238E27FC236}">
                <a16:creationId xmlns:a16="http://schemas.microsoft.com/office/drawing/2014/main" id="{0EAA8D13-3073-4404-989F-7E366A3DE856}"/>
              </a:ext>
            </a:extLst>
          </p:cNvPr>
          <p:cNvSpPr>
            <a:spLocks noGrp="1"/>
          </p:cNvSpPr>
          <p:nvPr>
            <p:ph type="sldNum" sz="quarter" idx="12"/>
          </p:nvPr>
        </p:nvSpPr>
        <p:spPr/>
        <p:txBody>
          <a:bodyPr/>
          <a:lstStyle/>
          <a:p>
            <a:fld id="{005C4985-ACD0-2B4C-8981-36243250F268}" type="slidenum">
              <a:rPr lang="en-US" smtClean="0"/>
              <a:t>28</a:t>
            </a:fld>
            <a:endParaRPr lang="en-US"/>
          </a:p>
        </p:txBody>
      </p:sp>
      <p:pic>
        <p:nvPicPr>
          <p:cNvPr id="7" name="Picture 6" descr="Example of energy star certified homes.">
            <a:extLst>
              <a:ext uri="{FF2B5EF4-FFF2-40B4-BE49-F238E27FC236}">
                <a16:creationId xmlns:a16="http://schemas.microsoft.com/office/drawing/2014/main" id="{0C99B2D9-858D-49C8-ACC4-B9FED5E86D3D}"/>
              </a:ext>
            </a:extLst>
          </p:cNvPr>
          <p:cNvPicPr>
            <a:picLocks noChangeAspect="1"/>
          </p:cNvPicPr>
          <p:nvPr/>
        </p:nvPicPr>
        <p:blipFill>
          <a:blip r:embed="rId2"/>
          <a:stretch>
            <a:fillRect/>
          </a:stretch>
        </p:blipFill>
        <p:spPr>
          <a:xfrm>
            <a:off x="2189585" y="1539353"/>
            <a:ext cx="1645474" cy="2203423"/>
          </a:xfrm>
          <a:prstGeom prst="rect">
            <a:avLst/>
          </a:prstGeom>
        </p:spPr>
      </p:pic>
      <p:pic>
        <p:nvPicPr>
          <p:cNvPr id="6" name="Picture 5" descr="Example from the Green Building Initiative.">
            <a:extLst>
              <a:ext uri="{FF2B5EF4-FFF2-40B4-BE49-F238E27FC236}">
                <a16:creationId xmlns:a16="http://schemas.microsoft.com/office/drawing/2014/main" id="{9BA7B389-068A-4D51-A2EC-6E20067246A4}"/>
              </a:ext>
            </a:extLst>
          </p:cNvPr>
          <p:cNvPicPr>
            <a:picLocks noChangeAspect="1"/>
          </p:cNvPicPr>
          <p:nvPr/>
        </p:nvPicPr>
        <p:blipFill>
          <a:blip r:embed="rId3"/>
          <a:stretch>
            <a:fillRect/>
          </a:stretch>
        </p:blipFill>
        <p:spPr>
          <a:xfrm>
            <a:off x="4660600" y="1539353"/>
            <a:ext cx="2066814" cy="2066814"/>
          </a:xfrm>
          <a:prstGeom prst="rect">
            <a:avLst/>
          </a:prstGeom>
        </p:spPr>
      </p:pic>
      <p:pic>
        <p:nvPicPr>
          <p:cNvPr id="9" name="Picture 8" descr="A close-up of a medallion that would placed on a Gold Medallion Home.">
            <a:extLst>
              <a:ext uri="{FF2B5EF4-FFF2-40B4-BE49-F238E27FC236}">
                <a16:creationId xmlns:a16="http://schemas.microsoft.com/office/drawing/2014/main" id="{8759E2AC-ECD3-4A73-9713-DD99994D70FB}"/>
              </a:ext>
            </a:extLst>
          </p:cNvPr>
          <p:cNvPicPr>
            <a:picLocks noChangeAspect="1"/>
          </p:cNvPicPr>
          <p:nvPr/>
        </p:nvPicPr>
        <p:blipFill>
          <a:blip r:embed="rId4"/>
          <a:stretch>
            <a:fillRect/>
          </a:stretch>
        </p:blipFill>
        <p:spPr>
          <a:xfrm>
            <a:off x="7368929" y="1562849"/>
            <a:ext cx="2337723" cy="2179927"/>
          </a:xfrm>
          <a:prstGeom prst="rect">
            <a:avLst/>
          </a:prstGeom>
        </p:spPr>
      </p:pic>
      <p:pic>
        <p:nvPicPr>
          <p:cNvPr id="8" name="Picture 7" descr="Example of the United States Green Building Council awards.">
            <a:extLst>
              <a:ext uri="{FF2B5EF4-FFF2-40B4-BE49-F238E27FC236}">
                <a16:creationId xmlns:a16="http://schemas.microsoft.com/office/drawing/2014/main" id="{BF548C7B-CEBC-44EA-9652-BDBAEDB73608}"/>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14355" y1="35531" x2="14355" y2="35531"/>
                        <a14:foregroundMark x1="14355" y1="46398" x2="14355" y2="46398"/>
                        <a14:foregroundMark x1="18945" y1="44200" x2="18945" y2="44200"/>
                        <a14:foregroundMark x1="34766" y1="34554" x2="34766" y2="34554"/>
                        <a14:foregroundMark x1="73682" y1="51770" x2="73682" y2="51770"/>
                        <a14:foregroundMark x1="18311" y1="67643" x2="18311" y2="67643"/>
                        <a14:foregroundMark x1="19336" y1="50183" x2="19336" y2="50183"/>
                        <a14:foregroundMark x1="18457" y1="63248" x2="18457" y2="63248"/>
                        <a14:foregroundMark x1="20313" y1="63004" x2="20313" y2="63004"/>
                      </a14:backgroundRemoval>
                    </a14:imgEffect>
                  </a14:imgLayer>
                </a14:imgProps>
              </a:ext>
            </a:extLst>
          </a:blip>
          <a:stretch>
            <a:fillRect/>
          </a:stretch>
        </p:blipFill>
        <p:spPr>
          <a:xfrm>
            <a:off x="1459126" y="3360221"/>
            <a:ext cx="9273747" cy="3708593"/>
          </a:xfrm>
          <a:prstGeom prst="rect">
            <a:avLst/>
          </a:prstGeom>
        </p:spPr>
      </p:pic>
    </p:spTree>
    <p:extLst>
      <p:ext uri="{BB962C8B-B14F-4D97-AF65-F5344CB8AC3E}">
        <p14:creationId xmlns:p14="http://schemas.microsoft.com/office/powerpoint/2010/main" val="38025461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3B81E-4E6C-4310-92D6-A1DFA35A0201}"/>
              </a:ext>
            </a:extLst>
          </p:cNvPr>
          <p:cNvSpPr>
            <a:spLocks noGrp="1"/>
          </p:cNvSpPr>
          <p:nvPr>
            <p:ph type="title"/>
          </p:nvPr>
        </p:nvSpPr>
        <p:spPr>
          <a:xfrm>
            <a:off x="1673135" y="240769"/>
            <a:ext cx="8616344" cy="553998"/>
          </a:xfrm>
        </p:spPr>
        <p:txBody>
          <a:bodyPr/>
          <a:lstStyle/>
          <a:p>
            <a:r>
              <a:rPr lang="en-US" sz="3600" b="1">
                <a:latin typeface="Tahoma" panose="020B0604030504040204" pitchFamily="34" charset="0"/>
                <a:ea typeface="Tahoma" panose="020B0604030504040204" pitchFamily="34" charset="0"/>
                <a:cs typeface="Tahoma" panose="020B0604030504040204" pitchFamily="34" charset="0"/>
              </a:rPr>
              <a:t>Potential Assets</a:t>
            </a:r>
          </a:p>
        </p:txBody>
      </p:sp>
      <p:sp>
        <p:nvSpPr>
          <p:cNvPr id="5" name="Slide Number Placeholder 4">
            <a:extLst>
              <a:ext uri="{FF2B5EF4-FFF2-40B4-BE49-F238E27FC236}">
                <a16:creationId xmlns:a16="http://schemas.microsoft.com/office/drawing/2014/main" id="{0EAA8D13-3073-4404-989F-7E366A3DE856}"/>
              </a:ext>
            </a:extLst>
          </p:cNvPr>
          <p:cNvSpPr>
            <a:spLocks noGrp="1"/>
          </p:cNvSpPr>
          <p:nvPr>
            <p:ph type="sldNum" sz="quarter" idx="12"/>
          </p:nvPr>
        </p:nvSpPr>
        <p:spPr/>
        <p:txBody>
          <a:bodyPr/>
          <a:lstStyle/>
          <a:p>
            <a:fld id="{005C4985-ACD0-2B4C-8981-36243250F268}" type="slidenum">
              <a:rPr lang="en-US" smtClean="0"/>
              <a:t>29</a:t>
            </a:fld>
            <a:endParaRPr lang="en-US"/>
          </a:p>
        </p:txBody>
      </p:sp>
      <p:sp>
        <p:nvSpPr>
          <p:cNvPr id="10" name="TextBox 9">
            <a:extLst>
              <a:ext uri="{FF2B5EF4-FFF2-40B4-BE49-F238E27FC236}">
                <a16:creationId xmlns:a16="http://schemas.microsoft.com/office/drawing/2014/main" id="{93A15C38-63D7-4BA2-BC91-7FA726876DD2}"/>
              </a:ext>
            </a:extLst>
          </p:cNvPr>
          <p:cNvSpPr txBox="1"/>
          <p:nvPr/>
        </p:nvSpPr>
        <p:spPr>
          <a:xfrm>
            <a:off x="1399822" y="4680351"/>
            <a:ext cx="1311898" cy="400110"/>
          </a:xfrm>
          <a:prstGeom prst="rect">
            <a:avLst/>
          </a:prstGeom>
          <a:noFill/>
        </p:spPr>
        <p:txBody>
          <a:bodyPr wrap="none" rtlCol="0">
            <a:spAutoFit/>
          </a:bodyPr>
          <a:lstStyle/>
          <a:p>
            <a:r>
              <a:rPr lang="en-US" sz="2000">
                <a:latin typeface="Tahoma" panose="020B0604030504040204" pitchFamily="34" charset="0"/>
                <a:ea typeface="Tahoma" panose="020B0604030504040204" pitchFamily="34" charset="0"/>
                <a:cs typeface="Tahoma" panose="020B0604030504040204" pitchFamily="34" charset="0"/>
              </a:rPr>
              <a:t>Brochures</a:t>
            </a:r>
          </a:p>
        </p:txBody>
      </p:sp>
      <p:sp>
        <p:nvSpPr>
          <p:cNvPr id="16" name="TextBox 15">
            <a:extLst>
              <a:ext uri="{FF2B5EF4-FFF2-40B4-BE49-F238E27FC236}">
                <a16:creationId xmlns:a16="http://schemas.microsoft.com/office/drawing/2014/main" id="{01BACD14-077E-4F38-883A-E687A7FA44D8}"/>
              </a:ext>
            </a:extLst>
          </p:cNvPr>
          <p:cNvSpPr txBox="1"/>
          <p:nvPr/>
        </p:nvSpPr>
        <p:spPr>
          <a:xfrm>
            <a:off x="5153677" y="4680351"/>
            <a:ext cx="1774973" cy="400110"/>
          </a:xfrm>
          <a:prstGeom prst="rect">
            <a:avLst/>
          </a:prstGeom>
          <a:noFill/>
        </p:spPr>
        <p:txBody>
          <a:bodyPr wrap="none" rtlCol="0">
            <a:spAutoFit/>
          </a:bodyPr>
          <a:lstStyle/>
          <a:p>
            <a:r>
              <a:rPr lang="en-US" sz="2000">
                <a:latin typeface="Tahoma" panose="020B0604030504040204" pitchFamily="34" charset="0"/>
                <a:ea typeface="Tahoma" panose="020B0604030504040204" pitchFamily="34" charset="0"/>
                <a:cs typeface="Tahoma" panose="020B0604030504040204" pitchFamily="34" charset="0"/>
              </a:rPr>
              <a:t>Web Materials</a:t>
            </a:r>
          </a:p>
        </p:txBody>
      </p:sp>
      <p:sp>
        <p:nvSpPr>
          <p:cNvPr id="17" name="TextBox 16">
            <a:extLst>
              <a:ext uri="{FF2B5EF4-FFF2-40B4-BE49-F238E27FC236}">
                <a16:creationId xmlns:a16="http://schemas.microsoft.com/office/drawing/2014/main" id="{12958470-6D21-43F9-8B2C-7E1FEF4A301F}"/>
              </a:ext>
            </a:extLst>
          </p:cNvPr>
          <p:cNvSpPr txBox="1"/>
          <p:nvPr/>
        </p:nvSpPr>
        <p:spPr>
          <a:xfrm>
            <a:off x="8610600" y="4680351"/>
            <a:ext cx="1876796" cy="400110"/>
          </a:xfrm>
          <a:prstGeom prst="rect">
            <a:avLst/>
          </a:prstGeom>
          <a:noFill/>
        </p:spPr>
        <p:txBody>
          <a:bodyPr wrap="none" rtlCol="0">
            <a:spAutoFit/>
          </a:bodyPr>
          <a:lstStyle/>
          <a:p>
            <a:r>
              <a:rPr lang="en-US" sz="2000">
                <a:latin typeface="Tahoma" panose="020B0604030504040204" pitchFamily="34" charset="0"/>
                <a:ea typeface="Tahoma" panose="020B0604030504040204" pitchFamily="34" charset="0"/>
                <a:cs typeface="Tahoma" panose="020B0604030504040204" pitchFamily="34" charset="0"/>
              </a:rPr>
              <a:t>Physical Assets</a:t>
            </a:r>
          </a:p>
        </p:txBody>
      </p:sp>
      <p:pic>
        <p:nvPicPr>
          <p:cNvPr id="6" name="Picture 5" descr="Picture of brochure example">
            <a:extLst>
              <a:ext uri="{FF2B5EF4-FFF2-40B4-BE49-F238E27FC236}">
                <a16:creationId xmlns:a16="http://schemas.microsoft.com/office/drawing/2014/main" id="{C9A7ED9D-27A8-4CEF-A852-1F696D4242A3}"/>
              </a:ext>
              <a:ext uri="{C183D7F6-B498-43B3-948B-1728B52AA6E4}">
                <adec:decorative xmlns:adec="http://schemas.microsoft.com/office/drawing/2017/decorative" val="0"/>
              </a:ext>
            </a:extLst>
          </p:cNvPr>
          <p:cNvPicPr>
            <a:picLocks noChangeAspect="1"/>
          </p:cNvPicPr>
          <p:nvPr/>
        </p:nvPicPr>
        <p:blipFill rotWithShape="1">
          <a:blip r:embed="rId2"/>
          <a:srcRect l="37216" r="10293" b="-790"/>
          <a:stretch/>
        </p:blipFill>
        <p:spPr>
          <a:xfrm>
            <a:off x="680599" y="1524800"/>
            <a:ext cx="3044856" cy="2918470"/>
          </a:xfrm>
          <a:prstGeom prst="rect">
            <a:avLst/>
          </a:prstGeom>
        </p:spPr>
      </p:pic>
      <p:pic>
        <p:nvPicPr>
          <p:cNvPr id="4" name="Picture 3" descr="Web material picture example">
            <a:extLst>
              <a:ext uri="{FF2B5EF4-FFF2-40B4-BE49-F238E27FC236}">
                <a16:creationId xmlns:a16="http://schemas.microsoft.com/office/drawing/2014/main" id="{DCD68381-45B0-4EF1-A83D-80DDAC2ADC82}"/>
              </a:ext>
              <a:ext uri="{C183D7F6-B498-43B3-948B-1728B52AA6E4}">
                <adec:decorative xmlns:adec="http://schemas.microsoft.com/office/drawing/2017/decorative" val="0"/>
              </a:ext>
            </a:extLst>
          </p:cNvPr>
          <p:cNvPicPr>
            <a:picLocks noChangeAspect="1"/>
          </p:cNvPicPr>
          <p:nvPr/>
        </p:nvPicPr>
        <p:blipFill rotWithShape="1">
          <a:blip r:embed="rId3"/>
          <a:srcRect l="23814" t="11958" r="26546" b="3457"/>
          <a:stretch/>
        </p:blipFill>
        <p:spPr>
          <a:xfrm>
            <a:off x="4458880" y="1545996"/>
            <a:ext cx="3044856" cy="2918470"/>
          </a:xfrm>
          <a:prstGeom prst="rect">
            <a:avLst/>
          </a:prstGeom>
        </p:spPr>
      </p:pic>
      <p:pic>
        <p:nvPicPr>
          <p:cNvPr id="1028" name="Picture 4" descr="Picture of a medallion for physical asset example">
            <a:extLst>
              <a:ext uri="{FF2B5EF4-FFF2-40B4-BE49-F238E27FC236}">
                <a16:creationId xmlns:a16="http://schemas.microsoft.com/office/drawing/2014/main" id="{6524ED21-87D5-4A5F-B87A-878D1B988AA5}"/>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55839" y="1450510"/>
            <a:ext cx="1466850" cy="15335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30461C59-53BF-4224-A1F5-0ABB6EB282CB}"/>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88988" y="1450509"/>
            <a:ext cx="1466851" cy="153352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A3DE4BE0-5DD8-4274-83C2-19B533EC1C78}"/>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00414" y="2984035"/>
            <a:ext cx="1466850" cy="148043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36B7DE06-2407-4B1D-BB68-5263B9B35E46}"/>
              </a:ext>
              <a:ext uri="{C183D7F6-B498-43B3-948B-1728B52AA6E4}">
                <adec:decorative xmlns:adec="http://schemas.microsoft.com/office/drawing/2017/decorative" val="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558" t="31514" r="22665"/>
          <a:stretch/>
        </p:blipFill>
        <p:spPr bwMode="auto">
          <a:xfrm>
            <a:off x="9419873" y="2984035"/>
            <a:ext cx="1514242" cy="1480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2109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3B81E-4E6C-4310-92D6-A1DFA35A0201}"/>
              </a:ext>
            </a:extLst>
          </p:cNvPr>
          <p:cNvSpPr>
            <a:spLocks noGrp="1"/>
          </p:cNvSpPr>
          <p:nvPr>
            <p:ph type="title"/>
          </p:nvPr>
        </p:nvSpPr>
        <p:spPr>
          <a:xfrm>
            <a:off x="1520981" y="305858"/>
            <a:ext cx="9356471" cy="980823"/>
          </a:xfrm>
        </p:spPr>
        <p:txBody>
          <a:bodyPr>
            <a:normAutofit/>
          </a:bodyPr>
          <a:lstStyle/>
          <a:p>
            <a:r>
              <a:rPr lang="en-US" sz="3600" b="1">
                <a:latin typeface="Tahoma" panose="020B0604030504040204" pitchFamily="34" charset="0"/>
                <a:ea typeface="Tahoma" panose="020B0604030504040204" pitchFamily="34" charset="0"/>
                <a:cs typeface="Tahoma" panose="020B0604030504040204" pitchFamily="34" charset="0"/>
              </a:rPr>
              <a:t>Conceptual Steps for Development</a:t>
            </a:r>
          </a:p>
        </p:txBody>
      </p:sp>
      <p:sp>
        <p:nvSpPr>
          <p:cNvPr id="5" name="Slide Number Placeholder 4">
            <a:extLst>
              <a:ext uri="{FF2B5EF4-FFF2-40B4-BE49-F238E27FC236}">
                <a16:creationId xmlns:a16="http://schemas.microsoft.com/office/drawing/2014/main" id="{0EAA8D13-3073-4404-989F-7E366A3DE856}"/>
              </a:ext>
            </a:extLst>
          </p:cNvPr>
          <p:cNvSpPr>
            <a:spLocks noGrp="1"/>
          </p:cNvSpPr>
          <p:nvPr>
            <p:ph type="sldNum" sz="quarter" idx="12"/>
          </p:nvPr>
        </p:nvSpPr>
        <p:spPr/>
        <p:txBody>
          <a:bodyPr/>
          <a:lstStyle/>
          <a:p>
            <a:fld id="{005C4985-ACD0-2B4C-8981-36243250F268}" type="slidenum">
              <a:rPr lang="en-US" smtClean="0"/>
              <a:t>30</a:t>
            </a:fld>
            <a:endParaRPr lang="en-US"/>
          </a:p>
        </p:txBody>
      </p:sp>
      <p:graphicFrame>
        <p:nvGraphicFramePr>
          <p:cNvPr id="3" name="Diagram 2" descr="A diagram for conceptual steps for development that states the following from left to right: Focus groups and market research to identify key values, design and education materials, application process developed">
            <a:extLst>
              <a:ext uri="{FF2B5EF4-FFF2-40B4-BE49-F238E27FC236}">
                <a16:creationId xmlns:a16="http://schemas.microsoft.com/office/drawing/2014/main" id="{8442B657-0FCE-4296-B512-4CFD3A40C96A}"/>
              </a:ext>
            </a:extLst>
          </p:cNvPr>
          <p:cNvGraphicFramePr/>
          <p:nvPr>
            <p:extLst>
              <p:ext uri="{D42A27DB-BD31-4B8C-83A1-F6EECF244321}">
                <p14:modId xmlns:p14="http://schemas.microsoft.com/office/powerpoint/2010/main" val="2261021948"/>
              </p:ext>
            </p:extLst>
          </p:nvPr>
        </p:nvGraphicFramePr>
        <p:xfrm>
          <a:off x="1696020" y="1479038"/>
          <a:ext cx="9181432" cy="5073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73067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8" y="340106"/>
            <a:ext cx="7419406" cy="566181"/>
          </a:xfrm>
          <a:prstGeom prst="rect">
            <a:avLst/>
          </a:prstGeom>
        </p:spPr>
        <p:txBody>
          <a:bodyPr vert="horz" wrap="square" lIns="0" tIns="12065" rIns="0" bIns="0" rtlCol="0">
            <a:spAutoFit/>
          </a:bodyPr>
          <a:lstStyle/>
          <a:p>
            <a:pPr marL="12700">
              <a:lnSpc>
                <a:spcPct val="100000"/>
              </a:lnSpc>
              <a:spcBef>
                <a:spcPts val="95"/>
              </a:spcBef>
            </a:pPr>
            <a:r>
              <a:rPr lang="en-US" sz="3600" b="1" spc="-30">
                <a:latin typeface="Tahoma" panose="020B0604030504040204" pitchFamily="34" charset="0"/>
                <a:ea typeface="Tahoma" panose="020B0604030504040204" pitchFamily="34" charset="0"/>
                <a:cs typeface="Tahoma" panose="020B0604030504040204" pitchFamily="34" charset="0"/>
              </a:rPr>
              <a:t>Feedback on Award Concept</a:t>
            </a:r>
            <a:endParaRPr lang="en-US" sz="3600" b="1">
              <a:latin typeface="Tahoma" panose="020B0604030504040204" pitchFamily="34" charset="0"/>
              <a:ea typeface="Tahoma" panose="020B0604030504040204" pitchFamily="34" charset="0"/>
              <a:cs typeface="Tahoma" panose="020B0604030504040204" pitchFamily="34" charset="0"/>
            </a:endParaRPr>
          </a:p>
        </p:txBody>
      </p:sp>
      <p:sp>
        <p:nvSpPr>
          <p:cNvPr id="4" name="object 4"/>
          <p:cNvSpPr txBox="1"/>
          <p:nvPr/>
        </p:nvSpPr>
        <p:spPr>
          <a:xfrm>
            <a:off x="10099040" y="6552142"/>
            <a:ext cx="261620" cy="196215"/>
          </a:xfrm>
          <a:prstGeom prst="rect">
            <a:avLst/>
          </a:prstGeom>
        </p:spPr>
        <p:txBody>
          <a:bodyPr vert="horz" wrap="square" lIns="0" tIns="0" rIns="0" bIns="0" rtlCol="0">
            <a:spAutoFit/>
          </a:bodyPr>
          <a:lstStyle/>
          <a:p>
            <a:pPr marL="12700">
              <a:lnSpc>
                <a:spcPts val="1425"/>
              </a:lnSpc>
            </a:pPr>
            <a:fld id="{81D60167-4931-47E6-BA6A-407CBD079E47}" type="slidenum">
              <a:rPr lang="en-US" sz="1200" spc="-5" smtClean="0">
                <a:solidFill>
                  <a:srgbClr val="061D28"/>
                </a:solidFill>
                <a:latin typeface="Arial"/>
                <a:cs typeface="Arial"/>
              </a:rPr>
              <a:t>31</a:t>
            </a:fld>
            <a:endParaRPr lang="en-US" sz="1200">
              <a:latin typeface="Arial"/>
              <a:cs typeface="Arial"/>
            </a:endParaRPr>
          </a:p>
        </p:txBody>
      </p:sp>
      <p:sp>
        <p:nvSpPr>
          <p:cNvPr id="3" name="object 3"/>
          <p:cNvSpPr txBox="1"/>
          <p:nvPr/>
        </p:nvSpPr>
        <p:spPr>
          <a:xfrm>
            <a:off x="891899" y="1191469"/>
            <a:ext cx="6563152" cy="5973430"/>
          </a:xfrm>
          <a:prstGeom prst="rect">
            <a:avLst/>
          </a:prstGeom>
        </p:spPr>
        <p:txBody>
          <a:bodyPr vert="horz" wrap="square" lIns="0" tIns="12700" rIns="0" bIns="0" rtlCol="0" anchor="t">
            <a:spAutoFit/>
          </a:bodyPr>
          <a:lstStyle/>
          <a:p>
            <a:pPr marL="355600" indent="-342900">
              <a:spcBef>
                <a:spcPts val="100"/>
              </a:spcBef>
              <a:buFont typeface="Arial" panose="020B0604020202020204" pitchFamily="34" charset="0"/>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Questions for CEC?</a:t>
            </a:r>
          </a:p>
          <a:p>
            <a:pPr marL="355600" indent="-342900">
              <a:spcBef>
                <a:spcPts val="100"/>
              </a:spcBef>
              <a:buFont typeface="Arial" panose="020B0604020202020204" pitchFamily="34" charset="0"/>
              <a:buChar char="•"/>
              <a:tabLst>
                <a:tab pos="241300" algn="l"/>
              </a:tabLst>
            </a:pP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a:p>
            <a:pPr marL="355600" indent="-342900">
              <a:spcBef>
                <a:spcPts val="100"/>
              </a:spcBef>
              <a:buFont typeface="Arial" panose="020B0604020202020204" pitchFamily="34" charset="0"/>
              <a:buChar char="•"/>
              <a:tabLst>
                <a:tab pos="241300" algn="l"/>
              </a:tabLst>
            </a:pP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Questions for Stakeholders:</a:t>
            </a:r>
          </a:p>
          <a:p>
            <a:pPr marL="355600" indent="-342900">
              <a:spcBef>
                <a:spcPts val="100"/>
              </a:spcBef>
              <a:buFont typeface="Arial" panose="020B0604020202020204" pitchFamily="34" charset="0"/>
              <a:buChar char="•"/>
              <a:tabLst>
                <a:tab pos="241300" algn="l"/>
              </a:tabLst>
            </a:pPr>
            <a:endParaRPr lang="en-US" sz="2400">
              <a:solidFill>
                <a:srgbClr val="073762"/>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pP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How can the Energy Commission best support the sales of new all-electric residential buildings that align with California’s climate goals?</a:t>
            </a:r>
          </a:p>
          <a:p>
            <a:pPr marL="342900" indent="-342900">
              <a:buFont typeface="Arial" panose="020B0604020202020204" pitchFamily="34" charset="0"/>
              <a:buChar char="•"/>
            </a:pPr>
            <a:endParaRPr lang="en-US" sz="240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pP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What research into marketing all-electric and low emission buildings already exists?</a:t>
            </a:r>
          </a:p>
          <a:p>
            <a:pPr marL="342900" indent="-342900">
              <a:buFont typeface="Arial" panose="020B0604020202020204" pitchFamily="34" charset="0"/>
              <a:buChar char="•"/>
            </a:pPr>
            <a:endParaRPr lang="en-US" sz="240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pP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Which types of marketing assets are most useful (i.e., brochures, physical plaques, websites, etc.)?</a:t>
            </a:r>
          </a:p>
          <a:p>
            <a:pPr marL="698500" lvl="1" indent="-228600">
              <a:spcBef>
                <a:spcPts val="100"/>
              </a:spcBef>
              <a:buFontTx/>
              <a:buChar char="•"/>
              <a:tabLst>
                <a:tab pos="241300" algn="l"/>
              </a:tabLst>
            </a:pPr>
            <a:endParaRPr lang="en-US" sz="2400">
              <a:solidFill>
                <a:srgbClr val="073762"/>
              </a:solidFill>
              <a:latin typeface="Arial"/>
              <a:cs typeface="Arial"/>
            </a:endParaRPr>
          </a:p>
        </p:txBody>
      </p:sp>
      <p:sp>
        <p:nvSpPr>
          <p:cNvPr id="15" name="object 3">
            <a:extLst>
              <a:ext uri="{FF2B5EF4-FFF2-40B4-BE49-F238E27FC236}">
                <a16:creationId xmlns:a16="http://schemas.microsoft.com/office/drawing/2014/main" id="{89821A37-C78B-4953-9693-3082701E232E}"/>
              </a:ext>
            </a:extLst>
          </p:cNvPr>
          <p:cNvSpPr txBox="1"/>
          <p:nvPr/>
        </p:nvSpPr>
        <p:spPr>
          <a:xfrm>
            <a:off x="8121776" y="2884620"/>
            <a:ext cx="3954527" cy="1580561"/>
          </a:xfrm>
          <a:prstGeom prst="rect">
            <a:avLst/>
          </a:prstGeom>
        </p:spPr>
        <p:txBody>
          <a:bodyPr vert="horz" wrap="square" lIns="0" tIns="13335" rIns="0" bIns="0" rtlCol="0">
            <a:spAutoFit/>
          </a:bodyPr>
          <a:lstStyle/>
          <a:p>
            <a:pPr marL="12700">
              <a:lnSpc>
                <a:spcPct val="100000"/>
              </a:lnSpc>
              <a:spcBef>
                <a:spcPts val="715"/>
              </a:spcBef>
              <a:tabLst>
                <a:tab pos="241300" algn="l"/>
              </a:tabLst>
            </a:pPr>
            <a:r>
              <a:rPr lang="en-US" sz="2400" b="1" spc="-135">
                <a:solidFill>
                  <a:srgbClr val="002060"/>
                </a:solidFill>
                <a:latin typeface="Tahoma" panose="020B0604030504040204" pitchFamily="34" charset="0"/>
                <a:ea typeface="Tahoma" panose="020B0604030504040204" pitchFamily="34" charset="0"/>
                <a:cs typeface="Tahoma" panose="020B0604030504040204" pitchFamily="34" charset="0"/>
              </a:rPr>
              <a:t>Zoom Participants</a:t>
            </a:r>
          </a:p>
          <a:p>
            <a:pPr marL="12700">
              <a:spcBef>
                <a:spcPts val="715"/>
              </a:spcBef>
              <a:tabLst>
                <a:tab pos="241300" algn="l"/>
              </a:tabLst>
            </a:pPr>
            <a:r>
              <a:rPr lang="en-US" sz="2400" spc="-135">
                <a:solidFill>
                  <a:srgbClr val="002060"/>
                </a:solidFill>
                <a:latin typeface="Tahoma" panose="020B0604030504040204" pitchFamily="34" charset="0"/>
                <a:ea typeface="Tahoma" panose="020B0604030504040204" pitchFamily="34" charset="0"/>
                <a:cs typeface="Tahoma" panose="020B0604030504040204" pitchFamily="34" charset="0"/>
              </a:rPr>
              <a:t>Use the “raise hand” feature to make verbal </a:t>
            </a:r>
            <a:r>
              <a:rPr lang="en-US" sz="2000" spc="-135">
                <a:solidFill>
                  <a:srgbClr val="002060"/>
                </a:solidFill>
                <a:latin typeface="Tahoma" panose="020B0604030504040204" pitchFamily="34" charset="0"/>
                <a:ea typeface="Tahoma" panose="020B0604030504040204" pitchFamily="34" charset="0"/>
                <a:cs typeface="Tahoma" panose="020B0604030504040204" pitchFamily="34" charset="0"/>
              </a:rPr>
              <a:t>comments</a:t>
            </a:r>
            <a:r>
              <a:rPr lang="en-US" sz="2400" spc="-13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or Q&amp;A feature</a:t>
            </a:r>
          </a:p>
        </p:txBody>
      </p:sp>
      <p:sp>
        <p:nvSpPr>
          <p:cNvPr id="17" name="object 3">
            <a:extLst>
              <a:ext uri="{FF2B5EF4-FFF2-40B4-BE49-F238E27FC236}">
                <a16:creationId xmlns:a16="http://schemas.microsoft.com/office/drawing/2014/main" id="{F7D78557-9DAC-4313-8D06-A55E5D3F5C54}"/>
              </a:ext>
            </a:extLst>
          </p:cNvPr>
          <p:cNvSpPr txBox="1"/>
          <p:nvPr/>
        </p:nvSpPr>
        <p:spPr>
          <a:xfrm>
            <a:off x="7999580" y="4903047"/>
            <a:ext cx="3861109" cy="1670329"/>
          </a:xfrm>
          <a:prstGeom prst="rect">
            <a:avLst/>
          </a:prstGeom>
        </p:spPr>
        <p:txBody>
          <a:bodyPr vert="horz" wrap="square" lIns="0" tIns="13335" rIns="0" bIns="0" rtlCol="0">
            <a:spAutoFit/>
          </a:bodyPr>
          <a:lstStyle/>
          <a:p>
            <a:pPr marL="12700">
              <a:lnSpc>
                <a:spcPct val="100000"/>
              </a:lnSpc>
              <a:spcBef>
                <a:spcPts val="715"/>
              </a:spcBef>
              <a:tabLst>
                <a:tab pos="241300" algn="l"/>
              </a:tabLst>
            </a:pPr>
            <a:r>
              <a:rPr lang="en-US" sz="2400" b="1" spc="-135">
                <a:solidFill>
                  <a:srgbClr val="002060"/>
                </a:solidFill>
                <a:latin typeface="Tahoma" panose="020B0604030504040204" pitchFamily="34" charset="0"/>
                <a:ea typeface="Tahoma" panose="020B0604030504040204" pitchFamily="34" charset="0"/>
                <a:cs typeface="Tahoma" panose="020B0604030504040204" pitchFamily="34" charset="0"/>
              </a:rPr>
              <a:t>Telephone Participants:</a:t>
            </a:r>
          </a:p>
          <a:p>
            <a:pPr marL="12700">
              <a:lnSpc>
                <a:spcPct val="100000"/>
              </a:lnSpc>
              <a:spcBef>
                <a:spcPts val="715"/>
              </a:spcBef>
              <a:tabLst>
                <a:tab pos="241300" algn="l"/>
              </a:tabLst>
            </a:pPr>
            <a:r>
              <a:rPr lang="en-US" sz="2400" spc="-13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*9</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to </a:t>
            </a:r>
            <a:r>
              <a:rPr lang="en-US" sz="2000" spc="-5">
                <a:solidFill>
                  <a:srgbClr val="002060"/>
                </a:solidFill>
                <a:latin typeface="Tahoma" panose="020B0604030504040204" pitchFamily="34" charset="0"/>
                <a:ea typeface="Tahoma" panose="020B0604030504040204" pitchFamily="34" charset="0"/>
                <a:cs typeface="Tahoma" panose="020B0604030504040204" pitchFamily="34" charset="0"/>
              </a:rPr>
              <a:t>raise</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 your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hand</a:t>
            </a:r>
          </a:p>
          <a:p>
            <a:pPr marL="12700">
              <a:lnSpc>
                <a:spcPct val="100000"/>
              </a:lnSpc>
              <a:spcBef>
                <a:spcPts val="715"/>
              </a:spcBef>
              <a:tabLst>
                <a:tab pos="241300" algn="l"/>
              </a:tabLst>
            </a:pP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*6</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to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mute/unmute</a:t>
            </a:r>
            <a:r>
              <a:rPr lang="en-US" sz="24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your</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phone</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line</a:t>
            </a:r>
          </a:p>
        </p:txBody>
      </p:sp>
      <p:pic>
        <p:nvPicPr>
          <p:cNvPr id="13" name="Picture 12">
            <a:extLst>
              <a:ext uri="{FF2B5EF4-FFF2-40B4-BE49-F238E27FC236}">
                <a16:creationId xmlns:a16="http://schemas.microsoft.com/office/drawing/2014/main" id="{6CBEBCEA-F71B-41FC-A936-A7E29B0C7E79}"/>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15826" y="623196"/>
            <a:ext cx="1814024" cy="1916784"/>
          </a:xfrm>
          <a:prstGeom prst="rect">
            <a:avLst/>
          </a:prstGeom>
        </p:spPr>
      </p:pic>
    </p:spTree>
    <p:extLst>
      <p:ext uri="{BB962C8B-B14F-4D97-AF65-F5344CB8AC3E}">
        <p14:creationId xmlns:p14="http://schemas.microsoft.com/office/powerpoint/2010/main" val="14366073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8" y="340106"/>
            <a:ext cx="9245656" cy="566181"/>
          </a:xfrm>
          <a:prstGeom prst="rect">
            <a:avLst/>
          </a:prstGeom>
        </p:spPr>
        <p:txBody>
          <a:bodyPr vert="horz" wrap="square" lIns="0" tIns="12065" rIns="0" bIns="0" rtlCol="0">
            <a:spAutoFit/>
          </a:bodyPr>
          <a:lstStyle/>
          <a:p>
            <a:pPr marL="12700">
              <a:lnSpc>
                <a:spcPct val="100000"/>
              </a:lnSpc>
              <a:spcBef>
                <a:spcPts val="95"/>
              </a:spcBef>
            </a:pPr>
            <a:r>
              <a:rPr lang="en-US" sz="3600" b="1" spc="-10">
                <a:latin typeface="Tahoma" panose="020B0604030504040204" pitchFamily="34" charset="0"/>
                <a:ea typeface="Tahoma" panose="020B0604030504040204" pitchFamily="34" charset="0"/>
                <a:cs typeface="Tahoma" panose="020B0604030504040204" pitchFamily="34" charset="0"/>
              </a:rPr>
              <a:t>Public</a:t>
            </a:r>
            <a:r>
              <a:rPr lang="en-US" sz="3600" b="1" spc="-45">
                <a:latin typeface="Tahoma" panose="020B0604030504040204" pitchFamily="34" charset="0"/>
                <a:ea typeface="Tahoma" panose="020B0604030504040204" pitchFamily="34" charset="0"/>
                <a:cs typeface="Tahoma" panose="020B0604030504040204" pitchFamily="34" charset="0"/>
              </a:rPr>
              <a:t> </a:t>
            </a:r>
            <a:r>
              <a:rPr lang="en-US" sz="3600" b="1" spc="-5">
                <a:latin typeface="Tahoma" panose="020B0604030504040204" pitchFamily="34" charset="0"/>
                <a:ea typeface="Tahoma" panose="020B0604030504040204" pitchFamily="34" charset="0"/>
                <a:cs typeface="Tahoma" panose="020B0604030504040204" pitchFamily="34" charset="0"/>
              </a:rPr>
              <a:t>Comments/Discussion Period</a:t>
            </a:r>
            <a:endParaRPr lang="en-US" sz="3600" b="1">
              <a:latin typeface="Tahoma" panose="020B0604030504040204" pitchFamily="34" charset="0"/>
              <a:ea typeface="Tahoma" panose="020B0604030504040204" pitchFamily="34" charset="0"/>
              <a:cs typeface="Tahoma" panose="020B0604030504040204" pitchFamily="34" charset="0"/>
            </a:endParaRPr>
          </a:p>
        </p:txBody>
      </p:sp>
      <p:sp>
        <p:nvSpPr>
          <p:cNvPr id="3" name="object 3"/>
          <p:cNvSpPr txBox="1"/>
          <p:nvPr/>
        </p:nvSpPr>
        <p:spPr>
          <a:xfrm>
            <a:off x="849968" y="1264525"/>
            <a:ext cx="6755687" cy="4219745"/>
          </a:xfrm>
          <a:prstGeom prst="rect">
            <a:avLst/>
          </a:prstGeom>
        </p:spPr>
        <p:txBody>
          <a:bodyPr vert="horz" wrap="square" lIns="0" tIns="13335" rIns="0" bIns="0" rtlCol="0">
            <a:spAutoFit/>
          </a:bodyPr>
          <a:lstStyle/>
          <a:p>
            <a:pPr marR="5080">
              <a:lnSpc>
                <a:spcPct val="100000"/>
              </a:lnSpc>
              <a:spcBef>
                <a:spcPts val="105"/>
              </a:spcBef>
            </a:pP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Limited</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to 3</a:t>
            </a:r>
            <a:r>
              <a:rPr lang="en-US" sz="2400" spc="-15">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minutes</a:t>
            </a:r>
            <a:r>
              <a:rPr lang="en-US" sz="2400" spc="10">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73762"/>
                </a:solidFill>
                <a:latin typeface="Tahoma" panose="020B0604030504040204" pitchFamily="34" charset="0"/>
                <a:ea typeface="Tahoma" panose="020B0604030504040204" pitchFamily="34" charset="0"/>
                <a:cs typeface="Tahoma" panose="020B0604030504040204" pitchFamily="34" charset="0"/>
              </a:rPr>
              <a:t>per</a:t>
            </a:r>
            <a:r>
              <a:rPr lang="en-US" sz="2400" spc="-10">
                <a:solidFill>
                  <a:srgbClr val="073762"/>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73762"/>
                </a:solidFill>
                <a:latin typeface="Tahoma" panose="020B0604030504040204" pitchFamily="34" charset="0"/>
                <a:ea typeface="Tahoma" panose="020B0604030504040204" pitchFamily="34" charset="0"/>
                <a:cs typeface="Tahoma" panose="020B0604030504040204" pitchFamily="34" charset="0"/>
              </a:rPr>
              <a:t>comment</a:t>
            </a:r>
          </a:p>
          <a:p>
            <a:pPr marR="5080">
              <a:lnSpc>
                <a:spcPct val="100000"/>
              </a:lnSpc>
              <a:spcBef>
                <a:spcPts val="105"/>
              </a:spcBef>
            </a:pPr>
            <a:endParaRPr lang="en-US">
              <a:latin typeface="Tahoma" panose="020B0604030504040204" pitchFamily="34" charset="0"/>
              <a:ea typeface="Tahoma" panose="020B0604030504040204" pitchFamily="34" charset="0"/>
              <a:cs typeface="Tahoma" panose="020B0604030504040204" pitchFamily="34" charset="0"/>
            </a:endParaRPr>
          </a:p>
          <a:p>
            <a:pPr marL="12700">
              <a:lnSpc>
                <a:spcPct val="100000"/>
              </a:lnSpc>
              <a:spcBef>
                <a:spcPts val="715"/>
              </a:spcBef>
              <a:tabLst>
                <a:tab pos="241300" algn="l"/>
              </a:tabLst>
            </a:pPr>
            <a:r>
              <a:rPr lang="en-US" sz="2400" b="1" spc="-135">
                <a:solidFill>
                  <a:srgbClr val="073762"/>
                </a:solidFill>
                <a:latin typeface="Tahoma" panose="020B0604030504040204" pitchFamily="34" charset="0"/>
                <a:ea typeface="Tahoma" panose="020B0604030504040204" pitchFamily="34" charset="0"/>
                <a:cs typeface="Tahoma" panose="020B0604030504040204" pitchFamily="34" charset="0"/>
              </a:rPr>
              <a:t>Zoom Participants</a:t>
            </a:r>
          </a:p>
          <a:p>
            <a:pPr marL="12700">
              <a:lnSpc>
                <a:spcPct val="100000"/>
              </a:lnSpc>
              <a:spcBef>
                <a:spcPts val="715"/>
              </a:spcBef>
              <a:tabLst>
                <a:tab pos="241300" algn="l"/>
              </a:tabLst>
            </a:pPr>
            <a:r>
              <a:rPr lang="en-US" sz="2400" spc="-135">
                <a:solidFill>
                  <a:srgbClr val="002060"/>
                </a:solidFill>
                <a:latin typeface="Tahoma" panose="020B0604030504040204" pitchFamily="34" charset="0"/>
                <a:ea typeface="Tahoma" panose="020B0604030504040204" pitchFamily="34" charset="0"/>
                <a:cs typeface="Tahoma" panose="020B0604030504040204" pitchFamily="34" charset="0"/>
              </a:rPr>
              <a:t>Use the “raise hand” feature to make verbal comments</a:t>
            </a:r>
          </a:p>
          <a:p>
            <a:pPr marL="12700">
              <a:spcBef>
                <a:spcPts val="715"/>
              </a:spcBef>
              <a:tabLst>
                <a:tab pos="241300" algn="l"/>
              </a:tabLst>
            </a:pP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or Q&amp;A feature</a:t>
            </a:r>
          </a:p>
          <a:p>
            <a:pPr marL="12700">
              <a:lnSpc>
                <a:spcPct val="100000"/>
              </a:lnSpc>
              <a:spcBef>
                <a:spcPts val="715"/>
              </a:spcBef>
              <a:tabLst>
                <a:tab pos="241300" algn="l"/>
              </a:tabLst>
            </a:pPr>
            <a:endParaRPr lang="en-US" spc="-135">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2700">
              <a:lnSpc>
                <a:spcPct val="100000"/>
              </a:lnSpc>
              <a:spcBef>
                <a:spcPts val="715"/>
              </a:spcBef>
              <a:tabLst>
                <a:tab pos="241300" algn="l"/>
              </a:tabLst>
            </a:pPr>
            <a:r>
              <a:rPr lang="en-US" sz="2400" b="1" spc="-135">
                <a:solidFill>
                  <a:srgbClr val="002060"/>
                </a:solidFill>
                <a:latin typeface="Tahoma" panose="020B0604030504040204" pitchFamily="34" charset="0"/>
                <a:ea typeface="Tahoma" panose="020B0604030504040204" pitchFamily="34" charset="0"/>
                <a:cs typeface="Tahoma" panose="020B0604030504040204" pitchFamily="34" charset="0"/>
              </a:rPr>
              <a:t>Telephone Participants:</a:t>
            </a:r>
          </a:p>
          <a:p>
            <a:pPr marL="12700">
              <a:lnSpc>
                <a:spcPct val="100000"/>
              </a:lnSpc>
              <a:spcBef>
                <a:spcPts val="715"/>
              </a:spcBef>
              <a:tabLst>
                <a:tab pos="241300" algn="l"/>
              </a:tabLst>
            </a:pPr>
            <a:r>
              <a:rPr lang="en-US" sz="2400" spc="-13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*9</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to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raise</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 your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hand</a:t>
            </a:r>
          </a:p>
          <a:p>
            <a:pPr marL="12700">
              <a:lnSpc>
                <a:spcPct val="100000"/>
              </a:lnSpc>
              <a:spcBef>
                <a:spcPts val="715"/>
              </a:spcBef>
              <a:tabLst>
                <a:tab pos="241300" algn="l"/>
              </a:tabLst>
            </a:pP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Dial</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*6</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to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mute/unmute</a:t>
            </a:r>
            <a:r>
              <a:rPr lang="en-US" sz="2400" spc="15">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your</a:t>
            </a:r>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phone</a:t>
            </a:r>
            <a:r>
              <a:rPr lang="en-US" sz="2400" spc="1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400" spc="-5">
                <a:solidFill>
                  <a:srgbClr val="002060"/>
                </a:solidFill>
                <a:latin typeface="Tahoma" panose="020B0604030504040204" pitchFamily="34" charset="0"/>
                <a:ea typeface="Tahoma" panose="020B0604030504040204" pitchFamily="34" charset="0"/>
                <a:cs typeface="Tahoma" panose="020B0604030504040204" pitchFamily="34" charset="0"/>
              </a:rPr>
              <a:t>line</a:t>
            </a:r>
          </a:p>
          <a:p>
            <a:pPr marL="12700" marR="4349750">
              <a:lnSpc>
                <a:spcPts val="2590"/>
              </a:lnSpc>
              <a:spcBef>
                <a:spcPts val="1005"/>
              </a:spcBef>
              <a:tabLst>
                <a:tab pos="241300" algn="l"/>
              </a:tabLst>
            </a:pPr>
            <a:endParaRPr lang="en-US" spc="-5">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5" name="object 5"/>
          <p:cNvSpPr txBox="1"/>
          <p:nvPr/>
        </p:nvSpPr>
        <p:spPr>
          <a:xfrm>
            <a:off x="10114788" y="6552142"/>
            <a:ext cx="258445" cy="196215"/>
          </a:xfrm>
          <a:prstGeom prst="rect">
            <a:avLst/>
          </a:prstGeom>
        </p:spPr>
        <p:txBody>
          <a:bodyPr vert="horz" wrap="square" lIns="0" tIns="0" rIns="0" bIns="0" rtlCol="0">
            <a:spAutoFit/>
          </a:bodyPr>
          <a:lstStyle/>
          <a:p>
            <a:pPr marL="38100">
              <a:lnSpc>
                <a:spcPts val="1425"/>
              </a:lnSpc>
            </a:pPr>
            <a:fld id="{81D60167-4931-47E6-BA6A-407CBD079E47}" type="slidenum">
              <a:rPr sz="1200" spc="-5" dirty="0">
                <a:solidFill>
                  <a:srgbClr val="061D28"/>
                </a:solidFill>
                <a:latin typeface="Arial"/>
                <a:cs typeface="Arial"/>
              </a:rPr>
              <a:t>32</a:t>
            </a:fld>
            <a:endParaRPr sz="1200">
              <a:latin typeface="Arial"/>
              <a:cs typeface="Arial"/>
            </a:endParaRPr>
          </a:p>
        </p:txBody>
      </p:sp>
      <p:pic>
        <p:nvPicPr>
          <p:cNvPr id="6" name="Picture 5">
            <a:extLst>
              <a:ext uri="{FF2B5EF4-FFF2-40B4-BE49-F238E27FC236}">
                <a16:creationId xmlns:a16="http://schemas.microsoft.com/office/drawing/2014/main" id="{0FF11484-94EF-4071-8084-92B57A705961}"/>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9284" y="2018548"/>
            <a:ext cx="3944661" cy="2958496"/>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78788" y="324645"/>
            <a:ext cx="6180455" cy="566181"/>
          </a:xfrm>
          <a:prstGeom prst="rect">
            <a:avLst/>
          </a:prstGeom>
        </p:spPr>
        <p:txBody>
          <a:bodyPr vert="horz" wrap="square" lIns="0" tIns="12065" rIns="0" bIns="0" rtlCol="0">
            <a:spAutoFit/>
          </a:bodyPr>
          <a:lstStyle/>
          <a:p>
            <a:pPr marL="12700">
              <a:lnSpc>
                <a:spcPct val="100000"/>
              </a:lnSpc>
              <a:spcBef>
                <a:spcPts val="95"/>
              </a:spcBef>
            </a:pPr>
            <a:r>
              <a:rPr lang="en-US" sz="3600" b="1" spc="-5">
                <a:latin typeface="Tahoma" panose="020B0604030504040204" pitchFamily="34" charset="0"/>
                <a:ea typeface="Tahoma" panose="020B0604030504040204" pitchFamily="34" charset="0"/>
                <a:cs typeface="Tahoma" panose="020B0604030504040204" pitchFamily="34" charset="0"/>
              </a:rPr>
              <a:t>Contact</a:t>
            </a:r>
            <a:r>
              <a:rPr lang="en-US" sz="3600" b="1" spc="-35">
                <a:latin typeface="Tahoma" panose="020B0604030504040204" pitchFamily="34" charset="0"/>
                <a:ea typeface="Tahoma" panose="020B0604030504040204" pitchFamily="34" charset="0"/>
                <a:cs typeface="Tahoma" panose="020B0604030504040204" pitchFamily="34" charset="0"/>
              </a:rPr>
              <a:t> </a:t>
            </a:r>
            <a:r>
              <a:rPr lang="en-US" sz="3600" b="1">
                <a:latin typeface="Tahoma" panose="020B0604030504040204" pitchFamily="34" charset="0"/>
                <a:ea typeface="Tahoma" panose="020B0604030504040204" pitchFamily="34" charset="0"/>
                <a:cs typeface="Tahoma" panose="020B0604030504040204" pitchFamily="34" charset="0"/>
              </a:rPr>
              <a:t>Information</a:t>
            </a:r>
          </a:p>
        </p:txBody>
      </p:sp>
      <p:sp>
        <p:nvSpPr>
          <p:cNvPr id="35" name="object 13">
            <a:extLst>
              <a:ext uri="{FF2B5EF4-FFF2-40B4-BE49-F238E27FC236}">
                <a16:creationId xmlns:a16="http://schemas.microsoft.com/office/drawing/2014/main" id="{D2207259-8EB7-4D1B-97B1-2A5D7C721668}"/>
              </a:ext>
            </a:extLst>
          </p:cNvPr>
          <p:cNvSpPr txBox="1"/>
          <p:nvPr/>
        </p:nvSpPr>
        <p:spPr>
          <a:xfrm>
            <a:off x="10235500" y="6547960"/>
            <a:ext cx="258445" cy="196215"/>
          </a:xfrm>
          <a:prstGeom prst="rect">
            <a:avLst/>
          </a:prstGeom>
        </p:spPr>
        <p:txBody>
          <a:bodyPr vert="horz" wrap="square" lIns="0" tIns="0" rIns="0" bIns="0" rtlCol="0">
            <a:spAutoFit/>
          </a:bodyPr>
          <a:lstStyle/>
          <a:p>
            <a:pPr marL="38100">
              <a:lnSpc>
                <a:spcPts val="1425"/>
              </a:lnSpc>
            </a:pPr>
            <a:fld id="{81D60167-4931-47E6-BA6A-407CBD079E47}" type="slidenum">
              <a:rPr sz="1200" spc="-5" dirty="0">
                <a:solidFill>
                  <a:srgbClr val="061D28"/>
                </a:solidFill>
                <a:latin typeface="Arial"/>
                <a:cs typeface="Arial"/>
              </a:rPr>
              <a:t>33</a:t>
            </a:fld>
            <a:endParaRPr sz="1200">
              <a:latin typeface="Arial"/>
              <a:cs typeface="Arial"/>
            </a:endParaRPr>
          </a:p>
        </p:txBody>
      </p:sp>
      <p:sp>
        <p:nvSpPr>
          <p:cNvPr id="32" name="object 32"/>
          <p:cNvSpPr txBox="1"/>
          <p:nvPr/>
        </p:nvSpPr>
        <p:spPr>
          <a:xfrm>
            <a:off x="936202" y="1088634"/>
            <a:ext cx="10590530" cy="2437205"/>
          </a:xfrm>
          <a:prstGeom prst="rect">
            <a:avLst/>
          </a:prstGeom>
        </p:spPr>
        <p:txBody>
          <a:bodyPr vert="horz" wrap="square" lIns="0" tIns="61594" rIns="0" bIns="0" rtlCol="0" anchor="t">
            <a:spAutoFit/>
          </a:bodyPr>
          <a:lstStyle/>
          <a:p>
            <a:pPr marR="158115">
              <a:lnSpc>
                <a:spcPct val="100000"/>
              </a:lnSpc>
              <a:spcBef>
                <a:spcPts val="484"/>
              </a:spcBef>
            </a:pPr>
            <a:r>
              <a:rPr lang="en-US" sz="2400" b="1" spc="-5">
                <a:solidFill>
                  <a:srgbClr val="16406C"/>
                </a:solidFill>
                <a:latin typeface="Tahoma" panose="020B0604030504040204" pitchFamily="34" charset="0"/>
                <a:ea typeface="Tahoma" panose="020B0604030504040204" pitchFamily="34" charset="0"/>
                <a:cs typeface="Tahoma" panose="020B0604030504040204" pitchFamily="34" charset="0"/>
              </a:rPr>
              <a:t>Email:</a:t>
            </a:r>
            <a:endParaRPr lang="en-US" sz="2400">
              <a:latin typeface="Tahoma" panose="020B0604030504040204" pitchFamily="34" charset="0"/>
              <a:ea typeface="Tahoma" panose="020B0604030504040204" pitchFamily="34" charset="0"/>
              <a:cs typeface="Tahoma" panose="020B0604030504040204" pitchFamily="34" charset="0"/>
            </a:endParaRPr>
          </a:p>
          <a:p>
            <a:pPr marR="219075">
              <a:lnSpc>
                <a:spcPct val="100000"/>
              </a:lnSpc>
              <a:spcBef>
                <a:spcPts val="390"/>
              </a:spcBef>
            </a:pPr>
            <a:r>
              <a:rPr lang="en-US" u="sng" spc="-10">
                <a:uFill>
                  <a:solidFill>
                    <a:srgbClr val="F49100"/>
                  </a:solidFill>
                </a:uFill>
                <a:latin typeface="Tahoma" panose="020B0604030504040204" pitchFamily="34" charset="0"/>
                <a:ea typeface="Tahoma" panose="020B0604030504040204" pitchFamily="34" charset="0"/>
                <a:cs typeface="Tahoma" panose="020B0604030504040204" pitchFamily="34" charset="0"/>
                <a:hlinkClick r:id="rId2"/>
              </a:rPr>
              <a:t>CalEHP@energy.ca.gov</a:t>
            </a:r>
            <a:r>
              <a:rPr lang="en-US" u="sng" spc="-10">
                <a:uFill>
                  <a:solidFill>
                    <a:srgbClr val="F49100"/>
                  </a:solidFill>
                </a:uFill>
                <a:latin typeface="Tahoma" panose="020B0604030504040204" pitchFamily="34" charset="0"/>
                <a:ea typeface="Tahoma" panose="020B0604030504040204" pitchFamily="34" charset="0"/>
                <a:cs typeface="Tahoma" panose="020B0604030504040204" pitchFamily="34" charset="0"/>
              </a:rPr>
              <a:t> </a:t>
            </a:r>
            <a:endParaRPr lang="en-US">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905"/>
              </a:spcBef>
            </a:pPr>
            <a:r>
              <a:rPr lang="en-US" sz="2400" b="1" spc="-5">
                <a:solidFill>
                  <a:srgbClr val="16406C"/>
                </a:solidFill>
                <a:latin typeface="Tahoma" panose="020B0604030504040204" pitchFamily="34" charset="0"/>
                <a:ea typeface="Tahoma" panose="020B0604030504040204" pitchFamily="34" charset="0"/>
                <a:cs typeface="Tahoma" panose="020B0604030504040204" pitchFamily="34" charset="0"/>
              </a:rPr>
              <a:t>Docket for Public Comment:</a:t>
            </a:r>
          </a:p>
          <a:p>
            <a:pPr>
              <a:spcBef>
                <a:spcPts val="600"/>
              </a:spcBef>
            </a:pPr>
            <a:r>
              <a:rPr lang="en-US" spc="-5">
                <a:uFill>
                  <a:solidFill>
                    <a:srgbClr val="F49100"/>
                  </a:solidFill>
                </a:uFill>
                <a:latin typeface="Tahoma" panose="020B0604030504040204" pitchFamily="34" charset="0"/>
                <a:ea typeface="Tahoma" panose="020B0604030504040204" pitchFamily="34" charset="0"/>
                <a:cs typeface="Tahoma" panose="020B0604030504040204" pitchFamily="34" charset="0"/>
                <a:hlinkClick r:id="rId3"/>
              </a:rPr>
              <a:t>https://efiling.energy.ca.gov/Ecomment/Ecomment.aspx?docketnumber=21-DECARB-01</a:t>
            </a:r>
            <a:r>
              <a:rPr lang="en-US" spc="-5">
                <a:uFill>
                  <a:solidFill>
                    <a:srgbClr val="F49100"/>
                  </a:solidFill>
                </a:uFill>
                <a:latin typeface="Tahoma" panose="020B0604030504040204" pitchFamily="34" charset="0"/>
                <a:ea typeface="Tahoma" panose="020B0604030504040204" pitchFamily="34" charset="0"/>
                <a:cs typeface="Tahoma" panose="020B0604030504040204" pitchFamily="34" charset="0"/>
              </a:rPr>
              <a:t>  </a:t>
            </a:r>
            <a:endParaRPr lang="en-US">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905"/>
              </a:spcBef>
            </a:pPr>
            <a:r>
              <a:rPr lang="en-US" sz="2400" b="1" spc="-5">
                <a:solidFill>
                  <a:srgbClr val="16406C"/>
                </a:solidFill>
                <a:latin typeface="Tahoma" panose="020B0604030504040204" pitchFamily="34" charset="0"/>
                <a:ea typeface="Tahoma" panose="020B0604030504040204" pitchFamily="34" charset="0"/>
                <a:cs typeface="Tahoma" panose="020B0604030504040204" pitchFamily="34" charset="0"/>
              </a:rPr>
              <a:t>Webpage:</a:t>
            </a:r>
          </a:p>
          <a:p>
            <a:pPr>
              <a:spcBef>
                <a:spcPts val="600"/>
              </a:spcBef>
            </a:pPr>
            <a:r>
              <a:rPr lang="en-US" spc="-5">
                <a:uFill>
                  <a:solidFill>
                    <a:srgbClr val="F49100"/>
                  </a:solidFill>
                </a:uFill>
                <a:latin typeface="Tahoma" panose="020B0604030504040204" pitchFamily="34" charset="0"/>
                <a:ea typeface="Tahoma" panose="020B0604030504040204" pitchFamily="34" charset="0"/>
                <a:cs typeface="Tahoma" panose="020B0604030504040204" pitchFamily="34" charset="0"/>
                <a:hlinkClick r:id="rId4"/>
              </a:rPr>
              <a:t>https://www.energy.ca.gov/programs-and-topics/programs/california-electric-homes-program-calehp</a:t>
            </a:r>
            <a:endParaRPr lang="en-US" spc="-5">
              <a:uFill>
                <a:solidFill>
                  <a:srgbClr val="F49100"/>
                </a:solidFill>
              </a:uFill>
              <a:latin typeface="Tahoma" panose="020B0604030504040204" pitchFamily="34" charset="0"/>
              <a:ea typeface="Tahoma" panose="020B0604030504040204" pitchFamily="34" charset="0"/>
              <a:cs typeface="Tahoma" panose="020B0604030504040204" pitchFamily="34" charset="0"/>
            </a:endParaRPr>
          </a:p>
        </p:txBody>
      </p:sp>
      <p:sp>
        <p:nvSpPr>
          <p:cNvPr id="8" name="object 2">
            <a:extLst>
              <a:ext uri="{FF2B5EF4-FFF2-40B4-BE49-F238E27FC236}">
                <a16:creationId xmlns:a16="http://schemas.microsoft.com/office/drawing/2014/main" id="{CC56CD23-25E6-4528-BBAB-7BF4EB66CC90}"/>
              </a:ext>
            </a:extLst>
          </p:cNvPr>
          <p:cNvSpPr txBox="1">
            <a:spLocks/>
          </p:cNvSpPr>
          <p:nvPr/>
        </p:nvSpPr>
        <p:spPr>
          <a:xfrm>
            <a:off x="936202" y="3849623"/>
            <a:ext cx="3392233" cy="443070"/>
          </a:xfrm>
          <a:prstGeom prst="rect">
            <a:avLst/>
          </a:prstGeom>
        </p:spPr>
        <p:txBody>
          <a:bodyPr vert="horz" wrap="square" lIns="0" tIns="12065" rIns="0" bIns="0" rtlCol="0">
            <a:spAutoFit/>
          </a:bodyPr>
          <a:lstStyle>
            <a:lvl1pPr>
              <a:defRPr sz="4000" b="0" i="0">
                <a:solidFill>
                  <a:srgbClr val="073762"/>
                </a:solidFill>
                <a:latin typeface="Arial Black"/>
                <a:ea typeface="+mj-ea"/>
                <a:cs typeface="Arial Black"/>
              </a:defRPr>
            </a:lvl1pPr>
          </a:lstStyle>
          <a:p>
            <a:pPr marL="12700">
              <a:spcBef>
                <a:spcPts val="95"/>
              </a:spcBef>
            </a:pPr>
            <a:r>
              <a:rPr lang="en-US" sz="2800" b="1" kern="0" spc="-20">
                <a:latin typeface="Tahoma" panose="020B0604030504040204" pitchFamily="34" charset="0"/>
                <a:ea typeface="Tahoma" panose="020B0604030504040204" pitchFamily="34" charset="0"/>
                <a:cs typeface="Tahoma" panose="020B0604030504040204" pitchFamily="34" charset="0"/>
              </a:rPr>
              <a:t>Don’t</a:t>
            </a:r>
            <a:r>
              <a:rPr lang="en-US" sz="2800" b="1" kern="0" spc="-35">
                <a:latin typeface="Tahoma" panose="020B0604030504040204" pitchFamily="34" charset="0"/>
                <a:ea typeface="Tahoma" panose="020B0604030504040204" pitchFamily="34" charset="0"/>
                <a:cs typeface="Tahoma" panose="020B0604030504040204" pitchFamily="34" charset="0"/>
              </a:rPr>
              <a:t> </a:t>
            </a:r>
            <a:r>
              <a:rPr lang="en-US" sz="2800" b="1" kern="0">
                <a:latin typeface="Tahoma" panose="020B0604030504040204" pitchFamily="34" charset="0"/>
                <a:ea typeface="Tahoma" panose="020B0604030504040204" pitchFamily="34" charset="0"/>
                <a:cs typeface="Tahoma" panose="020B0604030504040204" pitchFamily="34" charset="0"/>
              </a:rPr>
              <a:t>forget</a:t>
            </a:r>
            <a:r>
              <a:rPr lang="en-US" sz="2800" b="1" kern="0" spc="-15">
                <a:latin typeface="Tahoma" panose="020B0604030504040204" pitchFamily="34" charset="0"/>
                <a:ea typeface="Tahoma" panose="020B0604030504040204" pitchFamily="34" charset="0"/>
                <a:cs typeface="Tahoma" panose="020B0604030504040204" pitchFamily="34" charset="0"/>
              </a:rPr>
              <a:t> </a:t>
            </a:r>
            <a:r>
              <a:rPr lang="en-US" sz="2800" b="1" kern="0" spc="-5">
                <a:latin typeface="Tahoma" panose="020B0604030504040204" pitchFamily="34" charset="0"/>
                <a:ea typeface="Tahoma" panose="020B0604030504040204" pitchFamily="34" charset="0"/>
                <a:cs typeface="Tahoma" panose="020B0604030504040204" pitchFamily="34" charset="0"/>
              </a:rPr>
              <a:t>to…</a:t>
            </a:r>
            <a:endParaRPr lang="en-US" sz="2800" b="1" kern="0">
              <a:latin typeface="Tahoma" panose="020B0604030504040204" pitchFamily="34" charset="0"/>
              <a:ea typeface="Tahoma" panose="020B0604030504040204" pitchFamily="34" charset="0"/>
              <a:cs typeface="Tahoma" panose="020B0604030504040204" pitchFamily="34" charset="0"/>
            </a:endParaRPr>
          </a:p>
        </p:txBody>
      </p:sp>
      <p:sp>
        <p:nvSpPr>
          <p:cNvPr id="7" name="object 4">
            <a:extLst>
              <a:ext uri="{FF2B5EF4-FFF2-40B4-BE49-F238E27FC236}">
                <a16:creationId xmlns:a16="http://schemas.microsoft.com/office/drawing/2014/main" id="{76835459-2255-4BA6-90DA-84CB0251A7E2}"/>
              </a:ext>
            </a:extLst>
          </p:cNvPr>
          <p:cNvSpPr txBox="1"/>
          <p:nvPr/>
        </p:nvSpPr>
        <p:spPr>
          <a:xfrm>
            <a:off x="936202" y="4408737"/>
            <a:ext cx="3824742" cy="936154"/>
          </a:xfrm>
          <a:prstGeom prst="rect">
            <a:avLst/>
          </a:prstGeom>
        </p:spPr>
        <p:txBody>
          <a:bodyPr vert="horz" wrap="square" lIns="0" tIns="12700" rIns="0" bIns="0" rtlCol="0" anchor="t">
            <a:spAutoFit/>
          </a:bodyPr>
          <a:lstStyle/>
          <a:p>
            <a:pPr marL="12700" marR="5080">
              <a:spcBef>
                <a:spcPts val="100"/>
              </a:spcBef>
            </a:pPr>
            <a:r>
              <a:rPr lang="en-US" sz="2000" spc="-5">
                <a:solidFill>
                  <a:srgbClr val="16406C"/>
                </a:solidFill>
                <a:latin typeface="Tahoma" panose="020B0604030504040204" pitchFamily="34" charset="0"/>
                <a:ea typeface="Tahoma" panose="020B0604030504040204" pitchFamily="34" charset="0"/>
                <a:cs typeface="Tahoma" panose="020B0604030504040204" pitchFamily="34" charset="0"/>
              </a:rPr>
              <a:t>Subscribe</a:t>
            </a:r>
            <a:r>
              <a:rPr lang="en-US" sz="2000" spc="5">
                <a:solidFill>
                  <a:srgbClr val="16406C"/>
                </a:solidFill>
                <a:latin typeface="Tahoma" panose="020B0604030504040204" pitchFamily="34" charset="0"/>
                <a:ea typeface="Tahoma" panose="020B0604030504040204" pitchFamily="34" charset="0"/>
                <a:cs typeface="Tahoma" panose="020B0604030504040204" pitchFamily="34" charset="0"/>
              </a:rPr>
              <a:t> </a:t>
            </a:r>
            <a:r>
              <a:rPr lang="en-US" sz="2000">
                <a:solidFill>
                  <a:srgbClr val="16406C"/>
                </a:solidFill>
                <a:latin typeface="Tahoma" panose="020B0604030504040204" pitchFamily="34" charset="0"/>
                <a:ea typeface="Tahoma" panose="020B0604030504040204" pitchFamily="34" charset="0"/>
                <a:cs typeface="Tahoma" panose="020B0604030504040204" pitchFamily="34" charset="0"/>
              </a:rPr>
              <a:t>to</a:t>
            </a:r>
            <a:r>
              <a:rPr lang="en-US" sz="2000" spc="-15">
                <a:solidFill>
                  <a:srgbClr val="16406C"/>
                </a:solidFill>
                <a:latin typeface="Tahoma" panose="020B0604030504040204" pitchFamily="34" charset="0"/>
                <a:ea typeface="Tahoma" panose="020B0604030504040204" pitchFamily="34" charset="0"/>
                <a:cs typeface="Tahoma" panose="020B0604030504040204" pitchFamily="34" charset="0"/>
              </a:rPr>
              <a:t> </a:t>
            </a:r>
            <a:r>
              <a:rPr lang="en-US" sz="2000">
                <a:solidFill>
                  <a:srgbClr val="16406C"/>
                </a:solidFill>
                <a:latin typeface="Tahoma" panose="020B0604030504040204" pitchFamily="34" charset="0"/>
                <a:ea typeface="Tahoma" panose="020B0604030504040204" pitchFamily="34" charset="0"/>
                <a:cs typeface="Tahoma" panose="020B0604030504040204" pitchFamily="34" charset="0"/>
              </a:rPr>
              <a:t>the </a:t>
            </a:r>
            <a:r>
              <a:rPr lang="en-US" sz="2000" spc="-5">
                <a:solidFill>
                  <a:srgbClr val="16406C"/>
                </a:solidFill>
                <a:latin typeface="Tahoma" panose="020B0604030504040204" pitchFamily="34" charset="0"/>
                <a:ea typeface="Tahoma" panose="020B0604030504040204" pitchFamily="34" charset="0"/>
                <a:cs typeface="Tahoma" panose="020B0604030504040204" pitchFamily="34" charset="0"/>
              </a:rPr>
              <a:t>list server</a:t>
            </a:r>
            <a:r>
              <a:rPr lang="en-US" sz="2000" spc="5">
                <a:solidFill>
                  <a:srgbClr val="16406C"/>
                </a:solidFill>
                <a:latin typeface="Tahoma" panose="020B0604030504040204" pitchFamily="34" charset="0"/>
                <a:ea typeface="Tahoma" panose="020B0604030504040204" pitchFamily="34" charset="0"/>
                <a:cs typeface="Tahoma" panose="020B0604030504040204" pitchFamily="34" charset="0"/>
              </a:rPr>
              <a:t> </a:t>
            </a:r>
            <a:r>
              <a:rPr lang="en-US" sz="2000">
                <a:solidFill>
                  <a:srgbClr val="16406C"/>
                </a:solidFill>
                <a:latin typeface="Tahoma" panose="020B0604030504040204" pitchFamily="34" charset="0"/>
                <a:ea typeface="Tahoma" panose="020B0604030504040204" pitchFamily="34" charset="0"/>
                <a:cs typeface="Tahoma" panose="020B0604030504040204" pitchFamily="34" charset="0"/>
              </a:rPr>
              <a:t>to </a:t>
            </a:r>
            <a:r>
              <a:rPr lang="en-US" sz="2000" spc="5">
                <a:solidFill>
                  <a:srgbClr val="16406C"/>
                </a:solidFill>
                <a:latin typeface="Tahoma" panose="020B0604030504040204" pitchFamily="34" charset="0"/>
                <a:ea typeface="Tahoma" panose="020B0604030504040204" pitchFamily="34" charset="0"/>
                <a:cs typeface="Tahoma" panose="020B0604030504040204" pitchFamily="34" charset="0"/>
              </a:rPr>
              <a:t> </a:t>
            </a:r>
            <a:r>
              <a:rPr lang="en-US" sz="2000" spc="-5">
                <a:solidFill>
                  <a:srgbClr val="16406C"/>
                </a:solidFill>
                <a:latin typeface="Tahoma" panose="020B0604030504040204" pitchFamily="34" charset="0"/>
                <a:ea typeface="Tahoma" panose="020B0604030504040204" pitchFamily="34" charset="0"/>
                <a:cs typeface="Tahoma" panose="020B0604030504040204" pitchFamily="34" charset="0"/>
              </a:rPr>
              <a:t>receive</a:t>
            </a:r>
            <a:r>
              <a:rPr lang="en-US" sz="2000" spc="10">
                <a:solidFill>
                  <a:srgbClr val="16406C"/>
                </a:solidFill>
                <a:latin typeface="Tahoma" panose="020B0604030504040204" pitchFamily="34" charset="0"/>
                <a:ea typeface="Tahoma" panose="020B0604030504040204" pitchFamily="34" charset="0"/>
                <a:cs typeface="Tahoma" panose="020B0604030504040204" pitchFamily="34" charset="0"/>
              </a:rPr>
              <a:t> CalEHP</a:t>
            </a:r>
            <a:r>
              <a:rPr lang="en-US" sz="2000" spc="-5">
                <a:solidFill>
                  <a:srgbClr val="16406C"/>
                </a:solidFill>
                <a:latin typeface="Tahoma" panose="020B0604030504040204" pitchFamily="34" charset="0"/>
                <a:ea typeface="Tahoma" panose="020B0604030504040204" pitchFamily="34" charset="0"/>
                <a:cs typeface="Tahoma" panose="020B0604030504040204" pitchFamily="34" charset="0"/>
              </a:rPr>
              <a:t> Program</a:t>
            </a:r>
            <a:r>
              <a:rPr lang="en-US" sz="2000" spc="20">
                <a:solidFill>
                  <a:srgbClr val="16406C"/>
                </a:solidFill>
                <a:latin typeface="Tahoma" panose="020B0604030504040204" pitchFamily="34" charset="0"/>
                <a:ea typeface="Tahoma" panose="020B0604030504040204" pitchFamily="34" charset="0"/>
                <a:cs typeface="Tahoma" panose="020B0604030504040204" pitchFamily="34" charset="0"/>
              </a:rPr>
              <a:t> </a:t>
            </a:r>
            <a:r>
              <a:rPr lang="en-US" sz="2000" spc="-5">
                <a:solidFill>
                  <a:srgbClr val="16406C"/>
                </a:solidFill>
                <a:latin typeface="Tahoma" panose="020B0604030504040204" pitchFamily="34" charset="0"/>
                <a:ea typeface="Tahoma" panose="020B0604030504040204" pitchFamily="34" charset="0"/>
                <a:cs typeface="Tahoma" panose="020B0604030504040204" pitchFamily="34" charset="0"/>
              </a:rPr>
              <a:t>updates.</a:t>
            </a:r>
            <a:endParaRPr lang="en-US" sz="2000">
              <a:latin typeface="Tahoma" panose="020B0604030504040204" pitchFamily="34" charset="0"/>
              <a:ea typeface="Tahoma" panose="020B0604030504040204" pitchFamily="34" charset="0"/>
              <a:cs typeface="Tahoma" panose="020B0604030504040204" pitchFamily="34" charset="0"/>
            </a:endParaRPr>
          </a:p>
        </p:txBody>
      </p:sp>
      <p:sp>
        <p:nvSpPr>
          <p:cNvPr id="6" name="object 11" descr="An arrow pointing to a picture of the List Serve sidebar on the Electric Homes Program webpage.">
            <a:extLst>
              <a:ext uri="{FF2B5EF4-FFF2-40B4-BE49-F238E27FC236}">
                <a16:creationId xmlns:a16="http://schemas.microsoft.com/office/drawing/2014/main" id="{E6152756-7448-4CB1-A321-C39FAE53BF19}"/>
              </a:ext>
            </a:extLst>
          </p:cNvPr>
          <p:cNvSpPr/>
          <p:nvPr/>
        </p:nvSpPr>
        <p:spPr>
          <a:xfrm>
            <a:off x="4277032" y="4640825"/>
            <a:ext cx="3687097" cy="422787"/>
          </a:xfrm>
          <a:custGeom>
            <a:avLst/>
            <a:gdLst/>
            <a:ahLst/>
            <a:cxnLst/>
            <a:rect l="l" t="t" r="r" b="b"/>
            <a:pathLst>
              <a:path w="3126740" h="390525">
                <a:moveTo>
                  <a:pt x="2931414" y="0"/>
                </a:moveTo>
                <a:lnTo>
                  <a:pt x="2931414" y="97535"/>
                </a:lnTo>
                <a:lnTo>
                  <a:pt x="0" y="97535"/>
                </a:lnTo>
                <a:lnTo>
                  <a:pt x="0" y="292607"/>
                </a:lnTo>
                <a:lnTo>
                  <a:pt x="2931414" y="292607"/>
                </a:lnTo>
                <a:lnTo>
                  <a:pt x="2931414" y="390143"/>
                </a:lnTo>
                <a:lnTo>
                  <a:pt x="3126486" y="195071"/>
                </a:lnTo>
                <a:lnTo>
                  <a:pt x="2931414" y="0"/>
                </a:lnTo>
                <a:close/>
              </a:path>
            </a:pathLst>
          </a:custGeom>
          <a:solidFill>
            <a:srgbClr val="0F6EC5"/>
          </a:solidFill>
        </p:spPr>
        <p:txBody>
          <a:bodyPr wrap="square" lIns="0" tIns="0" rIns="0" bIns="0" rtlCol="0"/>
          <a:lstStyle/>
          <a:p>
            <a:endParaRPr/>
          </a:p>
        </p:txBody>
      </p:sp>
      <p:pic>
        <p:nvPicPr>
          <p:cNvPr id="4" name="Picture 3" descr="Picture of the California Electric Homes Program webpage docket and list server sidebar">
            <a:extLst>
              <a:ext uri="{FF2B5EF4-FFF2-40B4-BE49-F238E27FC236}">
                <a16:creationId xmlns:a16="http://schemas.microsoft.com/office/drawing/2014/main" id="{5309FA47-61A2-4A43-928D-815F4137C0F7}"/>
              </a:ext>
            </a:extLst>
          </p:cNvPr>
          <p:cNvPicPr>
            <a:picLocks noChangeAspect="1"/>
          </p:cNvPicPr>
          <p:nvPr/>
        </p:nvPicPr>
        <p:blipFill>
          <a:blip r:embed="rId5"/>
          <a:stretch>
            <a:fillRect/>
          </a:stretch>
        </p:blipFill>
        <p:spPr>
          <a:xfrm>
            <a:off x="8170606" y="3637690"/>
            <a:ext cx="1738173" cy="30083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AD40815E-92E8-43F2-8714-E089B9070B51}"/>
              </a:ext>
            </a:extLst>
          </p:cNvPr>
          <p:cNvSpPr txBox="1">
            <a:spLocks/>
          </p:cNvSpPr>
          <p:nvPr/>
        </p:nvSpPr>
        <p:spPr>
          <a:xfrm>
            <a:off x="1704622" y="346678"/>
            <a:ext cx="7484675" cy="689291"/>
          </a:xfrm>
          <a:prstGeom prst="rect">
            <a:avLst/>
          </a:prstGeom>
        </p:spPr>
        <p:txBody>
          <a:bodyPr vert="horz" wrap="square" lIns="0" tIns="12065" rIns="0" bIns="0" rtlCol="0">
            <a:spAutoFit/>
          </a:bodyPr>
          <a:lstStyle>
            <a:lvl1pPr>
              <a:defRPr sz="4000" b="0" i="0">
                <a:solidFill>
                  <a:srgbClr val="073762"/>
                </a:solidFill>
                <a:latin typeface="Arial Black"/>
                <a:ea typeface="+mj-ea"/>
                <a:cs typeface="Arial Black"/>
              </a:defRPr>
            </a:lvl1pPr>
          </a:lstStyle>
          <a:p>
            <a:pPr marL="12700" algn="l">
              <a:spcBef>
                <a:spcPts val="95"/>
              </a:spcBef>
            </a:pPr>
            <a:r>
              <a:rPr lang="en-US" sz="4400" b="1" kern="0" spc="25">
                <a:solidFill>
                  <a:srgbClr val="112F52"/>
                </a:solidFill>
                <a:latin typeface="Tahoma" panose="020B0604030504040204" pitchFamily="34" charset="0"/>
                <a:ea typeface="Tahoma" panose="020B0604030504040204" pitchFamily="34" charset="0"/>
                <a:cs typeface="Tahoma" panose="020B0604030504040204" pitchFamily="34" charset="0"/>
              </a:rPr>
              <a:t>Next Steps!</a:t>
            </a:r>
            <a:endParaRPr lang="en-US" sz="4400" b="1" kern="0">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a:extLst>
              <a:ext uri="{FF2B5EF4-FFF2-40B4-BE49-F238E27FC236}">
                <a16:creationId xmlns:a16="http://schemas.microsoft.com/office/drawing/2014/main" id="{4A917D7E-8122-456A-B5E8-7CDEDC3E0083}"/>
              </a:ext>
            </a:extLst>
          </p:cNvPr>
          <p:cNvSpPr>
            <a:spLocks noGrp="1"/>
          </p:cNvSpPr>
          <p:nvPr>
            <p:ph type="sldNum" sz="quarter" idx="7"/>
          </p:nvPr>
        </p:nvSpPr>
        <p:spPr>
          <a:xfrm>
            <a:off x="10073640" y="6552142"/>
            <a:ext cx="463827" cy="305858"/>
          </a:xfrm>
        </p:spPr>
        <p:txBody>
          <a:bodyPr/>
          <a:lstStyle/>
          <a:p>
            <a:pPr marL="122555">
              <a:lnSpc>
                <a:spcPts val="1425"/>
              </a:lnSpc>
            </a:pPr>
            <a:fld id="{81D60167-4931-47E6-BA6A-407CBD079E47}" type="slidenum">
              <a:rPr lang="en-US" spc="-5" smtClean="0"/>
              <a:t>34</a:t>
            </a:fld>
            <a:endParaRPr lang="en-US" spc="-5"/>
          </a:p>
        </p:txBody>
      </p:sp>
      <p:sp>
        <p:nvSpPr>
          <p:cNvPr id="2" name="Title 1">
            <a:extLst>
              <a:ext uri="{FF2B5EF4-FFF2-40B4-BE49-F238E27FC236}">
                <a16:creationId xmlns:a16="http://schemas.microsoft.com/office/drawing/2014/main" id="{6623414F-4CB6-46D4-9166-A7E7F8B615DF}"/>
              </a:ext>
            </a:extLst>
          </p:cNvPr>
          <p:cNvSpPr>
            <a:spLocks noGrp="1"/>
          </p:cNvSpPr>
          <p:nvPr>
            <p:ph type="title"/>
          </p:nvPr>
        </p:nvSpPr>
        <p:spPr>
          <a:xfrm>
            <a:off x="1127360" y="1464103"/>
            <a:ext cx="8946280" cy="492443"/>
          </a:xfrm>
        </p:spPr>
        <p:txBody>
          <a:bodyPr wrap="square" lIns="0" tIns="0" rIns="0" bIns="0" anchor="t">
            <a:spAutoFit/>
          </a:bodyPr>
          <a:lstStyle/>
          <a:p>
            <a:r>
              <a:rPr lang="en-US" sz="3200" b="1">
                <a:latin typeface="Tahoma" panose="020B0604030504040204" pitchFamily="34" charset="0"/>
                <a:ea typeface="Tahoma" panose="020B0604030504040204" pitchFamily="34" charset="0"/>
                <a:cs typeface="Tahoma" panose="020B0604030504040204" pitchFamily="34" charset="0"/>
              </a:rPr>
              <a:t>Solicitation/GFO - Proposed Timeline </a:t>
            </a:r>
          </a:p>
        </p:txBody>
      </p:sp>
      <p:graphicFrame>
        <p:nvGraphicFramePr>
          <p:cNvPr id="5" name="Table 4">
            <a:extLst>
              <a:ext uri="{FF2B5EF4-FFF2-40B4-BE49-F238E27FC236}">
                <a16:creationId xmlns:a16="http://schemas.microsoft.com/office/drawing/2014/main" id="{CAD20085-237E-4ECF-AFA8-4742D3352CBC}"/>
              </a:ext>
            </a:extLst>
          </p:cNvPr>
          <p:cNvGraphicFramePr>
            <a:graphicFrameLocks noGrp="1"/>
          </p:cNvGraphicFramePr>
          <p:nvPr>
            <p:extLst>
              <p:ext uri="{D42A27DB-BD31-4B8C-83A1-F6EECF244321}">
                <p14:modId xmlns:p14="http://schemas.microsoft.com/office/powerpoint/2010/main" val="2492403531"/>
              </p:ext>
            </p:extLst>
          </p:nvPr>
        </p:nvGraphicFramePr>
        <p:xfrm>
          <a:off x="973819" y="2012018"/>
          <a:ext cx="8946280" cy="2458371"/>
        </p:xfrm>
        <a:graphic>
          <a:graphicData uri="http://schemas.openxmlformats.org/drawingml/2006/table">
            <a:tbl>
              <a:tblPr firstRow="1" firstCol="1" bandRow="1"/>
              <a:tblGrid>
                <a:gridCol w="5851397">
                  <a:extLst>
                    <a:ext uri="{9D8B030D-6E8A-4147-A177-3AD203B41FA5}">
                      <a16:colId xmlns:a16="http://schemas.microsoft.com/office/drawing/2014/main" val="1656442737"/>
                    </a:ext>
                  </a:extLst>
                </a:gridCol>
                <a:gridCol w="3094883">
                  <a:extLst>
                    <a:ext uri="{9D8B030D-6E8A-4147-A177-3AD203B41FA5}">
                      <a16:colId xmlns:a16="http://schemas.microsoft.com/office/drawing/2014/main" val="3664926921"/>
                    </a:ext>
                  </a:extLst>
                </a:gridCol>
              </a:tblGrid>
              <a:tr h="609949">
                <a:tc>
                  <a:txBody>
                    <a:bodyPr/>
                    <a:lstStyle>
                      <a:lvl1pPr marL="0">
                        <a:defRPr b="1">
                          <a:solidFill>
                            <a:schemeClr val="tx1"/>
                          </a:solidFill>
                          <a:latin typeface="Arial" panose="020B0604020202020204"/>
                        </a:defRPr>
                      </a:lvl1pPr>
                      <a:lvl2pPr marL="457200">
                        <a:defRPr b="1">
                          <a:solidFill>
                            <a:schemeClr val="tx1"/>
                          </a:solidFill>
                          <a:latin typeface="Arial" panose="020B0604020202020204"/>
                        </a:defRPr>
                      </a:lvl2pPr>
                      <a:lvl3pPr marL="914400">
                        <a:defRPr b="1">
                          <a:solidFill>
                            <a:schemeClr val="tx1"/>
                          </a:solidFill>
                          <a:latin typeface="Arial" panose="020B0604020202020204"/>
                        </a:defRPr>
                      </a:lvl3pPr>
                      <a:lvl4pPr marL="1371600">
                        <a:defRPr b="1">
                          <a:solidFill>
                            <a:schemeClr val="tx1"/>
                          </a:solidFill>
                          <a:latin typeface="Arial" panose="020B0604020202020204"/>
                        </a:defRPr>
                      </a:lvl4pPr>
                      <a:lvl5pPr marL="1828800">
                        <a:defRPr b="1">
                          <a:solidFill>
                            <a:schemeClr val="tx1"/>
                          </a:solidFill>
                          <a:latin typeface="Arial" panose="020B0604020202020204"/>
                        </a:defRPr>
                      </a:lvl5pPr>
                      <a:lvl6pPr marL="2286000">
                        <a:defRPr b="1">
                          <a:solidFill>
                            <a:schemeClr val="tx1"/>
                          </a:solidFill>
                          <a:latin typeface="Arial" panose="020B0604020202020204"/>
                        </a:defRPr>
                      </a:lvl6pPr>
                      <a:lvl7pPr marL="2743200">
                        <a:defRPr b="1">
                          <a:solidFill>
                            <a:schemeClr val="tx1"/>
                          </a:solidFill>
                          <a:latin typeface="Arial" panose="020B0604020202020204"/>
                        </a:defRPr>
                      </a:lvl7pPr>
                      <a:lvl8pPr marL="3200400">
                        <a:defRPr b="1">
                          <a:solidFill>
                            <a:schemeClr val="tx1"/>
                          </a:solidFill>
                          <a:latin typeface="Arial" panose="020B0604020202020204"/>
                        </a:defRPr>
                      </a:lvl8pPr>
                      <a:lvl9pPr marL="3657600">
                        <a:defRPr b="1">
                          <a:solidFill>
                            <a:schemeClr val="tx1"/>
                          </a:solidFill>
                          <a:latin typeface="Arial" panose="020B0604020202020204"/>
                        </a:defRPr>
                      </a:lvl9pPr>
                    </a:lstStyle>
                    <a:p>
                      <a:pPr marL="0" marR="0">
                        <a:lnSpc>
                          <a:spcPct val="107000"/>
                        </a:lnSpc>
                        <a:spcBef>
                          <a:spcPts val="0"/>
                        </a:spcBef>
                        <a:spcAft>
                          <a:spcPts val="0"/>
                        </a:spcAft>
                      </a:pPr>
                      <a:r>
                        <a:rPr lang="en-US" sz="2400" b="1">
                          <a:solidFill>
                            <a:schemeClr val="bg1"/>
                          </a:solidFill>
                          <a:effectLst/>
                          <a:latin typeface="Tahoma" panose="020B0604030504040204" pitchFamily="34" charset="0"/>
                          <a:ea typeface="Tahoma" panose="020B0604030504040204" pitchFamily="34" charset="0"/>
                          <a:cs typeface="Tahoma" panose="020B0604030504040204" pitchFamily="34" charset="0"/>
                        </a:rPr>
                        <a:t>Activity</a:t>
                      </a:r>
                      <a:endParaRPr lang="en-US" sz="240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4F81BD"/>
                    </a:solidFill>
                  </a:tcPr>
                </a:tc>
                <a:tc>
                  <a:txBody>
                    <a:bodyPr/>
                    <a:lstStyle/>
                    <a:p>
                      <a:pPr marL="0" marR="0" algn="ctr">
                        <a:lnSpc>
                          <a:spcPct val="107000"/>
                        </a:lnSpc>
                        <a:spcBef>
                          <a:spcPts val="0"/>
                        </a:spcBef>
                        <a:spcAft>
                          <a:spcPts val="0"/>
                        </a:spcAft>
                      </a:pPr>
                      <a:r>
                        <a:rPr lang="en-US" sz="2400" b="1">
                          <a:solidFill>
                            <a:schemeClr val="bg1"/>
                          </a:solidFill>
                          <a:effectLst/>
                          <a:latin typeface="Tahoma" panose="020B0604030504040204" pitchFamily="34" charset="0"/>
                          <a:ea typeface="Tahoma" panose="020B0604030504040204" pitchFamily="34" charset="0"/>
                          <a:cs typeface="Tahoma" panose="020B0604030504040204" pitchFamily="34" charset="0"/>
                        </a:rPr>
                        <a:t>Date</a:t>
                      </a:r>
                      <a:endParaRPr lang="en-US" sz="240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686287279"/>
                  </a:ext>
                </a:extLst>
              </a:tr>
              <a:tr h="547592">
                <a:tc>
                  <a:txBody>
                    <a:bodyPr/>
                    <a:lstStyle/>
                    <a:p>
                      <a:pPr marL="0" marR="0">
                        <a:lnSpc>
                          <a:spcPct val="107000"/>
                        </a:lnSpc>
                        <a:spcBef>
                          <a:spcPts val="0"/>
                        </a:spcBef>
                        <a:spcAft>
                          <a:spcPts val="0"/>
                        </a:spcAft>
                      </a:pPr>
                      <a:r>
                        <a:rPr lang="en-US" sz="2000" b="1">
                          <a:solidFill>
                            <a:srgbClr val="C00000"/>
                          </a:solidFill>
                          <a:effectLst/>
                          <a:latin typeface="Tahoma" panose="020B0604030504040204" pitchFamily="34" charset="0"/>
                          <a:ea typeface="Tahoma" panose="020B0604030504040204" pitchFamily="34" charset="0"/>
                          <a:cs typeface="Tahoma" panose="020B0604030504040204" pitchFamily="34" charset="0"/>
                        </a:rPr>
                        <a:t>Workshop comment period ends</a:t>
                      </a:r>
                    </a:p>
                  </a:txBody>
                  <a:tcPr marL="68580" marR="68580" marT="0" marB="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r>
                        <a:rPr lang="en-US" sz="2000" b="1">
                          <a:solidFill>
                            <a:srgbClr val="C00000"/>
                          </a:solidFill>
                          <a:effectLst/>
                          <a:latin typeface="Tahoma" panose="020B0604030504040204" pitchFamily="34" charset="0"/>
                          <a:ea typeface="Tahoma" panose="020B0604030504040204" pitchFamily="34" charset="0"/>
                          <a:cs typeface="Tahoma" panose="020B0604030504040204" pitchFamily="34" charset="0"/>
                        </a:rPr>
                        <a:t>March 31, 2022, 5 p.m.</a:t>
                      </a:r>
                    </a:p>
                  </a:txBody>
                  <a:tcPr marL="68580" marR="68580" marT="0" marB="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6450545"/>
                  </a:ext>
                </a:extLst>
              </a:tr>
              <a:tr h="690881">
                <a:tc>
                  <a:txBody>
                    <a:bodyPr/>
                    <a:lstStyle/>
                    <a:p>
                      <a:pPr marL="0" marR="0">
                        <a:lnSpc>
                          <a:spcPct val="107000"/>
                        </a:lnSpc>
                        <a:spcBef>
                          <a:spcPts val="0"/>
                        </a:spcBef>
                        <a:spcAft>
                          <a:spcPts val="0"/>
                        </a:spcAft>
                      </a:pPr>
                      <a:r>
                        <a:rPr lang="en-US" sz="2000">
                          <a:solidFill>
                            <a:srgbClr val="002060"/>
                          </a:solidFill>
                          <a:effectLst/>
                          <a:latin typeface="Tahoma" panose="020B0604030504040204" pitchFamily="34" charset="0"/>
                          <a:ea typeface="Tahoma" panose="020B0604030504040204" pitchFamily="34" charset="0"/>
                          <a:cs typeface="Tahoma" panose="020B0604030504040204" pitchFamily="34" charset="0"/>
                        </a:rPr>
                        <a:t>Solicitation release</a:t>
                      </a:r>
                    </a:p>
                  </a:txBody>
                  <a:tcPr marL="68580" marR="68580" marT="0" marB="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r>
                        <a:rPr lang="en-US" sz="2000">
                          <a:solidFill>
                            <a:srgbClr val="002060"/>
                          </a:solidFill>
                          <a:effectLst/>
                          <a:latin typeface="Tahoma" panose="020B0604030504040204" pitchFamily="34" charset="0"/>
                          <a:ea typeface="Tahoma" panose="020B0604030504040204" pitchFamily="34" charset="0"/>
                          <a:cs typeface="Tahoma" panose="020B0604030504040204" pitchFamily="34" charset="0"/>
                        </a:rPr>
                        <a:t>June 2022*</a:t>
                      </a:r>
                    </a:p>
                  </a:txBody>
                  <a:tcPr marL="68580" marR="68580" marT="0" marB="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23400261"/>
                  </a:ext>
                </a:extLst>
              </a:tr>
              <a:tr h="609949">
                <a:tc>
                  <a:txBody>
                    <a:bodyPr/>
                    <a:lstStyle>
                      <a:lvl1pPr marL="0">
                        <a:defRPr>
                          <a:solidFill>
                            <a:schemeClr val="tx1"/>
                          </a:solidFill>
                          <a:latin typeface="Arial" panose="020B0604020202020204"/>
                        </a:defRPr>
                      </a:lvl1pPr>
                      <a:lvl2pPr marL="457200">
                        <a:defRPr>
                          <a:solidFill>
                            <a:schemeClr val="tx1"/>
                          </a:solidFill>
                          <a:latin typeface="Arial" panose="020B0604020202020204"/>
                        </a:defRPr>
                      </a:lvl2pPr>
                      <a:lvl3pPr marL="914400">
                        <a:defRPr>
                          <a:solidFill>
                            <a:schemeClr val="tx1"/>
                          </a:solidFill>
                          <a:latin typeface="Arial" panose="020B0604020202020204"/>
                        </a:defRPr>
                      </a:lvl3pPr>
                      <a:lvl4pPr marL="1371600">
                        <a:defRPr>
                          <a:solidFill>
                            <a:schemeClr val="tx1"/>
                          </a:solidFill>
                          <a:latin typeface="Arial" panose="020B0604020202020204"/>
                        </a:defRPr>
                      </a:lvl4pPr>
                      <a:lvl5pPr marL="1828800">
                        <a:defRPr>
                          <a:solidFill>
                            <a:schemeClr val="tx1"/>
                          </a:solidFill>
                          <a:latin typeface="Arial" panose="020B0604020202020204"/>
                        </a:defRPr>
                      </a:lvl5pPr>
                      <a:lvl6pPr marL="2286000">
                        <a:defRPr>
                          <a:solidFill>
                            <a:schemeClr val="tx1"/>
                          </a:solidFill>
                          <a:latin typeface="Arial" panose="020B0604020202020204"/>
                        </a:defRPr>
                      </a:lvl6pPr>
                      <a:lvl7pPr marL="2743200">
                        <a:defRPr>
                          <a:solidFill>
                            <a:schemeClr val="tx1"/>
                          </a:solidFill>
                          <a:latin typeface="Arial" panose="020B0604020202020204"/>
                        </a:defRPr>
                      </a:lvl7pPr>
                      <a:lvl8pPr marL="3200400">
                        <a:defRPr>
                          <a:solidFill>
                            <a:schemeClr val="tx1"/>
                          </a:solidFill>
                          <a:latin typeface="Arial" panose="020B0604020202020204"/>
                        </a:defRPr>
                      </a:lvl8pPr>
                      <a:lvl9pPr marL="3657600">
                        <a:defRPr>
                          <a:solidFill>
                            <a:schemeClr val="tx1"/>
                          </a:solidFill>
                          <a:latin typeface="Arial" panose="020B0604020202020204"/>
                        </a:defRPr>
                      </a:lvl9pPr>
                    </a:lstStyle>
                    <a:p>
                      <a:pPr marL="0" marR="0">
                        <a:lnSpc>
                          <a:spcPct val="107000"/>
                        </a:lnSpc>
                        <a:spcBef>
                          <a:spcPts val="0"/>
                        </a:spcBef>
                        <a:spcAft>
                          <a:spcPts val="0"/>
                        </a:spcAft>
                      </a:pPr>
                      <a:r>
                        <a:rPr lang="en-US" sz="2000">
                          <a:solidFill>
                            <a:srgbClr val="002060"/>
                          </a:solidFill>
                          <a:effectLst/>
                          <a:latin typeface="Tahoma" panose="020B0604030504040204" pitchFamily="34" charset="0"/>
                          <a:ea typeface="Tahoma" panose="020B0604030504040204" pitchFamily="34" charset="0"/>
                          <a:cs typeface="Tahoma" panose="020B0604030504040204" pitchFamily="34" charset="0"/>
                        </a:rPr>
                        <a:t>Pre-application workshop</a:t>
                      </a:r>
                    </a:p>
                  </a:txBody>
                  <a:tcPr marL="68580" marR="68580" marT="0" marB="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r>
                        <a:rPr lang="en-US" sz="2000" dirty="0">
                          <a:solidFill>
                            <a:srgbClr val="002060"/>
                          </a:solidFill>
                          <a:effectLst/>
                          <a:latin typeface="Tahoma" panose="020B0604030504040204" pitchFamily="34" charset="0"/>
                          <a:ea typeface="Tahoma" panose="020B0604030504040204" pitchFamily="34" charset="0"/>
                          <a:cs typeface="Tahoma" panose="020B0604030504040204" pitchFamily="34" charset="0"/>
                        </a:rPr>
                        <a:t>June 2022*</a:t>
                      </a:r>
                    </a:p>
                  </a:txBody>
                  <a:tcPr marL="68580" marR="68580" marT="0" marB="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2623344"/>
                  </a:ext>
                </a:extLst>
              </a:tr>
            </a:tbl>
          </a:graphicData>
        </a:graphic>
      </p:graphicFrame>
      <p:sp>
        <p:nvSpPr>
          <p:cNvPr id="7" name="object 2">
            <a:extLst>
              <a:ext uri="{FF2B5EF4-FFF2-40B4-BE49-F238E27FC236}">
                <a16:creationId xmlns:a16="http://schemas.microsoft.com/office/drawing/2014/main" id="{D546FDDF-ECBE-47B0-98F7-DA6746BBD2AF}"/>
              </a:ext>
            </a:extLst>
          </p:cNvPr>
          <p:cNvSpPr txBox="1">
            <a:spLocks/>
          </p:cNvSpPr>
          <p:nvPr/>
        </p:nvSpPr>
        <p:spPr>
          <a:xfrm>
            <a:off x="973819" y="4605957"/>
            <a:ext cx="8501900" cy="1281761"/>
          </a:xfrm>
          <a:prstGeom prst="rect">
            <a:avLst/>
          </a:prstGeom>
        </p:spPr>
        <p:txBody>
          <a:bodyPr vert="horz" wrap="square" lIns="0" tIns="12065" rIns="0" bIns="0" rtlCol="0" anchor="t">
            <a:spAutoFit/>
          </a:bodyPr>
          <a:lstStyle>
            <a:lvl1pPr>
              <a:defRPr sz="4000" b="0" i="0">
                <a:solidFill>
                  <a:srgbClr val="073762"/>
                </a:solidFill>
                <a:latin typeface="Arial Black"/>
                <a:ea typeface="+mj-ea"/>
                <a:cs typeface="Arial Black"/>
              </a:defRPr>
            </a:lvl1pPr>
          </a:lstStyle>
          <a:p>
            <a:pPr>
              <a:spcBef>
                <a:spcPts val="95"/>
              </a:spcBef>
            </a:pPr>
            <a:r>
              <a:rPr lang="en-US" sz="2000" kern="0" spc="-20">
                <a:solidFill>
                  <a:srgbClr val="002060"/>
                </a:solidFill>
                <a:latin typeface="Tahoma" panose="020B0604030504040204" pitchFamily="34" charset="0"/>
                <a:ea typeface="Tahoma" panose="020B0604030504040204" pitchFamily="34" charset="0"/>
                <a:cs typeface="Tahoma" panose="020B0604030504040204" pitchFamily="34" charset="0"/>
              </a:rPr>
              <a:t>* Anticipated dates. Subject to change.</a:t>
            </a:r>
          </a:p>
          <a:p>
            <a:pPr>
              <a:spcBef>
                <a:spcPts val="95"/>
              </a:spcBef>
            </a:pPr>
            <a:endParaRPr lang="en-US" sz="2000" kern="0" spc="-20">
              <a:solidFill>
                <a:srgbClr val="002060"/>
              </a:solidFill>
              <a:latin typeface="Tahoma" panose="020B0604030504040204" pitchFamily="34" charset="0"/>
              <a:ea typeface="Tahoma" panose="020B0604030504040204" pitchFamily="34" charset="0"/>
              <a:cs typeface="Tahoma" panose="020B0604030504040204" pitchFamily="34" charset="0"/>
            </a:endParaRPr>
          </a:p>
          <a:p>
            <a:pPr>
              <a:spcBef>
                <a:spcPts val="95"/>
              </a:spcBef>
            </a:pPr>
            <a:r>
              <a:rPr lang="en-US" sz="2000" kern="0" spc="-20">
                <a:solidFill>
                  <a:srgbClr val="002060"/>
                </a:solidFill>
                <a:latin typeface="Tahoma" panose="020B0604030504040204" pitchFamily="34" charset="0"/>
                <a:ea typeface="Tahoma" panose="020B0604030504040204" pitchFamily="34" charset="0"/>
                <a:cs typeface="Tahoma" panose="020B0604030504040204" pitchFamily="34" charset="0"/>
              </a:rPr>
              <a:t>To sign up for the </a:t>
            </a:r>
            <a:r>
              <a:rPr lang="en-US" sz="2000" kern="0" spc="-20" err="1">
                <a:solidFill>
                  <a:srgbClr val="002060"/>
                </a:solidFill>
                <a:latin typeface="Tahoma" panose="020B0604030504040204" pitchFamily="34" charset="0"/>
                <a:ea typeface="Tahoma" panose="020B0604030504040204" pitchFamily="34" charset="0"/>
                <a:cs typeface="Tahoma" panose="020B0604030504040204" pitchFamily="34" charset="0"/>
              </a:rPr>
              <a:t>CalEHP</a:t>
            </a:r>
            <a:r>
              <a:rPr lang="en-US" sz="2000" kern="0" spc="-20">
                <a:solidFill>
                  <a:srgbClr val="002060"/>
                </a:solidFill>
                <a:latin typeface="Tahoma" panose="020B0604030504040204" pitchFamily="34" charset="0"/>
                <a:ea typeface="Tahoma" panose="020B0604030504040204" pitchFamily="34" charset="0"/>
                <a:cs typeface="Tahoma" panose="020B0604030504040204" pitchFamily="34" charset="0"/>
              </a:rPr>
              <a:t> listserv, visit:</a:t>
            </a:r>
          </a:p>
          <a:p>
            <a:pPr>
              <a:spcBef>
                <a:spcPts val="95"/>
              </a:spcBef>
            </a:pPr>
            <a:r>
              <a:rPr lang="en-US" sz="2000" kern="0" spc="-20">
                <a:latin typeface="Tahoma" panose="020B0604030504040204" pitchFamily="34" charset="0"/>
                <a:ea typeface="Tahoma" panose="020B0604030504040204" pitchFamily="34" charset="0"/>
                <a:cs typeface="Tahoma" panose="020B0604030504040204" pitchFamily="34" charset="0"/>
              </a:rPr>
              <a:t> </a:t>
            </a:r>
            <a:r>
              <a:rPr lang="en-US" sz="2000" kern="0" spc="-20">
                <a:latin typeface="Tahoma" panose="020B0604030504040204" pitchFamily="34" charset="0"/>
                <a:ea typeface="Tahoma" panose="020B0604030504040204" pitchFamily="34" charset="0"/>
                <a:cs typeface="Tahoma" panose="020B0604030504040204" pitchFamily="34" charset="0"/>
                <a:hlinkClick r:id="rId3"/>
              </a:rPr>
              <a:t>https://ww2.energy.ca.gov/listservers/index_cms.html</a:t>
            </a:r>
            <a:endParaRPr lang="en-US" sz="2000" kern="0" spc="-2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04045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40499" y="238506"/>
            <a:ext cx="9946790" cy="504625"/>
          </a:xfrm>
          <a:prstGeom prst="rect">
            <a:avLst/>
          </a:prstGeom>
        </p:spPr>
        <p:txBody>
          <a:bodyPr vert="horz" wrap="square" lIns="0" tIns="12065" rIns="0" bIns="0" rtlCol="0">
            <a:spAutoFit/>
          </a:bodyPr>
          <a:lstStyle/>
          <a:p>
            <a:pPr marL="12700">
              <a:lnSpc>
                <a:spcPct val="100000"/>
              </a:lnSpc>
              <a:spcBef>
                <a:spcPts val="95"/>
              </a:spcBef>
            </a:pPr>
            <a:r>
              <a:rPr lang="en-US" sz="3200" b="1" spc="35">
                <a:latin typeface="Tahoma" panose="020B0604030504040204" pitchFamily="34" charset="0"/>
                <a:ea typeface="Tahoma" panose="020B0604030504040204" pitchFamily="34" charset="0"/>
                <a:cs typeface="Tahoma" panose="020B0604030504040204" pitchFamily="34" charset="0"/>
              </a:rPr>
              <a:t>Submit Comments to Docket 21-DECARB-01</a:t>
            </a:r>
            <a:endParaRPr lang="en-US" sz="3200" b="1">
              <a:latin typeface="Tahoma" panose="020B0604030504040204" pitchFamily="34" charset="0"/>
              <a:ea typeface="Tahoma" panose="020B0604030504040204" pitchFamily="34" charset="0"/>
              <a:cs typeface="Tahoma" panose="020B0604030504040204" pitchFamily="34" charset="0"/>
            </a:endParaRPr>
          </a:p>
        </p:txBody>
      </p:sp>
      <p:sp>
        <p:nvSpPr>
          <p:cNvPr id="4" name="object 4"/>
          <p:cNvSpPr txBox="1"/>
          <p:nvPr/>
        </p:nvSpPr>
        <p:spPr>
          <a:xfrm>
            <a:off x="10124947" y="6527250"/>
            <a:ext cx="316911" cy="207749"/>
          </a:xfrm>
          <a:prstGeom prst="rect">
            <a:avLst/>
          </a:prstGeom>
        </p:spPr>
        <p:txBody>
          <a:bodyPr vert="horz" wrap="square" lIns="0" tIns="22860" rIns="0" bIns="0" rtlCol="0">
            <a:spAutoFit/>
          </a:bodyPr>
          <a:lstStyle/>
          <a:p>
            <a:pPr marL="112395">
              <a:lnSpc>
                <a:spcPct val="100000"/>
              </a:lnSpc>
              <a:spcBef>
                <a:spcPts val="180"/>
              </a:spcBef>
            </a:pPr>
            <a:fld id="{81D60167-4931-47E6-BA6A-407CBD079E47}" type="slidenum">
              <a:rPr sz="1200" spc="-5" dirty="0">
                <a:solidFill>
                  <a:srgbClr val="061D28"/>
                </a:solidFill>
                <a:latin typeface="Arial"/>
                <a:cs typeface="Arial"/>
              </a:rPr>
              <a:t>35</a:t>
            </a:fld>
            <a:endParaRPr sz="1200">
              <a:latin typeface="Arial"/>
              <a:cs typeface="Arial"/>
            </a:endParaRPr>
          </a:p>
        </p:txBody>
      </p:sp>
      <p:sp>
        <p:nvSpPr>
          <p:cNvPr id="3" name="object 3"/>
          <p:cNvSpPr txBox="1"/>
          <p:nvPr/>
        </p:nvSpPr>
        <p:spPr>
          <a:xfrm>
            <a:off x="762317" y="1211212"/>
            <a:ext cx="10667365" cy="4106894"/>
          </a:xfrm>
          <a:prstGeom prst="rect">
            <a:avLst/>
          </a:prstGeom>
        </p:spPr>
        <p:txBody>
          <a:bodyPr vert="horz" wrap="square" lIns="0" tIns="142875" rIns="0" bIns="0" rtlCol="0" anchor="t">
            <a:spAutoFit/>
          </a:bodyPr>
          <a:lstStyle/>
          <a:p>
            <a:pPr marL="12700">
              <a:spcBef>
                <a:spcPts val="1125"/>
              </a:spcBef>
              <a:tabLst>
                <a:tab pos="241300" algn="l"/>
              </a:tabLst>
            </a:pPr>
            <a:r>
              <a:rPr lang="en-US" sz="2800" b="1">
                <a:solidFill>
                  <a:srgbClr val="002060"/>
                </a:solidFill>
                <a:latin typeface="Tahoma" panose="020B0604030504040204" pitchFamily="34" charset="0"/>
                <a:ea typeface="Tahoma" panose="020B0604030504040204" pitchFamily="34" charset="0"/>
                <a:cs typeface="Tahoma" panose="020B0604030504040204" pitchFamily="34" charset="0"/>
              </a:rPr>
              <a:t>Electronic Commenting System</a:t>
            </a:r>
          </a:p>
          <a:p>
            <a:pPr marL="12700">
              <a:spcBef>
                <a:spcPts val="1125"/>
              </a:spcBef>
              <a:tabLst>
                <a:tab pos="241300" algn="l"/>
              </a:tabLst>
            </a:pPr>
            <a:r>
              <a:rPr lang="en-US" sz="2200">
                <a:solidFill>
                  <a:srgbClr val="002060"/>
                </a:solidFill>
                <a:latin typeface="Tahoma" panose="020B0604030504040204" pitchFamily="34" charset="0"/>
                <a:ea typeface="Tahoma" panose="020B0604030504040204" pitchFamily="34" charset="0"/>
                <a:cs typeface="Tahoma" panose="020B0604030504040204" pitchFamily="34" charset="0"/>
              </a:rPr>
              <a:t>Visit the comment page for this docket at:</a:t>
            </a:r>
          </a:p>
          <a:p>
            <a:pPr marL="12700" marR="13335">
              <a:lnSpc>
                <a:spcPts val="2300"/>
              </a:lnSpc>
              <a:spcBef>
                <a:spcPts val="1085"/>
              </a:spcBef>
              <a:tabLst>
                <a:tab pos="698500" algn="l"/>
              </a:tabLst>
            </a:pPr>
            <a:r>
              <a:rPr lang="en-US" sz="2000" spc="5">
                <a:latin typeface="Tahoma" panose="020B0604030504040204" pitchFamily="34" charset="0"/>
                <a:ea typeface="Tahoma" panose="020B0604030504040204" pitchFamily="34" charset="0"/>
                <a:cs typeface="Tahoma" panose="020B0604030504040204" pitchFamily="34" charset="0"/>
                <a:hlinkClick r:id="rId2"/>
              </a:rPr>
              <a:t>https://efiling.energy.ca.gov/Ecomment/Ecomment.aspx?docketnumber=21-DECARB-01</a:t>
            </a:r>
            <a:r>
              <a:rPr lang="en-US" sz="2000" spc="5">
                <a:latin typeface="Tahoma" panose="020B0604030504040204" pitchFamily="34" charset="0"/>
                <a:ea typeface="Tahoma" panose="020B0604030504040204" pitchFamily="34" charset="0"/>
                <a:cs typeface="Tahoma" panose="020B0604030504040204" pitchFamily="34" charset="0"/>
              </a:rPr>
              <a:t> </a:t>
            </a:r>
          </a:p>
          <a:p>
            <a:pPr marL="469900" marR="13335" lvl="1">
              <a:lnSpc>
                <a:spcPts val="2300"/>
              </a:lnSpc>
              <a:spcBef>
                <a:spcPts val="1085"/>
              </a:spcBef>
              <a:tabLst>
                <a:tab pos="698500" algn="l"/>
              </a:tabLst>
            </a:pPr>
            <a:endParaRPr lang="en-US" sz="2200" spc="5">
              <a:latin typeface="Tahoma" panose="020B0604030504040204" pitchFamily="34" charset="0"/>
              <a:ea typeface="Tahoma" panose="020B0604030504040204" pitchFamily="34" charset="0"/>
              <a:cs typeface="Tahoma" panose="020B0604030504040204" pitchFamily="34" charset="0"/>
            </a:endParaRPr>
          </a:p>
          <a:p>
            <a:pPr marL="12700" marR="13335">
              <a:lnSpc>
                <a:spcPts val="2300"/>
              </a:lnSpc>
              <a:spcBef>
                <a:spcPts val="1085"/>
              </a:spcBef>
              <a:tabLst>
                <a:tab pos="698500" algn="l"/>
              </a:tabLst>
            </a:pPr>
            <a:r>
              <a:rPr lang="en-US" sz="2800" b="1" spc="5">
                <a:solidFill>
                  <a:srgbClr val="002060"/>
                </a:solidFill>
                <a:latin typeface="Tahoma" panose="020B0604030504040204" pitchFamily="34" charset="0"/>
                <a:ea typeface="Tahoma" panose="020B0604030504040204" pitchFamily="34" charset="0"/>
                <a:cs typeface="Tahoma" panose="020B0604030504040204" pitchFamily="34" charset="0"/>
              </a:rPr>
              <a:t>Comment by E-mail</a:t>
            </a:r>
          </a:p>
          <a:p>
            <a:pPr marL="12700" marR="13335">
              <a:lnSpc>
                <a:spcPts val="2300"/>
              </a:lnSpc>
              <a:spcBef>
                <a:spcPts val="1085"/>
              </a:spcBef>
              <a:tabLst>
                <a:tab pos="698500" algn="l"/>
              </a:tabLst>
            </a:pP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E-mail</a:t>
            </a:r>
            <a:r>
              <a:rPr lang="en-US" sz="2200" spc="5">
                <a:latin typeface="Tahoma" panose="020B0604030504040204" pitchFamily="34" charset="0"/>
                <a:ea typeface="Tahoma" panose="020B0604030504040204" pitchFamily="34" charset="0"/>
                <a:cs typeface="Tahoma" panose="020B0604030504040204" pitchFamily="34" charset="0"/>
              </a:rPr>
              <a:t>: </a:t>
            </a:r>
            <a:r>
              <a:rPr lang="en-US" sz="2200" spc="5">
                <a:latin typeface="Tahoma" panose="020B0604030504040204" pitchFamily="34" charset="0"/>
                <a:ea typeface="Tahoma" panose="020B0604030504040204" pitchFamily="34" charset="0"/>
                <a:cs typeface="Tahoma" panose="020B0604030504040204" pitchFamily="34" charset="0"/>
                <a:hlinkClick r:id="rId3"/>
              </a:rPr>
              <a:t>docket@energy.ca.gov</a:t>
            </a:r>
            <a:endParaRPr lang="en-US" sz="2200" spc="5">
              <a:latin typeface="Tahoma" panose="020B0604030504040204" pitchFamily="34" charset="0"/>
              <a:ea typeface="Tahoma" panose="020B0604030504040204" pitchFamily="34" charset="0"/>
              <a:cs typeface="Tahoma" panose="020B0604030504040204" pitchFamily="34" charset="0"/>
            </a:endParaRPr>
          </a:p>
          <a:p>
            <a:pPr marL="12700" marR="13335">
              <a:lnSpc>
                <a:spcPts val="2300"/>
              </a:lnSpc>
              <a:spcBef>
                <a:spcPts val="1085"/>
              </a:spcBef>
              <a:tabLst>
                <a:tab pos="698500" algn="l"/>
              </a:tabLst>
            </a:pPr>
            <a:r>
              <a:rPr lang="en-US" sz="2200" b="1" spc="5">
                <a:solidFill>
                  <a:srgbClr val="002060"/>
                </a:solidFill>
                <a:latin typeface="Tahoma" panose="020B0604030504040204" pitchFamily="34" charset="0"/>
                <a:ea typeface="Tahoma" panose="020B0604030504040204" pitchFamily="34" charset="0"/>
                <a:cs typeface="Tahoma" panose="020B0604030504040204" pitchFamily="34" charset="0"/>
              </a:rPr>
              <a:t>Subject Line: </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a:t>
            </a:r>
            <a:r>
              <a:rPr lang="en-US" sz="2200" b="1" spc="5">
                <a:solidFill>
                  <a:srgbClr val="002060"/>
                </a:solidFill>
                <a:latin typeface="Tahoma" panose="020B0604030504040204" pitchFamily="34" charset="0"/>
                <a:ea typeface="Tahoma" panose="020B0604030504040204" pitchFamily="34" charset="0"/>
                <a:cs typeface="Tahoma" panose="020B0604030504040204" pitchFamily="34" charset="0"/>
              </a:rPr>
              <a:t>21-DECARB-01 March Workshop</a:t>
            </a:r>
            <a:r>
              <a:rPr lang="en-US" sz="2200" spc="5">
                <a:solidFill>
                  <a:srgbClr val="002060"/>
                </a:solidFill>
                <a:latin typeface="Tahoma" panose="020B0604030504040204" pitchFamily="34" charset="0"/>
                <a:ea typeface="Tahoma" panose="020B0604030504040204" pitchFamily="34" charset="0"/>
                <a:cs typeface="Tahoma" panose="020B0604030504040204" pitchFamily="34" charset="0"/>
              </a:rPr>
              <a:t>”</a:t>
            </a:r>
          </a:p>
          <a:p>
            <a:pPr marL="12700" marR="13335">
              <a:lnSpc>
                <a:spcPts val="2300"/>
              </a:lnSpc>
              <a:spcBef>
                <a:spcPts val="1085"/>
              </a:spcBef>
              <a:tabLst>
                <a:tab pos="698500" algn="l"/>
              </a:tabLst>
            </a:pPr>
            <a:endParaRPr lang="en-US" sz="2200" spc="5">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69900" marR="13335" lvl="1">
              <a:lnSpc>
                <a:spcPts val="2300"/>
              </a:lnSpc>
              <a:spcBef>
                <a:spcPts val="1085"/>
              </a:spcBef>
              <a:tabLst>
                <a:tab pos="698500" algn="l"/>
              </a:tabLst>
            </a:pPr>
            <a:r>
              <a:rPr lang="en-US" sz="2400" b="1" spc="5">
                <a:solidFill>
                  <a:srgbClr val="C00000"/>
                </a:solidFill>
                <a:uFill>
                  <a:solidFill>
                    <a:srgbClr val="F49100"/>
                  </a:solidFill>
                </a:uFill>
                <a:latin typeface="Tahoma" panose="020B0604030504040204" pitchFamily="34" charset="0"/>
                <a:ea typeface="Tahoma" panose="020B0604030504040204" pitchFamily="34" charset="0"/>
                <a:cs typeface="Tahoma" panose="020B0604030504040204" pitchFamily="34" charset="0"/>
              </a:rPr>
              <a:t>All comments due by Thursday, March 31, 2022, by 5:00pm</a:t>
            </a:r>
            <a:endParaRPr lang="en-US" sz="2400" b="1" spc="-5">
              <a:solidFill>
                <a:srgbClr val="C00000"/>
              </a:solidFill>
              <a:uFill>
                <a:solidFill>
                  <a:srgbClr val="F49100"/>
                </a:solidFill>
              </a:uFill>
              <a:latin typeface="Arial"/>
              <a:cs typeface="Arial"/>
            </a:endParaRPr>
          </a:p>
        </p:txBody>
      </p:sp>
    </p:spTree>
    <p:extLst>
      <p:ext uri="{BB962C8B-B14F-4D97-AF65-F5344CB8AC3E}">
        <p14:creationId xmlns:p14="http://schemas.microsoft.com/office/powerpoint/2010/main" val="3408877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01369" y="2971800"/>
            <a:ext cx="10589261" cy="689291"/>
          </a:xfrm>
          <a:prstGeom prst="rect">
            <a:avLst/>
          </a:prstGeom>
        </p:spPr>
        <p:txBody>
          <a:bodyPr vert="horz" wrap="square" lIns="0" tIns="12065" rIns="0" bIns="0" rtlCol="0">
            <a:spAutoFit/>
          </a:bodyPr>
          <a:lstStyle/>
          <a:p>
            <a:pPr marL="12700" algn="ctr">
              <a:lnSpc>
                <a:spcPct val="100000"/>
              </a:lnSpc>
              <a:spcBef>
                <a:spcPts val="95"/>
              </a:spcBef>
            </a:pPr>
            <a:r>
              <a:rPr lang="en-US" sz="4400" b="1" spc="25">
                <a:solidFill>
                  <a:srgbClr val="112F52"/>
                </a:solidFill>
                <a:latin typeface="Tahoma" panose="020B0604030504040204" pitchFamily="34" charset="0"/>
                <a:ea typeface="Tahoma" panose="020B0604030504040204" pitchFamily="34" charset="0"/>
                <a:cs typeface="Tahoma" panose="020B0604030504040204" pitchFamily="34" charset="0"/>
              </a:rPr>
              <a:t>Thank you for participating.</a:t>
            </a:r>
            <a:endParaRPr lang="en-US" sz="4400" b="1">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62501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C4B04185BE2E5418123B7C679E05620" ma:contentTypeVersion="4" ma:contentTypeDescription="Create a new document." ma:contentTypeScope="" ma:versionID="e25d3d5c0d295830e29b8fc912642b55">
  <xsd:schema xmlns:xsd="http://www.w3.org/2001/XMLSchema" xmlns:xs="http://www.w3.org/2001/XMLSchema" xmlns:p="http://schemas.microsoft.com/office/2006/metadata/properties" xmlns:ns2="797334bb-7751-41f3-bce3-24cd4b3adac5" xmlns:ns3="79e7eb71-d3f6-4ae8-bfbd-4c5c204bdbd1" targetNamespace="http://schemas.microsoft.com/office/2006/metadata/properties" ma:root="true" ma:fieldsID="c551e6d43a47de407d2a32f5e2bd940e" ns2:_="" ns3:_="">
    <xsd:import namespace="797334bb-7751-41f3-bce3-24cd4b3adac5"/>
    <xsd:import namespace="79e7eb71-d3f6-4ae8-bfbd-4c5c204bdbd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7334bb-7751-41f3-bce3-24cd4b3adac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9e7eb71-d3f6-4ae8-bfbd-4c5c204bdbd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79e7eb71-d3f6-4ae8-bfbd-4c5c204bdbd1">
      <UserInfo>
        <DisplayName>Rider, Ken@Energy</DisplayName>
        <AccountId>38</AccountId>
        <AccountType/>
      </UserInfo>
      <UserInfo>
        <DisplayName>Jackson, Cenne@Energy</DisplayName>
        <AccountId>50</AccountId>
        <AccountType/>
      </UserInfo>
    </SharedWithUsers>
  </documentManagement>
</p:properties>
</file>

<file path=customXml/itemProps1.xml><?xml version="1.0" encoding="utf-8"?>
<ds:datastoreItem xmlns:ds="http://schemas.openxmlformats.org/officeDocument/2006/customXml" ds:itemID="{1660924F-9AD7-43F0-BEFB-11B1CDC78D54}">
  <ds:schemaRefs>
    <ds:schemaRef ds:uri="797334bb-7751-41f3-bce3-24cd4b3adac5"/>
    <ds:schemaRef ds:uri="79e7eb71-d3f6-4ae8-bfbd-4c5c204bdbd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1EEFD31-6837-4C60-9569-98FF0DBAA330}">
  <ds:schemaRefs>
    <ds:schemaRef ds:uri="http://schemas.microsoft.com/sharepoint/v3/contenttype/forms"/>
  </ds:schemaRefs>
</ds:datastoreItem>
</file>

<file path=customXml/itemProps3.xml><?xml version="1.0" encoding="utf-8"?>
<ds:datastoreItem xmlns:ds="http://schemas.openxmlformats.org/officeDocument/2006/customXml" ds:itemID="{5E70E33F-801E-4F96-B8EE-F146CB6C97ED}">
  <ds:schemaRefs>
    <ds:schemaRef ds:uri="http://www.w3.org/XML/1998/namespace"/>
    <ds:schemaRef ds:uri="http://purl.org/dc/elements/1.1/"/>
    <ds:schemaRef ds:uri="http://schemas.openxmlformats.org/package/2006/metadata/core-properties"/>
    <ds:schemaRef ds:uri="http://schemas.microsoft.com/office/2006/metadata/properties"/>
    <ds:schemaRef ds:uri="http://schemas.microsoft.com/office/2006/documentManagement/types"/>
    <ds:schemaRef ds:uri="797334bb-7751-41f3-bce3-24cd4b3adac5"/>
    <ds:schemaRef ds:uri="http://purl.org/dc/dcmitype/"/>
    <ds:schemaRef ds:uri="http://purl.org/dc/terms/"/>
    <ds:schemaRef ds:uri="http://schemas.microsoft.com/office/infopath/2007/PartnerControls"/>
    <ds:schemaRef ds:uri="79e7eb71-d3f6-4ae8-bfbd-4c5c204bdbd1"/>
  </ds:schemaRefs>
</ds:datastoreItem>
</file>

<file path=docProps/app.xml><?xml version="1.0" encoding="utf-8"?>
<Properties xmlns="http://schemas.openxmlformats.org/officeDocument/2006/extended-properties" xmlns:vt="http://schemas.openxmlformats.org/officeDocument/2006/docPropsVTypes">
  <Template/>
  <TotalTime>0</TotalTime>
  <Words>1851</Words>
  <Application>Microsoft Office PowerPoint</Application>
  <PresentationFormat>Widescreen</PresentationFormat>
  <Paragraphs>345</Paragraphs>
  <Slides>36</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Arial Black</vt:lpstr>
      <vt:lpstr>Calibri</vt:lpstr>
      <vt:lpstr>Tahoma</vt:lpstr>
      <vt:lpstr>Wingdings</vt:lpstr>
      <vt:lpstr>Office Theme</vt:lpstr>
      <vt:lpstr>Staff Workshop (AB 137) California Electric Homes Program (CalEHP) (named in statutes as the Building Initiative for Low-Emissions Development Phase 2)  March 17, 2022 | 10:00 a.m.</vt:lpstr>
      <vt:lpstr>Virtual Housekeeping</vt:lpstr>
      <vt:lpstr>Welcome!</vt:lpstr>
      <vt:lpstr>CA Electric Homes Program:  Workshop Goals  </vt:lpstr>
      <vt:lpstr>Workshop Agenda</vt:lpstr>
      <vt:lpstr>Background California Electric Homes Program (CalEHP)</vt:lpstr>
      <vt:lpstr>Program Background: What is CalEHP? </vt:lpstr>
      <vt:lpstr>Program Budget </vt:lpstr>
      <vt:lpstr>Proposed Program Development Timeline </vt:lpstr>
      <vt:lpstr>Program’s Design Structure </vt:lpstr>
      <vt:lpstr>Draft Proposed Guiding Principles</vt:lpstr>
      <vt:lpstr>Guiding Principles for the Development of CalEHP </vt:lpstr>
      <vt:lpstr>Guiding Principles</vt:lpstr>
      <vt:lpstr>Guiding Principles, continued</vt:lpstr>
      <vt:lpstr>Guiding Principles, continued</vt:lpstr>
      <vt:lpstr>Feedback on Guiding Principles</vt:lpstr>
      <vt:lpstr>Third-Party Administrator Requirements   Potential Program Design Requirements</vt:lpstr>
      <vt:lpstr>Requirements for Third-Party Administrator</vt:lpstr>
      <vt:lpstr>Role of the Third-Party Administrator </vt:lpstr>
      <vt:lpstr>Feedback on Third-Party Administrator Role</vt:lpstr>
      <vt:lpstr>Potential Program Design Requirements </vt:lpstr>
      <vt:lpstr>Potential Program Design Requirements, continued</vt:lpstr>
      <vt:lpstr>Public Comments/Discussion Period</vt:lpstr>
      <vt:lpstr>All-Electric Building Recognition Concept</vt:lpstr>
      <vt:lpstr>All-Electric Market Assistance</vt:lpstr>
      <vt:lpstr>Building and Builder Recognition Concept</vt:lpstr>
      <vt:lpstr>Key Components</vt:lpstr>
      <vt:lpstr>Examples of Similar Efforts</vt:lpstr>
      <vt:lpstr>Potential Assets</vt:lpstr>
      <vt:lpstr>Conceptual Steps for Development</vt:lpstr>
      <vt:lpstr>Feedback on Award Concept</vt:lpstr>
      <vt:lpstr>Public Comments/Discussion Period</vt:lpstr>
      <vt:lpstr>Contact Information</vt:lpstr>
      <vt:lpstr>Solicitation/GFO - Proposed Timeline </vt:lpstr>
      <vt:lpstr>Submit Comments to Docket 21-DECARB-01</vt:lpstr>
      <vt:lpstr>Thank you for participating.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 stakeholder workshop 2021-09-15_ada</dc:title>
  <dc:creator>Buckley, Lindsay@Energy</dc:creator>
  <cp:lastModifiedBy>Gibbs,Richard@Energy</cp:lastModifiedBy>
  <cp:revision>1</cp:revision>
  <dcterms:created xsi:type="dcterms:W3CDTF">2021-11-10T20:53:35Z</dcterms:created>
  <dcterms:modified xsi:type="dcterms:W3CDTF">2022-03-17T18:57:07Z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2021-09-15T00:00:00Z</vt:filetime>
  </property>
  <property fmtid="{D5CDD505-2E9C-101B-9397-08002B2CF9AE}" pid="3" name="Creator">
    <vt:lpwstr>Microsoft® PowerPoint® for Microsoft 365</vt:lpwstr>
  </property>
  <property fmtid="{D5CDD505-2E9C-101B-9397-08002B2CF9AE}" pid="4" name="LastSaved">
    <vt:filetime>2021-11-10T00:00:00Z</vt:filetime>
  </property>
  <property fmtid="{D5CDD505-2E9C-101B-9397-08002B2CF9AE}" pid="5" name="ContentTypeId">
    <vt:lpwstr>0x0101004C4B04185BE2E5418123B7C679E05620</vt:lpwstr>
  </property>
  <property fmtid="{D5CDD505-2E9C-101B-9397-08002B2CF9AE}" pid="6" name="Order">
    <vt:r8>8262000</vt:r8>
  </property>
  <property fmtid="{D5CDD505-2E9C-101B-9397-08002B2CF9AE}" pid="7" name="xd_Signature">
    <vt:bool>false</vt:bool>
  </property>
  <property fmtid="{D5CDD505-2E9C-101B-9397-08002B2CF9AE}" pid="8" name="xd_ProgID">
    <vt:lpwstr/>
  </property>
  <property fmtid="{D5CDD505-2E9C-101B-9397-08002B2CF9AE}" pid="9" name="_ExtendedDescription">
    <vt:lpwstr/>
  </property>
  <property fmtid="{D5CDD505-2E9C-101B-9397-08002B2CF9AE}" pid="10" name="TriggerFlowInfo">
    <vt:lpwstr/>
  </property>
  <property fmtid="{D5CDD505-2E9C-101B-9397-08002B2CF9AE}" pid="11" name="ComplianceAssetId">
    <vt:lpwstr/>
  </property>
  <property fmtid="{D5CDD505-2E9C-101B-9397-08002B2CF9AE}" pid="12" name="TemplateUrl">
    <vt:lpwstr/>
  </property>
</Properties>
</file>