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80" r:id="rId2"/>
    <p:sldId id="789" r:id="rId3"/>
    <p:sldId id="489" r:id="rId4"/>
    <p:sldId id="2134804462" r:id="rId5"/>
    <p:sldId id="2134804450" r:id="rId6"/>
    <p:sldId id="2134804456" r:id="rId7"/>
    <p:sldId id="426" r:id="rId8"/>
  </p:sldIdLst>
  <p:sldSz cx="12192000" cy="6858000"/>
  <p:notesSz cx="6953250" cy="923925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696">
          <p15:clr>
            <a:srgbClr val="A4A3A4"/>
          </p15:clr>
        </p15:guide>
        <p15:guide id="2" orient="horz" pos="733">
          <p15:clr>
            <a:srgbClr val="A4A3A4"/>
          </p15:clr>
        </p15:guide>
        <p15:guide id="3" orient="horz" pos="4080">
          <p15:clr>
            <a:srgbClr val="A4A3A4"/>
          </p15:clr>
        </p15:guide>
        <p15:guide id="4" orient="horz" pos="2112">
          <p15:clr>
            <a:srgbClr val="A4A3A4"/>
          </p15:clr>
        </p15:guide>
        <p15:guide id="5" orient="horz" pos="2352">
          <p15:clr>
            <a:srgbClr val="A4A3A4"/>
          </p15:clr>
        </p15:guide>
        <p15:guide id="6" orient="horz" pos="3552">
          <p15:clr>
            <a:srgbClr val="A4A3A4"/>
          </p15:clr>
        </p15:guide>
        <p15:guide id="7" pos="3984">
          <p15:clr>
            <a:srgbClr val="A4A3A4"/>
          </p15:clr>
        </p15:guide>
        <p15:guide id="8" pos="384">
          <p15:clr>
            <a:srgbClr val="A4A3A4"/>
          </p15:clr>
        </p15:guide>
        <p15:guide id="9" pos="7296">
          <p15:clr>
            <a:srgbClr val="A4A3A4"/>
          </p15:clr>
        </p15:guide>
        <p15:guide id="10" pos="372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10">
          <p15:clr>
            <a:srgbClr val="A4A3A4"/>
          </p15:clr>
        </p15:guide>
        <p15:guide id="2" pos="219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B3BF"/>
    <a:srgbClr val="4E87A0"/>
    <a:srgbClr val="074F71"/>
    <a:srgbClr val="005293"/>
    <a:srgbClr val="00BBE0"/>
    <a:srgbClr val="A39382"/>
    <a:srgbClr val="658D1B"/>
    <a:srgbClr val="D58C00"/>
    <a:srgbClr val="A497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47" autoAdjust="0"/>
    <p:restoredTop sz="86385" autoAdjust="0"/>
  </p:normalViewPr>
  <p:slideViewPr>
    <p:cSldViewPr>
      <p:cViewPr varScale="1">
        <p:scale>
          <a:sx n="98" d="100"/>
          <a:sy n="98" d="100"/>
        </p:scale>
        <p:origin x="276" y="90"/>
      </p:cViewPr>
      <p:guideLst>
        <p:guide orient="horz" pos="3696"/>
        <p:guide orient="horz" pos="733"/>
        <p:guide orient="horz" pos="4080"/>
        <p:guide orient="horz" pos="2112"/>
        <p:guide orient="horz" pos="2352"/>
        <p:guide orient="horz" pos="3552"/>
        <p:guide pos="3984"/>
        <p:guide pos="384"/>
        <p:guide pos="7296"/>
        <p:guide pos="372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76" y="-90"/>
      </p:cViewPr>
      <p:guideLst>
        <p:guide orient="horz" pos="2910"/>
        <p:guide pos="219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1963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8566" y="0"/>
            <a:ext cx="3013075" cy="461963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EDE9E00-BDFA-4738-B778-844316FC2B87}" type="datetimeFigureOut">
              <a:rPr lang="en-US"/>
              <a:pPr>
                <a:defRPr/>
              </a:pPr>
              <a:t>1/22/2021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5684"/>
            <a:ext cx="3013075" cy="461963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8566" y="8775684"/>
            <a:ext cx="3013075" cy="461963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D43BA62-77E2-436A-9B75-CAB2AA5900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2820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3567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8566" y="0"/>
            <a:ext cx="3013075" cy="463567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686C588-F9F2-4AFD-AB4D-9A1D070D0A1A}" type="datetimeFigureOut">
              <a:rPr lang="en-US"/>
              <a:pPr>
                <a:defRPr/>
              </a:pPr>
              <a:t>1/22/2021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3263" y="1154113"/>
            <a:ext cx="5546725" cy="31194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28" tIns="46264" rIns="92528" bIns="46264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325" y="4446389"/>
            <a:ext cx="5562600" cy="3637955"/>
          </a:xfrm>
          <a:prstGeom prst="rect">
            <a:avLst/>
          </a:prstGeom>
        </p:spPr>
        <p:txBody>
          <a:bodyPr vert="horz" lIns="92528" tIns="46264" rIns="92528" bIns="46264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5684"/>
            <a:ext cx="3013075" cy="463566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8566" y="8775684"/>
            <a:ext cx="3013075" cy="463566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6FC4E57-CF3E-4AF6-9585-874A33FD8D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4142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6FC4E57-CF3E-4AF6-9585-874A33FD8D91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9087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2970" indent="-22297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/>
              <a:t>Units</a:t>
            </a:r>
          </a:p>
          <a:p>
            <a:pPr marL="222970" indent="-22297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/>
              <a:t>Fuelings</a:t>
            </a:r>
          </a:p>
          <a:p>
            <a:pPr marL="222970" indent="-22297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/>
              <a:t>Cost Reductions</a:t>
            </a:r>
          </a:p>
          <a:p>
            <a:pPr marL="222970" indent="-22297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/>
              <a:t>Customer list – rattle off some names</a:t>
            </a:r>
          </a:p>
          <a:p>
            <a:pPr marL="222970" indent="-22297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TR –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51791" indent="-289150">
              <a:defRPr>
                <a:solidFill>
                  <a:schemeClr val="tx1"/>
                </a:solidFill>
                <a:latin typeface="Arial" charset="0"/>
              </a:defRPr>
            </a:lvl2pPr>
            <a:lvl3pPr marL="1156602" indent="-231320">
              <a:defRPr>
                <a:solidFill>
                  <a:schemeClr val="tx1"/>
                </a:solidFill>
                <a:latin typeface="Arial" charset="0"/>
              </a:defRPr>
            </a:lvl3pPr>
            <a:lvl4pPr marL="1619242" indent="-231320">
              <a:defRPr>
                <a:solidFill>
                  <a:schemeClr val="tx1"/>
                </a:solidFill>
                <a:latin typeface="Arial" charset="0"/>
              </a:defRPr>
            </a:lvl4pPr>
            <a:lvl5pPr marL="2081883" indent="-231320">
              <a:defRPr>
                <a:solidFill>
                  <a:schemeClr val="tx1"/>
                </a:solidFill>
                <a:latin typeface="Arial" charset="0"/>
              </a:defRPr>
            </a:lvl5pPr>
            <a:lvl6pPr marL="2544524" indent="-2313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07164" indent="-2313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69805" indent="-2313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32446" indent="-2313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AA187C-E6A6-4155-8A91-44E6AB57608E}" type="slidenum">
              <a:rPr lang="en-US" altLang="en-U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3930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err="1">
                <a:solidFill>
                  <a:schemeClr val="accent6"/>
                </a:solidFill>
                <a:latin typeface="Manrope" panose="00000506000000000000" pitchFamily="50" charset="0"/>
              </a:rPr>
              <a:t>GenSure</a:t>
            </a:r>
            <a:r>
              <a:rPr lang="en-US" sz="1200" dirty="0">
                <a:solidFill>
                  <a:schemeClr val="accent6"/>
                </a:solidFill>
                <a:latin typeface="Manrope" panose="00000506000000000000" pitchFamily="50" charset="0"/>
              </a:rPr>
              <a:t> HP Systems are efficient, ultra reliable and environmentally responsible </a:t>
            </a:r>
            <a:r>
              <a:rPr lang="en-US" sz="1200" b="1" dirty="0">
                <a:solidFill>
                  <a:schemeClr val="accent6"/>
                </a:solidFill>
                <a:latin typeface="Manrope" panose="00000506000000000000" pitchFamily="50" charset="0"/>
              </a:rPr>
              <a:t>replacements for diesel generators </a:t>
            </a:r>
            <a:r>
              <a:rPr lang="en-US" sz="1200" dirty="0">
                <a:solidFill>
                  <a:schemeClr val="accent6"/>
                </a:solidFill>
                <a:latin typeface="Manrope" panose="00000506000000000000" pitchFamily="50" charset="0"/>
              </a:rPr>
              <a:t>in high power, mission critical applications.</a:t>
            </a:r>
          </a:p>
          <a:p>
            <a:endParaRPr lang="en-US" sz="1200" dirty="0">
              <a:solidFill>
                <a:schemeClr val="accent6"/>
              </a:solidFill>
              <a:latin typeface="Manrope" panose="00000506000000000000" pitchFamily="50" charset="0"/>
            </a:endParaRPr>
          </a:p>
          <a:p>
            <a:r>
              <a:rPr lang="en-US" sz="1200" dirty="0">
                <a:solidFill>
                  <a:schemeClr val="accent6"/>
                </a:solidFill>
                <a:latin typeface="Manrope" panose="00000506000000000000" pitchFamily="50" charset="0"/>
              </a:rPr>
              <a:t>Scaling based on our 125kW </a:t>
            </a:r>
            <a:r>
              <a:rPr lang="en-US" sz="1200" dirty="0" err="1">
                <a:solidFill>
                  <a:schemeClr val="accent6"/>
                </a:solidFill>
                <a:latin typeface="Manrope" panose="00000506000000000000" pitchFamily="50" charset="0"/>
              </a:rPr>
              <a:t>ProGen</a:t>
            </a:r>
            <a:r>
              <a:rPr lang="en-US" sz="1200" dirty="0">
                <a:solidFill>
                  <a:schemeClr val="accent6"/>
                </a:solidFill>
                <a:latin typeface="Manrope" panose="00000506000000000000" pitchFamily="50" charset="0"/>
              </a:rPr>
              <a:t> </a:t>
            </a:r>
            <a:r>
              <a:rPr lang="en-US" sz="1200" dirty="0" err="1">
                <a:solidFill>
                  <a:schemeClr val="accent6"/>
                </a:solidFill>
                <a:latin typeface="Manrope" panose="00000506000000000000" pitchFamily="50" charset="0"/>
              </a:rPr>
              <a:t>GenSure</a:t>
            </a:r>
            <a:r>
              <a:rPr lang="en-US" sz="1200" dirty="0">
                <a:solidFill>
                  <a:schemeClr val="accent6"/>
                </a:solidFill>
                <a:latin typeface="Manrope" panose="00000506000000000000" pitchFamily="50" charset="0"/>
              </a:rPr>
              <a:t> platform, these systems enable growth and capacity expansion for the life of your facility needs.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FC4E57-CF3E-4AF6-9585-874A33FD8D9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37473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6FC4E57-CF3E-4AF6-9585-874A33FD8D91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920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rgbClr val="074F7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9" descr="Plug_Power_2210_v01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599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9163" y="266700"/>
            <a:ext cx="2057400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01369" y="6293078"/>
            <a:ext cx="5181600" cy="457200"/>
          </a:xfrm>
        </p:spPr>
        <p:txBody>
          <a:bodyPr>
            <a:normAutofit/>
          </a:bodyPr>
          <a:lstStyle>
            <a:lvl1pPr marL="0" indent="0" algn="r">
              <a:buNone/>
              <a:defRPr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8077200" y="2165912"/>
            <a:ext cx="3962400" cy="1554480"/>
          </a:xfrm>
        </p:spPr>
        <p:txBody>
          <a:bodyPr>
            <a:noAutofit/>
          </a:bodyPr>
          <a:lstStyle>
            <a:lvl1pPr>
              <a:defRPr sz="3600" cap="none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8077200" y="3886200"/>
            <a:ext cx="3505201" cy="533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51490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2625" indent="-280988"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71550" indent="-228600"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60475" indent="-228600"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39875" indent="-228600"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910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444753"/>
            <a:ext cx="5384800" cy="4525963"/>
          </a:xfrm>
        </p:spPr>
        <p:txBody>
          <a:bodyPr>
            <a:normAutofit/>
          </a:bodyPr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2625" indent="-285750"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71550" indent="-228600"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60475" indent="-228600"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82725" indent="-228600"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44753"/>
            <a:ext cx="5384800" cy="4525963"/>
          </a:xfrm>
        </p:spPr>
        <p:txBody>
          <a:bodyPr>
            <a:normAutofit/>
          </a:bodyPr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2625" indent="-285750"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71550" indent="-228600"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60475" indent="-228600"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82725" indent="-228600"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535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34962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7368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1447800"/>
            <a:ext cx="7315200" cy="3810001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6239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bg>
      <p:bgPr>
        <a:solidFill>
          <a:srgbClr val="00BB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9" descr="Plug_Power_2199_v02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0"/>
            <a:ext cx="9532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9163" y="266700"/>
            <a:ext cx="2057400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032000" y="2438400"/>
            <a:ext cx="8636000" cy="2743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8377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and Vertical Text">
    <p:bg>
      <p:bgPr>
        <a:solidFill>
          <a:srgbClr val="A393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9" descr="Plug_Power_7530_v01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-28575"/>
            <a:ext cx="9448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9163" y="266700"/>
            <a:ext cx="2057400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032000" y="2438400"/>
            <a:ext cx="8636000" cy="2743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53224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and Vertical Text">
    <p:bg>
      <p:bgPr>
        <a:solidFill>
          <a:srgbClr val="D58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9" descr="Plug_Power_1385_v01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15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9163" y="266700"/>
            <a:ext cx="2057400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032000" y="2438400"/>
            <a:ext cx="8636000" cy="2743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02933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and Vertical Text">
    <p:bg>
      <p:bgPr>
        <a:solidFill>
          <a:srgbClr val="658D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9" descr="Plug_Power_370_v01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0"/>
            <a:ext cx="9525000" cy="6858000"/>
          </a:xfrm>
          <a:prstGeom prst="rect">
            <a:avLst/>
          </a:prstGeom>
          <a:solidFill>
            <a:srgbClr val="658D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9163" y="266700"/>
            <a:ext cx="2057400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032000" y="2438400"/>
            <a:ext cx="8636000" cy="2743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5204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and Vertical Text">
    <p:bg>
      <p:bgPr>
        <a:solidFill>
          <a:srgbClr val="4E87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9" descr="Plug_Power_7697_v01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100" y="0"/>
            <a:ext cx="9486900" cy="6858000"/>
          </a:xfrm>
          <a:prstGeom prst="rect">
            <a:avLst/>
          </a:prstGeom>
          <a:solidFill>
            <a:srgbClr val="4E87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9163" y="266700"/>
            <a:ext cx="2057400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032000" y="2438400"/>
            <a:ext cx="8636000" cy="2743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65994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bg>
      <p:bgPr>
        <a:solidFill>
          <a:srgbClr val="074F7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Plug_Power_2210_v01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0"/>
            <a:ext cx="94980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/>
          <p:cNvCxnSpPr>
            <a:cxnSpLocks/>
          </p:cNvCxnSpPr>
          <p:nvPr userDrawn="1"/>
        </p:nvCxnSpPr>
        <p:spPr>
          <a:xfrm>
            <a:off x="8077201" y="3201988"/>
            <a:ext cx="3733799" cy="0"/>
          </a:xfrm>
          <a:prstGeom prst="line">
            <a:avLst/>
          </a:prstGeom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3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2247900"/>
            <a:ext cx="2057400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87826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LUG | Plug Power Stock Price">
            <a:extLst>
              <a:ext uri="{FF2B5EF4-FFF2-40B4-BE49-F238E27FC236}">
                <a16:creationId xmlns:a16="http://schemas.microsoft.com/office/drawing/2014/main" id="{3BAFEC59-700A-4642-BAF7-BDFA6437AED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93183" y="425420"/>
            <a:ext cx="889216" cy="310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538FB18-C26B-3A40-8ECA-AA6F310EC711}"/>
              </a:ext>
            </a:extLst>
          </p:cNvPr>
          <p:cNvSpPr/>
          <p:nvPr userDrawn="1"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74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5598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7296">
          <p15:clr>
            <a:srgbClr val="FBAE40"/>
          </p15:clr>
        </p15:guide>
        <p15:guide id="4" pos="384">
          <p15:clr>
            <a:srgbClr val="FBAE40"/>
          </p15:clr>
        </p15:guide>
        <p15:guide id="5" orient="horz" pos="4056">
          <p15:clr>
            <a:srgbClr val="FBAE40"/>
          </p15:clr>
        </p15:guide>
        <p15:guide id="6" orient="horz" pos="264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5">
            <a:extLst>
              <a:ext uri="{FF2B5EF4-FFF2-40B4-BE49-F238E27FC236}">
                <a16:creationId xmlns:a16="http://schemas.microsoft.com/office/drawing/2014/main" id="{8901842B-AEA8-E843-91B8-FFE51BA08A2A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0633075" y="292100"/>
            <a:ext cx="949325" cy="330200"/>
            <a:chOff x="11651615" y="4088766"/>
            <a:chExt cx="1614488" cy="563562"/>
          </a:xfrm>
        </p:grpSpPr>
        <p:sp>
          <p:nvSpPr>
            <p:cNvPr id="5" name="Freeform 6">
              <a:extLst>
                <a:ext uri="{FF2B5EF4-FFF2-40B4-BE49-F238E27FC236}">
                  <a16:creationId xmlns:a16="http://schemas.microsoft.com/office/drawing/2014/main" id="{918DDC0B-D51F-D04C-9B95-4ABF6FE0BEF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832590" y="4436428"/>
              <a:ext cx="220663" cy="215900"/>
            </a:xfrm>
            <a:custGeom>
              <a:avLst/>
              <a:gdLst>
                <a:gd name="T0" fmla="*/ 98718 w 418"/>
                <a:gd name="T1" fmla="*/ 530 h 407"/>
                <a:gd name="T2" fmla="*/ 66516 w 418"/>
                <a:gd name="T3" fmla="*/ 7957 h 407"/>
                <a:gd name="T4" fmla="*/ 38537 w 418"/>
                <a:gd name="T5" fmla="*/ 24401 h 407"/>
                <a:gd name="T6" fmla="*/ 17949 w 418"/>
                <a:gd name="T7" fmla="*/ 47742 h 407"/>
                <a:gd name="T8" fmla="*/ 4223 w 418"/>
                <a:gd name="T9" fmla="*/ 75857 h 407"/>
                <a:gd name="T10" fmla="*/ 0 w 418"/>
                <a:gd name="T11" fmla="*/ 107685 h 407"/>
                <a:gd name="T12" fmla="*/ 528 w 418"/>
                <a:gd name="T13" fmla="*/ 119355 h 407"/>
                <a:gd name="T14" fmla="*/ 8446 w 418"/>
                <a:gd name="T15" fmla="*/ 150122 h 407"/>
                <a:gd name="T16" fmla="*/ 23756 w 418"/>
                <a:gd name="T17" fmla="*/ 176645 h 407"/>
                <a:gd name="T18" fmla="*/ 46983 w 418"/>
                <a:gd name="T19" fmla="*/ 197334 h 407"/>
                <a:gd name="T20" fmla="*/ 76018 w 418"/>
                <a:gd name="T21" fmla="*/ 210595 h 407"/>
                <a:gd name="T22" fmla="*/ 109804 w 418"/>
                <a:gd name="T23" fmla="*/ 215900 h 407"/>
                <a:gd name="T24" fmla="*/ 133031 w 418"/>
                <a:gd name="T25" fmla="*/ 213778 h 407"/>
                <a:gd name="T26" fmla="*/ 164177 w 418"/>
                <a:gd name="T27" fmla="*/ 202638 h 407"/>
                <a:gd name="T28" fmla="*/ 189517 w 418"/>
                <a:gd name="T29" fmla="*/ 183542 h 407"/>
                <a:gd name="T30" fmla="*/ 207993 w 418"/>
                <a:gd name="T31" fmla="*/ 159140 h 407"/>
                <a:gd name="T32" fmla="*/ 218551 w 418"/>
                <a:gd name="T33" fmla="*/ 129434 h 407"/>
                <a:gd name="T34" fmla="*/ 220663 w 418"/>
                <a:gd name="T35" fmla="*/ 107154 h 407"/>
                <a:gd name="T36" fmla="*/ 218551 w 418"/>
                <a:gd name="T37" fmla="*/ 85405 h 407"/>
                <a:gd name="T38" fmla="*/ 207993 w 418"/>
                <a:gd name="T39" fmla="*/ 56229 h 407"/>
                <a:gd name="T40" fmla="*/ 189517 w 418"/>
                <a:gd name="T41" fmla="*/ 31298 h 407"/>
                <a:gd name="T42" fmla="*/ 164177 w 418"/>
                <a:gd name="T43" fmla="*/ 12731 h 407"/>
                <a:gd name="T44" fmla="*/ 133559 w 418"/>
                <a:gd name="T45" fmla="*/ 2122 h 407"/>
                <a:gd name="T46" fmla="*/ 173152 w 418"/>
                <a:gd name="T47" fmla="*/ 108746 h 407"/>
                <a:gd name="T48" fmla="*/ 171568 w 418"/>
                <a:gd name="T49" fmla="*/ 121477 h 407"/>
                <a:gd name="T50" fmla="*/ 165761 w 418"/>
                <a:gd name="T51" fmla="*/ 139513 h 407"/>
                <a:gd name="T52" fmla="*/ 155203 w 418"/>
                <a:gd name="T53" fmla="*/ 154366 h 407"/>
                <a:gd name="T54" fmla="*/ 140950 w 418"/>
                <a:gd name="T55" fmla="*/ 165506 h 407"/>
                <a:gd name="T56" fmla="*/ 124057 w 418"/>
                <a:gd name="T57" fmla="*/ 171871 h 407"/>
                <a:gd name="T58" fmla="*/ 110332 w 418"/>
                <a:gd name="T59" fmla="*/ 172932 h 407"/>
                <a:gd name="T60" fmla="*/ 90799 w 418"/>
                <a:gd name="T61" fmla="*/ 170280 h 407"/>
                <a:gd name="T62" fmla="*/ 74434 w 418"/>
                <a:gd name="T63" fmla="*/ 161792 h 407"/>
                <a:gd name="T64" fmla="*/ 61237 w 418"/>
                <a:gd name="T65" fmla="*/ 149061 h 407"/>
                <a:gd name="T66" fmla="*/ 52262 w 418"/>
                <a:gd name="T67" fmla="*/ 133147 h 407"/>
                <a:gd name="T68" fmla="*/ 47511 w 418"/>
                <a:gd name="T69" fmla="*/ 114581 h 407"/>
                <a:gd name="T70" fmla="*/ 47511 w 418"/>
                <a:gd name="T71" fmla="*/ 107154 h 407"/>
                <a:gd name="T72" fmla="*/ 50151 w 418"/>
                <a:gd name="T73" fmla="*/ 87527 h 407"/>
                <a:gd name="T74" fmla="*/ 57541 w 418"/>
                <a:gd name="T75" fmla="*/ 71083 h 407"/>
                <a:gd name="T76" fmla="*/ 69155 w 418"/>
                <a:gd name="T77" fmla="*/ 56760 h 407"/>
                <a:gd name="T78" fmla="*/ 84992 w 418"/>
                <a:gd name="T79" fmla="*/ 47212 h 407"/>
                <a:gd name="T80" fmla="*/ 102941 w 418"/>
                <a:gd name="T81" fmla="*/ 42437 h 407"/>
                <a:gd name="T82" fmla="*/ 116138 w 418"/>
                <a:gd name="T83" fmla="*/ 42437 h 407"/>
                <a:gd name="T84" fmla="*/ 135143 w 418"/>
                <a:gd name="T85" fmla="*/ 47212 h 407"/>
                <a:gd name="T86" fmla="*/ 150452 w 418"/>
                <a:gd name="T87" fmla="*/ 57821 h 407"/>
                <a:gd name="T88" fmla="*/ 162594 w 418"/>
                <a:gd name="T89" fmla="*/ 71083 h 407"/>
                <a:gd name="T90" fmla="*/ 169984 w 418"/>
                <a:gd name="T91" fmla="*/ 88588 h 407"/>
                <a:gd name="T92" fmla="*/ 173152 w 418"/>
                <a:gd name="T93" fmla="*/ 107685 h 40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18" h="407">
                  <a:moveTo>
                    <a:pt x="209" y="0"/>
                  </a:moveTo>
                  <a:lnTo>
                    <a:pt x="209" y="0"/>
                  </a:lnTo>
                  <a:lnTo>
                    <a:pt x="187" y="1"/>
                  </a:lnTo>
                  <a:lnTo>
                    <a:pt x="165" y="4"/>
                  </a:lnTo>
                  <a:lnTo>
                    <a:pt x="146" y="10"/>
                  </a:lnTo>
                  <a:lnTo>
                    <a:pt x="126" y="15"/>
                  </a:lnTo>
                  <a:lnTo>
                    <a:pt x="107" y="24"/>
                  </a:lnTo>
                  <a:lnTo>
                    <a:pt x="90" y="35"/>
                  </a:lnTo>
                  <a:lnTo>
                    <a:pt x="73" y="46"/>
                  </a:lnTo>
                  <a:lnTo>
                    <a:pt x="59" y="59"/>
                  </a:lnTo>
                  <a:lnTo>
                    <a:pt x="47" y="75"/>
                  </a:lnTo>
                  <a:lnTo>
                    <a:pt x="34" y="90"/>
                  </a:lnTo>
                  <a:lnTo>
                    <a:pt x="24" y="106"/>
                  </a:lnTo>
                  <a:lnTo>
                    <a:pt x="16" y="124"/>
                  </a:lnTo>
                  <a:lnTo>
                    <a:pt x="8" y="143"/>
                  </a:lnTo>
                  <a:lnTo>
                    <a:pt x="4" y="162"/>
                  </a:lnTo>
                  <a:lnTo>
                    <a:pt x="1" y="182"/>
                  </a:lnTo>
                  <a:lnTo>
                    <a:pt x="0" y="203"/>
                  </a:lnTo>
                  <a:lnTo>
                    <a:pt x="0" y="205"/>
                  </a:lnTo>
                  <a:lnTo>
                    <a:pt x="1" y="225"/>
                  </a:lnTo>
                  <a:lnTo>
                    <a:pt x="4" y="244"/>
                  </a:lnTo>
                  <a:lnTo>
                    <a:pt x="8" y="264"/>
                  </a:lnTo>
                  <a:lnTo>
                    <a:pt x="16" y="283"/>
                  </a:lnTo>
                  <a:lnTo>
                    <a:pt x="24" y="301"/>
                  </a:lnTo>
                  <a:lnTo>
                    <a:pt x="34" y="318"/>
                  </a:lnTo>
                  <a:lnTo>
                    <a:pt x="45" y="333"/>
                  </a:lnTo>
                  <a:lnTo>
                    <a:pt x="59" y="348"/>
                  </a:lnTo>
                  <a:lnTo>
                    <a:pt x="73" y="360"/>
                  </a:lnTo>
                  <a:lnTo>
                    <a:pt x="89" y="372"/>
                  </a:lnTo>
                  <a:lnTo>
                    <a:pt x="106" y="382"/>
                  </a:lnTo>
                  <a:lnTo>
                    <a:pt x="124" y="390"/>
                  </a:lnTo>
                  <a:lnTo>
                    <a:pt x="144" y="397"/>
                  </a:lnTo>
                  <a:lnTo>
                    <a:pt x="164" y="403"/>
                  </a:lnTo>
                  <a:lnTo>
                    <a:pt x="187" y="406"/>
                  </a:lnTo>
                  <a:lnTo>
                    <a:pt x="208" y="407"/>
                  </a:lnTo>
                  <a:lnTo>
                    <a:pt x="230" y="406"/>
                  </a:lnTo>
                  <a:lnTo>
                    <a:pt x="252" y="403"/>
                  </a:lnTo>
                  <a:lnTo>
                    <a:pt x="273" y="397"/>
                  </a:lnTo>
                  <a:lnTo>
                    <a:pt x="293" y="390"/>
                  </a:lnTo>
                  <a:lnTo>
                    <a:pt x="311" y="382"/>
                  </a:lnTo>
                  <a:lnTo>
                    <a:pt x="328" y="372"/>
                  </a:lnTo>
                  <a:lnTo>
                    <a:pt x="343" y="360"/>
                  </a:lnTo>
                  <a:lnTo>
                    <a:pt x="359" y="346"/>
                  </a:lnTo>
                  <a:lnTo>
                    <a:pt x="372" y="332"/>
                  </a:lnTo>
                  <a:lnTo>
                    <a:pt x="383" y="316"/>
                  </a:lnTo>
                  <a:lnTo>
                    <a:pt x="394" y="300"/>
                  </a:lnTo>
                  <a:lnTo>
                    <a:pt x="403" y="283"/>
                  </a:lnTo>
                  <a:lnTo>
                    <a:pt x="408" y="263"/>
                  </a:lnTo>
                  <a:lnTo>
                    <a:pt x="414" y="244"/>
                  </a:lnTo>
                  <a:lnTo>
                    <a:pt x="417" y="223"/>
                  </a:lnTo>
                  <a:lnTo>
                    <a:pt x="418" y="203"/>
                  </a:lnTo>
                  <a:lnTo>
                    <a:pt x="418" y="202"/>
                  </a:lnTo>
                  <a:lnTo>
                    <a:pt x="417" y="181"/>
                  </a:lnTo>
                  <a:lnTo>
                    <a:pt x="414" y="161"/>
                  </a:lnTo>
                  <a:lnTo>
                    <a:pt x="408" y="141"/>
                  </a:lnTo>
                  <a:lnTo>
                    <a:pt x="403" y="123"/>
                  </a:lnTo>
                  <a:lnTo>
                    <a:pt x="394" y="106"/>
                  </a:lnTo>
                  <a:lnTo>
                    <a:pt x="384" y="89"/>
                  </a:lnTo>
                  <a:lnTo>
                    <a:pt x="372" y="73"/>
                  </a:lnTo>
                  <a:lnTo>
                    <a:pt x="359" y="59"/>
                  </a:lnTo>
                  <a:lnTo>
                    <a:pt x="345" y="46"/>
                  </a:lnTo>
                  <a:lnTo>
                    <a:pt x="329" y="34"/>
                  </a:lnTo>
                  <a:lnTo>
                    <a:pt x="311" y="24"/>
                  </a:lnTo>
                  <a:lnTo>
                    <a:pt x="293" y="15"/>
                  </a:lnTo>
                  <a:lnTo>
                    <a:pt x="274" y="8"/>
                  </a:lnTo>
                  <a:lnTo>
                    <a:pt x="253" y="4"/>
                  </a:lnTo>
                  <a:lnTo>
                    <a:pt x="232" y="1"/>
                  </a:lnTo>
                  <a:lnTo>
                    <a:pt x="209" y="0"/>
                  </a:lnTo>
                  <a:close/>
                  <a:moveTo>
                    <a:pt x="328" y="205"/>
                  </a:moveTo>
                  <a:lnTo>
                    <a:pt x="328" y="205"/>
                  </a:lnTo>
                  <a:lnTo>
                    <a:pt x="326" y="216"/>
                  </a:lnTo>
                  <a:lnTo>
                    <a:pt x="325" y="229"/>
                  </a:lnTo>
                  <a:lnTo>
                    <a:pt x="322" y="240"/>
                  </a:lnTo>
                  <a:lnTo>
                    <a:pt x="319" y="251"/>
                  </a:lnTo>
                  <a:lnTo>
                    <a:pt x="314" y="263"/>
                  </a:lnTo>
                  <a:lnTo>
                    <a:pt x="308" y="273"/>
                  </a:lnTo>
                  <a:lnTo>
                    <a:pt x="302" y="283"/>
                  </a:lnTo>
                  <a:lnTo>
                    <a:pt x="294" y="291"/>
                  </a:lnTo>
                  <a:lnTo>
                    <a:pt x="287" y="298"/>
                  </a:lnTo>
                  <a:lnTo>
                    <a:pt x="277" y="305"/>
                  </a:lnTo>
                  <a:lnTo>
                    <a:pt x="267" y="312"/>
                  </a:lnTo>
                  <a:lnTo>
                    <a:pt x="257" y="316"/>
                  </a:lnTo>
                  <a:lnTo>
                    <a:pt x="246" y="321"/>
                  </a:lnTo>
                  <a:lnTo>
                    <a:pt x="235" y="324"/>
                  </a:lnTo>
                  <a:lnTo>
                    <a:pt x="222" y="326"/>
                  </a:lnTo>
                  <a:lnTo>
                    <a:pt x="209" y="326"/>
                  </a:lnTo>
                  <a:lnTo>
                    <a:pt x="196" y="326"/>
                  </a:lnTo>
                  <a:lnTo>
                    <a:pt x="184" y="324"/>
                  </a:lnTo>
                  <a:lnTo>
                    <a:pt x="172" y="321"/>
                  </a:lnTo>
                  <a:lnTo>
                    <a:pt x="161" y="316"/>
                  </a:lnTo>
                  <a:lnTo>
                    <a:pt x="151" y="312"/>
                  </a:lnTo>
                  <a:lnTo>
                    <a:pt x="141" y="305"/>
                  </a:lnTo>
                  <a:lnTo>
                    <a:pt x="131" y="298"/>
                  </a:lnTo>
                  <a:lnTo>
                    <a:pt x="124" y="290"/>
                  </a:lnTo>
                  <a:lnTo>
                    <a:pt x="116" y="281"/>
                  </a:lnTo>
                  <a:lnTo>
                    <a:pt x="110" y="271"/>
                  </a:lnTo>
                  <a:lnTo>
                    <a:pt x="105" y="261"/>
                  </a:lnTo>
                  <a:lnTo>
                    <a:pt x="99" y="251"/>
                  </a:lnTo>
                  <a:lnTo>
                    <a:pt x="96" y="240"/>
                  </a:lnTo>
                  <a:lnTo>
                    <a:pt x="93" y="227"/>
                  </a:lnTo>
                  <a:lnTo>
                    <a:pt x="90" y="216"/>
                  </a:lnTo>
                  <a:lnTo>
                    <a:pt x="90" y="203"/>
                  </a:lnTo>
                  <a:lnTo>
                    <a:pt x="90" y="202"/>
                  </a:lnTo>
                  <a:lnTo>
                    <a:pt x="90" y="189"/>
                  </a:lnTo>
                  <a:lnTo>
                    <a:pt x="93" y="178"/>
                  </a:lnTo>
                  <a:lnTo>
                    <a:pt x="95" y="165"/>
                  </a:lnTo>
                  <a:lnTo>
                    <a:pt x="99" y="154"/>
                  </a:lnTo>
                  <a:lnTo>
                    <a:pt x="103" y="144"/>
                  </a:lnTo>
                  <a:lnTo>
                    <a:pt x="109" y="134"/>
                  </a:lnTo>
                  <a:lnTo>
                    <a:pt x="116" y="124"/>
                  </a:lnTo>
                  <a:lnTo>
                    <a:pt x="123" y="116"/>
                  </a:lnTo>
                  <a:lnTo>
                    <a:pt x="131" y="107"/>
                  </a:lnTo>
                  <a:lnTo>
                    <a:pt x="140" y="100"/>
                  </a:lnTo>
                  <a:lnTo>
                    <a:pt x="150" y="94"/>
                  </a:lnTo>
                  <a:lnTo>
                    <a:pt x="161" y="89"/>
                  </a:lnTo>
                  <a:lnTo>
                    <a:pt x="171" y="85"/>
                  </a:lnTo>
                  <a:lnTo>
                    <a:pt x="184" y="82"/>
                  </a:lnTo>
                  <a:lnTo>
                    <a:pt x="195" y="80"/>
                  </a:lnTo>
                  <a:lnTo>
                    <a:pt x="208" y="79"/>
                  </a:lnTo>
                  <a:lnTo>
                    <a:pt x="220" y="80"/>
                  </a:lnTo>
                  <a:lnTo>
                    <a:pt x="233" y="82"/>
                  </a:lnTo>
                  <a:lnTo>
                    <a:pt x="244" y="85"/>
                  </a:lnTo>
                  <a:lnTo>
                    <a:pt x="256" y="89"/>
                  </a:lnTo>
                  <a:lnTo>
                    <a:pt x="267" y="94"/>
                  </a:lnTo>
                  <a:lnTo>
                    <a:pt x="277" y="102"/>
                  </a:lnTo>
                  <a:lnTo>
                    <a:pt x="285" y="109"/>
                  </a:lnTo>
                  <a:lnTo>
                    <a:pt x="294" y="116"/>
                  </a:lnTo>
                  <a:lnTo>
                    <a:pt x="301" y="124"/>
                  </a:lnTo>
                  <a:lnTo>
                    <a:pt x="308" y="134"/>
                  </a:lnTo>
                  <a:lnTo>
                    <a:pt x="314" y="144"/>
                  </a:lnTo>
                  <a:lnTo>
                    <a:pt x="318" y="155"/>
                  </a:lnTo>
                  <a:lnTo>
                    <a:pt x="322" y="167"/>
                  </a:lnTo>
                  <a:lnTo>
                    <a:pt x="325" y="178"/>
                  </a:lnTo>
                  <a:lnTo>
                    <a:pt x="326" y="191"/>
                  </a:lnTo>
                  <a:lnTo>
                    <a:pt x="328" y="203"/>
                  </a:lnTo>
                  <a:lnTo>
                    <a:pt x="328" y="205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9">
              <a:extLst>
                <a:ext uri="{FF2B5EF4-FFF2-40B4-BE49-F238E27FC236}">
                  <a16:creationId xmlns:a16="http://schemas.microsoft.com/office/drawing/2014/main" id="{9EB4CF25-875A-374D-A669-9E0790BCA34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54840" y="4439603"/>
              <a:ext cx="311150" cy="211137"/>
            </a:xfrm>
            <a:custGeom>
              <a:avLst/>
              <a:gdLst>
                <a:gd name="T0" fmla="*/ 42863 w 588"/>
                <a:gd name="T1" fmla="*/ 1061 h 398"/>
                <a:gd name="T2" fmla="*/ 43921 w 588"/>
                <a:gd name="T3" fmla="*/ 1061 h 398"/>
                <a:gd name="T4" fmla="*/ 47096 w 588"/>
                <a:gd name="T5" fmla="*/ 3183 h 398"/>
                <a:gd name="T6" fmla="*/ 89958 w 588"/>
                <a:gd name="T7" fmla="*/ 142173 h 398"/>
                <a:gd name="T8" fmla="*/ 135467 w 588"/>
                <a:gd name="T9" fmla="*/ 3713 h 398"/>
                <a:gd name="T10" fmla="*/ 137583 w 588"/>
                <a:gd name="T11" fmla="*/ 1061 h 398"/>
                <a:gd name="T12" fmla="*/ 141288 w 588"/>
                <a:gd name="T13" fmla="*/ 0 h 398"/>
                <a:gd name="T14" fmla="*/ 171979 w 588"/>
                <a:gd name="T15" fmla="*/ 0 h 398"/>
                <a:gd name="T16" fmla="*/ 175154 w 588"/>
                <a:gd name="T17" fmla="*/ 1061 h 398"/>
                <a:gd name="T18" fmla="*/ 177271 w 588"/>
                <a:gd name="T19" fmla="*/ 3713 h 398"/>
                <a:gd name="T20" fmla="*/ 264583 w 588"/>
                <a:gd name="T21" fmla="*/ 4774 h 398"/>
                <a:gd name="T22" fmla="*/ 265642 w 588"/>
                <a:gd name="T23" fmla="*/ 3183 h 398"/>
                <a:gd name="T24" fmla="*/ 268288 w 588"/>
                <a:gd name="T25" fmla="*/ 1061 h 398"/>
                <a:gd name="T26" fmla="*/ 305329 w 588"/>
                <a:gd name="T27" fmla="*/ 1061 h 398"/>
                <a:gd name="T28" fmla="*/ 307975 w 588"/>
                <a:gd name="T29" fmla="*/ 1591 h 398"/>
                <a:gd name="T30" fmla="*/ 311150 w 588"/>
                <a:gd name="T31" fmla="*/ 5305 h 398"/>
                <a:gd name="T32" fmla="*/ 243946 w 588"/>
                <a:gd name="T33" fmla="*/ 206363 h 398"/>
                <a:gd name="T34" fmla="*/ 242888 w 588"/>
                <a:gd name="T35" fmla="*/ 209015 h 398"/>
                <a:gd name="T36" fmla="*/ 240242 w 588"/>
                <a:gd name="T37" fmla="*/ 210076 h 398"/>
                <a:gd name="T38" fmla="*/ 207433 w 588"/>
                <a:gd name="T39" fmla="*/ 211137 h 398"/>
                <a:gd name="T40" fmla="*/ 204788 w 588"/>
                <a:gd name="T41" fmla="*/ 210076 h 398"/>
                <a:gd name="T42" fmla="*/ 202142 w 588"/>
                <a:gd name="T43" fmla="*/ 209015 h 398"/>
                <a:gd name="T44" fmla="*/ 155575 w 588"/>
                <a:gd name="T45" fmla="*/ 74269 h 398"/>
                <a:gd name="T46" fmla="*/ 110067 w 588"/>
                <a:gd name="T47" fmla="*/ 207424 h 398"/>
                <a:gd name="T48" fmla="*/ 107950 w 588"/>
                <a:gd name="T49" fmla="*/ 209546 h 398"/>
                <a:gd name="T50" fmla="*/ 104775 w 588"/>
                <a:gd name="T51" fmla="*/ 211137 h 398"/>
                <a:gd name="T52" fmla="*/ 73554 w 588"/>
                <a:gd name="T53" fmla="*/ 211137 h 398"/>
                <a:gd name="T54" fmla="*/ 69850 w 588"/>
                <a:gd name="T55" fmla="*/ 209546 h 398"/>
                <a:gd name="T56" fmla="*/ 67204 w 588"/>
                <a:gd name="T57" fmla="*/ 206363 h 398"/>
                <a:gd name="T58" fmla="*/ 1058 w 588"/>
                <a:gd name="T59" fmla="*/ 8488 h 398"/>
                <a:gd name="T60" fmla="*/ 1588 w 588"/>
                <a:gd name="T61" fmla="*/ 3183 h 398"/>
                <a:gd name="T62" fmla="*/ 5821 w 588"/>
                <a:gd name="T63" fmla="*/ 1061 h 39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88" h="398">
                  <a:moveTo>
                    <a:pt x="11" y="2"/>
                  </a:moveTo>
                  <a:lnTo>
                    <a:pt x="81" y="2"/>
                  </a:lnTo>
                  <a:lnTo>
                    <a:pt x="83" y="2"/>
                  </a:lnTo>
                  <a:lnTo>
                    <a:pt x="88" y="3"/>
                  </a:lnTo>
                  <a:lnTo>
                    <a:pt x="89" y="6"/>
                  </a:lnTo>
                  <a:lnTo>
                    <a:pt x="92" y="9"/>
                  </a:lnTo>
                  <a:lnTo>
                    <a:pt x="170" y="268"/>
                  </a:lnTo>
                  <a:lnTo>
                    <a:pt x="256" y="7"/>
                  </a:lnTo>
                  <a:lnTo>
                    <a:pt x="257" y="5"/>
                  </a:lnTo>
                  <a:lnTo>
                    <a:pt x="260" y="2"/>
                  </a:lnTo>
                  <a:lnTo>
                    <a:pt x="263" y="0"/>
                  </a:lnTo>
                  <a:lnTo>
                    <a:pt x="267" y="0"/>
                  </a:lnTo>
                  <a:lnTo>
                    <a:pt x="325" y="0"/>
                  </a:lnTo>
                  <a:lnTo>
                    <a:pt x="328" y="0"/>
                  </a:lnTo>
                  <a:lnTo>
                    <a:pt x="331" y="2"/>
                  </a:lnTo>
                  <a:lnTo>
                    <a:pt x="334" y="5"/>
                  </a:lnTo>
                  <a:lnTo>
                    <a:pt x="335" y="7"/>
                  </a:lnTo>
                  <a:lnTo>
                    <a:pt x="421" y="268"/>
                  </a:lnTo>
                  <a:lnTo>
                    <a:pt x="500" y="9"/>
                  </a:lnTo>
                  <a:lnTo>
                    <a:pt x="502" y="6"/>
                  </a:lnTo>
                  <a:lnTo>
                    <a:pt x="503" y="3"/>
                  </a:lnTo>
                  <a:lnTo>
                    <a:pt x="507" y="2"/>
                  </a:lnTo>
                  <a:lnTo>
                    <a:pt x="510" y="2"/>
                  </a:lnTo>
                  <a:lnTo>
                    <a:pt x="577" y="2"/>
                  </a:lnTo>
                  <a:lnTo>
                    <a:pt x="582" y="3"/>
                  </a:lnTo>
                  <a:lnTo>
                    <a:pt x="587" y="6"/>
                  </a:lnTo>
                  <a:lnTo>
                    <a:pt x="588" y="10"/>
                  </a:lnTo>
                  <a:lnTo>
                    <a:pt x="588" y="16"/>
                  </a:lnTo>
                  <a:lnTo>
                    <a:pt x="461" y="389"/>
                  </a:lnTo>
                  <a:lnTo>
                    <a:pt x="459" y="394"/>
                  </a:lnTo>
                  <a:lnTo>
                    <a:pt x="457" y="395"/>
                  </a:lnTo>
                  <a:lnTo>
                    <a:pt x="454" y="396"/>
                  </a:lnTo>
                  <a:lnTo>
                    <a:pt x="451" y="398"/>
                  </a:lnTo>
                  <a:lnTo>
                    <a:pt x="392" y="398"/>
                  </a:lnTo>
                  <a:lnTo>
                    <a:pt x="387" y="396"/>
                  </a:lnTo>
                  <a:lnTo>
                    <a:pt x="384" y="395"/>
                  </a:lnTo>
                  <a:lnTo>
                    <a:pt x="382" y="394"/>
                  </a:lnTo>
                  <a:lnTo>
                    <a:pt x="380" y="391"/>
                  </a:lnTo>
                  <a:lnTo>
                    <a:pt x="294" y="140"/>
                  </a:lnTo>
                  <a:lnTo>
                    <a:pt x="208" y="391"/>
                  </a:lnTo>
                  <a:lnTo>
                    <a:pt x="206" y="394"/>
                  </a:lnTo>
                  <a:lnTo>
                    <a:pt x="204" y="395"/>
                  </a:lnTo>
                  <a:lnTo>
                    <a:pt x="201" y="396"/>
                  </a:lnTo>
                  <a:lnTo>
                    <a:pt x="198" y="398"/>
                  </a:lnTo>
                  <a:lnTo>
                    <a:pt x="139" y="398"/>
                  </a:lnTo>
                  <a:lnTo>
                    <a:pt x="134" y="396"/>
                  </a:lnTo>
                  <a:lnTo>
                    <a:pt x="132" y="395"/>
                  </a:lnTo>
                  <a:lnTo>
                    <a:pt x="130" y="394"/>
                  </a:lnTo>
                  <a:lnTo>
                    <a:pt x="127" y="389"/>
                  </a:lnTo>
                  <a:lnTo>
                    <a:pt x="2" y="16"/>
                  </a:lnTo>
                  <a:lnTo>
                    <a:pt x="0" y="10"/>
                  </a:lnTo>
                  <a:lnTo>
                    <a:pt x="3" y="6"/>
                  </a:lnTo>
                  <a:lnTo>
                    <a:pt x="7" y="3"/>
                  </a:lnTo>
                  <a:lnTo>
                    <a:pt x="11" y="2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10">
              <a:extLst>
                <a:ext uri="{FF2B5EF4-FFF2-40B4-BE49-F238E27FC236}">
                  <a16:creationId xmlns:a16="http://schemas.microsoft.com/office/drawing/2014/main" id="{CEF5462C-598D-0C4B-A62B-D964B090A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54840" y="4439603"/>
              <a:ext cx="311150" cy="211137"/>
            </a:xfrm>
            <a:custGeom>
              <a:avLst/>
              <a:gdLst>
                <a:gd name="T0" fmla="*/ 42863 w 588"/>
                <a:gd name="T1" fmla="*/ 1061 h 398"/>
                <a:gd name="T2" fmla="*/ 43921 w 588"/>
                <a:gd name="T3" fmla="*/ 1061 h 398"/>
                <a:gd name="T4" fmla="*/ 47096 w 588"/>
                <a:gd name="T5" fmla="*/ 3183 h 398"/>
                <a:gd name="T6" fmla="*/ 89958 w 588"/>
                <a:gd name="T7" fmla="*/ 142173 h 398"/>
                <a:gd name="T8" fmla="*/ 135467 w 588"/>
                <a:gd name="T9" fmla="*/ 3713 h 398"/>
                <a:gd name="T10" fmla="*/ 137583 w 588"/>
                <a:gd name="T11" fmla="*/ 1061 h 398"/>
                <a:gd name="T12" fmla="*/ 141288 w 588"/>
                <a:gd name="T13" fmla="*/ 0 h 398"/>
                <a:gd name="T14" fmla="*/ 171979 w 588"/>
                <a:gd name="T15" fmla="*/ 0 h 398"/>
                <a:gd name="T16" fmla="*/ 175154 w 588"/>
                <a:gd name="T17" fmla="*/ 1061 h 398"/>
                <a:gd name="T18" fmla="*/ 177271 w 588"/>
                <a:gd name="T19" fmla="*/ 3713 h 398"/>
                <a:gd name="T20" fmla="*/ 264583 w 588"/>
                <a:gd name="T21" fmla="*/ 4774 h 398"/>
                <a:gd name="T22" fmla="*/ 265642 w 588"/>
                <a:gd name="T23" fmla="*/ 3183 h 398"/>
                <a:gd name="T24" fmla="*/ 268288 w 588"/>
                <a:gd name="T25" fmla="*/ 1061 h 398"/>
                <a:gd name="T26" fmla="*/ 305329 w 588"/>
                <a:gd name="T27" fmla="*/ 1061 h 398"/>
                <a:gd name="T28" fmla="*/ 307975 w 588"/>
                <a:gd name="T29" fmla="*/ 1591 h 398"/>
                <a:gd name="T30" fmla="*/ 311150 w 588"/>
                <a:gd name="T31" fmla="*/ 5305 h 398"/>
                <a:gd name="T32" fmla="*/ 243946 w 588"/>
                <a:gd name="T33" fmla="*/ 206363 h 398"/>
                <a:gd name="T34" fmla="*/ 242888 w 588"/>
                <a:gd name="T35" fmla="*/ 209015 h 398"/>
                <a:gd name="T36" fmla="*/ 240242 w 588"/>
                <a:gd name="T37" fmla="*/ 210076 h 398"/>
                <a:gd name="T38" fmla="*/ 207433 w 588"/>
                <a:gd name="T39" fmla="*/ 211137 h 398"/>
                <a:gd name="T40" fmla="*/ 204788 w 588"/>
                <a:gd name="T41" fmla="*/ 210076 h 398"/>
                <a:gd name="T42" fmla="*/ 202142 w 588"/>
                <a:gd name="T43" fmla="*/ 209015 h 398"/>
                <a:gd name="T44" fmla="*/ 155575 w 588"/>
                <a:gd name="T45" fmla="*/ 74269 h 398"/>
                <a:gd name="T46" fmla="*/ 110067 w 588"/>
                <a:gd name="T47" fmla="*/ 207424 h 398"/>
                <a:gd name="T48" fmla="*/ 107950 w 588"/>
                <a:gd name="T49" fmla="*/ 209546 h 398"/>
                <a:gd name="T50" fmla="*/ 104775 w 588"/>
                <a:gd name="T51" fmla="*/ 211137 h 398"/>
                <a:gd name="T52" fmla="*/ 73554 w 588"/>
                <a:gd name="T53" fmla="*/ 211137 h 398"/>
                <a:gd name="T54" fmla="*/ 69850 w 588"/>
                <a:gd name="T55" fmla="*/ 209546 h 398"/>
                <a:gd name="T56" fmla="*/ 67204 w 588"/>
                <a:gd name="T57" fmla="*/ 206363 h 398"/>
                <a:gd name="T58" fmla="*/ 1058 w 588"/>
                <a:gd name="T59" fmla="*/ 8488 h 398"/>
                <a:gd name="T60" fmla="*/ 1588 w 588"/>
                <a:gd name="T61" fmla="*/ 3183 h 398"/>
                <a:gd name="T62" fmla="*/ 5821 w 588"/>
                <a:gd name="T63" fmla="*/ 1061 h 39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88" h="398">
                  <a:moveTo>
                    <a:pt x="11" y="2"/>
                  </a:moveTo>
                  <a:lnTo>
                    <a:pt x="81" y="2"/>
                  </a:lnTo>
                  <a:lnTo>
                    <a:pt x="83" y="2"/>
                  </a:lnTo>
                  <a:lnTo>
                    <a:pt x="88" y="3"/>
                  </a:lnTo>
                  <a:lnTo>
                    <a:pt x="89" y="6"/>
                  </a:lnTo>
                  <a:lnTo>
                    <a:pt x="92" y="9"/>
                  </a:lnTo>
                  <a:lnTo>
                    <a:pt x="170" y="268"/>
                  </a:lnTo>
                  <a:lnTo>
                    <a:pt x="256" y="7"/>
                  </a:lnTo>
                  <a:lnTo>
                    <a:pt x="257" y="5"/>
                  </a:lnTo>
                  <a:lnTo>
                    <a:pt x="260" y="2"/>
                  </a:lnTo>
                  <a:lnTo>
                    <a:pt x="263" y="0"/>
                  </a:lnTo>
                  <a:lnTo>
                    <a:pt x="267" y="0"/>
                  </a:lnTo>
                  <a:lnTo>
                    <a:pt x="325" y="0"/>
                  </a:lnTo>
                  <a:lnTo>
                    <a:pt x="328" y="0"/>
                  </a:lnTo>
                  <a:lnTo>
                    <a:pt x="331" y="2"/>
                  </a:lnTo>
                  <a:lnTo>
                    <a:pt x="334" y="5"/>
                  </a:lnTo>
                  <a:lnTo>
                    <a:pt x="335" y="7"/>
                  </a:lnTo>
                  <a:lnTo>
                    <a:pt x="421" y="268"/>
                  </a:lnTo>
                  <a:lnTo>
                    <a:pt x="500" y="9"/>
                  </a:lnTo>
                  <a:lnTo>
                    <a:pt x="502" y="6"/>
                  </a:lnTo>
                  <a:lnTo>
                    <a:pt x="503" y="3"/>
                  </a:lnTo>
                  <a:lnTo>
                    <a:pt x="507" y="2"/>
                  </a:lnTo>
                  <a:lnTo>
                    <a:pt x="510" y="2"/>
                  </a:lnTo>
                  <a:lnTo>
                    <a:pt x="577" y="2"/>
                  </a:lnTo>
                  <a:lnTo>
                    <a:pt x="582" y="3"/>
                  </a:lnTo>
                  <a:lnTo>
                    <a:pt x="587" y="6"/>
                  </a:lnTo>
                  <a:lnTo>
                    <a:pt x="588" y="10"/>
                  </a:lnTo>
                  <a:lnTo>
                    <a:pt x="588" y="16"/>
                  </a:lnTo>
                  <a:lnTo>
                    <a:pt x="461" y="389"/>
                  </a:lnTo>
                  <a:lnTo>
                    <a:pt x="459" y="394"/>
                  </a:lnTo>
                  <a:lnTo>
                    <a:pt x="457" y="395"/>
                  </a:lnTo>
                  <a:lnTo>
                    <a:pt x="454" y="396"/>
                  </a:lnTo>
                  <a:lnTo>
                    <a:pt x="451" y="398"/>
                  </a:lnTo>
                  <a:lnTo>
                    <a:pt x="392" y="398"/>
                  </a:lnTo>
                  <a:lnTo>
                    <a:pt x="387" y="396"/>
                  </a:lnTo>
                  <a:lnTo>
                    <a:pt x="384" y="395"/>
                  </a:lnTo>
                  <a:lnTo>
                    <a:pt x="382" y="394"/>
                  </a:lnTo>
                  <a:lnTo>
                    <a:pt x="380" y="391"/>
                  </a:lnTo>
                  <a:lnTo>
                    <a:pt x="294" y="140"/>
                  </a:lnTo>
                  <a:lnTo>
                    <a:pt x="208" y="391"/>
                  </a:lnTo>
                  <a:lnTo>
                    <a:pt x="206" y="394"/>
                  </a:lnTo>
                  <a:lnTo>
                    <a:pt x="204" y="395"/>
                  </a:lnTo>
                  <a:lnTo>
                    <a:pt x="201" y="396"/>
                  </a:lnTo>
                  <a:lnTo>
                    <a:pt x="198" y="398"/>
                  </a:lnTo>
                  <a:lnTo>
                    <a:pt x="139" y="398"/>
                  </a:lnTo>
                  <a:lnTo>
                    <a:pt x="134" y="396"/>
                  </a:lnTo>
                  <a:lnTo>
                    <a:pt x="132" y="395"/>
                  </a:lnTo>
                  <a:lnTo>
                    <a:pt x="130" y="394"/>
                  </a:lnTo>
                  <a:lnTo>
                    <a:pt x="127" y="389"/>
                  </a:lnTo>
                  <a:lnTo>
                    <a:pt x="2" y="16"/>
                  </a:lnTo>
                  <a:lnTo>
                    <a:pt x="0" y="10"/>
                  </a:lnTo>
                  <a:lnTo>
                    <a:pt x="3" y="6"/>
                  </a:lnTo>
                  <a:lnTo>
                    <a:pt x="7" y="3"/>
                  </a:lnTo>
                  <a:lnTo>
                    <a:pt x="11" y="2"/>
                  </a:lnTo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11">
              <a:extLst>
                <a:ext uri="{FF2B5EF4-FFF2-40B4-BE49-F238E27FC236}">
                  <a16:creationId xmlns:a16="http://schemas.microsoft.com/office/drawing/2014/main" id="{AF78111E-7B19-974A-AD2B-48C5636844F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89803" y="4441191"/>
              <a:ext cx="158750" cy="207962"/>
            </a:xfrm>
            <a:custGeom>
              <a:avLst/>
              <a:gdLst>
                <a:gd name="T0" fmla="*/ 6350 w 300"/>
                <a:gd name="T1" fmla="*/ 0 h 393"/>
                <a:gd name="T2" fmla="*/ 151342 w 300"/>
                <a:gd name="T3" fmla="*/ 0 h 393"/>
                <a:gd name="T4" fmla="*/ 151342 w 300"/>
                <a:gd name="T5" fmla="*/ 0 h 393"/>
                <a:gd name="T6" fmla="*/ 153458 w 300"/>
                <a:gd name="T7" fmla="*/ 0 h 393"/>
                <a:gd name="T8" fmla="*/ 155575 w 300"/>
                <a:gd name="T9" fmla="*/ 1587 h 393"/>
                <a:gd name="T10" fmla="*/ 157163 w 300"/>
                <a:gd name="T11" fmla="*/ 3704 h 393"/>
                <a:gd name="T12" fmla="*/ 157163 w 300"/>
                <a:gd name="T13" fmla="*/ 5821 h 393"/>
                <a:gd name="T14" fmla="*/ 157163 w 300"/>
                <a:gd name="T15" fmla="*/ 34396 h 393"/>
                <a:gd name="T16" fmla="*/ 157163 w 300"/>
                <a:gd name="T17" fmla="*/ 34396 h 393"/>
                <a:gd name="T18" fmla="*/ 157163 w 300"/>
                <a:gd name="T19" fmla="*/ 36512 h 393"/>
                <a:gd name="T20" fmla="*/ 155575 w 300"/>
                <a:gd name="T21" fmla="*/ 38629 h 393"/>
                <a:gd name="T22" fmla="*/ 153458 w 300"/>
                <a:gd name="T23" fmla="*/ 40217 h 393"/>
                <a:gd name="T24" fmla="*/ 151342 w 300"/>
                <a:gd name="T25" fmla="*/ 40217 h 393"/>
                <a:gd name="T26" fmla="*/ 45508 w 300"/>
                <a:gd name="T27" fmla="*/ 40217 h 393"/>
                <a:gd name="T28" fmla="*/ 45508 w 300"/>
                <a:gd name="T29" fmla="*/ 83079 h 393"/>
                <a:gd name="T30" fmla="*/ 137583 w 300"/>
                <a:gd name="T31" fmla="*/ 83079 h 393"/>
                <a:gd name="T32" fmla="*/ 137583 w 300"/>
                <a:gd name="T33" fmla="*/ 83079 h 393"/>
                <a:gd name="T34" fmla="*/ 140758 w 300"/>
                <a:gd name="T35" fmla="*/ 83079 h 393"/>
                <a:gd name="T36" fmla="*/ 142346 w 300"/>
                <a:gd name="T37" fmla="*/ 84666 h 393"/>
                <a:gd name="T38" fmla="*/ 143933 w 300"/>
                <a:gd name="T39" fmla="*/ 85725 h 393"/>
                <a:gd name="T40" fmla="*/ 143933 w 300"/>
                <a:gd name="T41" fmla="*/ 88900 h 393"/>
                <a:gd name="T42" fmla="*/ 143933 w 300"/>
                <a:gd name="T43" fmla="*/ 117475 h 393"/>
                <a:gd name="T44" fmla="*/ 143933 w 300"/>
                <a:gd name="T45" fmla="*/ 117475 h 393"/>
                <a:gd name="T46" fmla="*/ 143933 w 300"/>
                <a:gd name="T47" fmla="*/ 119591 h 393"/>
                <a:gd name="T48" fmla="*/ 142346 w 300"/>
                <a:gd name="T49" fmla="*/ 121708 h 393"/>
                <a:gd name="T50" fmla="*/ 140758 w 300"/>
                <a:gd name="T51" fmla="*/ 122766 h 393"/>
                <a:gd name="T52" fmla="*/ 137583 w 300"/>
                <a:gd name="T53" fmla="*/ 123296 h 393"/>
                <a:gd name="T54" fmla="*/ 45508 w 300"/>
                <a:gd name="T55" fmla="*/ 123296 h 393"/>
                <a:gd name="T56" fmla="*/ 45508 w 300"/>
                <a:gd name="T57" fmla="*/ 166687 h 393"/>
                <a:gd name="T58" fmla="*/ 152400 w 300"/>
                <a:gd name="T59" fmla="*/ 166687 h 393"/>
                <a:gd name="T60" fmla="*/ 152400 w 300"/>
                <a:gd name="T61" fmla="*/ 166687 h 393"/>
                <a:gd name="T62" fmla="*/ 155046 w 300"/>
                <a:gd name="T63" fmla="*/ 167745 h 393"/>
                <a:gd name="T64" fmla="*/ 157163 w 300"/>
                <a:gd name="T65" fmla="*/ 168804 h 393"/>
                <a:gd name="T66" fmla="*/ 158750 w 300"/>
                <a:gd name="T67" fmla="*/ 170391 h 393"/>
                <a:gd name="T68" fmla="*/ 158750 w 300"/>
                <a:gd name="T69" fmla="*/ 172508 h 393"/>
                <a:gd name="T70" fmla="*/ 158750 w 300"/>
                <a:gd name="T71" fmla="*/ 202141 h 393"/>
                <a:gd name="T72" fmla="*/ 158750 w 300"/>
                <a:gd name="T73" fmla="*/ 202141 h 393"/>
                <a:gd name="T74" fmla="*/ 158750 w 300"/>
                <a:gd name="T75" fmla="*/ 204258 h 393"/>
                <a:gd name="T76" fmla="*/ 157163 w 300"/>
                <a:gd name="T77" fmla="*/ 206375 h 393"/>
                <a:gd name="T78" fmla="*/ 155046 w 300"/>
                <a:gd name="T79" fmla="*/ 207433 h 393"/>
                <a:gd name="T80" fmla="*/ 152400 w 300"/>
                <a:gd name="T81" fmla="*/ 207962 h 393"/>
                <a:gd name="T82" fmla="*/ 6350 w 300"/>
                <a:gd name="T83" fmla="*/ 207962 h 393"/>
                <a:gd name="T84" fmla="*/ 6350 w 300"/>
                <a:gd name="T85" fmla="*/ 207962 h 393"/>
                <a:gd name="T86" fmla="*/ 3704 w 300"/>
                <a:gd name="T87" fmla="*/ 207433 h 393"/>
                <a:gd name="T88" fmla="*/ 2117 w 300"/>
                <a:gd name="T89" fmla="*/ 206375 h 393"/>
                <a:gd name="T90" fmla="*/ 1058 w 300"/>
                <a:gd name="T91" fmla="*/ 204258 h 393"/>
                <a:gd name="T92" fmla="*/ 0 w 300"/>
                <a:gd name="T93" fmla="*/ 202141 h 393"/>
                <a:gd name="T94" fmla="*/ 0 w 300"/>
                <a:gd name="T95" fmla="*/ 5821 h 393"/>
                <a:gd name="T96" fmla="*/ 0 w 300"/>
                <a:gd name="T97" fmla="*/ 5821 h 393"/>
                <a:gd name="T98" fmla="*/ 1058 w 300"/>
                <a:gd name="T99" fmla="*/ 3704 h 393"/>
                <a:gd name="T100" fmla="*/ 2117 w 300"/>
                <a:gd name="T101" fmla="*/ 1587 h 393"/>
                <a:gd name="T102" fmla="*/ 3704 w 300"/>
                <a:gd name="T103" fmla="*/ 0 h 393"/>
                <a:gd name="T104" fmla="*/ 6350 w 300"/>
                <a:gd name="T105" fmla="*/ 0 h 39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00" h="393">
                  <a:moveTo>
                    <a:pt x="12" y="0"/>
                  </a:moveTo>
                  <a:lnTo>
                    <a:pt x="286" y="0"/>
                  </a:lnTo>
                  <a:lnTo>
                    <a:pt x="290" y="0"/>
                  </a:lnTo>
                  <a:lnTo>
                    <a:pt x="294" y="3"/>
                  </a:lnTo>
                  <a:lnTo>
                    <a:pt x="297" y="7"/>
                  </a:lnTo>
                  <a:lnTo>
                    <a:pt x="297" y="11"/>
                  </a:lnTo>
                  <a:lnTo>
                    <a:pt x="297" y="65"/>
                  </a:lnTo>
                  <a:lnTo>
                    <a:pt x="297" y="69"/>
                  </a:lnTo>
                  <a:lnTo>
                    <a:pt x="294" y="73"/>
                  </a:lnTo>
                  <a:lnTo>
                    <a:pt x="290" y="76"/>
                  </a:lnTo>
                  <a:lnTo>
                    <a:pt x="286" y="76"/>
                  </a:lnTo>
                  <a:lnTo>
                    <a:pt x="86" y="76"/>
                  </a:lnTo>
                  <a:lnTo>
                    <a:pt x="86" y="157"/>
                  </a:lnTo>
                  <a:lnTo>
                    <a:pt x="260" y="157"/>
                  </a:lnTo>
                  <a:lnTo>
                    <a:pt x="266" y="157"/>
                  </a:lnTo>
                  <a:lnTo>
                    <a:pt x="269" y="160"/>
                  </a:lnTo>
                  <a:lnTo>
                    <a:pt x="272" y="162"/>
                  </a:lnTo>
                  <a:lnTo>
                    <a:pt x="272" y="168"/>
                  </a:lnTo>
                  <a:lnTo>
                    <a:pt x="272" y="222"/>
                  </a:lnTo>
                  <a:lnTo>
                    <a:pt x="272" y="226"/>
                  </a:lnTo>
                  <a:lnTo>
                    <a:pt x="269" y="230"/>
                  </a:lnTo>
                  <a:lnTo>
                    <a:pt x="266" y="232"/>
                  </a:lnTo>
                  <a:lnTo>
                    <a:pt x="260" y="233"/>
                  </a:lnTo>
                  <a:lnTo>
                    <a:pt x="86" y="233"/>
                  </a:lnTo>
                  <a:lnTo>
                    <a:pt x="86" y="315"/>
                  </a:lnTo>
                  <a:lnTo>
                    <a:pt x="288" y="315"/>
                  </a:lnTo>
                  <a:lnTo>
                    <a:pt x="293" y="317"/>
                  </a:lnTo>
                  <a:lnTo>
                    <a:pt x="297" y="319"/>
                  </a:lnTo>
                  <a:lnTo>
                    <a:pt x="300" y="322"/>
                  </a:lnTo>
                  <a:lnTo>
                    <a:pt x="300" y="326"/>
                  </a:lnTo>
                  <a:lnTo>
                    <a:pt x="300" y="382"/>
                  </a:lnTo>
                  <a:lnTo>
                    <a:pt x="300" y="386"/>
                  </a:lnTo>
                  <a:lnTo>
                    <a:pt x="297" y="390"/>
                  </a:lnTo>
                  <a:lnTo>
                    <a:pt x="293" y="392"/>
                  </a:lnTo>
                  <a:lnTo>
                    <a:pt x="288" y="393"/>
                  </a:lnTo>
                  <a:lnTo>
                    <a:pt x="12" y="393"/>
                  </a:lnTo>
                  <a:lnTo>
                    <a:pt x="7" y="392"/>
                  </a:lnTo>
                  <a:lnTo>
                    <a:pt x="4" y="390"/>
                  </a:lnTo>
                  <a:lnTo>
                    <a:pt x="2" y="386"/>
                  </a:lnTo>
                  <a:lnTo>
                    <a:pt x="0" y="382"/>
                  </a:lnTo>
                  <a:lnTo>
                    <a:pt x="0" y="11"/>
                  </a:lnTo>
                  <a:lnTo>
                    <a:pt x="2" y="7"/>
                  </a:lnTo>
                  <a:lnTo>
                    <a:pt x="4" y="3"/>
                  </a:lnTo>
                  <a:lnTo>
                    <a:pt x="7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12">
              <a:extLst>
                <a:ext uri="{FF2B5EF4-FFF2-40B4-BE49-F238E27FC236}">
                  <a16:creationId xmlns:a16="http://schemas.microsoft.com/office/drawing/2014/main" id="{35113DA2-6FB0-1645-A09C-02F313FB8C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89803" y="4441191"/>
              <a:ext cx="158750" cy="207962"/>
            </a:xfrm>
            <a:custGeom>
              <a:avLst/>
              <a:gdLst>
                <a:gd name="T0" fmla="*/ 6350 w 300"/>
                <a:gd name="T1" fmla="*/ 0 h 393"/>
                <a:gd name="T2" fmla="*/ 151342 w 300"/>
                <a:gd name="T3" fmla="*/ 0 h 393"/>
                <a:gd name="T4" fmla="*/ 151342 w 300"/>
                <a:gd name="T5" fmla="*/ 0 h 393"/>
                <a:gd name="T6" fmla="*/ 153458 w 300"/>
                <a:gd name="T7" fmla="*/ 0 h 393"/>
                <a:gd name="T8" fmla="*/ 155575 w 300"/>
                <a:gd name="T9" fmla="*/ 1587 h 393"/>
                <a:gd name="T10" fmla="*/ 157163 w 300"/>
                <a:gd name="T11" fmla="*/ 3704 h 393"/>
                <a:gd name="T12" fmla="*/ 157163 w 300"/>
                <a:gd name="T13" fmla="*/ 5821 h 393"/>
                <a:gd name="T14" fmla="*/ 157163 w 300"/>
                <a:gd name="T15" fmla="*/ 34396 h 393"/>
                <a:gd name="T16" fmla="*/ 157163 w 300"/>
                <a:gd name="T17" fmla="*/ 34396 h 393"/>
                <a:gd name="T18" fmla="*/ 157163 w 300"/>
                <a:gd name="T19" fmla="*/ 36512 h 393"/>
                <a:gd name="T20" fmla="*/ 155575 w 300"/>
                <a:gd name="T21" fmla="*/ 38629 h 393"/>
                <a:gd name="T22" fmla="*/ 153458 w 300"/>
                <a:gd name="T23" fmla="*/ 40217 h 393"/>
                <a:gd name="T24" fmla="*/ 151342 w 300"/>
                <a:gd name="T25" fmla="*/ 40217 h 393"/>
                <a:gd name="T26" fmla="*/ 45508 w 300"/>
                <a:gd name="T27" fmla="*/ 40217 h 393"/>
                <a:gd name="T28" fmla="*/ 45508 w 300"/>
                <a:gd name="T29" fmla="*/ 83079 h 393"/>
                <a:gd name="T30" fmla="*/ 137583 w 300"/>
                <a:gd name="T31" fmla="*/ 83079 h 393"/>
                <a:gd name="T32" fmla="*/ 137583 w 300"/>
                <a:gd name="T33" fmla="*/ 83079 h 393"/>
                <a:gd name="T34" fmla="*/ 140758 w 300"/>
                <a:gd name="T35" fmla="*/ 83079 h 393"/>
                <a:gd name="T36" fmla="*/ 142346 w 300"/>
                <a:gd name="T37" fmla="*/ 84666 h 393"/>
                <a:gd name="T38" fmla="*/ 143933 w 300"/>
                <a:gd name="T39" fmla="*/ 85725 h 393"/>
                <a:gd name="T40" fmla="*/ 143933 w 300"/>
                <a:gd name="T41" fmla="*/ 88900 h 393"/>
                <a:gd name="T42" fmla="*/ 143933 w 300"/>
                <a:gd name="T43" fmla="*/ 117475 h 393"/>
                <a:gd name="T44" fmla="*/ 143933 w 300"/>
                <a:gd name="T45" fmla="*/ 117475 h 393"/>
                <a:gd name="T46" fmla="*/ 143933 w 300"/>
                <a:gd name="T47" fmla="*/ 119591 h 393"/>
                <a:gd name="T48" fmla="*/ 142346 w 300"/>
                <a:gd name="T49" fmla="*/ 121708 h 393"/>
                <a:gd name="T50" fmla="*/ 140758 w 300"/>
                <a:gd name="T51" fmla="*/ 122766 h 393"/>
                <a:gd name="T52" fmla="*/ 137583 w 300"/>
                <a:gd name="T53" fmla="*/ 123296 h 393"/>
                <a:gd name="T54" fmla="*/ 45508 w 300"/>
                <a:gd name="T55" fmla="*/ 123296 h 393"/>
                <a:gd name="T56" fmla="*/ 45508 w 300"/>
                <a:gd name="T57" fmla="*/ 166687 h 393"/>
                <a:gd name="T58" fmla="*/ 152400 w 300"/>
                <a:gd name="T59" fmla="*/ 166687 h 393"/>
                <a:gd name="T60" fmla="*/ 152400 w 300"/>
                <a:gd name="T61" fmla="*/ 166687 h 393"/>
                <a:gd name="T62" fmla="*/ 155046 w 300"/>
                <a:gd name="T63" fmla="*/ 167745 h 393"/>
                <a:gd name="T64" fmla="*/ 157163 w 300"/>
                <a:gd name="T65" fmla="*/ 168804 h 393"/>
                <a:gd name="T66" fmla="*/ 158750 w 300"/>
                <a:gd name="T67" fmla="*/ 170391 h 393"/>
                <a:gd name="T68" fmla="*/ 158750 w 300"/>
                <a:gd name="T69" fmla="*/ 172508 h 393"/>
                <a:gd name="T70" fmla="*/ 158750 w 300"/>
                <a:gd name="T71" fmla="*/ 202141 h 393"/>
                <a:gd name="T72" fmla="*/ 158750 w 300"/>
                <a:gd name="T73" fmla="*/ 202141 h 393"/>
                <a:gd name="T74" fmla="*/ 158750 w 300"/>
                <a:gd name="T75" fmla="*/ 204258 h 393"/>
                <a:gd name="T76" fmla="*/ 157163 w 300"/>
                <a:gd name="T77" fmla="*/ 206375 h 393"/>
                <a:gd name="T78" fmla="*/ 155046 w 300"/>
                <a:gd name="T79" fmla="*/ 207433 h 393"/>
                <a:gd name="T80" fmla="*/ 152400 w 300"/>
                <a:gd name="T81" fmla="*/ 207962 h 393"/>
                <a:gd name="T82" fmla="*/ 6350 w 300"/>
                <a:gd name="T83" fmla="*/ 207962 h 393"/>
                <a:gd name="T84" fmla="*/ 6350 w 300"/>
                <a:gd name="T85" fmla="*/ 207962 h 393"/>
                <a:gd name="T86" fmla="*/ 3704 w 300"/>
                <a:gd name="T87" fmla="*/ 207433 h 393"/>
                <a:gd name="T88" fmla="*/ 2117 w 300"/>
                <a:gd name="T89" fmla="*/ 206375 h 393"/>
                <a:gd name="T90" fmla="*/ 1058 w 300"/>
                <a:gd name="T91" fmla="*/ 204258 h 393"/>
                <a:gd name="T92" fmla="*/ 0 w 300"/>
                <a:gd name="T93" fmla="*/ 202141 h 393"/>
                <a:gd name="T94" fmla="*/ 0 w 300"/>
                <a:gd name="T95" fmla="*/ 5821 h 393"/>
                <a:gd name="T96" fmla="*/ 0 w 300"/>
                <a:gd name="T97" fmla="*/ 5821 h 393"/>
                <a:gd name="T98" fmla="*/ 1058 w 300"/>
                <a:gd name="T99" fmla="*/ 3704 h 393"/>
                <a:gd name="T100" fmla="*/ 2117 w 300"/>
                <a:gd name="T101" fmla="*/ 1587 h 393"/>
                <a:gd name="T102" fmla="*/ 3704 w 300"/>
                <a:gd name="T103" fmla="*/ 0 h 393"/>
                <a:gd name="T104" fmla="*/ 6350 w 300"/>
                <a:gd name="T105" fmla="*/ 0 h 39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00" h="393">
                  <a:moveTo>
                    <a:pt x="12" y="0"/>
                  </a:moveTo>
                  <a:lnTo>
                    <a:pt x="286" y="0"/>
                  </a:lnTo>
                  <a:lnTo>
                    <a:pt x="290" y="0"/>
                  </a:lnTo>
                  <a:lnTo>
                    <a:pt x="294" y="3"/>
                  </a:lnTo>
                  <a:lnTo>
                    <a:pt x="297" y="7"/>
                  </a:lnTo>
                  <a:lnTo>
                    <a:pt x="297" y="11"/>
                  </a:lnTo>
                  <a:lnTo>
                    <a:pt x="297" y="65"/>
                  </a:lnTo>
                  <a:lnTo>
                    <a:pt x="297" y="69"/>
                  </a:lnTo>
                  <a:lnTo>
                    <a:pt x="294" y="73"/>
                  </a:lnTo>
                  <a:lnTo>
                    <a:pt x="290" y="76"/>
                  </a:lnTo>
                  <a:lnTo>
                    <a:pt x="286" y="76"/>
                  </a:lnTo>
                  <a:lnTo>
                    <a:pt x="86" y="76"/>
                  </a:lnTo>
                  <a:lnTo>
                    <a:pt x="86" y="157"/>
                  </a:lnTo>
                  <a:lnTo>
                    <a:pt x="260" y="157"/>
                  </a:lnTo>
                  <a:lnTo>
                    <a:pt x="266" y="157"/>
                  </a:lnTo>
                  <a:lnTo>
                    <a:pt x="269" y="160"/>
                  </a:lnTo>
                  <a:lnTo>
                    <a:pt x="272" y="162"/>
                  </a:lnTo>
                  <a:lnTo>
                    <a:pt x="272" y="168"/>
                  </a:lnTo>
                  <a:lnTo>
                    <a:pt x="272" y="222"/>
                  </a:lnTo>
                  <a:lnTo>
                    <a:pt x="272" y="226"/>
                  </a:lnTo>
                  <a:lnTo>
                    <a:pt x="269" y="230"/>
                  </a:lnTo>
                  <a:lnTo>
                    <a:pt x="266" y="232"/>
                  </a:lnTo>
                  <a:lnTo>
                    <a:pt x="260" y="233"/>
                  </a:lnTo>
                  <a:lnTo>
                    <a:pt x="86" y="233"/>
                  </a:lnTo>
                  <a:lnTo>
                    <a:pt x="86" y="315"/>
                  </a:lnTo>
                  <a:lnTo>
                    <a:pt x="288" y="315"/>
                  </a:lnTo>
                  <a:lnTo>
                    <a:pt x="293" y="317"/>
                  </a:lnTo>
                  <a:lnTo>
                    <a:pt x="297" y="319"/>
                  </a:lnTo>
                  <a:lnTo>
                    <a:pt x="300" y="322"/>
                  </a:lnTo>
                  <a:lnTo>
                    <a:pt x="300" y="326"/>
                  </a:lnTo>
                  <a:lnTo>
                    <a:pt x="300" y="382"/>
                  </a:lnTo>
                  <a:lnTo>
                    <a:pt x="300" y="386"/>
                  </a:lnTo>
                  <a:lnTo>
                    <a:pt x="297" y="390"/>
                  </a:lnTo>
                  <a:lnTo>
                    <a:pt x="293" y="392"/>
                  </a:lnTo>
                  <a:lnTo>
                    <a:pt x="288" y="393"/>
                  </a:lnTo>
                  <a:lnTo>
                    <a:pt x="12" y="393"/>
                  </a:lnTo>
                  <a:lnTo>
                    <a:pt x="7" y="392"/>
                  </a:lnTo>
                  <a:lnTo>
                    <a:pt x="4" y="390"/>
                  </a:lnTo>
                  <a:lnTo>
                    <a:pt x="2" y="386"/>
                  </a:lnTo>
                  <a:lnTo>
                    <a:pt x="0" y="382"/>
                  </a:lnTo>
                  <a:lnTo>
                    <a:pt x="0" y="11"/>
                  </a:lnTo>
                  <a:lnTo>
                    <a:pt x="2" y="7"/>
                  </a:lnTo>
                  <a:lnTo>
                    <a:pt x="4" y="3"/>
                  </a:lnTo>
                  <a:lnTo>
                    <a:pt x="7" y="0"/>
                  </a:lnTo>
                  <a:lnTo>
                    <a:pt x="12" y="0"/>
                  </a:lnTo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13">
              <a:extLst>
                <a:ext uri="{FF2B5EF4-FFF2-40B4-BE49-F238E27FC236}">
                  <a16:creationId xmlns:a16="http://schemas.microsoft.com/office/drawing/2014/main" id="{D5DCA14C-67B2-5843-9FC0-8B18268050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580303" y="4441191"/>
              <a:ext cx="174625" cy="207962"/>
            </a:xfrm>
            <a:custGeom>
              <a:avLst/>
              <a:gdLst>
                <a:gd name="T0" fmla="*/ 5308 w 329"/>
                <a:gd name="T1" fmla="*/ 207962 h 393"/>
                <a:gd name="T2" fmla="*/ 3185 w 329"/>
                <a:gd name="T3" fmla="*/ 207433 h 393"/>
                <a:gd name="T4" fmla="*/ 0 w 329"/>
                <a:gd name="T5" fmla="*/ 204258 h 393"/>
                <a:gd name="T6" fmla="*/ 0 w 329"/>
                <a:gd name="T7" fmla="*/ 5821 h 393"/>
                <a:gd name="T8" fmla="*/ 0 w 329"/>
                <a:gd name="T9" fmla="*/ 3704 h 393"/>
                <a:gd name="T10" fmla="*/ 3185 w 329"/>
                <a:gd name="T11" fmla="*/ 0 h 393"/>
                <a:gd name="T12" fmla="*/ 95540 w 329"/>
                <a:gd name="T13" fmla="*/ 0 h 393"/>
                <a:gd name="T14" fmla="*/ 105093 w 329"/>
                <a:gd name="T15" fmla="*/ 0 h 393"/>
                <a:gd name="T16" fmla="*/ 122078 w 329"/>
                <a:gd name="T17" fmla="*/ 2646 h 393"/>
                <a:gd name="T18" fmla="*/ 137471 w 329"/>
                <a:gd name="T19" fmla="*/ 7937 h 393"/>
                <a:gd name="T20" fmla="*/ 150209 w 329"/>
                <a:gd name="T21" fmla="*/ 16404 h 393"/>
                <a:gd name="T22" fmla="*/ 156048 w 329"/>
                <a:gd name="T23" fmla="*/ 20637 h 393"/>
                <a:gd name="T24" fmla="*/ 163479 w 329"/>
                <a:gd name="T25" fmla="*/ 30692 h 393"/>
                <a:gd name="T26" fmla="*/ 168786 w 329"/>
                <a:gd name="T27" fmla="*/ 41804 h 393"/>
                <a:gd name="T28" fmla="*/ 172502 w 329"/>
                <a:gd name="T29" fmla="*/ 54504 h 393"/>
                <a:gd name="T30" fmla="*/ 174094 w 329"/>
                <a:gd name="T31" fmla="*/ 68792 h 393"/>
                <a:gd name="T32" fmla="*/ 174094 w 329"/>
                <a:gd name="T33" fmla="*/ 68792 h 393"/>
                <a:gd name="T34" fmla="*/ 170379 w 329"/>
                <a:gd name="T35" fmla="*/ 92075 h 393"/>
                <a:gd name="T36" fmla="*/ 161356 w 329"/>
                <a:gd name="T37" fmla="*/ 110066 h 393"/>
                <a:gd name="T38" fmla="*/ 147025 w 329"/>
                <a:gd name="T39" fmla="*/ 124354 h 393"/>
                <a:gd name="T40" fmla="*/ 128978 w 329"/>
                <a:gd name="T41" fmla="*/ 133879 h 393"/>
                <a:gd name="T42" fmla="*/ 173563 w 329"/>
                <a:gd name="T43" fmla="*/ 198437 h 393"/>
                <a:gd name="T44" fmla="*/ 174625 w 329"/>
                <a:gd name="T45" fmla="*/ 202141 h 393"/>
                <a:gd name="T46" fmla="*/ 171971 w 329"/>
                <a:gd name="T47" fmla="*/ 207433 h 393"/>
                <a:gd name="T48" fmla="*/ 168786 w 329"/>
                <a:gd name="T49" fmla="*/ 207962 h 393"/>
                <a:gd name="T50" fmla="*/ 130040 w 329"/>
                <a:gd name="T51" fmla="*/ 207962 h 393"/>
                <a:gd name="T52" fmla="*/ 124732 w 329"/>
                <a:gd name="T53" fmla="*/ 204787 h 393"/>
                <a:gd name="T54" fmla="*/ 82801 w 329"/>
                <a:gd name="T55" fmla="*/ 142875 h 393"/>
                <a:gd name="T56" fmla="*/ 81739 w 329"/>
                <a:gd name="T57" fmla="*/ 139170 h 393"/>
                <a:gd name="T58" fmla="*/ 81739 w 329"/>
                <a:gd name="T59" fmla="*/ 103187 h 393"/>
                <a:gd name="T60" fmla="*/ 83332 w 329"/>
                <a:gd name="T61" fmla="*/ 101071 h 393"/>
                <a:gd name="T62" fmla="*/ 92355 w 329"/>
                <a:gd name="T63" fmla="*/ 101071 h 393"/>
                <a:gd name="T64" fmla="*/ 107217 w 329"/>
                <a:gd name="T65" fmla="*/ 98425 h 393"/>
                <a:gd name="T66" fmla="*/ 117832 w 329"/>
                <a:gd name="T67" fmla="*/ 92604 h 393"/>
                <a:gd name="T68" fmla="*/ 124732 w 329"/>
                <a:gd name="T69" fmla="*/ 83608 h 393"/>
                <a:gd name="T70" fmla="*/ 127386 w 329"/>
                <a:gd name="T71" fmla="*/ 71966 h 393"/>
                <a:gd name="T72" fmla="*/ 127386 w 329"/>
                <a:gd name="T73" fmla="*/ 70908 h 393"/>
                <a:gd name="T74" fmla="*/ 124732 w 329"/>
                <a:gd name="T75" fmla="*/ 57679 h 393"/>
                <a:gd name="T76" fmla="*/ 117832 w 329"/>
                <a:gd name="T77" fmla="*/ 48683 h 393"/>
                <a:gd name="T78" fmla="*/ 106686 w 329"/>
                <a:gd name="T79" fmla="*/ 43392 h 393"/>
                <a:gd name="T80" fmla="*/ 91824 w 329"/>
                <a:gd name="T81" fmla="*/ 41275 h 393"/>
                <a:gd name="T82" fmla="*/ 45647 w 329"/>
                <a:gd name="T83" fmla="*/ 202141 h 393"/>
                <a:gd name="T84" fmla="*/ 45116 w 329"/>
                <a:gd name="T85" fmla="*/ 204258 h 393"/>
                <a:gd name="T86" fmla="*/ 41931 w 329"/>
                <a:gd name="T87" fmla="*/ 207433 h 393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29" h="393">
                  <a:moveTo>
                    <a:pt x="75" y="393"/>
                  </a:moveTo>
                  <a:lnTo>
                    <a:pt x="10" y="393"/>
                  </a:lnTo>
                  <a:lnTo>
                    <a:pt x="6" y="392"/>
                  </a:lnTo>
                  <a:lnTo>
                    <a:pt x="3" y="390"/>
                  </a:lnTo>
                  <a:lnTo>
                    <a:pt x="0" y="386"/>
                  </a:lnTo>
                  <a:lnTo>
                    <a:pt x="0" y="382"/>
                  </a:lnTo>
                  <a:lnTo>
                    <a:pt x="0" y="11"/>
                  </a:lnTo>
                  <a:lnTo>
                    <a:pt x="0" y="7"/>
                  </a:lnTo>
                  <a:lnTo>
                    <a:pt x="3" y="3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80" y="0"/>
                  </a:lnTo>
                  <a:lnTo>
                    <a:pt x="198" y="0"/>
                  </a:lnTo>
                  <a:lnTo>
                    <a:pt x="215" y="3"/>
                  </a:lnTo>
                  <a:lnTo>
                    <a:pt x="230" y="5"/>
                  </a:lnTo>
                  <a:lnTo>
                    <a:pt x="246" y="10"/>
                  </a:lnTo>
                  <a:lnTo>
                    <a:pt x="259" y="15"/>
                  </a:lnTo>
                  <a:lnTo>
                    <a:pt x="271" y="22"/>
                  </a:lnTo>
                  <a:lnTo>
                    <a:pt x="283" y="31"/>
                  </a:lnTo>
                  <a:lnTo>
                    <a:pt x="294" y="39"/>
                  </a:lnTo>
                  <a:lnTo>
                    <a:pt x="301" y="48"/>
                  </a:lnTo>
                  <a:lnTo>
                    <a:pt x="308" y="58"/>
                  </a:lnTo>
                  <a:lnTo>
                    <a:pt x="314" y="68"/>
                  </a:lnTo>
                  <a:lnTo>
                    <a:pt x="318" y="79"/>
                  </a:lnTo>
                  <a:lnTo>
                    <a:pt x="322" y="90"/>
                  </a:lnTo>
                  <a:lnTo>
                    <a:pt x="325" y="103"/>
                  </a:lnTo>
                  <a:lnTo>
                    <a:pt x="327" y="116"/>
                  </a:lnTo>
                  <a:lnTo>
                    <a:pt x="328" y="130"/>
                  </a:lnTo>
                  <a:lnTo>
                    <a:pt x="325" y="152"/>
                  </a:lnTo>
                  <a:lnTo>
                    <a:pt x="321" y="174"/>
                  </a:lnTo>
                  <a:lnTo>
                    <a:pt x="314" y="192"/>
                  </a:lnTo>
                  <a:lnTo>
                    <a:pt x="304" y="208"/>
                  </a:lnTo>
                  <a:lnTo>
                    <a:pt x="291" y="222"/>
                  </a:lnTo>
                  <a:lnTo>
                    <a:pt x="277" y="235"/>
                  </a:lnTo>
                  <a:lnTo>
                    <a:pt x="262" y="244"/>
                  </a:lnTo>
                  <a:lnTo>
                    <a:pt x="243" y="253"/>
                  </a:lnTo>
                  <a:lnTo>
                    <a:pt x="327" y="375"/>
                  </a:lnTo>
                  <a:lnTo>
                    <a:pt x="328" y="379"/>
                  </a:lnTo>
                  <a:lnTo>
                    <a:pt x="329" y="382"/>
                  </a:lnTo>
                  <a:lnTo>
                    <a:pt x="328" y="387"/>
                  </a:lnTo>
                  <a:lnTo>
                    <a:pt x="324" y="392"/>
                  </a:lnTo>
                  <a:lnTo>
                    <a:pt x="321" y="393"/>
                  </a:lnTo>
                  <a:lnTo>
                    <a:pt x="318" y="393"/>
                  </a:lnTo>
                  <a:lnTo>
                    <a:pt x="245" y="393"/>
                  </a:lnTo>
                  <a:lnTo>
                    <a:pt x="239" y="392"/>
                  </a:lnTo>
                  <a:lnTo>
                    <a:pt x="235" y="387"/>
                  </a:lnTo>
                  <a:lnTo>
                    <a:pt x="156" y="270"/>
                  </a:lnTo>
                  <a:lnTo>
                    <a:pt x="154" y="267"/>
                  </a:lnTo>
                  <a:lnTo>
                    <a:pt x="154" y="263"/>
                  </a:lnTo>
                  <a:lnTo>
                    <a:pt x="154" y="195"/>
                  </a:lnTo>
                  <a:lnTo>
                    <a:pt x="156" y="192"/>
                  </a:lnTo>
                  <a:lnTo>
                    <a:pt x="157" y="191"/>
                  </a:lnTo>
                  <a:lnTo>
                    <a:pt x="174" y="191"/>
                  </a:lnTo>
                  <a:lnTo>
                    <a:pt x="188" y="189"/>
                  </a:lnTo>
                  <a:lnTo>
                    <a:pt x="202" y="186"/>
                  </a:lnTo>
                  <a:lnTo>
                    <a:pt x="214" y="182"/>
                  </a:lnTo>
                  <a:lnTo>
                    <a:pt x="222" y="175"/>
                  </a:lnTo>
                  <a:lnTo>
                    <a:pt x="230" y="167"/>
                  </a:lnTo>
                  <a:lnTo>
                    <a:pt x="235" y="158"/>
                  </a:lnTo>
                  <a:lnTo>
                    <a:pt x="239" y="147"/>
                  </a:lnTo>
                  <a:lnTo>
                    <a:pt x="240" y="136"/>
                  </a:lnTo>
                  <a:lnTo>
                    <a:pt x="240" y="134"/>
                  </a:lnTo>
                  <a:lnTo>
                    <a:pt x="239" y="120"/>
                  </a:lnTo>
                  <a:lnTo>
                    <a:pt x="235" y="109"/>
                  </a:lnTo>
                  <a:lnTo>
                    <a:pt x="229" y="100"/>
                  </a:lnTo>
                  <a:lnTo>
                    <a:pt x="222" y="92"/>
                  </a:lnTo>
                  <a:lnTo>
                    <a:pt x="212" y="86"/>
                  </a:lnTo>
                  <a:lnTo>
                    <a:pt x="201" y="82"/>
                  </a:lnTo>
                  <a:lnTo>
                    <a:pt x="187" y="79"/>
                  </a:lnTo>
                  <a:lnTo>
                    <a:pt x="173" y="78"/>
                  </a:lnTo>
                  <a:lnTo>
                    <a:pt x="86" y="78"/>
                  </a:lnTo>
                  <a:lnTo>
                    <a:pt x="86" y="382"/>
                  </a:lnTo>
                  <a:lnTo>
                    <a:pt x="85" y="386"/>
                  </a:lnTo>
                  <a:lnTo>
                    <a:pt x="82" y="390"/>
                  </a:lnTo>
                  <a:lnTo>
                    <a:pt x="79" y="392"/>
                  </a:lnTo>
                  <a:lnTo>
                    <a:pt x="75" y="393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CCFB9A5F-015B-924C-AFCF-18EE7D4F3F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580303" y="4441191"/>
              <a:ext cx="174625" cy="207962"/>
            </a:xfrm>
            <a:custGeom>
              <a:avLst/>
              <a:gdLst>
                <a:gd name="T0" fmla="*/ 5308 w 329"/>
                <a:gd name="T1" fmla="*/ 207962 h 393"/>
                <a:gd name="T2" fmla="*/ 3185 w 329"/>
                <a:gd name="T3" fmla="*/ 207433 h 393"/>
                <a:gd name="T4" fmla="*/ 0 w 329"/>
                <a:gd name="T5" fmla="*/ 204258 h 393"/>
                <a:gd name="T6" fmla="*/ 0 w 329"/>
                <a:gd name="T7" fmla="*/ 5821 h 393"/>
                <a:gd name="T8" fmla="*/ 0 w 329"/>
                <a:gd name="T9" fmla="*/ 3704 h 393"/>
                <a:gd name="T10" fmla="*/ 3185 w 329"/>
                <a:gd name="T11" fmla="*/ 0 h 393"/>
                <a:gd name="T12" fmla="*/ 95540 w 329"/>
                <a:gd name="T13" fmla="*/ 0 h 393"/>
                <a:gd name="T14" fmla="*/ 105093 w 329"/>
                <a:gd name="T15" fmla="*/ 0 h 393"/>
                <a:gd name="T16" fmla="*/ 122078 w 329"/>
                <a:gd name="T17" fmla="*/ 2646 h 393"/>
                <a:gd name="T18" fmla="*/ 137471 w 329"/>
                <a:gd name="T19" fmla="*/ 7937 h 393"/>
                <a:gd name="T20" fmla="*/ 150209 w 329"/>
                <a:gd name="T21" fmla="*/ 16404 h 393"/>
                <a:gd name="T22" fmla="*/ 156048 w 329"/>
                <a:gd name="T23" fmla="*/ 20637 h 393"/>
                <a:gd name="T24" fmla="*/ 163479 w 329"/>
                <a:gd name="T25" fmla="*/ 30692 h 393"/>
                <a:gd name="T26" fmla="*/ 168786 w 329"/>
                <a:gd name="T27" fmla="*/ 41804 h 393"/>
                <a:gd name="T28" fmla="*/ 172502 w 329"/>
                <a:gd name="T29" fmla="*/ 54504 h 393"/>
                <a:gd name="T30" fmla="*/ 174094 w 329"/>
                <a:gd name="T31" fmla="*/ 68792 h 393"/>
                <a:gd name="T32" fmla="*/ 174094 w 329"/>
                <a:gd name="T33" fmla="*/ 68792 h 393"/>
                <a:gd name="T34" fmla="*/ 170379 w 329"/>
                <a:gd name="T35" fmla="*/ 92075 h 393"/>
                <a:gd name="T36" fmla="*/ 161356 w 329"/>
                <a:gd name="T37" fmla="*/ 110066 h 393"/>
                <a:gd name="T38" fmla="*/ 147025 w 329"/>
                <a:gd name="T39" fmla="*/ 124354 h 393"/>
                <a:gd name="T40" fmla="*/ 128978 w 329"/>
                <a:gd name="T41" fmla="*/ 133879 h 393"/>
                <a:gd name="T42" fmla="*/ 173563 w 329"/>
                <a:gd name="T43" fmla="*/ 198437 h 393"/>
                <a:gd name="T44" fmla="*/ 174625 w 329"/>
                <a:gd name="T45" fmla="*/ 202141 h 393"/>
                <a:gd name="T46" fmla="*/ 171971 w 329"/>
                <a:gd name="T47" fmla="*/ 207433 h 393"/>
                <a:gd name="T48" fmla="*/ 168786 w 329"/>
                <a:gd name="T49" fmla="*/ 207962 h 393"/>
                <a:gd name="T50" fmla="*/ 130040 w 329"/>
                <a:gd name="T51" fmla="*/ 207962 h 393"/>
                <a:gd name="T52" fmla="*/ 124732 w 329"/>
                <a:gd name="T53" fmla="*/ 204787 h 393"/>
                <a:gd name="T54" fmla="*/ 82801 w 329"/>
                <a:gd name="T55" fmla="*/ 142875 h 393"/>
                <a:gd name="T56" fmla="*/ 81739 w 329"/>
                <a:gd name="T57" fmla="*/ 139170 h 393"/>
                <a:gd name="T58" fmla="*/ 81739 w 329"/>
                <a:gd name="T59" fmla="*/ 103187 h 393"/>
                <a:gd name="T60" fmla="*/ 83332 w 329"/>
                <a:gd name="T61" fmla="*/ 101071 h 393"/>
                <a:gd name="T62" fmla="*/ 92355 w 329"/>
                <a:gd name="T63" fmla="*/ 101071 h 393"/>
                <a:gd name="T64" fmla="*/ 107217 w 329"/>
                <a:gd name="T65" fmla="*/ 98425 h 393"/>
                <a:gd name="T66" fmla="*/ 117832 w 329"/>
                <a:gd name="T67" fmla="*/ 92604 h 393"/>
                <a:gd name="T68" fmla="*/ 124732 w 329"/>
                <a:gd name="T69" fmla="*/ 83608 h 393"/>
                <a:gd name="T70" fmla="*/ 127386 w 329"/>
                <a:gd name="T71" fmla="*/ 71966 h 393"/>
                <a:gd name="T72" fmla="*/ 127386 w 329"/>
                <a:gd name="T73" fmla="*/ 70908 h 393"/>
                <a:gd name="T74" fmla="*/ 124732 w 329"/>
                <a:gd name="T75" fmla="*/ 57679 h 393"/>
                <a:gd name="T76" fmla="*/ 117832 w 329"/>
                <a:gd name="T77" fmla="*/ 48683 h 393"/>
                <a:gd name="T78" fmla="*/ 106686 w 329"/>
                <a:gd name="T79" fmla="*/ 43392 h 393"/>
                <a:gd name="T80" fmla="*/ 91824 w 329"/>
                <a:gd name="T81" fmla="*/ 41275 h 393"/>
                <a:gd name="T82" fmla="*/ 45647 w 329"/>
                <a:gd name="T83" fmla="*/ 202141 h 393"/>
                <a:gd name="T84" fmla="*/ 45116 w 329"/>
                <a:gd name="T85" fmla="*/ 204258 h 393"/>
                <a:gd name="T86" fmla="*/ 41931 w 329"/>
                <a:gd name="T87" fmla="*/ 207433 h 393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29" h="393">
                  <a:moveTo>
                    <a:pt x="75" y="393"/>
                  </a:moveTo>
                  <a:lnTo>
                    <a:pt x="10" y="393"/>
                  </a:lnTo>
                  <a:lnTo>
                    <a:pt x="6" y="392"/>
                  </a:lnTo>
                  <a:lnTo>
                    <a:pt x="3" y="390"/>
                  </a:lnTo>
                  <a:lnTo>
                    <a:pt x="0" y="386"/>
                  </a:lnTo>
                  <a:lnTo>
                    <a:pt x="0" y="382"/>
                  </a:lnTo>
                  <a:lnTo>
                    <a:pt x="0" y="11"/>
                  </a:lnTo>
                  <a:lnTo>
                    <a:pt x="0" y="7"/>
                  </a:lnTo>
                  <a:lnTo>
                    <a:pt x="3" y="3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80" y="0"/>
                  </a:lnTo>
                  <a:lnTo>
                    <a:pt x="198" y="0"/>
                  </a:lnTo>
                  <a:lnTo>
                    <a:pt x="215" y="3"/>
                  </a:lnTo>
                  <a:lnTo>
                    <a:pt x="230" y="5"/>
                  </a:lnTo>
                  <a:lnTo>
                    <a:pt x="246" y="10"/>
                  </a:lnTo>
                  <a:lnTo>
                    <a:pt x="259" y="15"/>
                  </a:lnTo>
                  <a:lnTo>
                    <a:pt x="271" y="22"/>
                  </a:lnTo>
                  <a:lnTo>
                    <a:pt x="283" y="31"/>
                  </a:lnTo>
                  <a:lnTo>
                    <a:pt x="294" y="39"/>
                  </a:lnTo>
                  <a:lnTo>
                    <a:pt x="301" y="48"/>
                  </a:lnTo>
                  <a:lnTo>
                    <a:pt x="308" y="58"/>
                  </a:lnTo>
                  <a:lnTo>
                    <a:pt x="314" y="68"/>
                  </a:lnTo>
                  <a:lnTo>
                    <a:pt x="318" y="79"/>
                  </a:lnTo>
                  <a:lnTo>
                    <a:pt x="322" y="90"/>
                  </a:lnTo>
                  <a:lnTo>
                    <a:pt x="325" y="103"/>
                  </a:lnTo>
                  <a:lnTo>
                    <a:pt x="327" y="116"/>
                  </a:lnTo>
                  <a:lnTo>
                    <a:pt x="328" y="130"/>
                  </a:lnTo>
                  <a:lnTo>
                    <a:pt x="325" y="152"/>
                  </a:lnTo>
                  <a:lnTo>
                    <a:pt x="321" y="174"/>
                  </a:lnTo>
                  <a:lnTo>
                    <a:pt x="314" y="192"/>
                  </a:lnTo>
                  <a:lnTo>
                    <a:pt x="304" y="208"/>
                  </a:lnTo>
                  <a:lnTo>
                    <a:pt x="291" y="222"/>
                  </a:lnTo>
                  <a:lnTo>
                    <a:pt x="277" y="235"/>
                  </a:lnTo>
                  <a:lnTo>
                    <a:pt x="262" y="244"/>
                  </a:lnTo>
                  <a:lnTo>
                    <a:pt x="243" y="253"/>
                  </a:lnTo>
                  <a:lnTo>
                    <a:pt x="327" y="375"/>
                  </a:lnTo>
                  <a:lnTo>
                    <a:pt x="328" y="379"/>
                  </a:lnTo>
                  <a:lnTo>
                    <a:pt x="329" y="382"/>
                  </a:lnTo>
                  <a:lnTo>
                    <a:pt x="328" y="387"/>
                  </a:lnTo>
                  <a:lnTo>
                    <a:pt x="324" y="392"/>
                  </a:lnTo>
                  <a:lnTo>
                    <a:pt x="321" y="393"/>
                  </a:lnTo>
                  <a:lnTo>
                    <a:pt x="318" y="393"/>
                  </a:lnTo>
                  <a:lnTo>
                    <a:pt x="245" y="393"/>
                  </a:lnTo>
                  <a:lnTo>
                    <a:pt x="239" y="392"/>
                  </a:lnTo>
                  <a:lnTo>
                    <a:pt x="235" y="387"/>
                  </a:lnTo>
                  <a:lnTo>
                    <a:pt x="156" y="270"/>
                  </a:lnTo>
                  <a:lnTo>
                    <a:pt x="154" y="267"/>
                  </a:lnTo>
                  <a:lnTo>
                    <a:pt x="154" y="263"/>
                  </a:lnTo>
                  <a:lnTo>
                    <a:pt x="154" y="195"/>
                  </a:lnTo>
                  <a:lnTo>
                    <a:pt x="156" y="192"/>
                  </a:lnTo>
                  <a:lnTo>
                    <a:pt x="157" y="191"/>
                  </a:lnTo>
                  <a:lnTo>
                    <a:pt x="174" y="191"/>
                  </a:lnTo>
                  <a:lnTo>
                    <a:pt x="188" y="189"/>
                  </a:lnTo>
                  <a:lnTo>
                    <a:pt x="202" y="186"/>
                  </a:lnTo>
                  <a:lnTo>
                    <a:pt x="214" y="182"/>
                  </a:lnTo>
                  <a:lnTo>
                    <a:pt x="222" y="175"/>
                  </a:lnTo>
                  <a:lnTo>
                    <a:pt x="230" y="167"/>
                  </a:lnTo>
                  <a:lnTo>
                    <a:pt x="235" y="158"/>
                  </a:lnTo>
                  <a:lnTo>
                    <a:pt x="239" y="147"/>
                  </a:lnTo>
                  <a:lnTo>
                    <a:pt x="240" y="136"/>
                  </a:lnTo>
                  <a:lnTo>
                    <a:pt x="240" y="134"/>
                  </a:lnTo>
                  <a:lnTo>
                    <a:pt x="239" y="120"/>
                  </a:lnTo>
                  <a:lnTo>
                    <a:pt x="235" y="109"/>
                  </a:lnTo>
                  <a:lnTo>
                    <a:pt x="229" y="100"/>
                  </a:lnTo>
                  <a:lnTo>
                    <a:pt x="222" y="92"/>
                  </a:lnTo>
                  <a:lnTo>
                    <a:pt x="212" y="86"/>
                  </a:lnTo>
                  <a:lnTo>
                    <a:pt x="201" y="82"/>
                  </a:lnTo>
                  <a:lnTo>
                    <a:pt x="187" y="79"/>
                  </a:lnTo>
                  <a:lnTo>
                    <a:pt x="173" y="78"/>
                  </a:lnTo>
                  <a:lnTo>
                    <a:pt x="86" y="78"/>
                  </a:lnTo>
                  <a:lnTo>
                    <a:pt x="86" y="382"/>
                  </a:lnTo>
                  <a:lnTo>
                    <a:pt x="85" y="386"/>
                  </a:lnTo>
                  <a:lnTo>
                    <a:pt x="82" y="390"/>
                  </a:lnTo>
                  <a:lnTo>
                    <a:pt x="79" y="392"/>
                  </a:lnTo>
                  <a:lnTo>
                    <a:pt x="75" y="393"/>
                  </a:lnTo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5">
              <a:extLst>
                <a:ext uri="{FF2B5EF4-FFF2-40B4-BE49-F238E27FC236}">
                  <a16:creationId xmlns:a16="http://schemas.microsoft.com/office/drawing/2014/main" id="{5953159E-C6B7-3445-9C56-9BEA507E2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05628" y="4187191"/>
              <a:ext cx="163513" cy="207962"/>
            </a:xfrm>
            <a:custGeom>
              <a:avLst/>
              <a:gdLst>
                <a:gd name="T0" fmla="*/ 5258 w 311"/>
                <a:gd name="T1" fmla="*/ 0 h 393"/>
                <a:gd name="T2" fmla="*/ 3155 w 311"/>
                <a:gd name="T3" fmla="*/ 529 h 393"/>
                <a:gd name="T4" fmla="*/ 0 w 311"/>
                <a:gd name="T5" fmla="*/ 3704 h 393"/>
                <a:gd name="T6" fmla="*/ 0 w 311"/>
                <a:gd name="T7" fmla="*/ 202670 h 393"/>
                <a:gd name="T8" fmla="*/ 0 w 311"/>
                <a:gd name="T9" fmla="*/ 204787 h 393"/>
                <a:gd name="T10" fmla="*/ 3155 w 311"/>
                <a:gd name="T11" fmla="*/ 207962 h 393"/>
                <a:gd name="T12" fmla="*/ 39432 w 311"/>
                <a:gd name="T13" fmla="*/ 207962 h 393"/>
                <a:gd name="T14" fmla="*/ 42061 w 311"/>
                <a:gd name="T15" fmla="*/ 207962 h 393"/>
                <a:gd name="T16" fmla="*/ 44690 w 311"/>
                <a:gd name="T17" fmla="*/ 204787 h 393"/>
                <a:gd name="T18" fmla="*/ 45742 w 311"/>
                <a:gd name="T19" fmla="*/ 145520 h 393"/>
                <a:gd name="T20" fmla="*/ 45742 w 311"/>
                <a:gd name="T21" fmla="*/ 41804 h 393"/>
                <a:gd name="T22" fmla="*/ 80442 w 311"/>
                <a:gd name="T23" fmla="*/ 41804 h 393"/>
                <a:gd name="T24" fmla="*/ 96215 w 311"/>
                <a:gd name="T25" fmla="*/ 43392 h 393"/>
                <a:gd name="T26" fmla="*/ 107256 w 311"/>
                <a:gd name="T27" fmla="*/ 49212 h 393"/>
                <a:gd name="T28" fmla="*/ 114617 w 311"/>
                <a:gd name="T29" fmla="*/ 59796 h 393"/>
                <a:gd name="T30" fmla="*/ 117771 w 311"/>
                <a:gd name="T31" fmla="*/ 73025 h 393"/>
                <a:gd name="T32" fmla="*/ 117771 w 311"/>
                <a:gd name="T33" fmla="*/ 74083 h 393"/>
                <a:gd name="T34" fmla="*/ 115143 w 311"/>
                <a:gd name="T35" fmla="*/ 85725 h 393"/>
                <a:gd name="T36" fmla="*/ 107782 w 311"/>
                <a:gd name="T37" fmla="*/ 95779 h 393"/>
                <a:gd name="T38" fmla="*/ 96741 w 311"/>
                <a:gd name="T39" fmla="*/ 102129 h 393"/>
                <a:gd name="T40" fmla="*/ 82019 w 311"/>
                <a:gd name="T41" fmla="*/ 105304 h 393"/>
                <a:gd name="T42" fmla="*/ 80442 w 311"/>
                <a:gd name="T43" fmla="*/ 105304 h 393"/>
                <a:gd name="T44" fmla="*/ 79916 w 311"/>
                <a:gd name="T45" fmla="*/ 143404 h 393"/>
                <a:gd name="T46" fmla="*/ 80442 w 311"/>
                <a:gd name="T47" fmla="*/ 144991 h 393"/>
                <a:gd name="T48" fmla="*/ 82019 w 311"/>
                <a:gd name="T49" fmla="*/ 145520 h 393"/>
                <a:gd name="T50" fmla="*/ 98318 w 311"/>
                <a:gd name="T51" fmla="*/ 144462 h 393"/>
                <a:gd name="T52" fmla="*/ 114091 w 311"/>
                <a:gd name="T53" fmla="*/ 140758 h 393"/>
                <a:gd name="T54" fmla="*/ 127235 w 311"/>
                <a:gd name="T55" fmla="*/ 134408 h 393"/>
                <a:gd name="T56" fmla="*/ 139854 w 311"/>
                <a:gd name="T57" fmla="*/ 127000 h 393"/>
                <a:gd name="T58" fmla="*/ 149317 w 311"/>
                <a:gd name="T59" fmla="*/ 116416 h 393"/>
                <a:gd name="T60" fmla="*/ 157204 w 311"/>
                <a:gd name="T61" fmla="*/ 103716 h 393"/>
                <a:gd name="T62" fmla="*/ 161410 w 311"/>
                <a:gd name="T63" fmla="*/ 89429 h 393"/>
                <a:gd name="T64" fmla="*/ 163513 w 311"/>
                <a:gd name="T65" fmla="*/ 72496 h 393"/>
                <a:gd name="T66" fmla="*/ 163513 w 311"/>
                <a:gd name="T67" fmla="*/ 72496 h 393"/>
                <a:gd name="T68" fmla="*/ 161936 w 311"/>
                <a:gd name="T69" fmla="*/ 56621 h 393"/>
                <a:gd name="T70" fmla="*/ 157730 w 311"/>
                <a:gd name="T71" fmla="*/ 43392 h 393"/>
                <a:gd name="T72" fmla="*/ 150895 w 311"/>
                <a:gd name="T73" fmla="*/ 30692 h 393"/>
                <a:gd name="T74" fmla="*/ 141957 w 311"/>
                <a:gd name="T75" fmla="*/ 20108 h 393"/>
                <a:gd name="T76" fmla="*/ 130916 w 311"/>
                <a:gd name="T77" fmla="*/ 11642 h 393"/>
                <a:gd name="T78" fmla="*/ 117771 w 311"/>
                <a:gd name="T79" fmla="*/ 5292 h 393"/>
                <a:gd name="T80" fmla="*/ 101998 w 311"/>
                <a:gd name="T81" fmla="*/ 1587 h 393"/>
                <a:gd name="T82" fmla="*/ 84122 w 311"/>
                <a:gd name="T83" fmla="*/ 0 h 39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11" h="393">
                  <a:moveTo>
                    <a:pt x="160" y="0"/>
                  </a:moveTo>
                  <a:lnTo>
                    <a:pt x="10" y="0"/>
                  </a:lnTo>
                  <a:lnTo>
                    <a:pt x="6" y="1"/>
                  </a:lnTo>
                  <a:lnTo>
                    <a:pt x="3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383"/>
                  </a:lnTo>
                  <a:lnTo>
                    <a:pt x="0" y="387"/>
                  </a:lnTo>
                  <a:lnTo>
                    <a:pt x="3" y="390"/>
                  </a:lnTo>
                  <a:lnTo>
                    <a:pt x="6" y="393"/>
                  </a:lnTo>
                  <a:lnTo>
                    <a:pt x="10" y="393"/>
                  </a:lnTo>
                  <a:lnTo>
                    <a:pt x="75" y="393"/>
                  </a:lnTo>
                  <a:lnTo>
                    <a:pt x="80" y="393"/>
                  </a:lnTo>
                  <a:lnTo>
                    <a:pt x="82" y="390"/>
                  </a:lnTo>
                  <a:lnTo>
                    <a:pt x="85" y="387"/>
                  </a:lnTo>
                  <a:lnTo>
                    <a:pt x="87" y="383"/>
                  </a:lnTo>
                  <a:lnTo>
                    <a:pt x="87" y="275"/>
                  </a:lnTo>
                  <a:lnTo>
                    <a:pt x="87" y="199"/>
                  </a:lnTo>
                  <a:lnTo>
                    <a:pt x="87" y="79"/>
                  </a:lnTo>
                  <a:lnTo>
                    <a:pt x="153" y="79"/>
                  </a:lnTo>
                  <a:lnTo>
                    <a:pt x="169" y="79"/>
                  </a:lnTo>
                  <a:lnTo>
                    <a:pt x="183" y="82"/>
                  </a:lnTo>
                  <a:lnTo>
                    <a:pt x="194" y="87"/>
                  </a:lnTo>
                  <a:lnTo>
                    <a:pt x="204" y="93"/>
                  </a:lnTo>
                  <a:lnTo>
                    <a:pt x="212" y="102"/>
                  </a:lnTo>
                  <a:lnTo>
                    <a:pt x="218" y="113"/>
                  </a:lnTo>
                  <a:lnTo>
                    <a:pt x="222" y="124"/>
                  </a:lnTo>
                  <a:lnTo>
                    <a:pt x="224" y="138"/>
                  </a:lnTo>
                  <a:lnTo>
                    <a:pt x="224" y="140"/>
                  </a:lnTo>
                  <a:lnTo>
                    <a:pt x="222" y="151"/>
                  </a:lnTo>
                  <a:lnTo>
                    <a:pt x="219" y="162"/>
                  </a:lnTo>
                  <a:lnTo>
                    <a:pt x="214" y="172"/>
                  </a:lnTo>
                  <a:lnTo>
                    <a:pt x="205" y="181"/>
                  </a:lnTo>
                  <a:lnTo>
                    <a:pt x="197" y="188"/>
                  </a:lnTo>
                  <a:lnTo>
                    <a:pt x="184" y="193"/>
                  </a:lnTo>
                  <a:lnTo>
                    <a:pt x="171" y="196"/>
                  </a:lnTo>
                  <a:lnTo>
                    <a:pt x="156" y="199"/>
                  </a:lnTo>
                  <a:lnTo>
                    <a:pt x="153" y="199"/>
                  </a:lnTo>
                  <a:lnTo>
                    <a:pt x="152" y="202"/>
                  </a:lnTo>
                  <a:lnTo>
                    <a:pt x="152" y="271"/>
                  </a:lnTo>
                  <a:lnTo>
                    <a:pt x="153" y="274"/>
                  </a:lnTo>
                  <a:lnTo>
                    <a:pt x="156" y="275"/>
                  </a:lnTo>
                  <a:lnTo>
                    <a:pt x="171" y="274"/>
                  </a:lnTo>
                  <a:lnTo>
                    <a:pt x="187" y="273"/>
                  </a:lnTo>
                  <a:lnTo>
                    <a:pt x="203" y="270"/>
                  </a:lnTo>
                  <a:lnTo>
                    <a:pt x="217" y="266"/>
                  </a:lnTo>
                  <a:lnTo>
                    <a:pt x="229" y="261"/>
                  </a:lnTo>
                  <a:lnTo>
                    <a:pt x="242" y="254"/>
                  </a:lnTo>
                  <a:lnTo>
                    <a:pt x="255" y="247"/>
                  </a:lnTo>
                  <a:lnTo>
                    <a:pt x="266" y="240"/>
                  </a:lnTo>
                  <a:lnTo>
                    <a:pt x="276" y="230"/>
                  </a:lnTo>
                  <a:lnTo>
                    <a:pt x="284" y="220"/>
                  </a:lnTo>
                  <a:lnTo>
                    <a:pt x="292" y="209"/>
                  </a:lnTo>
                  <a:lnTo>
                    <a:pt x="299" y="196"/>
                  </a:lnTo>
                  <a:lnTo>
                    <a:pt x="304" y="184"/>
                  </a:lnTo>
                  <a:lnTo>
                    <a:pt x="307" y="169"/>
                  </a:lnTo>
                  <a:lnTo>
                    <a:pt x="310" y="154"/>
                  </a:lnTo>
                  <a:lnTo>
                    <a:pt x="311" y="137"/>
                  </a:lnTo>
                  <a:lnTo>
                    <a:pt x="310" y="121"/>
                  </a:lnTo>
                  <a:lnTo>
                    <a:pt x="308" y="107"/>
                  </a:lnTo>
                  <a:lnTo>
                    <a:pt x="304" y="94"/>
                  </a:lnTo>
                  <a:lnTo>
                    <a:pt x="300" y="82"/>
                  </a:lnTo>
                  <a:lnTo>
                    <a:pt x="294" y="69"/>
                  </a:lnTo>
                  <a:lnTo>
                    <a:pt x="287" y="58"/>
                  </a:lnTo>
                  <a:lnTo>
                    <a:pt x="280" y="48"/>
                  </a:lnTo>
                  <a:lnTo>
                    <a:pt x="270" y="38"/>
                  </a:lnTo>
                  <a:lnTo>
                    <a:pt x="260" y="29"/>
                  </a:lnTo>
                  <a:lnTo>
                    <a:pt x="249" y="22"/>
                  </a:lnTo>
                  <a:lnTo>
                    <a:pt x="236" y="15"/>
                  </a:lnTo>
                  <a:lnTo>
                    <a:pt x="224" y="10"/>
                  </a:lnTo>
                  <a:lnTo>
                    <a:pt x="210" y="5"/>
                  </a:lnTo>
                  <a:lnTo>
                    <a:pt x="194" y="3"/>
                  </a:lnTo>
                  <a:lnTo>
                    <a:pt x="177" y="1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16">
              <a:extLst>
                <a:ext uri="{FF2B5EF4-FFF2-40B4-BE49-F238E27FC236}">
                  <a16:creationId xmlns:a16="http://schemas.microsoft.com/office/drawing/2014/main" id="{6A8B0571-D2EF-F048-A42A-460305463C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05628" y="4187191"/>
              <a:ext cx="163513" cy="207962"/>
            </a:xfrm>
            <a:custGeom>
              <a:avLst/>
              <a:gdLst>
                <a:gd name="T0" fmla="*/ 5258 w 311"/>
                <a:gd name="T1" fmla="*/ 0 h 393"/>
                <a:gd name="T2" fmla="*/ 3155 w 311"/>
                <a:gd name="T3" fmla="*/ 529 h 393"/>
                <a:gd name="T4" fmla="*/ 0 w 311"/>
                <a:gd name="T5" fmla="*/ 3704 h 393"/>
                <a:gd name="T6" fmla="*/ 0 w 311"/>
                <a:gd name="T7" fmla="*/ 202670 h 393"/>
                <a:gd name="T8" fmla="*/ 0 w 311"/>
                <a:gd name="T9" fmla="*/ 204787 h 393"/>
                <a:gd name="T10" fmla="*/ 3155 w 311"/>
                <a:gd name="T11" fmla="*/ 207962 h 393"/>
                <a:gd name="T12" fmla="*/ 39432 w 311"/>
                <a:gd name="T13" fmla="*/ 207962 h 393"/>
                <a:gd name="T14" fmla="*/ 42061 w 311"/>
                <a:gd name="T15" fmla="*/ 207962 h 393"/>
                <a:gd name="T16" fmla="*/ 44690 w 311"/>
                <a:gd name="T17" fmla="*/ 204787 h 393"/>
                <a:gd name="T18" fmla="*/ 45742 w 311"/>
                <a:gd name="T19" fmla="*/ 145520 h 393"/>
                <a:gd name="T20" fmla="*/ 45742 w 311"/>
                <a:gd name="T21" fmla="*/ 41804 h 393"/>
                <a:gd name="T22" fmla="*/ 80442 w 311"/>
                <a:gd name="T23" fmla="*/ 41804 h 393"/>
                <a:gd name="T24" fmla="*/ 96215 w 311"/>
                <a:gd name="T25" fmla="*/ 43392 h 393"/>
                <a:gd name="T26" fmla="*/ 107256 w 311"/>
                <a:gd name="T27" fmla="*/ 49212 h 393"/>
                <a:gd name="T28" fmla="*/ 114617 w 311"/>
                <a:gd name="T29" fmla="*/ 59796 h 393"/>
                <a:gd name="T30" fmla="*/ 117771 w 311"/>
                <a:gd name="T31" fmla="*/ 73025 h 393"/>
                <a:gd name="T32" fmla="*/ 117771 w 311"/>
                <a:gd name="T33" fmla="*/ 74083 h 393"/>
                <a:gd name="T34" fmla="*/ 115143 w 311"/>
                <a:gd name="T35" fmla="*/ 85725 h 393"/>
                <a:gd name="T36" fmla="*/ 107782 w 311"/>
                <a:gd name="T37" fmla="*/ 95779 h 393"/>
                <a:gd name="T38" fmla="*/ 96741 w 311"/>
                <a:gd name="T39" fmla="*/ 102129 h 393"/>
                <a:gd name="T40" fmla="*/ 82019 w 311"/>
                <a:gd name="T41" fmla="*/ 105304 h 393"/>
                <a:gd name="T42" fmla="*/ 80442 w 311"/>
                <a:gd name="T43" fmla="*/ 105304 h 393"/>
                <a:gd name="T44" fmla="*/ 79916 w 311"/>
                <a:gd name="T45" fmla="*/ 143404 h 393"/>
                <a:gd name="T46" fmla="*/ 80442 w 311"/>
                <a:gd name="T47" fmla="*/ 144991 h 393"/>
                <a:gd name="T48" fmla="*/ 82019 w 311"/>
                <a:gd name="T49" fmla="*/ 145520 h 393"/>
                <a:gd name="T50" fmla="*/ 98318 w 311"/>
                <a:gd name="T51" fmla="*/ 144462 h 393"/>
                <a:gd name="T52" fmla="*/ 114091 w 311"/>
                <a:gd name="T53" fmla="*/ 140758 h 393"/>
                <a:gd name="T54" fmla="*/ 127235 w 311"/>
                <a:gd name="T55" fmla="*/ 134408 h 393"/>
                <a:gd name="T56" fmla="*/ 139854 w 311"/>
                <a:gd name="T57" fmla="*/ 127000 h 393"/>
                <a:gd name="T58" fmla="*/ 149317 w 311"/>
                <a:gd name="T59" fmla="*/ 116416 h 393"/>
                <a:gd name="T60" fmla="*/ 157204 w 311"/>
                <a:gd name="T61" fmla="*/ 103716 h 393"/>
                <a:gd name="T62" fmla="*/ 161410 w 311"/>
                <a:gd name="T63" fmla="*/ 89429 h 393"/>
                <a:gd name="T64" fmla="*/ 163513 w 311"/>
                <a:gd name="T65" fmla="*/ 72496 h 393"/>
                <a:gd name="T66" fmla="*/ 163513 w 311"/>
                <a:gd name="T67" fmla="*/ 72496 h 393"/>
                <a:gd name="T68" fmla="*/ 161936 w 311"/>
                <a:gd name="T69" fmla="*/ 56621 h 393"/>
                <a:gd name="T70" fmla="*/ 157730 w 311"/>
                <a:gd name="T71" fmla="*/ 43392 h 393"/>
                <a:gd name="T72" fmla="*/ 150895 w 311"/>
                <a:gd name="T73" fmla="*/ 30692 h 393"/>
                <a:gd name="T74" fmla="*/ 141957 w 311"/>
                <a:gd name="T75" fmla="*/ 20108 h 393"/>
                <a:gd name="T76" fmla="*/ 130916 w 311"/>
                <a:gd name="T77" fmla="*/ 11642 h 393"/>
                <a:gd name="T78" fmla="*/ 117771 w 311"/>
                <a:gd name="T79" fmla="*/ 5292 h 393"/>
                <a:gd name="T80" fmla="*/ 101998 w 311"/>
                <a:gd name="T81" fmla="*/ 1587 h 393"/>
                <a:gd name="T82" fmla="*/ 84122 w 311"/>
                <a:gd name="T83" fmla="*/ 0 h 39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11" h="393">
                  <a:moveTo>
                    <a:pt x="160" y="0"/>
                  </a:moveTo>
                  <a:lnTo>
                    <a:pt x="10" y="0"/>
                  </a:lnTo>
                  <a:lnTo>
                    <a:pt x="6" y="1"/>
                  </a:lnTo>
                  <a:lnTo>
                    <a:pt x="3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383"/>
                  </a:lnTo>
                  <a:lnTo>
                    <a:pt x="0" y="387"/>
                  </a:lnTo>
                  <a:lnTo>
                    <a:pt x="3" y="390"/>
                  </a:lnTo>
                  <a:lnTo>
                    <a:pt x="6" y="393"/>
                  </a:lnTo>
                  <a:lnTo>
                    <a:pt x="10" y="393"/>
                  </a:lnTo>
                  <a:lnTo>
                    <a:pt x="75" y="393"/>
                  </a:lnTo>
                  <a:lnTo>
                    <a:pt x="80" y="393"/>
                  </a:lnTo>
                  <a:lnTo>
                    <a:pt x="82" y="390"/>
                  </a:lnTo>
                  <a:lnTo>
                    <a:pt x="85" y="387"/>
                  </a:lnTo>
                  <a:lnTo>
                    <a:pt x="87" y="383"/>
                  </a:lnTo>
                  <a:lnTo>
                    <a:pt x="87" y="275"/>
                  </a:lnTo>
                  <a:lnTo>
                    <a:pt x="87" y="199"/>
                  </a:lnTo>
                  <a:lnTo>
                    <a:pt x="87" y="79"/>
                  </a:lnTo>
                  <a:lnTo>
                    <a:pt x="153" y="79"/>
                  </a:lnTo>
                  <a:lnTo>
                    <a:pt x="169" y="79"/>
                  </a:lnTo>
                  <a:lnTo>
                    <a:pt x="183" y="82"/>
                  </a:lnTo>
                  <a:lnTo>
                    <a:pt x="194" y="87"/>
                  </a:lnTo>
                  <a:lnTo>
                    <a:pt x="204" y="93"/>
                  </a:lnTo>
                  <a:lnTo>
                    <a:pt x="212" y="102"/>
                  </a:lnTo>
                  <a:lnTo>
                    <a:pt x="218" y="113"/>
                  </a:lnTo>
                  <a:lnTo>
                    <a:pt x="222" y="124"/>
                  </a:lnTo>
                  <a:lnTo>
                    <a:pt x="224" y="138"/>
                  </a:lnTo>
                  <a:lnTo>
                    <a:pt x="224" y="140"/>
                  </a:lnTo>
                  <a:lnTo>
                    <a:pt x="222" y="151"/>
                  </a:lnTo>
                  <a:lnTo>
                    <a:pt x="219" y="162"/>
                  </a:lnTo>
                  <a:lnTo>
                    <a:pt x="214" y="172"/>
                  </a:lnTo>
                  <a:lnTo>
                    <a:pt x="205" y="181"/>
                  </a:lnTo>
                  <a:lnTo>
                    <a:pt x="197" y="188"/>
                  </a:lnTo>
                  <a:lnTo>
                    <a:pt x="184" y="193"/>
                  </a:lnTo>
                  <a:lnTo>
                    <a:pt x="171" y="196"/>
                  </a:lnTo>
                  <a:lnTo>
                    <a:pt x="156" y="199"/>
                  </a:lnTo>
                  <a:lnTo>
                    <a:pt x="153" y="199"/>
                  </a:lnTo>
                  <a:lnTo>
                    <a:pt x="152" y="202"/>
                  </a:lnTo>
                  <a:lnTo>
                    <a:pt x="152" y="271"/>
                  </a:lnTo>
                  <a:lnTo>
                    <a:pt x="153" y="274"/>
                  </a:lnTo>
                  <a:lnTo>
                    <a:pt x="156" y="275"/>
                  </a:lnTo>
                  <a:lnTo>
                    <a:pt x="171" y="274"/>
                  </a:lnTo>
                  <a:lnTo>
                    <a:pt x="187" y="273"/>
                  </a:lnTo>
                  <a:lnTo>
                    <a:pt x="203" y="270"/>
                  </a:lnTo>
                  <a:lnTo>
                    <a:pt x="217" y="266"/>
                  </a:lnTo>
                  <a:lnTo>
                    <a:pt x="229" y="261"/>
                  </a:lnTo>
                  <a:lnTo>
                    <a:pt x="242" y="254"/>
                  </a:lnTo>
                  <a:lnTo>
                    <a:pt x="255" y="247"/>
                  </a:lnTo>
                  <a:lnTo>
                    <a:pt x="266" y="240"/>
                  </a:lnTo>
                  <a:lnTo>
                    <a:pt x="276" y="230"/>
                  </a:lnTo>
                  <a:lnTo>
                    <a:pt x="284" y="220"/>
                  </a:lnTo>
                  <a:lnTo>
                    <a:pt x="292" y="209"/>
                  </a:lnTo>
                  <a:lnTo>
                    <a:pt x="299" y="196"/>
                  </a:lnTo>
                  <a:lnTo>
                    <a:pt x="304" y="184"/>
                  </a:lnTo>
                  <a:lnTo>
                    <a:pt x="307" y="169"/>
                  </a:lnTo>
                  <a:lnTo>
                    <a:pt x="310" y="154"/>
                  </a:lnTo>
                  <a:lnTo>
                    <a:pt x="311" y="137"/>
                  </a:lnTo>
                  <a:lnTo>
                    <a:pt x="310" y="121"/>
                  </a:lnTo>
                  <a:lnTo>
                    <a:pt x="308" y="107"/>
                  </a:lnTo>
                  <a:lnTo>
                    <a:pt x="304" y="94"/>
                  </a:lnTo>
                  <a:lnTo>
                    <a:pt x="300" y="82"/>
                  </a:lnTo>
                  <a:lnTo>
                    <a:pt x="294" y="69"/>
                  </a:lnTo>
                  <a:lnTo>
                    <a:pt x="287" y="58"/>
                  </a:lnTo>
                  <a:lnTo>
                    <a:pt x="280" y="48"/>
                  </a:lnTo>
                  <a:lnTo>
                    <a:pt x="270" y="38"/>
                  </a:lnTo>
                  <a:lnTo>
                    <a:pt x="260" y="29"/>
                  </a:lnTo>
                  <a:lnTo>
                    <a:pt x="249" y="22"/>
                  </a:lnTo>
                  <a:lnTo>
                    <a:pt x="236" y="15"/>
                  </a:lnTo>
                  <a:lnTo>
                    <a:pt x="224" y="10"/>
                  </a:lnTo>
                  <a:lnTo>
                    <a:pt x="210" y="5"/>
                  </a:lnTo>
                  <a:lnTo>
                    <a:pt x="194" y="3"/>
                  </a:lnTo>
                  <a:lnTo>
                    <a:pt x="177" y="1"/>
                  </a:lnTo>
                  <a:lnTo>
                    <a:pt x="160" y="0"/>
                  </a:lnTo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17">
              <a:extLst>
                <a:ext uri="{FF2B5EF4-FFF2-40B4-BE49-F238E27FC236}">
                  <a16:creationId xmlns:a16="http://schemas.microsoft.com/office/drawing/2014/main" id="{E712CF8F-866F-B246-A89E-3794B8C7C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00890" y="4187191"/>
              <a:ext cx="139700" cy="207962"/>
            </a:xfrm>
            <a:custGeom>
              <a:avLst/>
              <a:gdLst>
                <a:gd name="T0" fmla="*/ 45166 w 266"/>
                <a:gd name="T1" fmla="*/ 166687 h 393"/>
                <a:gd name="T2" fmla="*/ 45166 w 266"/>
                <a:gd name="T3" fmla="*/ 5821 h 393"/>
                <a:gd name="T4" fmla="*/ 45166 w 266"/>
                <a:gd name="T5" fmla="*/ 5821 h 393"/>
                <a:gd name="T6" fmla="*/ 44641 w 266"/>
                <a:gd name="T7" fmla="*/ 3704 h 393"/>
                <a:gd name="T8" fmla="*/ 44116 w 266"/>
                <a:gd name="T9" fmla="*/ 2117 h 393"/>
                <a:gd name="T10" fmla="*/ 41490 w 266"/>
                <a:gd name="T11" fmla="*/ 529 h 393"/>
                <a:gd name="T12" fmla="*/ 39389 w 266"/>
                <a:gd name="T13" fmla="*/ 0 h 393"/>
                <a:gd name="T14" fmla="*/ 6302 w 266"/>
                <a:gd name="T15" fmla="*/ 0 h 393"/>
                <a:gd name="T16" fmla="*/ 6302 w 266"/>
                <a:gd name="T17" fmla="*/ 0 h 393"/>
                <a:gd name="T18" fmla="*/ 3676 w 266"/>
                <a:gd name="T19" fmla="*/ 529 h 393"/>
                <a:gd name="T20" fmla="*/ 1576 w 266"/>
                <a:gd name="T21" fmla="*/ 2117 h 393"/>
                <a:gd name="T22" fmla="*/ 1050 w 266"/>
                <a:gd name="T23" fmla="*/ 3704 h 393"/>
                <a:gd name="T24" fmla="*/ 0 w 266"/>
                <a:gd name="T25" fmla="*/ 5821 h 393"/>
                <a:gd name="T26" fmla="*/ 0 w 266"/>
                <a:gd name="T27" fmla="*/ 202670 h 393"/>
                <a:gd name="T28" fmla="*/ 0 w 266"/>
                <a:gd name="T29" fmla="*/ 202670 h 393"/>
                <a:gd name="T30" fmla="*/ 1050 w 266"/>
                <a:gd name="T31" fmla="*/ 204787 h 393"/>
                <a:gd name="T32" fmla="*/ 1576 w 266"/>
                <a:gd name="T33" fmla="*/ 206375 h 393"/>
                <a:gd name="T34" fmla="*/ 3676 w 266"/>
                <a:gd name="T35" fmla="*/ 207962 h 393"/>
                <a:gd name="T36" fmla="*/ 6302 w 266"/>
                <a:gd name="T37" fmla="*/ 207962 h 393"/>
                <a:gd name="T38" fmla="*/ 137599 w 266"/>
                <a:gd name="T39" fmla="*/ 207962 h 393"/>
                <a:gd name="T40" fmla="*/ 137599 w 266"/>
                <a:gd name="T41" fmla="*/ 207962 h 393"/>
                <a:gd name="T42" fmla="*/ 139175 w 266"/>
                <a:gd name="T43" fmla="*/ 207962 h 393"/>
                <a:gd name="T44" fmla="*/ 139700 w 266"/>
                <a:gd name="T45" fmla="*/ 206904 h 393"/>
                <a:gd name="T46" fmla="*/ 139700 w 266"/>
                <a:gd name="T47" fmla="*/ 206375 h 393"/>
                <a:gd name="T48" fmla="*/ 139175 w 266"/>
                <a:gd name="T49" fmla="*/ 204787 h 393"/>
                <a:gd name="T50" fmla="*/ 139175 w 266"/>
                <a:gd name="T51" fmla="*/ 204787 h 393"/>
                <a:gd name="T52" fmla="*/ 132873 w 266"/>
                <a:gd name="T53" fmla="*/ 196850 h 393"/>
                <a:gd name="T54" fmla="*/ 127621 w 266"/>
                <a:gd name="T55" fmla="*/ 187854 h 393"/>
                <a:gd name="T56" fmla="*/ 122369 w 266"/>
                <a:gd name="T57" fmla="*/ 177800 h 393"/>
                <a:gd name="T58" fmla="*/ 118692 w 266"/>
                <a:gd name="T59" fmla="*/ 168275 h 393"/>
                <a:gd name="T60" fmla="*/ 118692 w 266"/>
                <a:gd name="T61" fmla="*/ 168275 h 393"/>
                <a:gd name="T62" fmla="*/ 118167 w 266"/>
                <a:gd name="T63" fmla="*/ 166687 h 393"/>
                <a:gd name="T64" fmla="*/ 117642 w 266"/>
                <a:gd name="T65" fmla="*/ 166687 h 393"/>
                <a:gd name="T66" fmla="*/ 45166 w 266"/>
                <a:gd name="T67" fmla="*/ 166687 h 39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266" h="393">
                  <a:moveTo>
                    <a:pt x="86" y="315"/>
                  </a:moveTo>
                  <a:lnTo>
                    <a:pt x="86" y="11"/>
                  </a:lnTo>
                  <a:lnTo>
                    <a:pt x="85" y="7"/>
                  </a:lnTo>
                  <a:lnTo>
                    <a:pt x="84" y="4"/>
                  </a:lnTo>
                  <a:lnTo>
                    <a:pt x="79" y="1"/>
                  </a:lnTo>
                  <a:lnTo>
                    <a:pt x="75" y="0"/>
                  </a:lnTo>
                  <a:lnTo>
                    <a:pt x="12" y="0"/>
                  </a:lnTo>
                  <a:lnTo>
                    <a:pt x="7" y="1"/>
                  </a:lnTo>
                  <a:lnTo>
                    <a:pt x="3" y="4"/>
                  </a:lnTo>
                  <a:lnTo>
                    <a:pt x="2" y="7"/>
                  </a:lnTo>
                  <a:lnTo>
                    <a:pt x="0" y="11"/>
                  </a:lnTo>
                  <a:lnTo>
                    <a:pt x="0" y="383"/>
                  </a:lnTo>
                  <a:lnTo>
                    <a:pt x="2" y="387"/>
                  </a:lnTo>
                  <a:lnTo>
                    <a:pt x="3" y="390"/>
                  </a:lnTo>
                  <a:lnTo>
                    <a:pt x="7" y="393"/>
                  </a:lnTo>
                  <a:lnTo>
                    <a:pt x="12" y="393"/>
                  </a:lnTo>
                  <a:lnTo>
                    <a:pt x="262" y="393"/>
                  </a:lnTo>
                  <a:lnTo>
                    <a:pt x="265" y="393"/>
                  </a:lnTo>
                  <a:lnTo>
                    <a:pt x="266" y="391"/>
                  </a:lnTo>
                  <a:lnTo>
                    <a:pt x="266" y="390"/>
                  </a:lnTo>
                  <a:lnTo>
                    <a:pt x="265" y="387"/>
                  </a:lnTo>
                  <a:lnTo>
                    <a:pt x="253" y="372"/>
                  </a:lnTo>
                  <a:lnTo>
                    <a:pt x="243" y="355"/>
                  </a:lnTo>
                  <a:lnTo>
                    <a:pt x="233" y="336"/>
                  </a:lnTo>
                  <a:lnTo>
                    <a:pt x="226" y="318"/>
                  </a:lnTo>
                  <a:lnTo>
                    <a:pt x="225" y="315"/>
                  </a:lnTo>
                  <a:lnTo>
                    <a:pt x="224" y="315"/>
                  </a:lnTo>
                  <a:lnTo>
                    <a:pt x="86" y="315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18">
              <a:extLst>
                <a:ext uri="{FF2B5EF4-FFF2-40B4-BE49-F238E27FC236}">
                  <a16:creationId xmlns:a16="http://schemas.microsoft.com/office/drawing/2014/main" id="{13979FFD-C196-6748-8AB1-EBC724E4627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45353" y="4187191"/>
              <a:ext cx="180975" cy="212725"/>
            </a:xfrm>
            <a:custGeom>
              <a:avLst/>
              <a:gdLst>
                <a:gd name="T0" fmla="*/ 141403 w 343"/>
                <a:gd name="T1" fmla="*/ 0 h 400"/>
                <a:gd name="T2" fmla="*/ 138765 w 343"/>
                <a:gd name="T3" fmla="*/ 532 h 400"/>
                <a:gd name="T4" fmla="*/ 135599 w 343"/>
                <a:gd name="T5" fmla="*/ 3723 h 400"/>
                <a:gd name="T6" fmla="*/ 135599 w 343"/>
                <a:gd name="T7" fmla="*/ 120190 h 400"/>
                <a:gd name="T8" fmla="*/ 135072 w 343"/>
                <a:gd name="T9" fmla="*/ 131358 h 400"/>
                <a:gd name="T10" fmla="*/ 130323 w 343"/>
                <a:gd name="T11" fmla="*/ 146248 h 400"/>
                <a:gd name="T12" fmla="*/ 126102 w 343"/>
                <a:gd name="T13" fmla="*/ 154226 h 400"/>
                <a:gd name="T14" fmla="*/ 120826 w 343"/>
                <a:gd name="T15" fmla="*/ 160607 h 400"/>
                <a:gd name="T16" fmla="*/ 113439 w 343"/>
                <a:gd name="T17" fmla="*/ 165394 h 400"/>
                <a:gd name="T18" fmla="*/ 104997 w 343"/>
                <a:gd name="T19" fmla="*/ 168585 h 400"/>
                <a:gd name="T20" fmla="*/ 90751 w 343"/>
                <a:gd name="T21" fmla="*/ 169648 h 400"/>
                <a:gd name="T22" fmla="*/ 80726 w 343"/>
                <a:gd name="T23" fmla="*/ 169116 h 400"/>
                <a:gd name="T24" fmla="*/ 72284 w 343"/>
                <a:gd name="T25" fmla="*/ 166989 h 400"/>
                <a:gd name="T26" fmla="*/ 64370 w 343"/>
                <a:gd name="T27" fmla="*/ 163266 h 400"/>
                <a:gd name="T28" fmla="*/ 58039 w 343"/>
                <a:gd name="T29" fmla="*/ 156885 h 400"/>
                <a:gd name="T30" fmla="*/ 52762 w 343"/>
                <a:gd name="T31" fmla="*/ 149439 h 400"/>
                <a:gd name="T32" fmla="*/ 49069 w 343"/>
                <a:gd name="T33" fmla="*/ 141462 h 400"/>
                <a:gd name="T34" fmla="*/ 46959 w 343"/>
                <a:gd name="T35" fmla="*/ 130826 h 400"/>
                <a:gd name="T36" fmla="*/ 46431 w 343"/>
                <a:gd name="T37" fmla="*/ 5850 h 400"/>
                <a:gd name="T38" fmla="*/ 45376 w 343"/>
                <a:gd name="T39" fmla="*/ 3723 h 400"/>
                <a:gd name="T40" fmla="*/ 42738 w 343"/>
                <a:gd name="T41" fmla="*/ 532 h 400"/>
                <a:gd name="T42" fmla="*/ 5804 w 343"/>
                <a:gd name="T43" fmla="*/ 0 h 400"/>
                <a:gd name="T44" fmla="*/ 3693 w 343"/>
                <a:gd name="T45" fmla="*/ 532 h 400"/>
                <a:gd name="T46" fmla="*/ 528 w 343"/>
                <a:gd name="T47" fmla="*/ 3723 h 400"/>
                <a:gd name="T48" fmla="*/ 0 w 343"/>
                <a:gd name="T49" fmla="*/ 119658 h 400"/>
                <a:gd name="T50" fmla="*/ 528 w 343"/>
                <a:gd name="T51" fmla="*/ 130826 h 400"/>
                <a:gd name="T52" fmla="*/ 3693 w 343"/>
                <a:gd name="T53" fmla="*/ 151035 h 400"/>
                <a:gd name="T54" fmla="*/ 9497 w 343"/>
                <a:gd name="T55" fmla="*/ 168585 h 400"/>
                <a:gd name="T56" fmla="*/ 18467 w 343"/>
                <a:gd name="T57" fmla="*/ 183475 h 400"/>
                <a:gd name="T58" fmla="*/ 30602 w 343"/>
                <a:gd name="T59" fmla="*/ 194643 h 400"/>
                <a:gd name="T60" fmla="*/ 44848 w 343"/>
                <a:gd name="T61" fmla="*/ 203684 h 400"/>
                <a:gd name="T62" fmla="*/ 61204 w 343"/>
                <a:gd name="T63" fmla="*/ 209002 h 400"/>
                <a:gd name="T64" fmla="*/ 79671 w 343"/>
                <a:gd name="T65" fmla="*/ 212193 h 400"/>
                <a:gd name="T66" fmla="*/ 90224 w 343"/>
                <a:gd name="T67" fmla="*/ 212725 h 400"/>
                <a:gd name="T68" fmla="*/ 110273 w 343"/>
                <a:gd name="T69" fmla="*/ 211130 h 400"/>
                <a:gd name="T70" fmla="*/ 127685 w 343"/>
                <a:gd name="T71" fmla="*/ 206875 h 400"/>
                <a:gd name="T72" fmla="*/ 142986 w 343"/>
                <a:gd name="T73" fmla="*/ 198898 h 400"/>
                <a:gd name="T74" fmla="*/ 156704 w 343"/>
                <a:gd name="T75" fmla="*/ 189325 h 400"/>
                <a:gd name="T76" fmla="*/ 167257 w 343"/>
                <a:gd name="T77" fmla="*/ 176030 h 400"/>
                <a:gd name="T78" fmla="*/ 174644 w 343"/>
                <a:gd name="T79" fmla="*/ 159544 h 400"/>
                <a:gd name="T80" fmla="*/ 179920 w 343"/>
                <a:gd name="T81" fmla="*/ 140399 h 400"/>
                <a:gd name="T82" fmla="*/ 180975 w 343"/>
                <a:gd name="T83" fmla="*/ 118062 h 400"/>
                <a:gd name="T84" fmla="*/ 180975 w 343"/>
                <a:gd name="T85" fmla="*/ 5850 h 400"/>
                <a:gd name="T86" fmla="*/ 178865 w 343"/>
                <a:gd name="T87" fmla="*/ 2127 h 400"/>
                <a:gd name="T88" fmla="*/ 175171 w 343"/>
                <a:gd name="T89" fmla="*/ 0 h 40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343" h="400">
                  <a:moveTo>
                    <a:pt x="332" y="0"/>
                  </a:moveTo>
                  <a:lnTo>
                    <a:pt x="268" y="0"/>
                  </a:lnTo>
                  <a:lnTo>
                    <a:pt x="263" y="1"/>
                  </a:lnTo>
                  <a:lnTo>
                    <a:pt x="260" y="4"/>
                  </a:lnTo>
                  <a:lnTo>
                    <a:pt x="257" y="7"/>
                  </a:lnTo>
                  <a:lnTo>
                    <a:pt x="257" y="11"/>
                  </a:lnTo>
                  <a:lnTo>
                    <a:pt x="257" y="226"/>
                  </a:lnTo>
                  <a:lnTo>
                    <a:pt x="256" y="247"/>
                  </a:lnTo>
                  <a:lnTo>
                    <a:pt x="252" y="267"/>
                  </a:lnTo>
                  <a:lnTo>
                    <a:pt x="247" y="275"/>
                  </a:lnTo>
                  <a:lnTo>
                    <a:pt x="243" y="283"/>
                  </a:lnTo>
                  <a:lnTo>
                    <a:pt x="239" y="290"/>
                  </a:lnTo>
                  <a:lnTo>
                    <a:pt x="235" y="297"/>
                  </a:lnTo>
                  <a:lnTo>
                    <a:pt x="229" y="302"/>
                  </a:lnTo>
                  <a:lnTo>
                    <a:pt x="222" y="307"/>
                  </a:lnTo>
                  <a:lnTo>
                    <a:pt x="215" y="311"/>
                  </a:lnTo>
                  <a:lnTo>
                    <a:pt x="208" y="314"/>
                  </a:lnTo>
                  <a:lnTo>
                    <a:pt x="199" y="317"/>
                  </a:lnTo>
                  <a:lnTo>
                    <a:pt x="191" y="318"/>
                  </a:lnTo>
                  <a:lnTo>
                    <a:pt x="172" y="319"/>
                  </a:lnTo>
                  <a:lnTo>
                    <a:pt x="153" y="318"/>
                  </a:lnTo>
                  <a:lnTo>
                    <a:pt x="144" y="317"/>
                  </a:lnTo>
                  <a:lnTo>
                    <a:pt x="137" y="314"/>
                  </a:lnTo>
                  <a:lnTo>
                    <a:pt x="129" y="311"/>
                  </a:lnTo>
                  <a:lnTo>
                    <a:pt x="122" y="307"/>
                  </a:lnTo>
                  <a:lnTo>
                    <a:pt x="116" y="301"/>
                  </a:lnTo>
                  <a:lnTo>
                    <a:pt x="110" y="295"/>
                  </a:lnTo>
                  <a:lnTo>
                    <a:pt x="105" y="288"/>
                  </a:lnTo>
                  <a:lnTo>
                    <a:pt x="100" y="281"/>
                  </a:lnTo>
                  <a:lnTo>
                    <a:pt x="96" y="274"/>
                  </a:lnTo>
                  <a:lnTo>
                    <a:pt x="93" y="266"/>
                  </a:lnTo>
                  <a:lnTo>
                    <a:pt x="90" y="256"/>
                  </a:lnTo>
                  <a:lnTo>
                    <a:pt x="89" y="246"/>
                  </a:lnTo>
                  <a:lnTo>
                    <a:pt x="88" y="223"/>
                  </a:lnTo>
                  <a:lnTo>
                    <a:pt x="88" y="11"/>
                  </a:lnTo>
                  <a:lnTo>
                    <a:pt x="86" y="7"/>
                  </a:lnTo>
                  <a:lnTo>
                    <a:pt x="83" y="4"/>
                  </a:lnTo>
                  <a:lnTo>
                    <a:pt x="81" y="1"/>
                  </a:lnTo>
                  <a:lnTo>
                    <a:pt x="76" y="0"/>
                  </a:lnTo>
                  <a:lnTo>
                    <a:pt x="11" y="0"/>
                  </a:lnTo>
                  <a:lnTo>
                    <a:pt x="7" y="1"/>
                  </a:lnTo>
                  <a:lnTo>
                    <a:pt x="4" y="4"/>
                  </a:lnTo>
                  <a:lnTo>
                    <a:pt x="1" y="7"/>
                  </a:lnTo>
                  <a:lnTo>
                    <a:pt x="0" y="11"/>
                  </a:lnTo>
                  <a:lnTo>
                    <a:pt x="0" y="225"/>
                  </a:lnTo>
                  <a:lnTo>
                    <a:pt x="1" y="246"/>
                  </a:lnTo>
                  <a:lnTo>
                    <a:pt x="4" y="266"/>
                  </a:lnTo>
                  <a:lnTo>
                    <a:pt x="7" y="284"/>
                  </a:lnTo>
                  <a:lnTo>
                    <a:pt x="13" y="301"/>
                  </a:lnTo>
                  <a:lnTo>
                    <a:pt x="18" y="317"/>
                  </a:lnTo>
                  <a:lnTo>
                    <a:pt x="27" y="331"/>
                  </a:lnTo>
                  <a:lnTo>
                    <a:pt x="35" y="345"/>
                  </a:lnTo>
                  <a:lnTo>
                    <a:pt x="47" y="356"/>
                  </a:lnTo>
                  <a:lnTo>
                    <a:pt x="58" y="366"/>
                  </a:lnTo>
                  <a:lnTo>
                    <a:pt x="71" y="374"/>
                  </a:lnTo>
                  <a:lnTo>
                    <a:pt x="85" y="383"/>
                  </a:lnTo>
                  <a:lnTo>
                    <a:pt x="100" y="389"/>
                  </a:lnTo>
                  <a:lnTo>
                    <a:pt x="116" y="393"/>
                  </a:lnTo>
                  <a:lnTo>
                    <a:pt x="133" y="397"/>
                  </a:lnTo>
                  <a:lnTo>
                    <a:pt x="151" y="399"/>
                  </a:lnTo>
                  <a:lnTo>
                    <a:pt x="171" y="400"/>
                  </a:lnTo>
                  <a:lnTo>
                    <a:pt x="191" y="399"/>
                  </a:lnTo>
                  <a:lnTo>
                    <a:pt x="209" y="397"/>
                  </a:lnTo>
                  <a:lnTo>
                    <a:pt x="226" y="393"/>
                  </a:lnTo>
                  <a:lnTo>
                    <a:pt x="242" y="389"/>
                  </a:lnTo>
                  <a:lnTo>
                    <a:pt x="257" y="383"/>
                  </a:lnTo>
                  <a:lnTo>
                    <a:pt x="271" y="374"/>
                  </a:lnTo>
                  <a:lnTo>
                    <a:pt x="284" y="366"/>
                  </a:lnTo>
                  <a:lnTo>
                    <a:pt x="297" y="356"/>
                  </a:lnTo>
                  <a:lnTo>
                    <a:pt x="307" y="343"/>
                  </a:lnTo>
                  <a:lnTo>
                    <a:pt x="317" y="331"/>
                  </a:lnTo>
                  <a:lnTo>
                    <a:pt x="325" y="317"/>
                  </a:lnTo>
                  <a:lnTo>
                    <a:pt x="331" y="300"/>
                  </a:lnTo>
                  <a:lnTo>
                    <a:pt x="336" y="283"/>
                  </a:lnTo>
                  <a:lnTo>
                    <a:pt x="341" y="264"/>
                  </a:lnTo>
                  <a:lnTo>
                    <a:pt x="342" y="244"/>
                  </a:lnTo>
                  <a:lnTo>
                    <a:pt x="343" y="222"/>
                  </a:lnTo>
                  <a:lnTo>
                    <a:pt x="343" y="11"/>
                  </a:lnTo>
                  <a:lnTo>
                    <a:pt x="342" y="7"/>
                  </a:lnTo>
                  <a:lnTo>
                    <a:pt x="339" y="4"/>
                  </a:lnTo>
                  <a:lnTo>
                    <a:pt x="336" y="1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19">
              <a:extLst>
                <a:ext uri="{FF2B5EF4-FFF2-40B4-BE49-F238E27FC236}">
                  <a16:creationId xmlns:a16="http://schemas.microsoft.com/office/drawing/2014/main" id="{B5CFAD8C-1406-7244-BF7C-241CD3068B76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45353" y="4187191"/>
              <a:ext cx="180975" cy="212725"/>
            </a:xfrm>
            <a:custGeom>
              <a:avLst/>
              <a:gdLst>
                <a:gd name="T0" fmla="*/ 141403 w 343"/>
                <a:gd name="T1" fmla="*/ 0 h 400"/>
                <a:gd name="T2" fmla="*/ 138765 w 343"/>
                <a:gd name="T3" fmla="*/ 532 h 400"/>
                <a:gd name="T4" fmla="*/ 135599 w 343"/>
                <a:gd name="T5" fmla="*/ 3723 h 400"/>
                <a:gd name="T6" fmla="*/ 135599 w 343"/>
                <a:gd name="T7" fmla="*/ 120190 h 400"/>
                <a:gd name="T8" fmla="*/ 135072 w 343"/>
                <a:gd name="T9" fmla="*/ 131358 h 400"/>
                <a:gd name="T10" fmla="*/ 130323 w 343"/>
                <a:gd name="T11" fmla="*/ 146248 h 400"/>
                <a:gd name="T12" fmla="*/ 126102 w 343"/>
                <a:gd name="T13" fmla="*/ 154226 h 400"/>
                <a:gd name="T14" fmla="*/ 120826 w 343"/>
                <a:gd name="T15" fmla="*/ 160607 h 400"/>
                <a:gd name="T16" fmla="*/ 113439 w 343"/>
                <a:gd name="T17" fmla="*/ 165394 h 400"/>
                <a:gd name="T18" fmla="*/ 104997 w 343"/>
                <a:gd name="T19" fmla="*/ 168585 h 400"/>
                <a:gd name="T20" fmla="*/ 90751 w 343"/>
                <a:gd name="T21" fmla="*/ 169648 h 400"/>
                <a:gd name="T22" fmla="*/ 80726 w 343"/>
                <a:gd name="T23" fmla="*/ 169116 h 400"/>
                <a:gd name="T24" fmla="*/ 72284 w 343"/>
                <a:gd name="T25" fmla="*/ 166989 h 400"/>
                <a:gd name="T26" fmla="*/ 64370 w 343"/>
                <a:gd name="T27" fmla="*/ 163266 h 400"/>
                <a:gd name="T28" fmla="*/ 58039 w 343"/>
                <a:gd name="T29" fmla="*/ 156885 h 400"/>
                <a:gd name="T30" fmla="*/ 52762 w 343"/>
                <a:gd name="T31" fmla="*/ 149439 h 400"/>
                <a:gd name="T32" fmla="*/ 49069 w 343"/>
                <a:gd name="T33" fmla="*/ 141462 h 400"/>
                <a:gd name="T34" fmla="*/ 46959 w 343"/>
                <a:gd name="T35" fmla="*/ 130826 h 400"/>
                <a:gd name="T36" fmla="*/ 46431 w 343"/>
                <a:gd name="T37" fmla="*/ 5850 h 400"/>
                <a:gd name="T38" fmla="*/ 45376 w 343"/>
                <a:gd name="T39" fmla="*/ 3723 h 400"/>
                <a:gd name="T40" fmla="*/ 42738 w 343"/>
                <a:gd name="T41" fmla="*/ 532 h 400"/>
                <a:gd name="T42" fmla="*/ 5804 w 343"/>
                <a:gd name="T43" fmla="*/ 0 h 400"/>
                <a:gd name="T44" fmla="*/ 3693 w 343"/>
                <a:gd name="T45" fmla="*/ 532 h 400"/>
                <a:gd name="T46" fmla="*/ 528 w 343"/>
                <a:gd name="T47" fmla="*/ 3723 h 400"/>
                <a:gd name="T48" fmla="*/ 0 w 343"/>
                <a:gd name="T49" fmla="*/ 119658 h 400"/>
                <a:gd name="T50" fmla="*/ 528 w 343"/>
                <a:gd name="T51" fmla="*/ 130826 h 400"/>
                <a:gd name="T52" fmla="*/ 3693 w 343"/>
                <a:gd name="T53" fmla="*/ 151035 h 400"/>
                <a:gd name="T54" fmla="*/ 9497 w 343"/>
                <a:gd name="T55" fmla="*/ 168585 h 400"/>
                <a:gd name="T56" fmla="*/ 18467 w 343"/>
                <a:gd name="T57" fmla="*/ 183475 h 400"/>
                <a:gd name="T58" fmla="*/ 30602 w 343"/>
                <a:gd name="T59" fmla="*/ 194643 h 400"/>
                <a:gd name="T60" fmla="*/ 44848 w 343"/>
                <a:gd name="T61" fmla="*/ 203684 h 400"/>
                <a:gd name="T62" fmla="*/ 61204 w 343"/>
                <a:gd name="T63" fmla="*/ 209002 h 400"/>
                <a:gd name="T64" fmla="*/ 79671 w 343"/>
                <a:gd name="T65" fmla="*/ 212193 h 400"/>
                <a:gd name="T66" fmla="*/ 90224 w 343"/>
                <a:gd name="T67" fmla="*/ 212725 h 400"/>
                <a:gd name="T68" fmla="*/ 110273 w 343"/>
                <a:gd name="T69" fmla="*/ 211130 h 400"/>
                <a:gd name="T70" fmla="*/ 127685 w 343"/>
                <a:gd name="T71" fmla="*/ 206875 h 400"/>
                <a:gd name="T72" fmla="*/ 142986 w 343"/>
                <a:gd name="T73" fmla="*/ 198898 h 400"/>
                <a:gd name="T74" fmla="*/ 156704 w 343"/>
                <a:gd name="T75" fmla="*/ 189325 h 400"/>
                <a:gd name="T76" fmla="*/ 167257 w 343"/>
                <a:gd name="T77" fmla="*/ 176030 h 400"/>
                <a:gd name="T78" fmla="*/ 174644 w 343"/>
                <a:gd name="T79" fmla="*/ 159544 h 400"/>
                <a:gd name="T80" fmla="*/ 179920 w 343"/>
                <a:gd name="T81" fmla="*/ 140399 h 400"/>
                <a:gd name="T82" fmla="*/ 180975 w 343"/>
                <a:gd name="T83" fmla="*/ 118062 h 400"/>
                <a:gd name="T84" fmla="*/ 180975 w 343"/>
                <a:gd name="T85" fmla="*/ 5850 h 400"/>
                <a:gd name="T86" fmla="*/ 178865 w 343"/>
                <a:gd name="T87" fmla="*/ 2127 h 400"/>
                <a:gd name="T88" fmla="*/ 175171 w 343"/>
                <a:gd name="T89" fmla="*/ 0 h 40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343" h="400">
                  <a:moveTo>
                    <a:pt x="332" y="0"/>
                  </a:moveTo>
                  <a:lnTo>
                    <a:pt x="268" y="0"/>
                  </a:lnTo>
                  <a:lnTo>
                    <a:pt x="263" y="1"/>
                  </a:lnTo>
                  <a:lnTo>
                    <a:pt x="260" y="4"/>
                  </a:lnTo>
                  <a:lnTo>
                    <a:pt x="257" y="7"/>
                  </a:lnTo>
                  <a:lnTo>
                    <a:pt x="257" y="11"/>
                  </a:lnTo>
                  <a:lnTo>
                    <a:pt x="257" y="226"/>
                  </a:lnTo>
                  <a:lnTo>
                    <a:pt x="256" y="247"/>
                  </a:lnTo>
                  <a:lnTo>
                    <a:pt x="252" y="267"/>
                  </a:lnTo>
                  <a:lnTo>
                    <a:pt x="247" y="275"/>
                  </a:lnTo>
                  <a:lnTo>
                    <a:pt x="243" y="283"/>
                  </a:lnTo>
                  <a:lnTo>
                    <a:pt x="239" y="290"/>
                  </a:lnTo>
                  <a:lnTo>
                    <a:pt x="235" y="297"/>
                  </a:lnTo>
                  <a:lnTo>
                    <a:pt x="229" y="302"/>
                  </a:lnTo>
                  <a:lnTo>
                    <a:pt x="222" y="307"/>
                  </a:lnTo>
                  <a:lnTo>
                    <a:pt x="215" y="311"/>
                  </a:lnTo>
                  <a:lnTo>
                    <a:pt x="208" y="314"/>
                  </a:lnTo>
                  <a:lnTo>
                    <a:pt x="199" y="317"/>
                  </a:lnTo>
                  <a:lnTo>
                    <a:pt x="191" y="318"/>
                  </a:lnTo>
                  <a:lnTo>
                    <a:pt x="172" y="319"/>
                  </a:lnTo>
                  <a:lnTo>
                    <a:pt x="153" y="318"/>
                  </a:lnTo>
                  <a:lnTo>
                    <a:pt x="144" y="317"/>
                  </a:lnTo>
                  <a:lnTo>
                    <a:pt x="137" y="314"/>
                  </a:lnTo>
                  <a:lnTo>
                    <a:pt x="129" y="311"/>
                  </a:lnTo>
                  <a:lnTo>
                    <a:pt x="122" y="307"/>
                  </a:lnTo>
                  <a:lnTo>
                    <a:pt x="116" y="301"/>
                  </a:lnTo>
                  <a:lnTo>
                    <a:pt x="110" y="295"/>
                  </a:lnTo>
                  <a:lnTo>
                    <a:pt x="105" y="288"/>
                  </a:lnTo>
                  <a:lnTo>
                    <a:pt x="100" y="281"/>
                  </a:lnTo>
                  <a:lnTo>
                    <a:pt x="96" y="274"/>
                  </a:lnTo>
                  <a:lnTo>
                    <a:pt x="93" y="266"/>
                  </a:lnTo>
                  <a:lnTo>
                    <a:pt x="90" y="256"/>
                  </a:lnTo>
                  <a:lnTo>
                    <a:pt x="89" y="246"/>
                  </a:lnTo>
                  <a:lnTo>
                    <a:pt x="88" y="223"/>
                  </a:lnTo>
                  <a:lnTo>
                    <a:pt x="88" y="11"/>
                  </a:lnTo>
                  <a:lnTo>
                    <a:pt x="86" y="7"/>
                  </a:lnTo>
                  <a:lnTo>
                    <a:pt x="83" y="4"/>
                  </a:lnTo>
                  <a:lnTo>
                    <a:pt x="81" y="1"/>
                  </a:lnTo>
                  <a:lnTo>
                    <a:pt x="76" y="0"/>
                  </a:lnTo>
                  <a:lnTo>
                    <a:pt x="11" y="0"/>
                  </a:lnTo>
                  <a:lnTo>
                    <a:pt x="7" y="1"/>
                  </a:lnTo>
                  <a:lnTo>
                    <a:pt x="4" y="4"/>
                  </a:lnTo>
                  <a:lnTo>
                    <a:pt x="1" y="7"/>
                  </a:lnTo>
                  <a:lnTo>
                    <a:pt x="0" y="11"/>
                  </a:lnTo>
                  <a:lnTo>
                    <a:pt x="0" y="225"/>
                  </a:lnTo>
                  <a:lnTo>
                    <a:pt x="1" y="246"/>
                  </a:lnTo>
                  <a:lnTo>
                    <a:pt x="4" y="266"/>
                  </a:lnTo>
                  <a:lnTo>
                    <a:pt x="7" y="284"/>
                  </a:lnTo>
                  <a:lnTo>
                    <a:pt x="13" y="301"/>
                  </a:lnTo>
                  <a:lnTo>
                    <a:pt x="18" y="317"/>
                  </a:lnTo>
                  <a:lnTo>
                    <a:pt x="27" y="331"/>
                  </a:lnTo>
                  <a:lnTo>
                    <a:pt x="35" y="345"/>
                  </a:lnTo>
                  <a:lnTo>
                    <a:pt x="47" y="356"/>
                  </a:lnTo>
                  <a:lnTo>
                    <a:pt x="58" y="366"/>
                  </a:lnTo>
                  <a:lnTo>
                    <a:pt x="71" y="374"/>
                  </a:lnTo>
                  <a:lnTo>
                    <a:pt x="85" y="383"/>
                  </a:lnTo>
                  <a:lnTo>
                    <a:pt x="100" y="389"/>
                  </a:lnTo>
                  <a:lnTo>
                    <a:pt x="116" y="393"/>
                  </a:lnTo>
                  <a:lnTo>
                    <a:pt x="133" y="397"/>
                  </a:lnTo>
                  <a:lnTo>
                    <a:pt x="151" y="399"/>
                  </a:lnTo>
                  <a:lnTo>
                    <a:pt x="171" y="400"/>
                  </a:lnTo>
                  <a:lnTo>
                    <a:pt x="191" y="399"/>
                  </a:lnTo>
                  <a:lnTo>
                    <a:pt x="209" y="397"/>
                  </a:lnTo>
                  <a:lnTo>
                    <a:pt x="226" y="393"/>
                  </a:lnTo>
                  <a:lnTo>
                    <a:pt x="242" y="389"/>
                  </a:lnTo>
                  <a:lnTo>
                    <a:pt x="257" y="383"/>
                  </a:lnTo>
                  <a:lnTo>
                    <a:pt x="271" y="374"/>
                  </a:lnTo>
                  <a:lnTo>
                    <a:pt x="284" y="366"/>
                  </a:lnTo>
                  <a:lnTo>
                    <a:pt x="297" y="356"/>
                  </a:lnTo>
                  <a:lnTo>
                    <a:pt x="307" y="343"/>
                  </a:lnTo>
                  <a:lnTo>
                    <a:pt x="317" y="331"/>
                  </a:lnTo>
                  <a:lnTo>
                    <a:pt x="325" y="317"/>
                  </a:lnTo>
                  <a:lnTo>
                    <a:pt x="331" y="300"/>
                  </a:lnTo>
                  <a:lnTo>
                    <a:pt x="336" y="283"/>
                  </a:lnTo>
                  <a:lnTo>
                    <a:pt x="341" y="264"/>
                  </a:lnTo>
                  <a:lnTo>
                    <a:pt x="342" y="244"/>
                  </a:lnTo>
                  <a:lnTo>
                    <a:pt x="343" y="222"/>
                  </a:lnTo>
                  <a:lnTo>
                    <a:pt x="343" y="11"/>
                  </a:lnTo>
                  <a:lnTo>
                    <a:pt x="342" y="7"/>
                  </a:lnTo>
                  <a:lnTo>
                    <a:pt x="339" y="4"/>
                  </a:lnTo>
                  <a:lnTo>
                    <a:pt x="336" y="1"/>
                  </a:lnTo>
                  <a:lnTo>
                    <a:pt x="332" y="0"/>
                  </a:lnTo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20">
              <a:extLst>
                <a:ext uri="{FF2B5EF4-FFF2-40B4-BE49-F238E27FC236}">
                  <a16:creationId xmlns:a16="http://schemas.microsoft.com/office/drawing/2014/main" id="{CBE4CEBC-312C-8749-BF47-471C51122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2556490" y="4184016"/>
              <a:ext cx="198438" cy="215900"/>
            </a:xfrm>
            <a:custGeom>
              <a:avLst/>
              <a:gdLst>
                <a:gd name="T0" fmla="*/ 129462 w 374"/>
                <a:gd name="T1" fmla="*/ 90401 h 406"/>
                <a:gd name="T2" fmla="*/ 125748 w 374"/>
                <a:gd name="T3" fmla="*/ 95719 h 406"/>
                <a:gd name="T4" fmla="*/ 126809 w 374"/>
                <a:gd name="T5" fmla="*/ 130816 h 406"/>
                <a:gd name="T6" fmla="*/ 132115 w 374"/>
                <a:gd name="T7" fmla="*/ 134539 h 406"/>
                <a:gd name="T8" fmla="*/ 154400 w 374"/>
                <a:gd name="T9" fmla="*/ 161659 h 406"/>
                <a:gd name="T10" fmla="*/ 140074 w 374"/>
                <a:gd name="T11" fmla="*/ 169104 h 406"/>
                <a:gd name="T12" fmla="*/ 111422 w 374"/>
                <a:gd name="T13" fmla="*/ 174422 h 406"/>
                <a:gd name="T14" fmla="*/ 98158 w 374"/>
                <a:gd name="T15" fmla="*/ 172826 h 406"/>
                <a:gd name="T16" fmla="*/ 80118 w 374"/>
                <a:gd name="T17" fmla="*/ 166445 h 406"/>
                <a:gd name="T18" fmla="*/ 65792 w 374"/>
                <a:gd name="T19" fmla="*/ 155810 h 406"/>
                <a:gd name="T20" fmla="*/ 55181 w 374"/>
                <a:gd name="T21" fmla="*/ 139856 h 406"/>
                <a:gd name="T22" fmla="*/ 49344 w 374"/>
                <a:gd name="T23" fmla="*/ 121776 h 406"/>
                <a:gd name="T24" fmla="*/ 47752 w 374"/>
                <a:gd name="T25" fmla="*/ 107418 h 406"/>
                <a:gd name="T26" fmla="*/ 49344 w 374"/>
                <a:gd name="T27" fmla="*/ 94124 h 406"/>
                <a:gd name="T28" fmla="*/ 55181 w 374"/>
                <a:gd name="T29" fmla="*/ 76575 h 406"/>
                <a:gd name="T30" fmla="*/ 65792 w 374"/>
                <a:gd name="T31" fmla="*/ 61686 h 406"/>
                <a:gd name="T32" fmla="*/ 79587 w 374"/>
                <a:gd name="T33" fmla="*/ 50518 h 406"/>
                <a:gd name="T34" fmla="*/ 96036 w 374"/>
                <a:gd name="T35" fmla="*/ 43605 h 406"/>
                <a:gd name="T36" fmla="*/ 107708 w 374"/>
                <a:gd name="T37" fmla="*/ 42010 h 406"/>
                <a:gd name="T38" fmla="*/ 129462 w 374"/>
                <a:gd name="T39" fmla="*/ 45201 h 406"/>
                <a:gd name="T40" fmla="*/ 147502 w 374"/>
                <a:gd name="T41" fmla="*/ 52114 h 406"/>
                <a:gd name="T42" fmla="*/ 160236 w 374"/>
                <a:gd name="T43" fmla="*/ 61154 h 406"/>
                <a:gd name="T44" fmla="*/ 166603 w 374"/>
                <a:gd name="T45" fmla="*/ 58495 h 406"/>
                <a:gd name="T46" fmla="*/ 188888 w 374"/>
                <a:gd name="T47" fmla="*/ 30843 h 406"/>
                <a:gd name="T48" fmla="*/ 186765 w 374"/>
                <a:gd name="T49" fmla="*/ 24993 h 406"/>
                <a:gd name="T50" fmla="*/ 170848 w 374"/>
                <a:gd name="T51" fmla="*/ 13294 h 406"/>
                <a:gd name="T52" fmla="*/ 143788 w 374"/>
                <a:gd name="T53" fmla="*/ 3191 h 406"/>
                <a:gd name="T54" fmla="*/ 109300 w 374"/>
                <a:gd name="T55" fmla="*/ 0 h 406"/>
                <a:gd name="T56" fmla="*/ 87016 w 374"/>
                <a:gd name="T57" fmla="*/ 2127 h 406"/>
                <a:gd name="T58" fmla="*/ 56242 w 374"/>
                <a:gd name="T59" fmla="*/ 12763 h 406"/>
                <a:gd name="T60" fmla="*/ 31304 w 374"/>
                <a:gd name="T61" fmla="*/ 31375 h 406"/>
                <a:gd name="T62" fmla="*/ 12734 w 374"/>
                <a:gd name="T63" fmla="*/ 56368 h 406"/>
                <a:gd name="T64" fmla="*/ 2122 w 374"/>
                <a:gd name="T65" fmla="*/ 86679 h 406"/>
                <a:gd name="T66" fmla="*/ 0 w 374"/>
                <a:gd name="T67" fmla="*/ 108482 h 406"/>
                <a:gd name="T68" fmla="*/ 2122 w 374"/>
                <a:gd name="T69" fmla="*/ 130816 h 406"/>
                <a:gd name="T70" fmla="*/ 12734 w 374"/>
                <a:gd name="T71" fmla="*/ 161127 h 406"/>
                <a:gd name="T72" fmla="*/ 30774 w 374"/>
                <a:gd name="T73" fmla="*/ 185589 h 406"/>
                <a:gd name="T74" fmla="*/ 55181 w 374"/>
                <a:gd name="T75" fmla="*/ 203669 h 406"/>
                <a:gd name="T76" fmla="*/ 85954 w 374"/>
                <a:gd name="T77" fmla="*/ 213773 h 406"/>
                <a:gd name="T78" fmla="*/ 110361 w 374"/>
                <a:gd name="T79" fmla="*/ 215900 h 406"/>
                <a:gd name="T80" fmla="*/ 147502 w 374"/>
                <a:gd name="T81" fmla="*/ 210582 h 406"/>
                <a:gd name="T82" fmla="*/ 179337 w 374"/>
                <a:gd name="T83" fmla="*/ 197288 h 406"/>
                <a:gd name="T84" fmla="*/ 197377 w 374"/>
                <a:gd name="T85" fmla="*/ 185057 h 406"/>
                <a:gd name="T86" fmla="*/ 198438 w 374"/>
                <a:gd name="T87" fmla="*/ 95719 h 406"/>
                <a:gd name="T88" fmla="*/ 197377 w 374"/>
                <a:gd name="T89" fmla="*/ 91997 h 406"/>
                <a:gd name="T90" fmla="*/ 132115 w 374"/>
                <a:gd name="T91" fmla="*/ 89338 h 40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4" h="406">
                  <a:moveTo>
                    <a:pt x="249" y="168"/>
                  </a:moveTo>
                  <a:lnTo>
                    <a:pt x="249" y="168"/>
                  </a:lnTo>
                  <a:lnTo>
                    <a:pt x="244" y="170"/>
                  </a:lnTo>
                  <a:lnTo>
                    <a:pt x="240" y="173"/>
                  </a:lnTo>
                  <a:lnTo>
                    <a:pt x="239" y="175"/>
                  </a:lnTo>
                  <a:lnTo>
                    <a:pt x="237" y="180"/>
                  </a:lnTo>
                  <a:lnTo>
                    <a:pt x="237" y="242"/>
                  </a:lnTo>
                  <a:lnTo>
                    <a:pt x="239" y="246"/>
                  </a:lnTo>
                  <a:lnTo>
                    <a:pt x="240" y="249"/>
                  </a:lnTo>
                  <a:lnTo>
                    <a:pt x="244" y="252"/>
                  </a:lnTo>
                  <a:lnTo>
                    <a:pt x="249" y="253"/>
                  </a:lnTo>
                  <a:lnTo>
                    <a:pt x="291" y="253"/>
                  </a:lnTo>
                  <a:lnTo>
                    <a:pt x="291" y="304"/>
                  </a:lnTo>
                  <a:lnTo>
                    <a:pt x="283" y="310"/>
                  </a:lnTo>
                  <a:lnTo>
                    <a:pt x="274" y="314"/>
                  </a:lnTo>
                  <a:lnTo>
                    <a:pt x="264" y="318"/>
                  </a:lnTo>
                  <a:lnTo>
                    <a:pt x="254" y="321"/>
                  </a:lnTo>
                  <a:lnTo>
                    <a:pt x="233" y="327"/>
                  </a:lnTo>
                  <a:lnTo>
                    <a:pt x="210" y="328"/>
                  </a:lnTo>
                  <a:lnTo>
                    <a:pt x="198" y="327"/>
                  </a:lnTo>
                  <a:lnTo>
                    <a:pt x="185" y="325"/>
                  </a:lnTo>
                  <a:lnTo>
                    <a:pt x="174" y="323"/>
                  </a:lnTo>
                  <a:lnTo>
                    <a:pt x="162" y="318"/>
                  </a:lnTo>
                  <a:lnTo>
                    <a:pt x="151" y="313"/>
                  </a:lnTo>
                  <a:lnTo>
                    <a:pt x="141" y="307"/>
                  </a:lnTo>
                  <a:lnTo>
                    <a:pt x="133" y="300"/>
                  </a:lnTo>
                  <a:lnTo>
                    <a:pt x="124" y="293"/>
                  </a:lnTo>
                  <a:lnTo>
                    <a:pt x="117" y="283"/>
                  </a:lnTo>
                  <a:lnTo>
                    <a:pt x="110" y="274"/>
                  </a:lnTo>
                  <a:lnTo>
                    <a:pt x="104" y="263"/>
                  </a:lnTo>
                  <a:lnTo>
                    <a:pt x="100" y="253"/>
                  </a:lnTo>
                  <a:lnTo>
                    <a:pt x="96" y="240"/>
                  </a:lnTo>
                  <a:lnTo>
                    <a:pt x="93" y="229"/>
                  </a:lnTo>
                  <a:lnTo>
                    <a:pt x="92" y="216"/>
                  </a:lnTo>
                  <a:lnTo>
                    <a:pt x="90" y="202"/>
                  </a:lnTo>
                  <a:lnTo>
                    <a:pt x="92" y="190"/>
                  </a:lnTo>
                  <a:lnTo>
                    <a:pt x="93" y="177"/>
                  </a:lnTo>
                  <a:lnTo>
                    <a:pt x="96" y="166"/>
                  </a:lnTo>
                  <a:lnTo>
                    <a:pt x="100" y="154"/>
                  </a:lnTo>
                  <a:lnTo>
                    <a:pt x="104" y="144"/>
                  </a:lnTo>
                  <a:lnTo>
                    <a:pt x="110" y="133"/>
                  </a:lnTo>
                  <a:lnTo>
                    <a:pt x="116" y="124"/>
                  </a:lnTo>
                  <a:lnTo>
                    <a:pt x="124" y="116"/>
                  </a:lnTo>
                  <a:lnTo>
                    <a:pt x="131" y="108"/>
                  </a:lnTo>
                  <a:lnTo>
                    <a:pt x="140" y="100"/>
                  </a:lnTo>
                  <a:lnTo>
                    <a:pt x="150" y="95"/>
                  </a:lnTo>
                  <a:lnTo>
                    <a:pt x="160" y="89"/>
                  </a:lnTo>
                  <a:lnTo>
                    <a:pt x="169" y="85"/>
                  </a:lnTo>
                  <a:lnTo>
                    <a:pt x="181" y="82"/>
                  </a:lnTo>
                  <a:lnTo>
                    <a:pt x="192" y="79"/>
                  </a:lnTo>
                  <a:lnTo>
                    <a:pt x="203" y="79"/>
                  </a:lnTo>
                  <a:lnTo>
                    <a:pt x="219" y="79"/>
                  </a:lnTo>
                  <a:lnTo>
                    <a:pt x="232" y="82"/>
                  </a:lnTo>
                  <a:lnTo>
                    <a:pt x="244" y="85"/>
                  </a:lnTo>
                  <a:lnTo>
                    <a:pt x="256" y="88"/>
                  </a:lnTo>
                  <a:lnTo>
                    <a:pt x="267" y="92"/>
                  </a:lnTo>
                  <a:lnTo>
                    <a:pt x="278" y="98"/>
                  </a:lnTo>
                  <a:lnTo>
                    <a:pt x="298" y="112"/>
                  </a:lnTo>
                  <a:lnTo>
                    <a:pt x="302" y="115"/>
                  </a:lnTo>
                  <a:lnTo>
                    <a:pt x="307" y="115"/>
                  </a:lnTo>
                  <a:lnTo>
                    <a:pt x="311" y="113"/>
                  </a:lnTo>
                  <a:lnTo>
                    <a:pt x="314" y="110"/>
                  </a:lnTo>
                  <a:lnTo>
                    <a:pt x="353" y="62"/>
                  </a:lnTo>
                  <a:lnTo>
                    <a:pt x="356" y="58"/>
                  </a:lnTo>
                  <a:lnTo>
                    <a:pt x="356" y="54"/>
                  </a:lnTo>
                  <a:lnTo>
                    <a:pt x="355" y="50"/>
                  </a:lnTo>
                  <a:lnTo>
                    <a:pt x="352" y="47"/>
                  </a:lnTo>
                  <a:lnTo>
                    <a:pt x="338" y="35"/>
                  </a:lnTo>
                  <a:lnTo>
                    <a:pt x="322" y="25"/>
                  </a:lnTo>
                  <a:lnTo>
                    <a:pt x="307" y="18"/>
                  </a:lnTo>
                  <a:lnTo>
                    <a:pt x="290" y="11"/>
                  </a:lnTo>
                  <a:lnTo>
                    <a:pt x="271" y="6"/>
                  </a:lnTo>
                  <a:lnTo>
                    <a:pt x="251" y="3"/>
                  </a:lnTo>
                  <a:lnTo>
                    <a:pt x="230" y="0"/>
                  </a:lnTo>
                  <a:lnTo>
                    <a:pt x="206" y="0"/>
                  </a:lnTo>
                  <a:lnTo>
                    <a:pt x="185" y="0"/>
                  </a:lnTo>
                  <a:lnTo>
                    <a:pt x="164" y="4"/>
                  </a:lnTo>
                  <a:lnTo>
                    <a:pt x="143" y="9"/>
                  </a:lnTo>
                  <a:lnTo>
                    <a:pt x="124" y="16"/>
                  </a:lnTo>
                  <a:lnTo>
                    <a:pt x="106" y="24"/>
                  </a:lnTo>
                  <a:lnTo>
                    <a:pt x="89" y="34"/>
                  </a:lnTo>
                  <a:lnTo>
                    <a:pt x="73" y="47"/>
                  </a:lnTo>
                  <a:lnTo>
                    <a:pt x="59" y="59"/>
                  </a:lnTo>
                  <a:lnTo>
                    <a:pt x="47" y="74"/>
                  </a:lnTo>
                  <a:lnTo>
                    <a:pt x="34" y="89"/>
                  </a:lnTo>
                  <a:lnTo>
                    <a:pt x="24" y="106"/>
                  </a:lnTo>
                  <a:lnTo>
                    <a:pt x="15" y="124"/>
                  </a:lnTo>
                  <a:lnTo>
                    <a:pt x="10" y="143"/>
                  </a:lnTo>
                  <a:lnTo>
                    <a:pt x="4" y="163"/>
                  </a:lnTo>
                  <a:lnTo>
                    <a:pt x="1" y="182"/>
                  </a:lnTo>
                  <a:lnTo>
                    <a:pt x="0" y="202"/>
                  </a:lnTo>
                  <a:lnTo>
                    <a:pt x="0" y="204"/>
                  </a:lnTo>
                  <a:lnTo>
                    <a:pt x="1" y="225"/>
                  </a:lnTo>
                  <a:lnTo>
                    <a:pt x="4" y="246"/>
                  </a:lnTo>
                  <a:lnTo>
                    <a:pt x="8" y="266"/>
                  </a:lnTo>
                  <a:lnTo>
                    <a:pt x="15" y="284"/>
                  </a:lnTo>
                  <a:lnTo>
                    <a:pt x="24" y="303"/>
                  </a:lnTo>
                  <a:lnTo>
                    <a:pt x="34" y="320"/>
                  </a:lnTo>
                  <a:lnTo>
                    <a:pt x="45" y="335"/>
                  </a:lnTo>
                  <a:lnTo>
                    <a:pt x="58" y="349"/>
                  </a:lnTo>
                  <a:lnTo>
                    <a:pt x="72" y="362"/>
                  </a:lnTo>
                  <a:lnTo>
                    <a:pt x="88" y="373"/>
                  </a:lnTo>
                  <a:lnTo>
                    <a:pt x="104" y="383"/>
                  </a:lnTo>
                  <a:lnTo>
                    <a:pt x="123" y="390"/>
                  </a:lnTo>
                  <a:lnTo>
                    <a:pt x="143" y="397"/>
                  </a:lnTo>
                  <a:lnTo>
                    <a:pt x="162" y="402"/>
                  </a:lnTo>
                  <a:lnTo>
                    <a:pt x="185" y="406"/>
                  </a:lnTo>
                  <a:lnTo>
                    <a:pt x="208" y="406"/>
                  </a:lnTo>
                  <a:lnTo>
                    <a:pt x="233" y="405"/>
                  </a:lnTo>
                  <a:lnTo>
                    <a:pt x="256" y="402"/>
                  </a:lnTo>
                  <a:lnTo>
                    <a:pt x="278" y="396"/>
                  </a:lnTo>
                  <a:lnTo>
                    <a:pt x="300" y="389"/>
                  </a:lnTo>
                  <a:lnTo>
                    <a:pt x="319" y="380"/>
                  </a:lnTo>
                  <a:lnTo>
                    <a:pt x="338" y="371"/>
                  </a:lnTo>
                  <a:lnTo>
                    <a:pt x="355" y="359"/>
                  </a:lnTo>
                  <a:lnTo>
                    <a:pt x="372" y="348"/>
                  </a:lnTo>
                  <a:lnTo>
                    <a:pt x="374" y="344"/>
                  </a:lnTo>
                  <a:lnTo>
                    <a:pt x="374" y="338"/>
                  </a:lnTo>
                  <a:lnTo>
                    <a:pt x="374" y="180"/>
                  </a:lnTo>
                  <a:lnTo>
                    <a:pt x="374" y="175"/>
                  </a:lnTo>
                  <a:lnTo>
                    <a:pt x="372" y="173"/>
                  </a:lnTo>
                  <a:lnTo>
                    <a:pt x="369" y="170"/>
                  </a:lnTo>
                  <a:lnTo>
                    <a:pt x="363" y="168"/>
                  </a:lnTo>
                  <a:lnTo>
                    <a:pt x="249" y="168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21">
              <a:extLst>
                <a:ext uri="{FF2B5EF4-FFF2-40B4-BE49-F238E27FC236}">
                  <a16:creationId xmlns:a16="http://schemas.microsoft.com/office/drawing/2014/main" id="{B5D0A6D4-1FDB-5A4C-84EE-5113A9BD0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51615" y="4441191"/>
              <a:ext cx="165100" cy="207962"/>
            </a:xfrm>
            <a:custGeom>
              <a:avLst/>
              <a:gdLst>
                <a:gd name="T0" fmla="*/ 5840 w 311"/>
                <a:gd name="T1" fmla="*/ 0 h 393"/>
                <a:gd name="T2" fmla="*/ 3716 w 311"/>
                <a:gd name="T3" fmla="*/ 0 h 393"/>
                <a:gd name="T4" fmla="*/ 531 w 311"/>
                <a:gd name="T5" fmla="*/ 3704 h 393"/>
                <a:gd name="T6" fmla="*/ 0 w 311"/>
                <a:gd name="T7" fmla="*/ 202141 h 393"/>
                <a:gd name="T8" fmla="*/ 531 w 311"/>
                <a:gd name="T9" fmla="*/ 204258 h 393"/>
                <a:gd name="T10" fmla="*/ 3716 w 311"/>
                <a:gd name="T11" fmla="*/ 207433 h 393"/>
                <a:gd name="T12" fmla="*/ 39815 w 311"/>
                <a:gd name="T13" fmla="*/ 207962 h 393"/>
                <a:gd name="T14" fmla="*/ 41939 w 311"/>
                <a:gd name="T15" fmla="*/ 207433 h 393"/>
                <a:gd name="T16" fmla="*/ 45124 w 311"/>
                <a:gd name="T17" fmla="*/ 204258 h 393"/>
                <a:gd name="T18" fmla="*/ 45655 w 311"/>
                <a:gd name="T19" fmla="*/ 144991 h 393"/>
                <a:gd name="T20" fmla="*/ 45655 w 311"/>
                <a:gd name="T21" fmla="*/ 41275 h 393"/>
                <a:gd name="T22" fmla="*/ 81223 w 311"/>
                <a:gd name="T23" fmla="*/ 41275 h 393"/>
                <a:gd name="T24" fmla="*/ 96618 w 311"/>
                <a:gd name="T25" fmla="*/ 43392 h 393"/>
                <a:gd name="T26" fmla="*/ 108828 w 311"/>
                <a:gd name="T27" fmla="*/ 49212 h 393"/>
                <a:gd name="T28" fmla="*/ 116260 w 311"/>
                <a:gd name="T29" fmla="*/ 58737 h 393"/>
                <a:gd name="T30" fmla="*/ 118384 w 311"/>
                <a:gd name="T31" fmla="*/ 72496 h 393"/>
                <a:gd name="T32" fmla="*/ 118384 w 311"/>
                <a:gd name="T33" fmla="*/ 73025 h 393"/>
                <a:gd name="T34" fmla="*/ 116260 w 311"/>
                <a:gd name="T35" fmla="*/ 85196 h 393"/>
                <a:gd name="T36" fmla="*/ 109359 w 311"/>
                <a:gd name="T37" fmla="*/ 94721 h 393"/>
                <a:gd name="T38" fmla="*/ 98211 w 311"/>
                <a:gd name="T39" fmla="*/ 101600 h 393"/>
                <a:gd name="T40" fmla="*/ 82285 w 311"/>
                <a:gd name="T41" fmla="*/ 104775 h 393"/>
                <a:gd name="T42" fmla="*/ 81223 w 311"/>
                <a:gd name="T43" fmla="*/ 105304 h 393"/>
                <a:gd name="T44" fmla="*/ 81223 w 311"/>
                <a:gd name="T45" fmla="*/ 143404 h 393"/>
                <a:gd name="T46" fmla="*/ 81223 w 311"/>
                <a:gd name="T47" fmla="*/ 144991 h 393"/>
                <a:gd name="T48" fmla="*/ 82285 w 311"/>
                <a:gd name="T49" fmla="*/ 144991 h 393"/>
                <a:gd name="T50" fmla="*/ 99803 w 311"/>
                <a:gd name="T51" fmla="*/ 144462 h 393"/>
                <a:gd name="T52" fmla="*/ 114668 w 311"/>
                <a:gd name="T53" fmla="*/ 140758 h 393"/>
                <a:gd name="T54" fmla="*/ 129001 w 311"/>
                <a:gd name="T55" fmla="*/ 134408 h 393"/>
                <a:gd name="T56" fmla="*/ 141211 w 311"/>
                <a:gd name="T57" fmla="*/ 126471 h 393"/>
                <a:gd name="T58" fmla="*/ 150767 w 311"/>
                <a:gd name="T59" fmla="*/ 115887 h 393"/>
                <a:gd name="T60" fmla="*/ 158199 w 311"/>
                <a:gd name="T61" fmla="*/ 103716 h 393"/>
                <a:gd name="T62" fmla="*/ 163507 w 311"/>
                <a:gd name="T63" fmla="*/ 88900 h 393"/>
                <a:gd name="T64" fmla="*/ 165100 w 311"/>
                <a:gd name="T65" fmla="*/ 72496 h 393"/>
                <a:gd name="T66" fmla="*/ 165100 w 311"/>
                <a:gd name="T67" fmla="*/ 71966 h 393"/>
                <a:gd name="T68" fmla="*/ 163507 w 311"/>
                <a:gd name="T69" fmla="*/ 56092 h 393"/>
                <a:gd name="T70" fmla="*/ 159791 w 311"/>
                <a:gd name="T71" fmla="*/ 42333 h 393"/>
                <a:gd name="T72" fmla="*/ 152890 w 311"/>
                <a:gd name="T73" fmla="*/ 30692 h 393"/>
                <a:gd name="T74" fmla="*/ 143865 w 311"/>
                <a:gd name="T75" fmla="*/ 20108 h 393"/>
                <a:gd name="T76" fmla="*/ 132186 w 311"/>
                <a:gd name="T77" fmla="*/ 11112 h 393"/>
                <a:gd name="T78" fmla="*/ 118384 w 311"/>
                <a:gd name="T79" fmla="*/ 5292 h 393"/>
                <a:gd name="T80" fmla="*/ 102988 w 311"/>
                <a:gd name="T81" fmla="*/ 1587 h 393"/>
                <a:gd name="T82" fmla="*/ 85470 w 311"/>
                <a:gd name="T83" fmla="*/ 0 h 39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11" h="393">
                  <a:moveTo>
                    <a:pt x="161" y="0"/>
                  </a:moveTo>
                  <a:lnTo>
                    <a:pt x="11" y="0"/>
                  </a:lnTo>
                  <a:lnTo>
                    <a:pt x="7" y="0"/>
                  </a:lnTo>
                  <a:lnTo>
                    <a:pt x="3" y="3"/>
                  </a:lnTo>
                  <a:lnTo>
                    <a:pt x="1" y="7"/>
                  </a:lnTo>
                  <a:lnTo>
                    <a:pt x="0" y="11"/>
                  </a:lnTo>
                  <a:lnTo>
                    <a:pt x="0" y="382"/>
                  </a:lnTo>
                  <a:lnTo>
                    <a:pt x="1" y="386"/>
                  </a:lnTo>
                  <a:lnTo>
                    <a:pt x="3" y="390"/>
                  </a:lnTo>
                  <a:lnTo>
                    <a:pt x="7" y="392"/>
                  </a:lnTo>
                  <a:lnTo>
                    <a:pt x="11" y="393"/>
                  </a:lnTo>
                  <a:lnTo>
                    <a:pt x="75" y="393"/>
                  </a:lnTo>
                  <a:lnTo>
                    <a:pt x="79" y="392"/>
                  </a:lnTo>
                  <a:lnTo>
                    <a:pt x="83" y="390"/>
                  </a:lnTo>
                  <a:lnTo>
                    <a:pt x="85" y="386"/>
                  </a:lnTo>
                  <a:lnTo>
                    <a:pt x="86" y="382"/>
                  </a:lnTo>
                  <a:lnTo>
                    <a:pt x="86" y="274"/>
                  </a:lnTo>
                  <a:lnTo>
                    <a:pt x="86" y="198"/>
                  </a:lnTo>
                  <a:lnTo>
                    <a:pt x="86" y="78"/>
                  </a:lnTo>
                  <a:lnTo>
                    <a:pt x="153" y="78"/>
                  </a:lnTo>
                  <a:lnTo>
                    <a:pt x="168" y="79"/>
                  </a:lnTo>
                  <a:lnTo>
                    <a:pt x="182" y="82"/>
                  </a:lnTo>
                  <a:lnTo>
                    <a:pt x="195" y="86"/>
                  </a:lnTo>
                  <a:lnTo>
                    <a:pt x="205" y="93"/>
                  </a:lnTo>
                  <a:lnTo>
                    <a:pt x="212" y="102"/>
                  </a:lnTo>
                  <a:lnTo>
                    <a:pt x="219" y="111"/>
                  </a:lnTo>
                  <a:lnTo>
                    <a:pt x="222" y="123"/>
                  </a:lnTo>
                  <a:lnTo>
                    <a:pt x="223" y="137"/>
                  </a:lnTo>
                  <a:lnTo>
                    <a:pt x="223" y="138"/>
                  </a:lnTo>
                  <a:lnTo>
                    <a:pt x="222" y="150"/>
                  </a:lnTo>
                  <a:lnTo>
                    <a:pt x="219" y="161"/>
                  </a:lnTo>
                  <a:lnTo>
                    <a:pt x="213" y="171"/>
                  </a:lnTo>
                  <a:lnTo>
                    <a:pt x="206" y="179"/>
                  </a:lnTo>
                  <a:lnTo>
                    <a:pt x="196" y="186"/>
                  </a:lnTo>
                  <a:lnTo>
                    <a:pt x="185" y="192"/>
                  </a:lnTo>
                  <a:lnTo>
                    <a:pt x="171" y="196"/>
                  </a:lnTo>
                  <a:lnTo>
                    <a:pt x="155" y="198"/>
                  </a:lnTo>
                  <a:lnTo>
                    <a:pt x="153" y="199"/>
                  </a:lnTo>
                  <a:lnTo>
                    <a:pt x="153" y="202"/>
                  </a:lnTo>
                  <a:lnTo>
                    <a:pt x="153" y="271"/>
                  </a:lnTo>
                  <a:lnTo>
                    <a:pt x="153" y="274"/>
                  </a:lnTo>
                  <a:lnTo>
                    <a:pt x="155" y="274"/>
                  </a:lnTo>
                  <a:lnTo>
                    <a:pt x="172" y="274"/>
                  </a:lnTo>
                  <a:lnTo>
                    <a:pt x="188" y="273"/>
                  </a:lnTo>
                  <a:lnTo>
                    <a:pt x="202" y="268"/>
                  </a:lnTo>
                  <a:lnTo>
                    <a:pt x="216" y="266"/>
                  </a:lnTo>
                  <a:lnTo>
                    <a:pt x="230" y="260"/>
                  </a:lnTo>
                  <a:lnTo>
                    <a:pt x="243" y="254"/>
                  </a:lnTo>
                  <a:lnTo>
                    <a:pt x="254" y="247"/>
                  </a:lnTo>
                  <a:lnTo>
                    <a:pt x="266" y="239"/>
                  </a:lnTo>
                  <a:lnTo>
                    <a:pt x="276" y="229"/>
                  </a:lnTo>
                  <a:lnTo>
                    <a:pt x="284" y="219"/>
                  </a:lnTo>
                  <a:lnTo>
                    <a:pt x="293" y="208"/>
                  </a:lnTo>
                  <a:lnTo>
                    <a:pt x="298" y="196"/>
                  </a:lnTo>
                  <a:lnTo>
                    <a:pt x="304" y="182"/>
                  </a:lnTo>
                  <a:lnTo>
                    <a:pt x="308" y="168"/>
                  </a:lnTo>
                  <a:lnTo>
                    <a:pt x="309" y="152"/>
                  </a:lnTo>
                  <a:lnTo>
                    <a:pt x="311" y="137"/>
                  </a:lnTo>
                  <a:lnTo>
                    <a:pt x="311" y="136"/>
                  </a:lnTo>
                  <a:lnTo>
                    <a:pt x="309" y="120"/>
                  </a:lnTo>
                  <a:lnTo>
                    <a:pt x="308" y="106"/>
                  </a:lnTo>
                  <a:lnTo>
                    <a:pt x="305" y="93"/>
                  </a:lnTo>
                  <a:lnTo>
                    <a:pt x="301" y="80"/>
                  </a:lnTo>
                  <a:lnTo>
                    <a:pt x="295" y="68"/>
                  </a:lnTo>
                  <a:lnTo>
                    <a:pt x="288" y="58"/>
                  </a:lnTo>
                  <a:lnTo>
                    <a:pt x="280" y="46"/>
                  </a:lnTo>
                  <a:lnTo>
                    <a:pt x="271" y="38"/>
                  </a:lnTo>
                  <a:lnTo>
                    <a:pt x="260" y="29"/>
                  </a:lnTo>
                  <a:lnTo>
                    <a:pt x="249" y="21"/>
                  </a:lnTo>
                  <a:lnTo>
                    <a:pt x="237" y="15"/>
                  </a:lnTo>
                  <a:lnTo>
                    <a:pt x="223" y="10"/>
                  </a:lnTo>
                  <a:lnTo>
                    <a:pt x="209" y="5"/>
                  </a:lnTo>
                  <a:lnTo>
                    <a:pt x="194" y="3"/>
                  </a:lnTo>
                  <a:lnTo>
                    <a:pt x="178" y="0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22">
              <a:extLst>
                <a:ext uri="{FF2B5EF4-FFF2-40B4-BE49-F238E27FC236}">
                  <a16:creationId xmlns:a16="http://schemas.microsoft.com/office/drawing/2014/main" id="{C7DD6CC6-07C7-FD42-B3C2-5E30A8BC73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51615" y="4441191"/>
              <a:ext cx="165100" cy="207962"/>
            </a:xfrm>
            <a:custGeom>
              <a:avLst/>
              <a:gdLst>
                <a:gd name="T0" fmla="*/ 5840 w 311"/>
                <a:gd name="T1" fmla="*/ 0 h 393"/>
                <a:gd name="T2" fmla="*/ 3716 w 311"/>
                <a:gd name="T3" fmla="*/ 0 h 393"/>
                <a:gd name="T4" fmla="*/ 531 w 311"/>
                <a:gd name="T5" fmla="*/ 3704 h 393"/>
                <a:gd name="T6" fmla="*/ 0 w 311"/>
                <a:gd name="T7" fmla="*/ 202141 h 393"/>
                <a:gd name="T8" fmla="*/ 531 w 311"/>
                <a:gd name="T9" fmla="*/ 204258 h 393"/>
                <a:gd name="T10" fmla="*/ 3716 w 311"/>
                <a:gd name="T11" fmla="*/ 207433 h 393"/>
                <a:gd name="T12" fmla="*/ 39815 w 311"/>
                <a:gd name="T13" fmla="*/ 207962 h 393"/>
                <a:gd name="T14" fmla="*/ 41939 w 311"/>
                <a:gd name="T15" fmla="*/ 207433 h 393"/>
                <a:gd name="T16" fmla="*/ 45124 w 311"/>
                <a:gd name="T17" fmla="*/ 204258 h 393"/>
                <a:gd name="T18" fmla="*/ 45655 w 311"/>
                <a:gd name="T19" fmla="*/ 144991 h 393"/>
                <a:gd name="T20" fmla="*/ 45655 w 311"/>
                <a:gd name="T21" fmla="*/ 41275 h 393"/>
                <a:gd name="T22" fmla="*/ 81223 w 311"/>
                <a:gd name="T23" fmla="*/ 41275 h 393"/>
                <a:gd name="T24" fmla="*/ 96618 w 311"/>
                <a:gd name="T25" fmla="*/ 43392 h 393"/>
                <a:gd name="T26" fmla="*/ 108828 w 311"/>
                <a:gd name="T27" fmla="*/ 49212 h 393"/>
                <a:gd name="T28" fmla="*/ 116260 w 311"/>
                <a:gd name="T29" fmla="*/ 58737 h 393"/>
                <a:gd name="T30" fmla="*/ 118384 w 311"/>
                <a:gd name="T31" fmla="*/ 72496 h 393"/>
                <a:gd name="T32" fmla="*/ 118384 w 311"/>
                <a:gd name="T33" fmla="*/ 73025 h 393"/>
                <a:gd name="T34" fmla="*/ 116260 w 311"/>
                <a:gd name="T35" fmla="*/ 85196 h 393"/>
                <a:gd name="T36" fmla="*/ 109359 w 311"/>
                <a:gd name="T37" fmla="*/ 94721 h 393"/>
                <a:gd name="T38" fmla="*/ 98211 w 311"/>
                <a:gd name="T39" fmla="*/ 101600 h 393"/>
                <a:gd name="T40" fmla="*/ 82285 w 311"/>
                <a:gd name="T41" fmla="*/ 104775 h 393"/>
                <a:gd name="T42" fmla="*/ 81223 w 311"/>
                <a:gd name="T43" fmla="*/ 105304 h 393"/>
                <a:gd name="T44" fmla="*/ 81223 w 311"/>
                <a:gd name="T45" fmla="*/ 143404 h 393"/>
                <a:gd name="T46" fmla="*/ 81223 w 311"/>
                <a:gd name="T47" fmla="*/ 144991 h 393"/>
                <a:gd name="T48" fmla="*/ 82285 w 311"/>
                <a:gd name="T49" fmla="*/ 144991 h 393"/>
                <a:gd name="T50" fmla="*/ 99803 w 311"/>
                <a:gd name="T51" fmla="*/ 144462 h 393"/>
                <a:gd name="T52" fmla="*/ 114668 w 311"/>
                <a:gd name="T53" fmla="*/ 140758 h 393"/>
                <a:gd name="T54" fmla="*/ 129001 w 311"/>
                <a:gd name="T55" fmla="*/ 134408 h 393"/>
                <a:gd name="T56" fmla="*/ 141211 w 311"/>
                <a:gd name="T57" fmla="*/ 126471 h 393"/>
                <a:gd name="T58" fmla="*/ 150767 w 311"/>
                <a:gd name="T59" fmla="*/ 115887 h 393"/>
                <a:gd name="T60" fmla="*/ 158199 w 311"/>
                <a:gd name="T61" fmla="*/ 103716 h 393"/>
                <a:gd name="T62" fmla="*/ 163507 w 311"/>
                <a:gd name="T63" fmla="*/ 88900 h 393"/>
                <a:gd name="T64" fmla="*/ 165100 w 311"/>
                <a:gd name="T65" fmla="*/ 72496 h 393"/>
                <a:gd name="T66" fmla="*/ 165100 w 311"/>
                <a:gd name="T67" fmla="*/ 71966 h 393"/>
                <a:gd name="T68" fmla="*/ 163507 w 311"/>
                <a:gd name="T69" fmla="*/ 56092 h 393"/>
                <a:gd name="T70" fmla="*/ 159791 w 311"/>
                <a:gd name="T71" fmla="*/ 42333 h 393"/>
                <a:gd name="T72" fmla="*/ 152890 w 311"/>
                <a:gd name="T73" fmla="*/ 30692 h 393"/>
                <a:gd name="T74" fmla="*/ 143865 w 311"/>
                <a:gd name="T75" fmla="*/ 20108 h 393"/>
                <a:gd name="T76" fmla="*/ 132186 w 311"/>
                <a:gd name="T77" fmla="*/ 11112 h 393"/>
                <a:gd name="T78" fmla="*/ 118384 w 311"/>
                <a:gd name="T79" fmla="*/ 5292 h 393"/>
                <a:gd name="T80" fmla="*/ 102988 w 311"/>
                <a:gd name="T81" fmla="*/ 1587 h 393"/>
                <a:gd name="T82" fmla="*/ 85470 w 311"/>
                <a:gd name="T83" fmla="*/ 0 h 39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11" h="393">
                  <a:moveTo>
                    <a:pt x="161" y="0"/>
                  </a:moveTo>
                  <a:lnTo>
                    <a:pt x="11" y="0"/>
                  </a:lnTo>
                  <a:lnTo>
                    <a:pt x="7" y="0"/>
                  </a:lnTo>
                  <a:lnTo>
                    <a:pt x="3" y="3"/>
                  </a:lnTo>
                  <a:lnTo>
                    <a:pt x="1" y="7"/>
                  </a:lnTo>
                  <a:lnTo>
                    <a:pt x="0" y="11"/>
                  </a:lnTo>
                  <a:lnTo>
                    <a:pt x="0" y="382"/>
                  </a:lnTo>
                  <a:lnTo>
                    <a:pt x="1" y="386"/>
                  </a:lnTo>
                  <a:lnTo>
                    <a:pt x="3" y="390"/>
                  </a:lnTo>
                  <a:lnTo>
                    <a:pt x="7" y="392"/>
                  </a:lnTo>
                  <a:lnTo>
                    <a:pt x="11" y="393"/>
                  </a:lnTo>
                  <a:lnTo>
                    <a:pt x="75" y="393"/>
                  </a:lnTo>
                  <a:lnTo>
                    <a:pt x="79" y="392"/>
                  </a:lnTo>
                  <a:lnTo>
                    <a:pt x="83" y="390"/>
                  </a:lnTo>
                  <a:lnTo>
                    <a:pt x="85" y="386"/>
                  </a:lnTo>
                  <a:lnTo>
                    <a:pt x="86" y="382"/>
                  </a:lnTo>
                  <a:lnTo>
                    <a:pt x="86" y="274"/>
                  </a:lnTo>
                  <a:lnTo>
                    <a:pt x="86" y="198"/>
                  </a:lnTo>
                  <a:lnTo>
                    <a:pt x="86" y="78"/>
                  </a:lnTo>
                  <a:lnTo>
                    <a:pt x="153" y="78"/>
                  </a:lnTo>
                  <a:lnTo>
                    <a:pt x="168" y="79"/>
                  </a:lnTo>
                  <a:lnTo>
                    <a:pt x="182" y="82"/>
                  </a:lnTo>
                  <a:lnTo>
                    <a:pt x="195" y="86"/>
                  </a:lnTo>
                  <a:lnTo>
                    <a:pt x="205" y="93"/>
                  </a:lnTo>
                  <a:lnTo>
                    <a:pt x="212" y="102"/>
                  </a:lnTo>
                  <a:lnTo>
                    <a:pt x="219" y="111"/>
                  </a:lnTo>
                  <a:lnTo>
                    <a:pt x="222" y="123"/>
                  </a:lnTo>
                  <a:lnTo>
                    <a:pt x="223" y="137"/>
                  </a:lnTo>
                  <a:lnTo>
                    <a:pt x="223" y="138"/>
                  </a:lnTo>
                  <a:lnTo>
                    <a:pt x="222" y="150"/>
                  </a:lnTo>
                  <a:lnTo>
                    <a:pt x="219" y="161"/>
                  </a:lnTo>
                  <a:lnTo>
                    <a:pt x="213" y="171"/>
                  </a:lnTo>
                  <a:lnTo>
                    <a:pt x="206" y="179"/>
                  </a:lnTo>
                  <a:lnTo>
                    <a:pt x="196" y="186"/>
                  </a:lnTo>
                  <a:lnTo>
                    <a:pt x="185" y="192"/>
                  </a:lnTo>
                  <a:lnTo>
                    <a:pt x="171" y="196"/>
                  </a:lnTo>
                  <a:lnTo>
                    <a:pt x="155" y="198"/>
                  </a:lnTo>
                  <a:lnTo>
                    <a:pt x="153" y="199"/>
                  </a:lnTo>
                  <a:lnTo>
                    <a:pt x="153" y="202"/>
                  </a:lnTo>
                  <a:lnTo>
                    <a:pt x="153" y="271"/>
                  </a:lnTo>
                  <a:lnTo>
                    <a:pt x="153" y="274"/>
                  </a:lnTo>
                  <a:lnTo>
                    <a:pt x="155" y="274"/>
                  </a:lnTo>
                  <a:lnTo>
                    <a:pt x="172" y="274"/>
                  </a:lnTo>
                  <a:lnTo>
                    <a:pt x="188" y="273"/>
                  </a:lnTo>
                  <a:lnTo>
                    <a:pt x="202" y="268"/>
                  </a:lnTo>
                  <a:lnTo>
                    <a:pt x="216" y="266"/>
                  </a:lnTo>
                  <a:lnTo>
                    <a:pt x="230" y="260"/>
                  </a:lnTo>
                  <a:lnTo>
                    <a:pt x="243" y="254"/>
                  </a:lnTo>
                  <a:lnTo>
                    <a:pt x="254" y="247"/>
                  </a:lnTo>
                  <a:lnTo>
                    <a:pt x="266" y="239"/>
                  </a:lnTo>
                  <a:lnTo>
                    <a:pt x="276" y="229"/>
                  </a:lnTo>
                  <a:lnTo>
                    <a:pt x="284" y="219"/>
                  </a:lnTo>
                  <a:lnTo>
                    <a:pt x="293" y="208"/>
                  </a:lnTo>
                  <a:lnTo>
                    <a:pt x="298" y="196"/>
                  </a:lnTo>
                  <a:lnTo>
                    <a:pt x="304" y="182"/>
                  </a:lnTo>
                  <a:lnTo>
                    <a:pt x="308" y="168"/>
                  </a:lnTo>
                  <a:lnTo>
                    <a:pt x="309" y="152"/>
                  </a:lnTo>
                  <a:lnTo>
                    <a:pt x="311" y="137"/>
                  </a:lnTo>
                  <a:lnTo>
                    <a:pt x="311" y="136"/>
                  </a:lnTo>
                  <a:lnTo>
                    <a:pt x="309" y="120"/>
                  </a:lnTo>
                  <a:lnTo>
                    <a:pt x="308" y="106"/>
                  </a:lnTo>
                  <a:lnTo>
                    <a:pt x="305" y="93"/>
                  </a:lnTo>
                  <a:lnTo>
                    <a:pt x="301" y="80"/>
                  </a:lnTo>
                  <a:lnTo>
                    <a:pt x="295" y="68"/>
                  </a:lnTo>
                  <a:lnTo>
                    <a:pt x="288" y="58"/>
                  </a:lnTo>
                  <a:lnTo>
                    <a:pt x="280" y="46"/>
                  </a:lnTo>
                  <a:lnTo>
                    <a:pt x="271" y="38"/>
                  </a:lnTo>
                  <a:lnTo>
                    <a:pt x="260" y="29"/>
                  </a:lnTo>
                  <a:lnTo>
                    <a:pt x="249" y="21"/>
                  </a:lnTo>
                  <a:lnTo>
                    <a:pt x="237" y="15"/>
                  </a:lnTo>
                  <a:lnTo>
                    <a:pt x="223" y="10"/>
                  </a:lnTo>
                  <a:lnTo>
                    <a:pt x="209" y="5"/>
                  </a:lnTo>
                  <a:lnTo>
                    <a:pt x="194" y="3"/>
                  </a:lnTo>
                  <a:lnTo>
                    <a:pt x="178" y="0"/>
                  </a:lnTo>
                  <a:lnTo>
                    <a:pt x="161" y="0"/>
                  </a:lnTo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23">
              <a:extLst>
                <a:ext uri="{FF2B5EF4-FFF2-40B4-BE49-F238E27FC236}">
                  <a16:creationId xmlns:a16="http://schemas.microsoft.com/office/drawing/2014/main" id="{F858C980-E8A9-B84D-A387-CEC4052CFB16}"/>
                </a:ext>
              </a:extLst>
            </p:cNvPr>
            <p:cNvSpPr>
              <a:spLocks/>
            </p:cNvSpPr>
            <p:nvPr/>
          </p:nvSpPr>
          <p:spPr bwMode="auto">
            <a:xfrm>
              <a:off x="12858115" y="4088766"/>
              <a:ext cx="407988" cy="560387"/>
            </a:xfrm>
            <a:custGeom>
              <a:avLst/>
              <a:gdLst>
                <a:gd name="T0" fmla="*/ 101732 w 770"/>
                <a:gd name="T1" fmla="*/ 530 h 1058"/>
                <a:gd name="T2" fmla="*/ 98023 w 770"/>
                <a:gd name="T3" fmla="*/ 97988 h 1058"/>
                <a:gd name="T4" fmla="*/ 1590 w 770"/>
                <a:gd name="T5" fmla="*/ 99577 h 1058"/>
                <a:gd name="T6" fmla="*/ 0 w 770"/>
                <a:gd name="T7" fmla="*/ 554561 h 1058"/>
                <a:gd name="T8" fmla="*/ 5828 w 770"/>
                <a:gd name="T9" fmla="*/ 560387 h 1058"/>
                <a:gd name="T10" fmla="*/ 147300 w 770"/>
                <a:gd name="T11" fmla="*/ 558798 h 1058"/>
                <a:gd name="T12" fmla="*/ 148889 w 770"/>
                <a:gd name="T13" fmla="*/ 460810 h 1058"/>
                <a:gd name="T14" fmla="*/ 143061 w 770"/>
                <a:gd name="T15" fmla="*/ 454983 h 1058"/>
                <a:gd name="T16" fmla="*/ 98553 w 770"/>
                <a:gd name="T17" fmla="*/ 456043 h 1058"/>
                <a:gd name="T18" fmla="*/ 51396 w 770"/>
                <a:gd name="T19" fmla="*/ 508480 h 1058"/>
                <a:gd name="T20" fmla="*/ 209822 w 770"/>
                <a:gd name="T21" fmla="*/ 149896 h 1058"/>
                <a:gd name="T22" fmla="*/ 230487 w 770"/>
                <a:gd name="T23" fmla="*/ 156781 h 1058"/>
                <a:gd name="T24" fmla="*/ 246912 w 770"/>
                <a:gd name="T25" fmla="*/ 170023 h 1058"/>
                <a:gd name="T26" fmla="*/ 256979 w 770"/>
                <a:gd name="T27" fmla="*/ 189621 h 1058"/>
                <a:gd name="T28" fmla="*/ 258039 w 770"/>
                <a:gd name="T29" fmla="*/ 206040 h 1058"/>
                <a:gd name="T30" fmla="*/ 252741 w 770"/>
                <a:gd name="T31" fmla="*/ 227227 h 1058"/>
                <a:gd name="T32" fmla="*/ 241084 w 770"/>
                <a:gd name="T33" fmla="*/ 243647 h 1058"/>
                <a:gd name="T34" fmla="*/ 223599 w 770"/>
                <a:gd name="T35" fmla="*/ 254770 h 1058"/>
                <a:gd name="T36" fmla="*/ 202934 w 770"/>
                <a:gd name="T37" fmla="*/ 258477 h 1058"/>
                <a:gd name="T38" fmla="*/ 148889 w 770"/>
                <a:gd name="T39" fmla="*/ 199155 h 1058"/>
                <a:gd name="T40" fmla="*/ 103851 w 770"/>
                <a:gd name="T41" fmla="*/ 196506 h 1058"/>
                <a:gd name="T42" fmla="*/ 98553 w 770"/>
                <a:gd name="T43" fmla="*/ 199155 h 1058"/>
                <a:gd name="T44" fmla="*/ 98553 w 770"/>
                <a:gd name="T45" fmla="*/ 306147 h 1058"/>
                <a:gd name="T46" fmla="*/ 204524 w 770"/>
                <a:gd name="T47" fmla="*/ 310384 h 1058"/>
                <a:gd name="T48" fmla="*/ 235785 w 770"/>
                <a:gd name="T49" fmla="*/ 305617 h 1058"/>
                <a:gd name="T50" fmla="*/ 272345 w 770"/>
                <a:gd name="T51" fmla="*/ 285490 h 1058"/>
                <a:gd name="T52" fmla="*/ 297778 w 770"/>
                <a:gd name="T53" fmla="*/ 253181 h 1058"/>
                <a:gd name="T54" fmla="*/ 309965 w 770"/>
                <a:gd name="T55" fmla="*/ 212926 h 1058"/>
                <a:gd name="T56" fmla="*/ 307845 w 770"/>
                <a:gd name="T57" fmla="*/ 180616 h 1058"/>
                <a:gd name="T58" fmla="*/ 290360 w 770"/>
                <a:gd name="T59" fmla="*/ 143010 h 1058"/>
                <a:gd name="T60" fmla="*/ 261218 w 770"/>
                <a:gd name="T61" fmla="*/ 115467 h 1058"/>
                <a:gd name="T62" fmla="*/ 223069 w 770"/>
                <a:gd name="T63" fmla="*/ 100637 h 1058"/>
                <a:gd name="T64" fmla="*/ 149419 w 770"/>
                <a:gd name="T65" fmla="*/ 51907 h 1058"/>
                <a:gd name="T66" fmla="*/ 235255 w 770"/>
                <a:gd name="T67" fmla="*/ 54556 h 1058"/>
                <a:gd name="T68" fmla="*/ 289830 w 770"/>
                <a:gd name="T69" fmla="*/ 78920 h 1058"/>
                <a:gd name="T70" fmla="*/ 330629 w 770"/>
                <a:gd name="T71" fmla="*/ 119705 h 1058"/>
                <a:gd name="T72" fmla="*/ 353413 w 770"/>
                <a:gd name="T73" fmla="*/ 175320 h 1058"/>
                <a:gd name="T74" fmla="*/ 355532 w 770"/>
                <a:gd name="T75" fmla="*/ 221930 h 1058"/>
                <a:gd name="T76" fmla="*/ 336987 w 770"/>
                <a:gd name="T77" fmla="*/ 278075 h 1058"/>
                <a:gd name="T78" fmla="*/ 298838 w 770"/>
                <a:gd name="T79" fmla="*/ 322037 h 1058"/>
                <a:gd name="T80" fmla="*/ 246912 w 770"/>
                <a:gd name="T81" fmla="*/ 349580 h 1058"/>
                <a:gd name="T82" fmla="*/ 101732 w 770"/>
                <a:gd name="T83" fmla="*/ 356465 h 1058"/>
                <a:gd name="T84" fmla="*/ 96434 w 770"/>
                <a:gd name="T85" fmla="*/ 360173 h 1058"/>
                <a:gd name="T86" fmla="*/ 96434 w 770"/>
                <a:gd name="T87" fmla="*/ 404665 h 1058"/>
                <a:gd name="T88" fmla="*/ 201345 w 770"/>
                <a:gd name="T89" fmla="*/ 408373 h 1058"/>
                <a:gd name="T90" fmla="*/ 232606 w 770"/>
                <a:gd name="T91" fmla="*/ 406254 h 1058"/>
                <a:gd name="T92" fmla="*/ 271815 w 770"/>
                <a:gd name="T93" fmla="*/ 396190 h 1058"/>
                <a:gd name="T94" fmla="*/ 307845 w 770"/>
                <a:gd name="T95" fmla="*/ 379241 h 1058"/>
                <a:gd name="T96" fmla="*/ 339107 w 770"/>
                <a:gd name="T97" fmla="*/ 355936 h 1058"/>
                <a:gd name="T98" fmla="*/ 366129 w 770"/>
                <a:gd name="T99" fmla="*/ 327334 h 1058"/>
                <a:gd name="T100" fmla="*/ 386794 w 770"/>
                <a:gd name="T101" fmla="*/ 294494 h 1058"/>
                <a:gd name="T102" fmla="*/ 401100 w 770"/>
                <a:gd name="T103" fmla="*/ 256888 h 1058"/>
                <a:gd name="T104" fmla="*/ 407988 w 770"/>
                <a:gd name="T105" fmla="*/ 216634 h 1058"/>
                <a:gd name="T106" fmla="*/ 407458 w 770"/>
                <a:gd name="T107" fmla="*/ 184854 h 1058"/>
                <a:gd name="T108" fmla="*/ 398980 w 770"/>
                <a:gd name="T109" fmla="*/ 145129 h 1058"/>
                <a:gd name="T110" fmla="*/ 384145 w 770"/>
                <a:gd name="T111" fmla="*/ 108052 h 1058"/>
                <a:gd name="T112" fmla="*/ 362421 w 770"/>
                <a:gd name="T113" fmla="*/ 74683 h 1058"/>
                <a:gd name="T114" fmla="*/ 334868 w 770"/>
                <a:gd name="T115" fmla="*/ 47140 h 1058"/>
                <a:gd name="T116" fmla="*/ 301487 w 770"/>
                <a:gd name="T117" fmla="*/ 24894 h 1058"/>
                <a:gd name="T118" fmla="*/ 264927 w 770"/>
                <a:gd name="T119" fmla="*/ 9004 h 1058"/>
                <a:gd name="T120" fmla="*/ 225188 w 770"/>
                <a:gd name="T121" fmla="*/ 530 h 105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770" h="1058">
                  <a:moveTo>
                    <a:pt x="386" y="0"/>
                  </a:moveTo>
                  <a:lnTo>
                    <a:pt x="196" y="0"/>
                  </a:lnTo>
                  <a:lnTo>
                    <a:pt x="192" y="1"/>
                  </a:lnTo>
                  <a:lnTo>
                    <a:pt x="188" y="3"/>
                  </a:lnTo>
                  <a:lnTo>
                    <a:pt x="186" y="7"/>
                  </a:lnTo>
                  <a:lnTo>
                    <a:pt x="185" y="11"/>
                  </a:lnTo>
                  <a:lnTo>
                    <a:pt x="185" y="185"/>
                  </a:lnTo>
                  <a:lnTo>
                    <a:pt x="11" y="185"/>
                  </a:lnTo>
                  <a:lnTo>
                    <a:pt x="7" y="185"/>
                  </a:lnTo>
                  <a:lnTo>
                    <a:pt x="3" y="188"/>
                  </a:lnTo>
                  <a:lnTo>
                    <a:pt x="1" y="192"/>
                  </a:lnTo>
                  <a:lnTo>
                    <a:pt x="0" y="197"/>
                  </a:lnTo>
                  <a:lnTo>
                    <a:pt x="0" y="1047"/>
                  </a:lnTo>
                  <a:lnTo>
                    <a:pt x="1" y="1051"/>
                  </a:lnTo>
                  <a:lnTo>
                    <a:pt x="3" y="1055"/>
                  </a:lnTo>
                  <a:lnTo>
                    <a:pt x="7" y="1057"/>
                  </a:lnTo>
                  <a:lnTo>
                    <a:pt x="11" y="1058"/>
                  </a:lnTo>
                  <a:lnTo>
                    <a:pt x="270" y="1058"/>
                  </a:lnTo>
                  <a:lnTo>
                    <a:pt x="274" y="1057"/>
                  </a:lnTo>
                  <a:lnTo>
                    <a:pt x="278" y="1055"/>
                  </a:lnTo>
                  <a:lnTo>
                    <a:pt x="280" y="1051"/>
                  </a:lnTo>
                  <a:lnTo>
                    <a:pt x="281" y="1047"/>
                  </a:lnTo>
                  <a:lnTo>
                    <a:pt x="281" y="870"/>
                  </a:lnTo>
                  <a:lnTo>
                    <a:pt x="280" y="864"/>
                  </a:lnTo>
                  <a:lnTo>
                    <a:pt x="278" y="861"/>
                  </a:lnTo>
                  <a:lnTo>
                    <a:pt x="274" y="859"/>
                  </a:lnTo>
                  <a:lnTo>
                    <a:pt x="270" y="859"/>
                  </a:lnTo>
                  <a:lnTo>
                    <a:pt x="195" y="859"/>
                  </a:lnTo>
                  <a:lnTo>
                    <a:pt x="191" y="859"/>
                  </a:lnTo>
                  <a:lnTo>
                    <a:pt x="186" y="861"/>
                  </a:lnTo>
                  <a:lnTo>
                    <a:pt x="184" y="864"/>
                  </a:lnTo>
                  <a:lnTo>
                    <a:pt x="184" y="870"/>
                  </a:lnTo>
                  <a:lnTo>
                    <a:pt x="184" y="960"/>
                  </a:lnTo>
                  <a:lnTo>
                    <a:pt x="97" y="960"/>
                  </a:lnTo>
                  <a:lnTo>
                    <a:pt x="97" y="283"/>
                  </a:lnTo>
                  <a:lnTo>
                    <a:pt x="386" y="283"/>
                  </a:lnTo>
                  <a:lnTo>
                    <a:pt x="396" y="283"/>
                  </a:lnTo>
                  <a:lnTo>
                    <a:pt x="407" y="284"/>
                  </a:lnTo>
                  <a:lnTo>
                    <a:pt x="417" y="287"/>
                  </a:lnTo>
                  <a:lnTo>
                    <a:pt x="425" y="291"/>
                  </a:lnTo>
                  <a:lnTo>
                    <a:pt x="435" y="296"/>
                  </a:lnTo>
                  <a:lnTo>
                    <a:pt x="444" y="301"/>
                  </a:lnTo>
                  <a:lnTo>
                    <a:pt x="452" y="307"/>
                  </a:lnTo>
                  <a:lnTo>
                    <a:pt x="459" y="314"/>
                  </a:lnTo>
                  <a:lnTo>
                    <a:pt x="466" y="321"/>
                  </a:lnTo>
                  <a:lnTo>
                    <a:pt x="472" y="330"/>
                  </a:lnTo>
                  <a:lnTo>
                    <a:pt x="476" y="338"/>
                  </a:lnTo>
                  <a:lnTo>
                    <a:pt x="480" y="348"/>
                  </a:lnTo>
                  <a:lnTo>
                    <a:pt x="485" y="358"/>
                  </a:lnTo>
                  <a:lnTo>
                    <a:pt x="486" y="368"/>
                  </a:lnTo>
                  <a:lnTo>
                    <a:pt x="487" y="379"/>
                  </a:lnTo>
                  <a:lnTo>
                    <a:pt x="487" y="389"/>
                  </a:lnTo>
                  <a:lnTo>
                    <a:pt x="486" y="400"/>
                  </a:lnTo>
                  <a:lnTo>
                    <a:pt x="485" y="410"/>
                  </a:lnTo>
                  <a:lnTo>
                    <a:pt x="482" y="419"/>
                  </a:lnTo>
                  <a:lnTo>
                    <a:pt x="477" y="429"/>
                  </a:lnTo>
                  <a:lnTo>
                    <a:pt x="473" y="437"/>
                  </a:lnTo>
                  <a:lnTo>
                    <a:pt x="468" y="446"/>
                  </a:lnTo>
                  <a:lnTo>
                    <a:pt x="462" y="453"/>
                  </a:lnTo>
                  <a:lnTo>
                    <a:pt x="455" y="460"/>
                  </a:lnTo>
                  <a:lnTo>
                    <a:pt x="448" y="465"/>
                  </a:lnTo>
                  <a:lnTo>
                    <a:pt x="439" y="471"/>
                  </a:lnTo>
                  <a:lnTo>
                    <a:pt x="431" y="477"/>
                  </a:lnTo>
                  <a:lnTo>
                    <a:pt x="422" y="481"/>
                  </a:lnTo>
                  <a:lnTo>
                    <a:pt x="412" y="484"/>
                  </a:lnTo>
                  <a:lnTo>
                    <a:pt x="403" y="487"/>
                  </a:lnTo>
                  <a:lnTo>
                    <a:pt x="393" y="488"/>
                  </a:lnTo>
                  <a:lnTo>
                    <a:pt x="383" y="488"/>
                  </a:lnTo>
                  <a:lnTo>
                    <a:pt x="282" y="488"/>
                  </a:lnTo>
                  <a:lnTo>
                    <a:pt x="282" y="382"/>
                  </a:lnTo>
                  <a:lnTo>
                    <a:pt x="281" y="376"/>
                  </a:lnTo>
                  <a:lnTo>
                    <a:pt x="280" y="373"/>
                  </a:lnTo>
                  <a:lnTo>
                    <a:pt x="275" y="371"/>
                  </a:lnTo>
                  <a:lnTo>
                    <a:pt x="271" y="371"/>
                  </a:lnTo>
                  <a:lnTo>
                    <a:pt x="196" y="371"/>
                  </a:lnTo>
                  <a:lnTo>
                    <a:pt x="192" y="371"/>
                  </a:lnTo>
                  <a:lnTo>
                    <a:pt x="188" y="373"/>
                  </a:lnTo>
                  <a:lnTo>
                    <a:pt x="186" y="376"/>
                  </a:lnTo>
                  <a:lnTo>
                    <a:pt x="185" y="382"/>
                  </a:lnTo>
                  <a:lnTo>
                    <a:pt x="185" y="574"/>
                  </a:lnTo>
                  <a:lnTo>
                    <a:pt x="186" y="578"/>
                  </a:lnTo>
                  <a:lnTo>
                    <a:pt x="188" y="583"/>
                  </a:lnTo>
                  <a:lnTo>
                    <a:pt x="192" y="586"/>
                  </a:lnTo>
                  <a:lnTo>
                    <a:pt x="196" y="586"/>
                  </a:lnTo>
                  <a:lnTo>
                    <a:pt x="386" y="586"/>
                  </a:lnTo>
                  <a:lnTo>
                    <a:pt x="405" y="584"/>
                  </a:lnTo>
                  <a:lnTo>
                    <a:pt x="427" y="581"/>
                  </a:lnTo>
                  <a:lnTo>
                    <a:pt x="445" y="577"/>
                  </a:lnTo>
                  <a:lnTo>
                    <a:pt x="463" y="570"/>
                  </a:lnTo>
                  <a:lnTo>
                    <a:pt x="482" y="561"/>
                  </a:lnTo>
                  <a:lnTo>
                    <a:pt x="499" y="550"/>
                  </a:lnTo>
                  <a:lnTo>
                    <a:pt x="514" y="539"/>
                  </a:lnTo>
                  <a:lnTo>
                    <a:pt x="528" y="525"/>
                  </a:lnTo>
                  <a:lnTo>
                    <a:pt x="541" y="511"/>
                  </a:lnTo>
                  <a:lnTo>
                    <a:pt x="552" y="495"/>
                  </a:lnTo>
                  <a:lnTo>
                    <a:pt x="562" y="478"/>
                  </a:lnTo>
                  <a:lnTo>
                    <a:pt x="571" y="460"/>
                  </a:lnTo>
                  <a:lnTo>
                    <a:pt x="578" y="441"/>
                  </a:lnTo>
                  <a:lnTo>
                    <a:pt x="582" y="421"/>
                  </a:lnTo>
                  <a:lnTo>
                    <a:pt x="585" y="402"/>
                  </a:lnTo>
                  <a:lnTo>
                    <a:pt x="585" y="380"/>
                  </a:lnTo>
                  <a:lnTo>
                    <a:pt x="583" y="361"/>
                  </a:lnTo>
                  <a:lnTo>
                    <a:pt x="581" y="341"/>
                  </a:lnTo>
                  <a:lnTo>
                    <a:pt x="575" y="322"/>
                  </a:lnTo>
                  <a:lnTo>
                    <a:pt x="568" y="304"/>
                  </a:lnTo>
                  <a:lnTo>
                    <a:pt x="559" y="287"/>
                  </a:lnTo>
                  <a:lnTo>
                    <a:pt x="548" y="270"/>
                  </a:lnTo>
                  <a:lnTo>
                    <a:pt x="537" y="256"/>
                  </a:lnTo>
                  <a:lnTo>
                    <a:pt x="523" y="242"/>
                  </a:lnTo>
                  <a:lnTo>
                    <a:pt x="509" y="229"/>
                  </a:lnTo>
                  <a:lnTo>
                    <a:pt x="493" y="218"/>
                  </a:lnTo>
                  <a:lnTo>
                    <a:pt x="476" y="208"/>
                  </a:lnTo>
                  <a:lnTo>
                    <a:pt x="459" y="199"/>
                  </a:lnTo>
                  <a:lnTo>
                    <a:pt x="441" y="194"/>
                  </a:lnTo>
                  <a:lnTo>
                    <a:pt x="421" y="190"/>
                  </a:lnTo>
                  <a:lnTo>
                    <a:pt x="401" y="185"/>
                  </a:lnTo>
                  <a:lnTo>
                    <a:pt x="381" y="185"/>
                  </a:lnTo>
                  <a:lnTo>
                    <a:pt x="282" y="185"/>
                  </a:lnTo>
                  <a:lnTo>
                    <a:pt x="282" y="98"/>
                  </a:lnTo>
                  <a:lnTo>
                    <a:pt x="386" y="98"/>
                  </a:lnTo>
                  <a:lnTo>
                    <a:pt x="415" y="99"/>
                  </a:lnTo>
                  <a:lnTo>
                    <a:pt x="444" y="103"/>
                  </a:lnTo>
                  <a:lnTo>
                    <a:pt x="472" y="110"/>
                  </a:lnTo>
                  <a:lnTo>
                    <a:pt x="497" y="120"/>
                  </a:lnTo>
                  <a:lnTo>
                    <a:pt x="523" y="133"/>
                  </a:lnTo>
                  <a:lnTo>
                    <a:pt x="547" y="149"/>
                  </a:lnTo>
                  <a:lnTo>
                    <a:pt x="569" y="164"/>
                  </a:lnTo>
                  <a:lnTo>
                    <a:pt x="589" y="184"/>
                  </a:lnTo>
                  <a:lnTo>
                    <a:pt x="607" y="204"/>
                  </a:lnTo>
                  <a:lnTo>
                    <a:pt x="624" y="226"/>
                  </a:lnTo>
                  <a:lnTo>
                    <a:pt x="639" y="250"/>
                  </a:lnTo>
                  <a:lnTo>
                    <a:pt x="651" y="276"/>
                  </a:lnTo>
                  <a:lnTo>
                    <a:pt x="660" y="303"/>
                  </a:lnTo>
                  <a:lnTo>
                    <a:pt x="667" y="331"/>
                  </a:lnTo>
                  <a:lnTo>
                    <a:pt x="671" y="361"/>
                  </a:lnTo>
                  <a:lnTo>
                    <a:pt x="672" y="390"/>
                  </a:lnTo>
                  <a:lnTo>
                    <a:pt x="671" y="419"/>
                  </a:lnTo>
                  <a:lnTo>
                    <a:pt x="665" y="447"/>
                  </a:lnTo>
                  <a:lnTo>
                    <a:pt x="658" y="475"/>
                  </a:lnTo>
                  <a:lnTo>
                    <a:pt x="648" y="501"/>
                  </a:lnTo>
                  <a:lnTo>
                    <a:pt x="636" y="525"/>
                  </a:lnTo>
                  <a:lnTo>
                    <a:pt x="620" y="549"/>
                  </a:lnTo>
                  <a:lnTo>
                    <a:pt x="603" y="570"/>
                  </a:lnTo>
                  <a:lnTo>
                    <a:pt x="585" y="591"/>
                  </a:lnTo>
                  <a:lnTo>
                    <a:pt x="564" y="608"/>
                  </a:lnTo>
                  <a:lnTo>
                    <a:pt x="541" y="625"/>
                  </a:lnTo>
                  <a:lnTo>
                    <a:pt x="517" y="639"/>
                  </a:lnTo>
                  <a:lnTo>
                    <a:pt x="493" y="651"/>
                  </a:lnTo>
                  <a:lnTo>
                    <a:pt x="466" y="660"/>
                  </a:lnTo>
                  <a:lnTo>
                    <a:pt x="438" y="668"/>
                  </a:lnTo>
                  <a:lnTo>
                    <a:pt x="410" y="672"/>
                  </a:lnTo>
                  <a:lnTo>
                    <a:pt x="381" y="673"/>
                  </a:lnTo>
                  <a:lnTo>
                    <a:pt x="192" y="673"/>
                  </a:lnTo>
                  <a:lnTo>
                    <a:pt x="188" y="673"/>
                  </a:lnTo>
                  <a:lnTo>
                    <a:pt x="185" y="676"/>
                  </a:lnTo>
                  <a:lnTo>
                    <a:pt x="182" y="680"/>
                  </a:lnTo>
                  <a:lnTo>
                    <a:pt x="181" y="685"/>
                  </a:lnTo>
                  <a:lnTo>
                    <a:pt x="181" y="760"/>
                  </a:lnTo>
                  <a:lnTo>
                    <a:pt x="182" y="764"/>
                  </a:lnTo>
                  <a:lnTo>
                    <a:pt x="185" y="768"/>
                  </a:lnTo>
                  <a:lnTo>
                    <a:pt x="188" y="769"/>
                  </a:lnTo>
                  <a:lnTo>
                    <a:pt x="192" y="771"/>
                  </a:lnTo>
                  <a:lnTo>
                    <a:pt x="380" y="771"/>
                  </a:lnTo>
                  <a:lnTo>
                    <a:pt x="400" y="771"/>
                  </a:lnTo>
                  <a:lnTo>
                    <a:pt x="420" y="768"/>
                  </a:lnTo>
                  <a:lnTo>
                    <a:pt x="439" y="767"/>
                  </a:lnTo>
                  <a:lnTo>
                    <a:pt x="458" y="762"/>
                  </a:lnTo>
                  <a:lnTo>
                    <a:pt x="476" y="758"/>
                  </a:lnTo>
                  <a:lnTo>
                    <a:pt x="494" y="754"/>
                  </a:lnTo>
                  <a:lnTo>
                    <a:pt x="513" y="748"/>
                  </a:lnTo>
                  <a:lnTo>
                    <a:pt x="530" y="741"/>
                  </a:lnTo>
                  <a:lnTo>
                    <a:pt x="547" y="733"/>
                  </a:lnTo>
                  <a:lnTo>
                    <a:pt x="564" y="726"/>
                  </a:lnTo>
                  <a:lnTo>
                    <a:pt x="581" y="716"/>
                  </a:lnTo>
                  <a:lnTo>
                    <a:pt x="596" y="706"/>
                  </a:lnTo>
                  <a:lnTo>
                    <a:pt x="612" y="696"/>
                  </a:lnTo>
                  <a:lnTo>
                    <a:pt x="626" y="685"/>
                  </a:lnTo>
                  <a:lnTo>
                    <a:pt x="640" y="672"/>
                  </a:lnTo>
                  <a:lnTo>
                    <a:pt x="654" y="659"/>
                  </a:lnTo>
                  <a:lnTo>
                    <a:pt x="667" y="646"/>
                  </a:lnTo>
                  <a:lnTo>
                    <a:pt x="680" y="632"/>
                  </a:lnTo>
                  <a:lnTo>
                    <a:pt x="691" y="618"/>
                  </a:lnTo>
                  <a:lnTo>
                    <a:pt x="702" y="603"/>
                  </a:lnTo>
                  <a:lnTo>
                    <a:pt x="712" y="587"/>
                  </a:lnTo>
                  <a:lnTo>
                    <a:pt x="722" y="571"/>
                  </a:lnTo>
                  <a:lnTo>
                    <a:pt x="730" y="556"/>
                  </a:lnTo>
                  <a:lnTo>
                    <a:pt x="737" y="539"/>
                  </a:lnTo>
                  <a:lnTo>
                    <a:pt x="745" y="520"/>
                  </a:lnTo>
                  <a:lnTo>
                    <a:pt x="752" y="504"/>
                  </a:lnTo>
                  <a:lnTo>
                    <a:pt x="757" y="485"/>
                  </a:lnTo>
                  <a:lnTo>
                    <a:pt x="762" y="467"/>
                  </a:lnTo>
                  <a:lnTo>
                    <a:pt x="764" y="447"/>
                  </a:lnTo>
                  <a:lnTo>
                    <a:pt x="767" y="429"/>
                  </a:lnTo>
                  <a:lnTo>
                    <a:pt x="770" y="409"/>
                  </a:lnTo>
                  <a:lnTo>
                    <a:pt x="770" y="389"/>
                  </a:lnTo>
                  <a:lnTo>
                    <a:pt x="770" y="369"/>
                  </a:lnTo>
                  <a:lnTo>
                    <a:pt x="769" y="349"/>
                  </a:lnTo>
                  <a:lnTo>
                    <a:pt x="766" y="330"/>
                  </a:lnTo>
                  <a:lnTo>
                    <a:pt x="763" y="311"/>
                  </a:lnTo>
                  <a:lnTo>
                    <a:pt x="759" y="293"/>
                  </a:lnTo>
                  <a:lnTo>
                    <a:pt x="753" y="274"/>
                  </a:lnTo>
                  <a:lnTo>
                    <a:pt x="747" y="256"/>
                  </a:lnTo>
                  <a:lnTo>
                    <a:pt x="740" y="238"/>
                  </a:lnTo>
                  <a:lnTo>
                    <a:pt x="733" y="221"/>
                  </a:lnTo>
                  <a:lnTo>
                    <a:pt x="725" y="204"/>
                  </a:lnTo>
                  <a:lnTo>
                    <a:pt x="715" y="188"/>
                  </a:lnTo>
                  <a:lnTo>
                    <a:pt x="705" y="173"/>
                  </a:lnTo>
                  <a:lnTo>
                    <a:pt x="695" y="157"/>
                  </a:lnTo>
                  <a:lnTo>
                    <a:pt x="684" y="141"/>
                  </a:lnTo>
                  <a:lnTo>
                    <a:pt x="671" y="127"/>
                  </a:lnTo>
                  <a:lnTo>
                    <a:pt x="658" y="115"/>
                  </a:lnTo>
                  <a:lnTo>
                    <a:pt x="646" y="102"/>
                  </a:lnTo>
                  <a:lnTo>
                    <a:pt x="632" y="89"/>
                  </a:lnTo>
                  <a:lnTo>
                    <a:pt x="616" y="78"/>
                  </a:lnTo>
                  <a:lnTo>
                    <a:pt x="602" y="66"/>
                  </a:lnTo>
                  <a:lnTo>
                    <a:pt x="586" y="57"/>
                  </a:lnTo>
                  <a:lnTo>
                    <a:pt x="569" y="47"/>
                  </a:lnTo>
                  <a:lnTo>
                    <a:pt x="552" y="38"/>
                  </a:lnTo>
                  <a:lnTo>
                    <a:pt x="535" y="31"/>
                  </a:lnTo>
                  <a:lnTo>
                    <a:pt x="518" y="24"/>
                  </a:lnTo>
                  <a:lnTo>
                    <a:pt x="500" y="17"/>
                  </a:lnTo>
                  <a:lnTo>
                    <a:pt x="482" y="13"/>
                  </a:lnTo>
                  <a:lnTo>
                    <a:pt x="463" y="8"/>
                  </a:lnTo>
                  <a:lnTo>
                    <a:pt x="444" y="4"/>
                  </a:lnTo>
                  <a:lnTo>
                    <a:pt x="425" y="1"/>
                  </a:lnTo>
                  <a:lnTo>
                    <a:pt x="405" y="0"/>
                  </a:lnTo>
                  <a:lnTo>
                    <a:pt x="386" y="0"/>
                  </a:lnTo>
                  <a:close/>
                </a:path>
              </a:pathLst>
            </a:custGeom>
            <a:solidFill>
              <a:srgbClr val="18B1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24">
              <a:extLst>
                <a:ext uri="{FF2B5EF4-FFF2-40B4-BE49-F238E27FC236}">
                  <a16:creationId xmlns:a16="http://schemas.microsoft.com/office/drawing/2014/main" id="{DB1122E1-4815-704A-88F1-7AD448FD04B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858115" y="4088766"/>
              <a:ext cx="407988" cy="560387"/>
            </a:xfrm>
            <a:custGeom>
              <a:avLst/>
              <a:gdLst>
                <a:gd name="T0" fmla="*/ 101732 w 770"/>
                <a:gd name="T1" fmla="*/ 530 h 1058"/>
                <a:gd name="T2" fmla="*/ 98023 w 770"/>
                <a:gd name="T3" fmla="*/ 97988 h 1058"/>
                <a:gd name="T4" fmla="*/ 1590 w 770"/>
                <a:gd name="T5" fmla="*/ 99577 h 1058"/>
                <a:gd name="T6" fmla="*/ 0 w 770"/>
                <a:gd name="T7" fmla="*/ 554561 h 1058"/>
                <a:gd name="T8" fmla="*/ 5828 w 770"/>
                <a:gd name="T9" fmla="*/ 560387 h 1058"/>
                <a:gd name="T10" fmla="*/ 147300 w 770"/>
                <a:gd name="T11" fmla="*/ 558798 h 1058"/>
                <a:gd name="T12" fmla="*/ 148889 w 770"/>
                <a:gd name="T13" fmla="*/ 460810 h 1058"/>
                <a:gd name="T14" fmla="*/ 143061 w 770"/>
                <a:gd name="T15" fmla="*/ 454983 h 1058"/>
                <a:gd name="T16" fmla="*/ 98553 w 770"/>
                <a:gd name="T17" fmla="*/ 456043 h 1058"/>
                <a:gd name="T18" fmla="*/ 51396 w 770"/>
                <a:gd name="T19" fmla="*/ 508480 h 1058"/>
                <a:gd name="T20" fmla="*/ 209822 w 770"/>
                <a:gd name="T21" fmla="*/ 149896 h 1058"/>
                <a:gd name="T22" fmla="*/ 230487 w 770"/>
                <a:gd name="T23" fmla="*/ 156781 h 1058"/>
                <a:gd name="T24" fmla="*/ 246912 w 770"/>
                <a:gd name="T25" fmla="*/ 170023 h 1058"/>
                <a:gd name="T26" fmla="*/ 256979 w 770"/>
                <a:gd name="T27" fmla="*/ 189621 h 1058"/>
                <a:gd name="T28" fmla="*/ 258039 w 770"/>
                <a:gd name="T29" fmla="*/ 206040 h 1058"/>
                <a:gd name="T30" fmla="*/ 252741 w 770"/>
                <a:gd name="T31" fmla="*/ 227227 h 1058"/>
                <a:gd name="T32" fmla="*/ 241084 w 770"/>
                <a:gd name="T33" fmla="*/ 243647 h 1058"/>
                <a:gd name="T34" fmla="*/ 223599 w 770"/>
                <a:gd name="T35" fmla="*/ 254770 h 1058"/>
                <a:gd name="T36" fmla="*/ 202934 w 770"/>
                <a:gd name="T37" fmla="*/ 258477 h 1058"/>
                <a:gd name="T38" fmla="*/ 148889 w 770"/>
                <a:gd name="T39" fmla="*/ 199155 h 1058"/>
                <a:gd name="T40" fmla="*/ 103851 w 770"/>
                <a:gd name="T41" fmla="*/ 196506 h 1058"/>
                <a:gd name="T42" fmla="*/ 98553 w 770"/>
                <a:gd name="T43" fmla="*/ 199155 h 1058"/>
                <a:gd name="T44" fmla="*/ 98553 w 770"/>
                <a:gd name="T45" fmla="*/ 306147 h 1058"/>
                <a:gd name="T46" fmla="*/ 204524 w 770"/>
                <a:gd name="T47" fmla="*/ 310384 h 1058"/>
                <a:gd name="T48" fmla="*/ 235785 w 770"/>
                <a:gd name="T49" fmla="*/ 305617 h 1058"/>
                <a:gd name="T50" fmla="*/ 272345 w 770"/>
                <a:gd name="T51" fmla="*/ 285490 h 1058"/>
                <a:gd name="T52" fmla="*/ 297778 w 770"/>
                <a:gd name="T53" fmla="*/ 253181 h 1058"/>
                <a:gd name="T54" fmla="*/ 309965 w 770"/>
                <a:gd name="T55" fmla="*/ 212926 h 1058"/>
                <a:gd name="T56" fmla="*/ 307845 w 770"/>
                <a:gd name="T57" fmla="*/ 180616 h 1058"/>
                <a:gd name="T58" fmla="*/ 290360 w 770"/>
                <a:gd name="T59" fmla="*/ 143010 h 1058"/>
                <a:gd name="T60" fmla="*/ 261218 w 770"/>
                <a:gd name="T61" fmla="*/ 115467 h 1058"/>
                <a:gd name="T62" fmla="*/ 223069 w 770"/>
                <a:gd name="T63" fmla="*/ 100637 h 1058"/>
                <a:gd name="T64" fmla="*/ 149419 w 770"/>
                <a:gd name="T65" fmla="*/ 51907 h 1058"/>
                <a:gd name="T66" fmla="*/ 235255 w 770"/>
                <a:gd name="T67" fmla="*/ 54556 h 1058"/>
                <a:gd name="T68" fmla="*/ 289830 w 770"/>
                <a:gd name="T69" fmla="*/ 78920 h 1058"/>
                <a:gd name="T70" fmla="*/ 330629 w 770"/>
                <a:gd name="T71" fmla="*/ 119705 h 1058"/>
                <a:gd name="T72" fmla="*/ 353413 w 770"/>
                <a:gd name="T73" fmla="*/ 175320 h 1058"/>
                <a:gd name="T74" fmla="*/ 355532 w 770"/>
                <a:gd name="T75" fmla="*/ 221930 h 1058"/>
                <a:gd name="T76" fmla="*/ 336987 w 770"/>
                <a:gd name="T77" fmla="*/ 278075 h 1058"/>
                <a:gd name="T78" fmla="*/ 298838 w 770"/>
                <a:gd name="T79" fmla="*/ 322037 h 1058"/>
                <a:gd name="T80" fmla="*/ 246912 w 770"/>
                <a:gd name="T81" fmla="*/ 349580 h 1058"/>
                <a:gd name="T82" fmla="*/ 101732 w 770"/>
                <a:gd name="T83" fmla="*/ 356465 h 1058"/>
                <a:gd name="T84" fmla="*/ 96434 w 770"/>
                <a:gd name="T85" fmla="*/ 360173 h 1058"/>
                <a:gd name="T86" fmla="*/ 96434 w 770"/>
                <a:gd name="T87" fmla="*/ 404665 h 1058"/>
                <a:gd name="T88" fmla="*/ 201345 w 770"/>
                <a:gd name="T89" fmla="*/ 408373 h 1058"/>
                <a:gd name="T90" fmla="*/ 232606 w 770"/>
                <a:gd name="T91" fmla="*/ 406254 h 1058"/>
                <a:gd name="T92" fmla="*/ 271815 w 770"/>
                <a:gd name="T93" fmla="*/ 396190 h 1058"/>
                <a:gd name="T94" fmla="*/ 307845 w 770"/>
                <a:gd name="T95" fmla="*/ 379241 h 1058"/>
                <a:gd name="T96" fmla="*/ 339107 w 770"/>
                <a:gd name="T97" fmla="*/ 355936 h 1058"/>
                <a:gd name="T98" fmla="*/ 366129 w 770"/>
                <a:gd name="T99" fmla="*/ 327334 h 1058"/>
                <a:gd name="T100" fmla="*/ 386794 w 770"/>
                <a:gd name="T101" fmla="*/ 294494 h 1058"/>
                <a:gd name="T102" fmla="*/ 401100 w 770"/>
                <a:gd name="T103" fmla="*/ 256888 h 1058"/>
                <a:gd name="T104" fmla="*/ 407988 w 770"/>
                <a:gd name="T105" fmla="*/ 216634 h 1058"/>
                <a:gd name="T106" fmla="*/ 407458 w 770"/>
                <a:gd name="T107" fmla="*/ 184854 h 1058"/>
                <a:gd name="T108" fmla="*/ 398980 w 770"/>
                <a:gd name="T109" fmla="*/ 145129 h 1058"/>
                <a:gd name="T110" fmla="*/ 384145 w 770"/>
                <a:gd name="T111" fmla="*/ 108052 h 1058"/>
                <a:gd name="T112" fmla="*/ 362421 w 770"/>
                <a:gd name="T113" fmla="*/ 74683 h 1058"/>
                <a:gd name="T114" fmla="*/ 334868 w 770"/>
                <a:gd name="T115" fmla="*/ 47140 h 1058"/>
                <a:gd name="T116" fmla="*/ 301487 w 770"/>
                <a:gd name="T117" fmla="*/ 24894 h 1058"/>
                <a:gd name="T118" fmla="*/ 264927 w 770"/>
                <a:gd name="T119" fmla="*/ 9004 h 1058"/>
                <a:gd name="T120" fmla="*/ 225188 w 770"/>
                <a:gd name="T121" fmla="*/ 530 h 105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770" h="1058">
                  <a:moveTo>
                    <a:pt x="386" y="0"/>
                  </a:moveTo>
                  <a:lnTo>
                    <a:pt x="196" y="0"/>
                  </a:lnTo>
                  <a:lnTo>
                    <a:pt x="192" y="1"/>
                  </a:lnTo>
                  <a:lnTo>
                    <a:pt x="188" y="3"/>
                  </a:lnTo>
                  <a:lnTo>
                    <a:pt x="186" y="7"/>
                  </a:lnTo>
                  <a:lnTo>
                    <a:pt x="185" y="11"/>
                  </a:lnTo>
                  <a:lnTo>
                    <a:pt x="185" y="185"/>
                  </a:lnTo>
                  <a:lnTo>
                    <a:pt x="11" y="185"/>
                  </a:lnTo>
                  <a:lnTo>
                    <a:pt x="7" y="185"/>
                  </a:lnTo>
                  <a:lnTo>
                    <a:pt x="3" y="188"/>
                  </a:lnTo>
                  <a:lnTo>
                    <a:pt x="1" y="192"/>
                  </a:lnTo>
                  <a:lnTo>
                    <a:pt x="0" y="197"/>
                  </a:lnTo>
                  <a:lnTo>
                    <a:pt x="0" y="1047"/>
                  </a:lnTo>
                  <a:lnTo>
                    <a:pt x="1" y="1051"/>
                  </a:lnTo>
                  <a:lnTo>
                    <a:pt x="3" y="1055"/>
                  </a:lnTo>
                  <a:lnTo>
                    <a:pt x="7" y="1057"/>
                  </a:lnTo>
                  <a:lnTo>
                    <a:pt x="11" y="1058"/>
                  </a:lnTo>
                  <a:lnTo>
                    <a:pt x="270" y="1058"/>
                  </a:lnTo>
                  <a:lnTo>
                    <a:pt x="274" y="1057"/>
                  </a:lnTo>
                  <a:lnTo>
                    <a:pt x="278" y="1055"/>
                  </a:lnTo>
                  <a:lnTo>
                    <a:pt x="280" y="1051"/>
                  </a:lnTo>
                  <a:lnTo>
                    <a:pt x="281" y="1047"/>
                  </a:lnTo>
                  <a:lnTo>
                    <a:pt x="281" y="870"/>
                  </a:lnTo>
                  <a:lnTo>
                    <a:pt x="280" y="864"/>
                  </a:lnTo>
                  <a:lnTo>
                    <a:pt x="278" y="861"/>
                  </a:lnTo>
                  <a:lnTo>
                    <a:pt x="274" y="859"/>
                  </a:lnTo>
                  <a:lnTo>
                    <a:pt x="270" y="859"/>
                  </a:lnTo>
                  <a:lnTo>
                    <a:pt x="195" y="859"/>
                  </a:lnTo>
                  <a:lnTo>
                    <a:pt x="191" y="859"/>
                  </a:lnTo>
                  <a:lnTo>
                    <a:pt x="186" y="861"/>
                  </a:lnTo>
                  <a:lnTo>
                    <a:pt x="184" y="864"/>
                  </a:lnTo>
                  <a:lnTo>
                    <a:pt x="184" y="870"/>
                  </a:lnTo>
                  <a:lnTo>
                    <a:pt x="184" y="960"/>
                  </a:lnTo>
                  <a:lnTo>
                    <a:pt x="97" y="960"/>
                  </a:lnTo>
                  <a:lnTo>
                    <a:pt x="97" y="283"/>
                  </a:lnTo>
                  <a:lnTo>
                    <a:pt x="386" y="283"/>
                  </a:lnTo>
                  <a:lnTo>
                    <a:pt x="396" y="283"/>
                  </a:lnTo>
                  <a:lnTo>
                    <a:pt x="407" y="284"/>
                  </a:lnTo>
                  <a:lnTo>
                    <a:pt x="417" y="287"/>
                  </a:lnTo>
                  <a:lnTo>
                    <a:pt x="425" y="291"/>
                  </a:lnTo>
                  <a:lnTo>
                    <a:pt x="435" y="296"/>
                  </a:lnTo>
                  <a:lnTo>
                    <a:pt x="444" y="301"/>
                  </a:lnTo>
                  <a:lnTo>
                    <a:pt x="452" y="307"/>
                  </a:lnTo>
                  <a:lnTo>
                    <a:pt x="459" y="314"/>
                  </a:lnTo>
                  <a:lnTo>
                    <a:pt x="466" y="321"/>
                  </a:lnTo>
                  <a:lnTo>
                    <a:pt x="472" y="330"/>
                  </a:lnTo>
                  <a:lnTo>
                    <a:pt x="476" y="338"/>
                  </a:lnTo>
                  <a:lnTo>
                    <a:pt x="480" y="348"/>
                  </a:lnTo>
                  <a:lnTo>
                    <a:pt x="485" y="358"/>
                  </a:lnTo>
                  <a:lnTo>
                    <a:pt x="486" y="368"/>
                  </a:lnTo>
                  <a:lnTo>
                    <a:pt x="487" y="379"/>
                  </a:lnTo>
                  <a:lnTo>
                    <a:pt x="487" y="389"/>
                  </a:lnTo>
                  <a:lnTo>
                    <a:pt x="486" y="400"/>
                  </a:lnTo>
                  <a:lnTo>
                    <a:pt x="485" y="410"/>
                  </a:lnTo>
                  <a:lnTo>
                    <a:pt x="482" y="419"/>
                  </a:lnTo>
                  <a:lnTo>
                    <a:pt x="477" y="429"/>
                  </a:lnTo>
                  <a:lnTo>
                    <a:pt x="473" y="437"/>
                  </a:lnTo>
                  <a:lnTo>
                    <a:pt x="468" y="446"/>
                  </a:lnTo>
                  <a:lnTo>
                    <a:pt x="462" y="453"/>
                  </a:lnTo>
                  <a:lnTo>
                    <a:pt x="455" y="460"/>
                  </a:lnTo>
                  <a:lnTo>
                    <a:pt x="448" y="465"/>
                  </a:lnTo>
                  <a:lnTo>
                    <a:pt x="439" y="471"/>
                  </a:lnTo>
                  <a:lnTo>
                    <a:pt x="431" y="477"/>
                  </a:lnTo>
                  <a:lnTo>
                    <a:pt x="422" y="481"/>
                  </a:lnTo>
                  <a:lnTo>
                    <a:pt x="412" y="484"/>
                  </a:lnTo>
                  <a:lnTo>
                    <a:pt x="403" y="487"/>
                  </a:lnTo>
                  <a:lnTo>
                    <a:pt x="393" y="488"/>
                  </a:lnTo>
                  <a:lnTo>
                    <a:pt x="383" y="488"/>
                  </a:lnTo>
                  <a:lnTo>
                    <a:pt x="282" y="488"/>
                  </a:lnTo>
                  <a:lnTo>
                    <a:pt x="282" y="382"/>
                  </a:lnTo>
                  <a:lnTo>
                    <a:pt x="281" y="376"/>
                  </a:lnTo>
                  <a:lnTo>
                    <a:pt x="280" y="373"/>
                  </a:lnTo>
                  <a:lnTo>
                    <a:pt x="275" y="371"/>
                  </a:lnTo>
                  <a:lnTo>
                    <a:pt x="271" y="371"/>
                  </a:lnTo>
                  <a:lnTo>
                    <a:pt x="196" y="371"/>
                  </a:lnTo>
                  <a:lnTo>
                    <a:pt x="192" y="371"/>
                  </a:lnTo>
                  <a:lnTo>
                    <a:pt x="188" y="373"/>
                  </a:lnTo>
                  <a:lnTo>
                    <a:pt x="186" y="376"/>
                  </a:lnTo>
                  <a:lnTo>
                    <a:pt x="185" y="382"/>
                  </a:lnTo>
                  <a:lnTo>
                    <a:pt x="185" y="574"/>
                  </a:lnTo>
                  <a:lnTo>
                    <a:pt x="186" y="578"/>
                  </a:lnTo>
                  <a:lnTo>
                    <a:pt x="188" y="583"/>
                  </a:lnTo>
                  <a:lnTo>
                    <a:pt x="192" y="586"/>
                  </a:lnTo>
                  <a:lnTo>
                    <a:pt x="196" y="586"/>
                  </a:lnTo>
                  <a:lnTo>
                    <a:pt x="386" y="586"/>
                  </a:lnTo>
                  <a:lnTo>
                    <a:pt x="405" y="584"/>
                  </a:lnTo>
                  <a:lnTo>
                    <a:pt x="427" y="581"/>
                  </a:lnTo>
                  <a:lnTo>
                    <a:pt x="445" y="577"/>
                  </a:lnTo>
                  <a:lnTo>
                    <a:pt x="463" y="570"/>
                  </a:lnTo>
                  <a:lnTo>
                    <a:pt x="482" y="561"/>
                  </a:lnTo>
                  <a:lnTo>
                    <a:pt x="499" y="550"/>
                  </a:lnTo>
                  <a:lnTo>
                    <a:pt x="514" y="539"/>
                  </a:lnTo>
                  <a:lnTo>
                    <a:pt x="528" y="525"/>
                  </a:lnTo>
                  <a:lnTo>
                    <a:pt x="541" y="511"/>
                  </a:lnTo>
                  <a:lnTo>
                    <a:pt x="552" y="495"/>
                  </a:lnTo>
                  <a:lnTo>
                    <a:pt x="562" y="478"/>
                  </a:lnTo>
                  <a:lnTo>
                    <a:pt x="571" y="460"/>
                  </a:lnTo>
                  <a:lnTo>
                    <a:pt x="578" y="441"/>
                  </a:lnTo>
                  <a:lnTo>
                    <a:pt x="582" y="421"/>
                  </a:lnTo>
                  <a:lnTo>
                    <a:pt x="585" y="402"/>
                  </a:lnTo>
                  <a:lnTo>
                    <a:pt x="585" y="380"/>
                  </a:lnTo>
                  <a:lnTo>
                    <a:pt x="583" y="361"/>
                  </a:lnTo>
                  <a:lnTo>
                    <a:pt x="581" y="341"/>
                  </a:lnTo>
                  <a:lnTo>
                    <a:pt x="575" y="322"/>
                  </a:lnTo>
                  <a:lnTo>
                    <a:pt x="568" y="304"/>
                  </a:lnTo>
                  <a:lnTo>
                    <a:pt x="559" y="287"/>
                  </a:lnTo>
                  <a:lnTo>
                    <a:pt x="548" y="270"/>
                  </a:lnTo>
                  <a:lnTo>
                    <a:pt x="537" y="256"/>
                  </a:lnTo>
                  <a:lnTo>
                    <a:pt x="523" y="242"/>
                  </a:lnTo>
                  <a:lnTo>
                    <a:pt x="509" y="229"/>
                  </a:lnTo>
                  <a:lnTo>
                    <a:pt x="493" y="218"/>
                  </a:lnTo>
                  <a:lnTo>
                    <a:pt x="476" y="208"/>
                  </a:lnTo>
                  <a:lnTo>
                    <a:pt x="459" y="199"/>
                  </a:lnTo>
                  <a:lnTo>
                    <a:pt x="441" y="194"/>
                  </a:lnTo>
                  <a:lnTo>
                    <a:pt x="421" y="190"/>
                  </a:lnTo>
                  <a:lnTo>
                    <a:pt x="401" y="185"/>
                  </a:lnTo>
                  <a:lnTo>
                    <a:pt x="381" y="185"/>
                  </a:lnTo>
                  <a:lnTo>
                    <a:pt x="282" y="185"/>
                  </a:lnTo>
                  <a:lnTo>
                    <a:pt x="282" y="98"/>
                  </a:lnTo>
                  <a:lnTo>
                    <a:pt x="386" y="98"/>
                  </a:lnTo>
                  <a:lnTo>
                    <a:pt x="415" y="99"/>
                  </a:lnTo>
                  <a:lnTo>
                    <a:pt x="444" y="103"/>
                  </a:lnTo>
                  <a:lnTo>
                    <a:pt x="472" y="110"/>
                  </a:lnTo>
                  <a:lnTo>
                    <a:pt x="497" y="120"/>
                  </a:lnTo>
                  <a:lnTo>
                    <a:pt x="523" y="133"/>
                  </a:lnTo>
                  <a:lnTo>
                    <a:pt x="547" y="149"/>
                  </a:lnTo>
                  <a:lnTo>
                    <a:pt x="569" y="164"/>
                  </a:lnTo>
                  <a:lnTo>
                    <a:pt x="589" y="184"/>
                  </a:lnTo>
                  <a:lnTo>
                    <a:pt x="607" y="204"/>
                  </a:lnTo>
                  <a:lnTo>
                    <a:pt x="624" y="226"/>
                  </a:lnTo>
                  <a:lnTo>
                    <a:pt x="639" y="250"/>
                  </a:lnTo>
                  <a:lnTo>
                    <a:pt x="651" y="276"/>
                  </a:lnTo>
                  <a:lnTo>
                    <a:pt x="660" y="303"/>
                  </a:lnTo>
                  <a:lnTo>
                    <a:pt x="667" y="331"/>
                  </a:lnTo>
                  <a:lnTo>
                    <a:pt x="671" y="361"/>
                  </a:lnTo>
                  <a:lnTo>
                    <a:pt x="672" y="390"/>
                  </a:lnTo>
                  <a:lnTo>
                    <a:pt x="671" y="419"/>
                  </a:lnTo>
                  <a:lnTo>
                    <a:pt x="665" y="447"/>
                  </a:lnTo>
                  <a:lnTo>
                    <a:pt x="658" y="475"/>
                  </a:lnTo>
                  <a:lnTo>
                    <a:pt x="648" y="501"/>
                  </a:lnTo>
                  <a:lnTo>
                    <a:pt x="636" y="525"/>
                  </a:lnTo>
                  <a:lnTo>
                    <a:pt x="620" y="549"/>
                  </a:lnTo>
                  <a:lnTo>
                    <a:pt x="603" y="570"/>
                  </a:lnTo>
                  <a:lnTo>
                    <a:pt x="585" y="591"/>
                  </a:lnTo>
                  <a:lnTo>
                    <a:pt x="564" y="608"/>
                  </a:lnTo>
                  <a:lnTo>
                    <a:pt x="541" y="625"/>
                  </a:lnTo>
                  <a:lnTo>
                    <a:pt x="517" y="639"/>
                  </a:lnTo>
                  <a:lnTo>
                    <a:pt x="493" y="651"/>
                  </a:lnTo>
                  <a:lnTo>
                    <a:pt x="466" y="660"/>
                  </a:lnTo>
                  <a:lnTo>
                    <a:pt x="438" y="668"/>
                  </a:lnTo>
                  <a:lnTo>
                    <a:pt x="410" y="672"/>
                  </a:lnTo>
                  <a:lnTo>
                    <a:pt x="381" y="673"/>
                  </a:lnTo>
                  <a:lnTo>
                    <a:pt x="192" y="673"/>
                  </a:lnTo>
                  <a:lnTo>
                    <a:pt x="188" y="673"/>
                  </a:lnTo>
                  <a:lnTo>
                    <a:pt x="185" y="676"/>
                  </a:lnTo>
                  <a:lnTo>
                    <a:pt x="182" y="680"/>
                  </a:lnTo>
                  <a:lnTo>
                    <a:pt x="181" y="685"/>
                  </a:lnTo>
                  <a:lnTo>
                    <a:pt x="181" y="760"/>
                  </a:lnTo>
                  <a:lnTo>
                    <a:pt x="182" y="764"/>
                  </a:lnTo>
                  <a:lnTo>
                    <a:pt x="185" y="768"/>
                  </a:lnTo>
                  <a:lnTo>
                    <a:pt x="188" y="769"/>
                  </a:lnTo>
                  <a:lnTo>
                    <a:pt x="192" y="771"/>
                  </a:lnTo>
                  <a:lnTo>
                    <a:pt x="380" y="771"/>
                  </a:lnTo>
                  <a:lnTo>
                    <a:pt x="400" y="771"/>
                  </a:lnTo>
                  <a:lnTo>
                    <a:pt x="420" y="768"/>
                  </a:lnTo>
                  <a:lnTo>
                    <a:pt x="439" y="767"/>
                  </a:lnTo>
                  <a:lnTo>
                    <a:pt x="458" y="762"/>
                  </a:lnTo>
                  <a:lnTo>
                    <a:pt x="476" y="758"/>
                  </a:lnTo>
                  <a:lnTo>
                    <a:pt x="494" y="754"/>
                  </a:lnTo>
                  <a:lnTo>
                    <a:pt x="513" y="748"/>
                  </a:lnTo>
                  <a:lnTo>
                    <a:pt x="530" y="741"/>
                  </a:lnTo>
                  <a:lnTo>
                    <a:pt x="547" y="733"/>
                  </a:lnTo>
                  <a:lnTo>
                    <a:pt x="564" y="726"/>
                  </a:lnTo>
                  <a:lnTo>
                    <a:pt x="581" y="716"/>
                  </a:lnTo>
                  <a:lnTo>
                    <a:pt x="596" y="706"/>
                  </a:lnTo>
                  <a:lnTo>
                    <a:pt x="612" y="696"/>
                  </a:lnTo>
                  <a:lnTo>
                    <a:pt x="626" y="685"/>
                  </a:lnTo>
                  <a:lnTo>
                    <a:pt x="640" y="672"/>
                  </a:lnTo>
                  <a:lnTo>
                    <a:pt x="654" y="659"/>
                  </a:lnTo>
                  <a:lnTo>
                    <a:pt x="667" y="646"/>
                  </a:lnTo>
                  <a:lnTo>
                    <a:pt x="680" y="632"/>
                  </a:lnTo>
                  <a:lnTo>
                    <a:pt x="691" y="618"/>
                  </a:lnTo>
                  <a:lnTo>
                    <a:pt x="702" y="603"/>
                  </a:lnTo>
                  <a:lnTo>
                    <a:pt x="712" y="587"/>
                  </a:lnTo>
                  <a:lnTo>
                    <a:pt x="722" y="571"/>
                  </a:lnTo>
                  <a:lnTo>
                    <a:pt x="730" y="556"/>
                  </a:lnTo>
                  <a:lnTo>
                    <a:pt x="737" y="539"/>
                  </a:lnTo>
                  <a:lnTo>
                    <a:pt x="745" y="520"/>
                  </a:lnTo>
                  <a:lnTo>
                    <a:pt x="752" y="504"/>
                  </a:lnTo>
                  <a:lnTo>
                    <a:pt x="757" y="485"/>
                  </a:lnTo>
                  <a:lnTo>
                    <a:pt x="762" y="467"/>
                  </a:lnTo>
                  <a:lnTo>
                    <a:pt x="764" y="447"/>
                  </a:lnTo>
                  <a:lnTo>
                    <a:pt x="767" y="429"/>
                  </a:lnTo>
                  <a:lnTo>
                    <a:pt x="770" y="409"/>
                  </a:lnTo>
                  <a:lnTo>
                    <a:pt x="770" y="389"/>
                  </a:lnTo>
                  <a:lnTo>
                    <a:pt x="770" y="369"/>
                  </a:lnTo>
                  <a:lnTo>
                    <a:pt x="769" y="349"/>
                  </a:lnTo>
                  <a:lnTo>
                    <a:pt x="766" y="330"/>
                  </a:lnTo>
                  <a:lnTo>
                    <a:pt x="763" y="311"/>
                  </a:lnTo>
                  <a:lnTo>
                    <a:pt x="759" y="293"/>
                  </a:lnTo>
                  <a:lnTo>
                    <a:pt x="753" y="274"/>
                  </a:lnTo>
                  <a:lnTo>
                    <a:pt x="747" y="256"/>
                  </a:lnTo>
                  <a:lnTo>
                    <a:pt x="740" y="238"/>
                  </a:lnTo>
                  <a:lnTo>
                    <a:pt x="733" y="221"/>
                  </a:lnTo>
                  <a:lnTo>
                    <a:pt x="725" y="204"/>
                  </a:lnTo>
                  <a:lnTo>
                    <a:pt x="715" y="188"/>
                  </a:lnTo>
                  <a:lnTo>
                    <a:pt x="705" y="173"/>
                  </a:lnTo>
                  <a:lnTo>
                    <a:pt x="695" y="157"/>
                  </a:lnTo>
                  <a:lnTo>
                    <a:pt x="684" y="141"/>
                  </a:lnTo>
                  <a:lnTo>
                    <a:pt x="671" y="127"/>
                  </a:lnTo>
                  <a:lnTo>
                    <a:pt x="658" y="115"/>
                  </a:lnTo>
                  <a:lnTo>
                    <a:pt x="646" y="102"/>
                  </a:lnTo>
                  <a:lnTo>
                    <a:pt x="632" y="89"/>
                  </a:lnTo>
                  <a:lnTo>
                    <a:pt x="616" y="78"/>
                  </a:lnTo>
                  <a:lnTo>
                    <a:pt x="602" y="66"/>
                  </a:lnTo>
                  <a:lnTo>
                    <a:pt x="586" y="57"/>
                  </a:lnTo>
                  <a:lnTo>
                    <a:pt x="569" y="47"/>
                  </a:lnTo>
                  <a:lnTo>
                    <a:pt x="552" y="38"/>
                  </a:lnTo>
                  <a:lnTo>
                    <a:pt x="535" y="31"/>
                  </a:lnTo>
                  <a:lnTo>
                    <a:pt x="518" y="24"/>
                  </a:lnTo>
                  <a:lnTo>
                    <a:pt x="500" y="17"/>
                  </a:lnTo>
                  <a:lnTo>
                    <a:pt x="482" y="13"/>
                  </a:lnTo>
                  <a:lnTo>
                    <a:pt x="463" y="8"/>
                  </a:lnTo>
                  <a:lnTo>
                    <a:pt x="444" y="4"/>
                  </a:lnTo>
                  <a:lnTo>
                    <a:pt x="425" y="1"/>
                  </a:lnTo>
                  <a:lnTo>
                    <a:pt x="405" y="0"/>
                  </a:lnTo>
                  <a:lnTo>
                    <a:pt x="38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25">
              <a:extLst>
                <a:ext uri="{FF2B5EF4-FFF2-40B4-BE49-F238E27FC236}">
                  <a16:creationId xmlns:a16="http://schemas.microsoft.com/office/drawing/2014/main" id="{366F1E91-94E3-B240-8E16-9674EE3952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027978" y="4611053"/>
              <a:ext cx="38100" cy="38100"/>
            </a:xfrm>
            <a:custGeom>
              <a:avLst/>
              <a:gdLst>
                <a:gd name="T0" fmla="*/ 30163 w 72"/>
                <a:gd name="T1" fmla="*/ 34925 h 72"/>
                <a:gd name="T2" fmla="*/ 19050 w 72"/>
                <a:gd name="T3" fmla="*/ 38100 h 72"/>
                <a:gd name="T4" fmla="*/ 12171 w 72"/>
                <a:gd name="T5" fmla="*/ 36513 h 72"/>
                <a:gd name="T6" fmla="*/ 5292 w 72"/>
                <a:gd name="T7" fmla="*/ 32279 h 72"/>
                <a:gd name="T8" fmla="*/ 0 w 72"/>
                <a:gd name="T9" fmla="*/ 22225 h 72"/>
                <a:gd name="T10" fmla="*/ 0 w 72"/>
                <a:gd name="T11" fmla="*/ 14817 h 72"/>
                <a:gd name="T12" fmla="*/ 5292 w 72"/>
                <a:gd name="T13" fmla="*/ 5292 h 72"/>
                <a:gd name="T14" fmla="*/ 12171 w 72"/>
                <a:gd name="T15" fmla="*/ 1588 h 72"/>
                <a:gd name="T16" fmla="*/ 19050 w 72"/>
                <a:gd name="T17" fmla="*/ 0 h 72"/>
                <a:gd name="T18" fmla="*/ 30163 w 72"/>
                <a:gd name="T19" fmla="*/ 2646 h 72"/>
                <a:gd name="T20" fmla="*/ 35454 w 72"/>
                <a:gd name="T21" fmla="*/ 7938 h 72"/>
                <a:gd name="T22" fmla="*/ 38100 w 72"/>
                <a:gd name="T23" fmla="*/ 18521 h 72"/>
                <a:gd name="T24" fmla="*/ 36513 w 72"/>
                <a:gd name="T25" fmla="*/ 25929 h 72"/>
                <a:gd name="T26" fmla="*/ 7408 w 72"/>
                <a:gd name="T27" fmla="*/ 7408 h 72"/>
                <a:gd name="T28" fmla="*/ 3704 w 72"/>
                <a:gd name="T29" fmla="*/ 12700 h 72"/>
                <a:gd name="T30" fmla="*/ 3175 w 72"/>
                <a:gd name="T31" fmla="*/ 18521 h 72"/>
                <a:gd name="T32" fmla="*/ 5292 w 72"/>
                <a:gd name="T33" fmla="*/ 28575 h 72"/>
                <a:gd name="T34" fmla="*/ 10054 w 72"/>
                <a:gd name="T35" fmla="*/ 32808 h 72"/>
                <a:gd name="T36" fmla="*/ 19050 w 72"/>
                <a:gd name="T37" fmla="*/ 34925 h 72"/>
                <a:gd name="T38" fmla="*/ 25400 w 72"/>
                <a:gd name="T39" fmla="*/ 34396 h 72"/>
                <a:gd name="T40" fmla="*/ 30692 w 72"/>
                <a:gd name="T41" fmla="*/ 30692 h 72"/>
                <a:gd name="T42" fmla="*/ 35454 w 72"/>
                <a:gd name="T43" fmla="*/ 22225 h 72"/>
                <a:gd name="T44" fmla="*/ 35454 w 72"/>
                <a:gd name="T45" fmla="*/ 15346 h 72"/>
                <a:gd name="T46" fmla="*/ 30692 w 72"/>
                <a:gd name="T47" fmla="*/ 7408 h 72"/>
                <a:gd name="T48" fmla="*/ 25400 w 72"/>
                <a:gd name="T49" fmla="*/ 3704 h 72"/>
                <a:gd name="T50" fmla="*/ 19050 w 72"/>
                <a:gd name="T51" fmla="*/ 2117 h 72"/>
                <a:gd name="T52" fmla="*/ 10054 w 72"/>
                <a:gd name="T53" fmla="*/ 5292 h 72"/>
                <a:gd name="T54" fmla="*/ 19050 w 72"/>
                <a:gd name="T55" fmla="*/ 7938 h 72"/>
                <a:gd name="T56" fmla="*/ 24871 w 72"/>
                <a:gd name="T57" fmla="*/ 8996 h 72"/>
                <a:gd name="T58" fmla="*/ 27517 w 72"/>
                <a:gd name="T59" fmla="*/ 12700 h 72"/>
                <a:gd name="T60" fmla="*/ 26988 w 72"/>
                <a:gd name="T61" fmla="*/ 16933 h 72"/>
                <a:gd name="T62" fmla="*/ 22754 w 72"/>
                <a:gd name="T63" fmla="*/ 19579 h 72"/>
                <a:gd name="T64" fmla="*/ 26458 w 72"/>
                <a:gd name="T65" fmla="*/ 21696 h 72"/>
                <a:gd name="T66" fmla="*/ 27517 w 72"/>
                <a:gd name="T67" fmla="*/ 24342 h 72"/>
                <a:gd name="T68" fmla="*/ 27517 w 72"/>
                <a:gd name="T69" fmla="*/ 27517 h 72"/>
                <a:gd name="T70" fmla="*/ 27517 w 72"/>
                <a:gd name="T71" fmla="*/ 29104 h 72"/>
                <a:gd name="T72" fmla="*/ 23813 w 72"/>
                <a:gd name="T73" fmla="*/ 29104 h 72"/>
                <a:gd name="T74" fmla="*/ 23813 w 72"/>
                <a:gd name="T75" fmla="*/ 28575 h 72"/>
                <a:gd name="T76" fmla="*/ 23283 w 72"/>
                <a:gd name="T77" fmla="*/ 23283 h 72"/>
                <a:gd name="T78" fmla="*/ 20108 w 72"/>
                <a:gd name="T79" fmla="*/ 20638 h 72"/>
                <a:gd name="T80" fmla="*/ 14817 w 72"/>
                <a:gd name="T81" fmla="*/ 29104 h 72"/>
                <a:gd name="T82" fmla="*/ 19050 w 72"/>
                <a:gd name="T83" fmla="*/ 7938 h 72"/>
                <a:gd name="T84" fmla="*/ 21167 w 72"/>
                <a:gd name="T85" fmla="*/ 11113 h 72"/>
                <a:gd name="T86" fmla="*/ 14817 w 72"/>
                <a:gd name="T87" fmla="*/ 18521 h 72"/>
                <a:gd name="T88" fmla="*/ 21696 w 72"/>
                <a:gd name="T89" fmla="*/ 17992 h 72"/>
                <a:gd name="T90" fmla="*/ 23813 w 72"/>
                <a:gd name="T91" fmla="*/ 14817 h 72"/>
                <a:gd name="T92" fmla="*/ 22754 w 72"/>
                <a:gd name="T93" fmla="*/ 11642 h 7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2" h="72">
                  <a:moveTo>
                    <a:pt x="62" y="61"/>
                  </a:moveTo>
                  <a:lnTo>
                    <a:pt x="62" y="61"/>
                  </a:lnTo>
                  <a:lnTo>
                    <a:pt x="57" y="66"/>
                  </a:lnTo>
                  <a:lnTo>
                    <a:pt x="50" y="69"/>
                  </a:lnTo>
                  <a:lnTo>
                    <a:pt x="44" y="71"/>
                  </a:lnTo>
                  <a:lnTo>
                    <a:pt x="36" y="72"/>
                  </a:lnTo>
                  <a:lnTo>
                    <a:pt x="28" y="71"/>
                  </a:lnTo>
                  <a:lnTo>
                    <a:pt x="23" y="69"/>
                  </a:lnTo>
                  <a:lnTo>
                    <a:pt x="16" y="66"/>
                  </a:lnTo>
                  <a:lnTo>
                    <a:pt x="10" y="61"/>
                  </a:lnTo>
                  <a:lnTo>
                    <a:pt x="6" y="55"/>
                  </a:lnTo>
                  <a:lnTo>
                    <a:pt x="3" y="49"/>
                  </a:lnTo>
                  <a:lnTo>
                    <a:pt x="0" y="42"/>
                  </a:lnTo>
                  <a:lnTo>
                    <a:pt x="0" y="35"/>
                  </a:lnTo>
                  <a:lnTo>
                    <a:pt x="0" y="28"/>
                  </a:lnTo>
                  <a:lnTo>
                    <a:pt x="3" y="21"/>
                  </a:lnTo>
                  <a:lnTo>
                    <a:pt x="6" y="15"/>
                  </a:lnTo>
                  <a:lnTo>
                    <a:pt x="10" y="10"/>
                  </a:lnTo>
                  <a:lnTo>
                    <a:pt x="16" y="5"/>
                  </a:lnTo>
                  <a:lnTo>
                    <a:pt x="23" y="3"/>
                  </a:lnTo>
                  <a:lnTo>
                    <a:pt x="28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50" y="3"/>
                  </a:lnTo>
                  <a:lnTo>
                    <a:pt x="57" y="5"/>
                  </a:lnTo>
                  <a:lnTo>
                    <a:pt x="62" y="10"/>
                  </a:lnTo>
                  <a:lnTo>
                    <a:pt x="67" y="15"/>
                  </a:lnTo>
                  <a:lnTo>
                    <a:pt x="69" y="21"/>
                  </a:lnTo>
                  <a:lnTo>
                    <a:pt x="72" y="28"/>
                  </a:lnTo>
                  <a:lnTo>
                    <a:pt x="72" y="35"/>
                  </a:lnTo>
                  <a:lnTo>
                    <a:pt x="72" y="42"/>
                  </a:lnTo>
                  <a:lnTo>
                    <a:pt x="69" y="49"/>
                  </a:lnTo>
                  <a:lnTo>
                    <a:pt x="67" y="55"/>
                  </a:lnTo>
                  <a:lnTo>
                    <a:pt x="62" y="61"/>
                  </a:lnTo>
                  <a:close/>
                  <a:moveTo>
                    <a:pt x="14" y="14"/>
                  </a:moveTo>
                  <a:lnTo>
                    <a:pt x="14" y="14"/>
                  </a:lnTo>
                  <a:lnTo>
                    <a:pt x="10" y="18"/>
                  </a:lnTo>
                  <a:lnTo>
                    <a:pt x="7" y="24"/>
                  </a:lnTo>
                  <a:lnTo>
                    <a:pt x="6" y="29"/>
                  </a:lnTo>
                  <a:lnTo>
                    <a:pt x="6" y="35"/>
                  </a:lnTo>
                  <a:lnTo>
                    <a:pt x="6" y="42"/>
                  </a:lnTo>
                  <a:lnTo>
                    <a:pt x="7" y="48"/>
                  </a:lnTo>
                  <a:lnTo>
                    <a:pt x="10" y="54"/>
                  </a:lnTo>
                  <a:lnTo>
                    <a:pt x="14" y="58"/>
                  </a:lnTo>
                  <a:lnTo>
                    <a:pt x="19" y="62"/>
                  </a:lnTo>
                  <a:lnTo>
                    <a:pt x="24" y="65"/>
                  </a:lnTo>
                  <a:lnTo>
                    <a:pt x="30" y="66"/>
                  </a:lnTo>
                  <a:lnTo>
                    <a:pt x="36" y="66"/>
                  </a:lnTo>
                  <a:lnTo>
                    <a:pt x="43" y="66"/>
                  </a:lnTo>
                  <a:lnTo>
                    <a:pt x="48" y="65"/>
                  </a:lnTo>
                  <a:lnTo>
                    <a:pt x="54" y="62"/>
                  </a:lnTo>
                  <a:lnTo>
                    <a:pt x="58" y="58"/>
                  </a:lnTo>
                  <a:lnTo>
                    <a:pt x="62" y="54"/>
                  </a:lnTo>
                  <a:lnTo>
                    <a:pt x="65" y="48"/>
                  </a:lnTo>
                  <a:lnTo>
                    <a:pt x="67" y="42"/>
                  </a:lnTo>
                  <a:lnTo>
                    <a:pt x="67" y="35"/>
                  </a:lnTo>
                  <a:lnTo>
                    <a:pt x="67" y="29"/>
                  </a:lnTo>
                  <a:lnTo>
                    <a:pt x="65" y="24"/>
                  </a:lnTo>
                  <a:lnTo>
                    <a:pt x="62" y="18"/>
                  </a:lnTo>
                  <a:lnTo>
                    <a:pt x="58" y="14"/>
                  </a:lnTo>
                  <a:lnTo>
                    <a:pt x="54" y="10"/>
                  </a:lnTo>
                  <a:lnTo>
                    <a:pt x="48" y="7"/>
                  </a:lnTo>
                  <a:lnTo>
                    <a:pt x="43" y="5"/>
                  </a:lnTo>
                  <a:lnTo>
                    <a:pt x="36" y="4"/>
                  </a:lnTo>
                  <a:lnTo>
                    <a:pt x="30" y="5"/>
                  </a:lnTo>
                  <a:lnTo>
                    <a:pt x="24" y="7"/>
                  </a:lnTo>
                  <a:lnTo>
                    <a:pt x="19" y="10"/>
                  </a:lnTo>
                  <a:lnTo>
                    <a:pt x="14" y="14"/>
                  </a:lnTo>
                  <a:close/>
                  <a:moveTo>
                    <a:pt x="36" y="15"/>
                  </a:moveTo>
                  <a:lnTo>
                    <a:pt x="36" y="15"/>
                  </a:lnTo>
                  <a:lnTo>
                    <a:pt x="41" y="15"/>
                  </a:lnTo>
                  <a:lnTo>
                    <a:pt x="47" y="17"/>
                  </a:lnTo>
                  <a:lnTo>
                    <a:pt x="50" y="18"/>
                  </a:lnTo>
                  <a:lnTo>
                    <a:pt x="51" y="21"/>
                  </a:lnTo>
                  <a:lnTo>
                    <a:pt x="52" y="24"/>
                  </a:lnTo>
                  <a:lnTo>
                    <a:pt x="52" y="27"/>
                  </a:lnTo>
                  <a:lnTo>
                    <a:pt x="51" y="32"/>
                  </a:lnTo>
                  <a:lnTo>
                    <a:pt x="48" y="35"/>
                  </a:lnTo>
                  <a:lnTo>
                    <a:pt x="43" y="37"/>
                  </a:lnTo>
                  <a:lnTo>
                    <a:pt x="47" y="38"/>
                  </a:lnTo>
                  <a:lnTo>
                    <a:pt x="50" y="41"/>
                  </a:lnTo>
                  <a:lnTo>
                    <a:pt x="51" y="44"/>
                  </a:lnTo>
                  <a:lnTo>
                    <a:pt x="52" y="46"/>
                  </a:lnTo>
                  <a:lnTo>
                    <a:pt x="52" y="49"/>
                  </a:lnTo>
                  <a:lnTo>
                    <a:pt x="52" y="52"/>
                  </a:lnTo>
                  <a:lnTo>
                    <a:pt x="52" y="55"/>
                  </a:lnTo>
                  <a:lnTo>
                    <a:pt x="45" y="55"/>
                  </a:lnTo>
                  <a:lnTo>
                    <a:pt x="45" y="54"/>
                  </a:lnTo>
                  <a:lnTo>
                    <a:pt x="45" y="49"/>
                  </a:lnTo>
                  <a:lnTo>
                    <a:pt x="44" y="44"/>
                  </a:lnTo>
                  <a:lnTo>
                    <a:pt x="41" y="41"/>
                  </a:lnTo>
                  <a:lnTo>
                    <a:pt x="38" y="39"/>
                  </a:lnTo>
                  <a:lnTo>
                    <a:pt x="34" y="39"/>
                  </a:lnTo>
                  <a:lnTo>
                    <a:pt x="28" y="39"/>
                  </a:lnTo>
                  <a:lnTo>
                    <a:pt x="28" y="55"/>
                  </a:lnTo>
                  <a:lnTo>
                    <a:pt x="21" y="55"/>
                  </a:lnTo>
                  <a:lnTo>
                    <a:pt x="21" y="15"/>
                  </a:lnTo>
                  <a:lnTo>
                    <a:pt x="36" y="15"/>
                  </a:lnTo>
                  <a:close/>
                  <a:moveTo>
                    <a:pt x="43" y="22"/>
                  </a:moveTo>
                  <a:lnTo>
                    <a:pt x="43" y="22"/>
                  </a:lnTo>
                  <a:lnTo>
                    <a:pt x="40" y="21"/>
                  </a:lnTo>
                  <a:lnTo>
                    <a:pt x="34" y="21"/>
                  </a:lnTo>
                  <a:lnTo>
                    <a:pt x="28" y="21"/>
                  </a:lnTo>
                  <a:lnTo>
                    <a:pt x="28" y="35"/>
                  </a:lnTo>
                  <a:lnTo>
                    <a:pt x="36" y="35"/>
                  </a:lnTo>
                  <a:lnTo>
                    <a:pt x="41" y="34"/>
                  </a:lnTo>
                  <a:lnTo>
                    <a:pt x="44" y="31"/>
                  </a:lnTo>
                  <a:lnTo>
                    <a:pt x="45" y="28"/>
                  </a:lnTo>
                  <a:lnTo>
                    <a:pt x="45" y="24"/>
                  </a:lnTo>
                  <a:lnTo>
                    <a:pt x="43" y="22"/>
                  </a:lnTo>
                  <a:close/>
                </a:path>
              </a:pathLst>
            </a:custGeom>
            <a:solidFill>
              <a:srgbClr val="18B1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26">
              <a:extLst>
                <a:ext uri="{FF2B5EF4-FFF2-40B4-BE49-F238E27FC236}">
                  <a16:creationId xmlns:a16="http://schemas.microsoft.com/office/drawing/2014/main" id="{8338124D-986E-F746-9DE7-24286A8D0F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27978" y="4611053"/>
              <a:ext cx="38100" cy="38100"/>
            </a:xfrm>
            <a:custGeom>
              <a:avLst/>
              <a:gdLst>
                <a:gd name="T0" fmla="*/ 32808 w 72"/>
                <a:gd name="T1" fmla="*/ 32279 h 72"/>
                <a:gd name="T2" fmla="*/ 32808 w 72"/>
                <a:gd name="T3" fmla="*/ 32279 h 72"/>
                <a:gd name="T4" fmla="*/ 30163 w 72"/>
                <a:gd name="T5" fmla="*/ 34925 h 72"/>
                <a:gd name="T6" fmla="*/ 26458 w 72"/>
                <a:gd name="T7" fmla="*/ 36513 h 72"/>
                <a:gd name="T8" fmla="*/ 23283 w 72"/>
                <a:gd name="T9" fmla="*/ 37571 h 72"/>
                <a:gd name="T10" fmla="*/ 19050 w 72"/>
                <a:gd name="T11" fmla="*/ 38100 h 72"/>
                <a:gd name="T12" fmla="*/ 19050 w 72"/>
                <a:gd name="T13" fmla="*/ 38100 h 72"/>
                <a:gd name="T14" fmla="*/ 14817 w 72"/>
                <a:gd name="T15" fmla="*/ 37571 h 72"/>
                <a:gd name="T16" fmla="*/ 12171 w 72"/>
                <a:gd name="T17" fmla="*/ 36513 h 72"/>
                <a:gd name="T18" fmla="*/ 8467 w 72"/>
                <a:gd name="T19" fmla="*/ 34925 h 72"/>
                <a:gd name="T20" fmla="*/ 5292 w 72"/>
                <a:gd name="T21" fmla="*/ 32279 h 72"/>
                <a:gd name="T22" fmla="*/ 5292 w 72"/>
                <a:gd name="T23" fmla="*/ 32279 h 72"/>
                <a:gd name="T24" fmla="*/ 3175 w 72"/>
                <a:gd name="T25" fmla="*/ 29104 h 72"/>
                <a:gd name="T26" fmla="*/ 1588 w 72"/>
                <a:gd name="T27" fmla="*/ 25929 h 72"/>
                <a:gd name="T28" fmla="*/ 0 w 72"/>
                <a:gd name="T29" fmla="*/ 22225 h 72"/>
                <a:gd name="T30" fmla="*/ 0 w 72"/>
                <a:gd name="T31" fmla="*/ 18521 h 72"/>
                <a:gd name="T32" fmla="*/ 0 w 72"/>
                <a:gd name="T33" fmla="*/ 18521 h 72"/>
                <a:gd name="T34" fmla="*/ 0 w 72"/>
                <a:gd name="T35" fmla="*/ 14817 h 72"/>
                <a:gd name="T36" fmla="*/ 1588 w 72"/>
                <a:gd name="T37" fmla="*/ 11113 h 72"/>
                <a:gd name="T38" fmla="*/ 3175 w 72"/>
                <a:gd name="T39" fmla="*/ 7938 h 72"/>
                <a:gd name="T40" fmla="*/ 5292 w 72"/>
                <a:gd name="T41" fmla="*/ 5292 h 72"/>
                <a:gd name="T42" fmla="*/ 5292 w 72"/>
                <a:gd name="T43" fmla="*/ 5292 h 72"/>
                <a:gd name="T44" fmla="*/ 8467 w 72"/>
                <a:gd name="T45" fmla="*/ 2646 h 72"/>
                <a:gd name="T46" fmla="*/ 12171 w 72"/>
                <a:gd name="T47" fmla="*/ 1588 h 72"/>
                <a:gd name="T48" fmla="*/ 14817 w 72"/>
                <a:gd name="T49" fmla="*/ 0 h 72"/>
                <a:gd name="T50" fmla="*/ 19050 w 72"/>
                <a:gd name="T51" fmla="*/ 0 h 72"/>
                <a:gd name="T52" fmla="*/ 19050 w 72"/>
                <a:gd name="T53" fmla="*/ 0 h 72"/>
                <a:gd name="T54" fmla="*/ 23283 w 72"/>
                <a:gd name="T55" fmla="*/ 0 h 72"/>
                <a:gd name="T56" fmla="*/ 26458 w 72"/>
                <a:gd name="T57" fmla="*/ 1588 h 72"/>
                <a:gd name="T58" fmla="*/ 30163 w 72"/>
                <a:gd name="T59" fmla="*/ 2646 h 72"/>
                <a:gd name="T60" fmla="*/ 32808 w 72"/>
                <a:gd name="T61" fmla="*/ 5292 h 72"/>
                <a:gd name="T62" fmla="*/ 32808 w 72"/>
                <a:gd name="T63" fmla="*/ 5292 h 72"/>
                <a:gd name="T64" fmla="*/ 35454 w 72"/>
                <a:gd name="T65" fmla="*/ 7938 h 72"/>
                <a:gd name="T66" fmla="*/ 36513 w 72"/>
                <a:gd name="T67" fmla="*/ 11113 h 72"/>
                <a:gd name="T68" fmla="*/ 38100 w 72"/>
                <a:gd name="T69" fmla="*/ 14817 h 72"/>
                <a:gd name="T70" fmla="*/ 38100 w 72"/>
                <a:gd name="T71" fmla="*/ 18521 h 72"/>
                <a:gd name="T72" fmla="*/ 38100 w 72"/>
                <a:gd name="T73" fmla="*/ 18521 h 72"/>
                <a:gd name="T74" fmla="*/ 38100 w 72"/>
                <a:gd name="T75" fmla="*/ 22225 h 72"/>
                <a:gd name="T76" fmla="*/ 36513 w 72"/>
                <a:gd name="T77" fmla="*/ 25929 h 72"/>
                <a:gd name="T78" fmla="*/ 35454 w 72"/>
                <a:gd name="T79" fmla="*/ 29104 h 72"/>
                <a:gd name="T80" fmla="*/ 32808 w 72"/>
                <a:gd name="T81" fmla="*/ 32279 h 7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72" h="72">
                  <a:moveTo>
                    <a:pt x="62" y="61"/>
                  </a:moveTo>
                  <a:lnTo>
                    <a:pt x="62" y="61"/>
                  </a:lnTo>
                  <a:lnTo>
                    <a:pt x="57" y="66"/>
                  </a:lnTo>
                  <a:lnTo>
                    <a:pt x="50" y="69"/>
                  </a:lnTo>
                  <a:lnTo>
                    <a:pt x="44" y="71"/>
                  </a:lnTo>
                  <a:lnTo>
                    <a:pt x="36" y="72"/>
                  </a:lnTo>
                  <a:lnTo>
                    <a:pt x="28" y="71"/>
                  </a:lnTo>
                  <a:lnTo>
                    <a:pt x="23" y="69"/>
                  </a:lnTo>
                  <a:lnTo>
                    <a:pt x="16" y="66"/>
                  </a:lnTo>
                  <a:lnTo>
                    <a:pt x="10" y="61"/>
                  </a:lnTo>
                  <a:lnTo>
                    <a:pt x="6" y="55"/>
                  </a:lnTo>
                  <a:lnTo>
                    <a:pt x="3" y="49"/>
                  </a:lnTo>
                  <a:lnTo>
                    <a:pt x="0" y="42"/>
                  </a:lnTo>
                  <a:lnTo>
                    <a:pt x="0" y="35"/>
                  </a:lnTo>
                  <a:lnTo>
                    <a:pt x="0" y="28"/>
                  </a:lnTo>
                  <a:lnTo>
                    <a:pt x="3" y="21"/>
                  </a:lnTo>
                  <a:lnTo>
                    <a:pt x="6" y="15"/>
                  </a:lnTo>
                  <a:lnTo>
                    <a:pt x="10" y="10"/>
                  </a:lnTo>
                  <a:lnTo>
                    <a:pt x="16" y="5"/>
                  </a:lnTo>
                  <a:lnTo>
                    <a:pt x="23" y="3"/>
                  </a:lnTo>
                  <a:lnTo>
                    <a:pt x="28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50" y="3"/>
                  </a:lnTo>
                  <a:lnTo>
                    <a:pt x="57" y="5"/>
                  </a:lnTo>
                  <a:lnTo>
                    <a:pt x="62" y="10"/>
                  </a:lnTo>
                  <a:lnTo>
                    <a:pt x="67" y="15"/>
                  </a:lnTo>
                  <a:lnTo>
                    <a:pt x="69" y="21"/>
                  </a:lnTo>
                  <a:lnTo>
                    <a:pt x="72" y="28"/>
                  </a:lnTo>
                  <a:lnTo>
                    <a:pt x="72" y="35"/>
                  </a:lnTo>
                  <a:lnTo>
                    <a:pt x="72" y="42"/>
                  </a:lnTo>
                  <a:lnTo>
                    <a:pt x="69" y="49"/>
                  </a:lnTo>
                  <a:lnTo>
                    <a:pt x="67" y="55"/>
                  </a:lnTo>
                  <a:lnTo>
                    <a:pt x="62" y="6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6DF7FF0E-9EB3-1D47-9F46-D0D7FD9BF0A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31153" y="4612641"/>
              <a:ext cx="31750" cy="33337"/>
            </a:xfrm>
            <a:custGeom>
              <a:avLst/>
              <a:gdLst>
                <a:gd name="T0" fmla="*/ 4164 w 61"/>
                <a:gd name="T1" fmla="*/ 5377 h 62"/>
                <a:gd name="T2" fmla="*/ 4164 w 61"/>
                <a:gd name="T3" fmla="*/ 5377 h 62"/>
                <a:gd name="T4" fmla="*/ 2082 w 61"/>
                <a:gd name="T5" fmla="*/ 7528 h 62"/>
                <a:gd name="T6" fmla="*/ 520 w 61"/>
                <a:gd name="T7" fmla="*/ 10754 h 62"/>
                <a:gd name="T8" fmla="*/ 0 w 61"/>
                <a:gd name="T9" fmla="*/ 13442 h 62"/>
                <a:gd name="T10" fmla="*/ 0 w 61"/>
                <a:gd name="T11" fmla="*/ 16669 h 62"/>
                <a:gd name="T12" fmla="*/ 0 w 61"/>
                <a:gd name="T13" fmla="*/ 16669 h 62"/>
                <a:gd name="T14" fmla="*/ 0 w 61"/>
                <a:gd name="T15" fmla="*/ 20432 h 62"/>
                <a:gd name="T16" fmla="*/ 520 w 61"/>
                <a:gd name="T17" fmla="*/ 23659 h 62"/>
                <a:gd name="T18" fmla="*/ 2082 w 61"/>
                <a:gd name="T19" fmla="*/ 26885 h 62"/>
                <a:gd name="T20" fmla="*/ 4164 w 61"/>
                <a:gd name="T21" fmla="*/ 29035 h 62"/>
                <a:gd name="T22" fmla="*/ 4164 w 61"/>
                <a:gd name="T23" fmla="*/ 29035 h 62"/>
                <a:gd name="T24" fmla="*/ 6766 w 61"/>
                <a:gd name="T25" fmla="*/ 31186 h 62"/>
                <a:gd name="T26" fmla="*/ 9369 w 61"/>
                <a:gd name="T27" fmla="*/ 32799 h 62"/>
                <a:gd name="T28" fmla="*/ 12492 w 61"/>
                <a:gd name="T29" fmla="*/ 33337 h 62"/>
                <a:gd name="T30" fmla="*/ 15615 w 61"/>
                <a:gd name="T31" fmla="*/ 33337 h 62"/>
                <a:gd name="T32" fmla="*/ 15615 w 61"/>
                <a:gd name="T33" fmla="*/ 33337 h 62"/>
                <a:gd name="T34" fmla="*/ 19258 w 61"/>
                <a:gd name="T35" fmla="*/ 33337 h 62"/>
                <a:gd name="T36" fmla="*/ 21861 w 61"/>
                <a:gd name="T37" fmla="*/ 32799 h 62"/>
                <a:gd name="T38" fmla="*/ 24984 w 61"/>
                <a:gd name="T39" fmla="*/ 31186 h 62"/>
                <a:gd name="T40" fmla="*/ 27066 w 61"/>
                <a:gd name="T41" fmla="*/ 29035 h 62"/>
                <a:gd name="T42" fmla="*/ 27066 w 61"/>
                <a:gd name="T43" fmla="*/ 29035 h 62"/>
                <a:gd name="T44" fmla="*/ 29148 w 61"/>
                <a:gd name="T45" fmla="*/ 26885 h 62"/>
                <a:gd name="T46" fmla="*/ 30709 w 61"/>
                <a:gd name="T47" fmla="*/ 23659 h 62"/>
                <a:gd name="T48" fmla="*/ 31750 w 61"/>
                <a:gd name="T49" fmla="*/ 20432 h 62"/>
                <a:gd name="T50" fmla="*/ 31750 w 61"/>
                <a:gd name="T51" fmla="*/ 16669 h 62"/>
                <a:gd name="T52" fmla="*/ 31750 w 61"/>
                <a:gd name="T53" fmla="*/ 16669 h 62"/>
                <a:gd name="T54" fmla="*/ 31750 w 61"/>
                <a:gd name="T55" fmla="*/ 13442 h 62"/>
                <a:gd name="T56" fmla="*/ 30709 w 61"/>
                <a:gd name="T57" fmla="*/ 10754 h 62"/>
                <a:gd name="T58" fmla="*/ 29148 w 61"/>
                <a:gd name="T59" fmla="*/ 7528 h 62"/>
                <a:gd name="T60" fmla="*/ 27066 w 61"/>
                <a:gd name="T61" fmla="*/ 5377 h 62"/>
                <a:gd name="T62" fmla="*/ 27066 w 61"/>
                <a:gd name="T63" fmla="*/ 5377 h 62"/>
                <a:gd name="T64" fmla="*/ 24984 w 61"/>
                <a:gd name="T65" fmla="*/ 3226 h 62"/>
                <a:gd name="T66" fmla="*/ 21861 w 61"/>
                <a:gd name="T67" fmla="*/ 1613 h 62"/>
                <a:gd name="T68" fmla="*/ 19258 w 61"/>
                <a:gd name="T69" fmla="*/ 538 h 62"/>
                <a:gd name="T70" fmla="*/ 15615 w 61"/>
                <a:gd name="T71" fmla="*/ 0 h 62"/>
                <a:gd name="T72" fmla="*/ 15615 w 61"/>
                <a:gd name="T73" fmla="*/ 0 h 62"/>
                <a:gd name="T74" fmla="*/ 12492 w 61"/>
                <a:gd name="T75" fmla="*/ 538 h 62"/>
                <a:gd name="T76" fmla="*/ 9369 w 61"/>
                <a:gd name="T77" fmla="*/ 1613 h 62"/>
                <a:gd name="T78" fmla="*/ 6766 w 61"/>
                <a:gd name="T79" fmla="*/ 3226 h 62"/>
                <a:gd name="T80" fmla="*/ 4164 w 61"/>
                <a:gd name="T81" fmla="*/ 5377 h 6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61" h="62">
                  <a:moveTo>
                    <a:pt x="8" y="10"/>
                  </a:moveTo>
                  <a:lnTo>
                    <a:pt x="8" y="10"/>
                  </a:lnTo>
                  <a:lnTo>
                    <a:pt x="4" y="14"/>
                  </a:lnTo>
                  <a:lnTo>
                    <a:pt x="1" y="20"/>
                  </a:lnTo>
                  <a:lnTo>
                    <a:pt x="0" y="25"/>
                  </a:lnTo>
                  <a:lnTo>
                    <a:pt x="0" y="31"/>
                  </a:lnTo>
                  <a:lnTo>
                    <a:pt x="0" y="38"/>
                  </a:lnTo>
                  <a:lnTo>
                    <a:pt x="1" y="44"/>
                  </a:lnTo>
                  <a:lnTo>
                    <a:pt x="4" y="50"/>
                  </a:lnTo>
                  <a:lnTo>
                    <a:pt x="8" y="54"/>
                  </a:lnTo>
                  <a:lnTo>
                    <a:pt x="13" y="58"/>
                  </a:lnTo>
                  <a:lnTo>
                    <a:pt x="18" y="61"/>
                  </a:lnTo>
                  <a:lnTo>
                    <a:pt x="24" y="62"/>
                  </a:lnTo>
                  <a:lnTo>
                    <a:pt x="30" y="62"/>
                  </a:lnTo>
                  <a:lnTo>
                    <a:pt x="37" y="62"/>
                  </a:lnTo>
                  <a:lnTo>
                    <a:pt x="42" y="61"/>
                  </a:lnTo>
                  <a:lnTo>
                    <a:pt x="48" y="58"/>
                  </a:lnTo>
                  <a:lnTo>
                    <a:pt x="52" y="54"/>
                  </a:lnTo>
                  <a:lnTo>
                    <a:pt x="56" y="50"/>
                  </a:lnTo>
                  <a:lnTo>
                    <a:pt x="59" y="44"/>
                  </a:lnTo>
                  <a:lnTo>
                    <a:pt x="61" y="38"/>
                  </a:lnTo>
                  <a:lnTo>
                    <a:pt x="61" y="31"/>
                  </a:lnTo>
                  <a:lnTo>
                    <a:pt x="61" y="25"/>
                  </a:lnTo>
                  <a:lnTo>
                    <a:pt x="59" y="20"/>
                  </a:lnTo>
                  <a:lnTo>
                    <a:pt x="56" y="14"/>
                  </a:lnTo>
                  <a:lnTo>
                    <a:pt x="52" y="10"/>
                  </a:lnTo>
                  <a:lnTo>
                    <a:pt x="48" y="6"/>
                  </a:lnTo>
                  <a:lnTo>
                    <a:pt x="42" y="3"/>
                  </a:lnTo>
                  <a:lnTo>
                    <a:pt x="37" y="1"/>
                  </a:lnTo>
                  <a:lnTo>
                    <a:pt x="30" y="0"/>
                  </a:lnTo>
                  <a:lnTo>
                    <a:pt x="24" y="1"/>
                  </a:lnTo>
                  <a:lnTo>
                    <a:pt x="18" y="3"/>
                  </a:lnTo>
                  <a:lnTo>
                    <a:pt x="13" y="6"/>
                  </a:lnTo>
                  <a:lnTo>
                    <a:pt x="8" y="1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22168648-10BF-674E-B15B-A55C457AC9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39090" y="4618991"/>
              <a:ext cx="15875" cy="20637"/>
            </a:xfrm>
            <a:custGeom>
              <a:avLst/>
              <a:gdLst>
                <a:gd name="T0" fmla="*/ 7681 w 31"/>
                <a:gd name="T1" fmla="*/ 0 h 40"/>
                <a:gd name="T2" fmla="*/ 7681 w 31"/>
                <a:gd name="T3" fmla="*/ 0 h 40"/>
                <a:gd name="T4" fmla="*/ 10242 w 31"/>
                <a:gd name="T5" fmla="*/ 0 h 40"/>
                <a:gd name="T6" fmla="*/ 13315 w 31"/>
                <a:gd name="T7" fmla="*/ 1032 h 40"/>
                <a:gd name="T8" fmla="*/ 13315 w 31"/>
                <a:gd name="T9" fmla="*/ 1032 h 40"/>
                <a:gd name="T10" fmla="*/ 14851 w 31"/>
                <a:gd name="T11" fmla="*/ 1548 h 40"/>
                <a:gd name="T12" fmla="*/ 15363 w 31"/>
                <a:gd name="T13" fmla="*/ 3096 h 40"/>
                <a:gd name="T14" fmla="*/ 15875 w 31"/>
                <a:gd name="T15" fmla="*/ 4643 h 40"/>
                <a:gd name="T16" fmla="*/ 15875 w 31"/>
                <a:gd name="T17" fmla="*/ 6191 h 40"/>
                <a:gd name="T18" fmla="*/ 15875 w 31"/>
                <a:gd name="T19" fmla="*/ 6191 h 40"/>
                <a:gd name="T20" fmla="*/ 15363 w 31"/>
                <a:gd name="T21" fmla="*/ 8771 h 40"/>
                <a:gd name="T22" fmla="*/ 13827 w 31"/>
                <a:gd name="T23" fmla="*/ 10319 h 40"/>
                <a:gd name="T24" fmla="*/ 13827 w 31"/>
                <a:gd name="T25" fmla="*/ 10319 h 40"/>
                <a:gd name="T26" fmla="*/ 11266 w 31"/>
                <a:gd name="T27" fmla="*/ 11350 h 40"/>
                <a:gd name="T28" fmla="*/ 11266 w 31"/>
                <a:gd name="T29" fmla="*/ 11350 h 40"/>
                <a:gd name="T30" fmla="*/ 13315 w 31"/>
                <a:gd name="T31" fmla="*/ 11866 h 40"/>
                <a:gd name="T32" fmla="*/ 14851 w 31"/>
                <a:gd name="T33" fmla="*/ 13414 h 40"/>
                <a:gd name="T34" fmla="*/ 14851 w 31"/>
                <a:gd name="T35" fmla="*/ 13414 h 40"/>
                <a:gd name="T36" fmla="*/ 15363 w 31"/>
                <a:gd name="T37" fmla="*/ 14962 h 40"/>
                <a:gd name="T38" fmla="*/ 15875 w 31"/>
                <a:gd name="T39" fmla="*/ 15994 h 40"/>
                <a:gd name="T40" fmla="*/ 15875 w 31"/>
                <a:gd name="T41" fmla="*/ 17541 h 40"/>
                <a:gd name="T42" fmla="*/ 15875 w 31"/>
                <a:gd name="T43" fmla="*/ 17541 h 40"/>
                <a:gd name="T44" fmla="*/ 15875 w 31"/>
                <a:gd name="T45" fmla="*/ 19089 h 40"/>
                <a:gd name="T46" fmla="*/ 15875 w 31"/>
                <a:gd name="T47" fmla="*/ 19089 h 40"/>
                <a:gd name="T48" fmla="*/ 15875 w 31"/>
                <a:gd name="T49" fmla="*/ 20637 h 40"/>
                <a:gd name="T50" fmla="*/ 15875 w 31"/>
                <a:gd name="T51" fmla="*/ 20637 h 40"/>
                <a:gd name="T52" fmla="*/ 12290 w 31"/>
                <a:gd name="T53" fmla="*/ 20637 h 40"/>
                <a:gd name="T54" fmla="*/ 12290 w 31"/>
                <a:gd name="T55" fmla="*/ 20637 h 40"/>
                <a:gd name="T56" fmla="*/ 12290 w 31"/>
                <a:gd name="T57" fmla="*/ 20637 h 40"/>
                <a:gd name="T58" fmla="*/ 12290 w 31"/>
                <a:gd name="T59" fmla="*/ 20637 h 40"/>
                <a:gd name="T60" fmla="*/ 12290 w 31"/>
                <a:gd name="T61" fmla="*/ 20637 h 40"/>
                <a:gd name="T62" fmla="*/ 12290 w 31"/>
                <a:gd name="T63" fmla="*/ 20121 h 40"/>
                <a:gd name="T64" fmla="*/ 12290 w 31"/>
                <a:gd name="T65" fmla="*/ 17541 h 40"/>
                <a:gd name="T66" fmla="*/ 12290 w 31"/>
                <a:gd name="T67" fmla="*/ 17541 h 40"/>
                <a:gd name="T68" fmla="*/ 11778 w 31"/>
                <a:gd name="T69" fmla="*/ 14962 h 40"/>
                <a:gd name="T70" fmla="*/ 10242 w 31"/>
                <a:gd name="T71" fmla="*/ 13414 h 40"/>
                <a:gd name="T72" fmla="*/ 10242 w 31"/>
                <a:gd name="T73" fmla="*/ 13414 h 40"/>
                <a:gd name="T74" fmla="*/ 8706 w 31"/>
                <a:gd name="T75" fmla="*/ 12382 h 40"/>
                <a:gd name="T76" fmla="*/ 6657 w 31"/>
                <a:gd name="T77" fmla="*/ 12382 h 40"/>
                <a:gd name="T78" fmla="*/ 3585 w 31"/>
                <a:gd name="T79" fmla="*/ 12382 h 40"/>
                <a:gd name="T80" fmla="*/ 3585 w 31"/>
                <a:gd name="T81" fmla="*/ 20637 h 40"/>
                <a:gd name="T82" fmla="*/ 0 w 31"/>
                <a:gd name="T83" fmla="*/ 20637 h 40"/>
                <a:gd name="T84" fmla="*/ 0 w 31"/>
                <a:gd name="T85" fmla="*/ 0 h 40"/>
                <a:gd name="T86" fmla="*/ 7681 w 31"/>
                <a:gd name="T87" fmla="*/ 0 h 4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1" h="40">
                  <a:moveTo>
                    <a:pt x="15" y="0"/>
                  </a:moveTo>
                  <a:lnTo>
                    <a:pt x="15" y="0"/>
                  </a:lnTo>
                  <a:lnTo>
                    <a:pt x="20" y="0"/>
                  </a:lnTo>
                  <a:lnTo>
                    <a:pt x="26" y="2"/>
                  </a:lnTo>
                  <a:lnTo>
                    <a:pt x="29" y="3"/>
                  </a:lnTo>
                  <a:lnTo>
                    <a:pt x="30" y="6"/>
                  </a:lnTo>
                  <a:lnTo>
                    <a:pt x="31" y="9"/>
                  </a:lnTo>
                  <a:lnTo>
                    <a:pt x="31" y="12"/>
                  </a:lnTo>
                  <a:lnTo>
                    <a:pt x="30" y="17"/>
                  </a:lnTo>
                  <a:lnTo>
                    <a:pt x="27" y="20"/>
                  </a:lnTo>
                  <a:lnTo>
                    <a:pt x="22" y="22"/>
                  </a:lnTo>
                  <a:lnTo>
                    <a:pt x="26" y="23"/>
                  </a:lnTo>
                  <a:lnTo>
                    <a:pt x="29" y="26"/>
                  </a:lnTo>
                  <a:lnTo>
                    <a:pt x="30" y="29"/>
                  </a:lnTo>
                  <a:lnTo>
                    <a:pt x="31" y="31"/>
                  </a:lnTo>
                  <a:lnTo>
                    <a:pt x="31" y="34"/>
                  </a:lnTo>
                  <a:lnTo>
                    <a:pt x="31" y="37"/>
                  </a:lnTo>
                  <a:lnTo>
                    <a:pt x="31" y="40"/>
                  </a:lnTo>
                  <a:lnTo>
                    <a:pt x="24" y="40"/>
                  </a:lnTo>
                  <a:lnTo>
                    <a:pt x="24" y="39"/>
                  </a:lnTo>
                  <a:lnTo>
                    <a:pt x="24" y="34"/>
                  </a:lnTo>
                  <a:lnTo>
                    <a:pt x="23" y="29"/>
                  </a:lnTo>
                  <a:lnTo>
                    <a:pt x="20" y="26"/>
                  </a:lnTo>
                  <a:lnTo>
                    <a:pt x="17" y="24"/>
                  </a:lnTo>
                  <a:lnTo>
                    <a:pt x="13" y="24"/>
                  </a:lnTo>
                  <a:lnTo>
                    <a:pt x="7" y="24"/>
                  </a:lnTo>
                  <a:lnTo>
                    <a:pt x="7" y="40"/>
                  </a:lnTo>
                  <a:lnTo>
                    <a:pt x="0" y="40"/>
                  </a:lnTo>
                  <a:lnTo>
                    <a:pt x="0" y="0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ED6CB1D0-C59F-0741-9604-103674E2BC0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42265" y="4622166"/>
              <a:ext cx="9525" cy="6350"/>
            </a:xfrm>
            <a:custGeom>
              <a:avLst/>
              <a:gdLst>
                <a:gd name="T0" fmla="*/ 8404 w 17"/>
                <a:gd name="T1" fmla="*/ 454 h 14"/>
                <a:gd name="T2" fmla="*/ 8404 w 17"/>
                <a:gd name="T3" fmla="*/ 454 h 14"/>
                <a:gd name="T4" fmla="*/ 6724 w 17"/>
                <a:gd name="T5" fmla="*/ 0 h 14"/>
                <a:gd name="T6" fmla="*/ 3362 w 17"/>
                <a:gd name="T7" fmla="*/ 0 h 14"/>
                <a:gd name="T8" fmla="*/ 0 w 17"/>
                <a:gd name="T9" fmla="*/ 0 h 14"/>
                <a:gd name="T10" fmla="*/ 0 w 17"/>
                <a:gd name="T11" fmla="*/ 6350 h 14"/>
                <a:gd name="T12" fmla="*/ 4482 w 17"/>
                <a:gd name="T13" fmla="*/ 6350 h 14"/>
                <a:gd name="T14" fmla="*/ 4482 w 17"/>
                <a:gd name="T15" fmla="*/ 6350 h 14"/>
                <a:gd name="T16" fmla="*/ 7284 w 17"/>
                <a:gd name="T17" fmla="*/ 5896 h 14"/>
                <a:gd name="T18" fmla="*/ 7284 w 17"/>
                <a:gd name="T19" fmla="*/ 5896 h 14"/>
                <a:gd name="T20" fmla="*/ 8965 w 17"/>
                <a:gd name="T21" fmla="*/ 4536 h 14"/>
                <a:gd name="T22" fmla="*/ 9525 w 17"/>
                <a:gd name="T23" fmla="*/ 3175 h 14"/>
                <a:gd name="T24" fmla="*/ 9525 w 17"/>
                <a:gd name="T25" fmla="*/ 3175 h 14"/>
                <a:gd name="T26" fmla="*/ 9525 w 17"/>
                <a:gd name="T27" fmla="*/ 1361 h 14"/>
                <a:gd name="T28" fmla="*/ 8404 w 17"/>
                <a:gd name="T29" fmla="*/ 454 h 1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7" h="14">
                  <a:moveTo>
                    <a:pt x="15" y="1"/>
                  </a:moveTo>
                  <a:lnTo>
                    <a:pt x="15" y="1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8" y="14"/>
                  </a:lnTo>
                  <a:lnTo>
                    <a:pt x="13" y="13"/>
                  </a:lnTo>
                  <a:lnTo>
                    <a:pt x="16" y="10"/>
                  </a:lnTo>
                  <a:lnTo>
                    <a:pt x="17" y="7"/>
                  </a:lnTo>
                  <a:lnTo>
                    <a:pt x="17" y="3"/>
                  </a:lnTo>
                  <a:lnTo>
                    <a:pt x="15" y="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816B8184-EE41-443B-BA51-7F904A36C3F7}"/>
              </a:ext>
            </a:extLst>
          </p:cNvPr>
          <p:cNvSpPr/>
          <p:nvPr userDrawn="1"/>
        </p:nvSpPr>
        <p:spPr>
          <a:xfrm rot="16200000">
            <a:off x="5327783" y="-3812850"/>
            <a:ext cx="1533070" cy="1218863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2EF29995-DB8D-4840-AB33-D888DB4FCCD2}"/>
              </a:ext>
            </a:extLst>
          </p:cNvPr>
          <p:cNvSpPr/>
          <p:nvPr userDrawn="1"/>
        </p:nvSpPr>
        <p:spPr>
          <a:xfrm rot="5400000">
            <a:off x="685800" y="1601159"/>
            <a:ext cx="185190" cy="185190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53EFBAF4-4815-4719-A24D-FCC9883A4677}"/>
              </a:ext>
            </a:extLst>
          </p:cNvPr>
          <p:cNvCxnSpPr>
            <a:cxnSpLocks/>
            <a:stCxn id="34" idx="2"/>
          </p:cNvCxnSpPr>
          <p:nvPr userDrawn="1"/>
        </p:nvCxnSpPr>
        <p:spPr>
          <a:xfrm flipV="1">
            <a:off x="778395" y="0"/>
            <a:ext cx="0" cy="160115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 Placeholder 7">
            <a:extLst>
              <a:ext uri="{FF2B5EF4-FFF2-40B4-BE49-F238E27FC236}">
                <a16:creationId xmlns:a16="http://schemas.microsoft.com/office/drawing/2014/main" id="{2D316E70-7BD8-4421-A081-7E86589111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11238" y="1503362"/>
            <a:ext cx="7142162" cy="41919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Graphik-bold" panose="020B0803030202060203" pitchFamily="34" charset="0"/>
              </a:defRPr>
            </a:lvl1pPr>
            <a:lvl2pPr marL="396875" indent="0">
              <a:buNone/>
              <a:defRPr>
                <a:latin typeface="Graphik-bold" panose="020B0803030202060203" pitchFamily="34" charset="0"/>
              </a:defRPr>
            </a:lvl2pPr>
            <a:lvl3pPr marL="742950" indent="0">
              <a:buNone/>
              <a:defRPr>
                <a:latin typeface="Graphik-bold" panose="020B0803030202060203" pitchFamily="34" charset="0"/>
              </a:defRPr>
            </a:lvl3pPr>
            <a:lvl4pPr marL="1031875" indent="0">
              <a:buNone/>
              <a:defRPr>
                <a:latin typeface="Graphik-bold" panose="020B0803030202060203" pitchFamily="34" charset="0"/>
              </a:defRPr>
            </a:lvl4pPr>
            <a:lvl5pPr marL="1311275" indent="0">
              <a:buNone/>
              <a:defRPr>
                <a:latin typeface="Graphik-bold" panose="020B0803030202060203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7" name="Text Placeholder 9">
            <a:extLst>
              <a:ext uri="{FF2B5EF4-FFF2-40B4-BE49-F238E27FC236}">
                <a16:creationId xmlns:a16="http://schemas.microsoft.com/office/drawing/2014/main" id="{C6D52D26-CCBB-433F-93FE-01FB22C29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11238" y="1922462"/>
            <a:ext cx="8970962" cy="181133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3400">
                <a:solidFill>
                  <a:schemeClr val="tx1"/>
                </a:solidFill>
                <a:latin typeface="TitlingGothicFB Normal Standard" panose="02000503040000020004" pitchFamily="50" charset="0"/>
              </a:defRPr>
            </a:lvl1pPr>
            <a:lvl2pPr marL="396875" indent="0">
              <a:buNone/>
              <a:defRPr sz="3400">
                <a:latin typeface="TitlingGothicFB Normal Standard" panose="02000503040000020004" pitchFamily="50" charset="0"/>
              </a:defRPr>
            </a:lvl2pPr>
            <a:lvl3pPr marL="742950" indent="0">
              <a:buNone/>
              <a:defRPr sz="3400">
                <a:latin typeface="TitlingGothicFB Normal Standard" panose="02000503040000020004" pitchFamily="50" charset="0"/>
              </a:defRPr>
            </a:lvl3pPr>
            <a:lvl4pPr marL="1031875" indent="0">
              <a:buNone/>
              <a:defRPr sz="3400">
                <a:latin typeface="TitlingGothicFB Normal Standard" panose="02000503040000020004" pitchFamily="50" charset="0"/>
              </a:defRPr>
            </a:lvl4pPr>
            <a:lvl5pPr marL="1311275" indent="0">
              <a:buNone/>
              <a:defRPr sz="3400">
                <a:latin typeface="TitlingGothicFB Normal Standard" panose="02000503040000020004" pitchFamily="50" charset="0"/>
              </a:defRPr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8746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 flipV="1">
            <a:off x="609600" y="6477000"/>
            <a:ext cx="10972800" cy="0"/>
          </a:xfrm>
          <a:prstGeom prst="line">
            <a:avLst/>
          </a:prstGeom>
          <a:ln w="3810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33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52144" rIns="104287" bIns="5214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US" alt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447800"/>
            <a:ext cx="109728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737600" y="6519863"/>
            <a:ext cx="28448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5C15142-94A4-4464-93BA-64680F27A9B0}" type="slidenum">
              <a:rPr lang="en-US" smtClean="0"/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 userDrawn="1"/>
        </p:nvCxnSpPr>
        <p:spPr>
          <a:xfrm flipH="1">
            <a:off x="609600" y="914400"/>
            <a:ext cx="10972800" cy="0"/>
          </a:xfrm>
          <a:prstGeom prst="line">
            <a:avLst/>
          </a:prstGeom>
          <a:ln w="6350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31" name="Group 105"/>
          <p:cNvGrpSpPr>
            <a:grpSpLocks/>
          </p:cNvGrpSpPr>
          <p:nvPr userDrawn="1"/>
        </p:nvGrpSpPr>
        <p:grpSpPr bwMode="auto">
          <a:xfrm>
            <a:off x="10633075" y="292100"/>
            <a:ext cx="949325" cy="330200"/>
            <a:chOff x="11651615" y="4088766"/>
            <a:chExt cx="1614488" cy="563562"/>
          </a:xfrm>
        </p:grpSpPr>
        <p:sp>
          <p:nvSpPr>
            <p:cNvPr id="1032" name="Freeform 6"/>
            <p:cNvSpPr>
              <a:spLocks noEditPoints="1"/>
            </p:cNvSpPr>
            <p:nvPr/>
          </p:nvSpPr>
          <p:spPr bwMode="auto">
            <a:xfrm>
              <a:off x="11832590" y="4436428"/>
              <a:ext cx="220663" cy="215900"/>
            </a:xfrm>
            <a:custGeom>
              <a:avLst/>
              <a:gdLst>
                <a:gd name="T0" fmla="*/ 98718 w 418"/>
                <a:gd name="T1" fmla="*/ 530 h 407"/>
                <a:gd name="T2" fmla="*/ 66516 w 418"/>
                <a:gd name="T3" fmla="*/ 7957 h 407"/>
                <a:gd name="T4" fmla="*/ 38537 w 418"/>
                <a:gd name="T5" fmla="*/ 24401 h 407"/>
                <a:gd name="T6" fmla="*/ 17949 w 418"/>
                <a:gd name="T7" fmla="*/ 47742 h 407"/>
                <a:gd name="T8" fmla="*/ 4223 w 418"/>
                <a:gd name="T9" fmla="*/ 75857 h 407"/>
                <a:gd name="T10" fmla="*/ 0 w 418"/>
                <a:gd name="T11" fmla="*/ 107685 h 407"/>
                <a:gd name="T12" fmla="*/ 528 w 418"/>
                <a:gd name="T13" fmla="*/ 119355 h 407"/>
                <a:gd name="T14" fmla="*/ 8446 w 418"/>
                <a:gd name="T15" fmla="*/ 150122 h 407"/>
                <a:gd name="T16" fmla="*/ 23756 w 418"/>
                <a:gd name="T17" fmla="*/ 176645 h 407"/>
                <a:gd name="T18" fmla="*/ 46983 w 418"/>
                <a:gd name="T19" fmla="*/ 197334 h 407"/>
                <a:gd name="T20" fmla="*/ 76018 w 418"/>
                <a:gd name="T21" fmla="*/ 210595 h 407"/>
                <a:gd name="T22" fmla="*/ 109804 w 418"/>
                <a:gd name="T23" fmla="*/ 215900 h 407"/>
                <a:gd name="T24" fmla="*/ 133031 w 418"/>
                <a:gd name="T25" fmla="*/ 213778 h 407"/>
                <a:gd name="T26" fmla="*/ 164177 w 418"/>
                <a:gd name="T27" fmla="*/ 202638 h 407"/>
                <a:gd name="T28" fmla="*/ 189517 w 418"/>
                <a:gd name="T29" fmla="*/ 183542 h 407"/>
                <a:gd name="T30" fmla="*/ 207993 w 418"/>
                <a:gd name="T31" fmla="*/ 159140 h 407"/>
                <a:gd name="T32" fmla="*/ 218551 w 418"/>
                <a:gd name="T33" fmla="*/ 129434 h 407"/>
                <a:gd name="T34" fmla="*/ 220663 w 418"/>
                <a:gd name="T35" fmla="*/ 107154 h 407"/>
                <a:gd name="T36" fmla="*/ 218551 w 418"/>
                <a:gd name="T37" fmla="*/ 85405 h 407"/>
                <a:gd name="T38" fmla="*/ 207993 w 418"/>
                <a:gd name="T39" fmla="*/ 56229 h 407"/>
                <a:gd name="T40" fmla="*/ 189517 w 418"/>
                <a:gd name="T41" fmla="*/ 31298 h 407"/>
                <a:gd name="T42" fmla="*/ 164177 w 418"/>
                <a:gd name="T43" fmla="*/ 12731 h 407"/>
                <a:gd name="T44" fmla="*/ 133559 w 418"/>
                <a:gd name="T45" fmla="*/ 2122 h 407"/>
                <a:gd name="T46" fmla="*/ 173152 w 418"/>
                <a:gd name="T47" fmla="*/ 108746 h 407"/>
                <a:gd name="T48" fmla="*/ 171568 w 418"/>
                <a:gd name="T49" fmla="*/ 121477 h 407"/>
                <a:gd name="T50" fmla="*/ 165761 w 418"/>
                <a:gd name="T51" fmla="*/ 139513 h 407"/>
                <a:gd name="T52" fmla="*/ 155203 w 418"/>
                <a:gd name="T53" fmla="*/ 154366 h 407"/>
                <a:gd name="T54" fmla="*/ 140950 w 418"/>
                <a:gd name="T55" fmla="*/ 165506 h 407"/>
                <a:gd name="T56" fmla="*/ 124057 w 418"/>
                <a:gd name="T57" fmla="*/ 171871 h 407"/>
                <a:gd name="T58" fmla="*/ 110332 w 418"/>
                <a:gd name="T59" fmla="*/ 172932 h 407"/>
                <a:gd name="T60" fmla="*/ 90799 w 418"/>
                <a:gd name="T61" fmla="*/ 170280 h 407"/>
                <a:gd name="T62" fmla="*/ 74434 w 418"/>
                <a:gd name="T63" fmla="*/ 161792 h 407"/>
                <a:gd name="T64" fmla="*/ 61237 w 418"/>
                <a:gd name="T65" fmla="*/ 149061 h 407"/>
                <a:gd name="T66" fmla="*/ 52262 w 418"/>
                <a:gd name="T67" fmla="*/ 133147 h 407"/>
                <a:gd name="T68" fmla="*/ 47511 w 418"/>
                <a:gd name="T69" fmla="*/ 114581 h 407"/>
                <a:gd name="T70" fmla="*/ 47511 w 418"/>
                <a:gd name="T71" fmla="*/ 107154 h 407"/>
                <a:gd name="T72" fmla="*/ 50151 w 418"/>
                <a:gd name="T73" fmla="*/ 87527 h 407"/>
                <a:gd name="T74" fmla="*/ 57541 w 418"/>
                <a:gd name="T75" fmla="*/ 71083 h 407"/>
                <a:gd name="T76" fmla="*/ 69155 w 418"/>
                <a:gd name="T77" fmla="*/ 56760 h 407"/>
                <a:gd name="T78" fmla="*/ 84992 w 418"/>
                <a:gd name="T79" fmla="*/ 47212 h 407"/>
                <a:gd name="T80" fmla="*/ 102941 w 418"/>
                <a:gd name="T81" fmla="*/ 42437 h 407"/>
                <a:gd name="T82" fmla="*/ 116138 w 418"/>
                <a:gd name="T83" fmla="*/ 42437 h 407"/>
                <a:gd name="T84" fmla="*/ 135143 w 418"/>
                <a:gd name="T85" fmla="*/ 47212 h 407"/>
                <a:gd name="T86" fmla="*/ 150452 w 418"/>
                <a:gd name="T87" fmla="*/ 57821 h 407"/>
                <a:gd name="T88" fmla="*/ 162594 w 418"/>
                <a:gd name="T89" fmla="*/ 71083 h 407"/>
                <a:gd name="T90" fmla="*/ 169984 w 418"/>
                <a:gd name="T91" fmla="*/ 88588 h 407"/>
                <a:gd name="T92" fmla="*/ 173152 w 418"/>
                <a:gd name="T93" fmla="*/ 107685 h 40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18" h="407">
                  <a:moveTo>
                    <a:pt x="209" y="0"/>
                  </a:moveTo>
                  <a:lnTo>
                    <a:pt x="209" y="0"/>
                  </a:lnTo>
                  <a:lnTo>
                    <a:pt x="187" y="1"/>
                  </a:lnTo>
                  <a:lnTo>
                    <a:pt x="165" y="4"/>
                  </a:lnTo>
                  <a:lnTo>
                    <a:pt x="146" y="10"/>
                  </a:lnTo>
                  <a:lnTo>
                    <a:pt x="126" y="15"/>
                  </a:lnTo>
                  <a:lnTo>
                    <a:pt x="107" y="24"/>
                  </a:lnTo>
                  <a:lnTo>
                    <a:pt x="90" y="35"/>
                  </a:lnTo>
                  <a:lnTo>
                    <a:pt x="73" y="46"/>
                  </a:lnTo>
                  <a:lnTo>
                    <a:pt x="59" y="59"/>
                  </a:lnTo>
                  <a:lnTo>
                    <a:pt x="47" y="75"/>
                  </a:lnTo>
                  <a:lnTo>
                    <a:pt x="34" y="90"/>
                  </a:lnTo>
                  <a:lnTo>
                    <a:pt x="24" y="106"/>
                  </a:lnTo>
                  <a:lnTo>
                    <a:pt x="16" y="124"/>
                  </a:lnTo>
                  <a:lnTo>
                    <a:pt x="8" y="143"/>
                  </a:lnTo>
                  <a:lnTo>
                    <a:pt x="4" y="162"/>
                  </a:lnTo>
                  <a:lnTo>
                    <a:pt x="1" y="182"/>
                  </a:lnTo>
                  <a:lnTo>
                    <a:pt x="0" y="203"/>
                  </a:lnTo>
                  <a:lnTo>
                    <a:pt x="0" y="205"/>
                  </a:lnTo>
                  <a:lnTo>
                    <a:pt x="1" y="225"/>
                  </a:lnTo>
                  <a:lnTo>
                    <a:pt x="4" y="244"/>
                  </a:lnTo>
                  <a:lnTo>
                    <a:pt x="8" y="264"/>
                  </a:lnTo>
                  <a:lnTo>
                    <a:pt x="16" y="283"/>
                  </a:lnTo>
                  <a:lnTo>
                    <a:pt x="24" y="301"/>
                  </a:lnTo>
                  <a:lnTo>
                    <a:pt x="34" y="318"/>
                  </a:lnTo>
                  <a:lnTo>
                    <a:pt x="45" y="333"/>
                  </a:lnTo>
                  <a:lnTo>
                    <a:pt x="59" y="348"/>
                  </a:lnTo>
                  <a:lnTo>
                    <a:pt x="73" y="360"/>
                  </a:lnTo>
                  <a:lnTo>
                    <a:pt x="89" y="372"/>
                  </a:lnTo>
                  <a:lnTo>
                    <a:pt x="106" y="382"/>
                  </a:lnTo>
                  <a:lnTo>
                    <a:pt x="124" y="390"/>
                  </a:lnTo>
                  <a:lnTo>
                    <a:pt x="144" y="397"/>
                  </a:lnTo>
                  <a:lnTo>
                    <a:pt x="164" y="403"/>
                  </a:lnTo>
                  <a:lnTo>
                    <a:pt x="187" y="406"/>
                  </a:lnTo>
                  <a:lnTo>
                    <a:pt x="208" y="407"/>
                  </a:lnTo>
                  <a:lnTo>
                    <a:pt x="230" y="406"/>
                  </a:lnTo>
                  <a:lnTo>
                    <a:pt x="252" y="403"/>
                  </a:lnTo>
                  <a:lnTo>
                    <a:pt x="273" y="397"/>
                  </a:lnTo>
                  <a:lnTo>
                    <a:pt x="293" y="390"/>
                  </a:lnTo>
                  <a:lnTo>
                    <a:pt x="311" y="382"/>
                  </a:lnTo>
                  <a:lnTo>
                    <a:pt x="328" y="372"/>
                  </a:lnTo>
                  <a:lnTo>
                    <a:pt x="343" y="360"/>
                  </a:lnTo>
                  <a:lnTo>
                    <a:pt x="359" y="346"/>
                  </a:lnTo>
                  <a:lnTo>
                    <a:pt x="372" y="332"/>
                  </a:lnTo>
                  <a:lnTo>
                    <a:pt x="383" y="316"/>
                  </a:lnTo>
                  <a:lnTo>
                    <a:pt x="394" y="300"/>
                  </a:lnTo>
                  <a:lnTo>
                    <a:pt x="403" y="283"/>
                  </a:lnTo>
                  <a:lnTo>
                    <a:pt x="408" y="263"/>
                  </a:lnTo>
                  <a:lnTo>
                    <a:pt x="414" y="244"/>
                  </a:lnTo>
                  <a:lnTo>
                    <a:pt x="417" y="223"/>
                  </a:lnTo>
                  <a:lnTo>
                    <a:pt x="418" y="203"/>
                  </a:lnTo>
                  <a:lnTo>
                    <a:pt x="418" y="202"/>
                  </a:lnTo>
                  <a:lnTo>
                    <a:pt x="417" y="181"/>
                  </a:lnTo>
                  <a:lnTo>
                    <a:pt x="414" y="161"/>
                  </a:lnTo>
                  <a:lnTo>
                    <a:pt x="408" y="141"/>
                  </a:lnTo>
                  <a:lnTo>
                    <a:pt x="403" y="123"/>
                  </a:lnTo>
                  <a:lnTo>
                    <a:pt x="394" y="106"/>
                  </a:lnTo>
                  <a:lnTo>
                    <a:pt x="384" y="89"/>
                  </a:lnTo>
                  <a:lnTo>
                    <a:pt x="372" y="73"/>
                  </a:lnTo>
                  <a:lnTo>
                    <a:pt x="359" y="59"/>
                  </a:lnTo>
                  <a:lnTo>
                    <a:pt x="345" y="46"/>
                  </a:lnTo>
                  <a:lnTo>
                    <a:pt x="329" y="34"/>
                  </a:lnTo>
                  <a:lnTo>
                    <a:pt x="311" y="24"/>
                  </a:lnTo>
                  <a:lnTo>
                    <a:pt x="293" y="15"/>
                  </a:lnTo>
                  <a:lnTo>
                    <a:pt x="274" y="8"/>
                  </a:lnTo>
                  <a:lnTo>
                    <a:pt x="253" y="4"/>
                  </a:lnTo>
                  <a:lnTo>
                    <a:pt x="232" y="1"/>
                  </a:lnTo>
                  <a:lnTo>
                    <a:pt x="209" y="0"/>
                  </a:lnTo>
                  <a:close/>
                  <a:moveTo>
                    <a:pt x="328" y="205"/>
                  </a:moveTo>
                  <a:lnTo>
                    <a:pt x="328" y="205"/>
                  </a:lnTo>
                  <a:lnTo>
                    <a:pt x="326" y="216"/>
                  </a:lnTo>
                  <a:lnTo>
                    <a:pt x="325" y="229"/>
                  </a:lnTo>
                  <a:lnTo>
                    <a:pt x="322" y="240"/>
                  </a:lnTo>
                  <a:lnTo>
                    <a:pt x="319" y="251"/>
                  </a:lnTo>
                  <a:lnTo>
                    <a:pt x="314" y="263"/>
                  </a:lnTo>
                  <a:lnTo>
                    <a:pt x="308" y="273"/>
                  </a:lnTo>
                  <a:lnTo>
                    <a:pt x="302" y="283"/>
                  </a:lnTo>
                  <a:lnTo>
                    <a:pt x="294" y="291"/>
                  </a:lnTo>
                  <a:lnTo>
                    <a:pt x="287" y="298"/>
                  </a:lnTo>
                  <a:lnTo>
                    <a:pt x="277" y="305"/>
                  </a:lnTo>
                  <a:lnTo>
                    <a:pt x="267" y="312"/>
                  </a:lnTo>
                  <a:lnTo>
                    <a:pt x="257" y="316"/>
                  </a:lnTo>
                  <a:lnTo>
                    <a:pt x="246" y="321"/>
                  </a:lnTo>
                  <a:lnTo>
                    <a:pt x="235" y="324"/>
                  </a:lnTo>
                  <a:lnTo>
                    <a:pt x="222" y="326"/>
                  </a:lnTo>
                  <a:lnTo>
                    <a:pt x="209" y="326"/>
                  </a:lnTo>
                  <a:lnTo>
                    <a:pt x="196" y="326"/>
                  </a:lnTo>
                  <a:lnTo>
                    <a:pt x="184" y="324"/>
                  </a:lnTo>
                  <a:lnTo>
                    <a:pt x="172" y="321"/>
                  </a:lnTo>
                  <a:lnTo>
                    <a:pt x="161" y="316"/>
                  </a:lnTo>
                  <a:lnTo>
                    <a:pt x="151" y="312"/>
                  </a:lnTo>
                  <a:lnTo>
                    <a:pt x="141" y="305"/>
                  </a:lnTo>
                  <a:lnTo>
                    <a:pt x="131" y="298"/>
                  </a:lnTo>
                  <a:lnTo>
                    <a:pt x="124" y="290"/>
                  </a:lnTo>
                  <a:lnTo>
                    <a:pt x="116" y="281"/>
                  </a:lnTo>
                  <a:lnTo>
                    <a:pt x="110" y="271"/>
                  </a:lnTo>
                  <a:lnTo>
                    <a:pt x="105" y="261"/>
                  </a:lnTo>
                  <a:lnTo>
                    <a:pt x="99" y="251"/>
                  </a:lnTo>
                  <a:lnTo>
                    <a:pt x="96" y="240"/>
                  </a:lnTo>
                  <a:lnTo>
                    <a:pt x="93" y="227"/>
                  </a:lnTo>
                  <a:lnTo>
                    <a:pt x="90" y="216"/>
                  </a:lnTo>
                  <a:lnTo>
                    <a:pt x="90" y="203"/>
                  </a:lnTo>
                  <a:lnTo>
                    <a:pt x="90" y="202"/>
                  </a:lnTo>
                  <a:lnTo>
                    <a:pt x="90" y="189"/>
                  </a:lnTo>
                  <a:lnTo>
                    <a:pt x="93" y="178"/>
                  </a:lnTo>
                  <a:lnTo>
                    <a:pt x="95" y="165"/>
                  </a:lnTo>
                  <a:lnTo>
                    <a:pt x="99" y="154"/>
                  </a:lnTo>
                  <a:lnTo>
                    <a:pt x="103" y="144"/>
                  </a:lnTo>
                  <a:lnTo>
                    <a:pt x="109" y="134"/>
                  </a:lnTo>
                  <a:lnTo>
                    <a:pt x="116" y="124"/>
                  </a:lnTo>
                  <a:lnTo>
                    <a:pt x="123" y="116"/>
                  </a:lnTo>
                  <a:lnTo>
                    <a:pt x="131" y="107"/>
                  </a:lnTo>
                  <a:lnTo>
                    <a:pt x="140" y="100"/>
                  </a:lnTo>
                  <a:lnTo>
                    <a:pt x="150" y="94"/>
                  </a:lnTo>
                  <a:lnTo>
                    <a:pt x="161" y="89"/>
                  </a:lnTo>
                  <a:lnTo>
                    <a:pt x="171" y="85"/>
                  </a:lnTo>
                  <a:lnTo>
                    <a:pt x="184" y="82"/>
                  </a:lnTo>
                  <a:lnTo>
                    <a:pt x="195" y="80"/>
                  </a:lnTo>
                  <a:lnTo>
                    <a:pt x="208" y="79"/>
                  </a:lnTo>
                  <a:lnTo>
                    <a:pt x="220" y="80"/>
                  </a:lnTo>
                  <a:lnTo>
                    <a:pt x="233" y="82"/>
                  </a:lnTo>
                  <a:lnTo>
                    <a:pt x="244" y="85"/>
                  </a:lnTo>
                  <a:lnTo>
                    <a:pt x="256" y="89"/>
                  </a:lnTo>
                  <a:lnTo>
                    <a:pt x="267" y="94"/>
                  </a:lnTo>
                  <a:lnTo>
                    <a:pt x="277" y="102"/>
                  </a:lnTo>
                  <a:lnTo>
                    <a:pt x="285" y="109"/>
                  </a:lnTo>
                  <a:lnTo>
                    <a:pt x="294" y="116"/>
                  </a:lnTo>
                  <a:lnTo>
                    <a:pt x="301" y="124"/>
                  </a:lnTo>
                  <a:lnTo>
                    <a:pt x="308" y="134"/>
                  </a:lnTo>
                  <a:lnTo>
                    <a:pt x="314" y="144"/>
                  </a:lnTo>
                  <a:lnTo>
                    <a:pt x="318" y="155"/>
                  </a:lnTo>
                  <a:lnTo>
                    <a:pt x="322" y="167"/>
                  </a:lnTo>
                  <a:lnTo>
                    <a:pt x="325" y="178"/>
                  </a:lnTo>
                  <a:lnTo>
                    <a:pt x="326" y="191"/>
                  </a:lnTo>
                  <a:lnTo>
                    <a:pt x="328" y="203"/>
                  </a:lnTo>
                  <a:lnTo>
                    <a:pt x="328" y="205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auto">
            <a:xfrm>
              <a:off x="12054840" y="4439603"/>
              <a:ext cx="311150" cy="211137"/>
            </a:xfrm>
            <a:custGeom>
              <a:avLst/>
              <a:gdLst>
                <a:gd name="T0" fmla="*/ 42863 w 588"/>
                <a:gd name="T1" fmla="*/ 1061 h 398"/>
                <a:gd name="T2" fmla="*/ 43921 w 588"/>
                <a:gd name="T3" fmla="*/ 1061 h 398"/>
                <a:gd name="T4" fmla="*/ 47096 w 588"/>
                <a:gd name="T5" fmla="*/ 3183 h 398"/>
                <a:gd name="T6" fmla="*/ 89958 w 588"/>
                <a:gd name="T7" fmla="*/ 142173 h 398"/>
                <a:gd name="T8" fmla="*/ 135467 w 588"/>
                <a:gd name="T9" fmla="*/ 3713 h 398"/>
                <a:gd name="T10" fmla="*/ 137583 w 588"/>
                <a:gd name="T11" fmla="*/ 1061 h 398"/>
                <a:gd name="T12" fmla="*/ 141288 w 588"/>
                <a:gd name="T13" fmla="*/ 0 h 398"/>
                <a:gd name="T14" fmla="*/ 171979 w 588"/>
                <a:gd name="T15" fmla="*/ 0 h 398"/>
                <a:gd name="T16" fmla="*/ 175154 w 588"/>
                <a:gd name="T17" fmla="*/ 1061 h 398"/>
                <a:gd name="T18" fmla="*/ 177271 w 588"/>
                <a:gd name="T19" fmla="*/ 3713 h 398"/>
                <a:gd name="T20" fmla="*/ 264583 w 588"/>
                <a:gd name="T21" fmla="*/ 4774 h 398"/>
                <a:gd name="T22" fmla="*/ 265642 w 588"/>
                <a:gd name="T23" fmla="*/ 3183 h 398"/>
                <a:gd name="T24" fmla="*/ 268288 w 588"/>
                <a:gd name="T25" fmla="*/ 1061 h 398"/>
                <a:gd name="T26" fmla="*/ 305329 w 588"/>
                <a:gd name="T27" fmla="*/ 1061 h 398"/>
                <a:gd name="T28" fmla="*/ 307975 w 588"/>
                <a:gd name="T29" fmla="*/ 1591 h 398"/>
                <a:gd name="T30" fmla="*/ 311150 w 588"/>
                <a:gd name="T31" fmla="*/ 5305 h 398"/>
                <a:gd name="T32" fmla="*/ 243946 w 588"/>
                <a:gd name="T33" fmla="*/ 206363 h 398"/>
                <a:gd name="T34" fmla="*/ 242888 w 588"/>
                <a:gd name="T35" fmla="*/ 209015 h 398"/>
                <a:gd name="T36" fmla="*/ 240242 w 588"/>
                <a:gd name="T37" fmla="*/ 210076 h 398"/>
                <a:gd name="T38" fmla="*/ 207433 w 588"/>
                <a:gd name="T39" fmla="*/ 211137 h 398"/>
                <a:gd name="T40" fmla="*/ 204788 w 588"/>
                <a:gd name="T41" fmla="*/ 210076 h 398"/>
                <a:gd name="T42" fmla="*/ 202142 w 588"/>
                <a:gd name="T43" fmla="*/ 209015 h 398"/>
                <a:gd name="T44" fmla="*/ 155575 w 588"/>
                <a:gd name="T45" fmla="*/ 74269 h 398"/>
                <a:gd name="T46" fmla="*/ 110067 w 588"/>
                <a:gd name="T47" fmla="*/ 207424 h 398"/>
                <a:gd name="T48" fmla="*/ 107950 w 588"/>
                <a:gd name="T49" fmla="*/ 209546 h 398"/>
                <a:gd name="T50" fmla="*/ 104775 w 588"/>
                <a:gd name="T51" fmla="*/ 211137 h 398"/>
                <a:gd name="T52" fmla="*/ 73554 w 588"/>
                <a:gd name="T53" fmla="*/ 211137 h 398"/>
                <a:gd name="T54" fmla="*/ 69850 w 588"/>
                <a:gd name="T55" fmla="*/ 209546 h 398"/>
                <a:gd name="T56" fmla="*/ 67204 w 588"/>
                <a:gd name="T57" fmla="*/ 206363 h 398"/>
                <a:gd name="T58" fmla="*/ 1058 w 588"/>
                <a:gd name="T59" fmla="*/ 8488 h 398"/>
                <a:gd name="T60" fmla="*/ 1588 w 588"/>
                <a:gd name="T61" fmla="*/ 3183 h 398"/>
                <a:gd name="T62" fmla="*/ 5821 w 588"/>
                <a:gd name="T63" fmla="*/ 1061 h 39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88" h="398">
                  <a:moveTo>
                    <a:pt x="11" y="2"/>
                  </a:moveTo>
                  <a:lnTo>
                    <a:pt x="81" y="2"/>
                  </a:lnTo>
                  <a:lnTo>
                    <a:pt x="83" y="2"/>
                  </a:lnTo>
                  <a:lnTo>
                    <a:pt x="88" y="3"/>
                  </a:lnTo>
                  <a:lnTo>
                    <a:pt x="89" y="6"/>
                  </a:lnTo>
                  <a:lnTo>
                    <a:pt x="92" y="9"/>
                  </a:lnTo>
                  <a:lnTo>
                    <a:pt x="170" y="268"/>
                  </a:lnTo>
                  <a:lnTo>
                    <a:pt x="256" y="7"/>
                  </a:lnTo>
                  <a:lnTo>
                    <a:pt x="257" y="5"/>
                  </a:lnTo>
                  <a:lnTo>
                    <a:pt x="260" y="2"/>
                  </a:lnTo>
                  <a:lnTo>
                    <a:pt x="263" y="0"/>
                  </a:lnTo>
                  <a:lnTo>
                    <a:pt x="267" y="0"/>
                  </a:lnTo>
                  <a:lnTo>
                    <a:pt x="325" y="0"/>
                  </a:lnTo>
                  <a:lnTo>
                    <a:pt x="328" y="0"/>
                  </a:lnTo>
                  <a:lnTo>
                    <a:pt x="331" y="2"/>
                  </a:lnTo>
                  <a:lnTo>
                    <a:pt x="334" y="5"/>
                  </a:lnTo>
                  <a:lnTo>
                    <a:pt x="335" y="7"/>
                  </a:lnTo>
                  <a:lnTo>
                    <a:pt x="421" y="268"/>
                  </a:lnTo>
                  <a:lnTo>
                    <a:pt x="500" y="9"/>
                  </a:lnTo>
                  <a:lnTo>
                    <a:pt x="502" y="6"/>
                  </a:lnTo>
                  <a:lnTo>
                    <a:pt x="503" y="3"/>
                  </a:lnTo>
                  <a:lnTo>
                    <a:pt x="507" y="2"/>
                  </a:lnTo>
                  <a:lnTo>
                    <a:pt x="510" y="2"/>
                  </a:lnTo>
                  <a:lnTo>
                    <a:pt x="577" y="2"/>
                  </a:lnTo>
                  <a:lnTo>
                    <a:pt x="582" y="3"/>
                  </a:lnTo>
                  <a:lnTo>
                    <a:pt x="587" y="6"/>
                  </a:lnTo>
                  <a:lnTo>
                    <a:pt x="588" y="10"/>
                  </a:lnTo>
                  <a:lnTo>
                    <a:pt x="588" y="16"/>
                  </a:lnTo>
                  <a:lnTo>
                    <a:pt x="461" y="389"/>
                  </a:lnTo>
                  <a:lnTo>
                    <a:pt x="459" y="394"/>
                  </a:lnTo>
                  <a:lnTo>
                    <a:pt x="457" y="395"/>
                  </a:lnTo>
                  <a:lnTo>
                    <a:pt x="454" y="396"/>
                  </a:lnTo>
                  <a:lnTo>
                    <a:pt x="451" y="398"/>
                  </a:lnTo>
                  <a:lnTo>
                    <a:pt x="392" y="398"/>
                  </a:lnTo>
                  <a:lnTo>
                    <a:pt x="387" y="396"/>
                  </a:lnTo>
                  <a:lnTo>
                    <a:pt x="384" y="395"/>
                  </a:lnTo>
                  <a:lnTo>
                    <a:pt x="382" y="394"/>
                  </a:lnTo>
                  <a:lnTo>
                    <a:pt x="380" y="391"/>
                  </a:lnTo>
                  <a:lnTo>
                    <a:pt x="294" y="140"/>
                  </a:lnTo>
                  <a:lnTo>
                    <a:pt x="208" y="391"/>
                  </a:lnTo>
                  <a:lnTo>
                    <a:pt x="206" y="394"/>
                  </a:lnTo>
                  <a:lnTo>
                    <a:pt x="204" y="395"/>
                  </a:lnTo>
                  <a:lnTo>
                    <a:pt x="201" y="396"/>
                  </a:lnTo>
                  <a:lnTo>
                    <a:pt x="198" y="398"/>
                  </a:lnTo>
                  <a:lnTo>
                    <a:pt x="139" y="398"/>
                  </a:lnTo>
                  <a:lnTo>
                    <a:pt x="134" y="396"/>
                  </a:lnTo>
                  <a:lnTo>
                    <a:pt x="132" y="395"/>
                  </a:lnTo>
                  <a:lnTo>
                    <a:pt x="130" y="394"/>
                  </a:lnTo>
                  <a:lnTo>
                    <a:pt x="127" y="389"/>
                  </a:lnTo>
                  <a:lnTo>
                    <a:pt x="2" y="16"/>
                  </a:lnTo>
                  <a:lnTo>
                    <a:pt x="0" y="10"/>
                  </a:lnTo>
                  <a:lnTo>
                    <a:pt x="3" y="6"/>
                  </a:lnTo>
                  <a:lnTo>
                    <a:pt x="7" y="3"/>
                  </a:lnTo>
                  <a:lnTo>
                    <a:pt x="11" y="2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auto">
            <a:xfrm>
              <a:off x="12054840" y="4439603"/>
              <a:ext cx="311150" cy="211137"/>
            </a:xfrm>
            <a:custGeom>
              <a:avLst/>
              <a:gdLst>
                <a:gd name="T0" fmla="*/ 42863 w 588"/>
                <a:gd name="T1" fmla="*/ 1061 h 398"/>
                <a:gd name="T2" fmla="*/ 43921 w 588"/>
                <a:gd name="T3" fmla="*/ 1061 h 398"/>
                <a:gd name="T4" fmla="*/ 47096 w 588"/>
                <a:gd name="T5" fmla="*/ 3183 h 398"/>
                <a:gd name="T6" fmla="*/ 89958 w 588"/>
                <a:gd name="T7" fmla="*/ 142173 h 398"/>
                <a:gd name="T8" fmla="*/ 135467 w 588"/>
                <a:gd name="T9" fmla="*/ 3713 h 398"/>
                <a:gd name="T10" fmla="*/ 137583 w 588"/>
                <a:gd name="T11" fmla="*/ 1061 h 398"/>
                <a:gd name="T12" fmla="*/ 141288 w 588"/>
                <a:gd name="T13" fmla="*/ 0 h 398"/>
                <a:gd name="T14" fmla="*/ 171979 w 588"/>
                <a:gd name="T15" fmla="*/ 0 h 398"/>
                <a:gd name="T16" fmla="*/ 175154 w 588"/>
                <a:gd name="T17" fmla="*/ 1061 h 398"/>
                <a:gd name="T18" fmla="*/ 177271 w 588"/>
                <a:gd name="T19" fmla="*/ 3713 h 398"/>
                <a:gd name="T20" fmla="*/ 264583 w 588"/>
                <a:gd name="T21" fmla="*/ 4774 h 398"/>
                <a:gd name="T22" fmla="*/ 265642 w 588"/>
                <a:gd name="T23" fmla="*/ 3183 h 398"/>
                <a:gd name="T24" fmla="*/ 268288 w 588"/>
                <a:gd name="T25" fmla="*/ 1061 h 398"/>
                <a:gd name="T26" fmla="*/ 305329 w 588"/>
                <a:gd name="T27" fmla="*/ 1061 h 398"/>
                <a:gd name="T28" fmla="*/ 307975 w 588"/>
                <a:gd name="T29" fmla="*/ 1591 h 398"/>
                <a:gd name="T30" fmla="*/ 311150 w 588"/>
                <a:gd name="T31" fmla="*/ 5305 h 398"/>
                <a:gd name="T32" fmla="*/ 243946 w 588"/>
                <a:gd name="T33" fmla="*/ 206363 h 398"/>
                <a:gd name="T34" fmla="*/ 242888 w 588"/>
                <a:gd name="T35" fmla="*/ 209015 h 398"/>
                <a:gd name="T36" fmla="*/ 240242 w 588"/>
                <a:gd name="T37" fmla="*/ 210076 h 398"/>
                <a:gd name="T38" fmla="*/ 207433 w 588"/>
                <a:gd name="T39" fmla="*/ 211137 h 398"/>
                <a:gd name="T40" fmla="*/ 204788 w 588"/>
                <a:gd name="T41" fmla="*/ 210076 h 398"/>
                <a:gd name="T42" fmla="*/ 202142 w 588"/>
                <a:gd name="T43" fmla="*/ 209015 h 398"/>
                <a:gd name="T44" fmla="*/ 155575 w 588"/>
                <a:gd name="T45" fmla="*/ 74269 h 398"/>
                <a:gd name="T46" fmla="*/ 110067 w 588"/>
                <a:gd name="T47" fmla="*/ 207424 h 398"/>
                <a:gd name="T48" fmla="*/ 107950 w 588"/>
                <a:gd name="T49" fmla="*/ 209546 h 398"/>
                <a:gd name="T50" fmla="*/ 104775 w 588"/>
                <a:gd name="T51" fmla="*/ 211137 h 398"/>
                <a:gd name="T52" fmla="*/ 73554 w 588"/>
                <a:gd name="T53" fmla="*/ 211137 h 398"/>
                <a:gd name="T54" fmla="*/ 69850 w 588"/>
                <a:gd name="T55" fmla="*/ 209546 h 398"/>
                <a:gd name="T56" fmla="*/ 67204 w 588"/>
                <a:gd name="T57" fmla="*/ 206363 h 398"/>
                <a:gd name="T58" fmla="*/ 1058 w 588"/>
                <a:gd name="T59" fmla="*/ 8488 h 398"/>
                <a:gd name="T60" fmla="*/ 1588 w 588"/>
                <a:gd name="T61" fmla="*/ 3183 h 398"/>
                <a:gd name="T62" fmla="*/ 5821 w 588"/>
                <a:gd name="T63" fmla="*/ 1061 h 39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88" h="398">
                  <a:moveTo>
                    <a:pt x="11" y="2"/>
                  </a:moveTo>
                  <a:lnTo>
                    <a:pt x="81" y="2"/>
                  </a:lnTo>
                  <a:lnTo>
                    <a:pt x="83" y="2"/>
                  </a:lnTo>
                  <a:lnTo>
                    <a:pt x="88" y="3"/>
                  </a:lnTo>
                  <a:lnTo>
                    <a:pt x="89" y="6"/>
                  </a:lnTo>
                  <a:lnTo>
                    <a:pt x="92" y="9"/>
                  </a:lnTo>
                  <a:lnTo>
                    <a:pt x="170" y="268"/>
                  </a:lnTo>
                  <a:lnTo>
                    <a:pt x="256" y="7"/>
                  </a:lnTo>
                  <a:lnTo>
                    <a:pt x="257" y="5"/>
                  </a:lnTo>
                  <a:lnTo>
                    <a:pt x="260" y="2"/>
                  </a:lnTo>
                  <a:lnTo>
                    <a:pt x="263" y="0"/>
                  </a:lnTo>
                  <a:lnTo>
                    <a:pt x="267" y="0"/>
                  </a:lnTo>
                  <a:lnTo>
                    <a:pt x="325" y="0"/>
                  </a:lnTo>
                  <a:lnTo>
                    <a:pt x="328" y="0"/>
                  </a:lnTo>
                  <a:lnTo>
                    <a:pt x="331" y="2"/>
                  </a:lnTo>
                  <a:lnTo>
                    <a:pt x="334" y="5"/>
                  </a:lnTo>
                  <a:lnTo>
                    <a:pt x="335" y="7"/>
                  </a:lnTo>
                  <a:lnTo>
                    <a:pt x="421" y="268"/>
                  </a:lnTo>
                  <a:lnTo>
                    <a:pt x="500" y="9"/>
                  </a:lnTo>
                  <a:lnTo>
                    <a:pt x="502" y="6"/>
                  </a:lnTo>
                  <a:lnTo>
                    <a:pt x="503" y="3"/>
                  </a:lnTo>
                  <a:lnTo>
                    <a:pt x="507" y="2"/>
                  </a:lnTo>
                  <a:lnTo>
                    <a:pt x="510" y="2"/>
                  </a:lnTo>
                  <a:lnTo>
                    <a:pt x="577" y="2"/>
                  </a:lnTo>
                  <a:lnTo>
                    <a:pt x="582" y="3"/>
                  </a:lnTo>
                  <a:lnTo>
                    <a:pt x="587" y="6"/>
                  </a:lnTo>
                  <a:lnTo>
                    <a:pt x="588" y="10"/>
                  </a:lnTo>
                  <a:lnTo>
                    <a:pt x="588" y="16"/>
                  </a:lnTo>
                  <a:lnTo>
                    <a:pt x="461" y="389"/>
                  </a:lnTo>
                  <a:lnTo>
                    <a:pt x="459" y="394"/>
                  </a:lnTo>
                  <a:lnTo>
                    <a:pt x="457" y="395"/>
                  </a:lnTo>
                  <a:lnTo>
                    <a:pt x="454" y="396"/>
                  </a:lnTo>
                  <a:lnTo>
                    <a:pt x="451" y="398"/>
                  </a:lnTo>
                  <a:lnTo>
                    <a:pt x="392" y="398"/>
                  </a:lnTo>
                  <a:lnTo>
                    <a:pt x="387" y="396"/>
                  </a:lnTo>
                  <a:lnTo>
                    <a:pt x="384" y="395"/>
                  </a:lnTo>
                  <a:lnTo>
                    <a:pt x="382" y="394"/>
                  </a:lnTo>
                  <a:lnTo>
                    <a:pt x="380" y="391"/>
                  </a:lnTo>
                  <a:lnTo>
                    <a:pt x="294" y="140"/>
                  </a:lnTo>
                  <a:lnTo>
                    <a:pt x="208" y="391"/>
                  </a:lnTo>
                  <a:lnTo>
                    <a:pt x="206" y="394"/>
                  </a:lnTo>
                  <a:lnTo>
                    <a:pt x="204" y="395"/>
                  </a:lnTo>
                  <a:lnTo>
                    <a:pt x="201" y="396"/>
                  </a:lnTo>
                  <a:lnTo>
                    <a:pt x="198" y="398"/>
                  </a:lnTo>
                  <a:lnTo>
                    <a:pt x="139" y="398"/>
                  </a:lnTo>
                  <a:lnTo>
                    <a:pt x="134" y="396"/>
                  </a:lnTo>
                  <a:lnTo>
                    <a:pt x="132" y="395"/>
                  </a:lnTo>
                  <a:lnTo>
                    <a:pt x="130" y="394"/>
                  </a:lnTo>
                  <a:lnTo>
                    <a:pt x="127" y="389"/>
                  </a:lnTo>
                  <a:lnTo>
                    <a:pt x="2" y="16"/>
                  </a:lnTo>
                  <a:lnTo>
                    <a:pt x="0" y="10"/>
                  </a:lnTo>
                  <a:lnTo>
                    <a:pt x="3" y="6"/>
                  </a:lnTo>
                  <a:lnTo>
                    <a:pt x="7" y="3"/>
                  </a:lnTo>
                  <a:lnTo>
                    <a:pt x="11" y="2"/>
                  </a:lnTo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auto">
            <a:xfrm>
              <a:off x="12389803" y="4441191"/>
              <a:ext cx="158750" cy="207962"/>
            </a:xfrm>
            <a:custGeom>
              <a:avLst/>
              <a:gdLst>
                <a:gd name="T0" fmla="*/ 6350 w 300"/>
                <a:gd name="T1" fmla="*/ 0 h 393"/>
                <a:gd name="T2" fmla="*/ 151342 w 300"/>
                <a:gd name="T3" fmla="*/ 0 h 393"/>
                <a:gd name="T4" fmla="*/ 151342 w 300"/>
                <a:gd name="T5" fmla="*/ 0 h 393"/>
                <a:gd name="T6" fmla="*/ 153458 w 300"/>
                <a:gd name="T7" fmla="*/ 0 h 393"/>
                <a:gd name="T8" fmla="*/ 155575 w 300"/>
                <a:gd name="T9" fmla="*/ 1587 h 393"/>
                <a:gd name="T10" fmla="*/ 157163 w 300"/>
                <a:gd name="T11" fmla="*/ 3704 h 393"/>
                <a:gd name="T12" fmla="*/ 157163 w 300"/>
                <a:gd name="T13" fmla="*/ 5821 h 393"/>
                <a:gd name="T14" fmla="*/ 157163 w 300"/>
                <a:gd name="T15" fmla="*/ 34396 h 393"/>
                <a:gd name="T16" fmla="*/ 157163 w 300"/>
                <a:gd name="T17" fmla="*/ 34396 h 393"/>
                <a:gd name="T18" fmla="*/ 157163 w 300"/>
                <a:gd name="T19" fmla="*/ 36512 h 393"/>
                <a:gd name="T20" fmla="*/ 155575 w 300"/>
                <a:gd name="T21" fmla="*/ 38629 h 393"/>
                <a:gd name="T22" fmla="*/ 153458 w 300"/>
                <a:gd name="T23" fmla="*/ 40217 h 393"/>
                <a:gd name="T24" fmla="*/ 151342 w 300"/>
                <a:gd name="T25" fmla="*/ 40217 h 393"/>
                <a:gd name="T26" fmla="*/ 45508 w 300"/>
                <a:gd name="T27" fmla="*/ 40217 h 393"/>
                <a:gd name="T28" fmla="*/ 45508 w 300"/>
                <a:gd name="T29" fmla="*/ 83079 h 393"/>
                <a:gd name="T30" fmla="*/ 137583 w 300"/>
                <a:gd name="T31" fmla="*/ 83079 h 393"/>
                <a:gd name="T32" fmla="*/ 137583 w 300"/>
                <a:gd name="T33" fmla="*/ 83079 h 393"/>
                <a:gd name="T34" fmla="*/ 140758 w 300"/>
                <a:gd name="T35" fmla="*/ 83079 h 393"/>
                <a:gd name="T36" fmla="*/ 142346 w 300"/>
                <a:gd name="T37" fmla="*/ 84666 h 393"/>
                <a:gd name="T38" fmla="*/ 143933 w 300"/>
                <a:gd name="T39" fmla="*/ 85725 h 393"/>
                <a:gd name="T40" fmla="*/ 143933 w 300"/>
                <a:gd name="T41" fmla="*/ 88900 h 393"/>
                <a:gd name="T42" fmla="*/ 143933 w 300"/>
                <a:gd name="T43" fmla="*/ 117475 h 393"/>
                <a:gd name="T44" fmla="*/ 143933 w 300"/>
                <a:gd name="T45" fmla="*/ 117475 h 393"/>
                <a:gd name="T46" fmla="*/ 143933 w 300"/>
                <a:gd name="T47" fmla="*/ 119591 h 393"/>
                <a:gd name="T48" fmla="*/ 142346 w 300"/>
                <a:gd name="T49" fmla="*/ 121708 h 393"/>
                <a:gd name="T50" fmla="*/ 140758 w 300"/>
                <a:gd name="T51" fmla="*/ 122766 h 393"/>
                <a:gd name="T52" fmla="*/ 137583 w 300"/>
                <a:gd name="T53" fmla="*/ 123296 h 393"/>
                <a:gd name="T54" fmla="*/ 45508 w 300"/>
                <a:gd name="T55" fmla="*/ 123296 h 393"/>
                <a:gd name="T56" fmla="*/ 45508 w 300"/>
                <a:gd name="T57" fmla="*/ 166687 h 393"/>
                <a:gd name="T58" fmla="*/ 152400 w 300"/>
                <a:gd name="T59" fmla="*/ 166687 h 393"/>
                <a:gd name="T60" fmla="*/ 152400 w 300"/>
                <a:gd name="T61" fmla="*/ 166687 h 393"/>
                <a:gd name="T62" fmla="*/ 155046 w 300"/>
                <a:gd name="T63" fmla="*/ 167745 h 393"/>
                <a:gd name="T64" fmla="*/ 157163 w 300"/>
                <a:gd name="T65" fmla="*/ 168804 h 393"/>
                <a:gd name="T66" fmla="*/ 158750 w 300"/>
                <a:gd name="T67" fmla="*/ 170391 h 393"/>
                <a:gd name="T68" fmla="*/ 158750 w 300"/>
                <a:gd name="T69" fmla="*/ 172508 h 393"/>
                <a:gd name="T70" fmla="*/ 158750 w 300"/>
                <a:gd name="T71" fmla="*/ 202141 h 393"/>
                <a:gd name="T72" fmla="*/ 158750 w 300"/>
                <a:gd name="T73" fmla="*/ 202141 h 393"/>
                <a:gd name="T74" fmla="*/ 158750 w 300"/>
                <a:gd name="T75" fmla="*/ 204258 h 393"/>
                <a:gd name="T76" fmla="*/ 157163 w 300"/>
                <a:gd name="T77" fmla="*/ 206375 h 393"/>
                <a:gd name="T78" fmla="*/ 155046 w 300"/>
                <a:gd name="T79" fmla="*/ 207433 h 393"/>
                <a:gd name="T80" fmla="*/ 152400 w 300"/>
                <a:gd name="T81" fmla="*/ 207962 h 393"/>
                <a:gd name="T82" fmla="*/ 6350 w 300"/>
                <a:gd name="T83" fmla="*/ 207962 h 393"/>
                <a:gd name="T84" fmla="*/ 6350 w 300"/>
                <a:gd name="T85" fmla="*/ 207962 h 393"/>
                <a:gd name="T86" fmla="*/ 3704 w 300"/>
                <a:gd name="T87" fmla="*/ 207433 h 393"/>
                <a:gd name="T88" fmla="*/ 2117 w 300"/>
                <a:gd name="T89" fmla="*/ 206375 h 393"/>
                <a:gd name="T90" fmla="*/ 1058 w 300"/>
                <a:gd name="T91" fmla="*/ 204258 h 393"/>
                <a:gd name="T92" fmla="*/ 0 w 300"/>
                <a:gd name="T93" fmla="*/ 202141 h 393"/>
                <a:gd name="T94" fmla="*/ 0 w 300"/>
                <a:gd name="T95" fmla="*/ 5821 h 393"/>
                <a:gd name="T96" fmla="*/ 0 w 300"/>
                <a:gd name="T97" fmla="*/ 5821 h 393"/>
                <a:gd name="T98" fmla="*/ 1058 w 300"/>
                <a:gd name="T99" fmla="*/ 3704 h 393"/>
                <a:gd name="T100" fmla="*/ 2117 w 300"/>
                <a:gd name="T101" fmla="*/ 1587 h 393"/>
                <a:gd name="T102" fmla="*/ 3704 w 300"/>
                <a:gd name="T103" fmla="*/ 0 h 393"/>
                <a:gd name="T104" fmla="*/ 6350 w 300"/>
                <a:gd name="T105" fmla="*/ 0 h 39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00" h="393">
                  <a:moveTo>
                    <a:pt x="12" y="0"/>
                  </a:moveTo>
                  <a:lnTo>
                    <a:pt x="286" y="0"/>
                  </a:lnTo>
                  <a:lnTo>
                    <a:pt x="290" y="0"/>
                  </a:lnTo>
                  <a:lnTo>
                    <a:pt x="294" y="3"/>
                  </a:lnTo>
                  <a:lnTo>
                    <a:pt x="297" y="7"/>
                  </a:lnTo>
                  <a:lnTo>
                    <a:pt x="297" y="11"/>
                  </a:lnTo>
                  <a:lnTo>
                    <a:pt x="297" y="65"/>
                  </a:lnTo>
                  <a:lnTo>
                    <a:pt x="297" y="69"/>
                  </a:lnTo>
                  <a:lnTo>
                    <a:pt x="294" y="73"/>
                  </a:lnTo>
                  <a:lnTo>
                    <a:pt x="290" y="76"/>
                  </a:lnTo>
                  <a:lnTo>
                    <a:pt x="286" y="76"/>
                  </a:lnTo>
                  <a:lnTo>
                    <a:pt x="86" y="76"/>
                  </a:lnTo>
                  <a:lnTo>
                    <a:pt x="86" y="157"/>
                  </a:lnTo>
                  <a:lnTo>
                    <a:pt x="260" y="157"/>
                  </a:lnTo>
                  <a:lnTo>
                    <a:pt x="266" y="157"/>
                  </a:lnTo>
                  <a:lnTo>
                    <a:pt x="269" y="160"/>
                  </a:lnTo>
                  <a:lnTo>
                    <a:pt x="272" y="162"/>
                  </a:lnTo>
                  <a:lnTo>
                    <a:pt x="272" y="168"/>
                  </a:lnTo>
                  <a:lnTo>
                    <a:pt x="272" y="222"/>
                  </a:lnTo>
                  <a:lnTo>
                    <a:pt x="272" y="226"/>
                  </a:lnTo>
                  <a:lnTo>
                    <a:pt x="269" y="230"/>
                  </a:lnTo>
                  <a:lnTo>
                    <a:pt x="266" y="232"/>
                  </a:lnTo>
                  <a:lnTo>
                    <a:pt x="260" y="233"/>
                  </a:lnTo>
                  <a:lnTo>
                    <a:pt x="86" y="233"/>
                  </a:lnTo>
                  <a:lnTo>
                    <a:pt x="86" y="315"/>
                  </a:lnTo>
                  <a:lnTo>
                    <a:pt x="288" y="315"/>
                  </a:lnTo>
                  <a:lnTo>
                    <a:pt x="293" y="317"/>
                  </a:lnTo>
                  <a:lnTo>
                    <a:pt x="297" y="319"/>
                  </a:lnTo>
                  <a:lnTo>
                    <a:pt x="300" y="322"/>
                  </a:lnTo>
                  <a:lnTo>
                    <a:pt x="300" y="326"/>
                  </a:lnTo>
                  <a:lnTo>
                    <a:pt x="300" y="382"/>
                  </a:lnTo>
                  <a:lnTo>
                    <a:pt x="300" y="386"/>
                  </a:lnTo>
                  <a:lnTo>
                    <a:pt x="297" y="390"/>
                  </a:lnTo>
                  <a:lnTo>
                    <a:pt x="293" y="392"/>
                  </a:lnTo>
                  <a:lnTo>
                    <a:pt x="288" y="393"/>
                  </a:lnTo>
                  <a:lnTo>
                    <a:pt x="12" y="393"/>
                  </a:lnTo>
                  <a:lnTo>
                    <a:pt x="7" y="392"/>
                  </a:lnTo>
                  <a:lnTo>
                    <a:pt x="4" y="390"/>
                  </a:lnTo>
                  <a:lnTo>
                    <a:pt x="2" y="386"/>
                  </a:lnTo>
                  <a:lnTo>
                    <a:pt x="0" y="382"/>
                  </a:lnTo>
                  <a:lnTo>
                    <a:pt x="0" y="11"/>
                  </a:lnTo>
                  <a:lnTo>
                    <a:pt x="2" y="7"/>
                  </a:lnTo>
                  <a:lnTo>
                    <a:pt x="4" y="3"/>
                  </a:lnTo>
                  <a:lnTo>
                    <a:pt x="7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auto">
            <a:xfrm>
              <a:off x="12389803" y="4441191"/>
              <a:ext cx="158750" cy="207962"/>
            </a:xfrm>
            <a:custGeom>
              <a:avLst/>
              <a:gdLst>
                <a:gd name="T0" fmla="*/ 6350 w 300"/>
                <a:gd name="T1" fmla="*/ 0 h 393"/>
                <a:gd name="T2" fmla="*/ 151342 w 300"/>
                <a:gd name="T3" fmla="*/ 0 h 393"/>
                <a:gd name="T4" fmla="*/ 151342 w 300"/>
                <a:gd name="T5" fmla="*/ 0 h 393"/>
                <a:gd name="T6" fmla="*/ 153458 w 300"/>
                <a:gd name="T7" fmla="*/ 0 h 393"/>
                <a:gd name="T8" fmla="*/ 155575 w 300"/>
                <a:gd name="T9" fmla="*/ 1587 h 393"/>
                <a:gd name="T10" fmla="*/ 157163 w 300"/>
                <a:gd name="T11" fmla="*/ 3704 h 393"/>
                <a:gd name="T12" fmla="*/ 157163 w 300"/>
                <a:gd name="T13" fmla="*/ 5821 h 393"/>
                <a:gd name="T14" fmla="*/ 157163 w 300"/>
                <a:gd name="T15" fmla="*/ 34396 h 393"/>
                <a:gd name="T16" fmla="*/ 157163 w 300"/>
                <a:gd name="T17" fmla="*/ 34396 h 393"/>
                <a:gd name="T18" fmla="*/ 157163 w 300"/>
                <a:gd name="T19" fmla="*/ 36512 h 393"/>
                <a:gd name="T20" fmla="*/ 155575 w 300"/>
                <a:gd name="T21" fmla="*/ 38629 h 393"/>
                <a:gd name="T22" fmla="*/ 153458 w 300"/>
                <a:gd name="T23" fmla="*/ 40217 h 393"/>
                <a:gd name="T24" fmla="*/ 151342 w 300"/>
                <a:gd name="T25" fmla="*/ 40217 h 393"/>
                <a:gd name="T26" fmla="*/ 45508 w 300"/>
                <a:gd name="T27" fmla="*/ 40217 h 393"/>
                <a:gd name="T28" fmla="*/ 45508 w 300"/>
                <a:gd name="T29" fmla="*/ 83079 h 393"/>
                <a:gd name="T30" fmla="*/ 137583 w 300"/>
                <a:gd name="T31" fmla="*/ 83079 h 393"/>
                <a:gd name="T32" fmla="*/ 137583 w 300"/>
                <a:gd name="T33" fmla="*/ 83079 h 393"/>
                <a:gd name="T34" fmla="*/ 140758 w 300"/>
                <a:gd name="T35" fmla="*/ 83079 h 393"/>
                <a:gd name="T36" fmla="*/ 142346 w 300"/>
                <a:gd name="T37" fmla="*/ 84666 h 393"/>
                <a:gd name="T38" fmla="*/ 143933 w 300"/>
                <a:gd name="T39" fmla="*/ 85725 h 393"/>
                <a:gd name="T40" fmla="*/ 143933 w 300"/>
                <a:gd name="T41" fmla="*/ 88900 h 393"/>
                <a:gd name="T42" fmla="*/ 143933 w 300"/>
                <a:gd name="T43" fmla="*/ 117475 h 393"/>
                <a:gd name="T44" fmla="*/ 143933 w 300"/>
                <a:gd name="T45" fmla="*/ 117475 h 393"/>
                <a:gd name="T46" fmla="*/ 143933 w 300"/>
                <a:gd name="T47" fmla="*/ 119591 h 393"/>
                <a:gd name="T48" fmla="*/ 142346 w 300"/>
                <a:gd name="T49" fmla="*/ 121708 h 393"/>
                <a:gd name="T50" fmla="*/ 140758 w 300"/>
                <a:gd name="T51" fmla="*/ 122766 h 393"/>
                <a:gd name="T52" fmla="*/ 137583 w 300"/>
                <a:gd name="T53" fmla="*/ 123296 h 393"/>
                <a:gd name="T54" fmla="*/ 45508 w 300"/>
                <a:gd name="T55" fmla="*/ 123296 h 393"/>
                <a:gd name="T56" fmla="*/ 45508 w 300"/>
                <a:gd name="T57" fmla="*/ 166687 h 393"/>
                <a:gd name="T58" fmla="*/ 152400 w 300"/>
                <a:gd name="T59" fmla="*/ 166687 h 393"/>
                <a:gd name="T60" fmla="*/ 152400 w 300"/>
                <a:gd name="T61" fmla="*/ 166687 h 393"/>
                <a:gd name="T62" fmla="*/ 155046 w 300"/>
                <a:gd name="T63" fmla="*/ 167745 h 393"/>
                <a:gd name="T64" fmla="*/ 157163 w 300"/>
                <a:gd name="T65" fmla="*/ 168804 h 393"/>
                <a:gd name="T66" fmla="*/ 158750 w 300"/>
                <a:gd name="T67" fmla="*/ 170391 h 393"/>
                <a:gd name="T68" fmla="*/ 158750 w 300"/>
                <a:gd name="T69" fmla="*/ 172508 h 393"/>
                <a:gd name="T70" fmla="*/ 158750 w 300"/>
                <a:gd name="T71" fmla="*/ 202141 h 393"/>
                <a:gd name="T72" fmla="*/ 158750 w 300"/>
                <a:gd name="T73" fmla="*/ 202141 h 393"/>
                <a:gd name="T74" fmla="*/ 158750 w 300"/>
                <a:gd name="T75" fmla="*/ 204258 h 393"/>
                <a:gd name="T76" fmla="*/ 157163 w 300"/>
                <a:gd name="T77" fmla="*/ 206375 h 393"/>
                <a:gd name="T78" fmla="*/ 155046 w 300"/>
                <a:gd name="T79" fmla="*/ 207433 h 393"/>
                <a:gd name="T80" fmla="*/ 152400 w 300"/>
                <a:gd name="T81" fmla="*/ 207962 h 393"/>
                <a:gd name="T82" fmla="*/ 6350 w 300"/>
                <a:gd name="T83" fmla="*/ 207962 h 393"/>
                <a:gd name="T84" fmla="*/ 6350 w 300"/>
                <a:gd name="T85" fmla="*/ 207962 h 393"/>
                <a:gd name="T86" fmla="*/ 3704 w 300"/>
                <a:gd name="T87" fmla="*/ 207433 h 393"/>
                <a:gd name="T88" fmla="*/ 2117 w 300"/>
                <a:gd name="T89" fmla="*/ 206375 h 393"/>
                <a:gd name="T90" fmla="*/ 1058 w 300"/>
                <a:gd name="T91" fmla="*/ 204258 h 393"/>
                <a:gd name="T92" fmla="*/ 0 w 300"/>
                <a:gd name="T93" fmla="*/ 202141 h 393"/>
                <a:gd name="T94" fmla="*/ 0 w 300"/>
                <a:gd name="T95" fmla="*/ 5821 h 393"/>
                <a:gd name="T96" fmla="*/ 0 w 300"/>
                <a:gd name="T97" fmla="*/ 5821 h 393"/>
                <a:gd name="T98" fmla="*/ 1058 w 300"/>
                <a:gd name="T99" fmla="*/ 3704 h 393"/>
                <a:gd name="T100" fmla="*/ 2117 w 300"/>
                <a:gd name="T101" fmla="*/ 1587 h 393"/>
                <a:gd name="T102" fmla="*/ 3704 w 300"/>
                <a:gd name="T103" fmla="*/ 0 h 393"/>
                <a:gd name="T104" fmla="*/ 6350 w 300"/>
                <a:gd name="T105" fmla="*/ 0 h 39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00" h="393">
                  <a:moveTo>
                    <a:pt x="12" y="0"/>
                  </a:moveTo>
                  <a:lnTo>
                    <a:pt x="286" y="0"/>
                  </a:lnTo>
                  <a:lnTo>
                    <a:pt x="290" y="0"/>
                  </a:lnTo>
                  <a:lnTo>
                    <a:pt x="294" y="3"/>
                  </a:lnTo>
                  <a:lnTo>
                    <a:pt x="297" y="7"/>
                  </a:lnTo>
                  <a:lnTo>
                    <a:pt x="297" y="11"/>
                  </a:lnTo>
                  <a:lnTo>
                    <a:pt x="297" y="65"/>
                  </a:lnTo>
                  <a:lnTo>
                    <a:pt x="297" y="69"/>
                  </a:lnTo>
                  <a:lnTo>
                    <a:pt x="294" y="73"/>
                  </a:lnTo>
                  <a:lnTo>
                    <a:pt x="290" y="76"/>
                  </a:lnTo>
                  <a:lnTo>
                    <a:pt x="286" y="76"/>
                  </a:lnTo>
                  <a:lnTo>
                    <a:pt x="86" y="76"/>
                  </a:lnTo>
                  <a:lnTo>
                    <a:pt x="86" y="157"/>
                  </a:lnTo>
                  <a:lnTo>
                    <a:pt x="260" y="157"/>
                  </a:lnTo>
                  <a:lnTo>
                    <a:pt x="266" y="157"/>
                  </a:lnTo>
                  <a:lnTo>
                    <a:pt x="269" y="160"/>
                  </a:lnTo>
                  <a:lnTo>
                    <a:pt x="272" y="162"/>
                  </a:lnTo>
                  <a:lnTo>
                    <a:pt x="272" y="168"/>
                  </a:lnTo>
                  <a:lnTo>
                    <a:pt x="272" y="222"/>
                  </a:lnTo>
                  <a:lnTo>
                    <a:pt x="272" y="226"/>
                  </a:lnTo>
                  <a:lnTo>
                    <a:pt x="269" y="230"/>
                  </a:lnTo>
                  <a:lnTo>
                    <a:pt x="266" y="232"/>
                  </a:lnTo>
                  <a:lnTo>
                    <a:pt x="260" y="233"/>
                  </a:lnTo>
                  <a:lnTo>
                    <a:pt x="86" y="233"/>
                  </a:lnTo>
                  <a:lnTo>
                    <a:pt x="86" y="315"/>
                  </a:lnTo>
                  <a:lnTo>
                    <a:pt x="288" y="315"/>
                  </a:lnTo>
                  <a:lnTo>
                    <a:pt x="293" y="317"/>
                  </a:lnTo>
                  <a:lnTo>
                    <a:pt x="297" y="319"/>
                  </a:lnTo>
                  <a:lnTo>
                    <a:pt x="300" y="322"/>
                  </a:lnTo>
                  <a:lnTo>
                    <a:pt x="300" y="326"/>
                  </a:lnTo>
                  <a:lnTo>
                    <a:pt x="300" y="382"/>
                  </a:lnTo>
                  <a:lnTo>
                    <a:pt x="300" y="386"/>
                  </a:lnTo>
                  <a:lnTo>
                    <a:pt x="297" y="390"/>
                  </a:lnTo>
                  <a:lnTo>
                    <a:pt x="293" y="392"/>
                  </a:lnTo>
                  <a:lnTo>
                    <a:pt x="288" y="393"/>
                  </a:lnTo>
                  <a:lnTo>
                    <a:pt x="12" y="393"/>
                  </a:lnTo>
                  <a:lnTo>
                    <a:pt x="7" y="392"/>
                  </a:lnTo>
                  <a:lnTo>
                    <a:pt x="4" y="390"/>
                  </a:lnTo>
                  <a:lnTo>
                    <a:pt x="2" y="386"/>
                  </a:lnTo>
                  <a:lnTo>
                    <a:pt x="0" y="382"/>
                  </a:lnTo>
                  <a:lnTo>
                    <a:pt x="0" y="11"/>
                  </a:lnTo>
                  <a:lnTo>
                    <a:pt x="2" y="7"/>
                  </a:lnTo>
                  <a:lnTo>
                    <a:pt x="4" y="3"/>
                  </a:lnTo>
                  <a:lnTo>
                    <a:pt x="7" y="0"/>
                  </a:lnTo>
                  <a:lnTo>
                    <a:pt x="12" y="0"/>
                  </a:lnTo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auto">
            <a:xfrm>
              <a:off x="12580303" y="4441191"/>
              <a:ext cx="174625" cy="207962"/>
            </a:xfrm>
            <a:custGeom>
              <a:avLst/>
              <a:gdLst>
                <a:gd name="T0" fmla="*/ 5308 w 329"/>
                <a:gd name="T1" fmla="*/ 207962 h 393"/>
                <a:gd name="T2" fmla="*/ 3185 w 329"/>
                <a:gd name="T3" fmla="*/ 207433 h 393"/>
                <a:gd name="T4" fmla="*/ 0 w 329"/>
                <a:gd name="T5" fmla="*/ 204258 h 393"/>
                <a:gd name="T6" fmla="*/ 0 w 329"/>
                <a:gd name="T7" fmla="*/ 5821 h 393"/>
                <a:gd name="T8" fmla="*/ 0 w 329"/>
                <a:gd name="T9" fmla="*/ 3704 h 393"/>
                <a:gd name="T10" fmla="*/ 3185 w 329"/>
                <a:gd name="T11" fmla="*/ 0 h 393"/>
                <a:gd name="T12" fmla="*/ 95540 w 329"/>
                <a:gd name="T13" fmla="*/ 0 h 393"/>
                <a:gd name="T14" fmla="*/ 105093 w 329"/>
                <a:gd name="T15" fmla="*/ 0 h 393"/>
                <a:gd name="T16" fmla="*/ 122078 w 329"/>
                <a:gd name="T17" fmla="*/ 2646 h 393"/>
                <a:gd name="T18" fmla="*/ 137471 w 329"/>
                <a:gd name="T19" fmla="*/ 7937 h 393"/>
                <a:gd name="T20" fmla="*/ 150209 w 329"/>
                <a:gd name="T21" fmla="*/ 16404 h 393"/>
                <a:gd name="T22" fmla="*/ 156048 w 329"/>
                <a:gd name="T23" fmla="*/ 20637 h 393"/>
                <a:gd name="T24" fmla="*/ 163479 w 329"/>
                <a:gd name="T25" fmla="*/ 30692 h 393"/>
                <a:gd name="T26" fmla="*/ 168786 w 329"/>
                <a:gd name="T27" fmla="*/ 41804 h 393"/>
                <a:gd name="T28" fmla="*/ 172502 w 329"/>
                <a:gd name="T29" fmla="*/ 54504 h 393"/>
                <a:gd name="T30" fmla="*/ 174094 w 329"/>
                <a:gd name="T31" fmla="*/ 68792 h 393"/>
                <a:gd name="T32" fmla="*/ 174094 w 329"/>
                <a:gd name="T33" fmla="*/ 68792 h 393"/>
                <a:gd name="T34" fmla="*/ 170379 w 329"/>
                <a:gd name="T35" fmla="*/ 92075 h 393"/>
                <a:gd name="T36" fmla="*/ 161356 w 329"/>
                <a:gd name="T37" fmla="*/ 110066 h 393"/>
                <a:gd name="T38" fmla="*/ 147025 w 329"/>
                <a:gd name="T39" fmla="*/ 124354 h 393"/>
                <a:gd name="T40" fmla="*/ 128978 w 329"/>
                <a:gd name="T41" fmla="*/ 133879 h 393"/>
                <a:gd name="T42" fmla="*/ 173563 w 329"/>
                <a:gd name="T43" fmla="*/ 198437 h 393"/>
                <a:gd name="T44" fmla="*/ 174625 w 329"/>
                <a:gd name="T45" fmla="*/ 202141 h 393"/>
                <a:gd name="T46" fmla="*/ 171971 w 329"/>
                <a:gd name="T47" fmla="*/ 207433 h 393"/>
                <a:gd name="T48" fmla="*/ 168786 w 329"/>
                <a:gd name="T49" fmla="*/ 207962 h 393"/>
                <a:gd name="T50" fmla="*/ 130040 w 329"/>
                <a:gd name="T51" fmla="*/ 207962 h 393"/>
                <a:gd name="T52" fmla="*/ 124732 w 329"/>
                <a:gd name="T53" fmla="*/ 204787 h 393"/>
                <a:gd name="T54" fmla="*/ 82801 w 329"/>
                <a:gd name="T55" fmla="*/ 142875 h 393"/>
                <a:gd name="T56" fmla="*/ 81739 w 329"/>
                <a:gd name="T57" fmla="*/ 139170 h 393"/>
                <a:gd name="T58" fmla="*/ 81739 w 329"/>
                <a:gd name="T59" fmla="*/ 103187 h 393"/>
                <a:gd name="T60" fmla="*/ 83332 w 329"/>
                <a:gd name="T61" fmla="*/ 101071 h 393"/>
                <a:gd name="T62" fmla="*/ 92355 w 329"/>
                <a:gd name="T63" fmla="*/ 101071 h 393"/>
                <a:gd name="T64" fmla="*/ 107217 w 329"/>
                <a:gd name="T65" fmla="*/ 98425 h 393"/>
                <a:gd name="T66" fmla="*/ 117832 w 329"/>
                <a:gd name="T67" fmla="*/ 92604 h 393"/>
                <a:gd name="T68" fmla="*/ 124732 w 329"/>
                <a:gd name="T69" fmla="*/ 83608 h 393"/>
                <a:gd name="T70" fmla="*/ 127386 w 329"/>
                <a:gd name="T71" fmla="*/ 71966 h 393"/>
                <a:gd name="T72" fmla="*/ 127386 w 329"/>
                <a:gd name="T73" fmla="*/ 70908 h 393"/>
                <a:gd name="T74" fmla="*/ 124732 w 329"/>
                <a:gd name="T75" fmla="*/ 57679 h 393"/>
                <a:gd name="T76" fmla="*/ 117832 w 329"/>
                <a:gd name="T77" fmla="*/ 48683 h 393"/>
                <a:gd name="T78" fmla="*/ 106686 w 329"/>
                <a:gd name="T79" fmla="*/ 43392 h 393"/>
                <a:gd name="T80" fmla="*/ 91824 w 329"/>
                <a:gd name="T81" fmla="*/ 41275 h 393"/>
                <a:gd name="T82" fmla="*/ 45647 w 329"/>
                <a:gd name="T83" fmla="*/ 202141 h 393"/>
                <a:gd name="T84" fmla="*/ 45116 w 329"/>
                <a:gd name="T85" fmla="*/ 204258 h 393"/>
                <a:gd name="T86" fmla="*/ 41931 w 329"/>
                <a:gd name="T87" fmla="*/ 207433 h 393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29" h="393">
                  <a:moveTo>
                    <a:pt x="75" y="393"/>
                  </a:moveTo>
                  <a:lnTo>
                    <a:pt x="10" y="393"/>
                  </a:lnTo>
                  <a:lnTo>
                    <a:pt x="6" y="392"/>
                  </a:lnTo>
                  <a:lnTo>
                    <a:pt x="3" y="390"/>
                  </a:lnTo>
                  <a:lnTo>
                    <a:pt x="0" y="386"/>
                  </a:lnTo>
                  <a:lnTo>
                    <a:pt x="0" y="382"/>
                  </a:lnTo>
                  <a:lnTo>
                    <a:pt x="0" y="11"/>
                  </a:lnTo>
                  <a:lnTo>
                    <a:pt x="0" y="7"/>
                  </a:lnTo>
                  <a:lnTo>
                    <a:pt x="3" y="3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80" y="0"/>
                  </a:lnTo>
                  <a:lnTo>
                    <a:pt x="198" y="0"/>
                  </a:lnTo>
                  <a:lnTo>
                    <a:pt x="215" y="3"/>
                  </a:lnTo>
                  <a:lnTo>
                    <a:pt x="230" y="5"/>
                  </a:lnTo>
                  <a:lnTo>
                    <a:pt x="246" y="10"/>
                  </a:lnTo>
                  <a:lnTo>
                    <a:pt x="259" y="15"/>
                  </a:lnTo>
                  <a:lnTo>
                    <a:pt x="271" y="22"/>
                  </a:lnTo>
                  <a:lnTo>
                    <a:pt x="283" y="31"/>
                  </a:lnTo>
                  <a:lnTo>
                    <a:pt x="294" y="39"/>
                  </a:lnTo>
                  <a:lnTo>
                    <a:pt x="301" y="48"/>
                  </a:lnTo>
                  <a:lnTo>
                    <a:pt x="308" y="58"/>
                  </a:lnTo>
                  <a:lnTo>
                    <a:pt x="314" y="68"/>
                  </a:lnTo>
                  <a:lnTo>
                    <a:pt x="318" y="79"/>
                  </a:lnTo>
                  <a:lnTo>
                    <a:pt x="322" y="90"/>
                  </a:lnTo>
                  <a:lnTo>
                    <a:pt x="325" y="103"/>
                  </a:lnTo>
                  <a:lnTo>
                    <a:pt x="327" y="116"/>
                  </a:lnTo>
                  <a:lnTo>
                    <a:pt x="328" y="130"/>
                  </a:lnTo>
                  <a:lnTo>
                    <a:pt x="325" y="152"/>
                  </a:lnTo>
                  <a:lnTo>
                    <a:pt x="321" y="174"/>
                  </a:lnTo>
                  <a:lnTo>
                    <a:pt x="314" y="192"/>
                  </a:lnTo>
                  <a:lnTo>
                    <a:pt x="304" y="208"/>
                  </a:lnTo>
                  <a:lnTo>
                    <a:pt x="291" y="222"/>
                  </a:lnTo>
                  <a:lnTo>
                    <a:pt x="277" y="235"/>
                  </a:lnTo>
                  <a:lnTo>
                    <a:pt x="262" y="244"/>
                  </a:lnTo>
                  <a:lnTo>
                    <a:pt x="243" y="253"/>
                  </a:lnTo>
                  <a:lnTo>
                    <a:pt x="327" y="375"/>
                  </a:lnTo>
                  <a:lnTo>
                    <a:pt x="328" y="379"/>
                  </a:lnTo>
                  <a:lnTo>
                    <a:pt x="329" y="382"/>
                  </a:lnTo>
                  <a:lnTo>
                    <a:pt x="328" y="387"/>
                  </a:lnTo>
                  <a:lnTo>
                    <a:pt x="324" y="392"/>
                  </a:lnTo>
                  <a:lnTo>
                    <a:pt x="321" y="393"/>
                  </a:lnTo>
                  <a:lnTo>
                    <a:pt x="318" y="393"/>
                  </a:lnTo>
                  <a:lnTo>
                    <a:pt x="245" y="393"/>
                  </a:lnTo>
                  <a:lnTo>
                    <a:pt x="239" y="392"/>
                  </a:lnTo>
                  <a:lnTo>
                    <a:pt x="235" y="387"/>
                  </a:lnTo>
                  <a:lnTo>
                    <a:pt x="156" y="270"/>
                  </a:lnTo>
                  <a:lnTo>
                    <a:pt x="154" y="267"/>
                  </a:lnTo>
                  <a:lnTo>
                    <a:pt x="154" y="263"/>
                  </a:lnTo>
                  <a:lnTo>
                    <a:pt x="154" y="195"/>
                  </a:lnTo>
                  <a:lnTo>
                    <a:pt x="156" y="192"/>
                  </a:lnTo>
                  <a:lnTo>
                    <a:pt x="157" y="191"/>
                  </a:lnTo>
                  <a:lnTo>
                    <a:pt x="174" y="191"/>
                  </a:lnTo>
                  <a:lnTo>
                    <a:pt x="188" y="189"/>
                  </a:lnTo>
                  <a:lnTo>
                    <a:pt x="202" y="186"/>
                  </a:lnTo>
                  <a:lnTo>
                    <a:pt x="214" y="182"/>
                  </a:lnTo>
                  <a:lnTo>
                    <a:pt x="222" y="175"/>
                  </a:lnTo>
                  <a:lnTo>
                    <a:pt x="230" y="167"/>
                  </a:lnTo>
                  <a:lnTo>
                    <a:pt x="235" y="158"/>
                  </a:lnTo>
                  <a:lnTo>
                    <a:pt x="239" y="147"/>
                  </a:lnTo>
                  <a:lnTo>
                    <a:pt x="240" y="136"/>
                  </a:lnTo>
                  <a:lnTo>
                    <a:pt x="240" y="134"/>
                  </a:lnTo>
                  <a:lnTo>
                    <a:pt x="239" y="120"/>
                  </a:lnTo>
                  <a:lnTo>
                    <a:pt x="235" y="109"/>
                  </a:lnTo>
                  <a:lnTo>
                    <a:pt x="229" y="100"/>
                  </a:lnTo>
                  <a:lnTo>
                    <a:pt x="222" y="92"/>
                  </a:lnTo>
                  <a:lnTo>
                    <a:pt x="212" y="86"/>
                  </a:lnTo>
                  <a:lnTo>
                    <a:pt x="201" y="82"/>
                  </a:lnTo>
                  <a:lnTo>
                    <a:pt x="187" y="79"/>
                  </a:lnTo>
                  <a:lnTo>
                    <a:pt x="173" y="78"/>
                  </a:lnTo>
                  <a:lnTo>
                    <a:pt x="86" y="78"/>
                  </a:lnTo>
                  <a:lnTo>
                    <a:pt x="86" y="382"/>
                  </a:lnTo>
                  <a:lnTo>
                    <a:pt x="85" y="386"/>
                  </a:lnTo>
                  <a:lnTo>
                    <a:pt x="82" y="390"/>
                  </a:lnTo>
                  <a:lnTo>
                    <a:pt x="79" y="392"/>
                  </a:lnTo>
                  <a:lnTo>
                    <a:pt x="75" y="393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auto">
            <a:xfrm>
              <a:off x="12580303" y="4441191"/>
              <a:ext cx="174625" cy="207962"/>
            </a:xfrm>
            <a:custGeom>
              <a:avLst/>
              <a:gdLst>
                <a:gd name="T0" fmla="*/ 5308 w 329"/>
                <a:gd name="T1" fmla="*/ 207962 h 393"/>
                <a:gd name="T2" fmla="*/ 3185 w 329"/>
                <a:gd name="T3" fmla="*/ 207433 h 393"/>
                <a:gd name="T4" fmla="*/ 0 w 329"/>
                <a:gd name="T5" fmla="*/ 204258 h 393"/>
                <a:gd name="T6" fmla="*/ 0 w 329"/>
                <a:gd name="T7" fmla="*/ 5821 h 393"/>
                <a:gd name="T8" fmla="*/ 0 w 329"/>
                <a:gd name="T9" fmla="*/ 3704 h 393"/>
                <a:gd name="T10" fmla="*/ 3185 w 329"/>
                <a:gd name="T11" fmla="*/ 0 h 393"/>
                <a:gd name="T12" fmla="*/ 95540 w 329"/>
                <a:gd name="T13" fmla="*/ 0 h 393"/>
                <a:gd name="T14" fmla="*/ 105093 w 329"/>
                <a:gd name="T15" fmla="*/ 0 h 393"/>
                <a:gd name="T16" fmla="*/ 122078 w 329"/>
                <a:gd name="T17" fmla="*/ 2646 h 393"/>
                <a:gd name="T18" fmla="*/ 137471 w 329"/>
                <a:gd name="T19" fmla="*/ 7937 h 393"/>
                <a:gd name="T20" fmla="*/ 150209 w 329"/>
                <a:gd name="T21" fmla="*/ 16404 h 393"/>
                <a:gd name="T22" fmla="*/ 156048 w 329"/>
                <a:gd name="T23" fmla="*/ 20637 h 393"/>
                <a:gd name="T24" fmla="*/ 163479 w 329"/>
                <a:gd name="T25" fmla="*/ 30692 h 393"/>
                <a:gd name="T26" fmla="*/ 168786 w 329"/>
                <a:gd name="T27" fmla="*/ 41804 h 393"/>
                <a:gd name="T28" fmla="*/ 172502 w 329"/>
                <a:gd name="T29" fmla="*/ 54504 h 393"/>
                <a:gd name="T30" fmla="*/ 174094 w 329"/>
                <a:gd name="T31" fmla="*/ 68792 h 393"/>
                <a:gd name="T32" fmla="*/ 174094 w 329"/>
                <a:gd name="T33" fmla="*/ 68792 h 393"/>
                <a:gd name="T34" fmla="*/ 170379 w 329"/>
                <a:gd name="T35" fmla="*/ 92075 h 393"/>
                <a:gd name="T36" fmla="*/ 161356 w 329"/>
                <a:gd name="T37" fmla="*/ 110066 h 393"/>
                <a:gd name="T38" fmla="*/ 147025 w 329"/>
                <a:gd name="T39" fmla="*/ 124354 h 393"/>
                <a:gd name="T40" fmla="*/ 128978 w 329"/>
                <a:gd name="T41" fmla="*/ 133879 h 393"/>
                <a:gd name="T42" fmla="*/ 173563 w 329"/>
                <a:gd name="T43" fmla="*/ 198437 h 393"/>
                <a:gd name="T44" fmla="*/ 174625 w 329"/>
                <a:gd name="T45" fmla="*/ 202141 h 393"/>
                <a:gd name="T46" fmla="*/ 171971 w 329"/>
                <a:gd name="T47" fmla="*/ 207433 h 393"/>
                <a:gd name="T48" fmla="*/ 168786 w 329"/>
                <a:gd name="T49" fmla="*/ 207962 h 393"/>
                <a:gd name="T50" fmla="*/ 130040 w 329"/>
                <a:gd name="T51" fmla="*/ 207962 h 393"/>
                <a:gd name="T52" fmla="*/ 124732 w 329"/>
                <a:gd name="T53" fmla="*/ 204787 h 393"/>
                <a:gd name="T54" fmla="*/ 82801 w 329"/>
                <a:gd name="T55" fmla="*/ 142875 h 393"/>
                <a:gd name="T56" fmla="*/ 81739 w 329"/>
                <a:gd name="T57" fmla="*/ 139170 h 393"/>
                <a:gd name="T58" fmla="*/ 81739 w 329"/>
                <a:gd name="T59" fmla="*/ 103187 h 393"/>
                <a:gd name="T60" fmla="*/ 83332 w 329"/>
                <a:gd name="T61" fmla="*/ 101071 h 393"/>
                <a:gd name="T62" fmla="*/ 92355 w 329"/>
                <a:gd name="T63" fmla="*/ 101071 h 393"/>
                <a:gd name="T64" fmla="*/ 107217 w 329"/>
                <a:gd name="T65" fmla="*/ 98425 h 393"/>
                <a:gd name="T66" fmla="*/ 117832 w 329"/>
                <a:gd name="T67" fmla="*/ 92604 h 393"/>
                <a:gd name="T68" fmla="*/ 124732 w 329"/>
                <a:gd name="T69" fmla="*/ 83608 h 393"/>
                <a:gd name="T70" fmla="*/ 127386 w 329"/>
                <a:gd name="T71" fmla="*/ 71966 h 393"/>
                <a:gd name="T72" fmla="*/ 127386 w 329"/>
                <a:gd name="T73" fmla="*/ 70908 h 393"/>
                <a:gd name="T74" fmla="*/ 124732 w 329"/>
                <a:gd name="T75" fmla="*/ 57679 h 393"/>
                <a:gd name="T76" fmla="*/ 117832 w 329"/>
                <a:gd name="T77" fmla="*/ 48683 h 393"/>
                <a:gd name="T78" fmla="*/ 106686 w 329"/>
                <a:gd name="T79" fmla="*/ 43392 h 393"/>
                <a:gd name="T80" fmla="*/ 91824 w 329"/>
                <a:gd name="T81" fmla="*/ 41275 h 393"/>
                <a:gd name="T82" fmla="*/ 45647 w 329"/>
                <a:gd name="T83" fmla="*/ 202141 h 393"/>
                <a:gd name="T84" fmla="*/ 45116 w 329"/>
                <a:gd name="T85" fmla="*/ 204258 h 393"/>
                <a:gd name="T86" fmla="*/ 41931 w 329"/>
                <a:gd name="T87" fmla="*/ 207433 h 393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29" h="393">
                  <a:moveTo>
                    <a:pt x="75" y="393"/>
                  </a:moveTo>
                  <a:lnTo>
                    <a:pt x="10" y="393"/>
                  </a:lnTo>
                  <a:lnTo>
                    <a:pt x="6" y="392"/>
                  </a:lnTo>
                  <a:lnTo>
                    <a:pt x="3" y="390"/>
                  </a:lnTo>
                  <a:lnTo>
                    <a:pt x="0" y="386"/>
                  </a:lnTo>
                  <a:lnTo>
                    <a:pt x="0" y="382"/>
                  </a:lnTo>
                  <a:lnTo>
                    <a:pt x="0" y="11"/>
                  </a:lnTo>
                  <a:lnTo>
                    <a:pt x="0" y="7"/>
                  </a:lnTo>
                  <a:lnTo>
                    <a:pt x="3" y="3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80" y="0"/>
                  </a:lnTo>
                  <a:lnTo>
                    <a:pt x="198" y="0"/>
                  </a:lnTo>
                  <a:lnTo>
                    <a:pt x="215" y="3"/>
                  </a:lnTo>
                  <a:lnTo>
                    <a:pt x="230" y="5"/>
                  </a:lnTo>
                  <a:lnTo>
                    <a:pt x="246" y="10"/>
                  </a:lnTo>
                  <a:lnTo>
                    <a:pt x="259" y="15"/>
                  </a:lnTo>
                  <a:lnTo>
                    <a:pt x="271" y="22"/>
                  </a:lnTo>
                  <a:lnTo>
                    <a:pt x="283" y="31"/>
                  </a:lnTo>
                  <a:lnTo>
                    <a:pt x="294" y="39"/>
                  </a:lnTo>
                  <a:lnTo>
                    <a:pt x="301" y="48"/>
                  </a:lnTo>
                  <a:lnTo>
                    <a:pt x="308" y="58"/>
                  </a:lnTo>
                  <a:lnTo>
                    <a:pt x="314" y="68"/>
                  </a:lnTo>
                  <a:lnTo>
                    <a:pt x="318" y="79"/>
                  </a:lnTo>
                  <a:lnTo>
                    <a:pt x="322" y="90"/>
                  </a:lnTo>
                  <a:lnTo>
                    <a:pt x="325" y="103"/>
                  </a:lnTo>
                  <a:lnTo>
                    <a:pt x="327" y="116"/>
                  </a:lnTo>
                  <a:lnTo>
                    <a:pt x="328" y="130"/>
                  </a:lnTo>
                  <a:lnTo>
                    <a:pt x="325" y="152"/>
                  </a:lnTo>
                  <a:lnTo>
                    <a:pt x="321" y="174"/>
                  </a:lnTo>
                  <a:lnTo>
                    <a:pt x="314" y="192"/>
                  </a:lnTo>
                  <a:lnTo>
                    <a:pt x="304" y="208"/>
                  </a:lnTo>
                  <a:lnTo>
                    <a:pt x="291" y="222"/>
                  </a:lnTo>
                  <a:lnTo>
                    <a:pt x="277" y="235"/>
                  </a:lnTo>
                  <a:lnTo>
                    <a:pt x="262" y="244"/>
                  </a:lnTo>
                  <a:lnTo>
                    <a:pt x="243" y="253"/>
                  </a:lnTo>
                  <a:lnTo>
                    <a:pt x="327" y="375"/>
                  </a:lnTo>
                  <a:lnTo>
                    <a:pt x="328" y="379"/>
                  </a:lnTo>
                  <a:lnTo>
                    <a:pt x="329" y="382"/>
                  </a:lnTo>
                  <a:lnTo>
                    <a:pt x="328" y="387"/>
                  </a:lnTo>
                  <a:lnTo>
                    <a:pt x="324" y="392"/>
                  </a:lnTo>
                  <a:lnTo>
                    <a:pt x="321" y="393"/>
                  </a:lnTo>
                  <a:lnTo>
                    <a:pt x="318" y="393"/>
                  </a:lnTo>
                  <a:lnTo>
                    <a:pt x="245" y="393"/>
                  </a:lnTo>
                  <a:lnTo>
                    <a:pt x="239" y="392"/>
                  </a:lnTo>
                  <a:lnTo>
                    <a:pt x="235" y="387"/>
                  </a:lnTo>
                  <a:lnTo>
                    <a:pt x="156" y="270"/>
                  </a:lnTo>
                  <a:lnTo>
                    <a:pt x="154" y="267"/>
                  </a:lnTo>
                  <a:lnTo>
                    <a:pt x="154" y="263"/>
                  </a:lnTo>
                  <a:lnTo>
                    <a:pt x="154" y="195"/>
                  </a:lnTo>
                  <a:lnTo>
                    <a:pt x="156" y="192"/>
                  </a:lnTo>
                  <a:lnTo>
                    <a:pt x="157" y="191"/>
                  </a:lnTo>
                  <a:lnTo>
                    <a:pt x="174" y="191"/>
                  </a:lnTo>
                  <a:lnTo>
                    <a:pt x="188" y="189"/>
                  </a:lnTo>
                  <a:lnTo>
                    <a:pt x="202" y="186"/>
                  </a:lnTo>
                  <a:lnTo>
                    <a:pt x="214" y="182"/>
                  </a:lnTo>
                  <a:lnTo>
                    <a:pt x="222" y="175"/>
                  </a:lnTo>
                  <a:lnTo>
                    <a:pt x="230" y="167"/>
                  </a:lnTo>
                  <a:lnTo>
                    <a:pt x="235" y="158"/>
                  </a:lnTo>
                  <a:lnTo>
                    <a:pt x="239" y="147"/>
                  </a:lnTo>
                  <a:lnTo>
                    <a:pt x="240" y="136"/>
                  </a:lnTo>
                  <a:lnTo>
                    <a:pt x="240" y="134"/>
                  </a:lnTo>
                  <a:lnTo>
                    <a:pt x="239" y="120"/>
                  </a:lnTo>
                  <a:lnTo>
                    <a:pt x="235" y="109"/>
                  </a:lnTo>
                  <a:lnTo>
                    <a:pt x="229" y="100"/>
                  </a:lnTo>
                  <a:lnTo>
                    <a:pt x="222" y="92"/>
                  </a:lnTo>
                  <a:lnTo>
                    <a:pt x="212" y="86"/>
                  </a:lnTo>
                  <a:lnTo>
                    <a:pt x="201" y="82"/>
                  </a:lnTo>
                  <a:lnTo>
                    <a:pt x="187" y="79"/>
                  </a:lnTo>
                  <a:lnTo>
                    <a:pt x="173" y="78"/>
                  </a:lnTo>
                  <a:lnTo>
                    <a:pt x="86" y="78"/>
                  </a:lnTo>
                  <a:lnTo>
                    <a:pt x="86" y="382"/>
                  </a:lnTo>
                  <a:lnTo>
                    <a:pt x="85" y="386"/>
                  </a:lnTo>
                  <a:lnTo>
                    <a:pt x="82" y="390"/>
                  </a:lnTo>
                  <a:lnTo>
                    <a:pt x="79" y="392"/>
                  </a:lnTo>
                  <a:lnTo>
                    <a:pt x="75" y="393"/>
                  </a:lnTo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auto">
            <a:xfrm>
              <a:off x="12005628" y="4187191"/>
              <a:ext cx="163513" cy="207962"/>
            </a:xfrm>
            <a:custGeom>
              <a:avLst/>
              <a:gdLst>
                <a:gd name="T0" fmla="*/ 5258 w 311"/>
                <a:gd name="T1" fmla="*/ 0 h 393"/>
                <a:gd name="T2" fmla="*/ 3155 w 311"/>
                <a:gd name="T3" fmla="*/ 529 h 393"/>
                <a:gd name="T4" fmla="*/ 0 w 311"/>
                <a:gd name="T5" fmla="*/ 3704 h 393"/>
                <a:gd name="T6" fmla="*/ 0 w 311"/>
                <a:gd name="T7" fmla="*/ 202670 h 393"/>
                <a:gd name="T8" fmla="*/ 0 w 311"/>
                <a:gd name="T9" fmla="*/ 204787 h 393"/>
                <a:gd name="T10" fmla="*/ 3155 w 311"/>
                <a:gd name="T11" fmla="*/ 207962 h 393"/>
                <a:gd name="T12" fmla="*/ 39432 w 311"/>
                <a:gd name="T13" fmla="*/ 207962 h 393"/>
                <a:gd name="T14" fmla="*/ 42061 w 311"/>
                <a:gd name="T15" fmla="*/ 207962 h 393"/>
                <a:gd name="T16" fmla="*/ 44690 w 311"/>
                <a:gd name="T17" fmla="*/ 204787 h 393"/>
                <a:gd name="T18" fmla="*/ 45742 w 311"/>
                <a:gd name="T19" fmla="*/ 145520 h 393"/>
                <a:gd name="T20" fmla="*/ 45742 w 311"/>
                <a:gd name="T21" fmla="*/ 41804 h 393"/>
                <a:gd name="T22" fmla="*/ 80442 w 311"/>
                <a:gd name="T23" fmla="*/ 41804 h 393"/>
                <a:gd name="T24" fmla="*/ 96215 w 311"/>
                <a:gd name="T25" fmla="*/ 43392 h 393"/>
                <a:gd name="T26" fmla="*/ 107256 w 311"/>
                <a:gd name="T27" fmla="*/ 49212 h 393"/>
                <a:gd name="T28" fmla="*/ 114617 w 311"/>
                <a:gd name="T29" fmla="*/ 59796 h 393"/>
                <a:gd name="T30" fmla="*/ 117771 w 311"/>
                <a:gd name="T31" fmla="*/ 73025 h 393"/>
                <a:gd name="T32" fmla="*/ 117771 w 311"/>
                <a:gd name="T33" fmla="*/ 74083 h 393"/>
                <a:gd name="T34" fmla="*/ 115143 w 311"/>
                <a:gd name="T35" fmla="*/ 85725 h 393"/>
                <a:gd name="T36" fmla="*/ 107782 w 311"/>
                <a:gd name="T37" fmla="*/ 95779 h 393"/>
                <a:gd name="T38" fmla="*/ 96741 w 311"/>
                <a:gd name="T39" fmla="*/ 102129 h 393"/>
                <a:gd name="T40" fmla="*/ 82019 w 311"/>
                <a:gd name="T41" fmla="*/ 105304 h 393"/>
                <a:gd name="T42" fmla="*/ 80442 w 311"/>
                <a:gd name="T43" fmla="*/ 105304 h 393"/>
                <a:gd name="T44" fmla="*/ 79916 w 311"/>
                <a:gd name="T45" fmla="*/ 143404 h 393"/>
                <a:gd name="T46" fmla="*/ 80442 w 311"/>
                <a:gd name="T47" fmla="*/ 144991 h 393"/>
                <a:gd name="T48" fmla="*/ 82019 w 311"/>
                <a:gd name="T49" fmla="*/ 145520 h 393"/>
                <a:gd name="T50" fmla="*/ 98318 w 311"/>
                <a:gd name="T51" fmla="*/ 144462 h 393"/>
                <a:gd name="T52" fmla="*/ 114091 w 311"/>
                <a:gd name="T53" fmla="*/ 140758 h 393"/>
                <a:gd name="T54" fmla="*/ 127235 w 311"/>
                <a:gd name="T55" fmla="*/ 134408 h 393"/>
                <a:gd name="T56" fmla="*/ 139854 w 311"/>
                <a:gd name="T57" fmla="*/ 127000 h 393"/>
                <a:gd name="T58" fmla="*/ 149317 w 311"/>
                <a:gd name="T59" fmla="*/ 116416 h 393"/>
                <a:gd name="T60" fmla="*/ 157204 w 311"/>
                <a:gd name="T61" fmla="*/ 103716 h 393"/>
                <a:gd name="T62" fmla="*/ 161410 w 311"/>
                <a:gd name="T63" fmla="*/ 89429 h 393"/>
                <a:gd name="T64" fmla="*/ 163513 w 311"/>
                <a:gd name="T65" fmla="*/ 72496 h 393"/>
                <a:gd name="T66" fmla="*/ 163513 w 311"/>
                <a:gd name="T67" fmla="*/ 72496 h 393"/>
                <a:gd name="T68" fmla="*/ 161936 w 311"/>
                <a:gd name="T69" fmla="*/ 56621 h 393"/>
                <a:gd name="T70" fmla="*/ 157730 w 311"/>
                <a:gd name="T71" fmla="*/ 43392 h 393"/>
                <a:gd name="T72" fmla="*/ 150895 w 311"/>
                <a:gd name="T73" fmla="*/ 30692 h 393"/>
                <a:gd name="T74" fmla="*/ 141957 w 311"/>
                <a:gd name="T75" fmla="*/ 20108 h 393"/>
                <a:gd name="T76" fmla="*/ 130916 w 311"/>
                <a:gd name="T77" fmla="*/ 11642 h 393"/>
                <a:gd name="T78" fmla="*/ 117771 w 311"/>
                <a:gd name="T79" fmla="*/ 5292 h 393"/>
                <a:gd name="T80" fmla="*/ 101998 w 311"/>
                <a:gd name="T81" fmla="*/ 1587 h 393"/>
                <a:gd name="T82" fmla="*/ 84122 w 311"/>
                <a:gd name="T83" fmla="*/ 0 h 39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11" h="393">
                  <a:moveTo>
                    <a:pt x="160" y="0"/>
                  </a:moveTo>
                  <a:lnTo>
                    <a:pt x="10" y="0"/>
                  </a:lnTo>
                  <a:lnTo>
                    <a:pt x="6" y="1"/>
                  </a:lnTo>
                  <a:lnTo>
                    <a:pt x="3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383"/>
                  </a:lnTo>
                  <a:lnTo>
                    <a:pt x="0" y="387"/>
                  </a:lnTo>
                  <a:lnTo>
                    <a:pt x="3" y="390"/>
                  </a:lnTo>
                  <a:lnTo>
                    <a:pt x="6" y="393"/>
                  </a:lnTo>
                  <a:lnTo>
                    <a:pt x="10" y="393"/>
                  </a:lnTo>
                  <a:lnTo>
                    <a:pt x="75" y="393"/>
                  </a:lnTo>
                  <a:lnTo>
                    <a:pt x="80" y="393"/>
                  </a:lnTo>
                  <a:lnTo>
                    <a:pt x="82" y="390"/>
                  </a:lnTo>
                  <a:lnTo>
                    <a:pt x="85" y="387"/>
                  </a:lnTo>
                  <a:lnTo>
                    <a:pt x="87" y="383"/>
                  </a:lnTo>
                  <a:lnTo>
                    <a:pt x="87" y="275"/>
                  </a:lnTo>
                  <a:lnTo>
                    <a:pt x="87" y="199"/>
                  </a:lnTo>
                  <a:lnTo>
                    <a:pt x="87" y="79"/>
                  </a:lnTo>
                  <a:lnTo>
                    <a:pt x="153" y="79"/>
                  </a:lnTo>
                  <a:lnTo>
                    <a:pt x="169" y="79"/>
                  </a:lnTo>
                  <a:lnTo>
                    <a:pt x="183" y="82"/>
                  </a:lnTo>
                  <a:lnTo>
                    <a:pt x="194" y="87"/>
                  </a:lnTo>
                  <a:lnTo>
                    <a:pt x="204" y="93"/>
                  </a:lnTo>
                  <a:lnTo>
                    <a:pt x="212" y="102"/>
                  </a:lnTo>
                  <a:lnTo>
                    <a:pt x="218" y="113"/>
                  </a:lnTo>
                  <a:lnTo>
                    <a:pt x="222" y="124"/>
                  </a:lnTo>
                  <a:lnTo>
                    <a:pt x="224" y="138"/>
                  </a:lnTo>
                  <a:lnTo>
                    <a:pt x="224" y="140"/>
                  </a:lnTo>
                  <a:lnTo>
                    <a:pt x="222" y="151"/>
                  </a:lnTo>
                  <a:lnTo>
                    <a:pt x="219" y="162"/>
                  </a:lnTo>
                  <a:lnTo>
                    <a:pt x="214" y="172"/>
                  </a:lnTo>
                  <a:lnTo>
                    <a:pt x="205" y="181"/>
                  </a:lnTo>
                  <a:lnTo>
                    <a:pt x="197" y="188"/>
                  </a:lnTo>
                  <a:lnTo>
                    <a:pt x="184" y="193"/>
                  </a:lnTo>
                  <a:lnTo>
                    <a:pt x="171" y="196"/>
                  </a:lnTo>
                  <a:lnTo>
                    <a:pt x="156" y="199"/>
                  </a:lnTo>
                  <a:lnTo>
                    <a:pt x="153" y="199"/>
                  </a:lnTo>
                  <a:lnTo>
                    <a:pt x="152" y="202"/>
                  </a:lnTo>
                  <a:lnTo>
                    <a:pt x="152" y="271"/>
                  </a:lnTo>
                  <a:lnTo>
                    <a:pt x="153" y="274"/>
                  </a:lnTo>
                  <a:lnTo>
                    <a:pt x="156" y="275"/>
                  </a:lnTo>
                  <a:lnTo>
                    <a:pt x="171" y="274"/>
                  </a:lnTo>
                  <a:lnTo>
                    <a:pt x="187" y="273"/>
                  </a:lnTo>
                  <a:lnTo>
                    <a:pt x="203" y="270"/>
                  </a:lnTo>
                  <a:lnTo>
                    <a:pt x="217" y="266"/>
                  </a:lnTo>
                  <a:lnTo>
                    <a:pt x="229" y="261"/>
                  </a:lnTo>
                  <a:lnTo>
                    <a:pt x="242" y="254"/>
                  </a:lnTo>
                  <a:lnTo>
                    <a:pt x="255" y="247"/>
                  </a:lnTo>
                  <a:lnTo>
                    <a:pt x="266" y="240"/>
                  </a:lnTo>
                  <a:lnTo>
                    <a:pt x="276" y="230"/>
                  </a:lnTo>
                  <a:lnTo>
                    <a:pt x="284" y="220"/>
                  </a:lnTo>
                  <a:lnTo>
                    <a:pt x="292" y="209"/>
                  </a:lnTo>
                  <a:lnTo>
                    <a:pt x="299" y="196"/>
                  </a:lnTo>
                  <a:lnTo>
                    <a:pt x="304" y="184"/>
                  </a:lnTo>
                  <a:lnTo>
                    <a:pt x="307" y="169"/>
                  </a:lnTo>
                  <a:lnTo>
                    <a:pt x="310" y="154"/>
                  </a:lnTo>
                  <a:lnTo>
                    <a:pt x="311" y="137"/>
                  </a:lnTo>
                  <a:lnTo>
                    <a:pt x="310" y="121"/>
                  </a:lnTo>
                  <a:lnTo>
                    <a:pt x="308" y="107"/>
                  </a:lnTo>
                  <a:lnTo>
                    <a:pt x="304" y="94"/>
                  </a:lnTo>
                  <a:lnTo>
                    <a:pt x="300" y="82"/>
                  </a:lnTo>
                  <a:lnTo>
                    <a:pt x="294" y="69"/>
                  </a:lnTo>
                  <a:lnTo>
                    <a:pt x="287" y="58"/>
                  </a:lnTo>
                  <a:lnTo>
                    <a:pt x="280" y="48"/>
                  </a:lnTo>
                  <a:lnTo>
                    <a:pt x="270" y="38"/>
                  </a:lnTo>
                  <a:lnTo>
                    <a:pt x="260" y="29"/>
                  </a:lnTo>
                  <a:lnTo>
                    <a:pt x="249" y="22"/>
                  </a:lnTo>
                  <a:lnTo>
                    <a:pt x="236" y="15"/>
                  </a:lnTo>
                  <a:lnTo>
                    <a:pt x="224" y="10"/>
                  </a:lnTo>
                  <a:lnTo>
                    <a:pt x="210" y="5"/>
                  </a:lnTo>
                  <a:lnTo>
                    <a:pt x="194" y="3"/>
                  </a:lnTo>
                  <a:lnTo>
                    <a:pt x="177" y="1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auto">
            <a:xfrm>
              <a:off x="12005628" y="4187191"/>
              <a:ext cx="163513" cy="207962"/>
            </a:xfrm>
            <a:custGeom>
              <a:avLst/>
              <a:gdLst>
                <a:gd name="T0" fmla="*/ 5258 w 311"/>
                <a:gd name="T1" fmla="*/ 0 h 393"/>
                <a:gd name="T2" fmla="*/ 3155 w 311"/>
                <a:gd name="T3" fmla="*/ 529 h 393"/>
                <a:gd name="T4" fmla="*/ 0 w 311"/>
                <a:gd name="T5" fmla="*/ 3704 h 393"/>
                <a:gd name="T6" fmla="*/ 0 w 311"/>
                <a:gd name="T7" fmla="*/ 202670 h 393"/>
                <a:gd name="T8" fmla="*/ 0 w 311"/>
                <a:gd name="T9" fmla="*/ 204787 h 393"/>
                <a:gd name="T10" fmla="*/ 3155 w 311"/>
                <a:gd name="T11" fmla="*/ 207962 h 393"/>
                <a:gd name="T12" fmla="*/ 39432 w 311"/>
                <a:gd name="T13" fmla="*/ 207962 h 393"/>
                <a:gd name="T14" fmla="*/ 42061 w 311"/>
                <a:gd name="T15" fmla="*/ 207962 h 393"/>
                <a:gd name="T16" fmla="*/ 44690 w 311"/>
                <a:gd name="T17" fmla="*/ 204787 h 393"/>
                <a:gd name="T18" fmla="*/ 45742 w 311"/>
                <a:gd name="T19" fmla="*/ 145520 h 393"/>
                <a:gd name="T20" fmla="*/ 45742 w 311"/>
                <a:gd name="T21" fmla="*/ 41804 h 393"/>
                <a:gd name="T22" fmla="*/ 80442 w 311"/>
                <a:gd name="T23" fmla="*/ 41804 h 393"/>
                <a:gd name="T24" fmla="*/ 96215 w 311"/>
                <a:gd name="T25" fmla="*/ 43392 h 393"/>
                <a:gd name="T26" fmla="*/ 107256 w 311"/>
                <a:gd name="T27" fmla="*/ 49212 h 393"/>
                <a:gd name="T28" fmla="*/ 114617 w 311"/>
                <a:gd name="T29" fmla="*/ 59796 h 393"/>
                <a:gd name="T30" fmla="*/ 117771 w 311"/>
                <a:gd name="T31" fmla="*/ 73025 h 393"/>
                <a:gd name="T32" fmla="*/ 117771 w 311"/>
                <a:gd name="T33" fmla="*/ 74083 h 393"/>
                <a:gd name="T34" fmla="*/ 115143 w 311"/>
                <a:gd name="T35" fmla="*/ 85725 h 393"/>
                <a:gd name="T36" fmla="*/ 107782 w 311"/>
                <a:gd name="T37" fmla="*/ 95779 h 393"/>
                <a:gd name="T38" fmla="*/ 96741 w 311"/>
                <a:gd name="T39" fmla="*/ 102129 h 393"/>
                <a:gd name="T40" fmla="*/ 82019 w 311"/>
                <a:gd name="T41" fmla="*/ 105304 h 393"/>
                <a:gd name="T42" fmla="*/ 80442 w 311"/>
                <a:gd name="T43" fmla="*/ 105304 h 393"/>
                <a:gd name="T44" fmla="*/ 79916 w 311"/>
                <a:gd name="T45" fmla="*/ 143404 h 393"/>
                <a:gd name="T46" fmla="*/ 80442 w 311"/>
                <a:gd name="T47" fmla="*/ 144991 h 393"/>
                <a:gd name="T48" fmla="*/ 82019 w 311"/>
                <a:gd name="T49" fmla="*/ 145520 h 393"/>
                <a:gd name="T50" fmla="*/ 98318 w 311"/>
                <a:gd name="T51" fmla="*/ 144462 h 393"/>
                <a:gd name="T52" fmla="*/ 114091 w 311"/>
                <a:gd name="T53" fmla="*/ 140758 h 393"/>
                <a:gd name="T54" fmla="*/ 127235 w 311"/>
                <a:gd name="T55" fmla="*/ 134408 h 393"/>
                <a:gd name="T56" fmla="*/ 139854 w 311"/>
                <a:gd name="T57" fmla="*/ 127000 h 393"/>
                <a:gd name="T58" fmla="*/ 149317 w 311"/>
                <a:gd name="T59" fmla="*/ 116416 h 393"/>
                <a:gd name="T60" fmla="*/ 157204 w 311"/>
                <a:gd name="T61" fmla="*/ 103716 h 393"/>
                <a:gd name="T62" fmla="*/ 161410 w 311"/>
                <a:gd name="T63" fmla="*/ 89429 h 393"/>
                <a:gd name="T64" fmla="*/ 163513 w 311"/>
                <a:gd name="T65" fmla="*/ 72496 h 393"/>
                <a:gd name="T66" fmla="*/ 163513 w 311"/>
                <a:gd name="T67" fmla="*/ 72496 h 393"/>
                <a:gd name="T68" fmla="*/ 161936 w 311"/>
                <a:gd name="T69" fmla="*/ 56621 h 393"/>
                <a:gd name="T70" fmla="*/ 157730 w 311"/>
                <a:gd name="T71" fmla="*/ 43392 h 393"/>
                <a:gd name="T72" fmla="*/ 150895 w 311"/>
                <a:gd name="T73" fmla="*/ 30692 h 393"/>
                <a:gd name="T74" fmla="*/ 141957 w 311"/>
                <a:gd name="T75" fmla="*/ 20108 h 393"/>
                <a:gd name="T76" fmla="*/ 130916 w 311"/>
                <a:gd name="T77" fmla="*/ 11642 h 393"/>
                <a:gd name="T78" fmla="*/ 117771 w 311"/>
                <a:gd name="T79" fmla="*/ 5292 h 393"/>
                <a:gd name="T80" fmla="*/ 101998 w 311"/>
                <a:gd name="T81" fmla="*/ 1587 h 393"/>
                <a:gd name="T82" fmla="*/ 84122 w 311"/>
                <a:gd name="T83" fmla="*/ 0 h 39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11" h="393">
                  <a:moveTo>
                    <a:pt x="160" y="0"/>
                  </a:moveTo>
                  <a:lnTo>
                    <a:pt x="10" y="0"/>
                  </a:lnTo>
                  <a:lnTo>
                    <a:pt x="6" y="1"/>
                  </a:lnTo>
                  <a:lnTo>
                    <a:pt x="3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383"/>
                  </a:lnTo>
                  <a:lnTo>
                    <a:pt x="0" y="387"/>
                  </a:lnTo>
                  <a:lnTo>
                    <a:pt x="3" y="390"/>
                  </a:lnTo>
                  <a:lnTo>
                    <a:pt x="6" y="393"/>
                  </a:lnTo>
                  <a:lnTo>
                    <a:pt x="10" y="393"/>
                  </a:lnTo>
                  <a:lnTo>
                    <a:pt x="75" y="393"/>
                  </a:lnTo>
                  <a:lnTo>
                    <a:pt x="80" y="393"/>
                  </a:lnTo>
                  <a:lnTo>
                    <a:pt x="82" y="390"/>
                  </a:lnTo>
                  <a:lnTo>
                    <a:pt x="85" y="387"/>
                  </a:lnTo>
                  <a:lnTo>
                    <a:pt x="87" y="383"/>
                  </a:lnTo>
                  <a:lnTo>
                    <a:pt x="87" y="275"/>
                  </a:lnTo>
                  <a:lnTo>
                    <a:pt x="87" y="199"/>
                  </a:lnTo>
                  <a:lnTo>
                    <a:pt x="87" y="79"/>
                  </a:lnTo>
                  <a:lnTo>
                    <a:pt x="153" y="79"/>
                  </a:lnTo>
                  <a:lnTo>
                    <a:pt x="169" y="79"/>
                  </a:lnTo>
                  <a:lnTo>
                    <a:pt x="183" y="82"/>
                  </a:lnTo>
                  <a:lnTo>
                    <a:pt x="194" y="87"/>
                  </a:lnTo>
                  <a:lnTo>
                    <a:pt x="204" y="93"/>
                  </a:lnTo>
                  <a:lnTo>
                    <a:pt x="212" y="102"/>
                  </a:lnTo>
                  <a:lnTo>
                    <a:pt x="218" y="113"/>
                  </a:lnTo>
                  <a:lnTo>
                    <a:pt x="222" y="124"/>
                  </a:lnTo>
                  <a:lnTo>
                    <a:pt x="224" y="138"/>
                  </a:lnTo>
                  <a:lnTo>
                    <a:pt x="224" y="140"/>
                  </a:lnTo>
                  <a:lnTo>
                    <a:pt x="222" y="151"/>
                  </a:lnTo>
                  <a:lnTo>
                    <a:pt x="219" y="162"/>
                  </a:lnTo>
                  <a:lnTo>
                    <a:pt x="214" y="172"/>
                  </a:lnTo>
                  <a:lnTo>
                    <a:pt x="205" y="181"/>
                  </a:lnTo>
                  <a:lnTo>
                    <a:pt x="197" y="188"/>
                  </a:lnTo>
                  <a:lnTo>
                    <a:pt x="184" y="193"/>
                  </a:lnTo>
                  <a:lnTo>
                    <a:pt x="171" y="196"/>
                  </a:lnTo>
                  <a:lnTo>
                    <a:pt x="156" y="199"/>
                  </a:lnTo>
                  <a:lnTo>
                    <a:pt x="153" y="199"/>
                  </a:lnTo>
                  <a:lnTo>
                    <a:pt x="152" y="202"/>
                  </a:lnTo>
                  <a:lnTo>
                    <a:pt x="152" y="271"/>
                  </a:lnTo>
                  <a:lnTo>
                    <a:pt x="153" y="274"/>
                  </a:lnTo>
                  <a:lnTo>
                    <a:pt x="156" y="275"/>
                  </a:lnTo>
                  <a:lnTo>
                    <a:pt x="171" y="274"/>
                  </a:lnTo>
                  <a:lnTo>
                    <a:pt x="187" y="273"/>
                  </a:lnTo>
                  <a:lnTo>
                    <a:pt x="203" y="270"/>
                  </a:lnTo>
                  <a:lnTo>
                    <a:pt x="217" y="266"/>
                  </a:lnTo>
                  <a:lnTo>
                    <a:pt x="229" y="261"/>
                  </a:lnTo>
                  <a:lnTo>
                    <a:pt x="242" y="254"/>
                  </a:lnTo>
                  <a:lnTo>
                    <a:pt x="255" y="247"/>
                  </a:lnTo>
                  <a:lnTo>
                    <a:pt x="266" y="240"/>
                  </a:lnTo>
                  <a:lnTo>
                    <a:pt x="276" y="230"/>
                  </a:lnTo>
                  <a:lnTo>
                    <a:pt x="284" y="220"/>
                  </a:lnTo>
                  <a:lnTo>
                    <a:pt x="292" y="209"/>
                  </a:lnTo>
                  <a:lnTo>
                    <a:pt x="299" y="196"/>
                  </a:lnTo>
                  <a:lnTo>
                    <a:pt x="304" y="184"/>
                  </a:lnTo>
                  <a:lnTo>
                    <a:pt x="307" y="169"/>
                  </a:lnTo>
                  <a:lnTo>
                    <a:pt x="310" y="154"/>
                  </a:lnTo>
                  <a:lnTo>
                    <a:pt x="311" y="137"/>
                  </a:lnTo>
                  <a:lnTo>
                    <a:pt x="310" y="121"/>
                  </a:lnTo>
                  <a:lnTo>
                    <a:pt x="308" y="107"/>
                  </a:lnTo>
                  <a:lnTo>
                    <a:pt x="304" y="94"/>
                  </a:lnTo>
                  <a:lnTo>
                    <a:pt x="300" y="82"/>
                  </a:lnTo>
                  <a:lnTo>
                    <a:pt x="294" y="69"/>
                  </a:lnTo>
                  <a:lnTo>
                    <a:pt x="287" y="58"/>
                  </a:lnTo>
                  <a:lnTo>
                    <a:pt x="280" y="48"/>
                  </a:lnTo>
                  <a:lnTo>
                    <a:pt x="270" y="38"/>
                  </a:lnTo>
                  <a:lnTo>
                    <a:pt x="260" y="29"/>
                  </a:lnTo>
                  <a:lnTo>
                    <a:pt x="249" y="22"/>
                  </a:lnTo>
                  <a:lnTo>
                    <a:pt x="236" y="15"/>
                  </a:lnTo>
                  <a:lnTo>
                    <a:pt x="224" y="10"/>
                  </a:lnTo>
                  <a:lnTo>
                    <a:pt x="210" y="5"/>
                  </a:lnTo>
                  <a:lnTo>
                    <a:pt x="194" y="3"/>
                  </a:lnTo>
                  <a:lnTo>
                    <a:pt x="177" y="1"/>
                  </a:lnTo>
                  <a:lnTo>
                    <a:pt x="160" y="0"/>
                  </a:lnTo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auto">
            <a:xfrm>
              <a:off x="12200890" y="4187191"/>
              <a:ext cx="139700" cy="207962"/>
            </a:xfrm>
            <a:custGeom>
              <a:avLst/>
              <a:gdLst>
                <a:gd name="T0" fmla="*/ 45166 w 266"/>
                <a:gd name="T1" fmla="*/ 166687 h 393"/>
                <a:gd name="T2" fmla="*/ 45166 w 266"/>
                <a:gd name="T3" fmla="*/ 5821 h 393"/>
                <a:gd name="T4" fmla="*/ 45166 w 266"/>
                <a:gd name="T5" fmla="*/ 5821 h 393"/>
                <a:gd name="T6" fmla="*/ 44641 w 266"/>
                <a:gd name="T7" fmla="*/ 3704 h 393"/>
                <a:gd name="T8" fmla="*/ 44116 w 266"/>
                <a:gd name="T9" fmla="*/ 2117 h 393"/>
                <a:gd name="T10" fmla="*/ 41490 w 266"/>
                <a:gd name="T11" fmla="*/ 529 h 393"/>
                <a:gd name="T12" fmla="*/ 39389 w 266"/>
                <a:gd name="T13" fmla="*/ 0 h 393"/>
                <a:gd name="T14" fmla="*/ 6302 w 266"/>
                <a:gd name="T15" fmla="*/ 0 h 393"/>
                <a:gd name="T16" fmla="*/ 6302 w 266"/>
                <a:gd name="T17" fmla="*/ 0 h 393"/>
                <a:gd name="T18" fmla="*/ 3676 w 266"/>
                <a:gd name="T19" fmla="*/ 529 h 393"/>
                <a:gd name="T20" fmla="*/ 1576 w 266"/>
                <a:gd name="T21" fmla="*/ 2117 h 393"/>
                <a:gd name="T22" fmla="*/ 1050 w 266"/>
                <a:gd name="T23" fmla="*/ 3704 h 393"/>
                <a:gd name="T24" fmla="*/ 0 w 266"/>
                <a:gd name="T25" fmla="*/ 5821 h 393"/>
                <a:gd name="T26" fmla="*/ 0 w 266"/>
                <a:gd name="T27" fmla="*/ 202670 h 393"/>
                <a:gd name="T28" fmla="*/ 0 w 266"/>
                <a:gd name="T29" fmla="*/ 202670 h 393"/>
                <a:gd name="T30" fmla="*/ 1050 w 266"/>
                <a:gd name="T31" fmla="*/ 204787 h 393"/>
                <a:gd name="T32" fmla="*/ 1576 w 266"/>
                <a:gd name="T33" fmla="*/ 206375 h 393"/>
                <a:gd name="T34" fmla="*/ 3676 w 266"/>
                <a:gd name="T35" fmla="*/ 207962 h 393"/>
                <a:gd name="T36" fmla="*/ 6302 w 266"/>
                <a:gd name="T37" fmla="*/ 207962 h 393"/>
                <a:gd name="T38" fmla="*/ 137599 w 266"/>
                <a:gd name="T39" fmla="*/ 207962 h 393"/>
                <a:gd name="T40" fmla="*/ 137599 w 266"/>
                <a:gd name="T41" fmla="*/ 207962 h 393"/>
                <a:gd name="T42" fmla="*/ 139175 w 266"/>
                <a:gd name="T43" fmla="*/ 207962 h 393"/>
                <a:gd name="T44" fmla="*/ 139700 w 266"/>
                <a:gd name="T45" fmla="*/ 206904 h 393"/>
                <a:gd name="T46" fmla="*/ 139700 w 266"/>
                <a:gd name="T47" fmla="*/ 206375 h 393"/>
                <a:gd name="T48" fmla="*/ 139175 w 266"/>
                <a:gd name="T49" fmla="*/ 204787 h 393"/>
                <a:gd name="T50" fmla="*/ 139175 w 266"/>
                <a:gd name="T51" fmla="*/ 204787 h 393"/>
                <a:gd name="T52" fmla="*/ 132873 w 266"/>
                <a:gd name="T53" fmla="*/ 196850 h 393"/>
                <a:gd name="T54" fmla="*/ 127621 w 266"/>
                <a:gd name="T55" fmla="*/ 187854 h 393"/>
                <a:gd name="T56" fmla="*/ 122369 w 266"/>
                <a:gd name="T57" fmla="*/ 177800 h 393"/>
                <a:gd name="T58" fmla="*/ 118692 w 266"/>
                <a:gd name="T59" fmla="*/ 168275 h 393"/>
                <a:gd name="T60" fmla="*/ 118692 w 266"/>
                <a:gd name="T61" fmla="*/ 168275 h 393"/>
                <a:gd name="T62" fmla="*/ 118167 w 266"/>
                <a:gd name="T63" fmla="*/ 166687 h 393"/>
                <a:gd name="T64" fmla="*/ 117642 w 266"/>
                <a:gd name="T65" fmla="*/ 166687 h 393"/>
                <a:gd name="T66" fmla="*/ 45166 w 266"/>
                <a:gd name="T67" fmla="*/ 166687 h 39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266" h="393">
                  <a:moveTo>
                    <a:pt x="86" y="315"/>
                  </a:moveTo>
                  <a:lnTo>
                    <a:pt x="86" y="11"/>
                  </a:lnTo>
                  <a:lnTo>
                    <a:pt x="85" y="7"/>
                  </a:lnTo>
                  <a:lnTo>
                    <a:pt x="84" y="4"/>
                  </a:lnTo>
                  <a:lnTo>
                    <a:pt x="79" y="1"/>
                  </a:lnTo>
                  <a:lnTo>
                    <a:pt x="75" y="0"/>
                  </a:lnTo>
                  <a:lnTo>
                    <a:pt x="12" y="0"/>
                  </a:lnTo>
                  <a:lnTo>
                    <a:pt x="7" y="1"/>
                  </a:lnTo>
                  <a:lnTo>
                    <a:pt x="3" y="4"/>
                  </a:lnTo>
                  <a:lnTo>
                    <a:pt x="2" y="7"/>
                  </a:lnTo>
                  <a:lnTo>
                    <a:pt x="0" y="11"/>
                  </a:lnTo>
                  <a:lnTo>
                    <a:pt x="0" y="383"/>
                  </a:lnTo>
                  <a:lnTo>
                    <a:pt x="2" y="387"/>
                  </a:lnTo>
                  <a:lnTo>
                    <a:pt x="3" y="390"/>
                  </a:lnTo>
                  <a:lnTo>
                    <a:pt x="7" y="393"/>
                  </a:lnTo>
                  <a:lnTo>
                    <a:pt x="12" y="393"/>
                  </a:lnTo>
                  <a:lnTo>
                    <a:pt x="262" y="393"/>
                  </a:lnTo>
                  <a:lnTo>
                    <a:pt x="265" y="393"/>
                  </a:lnTo>
                  <a:lnTo>
                    <a:pt x="266" y="391"/>
                  </a:lnTo>
                  <a:lnTo>
                    <a:pt x="266" y="390"/>
                  </a:lnTo>
                  <a:lnTo>
                    <a:pt x="265" y="387"/>
                  </a:lnTo>
                  <a:lnTo>
                    <a:pt x="253" y="372"/>
                  </a:lnTo>
                  <a:lnTo>
                    <a:pt x="243" y="355"/>
                  </a:lnTo>
                  <a:lnTo>
                    <a:pt x="233" y="336"/>
                  </a:lnTo>
                  <a:lnTo>
                    <a:pt x="226" y="318"/>
                  </a:lnTo>
                  <a:lnTo>
                    <a:pt x="225" y="315"/>
                  </a:lnTo>
                  <a:lnTo>
                    <a:pt x="224" y="315"/>
                  </a:lnTo>
                  <a:lnTo>
                    <a:pt x="86" y="315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auto">
            <a:xfrm>
              <a:off x="12345353" y="4187191"/>
              <a:ext cx="180975" cy="212725"/>
            </a:xfrm>
            <a:custGeom>
              <a:avLst/>
              <a:gdLst>
                <a:gd name="T0" fmla="*/ 141403 w 343"/>
                <a:gd name="T1" fmla="*/ 0 h 400"/>
                <a:gd name="T2" fmla="*/ 138765 w 343"/>
                <a:gd name="T3" fmla="*/ 532 h 400"/>
                <a:gd name="T4" fmla="*/ 135599 w 343"/>
                <a:gd name="T5" fmla="*/ 3723 h 400"/>
                <a:gd name="T6" fmla="*/ 135599 w 343"/>
                <a:gd name="T7" fmla="*/ 120190 h 400"/>
                <a:gd name="T8" fmla="*/ 135072 w 343"/>
                <a:gd name="T9" fmla="*/ 131358 h 400"/>
                <a:gd name="T10" fmla="*/ 130323 w 343"/>
                <a:gd name="T11" fmla="*/ 146248 h 400"/>
                <a:gd name="T12" fmla="*/ 126102 w 343"/>
                <a:gd name="T13" fmla="*/ 154226 h 400"/>
                <a:gd name="T14" fmla="*/ 120826 w 343"/>
                <a:gd name="T15" fmla="*/ 160607 h 400"/>
                <a:gd name="T16" fmla="*/ 113439 w 343"/>
                <a:gd name="T17" fmla="*/ 165394 h 400"/>
                <a:gd name="T18" fmla="*/ 104997 w 343"/>
                <a:gd name="T19" fmla="*/ 168585 h 400"/>
                <a:gd name="T20" fmla="*/ 90751 w 343"/>
                <a:gd name="T21" fmla="*/ 169648 h 400"/>
                <a:gd name="T22" fmla="*/ 80726 w 343"/>
                <a:gd name="T23" fmla="*/ 169116 h 400"/>
                <a:gd name="T24" fmla="*/ 72284 w 343"/>
                <a:gd name="T25" fmla="*/ 166989 h 400"/>
                <a:gd name="T26" fmla="*/ 64370 w 343"/>
                <a:gd name="T27" fmla="*/ 163266 h 400"/>
                <a:gd name="T28" fmla="*/ 58039 w 343"/>
                <a:gd name="T29" fmla="*/ 156885 h 400"/>
                <a:gd name="T30" fmla="*/ 52762 w 343"/>
                <a:gd name="T31" fmla="*/ 149439 h 400"/>
                <a:gd name="T32" fmla="*/ 49069 w 343"/>
                <a:gd name="T33" fmla="*/ 141462 h 400"/>
                <a:gd name="T34" fmla="*/ 46959 w 343"/>
                <a:gd name="T35" fmla="*/ 130826 h 400"/>
                <a:gd name="T36" fmla="*/ 46431 w 343"/>
                <a:gd name="T37" fmla="*/ 5850 h 400"/>
                <a:gd name="T38" fmla="*/ 45376 w 343"/>
                <a:gd name="T39" fmla="*/ 3723 h 400"/>
                <a:gd name="T40" fmla="*/ 42738 w 343"/>
                <a:gd name="T41" fmla="*/ 532 h 400"/>
                <a:gd name="T42" fmla="*/ 5804 w 343"/>
                <a:gd name="T43" fmla="*/ 0 h 400"/>
                <a:gd name="T44" fmla="*/ 3693 w 343"/>
                <a:gd name="T45" fmla="*/ 532 h 400"/>
                <a:gd name="T46" fmla="*/ 528 w 343"/>
                <a:gd name="T47" fmla="*/ 3723 h 400"/>
                <a:gd name="T48" fmla="*/ 0 w 343"/>
                <a:gd name="T49" fmla="*/ 119658 h 400"/>
                <a:gd name="T50" fmla="*/ 528 w 343"/>
                <a:gd name="T51" fmla="*/ 130826 h 400"/>
                <a:gd name="T52" fmla="*/ 3693 w 343"/>
                <a:gd name="T53" fmla="*/ 151035 h 400"/>
                <a:gd name="T54" fmla="*/ 9497 w 343"/>
                <a:gd name="T55" fmla="*/ 168585 h 400"/>
                <a:gd name="T56" fmla="*/ 18467 w 343"/>
                <a:gd name="T57" fmla="*/ 183475 h 400"/>
                <a:gd name="T58" fmla="*/ 30602 w 343"/>
                <a:gd name="T59" fmla="*/ 194643 h 400"/>
                <a:gd name="T60" fmla="*/ 44848 w 343"/>
                <a:gd name="T61" fmla="*/ 203684 h 400"/>
                <a:gd name="T62" fmla="*/ 61204 w 343"/>
                <a:gd name="T63" fmla="*/ 209002 h 400"/>
                <a:gd name="T64" fmla="*/ 79671 w 343"/>
                <a:gd name="T65" fmla="*/ 212193 h 400"/>
                <a:gd name="T66" fmla="*/ 90224 w 343"/>
                <a:gd name="T67" fmla="*/ 212725 h 400"/>
                <a:gd name="T68" fmla="*/ 110273 w 343"/>
                <a:gd name="T69" fmla="*/ 211130 h 400"/>
                <a:gd name="T70" fmla="*/ 127685 w 343"/>
                <a:gd name="T71" fmla="*/ 206875 h 400"/>
                <a:gd name="T72" fmla="*/ 142986 w 343"/>
                <a:gd name="T73" fmla="*/ 198898 h 400"/>
                <a:gd name="T74" fmla="*/ 156704 w 343"/>
                <a:gd name="T75" fmla="*/ 189325 h 400"/>
                <a:gd name="T76" fmla="*/ 167257 w 343"/>
                <a:gd name="T77" fmla="*/ 176030 h 400"/>
                <a:gd name="T78" fmla="*/ 174644 w 343"/>
                <a:gd name="T79" fmla="*/ 159544 h 400"/>
                <a:gd name="T80" fmla="*/ 179920 w 343"/>
                <a:gd name="T81" fmla="*/ 140399 h 400"/>
                <a:gd name="T82" fmla="*/ 180975 w 343"/>
                <a:gd name="T83" fmla="*/ 118062 h 400"/>
                <a:gd name="T84" fmla="*/ 180975 w 343"/>
                <a:gd name="T85" fmla="*/ 5850 h 400"/>
                <a:gd name="T86" fmla="*/ 178865 w 343"/>
                <a:gd name="T87" fmla="*/ 2127 h 400"/>
                <a:gd name="T88" fmla="*/ 175171 w 343"/>
                <a:gd name="T89" fmla="*/ 0 h 40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343" h="400">
                  <a:moveTo>
                    <a:pt x="332" y="0"/>
                  </a:moveTo>
                  <a:lnTo>
                    <a:pt x="268" y="0"/>
                  </a:lnTo>
                  <a:lnTo>
                    <a:pt x="263" y="1"/>
                  </a:lnTo>
                  <a:lnTo>
                    <a:pt x="260" y="4"/>
                  </a:lnTo>
                  <a:lnTo>
                    <a:pt x="257" y="7"/>
                  </a:lnTo>
                  <a:lnTo>
                    <a:pt x="257" y="11"/>
                  </a:lnTo>
                  <a:lnTo>
                    <a:pt x="257" y="226"/>
                  </a:lnTo>
                  <a:lnTo>
                    <a:pt x="256" y="247"/>
                  </a:lnTo>
                  <a:lnTo>
                    <a:pt x="252" y="267"/>
                  </a:lnTo>
                  <a:lnTo>
                    <a:pt x="247" y="275"/>
                  </a:lnTo>
                  <a:lnTo>
                    <a:pt x="243" y="283"/>
                  </a:lnTo>
                  <a:lnTo>
                    <a:pt x="239" y="290"/>
                  </a:lnTo>
                  <a:lnTo>
                    <a:pt x="235" y="297"/>
                  </a:lnTo>
                  <a:lnTo>
                    <a:pt x="229" y="302"/>
                  </a:lnTo>
                  <a:lnTo>
                    <a:pt x="222" y="307"/>
                  </a:lnTo>
                  <a:lnTo>
                    <a:pt x="215" y="311"/>
                  </a:lnTo>
                  <a:lnTo>
                    <a:pt x="208" y="314"/>
                  </a:lnTo>
                  <a:lnTo>
                    <a:pt x="199" y="317"/>
                  </a:lnTo>
                  <a:lnTo>
                    <a:pt x="191" y="318"/>
                  </a:lnTo>
                  <a:lnTo>
                    <a:pt x="172" y="319"/>
                  </a:lnTo>
                  <a:lnTo>
                    <a:pt x="153" y="318"/>
                  </a:lnTo>
                  <a:lnTo>
                    <a:pt x="144" y="317"/>
                  </a:lnTo>
                  <a:lnTo>
                    <a:pt x="137" y="314"/>
                  </a:lnTo>
                  <a:lnTo>
                    <a:pt x="129" y="311"/>
                  </a:lnTo>
                  <a:lnTo>
                    <a:pt x="122" y="307"/>
                  </a:lnTo>
                  <a:lnTo>
                    <a:pt x="116" y="301"/>
                  </a:lnTo>
                  <a:lnTo>
                    <a:pt x="110" y="295"/>
                  </a:lnTo>
                  <a:lnTo>
                    <a:pt x="105" y="288"/>
                  </a:lnTo>
                  <a:lnTo>
                    <a:pt x="100" y="281"/>
                  </a:lnTo>
                  <a:lnTo>
                    <a:pt x="96" y="274"/>
                  </a:lnTo>
                  <a:lnTo>
                    <a:pt x="93" y="266"/>
                  </a:lnTo>
                  <a:lnTo>
                    <a:pt x="90" y="256"/>
                  </a:lnTo>
                  <a:lnTo>
                    <a:pt x="89" y="246"/>
                  </a:lnTo>
                  <a:lnTo>
                    <a:pt x="88" y="223"/>
                  </a:lnTo>
                  <a:lnTo>
                    <a:pt x="88" y="11"/>
                  </a:lnTo>
                  <a:lnTo>
                    <a:pt x="86" y="7"/>
                  </a:lnTo>
                  <a:lnTo>
                    <a:pt x="83" y="4"/>
                  </a:lnTo>
                  <a:lnTo>
                    <a:pt x="81" y="1"/>
                  </a:lnTo>
                  <a:lnTo>
                    <a:pt x="76" y="0"/>
                  </a:lnTo>
                  <a:lnTo>
                    <a:pt x="11" y="0"/>
                  </a:lnTo>
                  <a:lnTo>
                    <a:pt x="7" y="1"/>
                  </a:lnTo>
                  <a:lnTo>
                    <a:pt x="4" y="4"/>
                  </a:lnTo>
                  <a:lnTo>
                    <a:pt x="1" y="7"/>
                  </a:lnTo>
                  <a:lnTo>
                    <a:pt x="0" y="11"/>
                  </a:lnTo>
                  <a:lnTo>
                    <a:pt x="0" y="225"/>
                  </a:lnTo>
                  <a:lnTo>
                    <a:pt x="1" y="246"/>
                  </a:lnTo>
                  <a:lnTo>
                    <a:pt x="4" y="266"/>
                  </a:lnTo>
                  <a:lnTo>
                    <a:pt x="7" y="284"/>
                  </a:lnTo>
                  <a:lnTo>
                    <a:pt x="13" y="301"/>
                  </a:lnTo>
                  <a:lnTo>
                    <a:pt x="18" y="317"/>
                  </a:lnTo>
                  <a:lnTo>
                    <a:pt x="27" y="331"/>
                  </a:lnTo>
                  <a:lnTo>
                    <a:pt x="35" y="345"/>
                  </a:lnTo>
                  <a:lnTo>
                    <a:pt x="47" y="356"/>
                  </a:lnTo>
                  <a:lnTo>
                    <a:pt x="58" y="366"/>
                  </a:lnTo>
                  <a:lnTo>
                    <a:pt x="71" y="374"/>
                  </a:lnTo>
                  <a:lnTo>
                    <a:pt x="85" y="383"/>
                  </a:lnTo>
                  <a:lnTo>
                    <a:pt x="100" y="389"/>
                  </a:lnTo>
                  <a:lnTo>
                    <a:pt x="116" y="393"/>
                  </a:lnTo>
                  <a:lnTo>
                    <a:pt x="133" y="397"/>
                  </a:lnTo>
                  <a:lnTo>
                    <a:pt x="151" y="399"/>
                  </a:lnTo>
                  <a:lnTo>
                    <a:pt x="171" y="400"/>
                  </a:lnTo>
                  <a:lnTo>
                    <a:pt x="191" y="399"/>
                  </a:lnTo>
                  <a:lnTo>
                    <a:pt x="209" y="397"/>
                  </a:lnTo>
                  <a:lnTo>
                    <a:pt x="226" y="393"/>
                  </a:lnTo>
                  <a:lnTo>
                    <a:pt x="242" y="389"/>
                  </a:lnTo>
                  <a:lnTo>
                    <a:pt x="257" y="383"/>
                  </a:lnTo>
                  <a:lnTo>
                    <a:pt x="271" y="374"/>
                  </a:lnTo>
                  <a:lnTo>
                    <a:pt x="284" y="366"/>
                  </a:lnTo>
                  <a:lnTo>
                    <a:pt x="297" y="356"/>
                  </a:lnTo>
                  <a:lnTo>
                    <a:pt x="307" y="343"/>
                  </a:lnTo>
                  <a:lnTo>
                    <a:pt x="317" y="331"/>
                  </a:lnTo>
                  <a:lnTo>
                    <a:pt x="325" y="317"/>
                  </a:lnTo>
                  <a:lnTo>
                    <a:pt x="331" y="300"/>
                  </a:lnTo>
                  <a:lnTo>
                    <a:pt x="336" y="283"/>
                  </a:lnTo>
                  <a:lnTo>
                    <a:pt x="341" y="264"/>
                  </a:lnTo>
                  <a:lnTo>
                    <a:pt x="342" y="244"/>
                  </a:lnTo>
                  <a:lnTo>
                    <a:pt x="343" y="222"/>
                  </a:lnTo>
                  <a:lnTo>
                    <a:pt x="343" y="11"/>
                  </a:lnTo>
                  <a:lnTo>
                    <a:pt x="342" y="7"/>
                  </a:lnTo>
                  <a:lnTo>
                    <a:pt x="339" y="4"/>
                  </a:lnTo>
                  <a:lnTo>
                    <a:pt x="336" y="1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auto">
            <a:xfrm>
              <a:off x="12345353" y="4187191"/>
              <a:ext cx="180975" cy="212725"/>
            </a:xfrm>
            <a:custGeom>
              <a:avLst/>
              <a:gdLst>
                <a:gd name="T0" fmla="*/ 141403 w 343"/>
                <a:gd name="T1" fmla="*/ 0 h 400"/>
                <a:gd name="T2" fmla="*/ 138765 w 343"/>
                <a:gd name="T3" fmla="*/ 532 h 400"/>
                <a:gd name="T4" fmla="*/ 135599 w 343"/>
                <a:gd name="T5" fmla="*/ 3723 h 400"/>
                <a:gd name="T6" fmla="*/ 135599 w 343"/>
                <a:gd name="T7" fmla="*/ 120190 h 400"/>
                <a:gd name="T8" fmla="*/ 135072 w 343"/>
                <a:gd name="T9" fmla="*/ 131358 h 400"/>
                <a:gd name="T10" fmla="*/ 130323 w 343"/>
                <a:gd name="T11" fmla="*/ 146248 h 400"/>
                <a:gd name="T12" fmla="*/ 126102 w 343"/>
                <a:gd name="T13" fmla="*/ 154226 h 400"/>
                <a:gd name="T14" fmla="*/ 120826 w 343"/>
                <a:gd name="T15" fmla="*/ 160607 h 400"/>
                <a:gd name="T16" fmla="*/ 113439 w 343"/>
                <a:gd name="T17" fmla="*/ 165394 h 400"/>
                <a:gd name="T18" fmla="*/ 104997 w 343"/>
                <a:gd name="T19" fmla="*/ 168585 h 400"/>
                <a:gd name="T20" fmla="*/ 90751 w 343"/>
                <a:gd name="T21" fmla="*/ 169648 h 400"/>
                <a:gd name="T22" fmla="*/ 80726 w 343"/>
                <a:gd name="T23" fmla="*/ 169116 h 400"/>
                <a:gd name="T24" fmla="*/ 72284 w 343"/>
                <a:gd name="T25" fmla="*/ 166989 h 400"/>
                <a:gd name="T26" fmla="*/ 64370 w 343"/>
                <a:gd name="T27" fmla="*/ 163266 h 400"/>
                <a:gd name="T28" fmla="*/ 58039 w 343"/>
                <a:gd name="T29" fmla="*/ 156885 h 400"/>
                <a:gd name="T30" fmla="*/ 52762 w 343"/>
                <a:gd name="T31" fmla="*/ 149439 h 400"/>
                <a:gd name="T32" fmla="*/ 49069 w 343"/>
                <a:gd name="T33" fmla="*/ 141462 h 400"/>
                <a:gd name="T34" fmla="*/ 46959 w 343"/>
                <a:gd name="T35" fmla="*/ 130826 h 400"/>
                <a:gd name="T36" fmla="*/ 46431 w 343"/>
                <a:gd name="T37" fmla="*/ 5850 h 400"/>
                <a:gd name="T38" fmla="*/ 45376 w 343"/>
                <a:gd name="T39" fmla="*/ 3723 h 400"/>
                <a:gd name="T40" fmla="*/ 42738 w 343"/>
                <a:gd name="T41" fmla="*/ 532 h 400"/>
                <a:gd name="T42" fmla="*/ 5804 w 343"/>
                <a:gd name="T43" fmla="*/ 0 h 400"/>
                <a:gd name="T44" fmla="*/ 3693 w 343"/>
                <a:gd name="T45" fmla="*/ 532 h 400"/>
                <a:gd name="T46" fmla="*/ 528 w 343"/>
                <a:gd name="T47" fmla="*/ 3723 h 400"/>
                <a:gd name="T48" fmla="*/ 0 w 343"/>
                <a:gd name="T49" fmla="*/ 119658 h 400"/>
                <a:gd name="T50" fmla="*/ 528 w 343"/>
                <a:gd name="T51" fmla="*/ 130826 h 400"/>
                <a:gd name="T52" fmla="*/ 3693 w 343"/>
                <a:gd name="T53" fmla="*/ 151035 h 400"/>
                <a:gd name="T54" fmla="*/ 9497 w 343"/>
                <a:gd name="T55" fmla="*/ 168585 h 400"/>
                <a:gd name="T56" fmla="*/ 18467 w 343"/>
                <a:gd name="T57" fmla="*/ 183475 h 400"/>
                <a:gd name="T58" fmla="*/ 30602 w 343"/>
                <a:gd name="T59" fmla="*/ 194643 h 400"/>
                <a:gd name="T60" fmla="*/ 44848 w 343"/>
                <a:gd name="T61" fmla="*/ 203684 h 400"/>
                <a:gd name="T62" fmla="*/ 61204 w 343"/>
                <a:gd name="T63" fmla="*/ 209002 h 400"/>
                <a:gd name="T64" fmla="*/ 79671 w 343"/>
                <a:gd name="T65" fmla="*/ 212193 h 400"/>
                <a:gd name="T66" fmla="*/ 90224 w 343"/>
                <a:gd name="T67" fmla="*/ 212725 h 400"/>
                <a:gd name="T68" fmla="*/ 110273 w 343"/>
                <a:gd name="T69" fmla="*/ 211130 h 400"/>
                <a:gd name="T70" fmla="*/ 127685 w 343"/>
                <a:gd name="T71" fmla="*/ 206875 h 400"/>
                <a:gd name="T72" fmla="*/ 142986 w 343"/>
                <a:gd name="T73" fmla="*/ 198898 h 400"/>
                <a:gd name="T74" fmla="*/ 156704 w 343"/>
                <a:gd name="T75" fmla="*/ 189325 h 400"/>
                <a:gd name="T76" fmla="*/ 167257 w 343"/>
                <a:gd name="T77" fmla="*/ 176030 h 400"/>
                <a:gd name="T78" fmla="*/ 174644 w 343"/>
                <a:gd name="T79" fmla="*/ 159544 h 400"/>
                <a:gd name="T80" fmla="*/ 179920 w 343"/>
                <a:gd name="T81" fmla="*/ 140399 h 400"/>
                <a:gd name="T82" fmla="*/ 180975 w 343"/>
                <a:gd name="T83" fmla="*/ 118062 h 400"/>
                <a:gd name="T84" fmla="*/ 180975 w 343"/>
                <a:gd name="T85" fmla="*/ 5850 h 400"/>
                <a:gd name="T86" fmla="*/ 178865 w 343"/>
                <a:gd name="T87" fmla="*/ 2127 h 400"/>
                <a:gd name="T88" fmla="*/ 175171 w 343"/>
                <a:gd name="T89" fmla="*/ 0 h 40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343" h="400">
                  <a:moveTo>
                    <a:pt x="332" y="0"/>
                  </a:moveTo>
                  <a:lnTo>
                    <a:pt x="268" y="0"/>
                  </a:lnTo>
                  <a:lnTo>
                    <a:pt x="263" y="1"/>
                  </a:lnTo>
                  <a:lnTo>
                    <a:pt x="260" y="4"/>
                  </a:lnTo>
                  <a:lnTo>
                    <a:pt x="257" y="7"/>
                  </a:lnTo>
                  <a:lnTo>
                    <a:pt x="257" y="11"/>
                  </a:lnTo>
                  <a:lnTo>
                    <a:pt x="257" y="226"/>
                  </a:lnTo>
                  <a:lnTo>
                    <a:pt x="256" y="247"/>
                  </a:lnTo>
                  <a:lnTo>
                    <a:pt x="252" y="267"/>
                  </a:lnTo>
                  <a:lnTo>
                    <a:pt x="247" y="275"/>
                  </a:lnTo>
                  <a:lnTo>
                    <a:pt x="243" y="283"/>
                  </a:lnTo>
                  <a:lnTo>
                    <a:pt x="239" y="290"/>
                  </a:lnTo>
                  <a:lnTo>
                    <a:pt x="235" y="297"/>
                  </a:lnTo>
                  <a:lnTo>
                    <a:pt x="229" y="302"/>
                  </a:lnTo>
                  <a:lnTo>
                    <a:pt x="222" y="307"/>
                  </a:lnTo>
                  <a:lnTo>
                    <a:pt x="215" y="311"/>
                  </a:lnTo>
                  <a:lnTo>
                    <a:pt x="208" y="314"/>
                  </a:lnTo>
                  <a:lnTo>
                    <a:pt x="199" y="317"/>
                  </a:lnTo>
                  <a:lnTo>
                    <a:pt x="191" y="318"/>
                  </a:lnTo>
                  <a:lnTo>
                    <a:pt x="172" y="319"/>
                  </a:lnTo>
                  <a:lnTo>
                    <a:pt x="153" y="318"/>
                  </a:lnTo>
                  <a:lnTo>
                    <a:pt x="144" y="317"/>
                  </a:lnTo>
                  <a:lnTo>
                    <a:pt x="137" y="314"/>
                  </a:lnTo>
                  <a:lnTo>
                    <a:pt x="129" y="311"/>
                  </a:lnTo>
                  <a:lnTo>
                    <a:pt x="122" y="307"/>
                  </a:lnTo>
                  <a:lnTo>
                    <a:pt x="116" y="301"/>
                  </a:lnTo>
                  <a:lnTo>
                    <a:pt x="110" y="295"/>
                  </a:lnTo>
                  <a:lnTo>
                    <a:pt x="105" y="288"/>
                  </a:lnTo>
                  <a:lnTo>
                    <a:pt x="100" y="281"/>
                  </a:lnTo>
                  <a:lnTo>
                    <a:pt x="96" y="274"/>
                  </a:lnTo>
                  <a:lnTo>
                    <a:pt x="93" y="266"/>
                  </a:lnTo>
                  <a:lnTo>
                    <a:pt x="90" y="256"/>
                  </a:lnTo>
                  <a:lnTo>
                    <a:pt x="89" y="246"/>
                  </a:lnTo>
                  <a:lnTo>
                    <a:pt x="88" y="223"/>
                  </a:lnTo>
                  <a:lnTo>
                    <a:pt x="88" y="11"/>
                  </a:lnTo>
                  <a:lnTo>
                    <a:pt x="86" y="7"/>
                  </a:lnTo>
                  <a:lnTo>
                    <a:pt x="83" y="4"/>
                  </a:lnTo>
                  <a:lnTo>
                    <a:pt x="81" y="1"/>
                  </a:lnTo>
                  <a:lnTo>
                    <a:pt x="76" y="0"/>
                  </a:lnTo>
                  <a:lnTo>
                    <a:pt x="11" y="0"/>
                  </a:lnTo>
                  <a:lnTo>
                    <a:pt x="7" y="1"/>
                  </a:lnTo>
                  <a:lnTo>
                    <a:pt x="4" y="4"/>
                  </a:lnTo>
                  <a:lnTo>
                    <a:pt x="1" y="7"/>
                  </a:lnTo>
                  <a:lnTo>
                    <a:pt x="0" y="11"/>
                  </a:lnTo>
                  <a:lnTo>
                    <a:pt x="0" y="225"/>
                  </a:lnTo>
                  <a:lnTo>
                    <a:pt x="1" y="246"/>
                  </a:lnTo>
                  <a:lnTo>
                    <a:pt x="4" y="266"/>
                  </a:lnTo>
                  <a:lnTo>
                    <a:pt x="7" y="284"/>
                  </a:lnTo>
                  <a:lnTo>
                    <a:pt x="13" y="301"/>
                  </a:lnTo>
                  <a:lnTo>
                    <a:pt x="18" y="317"/>
                  </a:lnTo>
                  <a:lnTo>
                    <a:pt x="27" y="331"/>
                  </a:lnTo>
                  <a:lnTo>
                    <a:pt x="35" y="345"/>
                  </a:lnTo>
                  <a:lnTo>
                    <a:pt x="47" y="356"/>
                  </a:lnTo>
                  <a:lnTo>
                    <a:pt x="58" y="366"/>
                  </a:lnTo>
                  <a:lnTo>
                    <a:pt x="71" y="374"/>
                  </a:lnTo>
                  <a:lnTo>
                    <a:pt x="85" y="383"/>
                  </a:lnTo>
                  <a:lnTo>
                    <a:pt x="100" y="389"/>
                  </a:lnTo>
                  <a:lnTo>
                    <a:pt x="116" y="393"/>
                  </a:lnTo>
                  <a:lnTo>
                    <a:pt x="133" y="397"/>
                  </a:lnTo>
                  <a:lnTo>
                    <a:pt x="151" y="399"/>
                  </a:lnTo>
                  <a:lnTo>
                    <a:pt x="171" y="400"/>
                  </a:lnTo>
                  <a:lnTo>
                    <a:pt x="191" y="399"/>
                  </a:lnTo>
                  <a:lnTo>
                    <a:pt x="209" y="397"/>
                  </a:lnTo>
                  <a:lnTo>
                    <a:pt x="226" y="393"/>
                  </a:lnTo>
                  <a:lnTo>
                    <a:pt x="242" y="389"/>
                  </a:lnTo>
                  <a:lnTo>
                    <a:pt x="257" y="383"/>
                  </a:lnTo>
                  <a:lnTo>
                    <a:pt x="271" y="374"/>
                  </a:lnTo>
                  <a:lnTo>
                    <a:pt x="284" y="366"/>
                  </a:lnTo>
                  <a:lnTo>
                    <a:pt x="297" y="356"/>
                  </a:lnTo>
                  <a:lnTo>
                    <a:pt x="307" y="343"/>
                  </a:lnTo>
                  <a:lnTo>
                    <a:pt x="317" y="331"/>
                  </a:lnTo>
                  <a:lnTo>
                    <a:pt x="325" y="317"/>
                  </a:lnTo>
                  <a:lnTo>
                    <a:pt x="331" y="300"/>
                  </a:lnTo>
                  <a:lnTo>
                    <a:pt x="336" y="283"/>
                  </a:lnTo>
                  <a:lnTo>
                    <a:pt x="341" y="264"/>
                  </a:lnTo>
                  <a:lnTo>
                    <a:pt x="342" y="244"/>
                  </a:lnTo>
                  <a:lnTo>
                    <a:pt x="343" y="222"/>
                  </a:lnTo>
                  <a:lnTo>
                    <a:pt x="343" y="11"/>
                  </a:lnTo>
                  <a:lnTo>
                    <a:pt x="342" y="7"/>
                  </a:lnTo>
                  <a:lnTo>
                    <a:pt x="339" y="4"/>
                  </a:lnTo>
                  <a:lnTo>
                    <a:pt x="336" y="1"/>
                  </a:lnTo>
                  <a:lnTo>
                    <a:pt x="332" y="0"/>
                  </a:lnTo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auto">
            <a:xfrm>
              <a:off x="12556490" y="4184016"/>
              <a:ext cx="198438" cy="215900"/>
            </a:xfrm>
            <a:custGeom>
              <a:avLst/>
              <a:gdLst>
                <a:gd name="T0" fmla="*/ 129462 w 374"/>
                <a:gd name="T1" fmla="*/ 90401 h 406"/>
                <a:gd name="T2" fmla="*/ 125748 w 374"/>
                <a:gd name="T3" fmla="*/ 95719 h 406"/>
                <a:gd name="T4" fmla="*/ 126809 w 374"/>
                <a:gd name="T5" fmla="*/ 130816 h 406"/>
                <a:gd name="T6" fmla="*/ 132115 w 374"/>
                <a:gd name="T7" fmla="*/ 134539 h 406"/>
                <a:gd name="T8" fmla="*/ 154400 w 374"/>
                <a:gd name="T9" fmla="*/ 161659 h 406"/>
                <a:gd name="T10" fmla="*/ 140074 w 374"/>
                <a:gd name="T11" fmla="*/ 169104 h 406"/>
                <a:gd name="T12" fmla="*/ 111422 w 374"/>
                <a:gd name="T13" fmla="*/ 174422 h 406"/>
                <a:gd name="T14" fmla="*/ 98158 w 374"/>
                <a:gd name="T15" fmla="*/ 172826 h 406"/>
                <a:gd name="T16" fmla="*/ 80118 w 374"/>
                <a:gd name="T17" fmla="*/ 166445 h 406"/>
                <a:gd name="T18" fmla="*/ 65792 w 374"/>
                <a:gd name="T19" fmla="*/ 155810 h 406"/>
                <a:gd name="T20" fmla="*/ 55181 w 374"/>
                <a:gd name="T21" fmla="*/ 139856 h 406"/>
                <a:gd name="T22" fmla="*/ 49344 w 374"/>
                <a:gd name="T23" fmla="*/ 121776 h 406"/>
                <a:gd name="T24" fmla="*/ 47752 w 374"/>
                <a:gd name="T25" fmla="*/ 107418 h 406"/>
                <a:gd name="T26" fmla="*/ 49344 w 374"/>
                <a:gd name="T27" fmla="*/ 94124 h 406"/>
                <a:gd name="T28" fmla="*/ 55181 w 374"/>
                <a:gd name="T29" fmla="*/ 76575 h 406"/>
                <a:gd name="T30" fmla="*/ 65792 w 374"/>
                <a:gd name="T31" fmla="*/ 61686 h 406"/>
                <a:gd name="T32" fmla="*/ 79587 w 374"/>
                <a:gd name="T33" fmla="*/ 50518 h 406"/>
                <a:gd name="T34" fmla="*/ 96036 w 374"/>
                <a:gd name="T35" fmla="*/ 43605 h 406"/>
                <a:gd name="T36" fmla="*/ 107708 w 374"/>
                <a:gd name="T37" fmla="*/ 42010 h 406"/>
                <a:gd name="T38" fmla="*/ 129462 w 374"/>
                <a:gd name="T39" fmla="*/ 45201 h 406"/>
                <a:gd name="T40" fmla="*/ 147502 w 374"/>
                <a:gd name="T41" fmla="*/ 52114 h 406"/>
                <a:gd name="T42" fmla="*/ 160236 w 374"/>
                <a:gd name="T43" fmla="*/ 61154 h 406"/>
                <a:gd name="T44" fmla="*/ 166603 w 374"/>
                <a:gd name="T45" fmla="*/ 58495 h 406"/>
                <a:gd name="T46" fmla="*/ 188888 w 374"/>
                <a:gd name="T47" fmla="*/ 30843 h 406"/>
                <a:gd name="T48" fmla="*/ 186765 w 374"/>
                <a:gd name="T49" fmla="*/ 24993 h 406"/>
                <a:gd name="T50" fmla="*/ 170848 w 374"/>
                <a:gd name="T51" fmla="*/ 13294 h 406"/>
                <a:gd name="T52" fmla="*/ 143788 w 374"/>
                <a:gd name="T53" fmla="*/ 3191 h 406"/>
                <a:gd name="T54" fmla="*/ 109300 w 374"/>
                <a:gd name="T55" fmla="*/ 0 h 406"/>
                <a:gd name="T56" fmla="*/ 87016 w 374"/>
                <a:gd name="T57" fmla="*/ 2127 h 406"/>
                <a:gd name="T58" fmla="*/ 56242 w 374"/>
                <a:gd name="T59" fmla="*/ 12763 h 406"/>
                <a:gd name="T60" fmla="*/ 31304 w 374"/>
                <a:gd name="T61" fmla="*/ 31375 h 406"/>
                <a:gd name="T62" fmla="*/ 12734 w 374"/>
                <a:gd name="T63" fmla="*/ 56368 h 406"/>
                <a:gd name="T64" fmla="*/ 2122 w 374"/>
                <a:gd name="T65" fmla="*/ 86679 h 406"/>
                <a:gd name="T66" fmla="*/ 0 w 374"/>
                <a:gd name="T67" fmla="*/ 108482 h 406"/>
                <a:gd name="T68" fmla="*/ 2122 w 374"/>
                <a:gd name="T69" fmla="*/ 130816 h 406"/>
                <a:gd name="T70" fmla="*/ 12734 w 374"/>
                <a:gd name="T71" fmla="*/ 161127 h 406"/>
                <a:gd name="T72" fmla="*/ 30774 w 374"/>
                <a:gd name="T73" fmla="*/ 185589 h 406"/>
                <a:gd name="T74" fmla="*/ 55181 w 374"/>
                <a:gd name="T75" fmla="*/ 203669 h 406"/>
                <a:gd name="T76" fmla="*/ 85954 w 374"/>
                <a:gd name="T77" fmla="*/ 213773 h 406"/>
                <a:gd name="T78" fmla="*/ 110361 w 374"/>
                <a:gd name="T79" fmla="*/ 215900 h 406"/>
                <a:gd name="T80" fmla="*/ 147502 w 374"/>
                <a:gd name="T81" fmla="*/ 210582 h 406"/>
                <a:gd name="T82" fmla="*/ 179337 w 374"/>
                <a:gd name="T83" fmla="*/ 197288 h 406"/>
                <a:gd name="T84" fmla="*/ 197377 w 374"/>
                <a:gd name="T85" fmla="*/ 185057 h 406"/>
                <a:gd name="T86" fmla="*/ 198438 w 374"/>
                <a:gd name="T87" fmla="*/ 95719 h 406"/>
                <a:gd name="T88" fmla="*/ 197377 w 374"/>
                <a:gd name="T89" fmla="*/ 91997 h 406"/>
                <a:gd name="T90" fmla="*/ 132115 w 374"/>
                <a:gd name="T91" fmla="*/ 89338 h 40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4" h="406">
                  <a:moveTo>
                    <a:pt x="249" y="168"/>
                  </a:moveTo>
                  <a:lnTo>
                    <a:pt x="249" y="168"/>
                  </a:lnTo>
                  <a:lnTo>
                    <a:pt x="244" y="170"/>
                  </a:lnTo>
                  <a:lnTo>
                    <a:pt x="240" y="173"/>
                  </a:lnTo>
                  <a:lnTo>
                    <a:pt x="239" y="175"/>
                  </a:lnTo>
                  <a:lnTo>
                    <a:pt x="237" y="180"/>
                  </a:lnTo>
                  <a:lnTo>
                    <a:pt x="237" y="242"/>
                  </a:lnTo>
                  <a:lnTo>
                    <a:pt x="239" y="246"/>
                  </a:lnTo>
                  <a:lnTo>
                    <a:pt x="240" y="249"/>
                  </a:lnTo>
                  <a:lnTo>
                    <a:pt x="244" y="252"/>
                  </a:lnTo>
                  <a:lnTo>
                    <a:pt x="249" y="253"/>
                  </a:lnTo>
                  <a:lnTo>
                    <a:pt x="291" y="253"/>
                  </a:lnTo>
                  <a:lnTo>
                    <a:pt x="291" y="304"/>
                  </a:lnTo>
                  <a:lnTo>
                    <a:pt x="283" y="310"/>
                  </a:lnTo>
                  <a:lnTo>
                    <a:pt x="274" y="314"/>
                  </a:lnTo>
                  <a:lnTo>
                    <a:pt x="264" y="318"/>
                  </a:lnTo>
                  <a:lnTo>
                    <a:pt x="254" y="321"/>
                  </a:lnTo>
                  <a:lnTo>
                    <a:pt x="233" y="327"/>
                  </a:lnTo>
                  <a:lnTo>
                    <a:pt x="210" y="328"/>
                  </a:lnTo>
                  <a:lnTo>
                    <a:pt x="198" y="327"/>
                  </a:lnTo>
                  <a:lnTo>
                    <a:pt x="185" y="325"/>
                  </a:lnTo>
                  <a:lnTo>
                    <a:pt x="174" y="323"/>
                  </a:lnTo>
                  <a:lnTo>
                    <a:pt x="162" y="318"/>
                  </a:lnTo>
                  <a:lnTo>
                    <a:pt x="151" y="313"/>
                  </a:lnTo>
                  <a:lnTo>
                    <a:pt x="141" y="307"/>
                  </a:lnTo>
                  <a:lnTo>
                    <a:pt x="133" y="300"/>
                  </a:lnTo>
                  <a:lnTo>
                    <a:pt x="124" y="293"/>
                  </a:lnTo>
                  <a:lnTo>
                    <a:pt x="117" y="283"/>
                  </a:lnTo>
                  <a:lnTo>
                    <a:pt x="110" y="274"/>
                  </a:lnTo>
                  <a:lnTo>
                    <a:pt x="104" y="263"/>
                  </a:lnTo>
                  <a:lnTo>
                    <a:pt x="100" y="253"/>
                  </a:lnTo>
                  <a:lnTo>
                    <a:pt x="96" y="240"/>
                  </a:lnTo>
                  <a:lnTo>
                    <a:pt x="93" y="229"/>
                  </a:lnTo>
                  <a:lnTo>
                    <a:pt x="92" y="216"/>
                  </a:lnTo>
                  <a:lnTo>
                    <a:pt x="90" y="202"/>
                  </a:lnTo>
                  <a:lnTo>
                    <a:pt x="92" y="190"/>
                  </a:lnTo>
                  <a:lnTo>
                    <a:pt x="93" y="177"/>
                  </a:lnTo>
                  <a:lnTo>
                    <a:pt x="96" y="166"/>
                  </a:lnTo>
                  <a:lnTo>
                    <a:pt x="100" y="154"/>
                  </a:lnTo>
                  <a:lnTo>
                    <a:pt x="104" y="144"/>
                  </a:lnTo>
                  <a:lnTo>
                    <a:pt x="110" y="133"/>
                  </a:lnTo>
                  <a:lnTo>
                    <a:pt x="116" y="124"/>
                  </a:lnTo>
                  <a:lnTo>
                    <a:pt x="124" y="116"/>
                  </a:lnTo>
                  <a:lnTo>
                    <a:pt x="131" y="108"/>
                  </a:lnTo>
                  <a:lnTo>
                    <a:pt x="140" y="100"/>
                  </a:lnTo>
                  <a:lnTo>
                    <a:pt x="150" y="95"/>
                  </a:lnTo>
                  <a:lnTo>
                    <a:pt x="160" y="89"/>
                  </a:lnTo>
                  <a:lnTo>
                    <a:pt x="169" y="85"/>
                  </a:lnTo>
                  <a:lnTo>
                    <a:pt x="181" y="82"/>
                  </a:lnTo>
                  <a:lnTo>
                    <a:pt x="192" y="79"/>
                  </a:lnTo>
                  <a:lnTo>
                    <a:pt x="203" y="79"/>
                  </a:lnTo>
                  <a:lnTo>
                    <a:pt x="219" y="79"/>
                  </a:lnTo>
                  <a:lnTo>
                    <a:pt x="232" y="82"/>
                  </a:lnTo>
                  <a:lnTo>
                    <a:pt x="244" y="85"/>
                  </a:lnTo>
                  <a:lnTo>
                    <a:pt x="256" y="88"/>
                  </a:lnTo>
                  <a:lnTo>
                    <a:pt x="267" y="92"/>
                  </a:lnTo>
                  <a:lnTo>
                    <a:pt x="278" y="98"/>
                  </a:lnTo>
                  <a:lnTo>
                    <a:pt x="298" y="112"/>
                  </a:lnTo>
                  <a:lnTo>
                    <a:pt x="302" y="115"/>
                  </a:lnTo>
                  <a:lnTo>
                    <a:pt x="307" y="115"/>
                  </a:lnTo>
                  <a:lnTo>
                    <a:pt x="311" y="113"/>
                  </a:lnTo>
                  <a:lnTo>
                    <a:pt x="314" y="110"/>
                  </a:lnTo>
                  <a:lnTo>
                    <a:pt x="353" y="62"/>
                  </a:lnTo>
                  <a:lnTo>
                    <a:pt x="356" y="58"/>
                  </a:lnTo>
                  <a:lnTo>
                    <a:pt x="356" y="54"/>
                  </a:lnTo>
                  <a:lnTo>
                    <a:pt x="355" y="50"/>
                  </a:lnTo>
                  <a:lnTo>
                    <a:pt x="352" y="47"/>
                  </a:lnTo>
                  <a:lnTo>
                    <a:pt x="338" y="35"/>
                  </a:lnTo>
                  <a:lnTo>
                    <a:pt x="322" y="25"/>
                  </a:lnTo>
                  <a:lnTo>
                    <a:pt x="307" y="18"/>
                  </a:lnTo>
                  <a:lnTo>
                    <a:pt x="290" y="11"/>
                  </a:lnTo>
                  <a:lnTo>
                    <a:pt x="271" y="6"/>
                  </a:lnTo>
                  <a:lnTo>
                    <a:pt x="251" y="3"/>
                  </a:lnTo>
                  <a:lnTo>
                    <a:pt x="230" y="0"/>
                  </a:lnTo>
                  <a:lnTo>
                    <a:pt x="206" y="0"/>
                  </a:lnTo>
                  <a:lnTo>
                    <a:pt x="185" y="0"/>
                  </a:lnTo>
                  <a:lnTo>
                    <a:pt x="164" y="4"/>
                  </a:lnTo>
                  <a:lnTo>
                    <a:pt x="143" y="9"/>
                  </a:lnTo>
                  <a:lnTo>
                    <a:pt x="124" y="16"/>
                  </a:lnTo>
                  <a:lnTo>
                    <a:pt x="106" y="24"/>
                  </a:lnTo>
                  <a:lnTo>
                    <a:pt x="89" y="34"/>
                  </a:lnTo>
                  <a:lnTo>
                    <a:pt x="73" y="47"/>
                  </a:lnTo>
                  <a:lnTo>
                    <a:pt x="59" y="59"/>
                  </a:lnTo>
                  <a:lnTo>
                    <a:pt x="47" y="74"/>
                  </a:lnTo>
                  <a:lnTo>
                    <a:pt x="34" y="89"/>
                  </a:lnTo>
                  <a:lnTo>
                    <a:pt x="24" y="106"/>
                  </a:lnTo>
                  <a:lnTo>
                    <a:pt x="15" y="124"/>
                  </a:lnTo>
                  <a:lnTo>
                    <a:pt x="10" y="143"/>
                  </a:lnTo>
                  <a:lnTo>
                    <a:pt x="4" y="163"/>
                  </a:lnTo>
                  <a:lnTo>
                    <a:pt x="1" y="182"/>
                  </a:lnTo>
                  <a:lnTo>
                    <a:pt x="0" y="202"/>
                  </a:lnTo>
                  <a:lnTo>
                    <a:pt x="0" y="204"/>
                  </a:lnTo>
                  <a:lnTo>
                    <a:pt x="1" y="225"/>
                  </a:lnTo>
                  <a:lnTo>
                    <a:pt x="4" y="246"/>
                  </a:lnTo>
                  <a:lnTo>
                    <a:pt x="8" y="266"/>
                  </a:lnTo>
                  <a:lnTo>
                    <a:pt x="15" y="284"/>
                  </a:lnTo>
                  <a:lnTo>
                    <a:pt x="24" y="303"/>
                  </a:lnTo>
                  <a:lnTo>
                    <a:pt x="34" y="320"/>
                  </a:lnTo>
                  <a:lnTo>
                    <a:pt x="45" y="335"/>
                  </a:lnTo>
                  <a:lnTo>
                    <a:pt x="58" y="349"/>
                  </a:lnTo>
                  <a:lnTo>
                    <a:pt x="72" y="362"/>
                  </a:lnTo>
                  <a:lnTo>
                    <a:pt x="88" y="373"/>
                  </a:lnTo>
                  <a:lnTo>
                    <a:pt x="104" y="383"/>
                  </a:lnTo>
                  <a:lnTo>
                    <a:pt x="123" y="390"/>
                  </a:lnTo>
                  <a:lnTo>
                    <a:pt x="143" y="397"/>
                  </a:lnTo>
                  <a:lnTo>
                    <a:pt x="162" y="402"/>
                  </a:lnTo>
                  <a:lnTo>
                    <a:pt x="185" y="406"/>
                  </a:lnTo>
                  <a:lnTo>
                    <a:pt x="208" y="406"/>
                  </a:lnTo>
                  <a:lnTo>
                    <a:pt x="233" y="405"/>
                  </a:lnTo>
                  <a:lnTo>
                    <a:pt x="256" y="402"/>
                  </a:lnTo>
                  <a:lnTo>
                    <a:pt x="278" y="396"/>
                  </a:lnTo>
                  <a:lnTo>
                    <a:pt x="300" y="389"/>
                  </a:lnTo>
                  <a:lnTo>
                    <a:pt x="319" y="380"/>
                  </a:lnTo>
                  <a:lnTo>
                    <a:pt x="338" y="371"/>
                  </a:lnTo>
                  <a:lnTo>
                    <a:pt x="355" y="359"/>
                  </a:lnTo>
                  <a:lnTo>
                    <a:pt x="372" y="348"/>
                  </a:lnTo>
                  <a:lnTo>
                    <a:pt x="374" y="344"/>
                  </a:lnTo>
                  <a:lnTo>
                    <a:pt x="374" y="338"/>
                  </a:lnTo>
                  <a:lnTo>
                    <a:pt x="374" y="180"/>
                  </a:lnTo>
                  <a:lnTo>
                    <a:pt x="374" y="175"/>
                  </a:lnTo>
                  <a:lnTo>
                    <a:pt x="372" y="173"/>
                  </a:lnTo>
                  <a:lnTo>
                    <a:pt x="369" y="170"/>
                  </a:lnTo>
                  <a:lnTo>
                    <a:pt x="363" y="168"/>
                  </a:lnTo>
                  <a:lnTo>
                    <a:pt x="249" y="168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auto">
            <a:xfrm>
              <a:off x="11651615" y="4441191"/>
              <a:ext cx="165100" cy="207962"/>
            </a:xfrm>
            <a:custGeom>
              <a:avLst/>
              <a:gdLst>
                <a:gd name="T0" fmla="*/ 5840 w 311"/>
                <a:gd name="T1" fmla="*/ 0 h 393"/>
                <a:gd name="T2" fmla="*/ 3716 w 311"/>
                <a:gd name="T3" fmla="*/ 0 h 393"/>
                <a:gd name="T4" fmla="*/ 531 w 311"/>
                <a:gd name="T5" fmla="*/ 3704 h 393"/>
                <a:gd name="T6" fmla="*/ 0 w 311"/>
                <a:gd name="T7" fmla="*/ 202141 h 393"/>
                <a:gd name="T8" fmla="*/ 531 w 311"/>
                <a:gd name="T9" fmla="*/ 204258 h 393"/>
                <a:gd name="T10" fmla="*/ 3716 w 311"/>
                <a:gd name="T11" fmla="*/ 207433 h 393"/>
                <a:gd name="T12" fmla="*/ 39815 w 311"/>
                <a:gd name="T13" fmla="*/ 207962 h 393"/>
                <a:gd name="T14" fmla="*/ 41939 w 311"/>
                <a:gd name="T15" fmla="*/ 207433 h 393"/>
                <a:gd name="T16" fmla="*/ 45124 w 311"/>
                <a:gd name="T17" fmla="*/ 204258 h 393"/>
                <a:gd name="T18" fmla="*/ 45655 w 311"/>
                <a:gd name="T19" fmla="*/ 144991 h 393"/>
                <a:gd name="T20" fmla="*/ 45655 w 311"/>
                <a:gd name="T21" fmla="*/ 41275 h 393"/>
                <a:gd name="T22" fmla="*/ 81223 w 311"/>
                <a:gd name="T23" fmla="*/ 41275 h 393"/>
                <a:gd name="T24" fmla="*/ 96618 w 311"/>
                <a:gd name="T25" fmla="*/ 43392 h 393"/>
                <a:gd name="T26" fmla="*/ 108828 w 311"/>
                <a:gd name="T27" fmla="*/ 49212 h 393"/>
                <a:gd name="T28" fmla="*/ 116260 w 311"/>
                <a:gd name="T29" fmla="*/ 58737 h 393"/>
                <a:gd name="T30" fmla="*/ 118384 w 311"/>
                <a:gd name="T31" fmla="*/ 72496 h 393"/>
                <a:gd name="T32" fmla="*/ 118384 w 311"/>
                <a:gd name="T33" fmla="*/ 73025 h 393"/>
                <a:gd name="T34" fmla="*/ 116260 w 311"/>
                <a:gd name="T35" fmla="*/ 85196 h 393"/>
                <a:gd name="T36" fmla="*/ 109359 w 311"/>
                <a:gd name="T37" fmla="*/ 94721 h 393"/>
                <a:gd name="T38" fmla="*/ 98211 w 311"/>
                <a:gd name="T39" fmla="*/ 101600 h 393"/>
                <a:gd name="T40" fmla="*/ 82285 w 311"/>
                <a:gd name="T41" fmla="*/ 104775 h 393"/>
                <a:gd name="T42" fmla="*/ 81223 w 311"/>
                <a:gd name="T43" fmla="*/ 105304 h 393"/>
                <a:gd name="T44" fmla="*/ 81223 w 311"/>
                <a:gd name="T45" fmla="*/ 143404 h 393"/>
                <a:gd name="T46" fmla="*/ 81223 w 311"/>
                <a:gd name="T47" fmla="*/ 144991 h 393"/>
                <a:gd name="T48" fmla="*/ 82285 w 311"/>
                <a:gd name="T49" fmla="*/ 144991 h 393"/>
                <a:gd name="T50" fmla="*/ 99803 w 311"/>
                <a:gd name="T51" fmla="*/ 144462 h 393"/>
                <a:gd name="T52" fmla="*/ 114668 w 311"/>
                <a:gd name="T53" fmla="*/ 140758 h 393"/>
                <a:gd name="T54" fmla="*/ 129001 w 311"/>
                <a:gd name="T55" fmla="*/ 134408 h 393"/>
                <a:gd name="T56" fmla="*/ 141211 w 311"/>
                <a:gd name="T57" fmla="*/ 126471 h 393"/>
                <a:gd name="T58" fmla="*/ 150767 w 311"/>
                <a:gd name="T59" fmla="*/ 115887 h 393"/>
                <a:gd name="T60" fmla="*/ 158199 w 311"/>
                <a:gd name="T61" fmla="*/ 103716 h 393"/>
                <a:gd name="T62" fmla="*/ 163507 w 311"/>
                <a:gd name="T63" fmla="*/ 88900 h 393"/>
                <a:gd name="T64" fmla="*/ 165100 w 311"/>
                <a:gd name="T65" fmla="*/ 72496 h 393"/>
                <a:gd name="T66" fmla="*/ 165100 w 311"/>
                <a:gd name="T67" fmla="*/ 71966 h 393"/>
                <a:gd name="T68" fmla="*/ 163507 w 311"/>
                <a:gd name="T69" fmla="*/ 56092 h 393"/>
                <a:gd name="T70" fmla="*/ 159791 w 311"/>
                <a:gd name="T71" fmla="*/ 42333 h 393"/>
                <a:gd name="T72" fmla="*/ 152890 w 311"/>
                <a:gd name="T73" fmla="*/ 30692 h 393"/>
                <a:gd name="T74" fmla="*/ 143865 w 311"/>
                <a:gd name="T75" fmla="*/ 20108 h 393"/>
                <a:gd name="T76" fmla="*/ 132186 w 311"/>
                <a:gd name="T77" fmla="*/ 11112 h 393"/>
                <a:gd name="T78" fmla="*/ 118384 w 311"/>
                <a:gd name="T79" fmla="*/ 5292 h 393"/>
                <a:gd name="T80" fmla="*/ 102988 w 311"/>
                <a:gd name="T81" fmla="*/ 1587 h 393"/>
                <a:gd name="T82" fmla="*/ 85470 w 311"/>
                <a:gd name="T83" fmla="*/ 0 h 39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11" h="393">
                  <a:moveTo>
                    <a:pt x="161" y="0"/>
                  </a:moveTo>
                  <a:lnTo>
                    <a:pt x="11" y="0"/>
                  </a:lnTo>
                  <a:lnTo>
                    <a:pt x="7" y="0"/>
                  </a:lnTo>
                  <a:lnTo>
                    <a:pt x="3" y="3"/>
                  </a:lnTo>
                  <a:lnTo>
                    <a:pt x="1" y="7"/>
                  </a:lnTo>
                  <a:lnTo>
                    <a:pt x="0" y="11"/>
                  </a:lnTo>
                  <a:lnTo>
                    <a:pt x="0" y="382"/>
                  </a:lnTo>
                  <a:lnTo>
                    <a:pt x="1" y="386"/>
                  </a:lnTo>
                  <a:lnTo>
                    <a:pt x="3" y="390"/>
                  </a:lnTo>
                  <a:lnTo>
                    <a:pt x="7" y="392"/>
                  </a:lnTo>
                  <a:lnTo>
                    <a:pt x="11" y="393"/>
                  </a:lnTo>
                  <a:lnTo>
                    <a:pt x="75" y="393"/>
                  </a:lnTo>
                  <a:lnTo>
                    <a:pt x="79" y="392"/>
                  </a:lnTo>
                  <a:lnTo>
                    <a:pt x="83" y="390"/>
                  </a:lnTo>
                  <a:lnTo>
                    <a:pt x="85" y="386"/>
                  </a:lnTo>
                  <a:lnTo>
                    <a:pt x="86" y="382"/>
                  </a:lnTo>
                  <a:lnTo>
                    <a:pt x="86" y="274"/>
                  </a:lnTo>
                  <a:lnTo>
                    <a:pt x="86" y="198"/>
                  </a:lnTo>
                  <a:lnTo>
                    <a:pt x="86" y="78"/>
                  </a:lnTo>
                  <a:lnTo>
                    <a:pt x="153" y="78"/>
                  </a:lnTo>
                  <a:lnTo>
                    <a:pt x="168" y="79"/>
                  </a:lnTo>
                  <a:lnTo>
                    <a:pt x="182" y="82"/>
                  </a:lnTo>
                  <a:lnTo>
                    <a:pt x="195" y="86"/>
                  </a:lnTo>
                  <a:lnTo>
                    <a:pt x="205" y="93"/>
                  </a:lnTo>
                  <a:lnTo>
                    <a:pt x="212" y="102"/>
                  </a:lnTo>
                  <a:lnTo>
                    <a:pt x="219" y="111"/>
                  </a:lnTo>
                  <a:lnTo>
                    <a:pt x="222" y="123"/>
                  </a:lnTo>
                  <a:lnTo>
                    <a:pt x="223" y="137"/>
                  </a:lnTo>
                  <a:lnTo>
                    <a:pt x="223" y="138"/>
                  </a:lnTo>
                  <a:lnTo>
                    <a:pt x="222" y="150"/>
                  </a:lnTo>
                  <a:lnTo>
                    <a:pt x="219" y="161"/>
                  </a:lnTo>
                  <a:lnTo>
                    <a:pt x="213" y="171"/>
                  </a:lnTo>
                  <a:lnTo>
                    <a:pt x="206" y="179"/>
                  </a:lnTo>
                  <a:lnTo>
                    <a:pt x="196" y="186"/>
                  </a:lnTo>
                  <a:lnTo>
                    <a:pt x="185" y="192"/>
                  </a:lnTo>
                  <a:lnTo>
                    <a:pt x="171" y="196"/>
                  </a:lnTo>
                  <a:lnTo>
                    <a:pt x="155" y="198"/>
                  </a:lnTo>
                  <a:lnTo>
                    <a:pt x="153" y="199"/>
                  </a:lnTo>
                  <a:lnTo>
                    <a:pt x="153" y="202"/>
                  </a:lnTo>
                  <a:lnTo>
                    <a:pt x="153" y="271"/>
                  </a:lnTo>
                  <a:lnTo>
                    <a:pt x="153" y="274"/>
                  </a:lnTo>
                  <a:lnTo>
                    <a:pt x="155" y="274"/>
                  </a:lnTo>
                  <a:lnTo>
                    <a:pt x="172" y="274"/>
                  </a:lnTo>
                  <a:lnTo>
                    <a:pt x="188" y="273"/>
                  </a:lnTo>
                  <a:lnTo>
                    <a:pt x="202" y="268"/>
                  </a:lnTo>
                  <a:lnTo>
                    <a:pt x="216" y="266"/>
                  </a:lnTo>
                  <a:lnTo>
                    <a:pt x="230" y="260"/>
                  </a:lnTo>
                  <a:lnTo>
                    <a:pt x="243" y="254"/>
                  </a:lnTo>
                  <a:lnTo>
                    <a:pt x="254" y="247"/>
                  </a:lnTo>
                  <a:lnTo>
                    <a:pt x="266" y="239"/>
                  </a:lnTo>
                  <a:lnTo>
                    <a:pt x="276" y="229"/>
                  </a:lnTo>
                  <a:lnTo>
                    <a:pt x="284" y="219"/>
                  </a:lnTo>
                  <a:lnTo>
                    <a:pt x="293" y="208"/>
                  </a:lnTo>
                  <a:lnTo>
                    <a:pt x="298" y="196"/>
                  </a:lnTo>
                  <a:lnTo>
                    <a:pt x="304" y="182"/>
                  </a:lnTo>
                  <a:lnTo>
                    <a:pt x="308" y="168"/>
                  </a:lnTo>
                  <a:lnTo>
                    <a:pt x="309" y="152"/>
                  </a:lnTo>
                  <a:lnTo>
                    <a:pt x="311" y="137"/>
                  </a:lnTo>
                  <a:lnTo>
                    <a:pt x="311" y="136"/>
                  </a:lnTo>
                  <a:lnTo>
                    <a:pt x="309" y="120"/>
                  </a:lnTo>
                  <a:lnTo>
                    <a:pt x="308" y="106"/>
                  </a:lnTo>
                  <a:lnTo>
                    <a:pt x="305" y="93"/>
                  </a:lnTo>
                  <a:lnTo>
                    <a:pt x="301" y="80"/>
                  </a:lnTo>
                  <a:lnTo>
                    <a:pt x="295" y="68"/>
                  </a:lnTo>
                  <a:lnTo>
                    <a:pt x="288" y="58"/>
                  </a:lnTo>
                  <a:lnTo>
                    <a:pt x="280" y="46"/>
                  </a:lnTo>
                  <a:lnTo>
                    <a:pt x="271" y="38"/>
                  </a:lnTo>
                  <a:lnTo>
                    <a:pt x="260" y="29"/>
                  </a:lnTo>
                  <a:lnTo>
                    <a:pt x="249" y="21"/>
                  </a:lnTo>
                  <a:lnTo>
                    <a:pt x="237" y="15"/>
                  </a:lnTo>
                  <a:lnTo>
                    <a:pt x="223" y="10"/>
                  </a:lnTo>
                  <a:lnTo>
                    <a:pt x="209" y="5"/>
                  </a:lnTo>
                  <a:lnTo>
                    <a:pt x="194" y="3"/>
                  </a:lnTo>
                  <a:lnTo>
                    <a:pt x="178" y="0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auto">
            <a:xfrm>
              <a:off x="11651615" y="4441191"/>
              <a:ext cx="165100" cy="207962"/>
            </a:xfrm>
            <a:custGeom>
              <a:avLst/>
              <a:gdLst>
                <a:gd name="T0" fmla="*/ 5840 w 311"/>
                <a:gd name="T1" fmla="*/ 0 h 393"/>
                <a:gd name="T2" fmla="*/ 3716 w 311"/>
                <a:gd name="T3" fmla="*/ 0 h 393"/>
                <a:gd name="T4" fmla="*/ 531 w 311"/>
                <a:gd name="T5" fmla="*/ 3704 h 393"/>
                <a:gd name="T6" fmla="*/ 0 w 311"/>
                <a:gd name="T7" fmla="*/ 202141 h 393"/>
                <a:gd name="T8" fmla="*/ 531 w 311"/>
                <a:gd name="T9" fmla="*/ 204258 h 393"/>
                <a:gd name="T10" fmla="*/ 3716 w 311"/>
                <a:gd name="T11" fmla="*/ 207433 h 393"/>
                <a:gd name="T12" fmla="*/ 39815 w 311"/>
                <a:gd name="T13" fmla="*/ 207962 h 393"/>
                <a:gd name="T14" fmla="*/ 41939 w 311"/>
                <a:gd name="T15" fmla="*/ 207433 h 393"/>
                <a:gd name="T16" fmla="*/ 45124 w 311"/>
                <a:gd name="T17" fmla="*/ 204258 h 393"/>
                <a:gd name="T18" fmla="*/ 45655 w 311"/>
                <a:gd name="T19" fmla="*/ 144991 h 393"/>
                <a:gd name="T20" fmla="*/ 45655 w 311"/>
                <a:gd name="T21" fmla="*/ 41275 h 393"/>
                <a:gd name="T22" fmla="*/ 81223 w 311"/>
                <a:gd name="T23" fmla="*/ 41275 h 393"/>
                <a:gd name="T24" fmla="*/ 96618 w 311"/>
                <a:gd name="T25" fmla="*/ 43392 h 393"/>
                <a:gd name="T26" fmla="*/ 108828 w 311"/>
                <a:gd name="T27" fmla="*/ 49212 h 393"/>
                <a:gd name="T28" fmla="*/ 116260 w 311"/>
                <a:gd name="T29" fmla="*/ 58737 h 393"/>
                <a:gd name="T30" fmla="*/ 118384 w 311"/>
                <a:gd name="T31" fmla="*/ 72496 h 393"/>
                <a:gd name="T32" fmla="*/ 118384 w 311"/>
                <a:gd name="T33" fmla="*/ 73025 h 393"/>
                <a:gd name="T34" fmla="*/ 116260 w 311"/>
                <a:gd name="T35" fmla="*/ 85196 h 393"/>
                <a:gd name="T36" fmla="*/ 109359 w 311"/>
                <a:gd name="T37" fmla="*/ 94721 h 393"/>
                <a:gd name="T38" fmla="*/ 98211 w 311"/>
                <a:gd name="T39" fmla="*/ 101600 h 393"/>
                <a:gd name="T40" fmla="*/ 82285 w 311"/>
                <a:gd name="T41" fmla="*/ 104775 h 393"/>
                <a:gd name="T42" fmla="*/ 81223 w 311"/>
                <a:gd name="T43" fmla="*/ 105304 h 393"/>
                <a:gd name="T44" fmla="*/ 81223 w 311"/>
                <a:gd name="T45" fmla="*/ 143404 h 393"/>
                <a:gd name="T46" fmla="*/ 81223 w 311"/>
                <a:gd name="T47" fmla="*/ 144991 h 393"/>
                <a:gd name="T48" fmla="*/ 82285 w 311"/>
                <a:gd name="T49" fmla="*/ 144991 h 393"/>
                <a:gd name="T50" fmla="*/ 99803 w 311"/>
                <a:gd name="T51" fmla="*/ 144462 h 393"/>
                <a:gd name="T52" fmla="*/ 114668 w 311"/>
                <a:gd name="T53" fmla="*/ 140758 h 393"/>
                <a:gd name="T54" fmla="*/ 129001 w 311"/>
                <a:gd name="T55" fmla="*/ 134408 h 393"/>
                <a:gd name="T56" fmla="*/ 141211 w 311"/>
                <a:gd name="T57" fmla="*/ 126471 h 393"/>
                <a:gd name="T58" fmla="*/ 150767 w 311"/>
                <a:gd name="T59" fmla="*/ 115887 h 393"/>
                <a:gd name="T60" fmla="*/ 158199 w 311"/>
                <a:gd name="T61" fmla="*/ 103716 h 393"/>
                <a:gd name="T62" fmla="*/ 163507 w 311"/>
                <a:gd name="T63" fmla="*/ 88900 h 393"/>
                <a:gd name="T64" fmla="*/ 165100 w 311"/>
                <a:gd name="T65" fmla="*/ 72496 h 393"/>
                <a:gd name="T66" fmla="*/ 165100 w 311"/>
                <a:gd name="T67" fmla="*/ 71966 h 393"/>
                <a:gd name="T68" fmla="*/ 163507 w 311"/>
                <a:gd name="T69" fmla="*/ 56092 h 393"/>
                <a:gd name="T70" fmla="*/ 159791 w 311"/>
                <a:gd name="T71" fmla="*/ 42333 h 393"/>
                <a:gd name="T72" fmla="*/ 152890 w 311"/>
                <a:gd name="T73" fmla="*/ 30692 h 393"/>
                <a:gd name="T74" fmla="*/ 143865 w 311"/>
                <a:gd name="T75" fmla="*/ 20108 h 393"/>
                <a:gd name="T76" fmla="*/ 132186 w 311"/>
                <a:gd name="T77" fmla="*/ 11112 h 393"/>
                <a:gd name="T78" fmla="*/ 118384 w 311"/>
                <a:gd name="T79" fmla="*/ 5292 h 393"/>
                <a:gd name="T80" fmla="*/ 102988 w 311"/>
                <a:gd name="T81" fmla="*/ 1587 h 393"/>
                <a:gd name="T82" fmla="*/ 85470 w 311"/>
                <a:gd name="T83" fmla="*/ 0 h 39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11" h="393">
                  <a:moveTo>
                    <a:pt x="161" y="0"/>
                  </a:moveTo>
                  <a:lnTo>
                    <a:pt x="11" y="0"/>
                  </a:lnTo>
                  <a:lnTo>
                    <a:pt x="7" y="0"/>
                  </a:lnTo>
                  <a:lnTo>
                    <a:pt x="3" y="3"/>
                  </a:lnTo>
                  <a:lnTo>
                    <a:pt x="1" y="7"/>
                  </a:lnTo>
                  <a:lnTo>
                    <a:pt x="0" y="11"/>
                  </a:lnTo>
                  <a:lnTo>
                    <a:pt x="0" y="382"/>
                  </a:lnTo>
                  <a:lnTo>
                    <a:pt x="1" y="386"/>
                  </a:lnTo>
                  <a:lnTo>
                    <a:pt x="3" y="390"/>
                  </a:lnTo>
                  <a:lnTo>
                    <a:pt x="7" y="392"/>
                  </a:lnTo>
                  <a:lnTo>
                    <a:pt x="11" y="393"/>
                  </a:lnTo>
                  <a:lnTo>
                    <a:pt x="75" y="393"/>
                  </a:lnTo>
                  <a:lnTo>
                    <a:pt x="79" y="392"/>
                  </a:lnTo>
                  <a:lnTo>
                    <a:pt x="83" y="390"/>
                  </a:lnTo>
                  <a:lnTo>
                    <a:pt x="85" y="386"/>
                  </a:lnTo>
                  <a:lnTo>
                    <a:pt x="86" y="382"/>
                  </a:lnTo>
                  <a:lnTo>
                    <a:pt x="86" y="274"/>
                  </a:lnTo>
                  <a:lnTo>
                    <a:pt x="86" y="198"/>
                  </a:lnTo>
                  <a:lnTo>
                    <a:pt x="86" y="78"/>
                  </a:lnTo>
                  <a:lnTo>
                    <a:pt x="153" y="78"/>
                  </a:lnTo>
                  <a:lnTo>
                    <a:pt x="168" y="79"/>
                  </a:lnTo>
                  <a:lnTo>
                    <a:pt x="182" y="82"/>
                  </a:lnTo>
                  <a:lnTo>
                    <a:pt x="195" y="86"/>
                  </a:lnTo>
                  <a:lnTo>
                    <a:pt x="205" y="93"/>
                  </a:lnTo>
                  <a:lnTo>
                    <a:pt x="212" y="102"/>
                  </a:lnTo>
                  <a:lnTo>
                    <a:pt x="219" y="111"/>
                  </a:lnTo>
                  <a:lnTo>
                    <a:pt x="222" y="123"/>
                  </a:lnTo>
                  <a:lnTo>
                    <a:pt x="223" y="137"/>
                  </a:lnTo>
                  <a:lnTo>
                    <a:pt x="223" y="138"/>
                  </a:lnTo>
                  <a:lnTo>
                    <a:pt x="222" y="150"/>
                  </a:lnTo>
                  <a:lnTo>
                    <a:pt x="219" y="161"/>
                  </a:lnTo>
                  <a:lnTo>
                    <a:pt x="213" y="171"/>
                  </a:lnTo>
                  <a:lnTo>
                    <a:pt x="206" y="179"/>
                  </a:lnTo>
                  <a:lnTo>
                    <a:pt x="196" y="186"/>
                  </a:lnTo>
                  <a:lnTo>
                    <a:pt x="185" y="192"/>
                  </a:lnTo>
                  <a:lnTo>
                    <a:pt x="171" y="196"/>
                  </a:lnTo>
                  <a:lnTo>
                    <a:pt x="155" y="198"/>
                  </a:lnTo>
                  <a:lnTo>
                    <a:pt x="153" y="199"/>
                  </a:lnTo>
                  <a:lnTo>
                    <a:pt x="153" y="202"/>
                  </a:lnTo>
                  <a:lnTo>
                    <a:pt x="153" y="271"/>
                  </a:lnTo>
                  <a:lnTo>
                    <a:pt x="153" y="274"/>
                  </a:lnTo>
                  <a:lnTo>
                    <a:pt x="155" y="274"/>
                  </a:lnTo>
                  <a:lnTo>
                    <a:pt x="172" y="274"/>
                  </a:lnTo>
                  <a:lnTo>
                    <a:pt x="188" y="273"/>
                  </a:lnTo>
                  <a:lnTo>
                    <a:pt x="202" y="268"/>
                  </a:lnTo>
                  <a:lnTo>
                    <a:pt x="216" y="266"/>
                  </a:lnTo>
                  <a:lnTo>
                    <a:pt x="230" y="260"/>
                  </a:lnTo>
                  <a:lnTo>
                    <a:pt x="243" y="254"/>
                  </a:lnTo>
                  <a:lnTo>
                    <a:pt x="254" y="247"/>
                  </a:lnTo>
                  <a:lnTo>
                    <a:pt x="266" y="239"/>
                  </a:lnTo>
                  <a:lnTo>
                    <a:pt x="276" y="229"/>
                  </a:lnTo>
                  <a:lnTo>
                    <a:pt x="284" y="219"/>
                  </a:lnTo>
                  <a:lnTo>
                    <a:pt x="293" y="208"/>
                  </a:lnTo>
                  <a:lnTo>
                    <a:pt x="298" y="196"/>
                  </a:lnTo>
                  <a:lnTo>
                    <a:pt x="304" y="182"/>
                  </a:lnTo>
                  <a:lnTo>
                    <a:pt x="308" y="168"/>
                  </a:lnTo>
                  <a:lnTo>
                    <a:pt x="309" y="152"/>
                  </a:lnTo>
                  <a:lnTo>
                    <a:pt x="311" y="137"/>
                  </a:lnTo>
                  <a:lnTo>
                    <a:pt x="311" y="136"/>
                  </a:lnTo>
                  <a:lnTo>
                    <a:pt x="309" y="120"/>
                  </a:lnTo>
                  <a:lnTo>
                    <a:pt x="308" y="106"/>
                  </a:lnTo>
                  <a:lnTo>
                    <a:pt x="305" y="93"/>
                  </a:lnTo>
                  <a:lnTo>
                    <a:pt x="301" y="80"/>
                  </a:lnTo>
                  <a:lnTo>
                    <a:pt x="295" y="68"/>
                  </a:lnTo>
                  <a:lnTo>
                    <a:pt x="288" y="58"/>
                  </a:lnTo>
                  <a:lnTo>
                    <a:pt x="280" y="46"/>
                  </a:lnTo>
                  <a:lnTo>
                    <a:pt x="271" y="38"/>
                  </a:lnTo>
                  <a:lnTo>
                    <a:pt x="260" y="29"/>
                  </a:lnTo>
                  <a:lnTo>
                    <a:pt x="249" y="21"/>
                  </a:lnTo>
                  <a:lnTo>
                    <a:pt x="237" y="15"/>
                  </a:lnTo>
                  <a:lnTo>
                    <a:pt x="223" y="10"/>
                  </a:lnTo>
                  <a:lnTo>
                    <a:pt x="209" y="5"/>
                  </a:lnTo>
                  <a:lnTo>
                    <a:pt x="194" y="3"/>
                  </a:lnTo>
                  <a:lnTo>
                    <a:pt x="178" y="0"/>
                  </a:lnTo>
                  <a:lnTo>
                    <a:pt x="161" y="0"/>
                  </a:lnTo>
                </a:path>
              </a:pathLst>
            </a:custGeom>
            <a:solidFill>
              <a:srgbClr val="074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auto">
            <a:xfrm>
              <a:off x="12858115" y="4088766"/>
              <a:ext cx="407988" cy="560387"/>
            </a:xfrm>
            <a:custGeom>
              <a:avLst/>
              <a:gdLst>
                <a:gd name="T0" fmla="*/ 101732 w 770"/>
                <a:gd name="T1" fmla="*/ 530 h 1058"/>
                <a:gd name="T2" fmla="*/ 98023 w 770"/>
                <a:gd name="T3" fmla="*/ 97988 h 1058"/>
                <a:gd name="T4" fmla="*/ 1590 w 770"/>
                <a:gd name="T5" fmla="*/ 99577 h 1058"/>
                <a:gd name="T6" fmla="*/ 0 w 770"/>
                <a:gd name="T7" fmla="*/ 554561 h 1058"/>
                <a:gd name="T8" fmla="*/ 5828 w 770"/>
                <a:gd name="T9" fmla="*/ 560387 h 1058"/>
                <a:gd name="T10" fmla="*/ 147300 w 770"/>
                <a:gd name="T11" fmla="*/ 558798 h 1058"/>
                <a:gd name="T12" fmla="*/ 148889 w 770"/>
                <a:gd name="T13" fmla="*/ 460810 h 1058"/>
                <a:gd name="T14" fmla="*/ 143061 w 770"/>
                <a:gd name="T15" fmla="*/ 454983 h 1058"/>
                <a:gd name="T16" fmla="*/ 98553 w 770"/>
                <a:gd name="T17" fmla="*/ 456043 h 1058"/>
                <a:gd name="T18" fmla="*/ 51396 w 770"/>
                <a:gd name="T19" fmla="*/ 508480 h 1058"/>
                <a:gd name="T20" fmla="*/ 209822 w 770"/>
                <a:gd name="T21" fmla="*/ 149896 h 1058"/>
                <a:gd name="T22" fmla="*/ 230487 w 770"/>
                <a:gd name="T23" fmla="*/ 156781 h 1058"/>
                <a:gd name="T24" fmla="*/ 246912 w 770"/>
                <a:gd name="T25" fmla="*/ 170023 h 1058"/>
                <a:gd name="T26" fmla="*/ 256979 w 770"/>
                <a:gd name="T27" fmla="*/ 189621 h 1058"/>
                <a:gd name="T28" fmla="*/ 258039 w 770"/>
                <a:gd name="T29" fmla="*/ 206040 h 1058"/>
                <a:gd name="T30" fmla="*/ 252741 w 770"/>
                <a:gd name="T31" fmla="*/ 227227 h 1058"/>
                <a:gd name="T32" fmla="*/ 241084 w 770"/>
                <a:gd name="T33" fmla="*/ 243647 h 1058"/>
                <a:gd name="T34" fmla="*/ 223599 w 770"/>
                <a:gd name="T35" fmla="*/ 254770 h 1058"/>
                <a:gd name="T36" fmla="*/ 202934 w 770"/>
                <a:gd name="T37" fmla="*/ 258477 h 1058"/>
                <a:gd name="T38" fmla="*/ 148889 w 770"/>
                <a:gd name="T39" fmla="*/ 199155 h 1058"/>
                <a:gd name="T40" fmla="*/ 103851 w 770"/>
                <a:gd name="T41" fmla="*/ 196506 h 1058"/>
                <a:gd name="T42" fmla="*/ 98553 w 770"/>
                <a:gd name="T43" fmla="*/ 199155 h 1058"/>
                <a:gd name="T44" fmla="*/ 98553 w 770"/>
                <a:gd name="T45" fmla="*/ 306147 h 1058"/>
                <a:gd name="T46" fmla="*/ 204524 w 770"/>
                <a:gd name="T47" fmla="*/ 310384 h 1058"/>
                <a:gd name="T48" fmla="*/ 235785 w 770"/>
                <a:gd name="T49" fmla="*/ 305617 h 1058"/>
                <a:gd name="T50" fmla="*/ 272345 w 770"/>
                <a:gd name="T51" fmla="*/ 285490 h 1058"/>
                <a:gd name="T52" fmla="*/ 297778 w 770"/>
                <a:gd name="T53" fmla="*/ 253181 h 1058"/>
                <a:gd name="T54" fmla="*/ 309965 w 770"/>
                <a:gd name="T55" fmla="*/ 212926 h 1058"/>
                <a:gd name="T56" fmla="*/ 307845 w 770"/>
                <a:gd name="T57" fmla="*/ 180616 h 1058"/>
                <a:gd name="T58" fmla="*/ 290360 w 770"/>
                <a:gd name="T59" fmla="*/ 143010 h 1058"/>
                <a:gd name="T60" fmla="*/ 261218 w 770"/>
                <a:gd name="T61" fmla="*/ 115467 h 1058"/>
                <a:gd name="T62" fmla="*/ 223069 w 770"/>
                <a:gd name="T63" fmla="*/ 100637 h 1058"/>
                <a:gd name="T64" fmla="*/ 149419 w 770"/>
                <a:gd name="T65" fmla="*/ 51907 h 1058"/>
                <a:gd name="T66" fmla="*/ 235255 w 770"/>
                <a:gd name="T67" fmla="*/ 54556 h 1058"/>
                <a:gd name="T68" fmla="*/ 289830 w 770"/>
                <a:gd name="T69" fmla="*/ 78920 h 1058"/>
                <a:gd name="T70" fmla="*/ 330629 w 770"/>
                <a:gd name="T71" fmla="*/ 119705 h 1058"/>
                <a:gd name="T72" fmla="*/ 353413 w 770"/>
                <a:gd name="T73" fmla="*/ 175320 h 1058"/>
                <a:gd name="T74" fmla="*/ 355532 w 770"/>
                <a:gd name="T75" fmla="*/ 221930 h 1058"/>
                <a:gd name="T76" fmla="*/ 336987 w 770"/>
                <a:gd name="T77" fmla="*/ 278075 h 1058"/>
                <a:gd name="T78" fmla="*/ 298838 w 770"/>
                <a:gd name="T79" fmla="*/ 322037 h 1058"/>
                <a:gd name="T80" fmla="*/ 246912 w 770"/>
                <a:gd name="T81" fmla="*/ 349580 h 1058"/>
                <a:gd name="T82" fmla="*/ 101732 w 770"/>
                <a:gd name="T83" fmla="*/ 356465 h 1058"/>
                <a:gd name="T84" fmla="*/ 96434 w 770"/>
                <a:gd name="T85" fmla="*/ 360173 h 1058"/>
                <a:gd name="T86" fmla="*/ 96434 w 770"/>
                <a:gd name="T87" fmla="*/ 404665 h 1058"/>
                <a:gd name="T88" fmla="*/ 201345 w 770"/>
                <a:gd name="T89" fmla="*/ 408373 h 1058"/>
                <a:gd name="T90" fmla="*/ 232606 w 770"/>
                <a:gd name="T91" fmla="*/ 406254 h 1058"/>
                <a:gd name="T92" fmla="*/ 271815 w 770"/>
                <a:gd name="T93" fmla="*/ 396190 h 1058"/>
                <a:gd name="T94" fmla="*/ 307845 w 770"/>
                <a:gd name="T95" fmla="*/ 379241 h 1058"/>
                <a:gd name="T96" fmla="*/ 339107 w 770"/>
                <a:gd name="T97" fmla="*/ 355936 h 1058"/>
                <a:gd name="T98" fmla="*/ 366129 w 770"/>
                <a:gd name="T99" fmla="*/ 327334 h 1058"/>
                <a:gd name="T100" fmla="*/ 386794 w 770"/>
                <a:gd name="T101" fmla="*/ 294494 h 1058"/>
                <a:gd name="T102" fmla="*/ 401100 w 770"/>
                <a:gd name="T103" fmla="*/ 256888 h 1058"/>
                <a:gd name="T104" fmla="*/ 407988 w 770"/>
                <a:gd name="T105" fmla="*/ 216634 h 1058"/>
                <a:gd name="T106" fmla="*/ 407458 w 770"/>
                <a:gd name="T107" fmla="*/ 184854 h 1058"/>
                <a:gd name="T108" fmla="*/ 398980 w 770"/>
                <a:gd name="T109" fmla="*/ 145129 h 1058"/>
                <a:gd name="T110" fmla="*/ 384145 w 770"/>
                <a:gd name="T111" fmla="*/ 108052 h 1058"/>
                <a:gd name="T112" fmla="*/ 362421 w 770"/>
                <a:gd name="T113" fmla="*/ 74683 h 1058"/>
                <a:gd name="T114" fmla="*/ 334868 w 770"/>
                <a:gd name="T115" fmla="*/ 47140 h 1058"/>
                <a:gd name="T116" fmla="*/ 301487 w 770"/>
                <a:gd name="T117" fmla="*/ 24894 h 1058"/>
                <a:gd name="T118" fmla="*/ 264927 w 770"/>
                <a:gd name="T119" fmla="*/ 9004 h 1058"/>
                <a:gd name="T120" fmla="*/ 225188 w 770"/>
                <a:gd name="T121" fmla="*/ 530 h 105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770" h="1058">
                  <a:moveTo>
                    <a:pt x="386" y="0"/>
                  </a:moveTo>
                  <a:lnTo>
                    <a:pt x="196" y="0"/>
                  </a:lnTo>
                  <a:lnTo>
                    <a:pt x="192" y="1"/>
                  </a:lnTo>
                  <a:lnTo>
                    <a:pt x="188" y="3"/>
                  </a:lnTo>
                  <a:lnTo>
                    <a:pt x="186" y="7"/>
                  </a:lnTo>
                  <a:lnTo>
                    <a:pt x="185" y="11"/>
                  </a:lnTo>
                  <a:lnTo>
                    <a:pt x="185" y="185"/>
                  </a:lnTo>
                  <a:lnTo>
                    <a:pt x="11" y="185"/>
                  </a:lnTo>
                  <a:lnTo>
                    <a:pt x="7" y="185"/>
                  </a:lnTo>
                  <a:lnTo>
                    <a:pt x="3" y="188"/>
                  </a:lnTo>
                  <a:lnTo>
                    <a:pt x="1" y="192"/>
                  </a:lnTo>
                  <a:lnTo>
                    <a:pt x="0" y="197"/>
                  </a:lnTo>
                  <a:lnTo>
                    <a:pt x="0" y="1047"/>
                  </a:lnTo>
                  <a:lnTo>
                    <a:pt x="1" y="1051"/>
                  </a:lnTo>
                  <a:lnTo>
                    <a:pt x="3" y="1055"/>
                  </a:lnTo>
                  <a:lnTo>
                    <a:pt x="7" y="1057"/>
                  </a:lnTo>
                  <a:lnTo>
                    <a:pt x="11" y="1058"/>
                  </a:lnTo>
                  <a:lnTo>
                    <a:pt x="270" y="1058"/>
                  </a:lnTo>
                  <a:lnTo>
                    <a:pt x="274" y="1057"/>
                  </a:lnTo>
                  <a:lnTo>
                    <a:pt x="278" y="1055"/>
                  </a:lnTo>
                  <a:lnTo>
                    <a:pt x="280" y="1051"/>
                  </a:lnTo>
                  <a:lnTo>
                    <a:pt x="281" y="1047"/>
                  </a:lnTo>
                  <a:lnTo>
                    <a:pt x="281" y="870"/>
                  </a:lnTo>
                  <a:lnTo>
                    <a:pt x="280" y="864"/>
                  </a:lnTo>
                  <a:lnTo>
                    <a:pt x="278" y="861"/>
                  </a:lnTo>
                  <a:lnTo>
                    <a:pt x="274" y="859"/>
                  </a:lnTo>
                  <a:lnTo>
                    <a:pt x="270" y="859"/>
                  </a:lnTo>
                  <a:lnTo>
                    <a:pt x="195" y="859"/>
                  </a:lnTo>
                  <a:lnTo>
                    <a:pt x="191" y="859"/>
                  </a:lnTo>
                  <a:lnTo>
                    <a:pt x="186" y="861"/>
                  </a:lnTo>
                  <a:lnTo>
                    <a:pt x="184" y="864"/>
                  </a:lnTo>
                  <a:lnTo>
                    <a:pt x="184" y="870"/>
                  </a:lnTo>
                  <a:lnTo>
                    <a:pt x="184" y="960"/>
                  </a:lnTo>
                  <a:lnTo>
                    <a:pt x="97" y="960"/>
                  </a:lnTo>
                  <a:lnTo>
                    <a:pt x="97" y="283"/>
                  </a:lnTo>
                  <a:lnTo>
                    <a:pt x="386" y="283"/>
                  </a:lnTo>
                  <a:lnTo>
                    <a:pt x="396" y="283"/>
                  </a:lnTo>
                  <a:lnTo>
                    <a:pt x="407" y="284"/>
                  </a:lnTo>
                  <a:lnTo>
                    <a:pt x="417" y="287"/>
                  </a:lnTo>
                  <a:lnTo>
                    <a:pt x="425" y="291"/>
                  </a:lnTo>
                  <a:lnTo>
                    <a:pt x="435" y="296"/>
                  </a:lnTo>
                  <a:lnTo>
                    <a:pt x="444" y="301"/>
                  </a:lnTo>
                  <a:lnTo>
                    <a:pt x="452" y="307"/>
                  </a:lnTo>
                  <a:lnTo>
                    <a:pt x="459" y="314"/>
                  </a:lnTo>
                  <a:lnTo>
                    <a:pt x="466" y="321"/>
                  </a:lnTo>
                  <a:lnTo>
                    <a:pt x="472" y="330"/>
                  </a:lnTo>
                  <a:lnTo>
                    <a:pt x="476" y="338"/>
                  </a:lnTo>
                  <a:lnTo>
                    <a:pt x="480" y="348"/>
                  </a:lnTo>
                  <a:lnTo>
                    <a:pt x="485" y="358"/>
                  </a:lnTo>
                  <a:lnTo>
                    <a:pt x="486" y="368"/>
                  </a:lnTo>
                  <a:lnTo>
                    <a:pt x="487" y="379"/>
                  </a:lnTo>
                  <a:lnTo>
                    <a:pt x="487" y="389"/>
                  </a:lnTo>
                  <a:lnTo>
                    <a:pt x="486" y="400"/>
                  </a:lnTo>
                  <a:lnTo>
                    <a:pt x="485" y="410"/>
                  </a:lnTo>
                  <a:lnTo>
                    <a:pt x="482" y="419"/>
                  </a:lnTo>
                  <a:lnTo>
                    <a:pt x="477" y="429"/>
                  </a:lnTo>
                  <a:lnTo>
                    <a:pt x="473" y="437"/>
                  </a:lnTo>
                  <a:lnTo>
                    <a:pt x="468" y="446"/>
                  </a:lnTo>
                  <a:lnTo>
                    <a:pt x="462" y="453"/>
                  </a:lnTo>
                  <a:lnTo>
                    <a:pt x="455" y="460"/>
                  </a:lnTo>
                  <a:lnTo>
                    <a:pt x="448" y="465"/>
                  </a:lnTo>
                  <a:lnTo>
                    <a:pt x="439" y="471"/>
                  </a:lnTo>
                  <a:lnTo>
                    <a:pt x="431" y="477"/>
                  </a:lnTo>
                  <a:lnTo>
                    <a:pt x="422" y="481"/>
                  </a:lnTo>
                  <a:lnTo>
                    <a:pt x="412" y="484"/>
                  </a:lnTo>
                  <a:lnTo>
                    <a:pt x="403" y="487"/>
                  </a:lnTo>
                  <a:lnTo>
                    <a:pt x="393" y="488"/>
                  </a:lnTo>
                  <a:lnTo>
                    <a:pt x="383" y="488"/>
                  </a:lnTo>
                  <a:lnTo>
                    <a:pt x="282" y="488"/>
                  </a:lnTo>
                  <a:lnTo>
                    <a:pt x="282" y="382"/>
                  </a:lnTo>
                  <a:lnTo>
                    <a:pt x="281" y="376"/>
                  </a:lnTo>
                  <a:lnTo>
                    <a:pt x="280" y="373"/>
                  </a:lnTo>
                  <a:lnTo>
                    <a:pt x="275" y="371"/>
                  </a:lnTo>
                  <a:lnTo>
                    <a:pt x="271" y="371"/>
                  </a:lnTo>
                  <a:lnTo>
                    <a:pt x="196" y="371"/>
                  </a:lnTo>
                  <a:lnTo>
                    <a:pt x="192" y="371"/>
                  </a:lnTo>
                  <a:lnTo>
                    <a:pt x="188" y="373"/>
                  </a:lnTo>
                  <a:lnTo>
                    <a:pt x="186" y="376"/>
                  </a:lnTo>
                  <a:lnTo>
                    <a:pt x="185" y="382"/>
                  </a:lnTo>
                  <a:lnTo>
                    <a:pt x="185" y="574"/>
                  </a:lnTo>
                  <a:lnTo>
                    <a:pt x="186" y="578"/>
                  </a:lnTo>
                  <a:lnTo>
                    <a:pt x="188" y="583"/>
                  </a:lnTo>
                  <a:lnTo>
                    <a:pt x="192" y="586"/>
                  </a:lnTo>
                  <a:lnTo>
                    <a:pt x="196" y="586"/>
                  </a:lnTo>
                  <a:lnTo>
                    <a:pt x="386" y="586"/>
                  </a:lnTo>
                  <a:lnTo>
                    <a:pt x="405" y="584"/>
                  </a:lnTo>
                  <a:lnTo>
                    <a:pt x="427" y="581"/>
                  </a:lnTo>
                  <a:lnTo>
                    <a:pt x="445" y="577"/>
                  </a:lnTo>
                  <a:lnTo>
                    <a:pt x="463" y="570"/>
                  </a:lnTo>
                  <a:lnTo>
                    <a:pt x="482" y="561"/>
                  </a:lnTo>
                  <a:lnTo>
                    <a:pt x="499" y="550"/>
                  </a:lnTo>
                  <a:lnTo>
                    <a:pt x="514" y="539"/>
                  </a:lnTo>
                  <a:lnTo>
                    <a:pt x="528" y="525"/>
                  </a:lnTo>
                  <a:lnTo>
                    <a:pt x="541" y="511"/>
                  </a:lnTo>
                  <a:lnTo>
                    <a:pt x="552" y="495"/>
                  </a:lnTo>
                  <a:lnTo>
                    <a:pt x="562" y="478"/>
                  </a:lnTo>
                  <a:lnTo>
                    <a:pt x="571" y="460"/>
                  </a:lnTo>
                  <a:lnTo>
                    <a:pt x="578" y="441"/>
                  </a:lnTo>
                  <a:lnTo>
                    <a:pt x="582" y="421"/>
                  </a:lnTo>
                  <a:lnTo>
                    <a:pt x="585" y="402"/>
                  </a:lnTo>
                  <a:lnTo>
                    <a:pt x="585" y="380"/>
                  </a:lnTo>
                  <a:lnTo>
                    <a:pt x="583" y="361"/>
                  </a:lnTo>
                  <a:lnTo>
                    <a:pt x="581" y="341"/>
                  </a:lnTo>
                  <a:lnTo>
                    <a:pt x="575" y="322"/>
                  </a:lnTo>
                  <a:lnTo>
                    <a:pt x="568" y="304"/>
                  </a:lnTo>
                  <a:lnTo>
                    <a:pt x="559" y="287"/>
                  </a:lnTo>
                  <a:lnTo>
                    <a:pt x="548" y="270"/>
                  </a:lnTo>
                  <a:lnTo>
                    <a:pt x="537" y="256"/>
                  </a:lnTo>
                  <a:lnTo>
                    <a:pt x="523" y="242"/>
                  </a:lnTo>
                  <a:lnTo>
                    <a:pt x="509" y="229"/>
                  </a:lnTo>
                  <a:lnTo>
                    <a:pt x="493" y="218"/>
                  </a:lnTo>
                  <a:lnTo>
                    <a:pt x="476" y="208"/>
                  </a:lnTo>
                  <a:lnTo>
                    <a:pt x="459" y="199"/>
                  </a:lnTo>
                  <a:lnTo>
                    <a:pt x="441" y="194"/>
                  </a:lnTo>
                  <a:lnTo>
                    <a:pt x="421" y="190"/>
                  </a:lnTo>
                  <a:lnTo>
                    <a:pt x="401" y="185"/>
                  </a:lnTo>
                  <a:lnTo>
                    <a:pt x="381" y="185"/>
                  </a:lnTo>
                  <a:lnTo>
                    <a:pt x="282" y="185"/>
                  </a:lnTo>
                  <a:lnTo>
                    <a:pt x="282" y="98"/>
                  </a:lnTo>
                  <a:lnTo>
                    <a:pt x="386" y="98"/>
                  </a:lnTo>
                  <a:lnTo>
                    <a:pt x="415" y="99"/>
                  </a:lnTo>
                  <a:lnTo>
                    <a:pt x="444" y="103"/>
                  </a:lnTo>
                  <a:lnTo>
                    <a:pt x="472" y="110"/>
                  </a:lnTo>
                  <a:lnTo>
                    <a:pt x="497" y="120"/>
                  </a:lnTo>
                  <a:lnTo>
                    <a:pt x="523" y="133"/>
                  </a:lnTo>
                  <a:lnTo>
                    <a:pt x="547" y="149"/>
                  </a:lnTo>
                  <a:lnTo>
                    <a:pt x="569" y="164"/>
                  </a:lnTo>
                  <a:lnTo>
                    <a:pt x="589" y="184"/>
                  </a:lnTo>
                  <a:lnTo>
                    <a:pt x="607" y="204"/>
                  </a:lnTo>
                  <a:lnTo>
                    <a:pt x="624" y="226"/>
                  </a:lnTo>
                  <a:lnTo>
                    <a:pt x="639" y="250"/>
                  </a:lnTo>
                  <a:lnTo>
                    <a:pt x="651" y="276"/>
                  </a:lnTo>
                  <a:lnTo>
                    <a:pt x="660" y="303"/>
                  </a:lnTo>
                  <a:lnTo>
                    <a:pt x="667" y="331"/>
                  </a:lnTo>
                  <a:lnTo>
                    <a:pt x="671" y="361"/>
                  </a:lnTo>
                  <a:lnTo>
                    <a:pt x="672" y="390"/>
                  </a:lnTo>
                  <a:lnTo>
                    <a:pt x="671" y="419"/>
                  </a:lnTo>
                  <a:lnTo>
                    <a:pt x="665" y="447"/>
                  </a:lnTo>
                  <a:lnTo>
                    <a:pt x="658" y="475"/>
                  </a:lnTo>
                  <a:lnTo>
                    <a:pt x="648" y="501"/>
                  </a:lnTo>
                  <a:lnTo>
                    <a:pt x="636" y="525"/>
                  </a:lnTo>
                  <a:lnTo>
                    <a:pt x="620" y="549"/>
                  </a:lnTo>
                  <a:lnTo>
                    <a:pt x="603" y="570"/>
                  </a:lnTo>
                  <a:lnTo>
                    <a:pt x="585" y="591"/>
                  </a:lnTo>
                  <a:lnTo>
                    <a:pt x="564" y="608"/>
                  </a:lnTo>
                  <a:lnTo>
                    <a:pt x="541" y="625"/>
                  </a:lnTo>
                  <a:lnTo>
                    <a:pt x="517" y="639"/>
                  </a:lnTo>
                  <a:lnTo>
                    <a:pt x="493" y="651"/>
                  </a:lnTo>
                  <a:lnTo>
                    <a:pt x="466" y="660"/>
                  </a:lnTo>
                  <a:lnTo>
                    <a:pt x="438" y="668"/>
                  </a:lnTo>
                  <a:lnTo>
                    <a:pt x="410" y="672"/>
                  </a:lnTo>
                  <a:lnTo>
                    <a:pt x="381" y="673"/>
                  </a:lnTo>
                  <a:lnTo>
                    <a:pt x="192" y="673"/>
                  </a:lnTo>
                  <a:lnTo>
                    <a:pt x="188" y="673"/>
                  </a:lnTo>
                  <a:lnTo>
                    <a:pt x="185" y="676"/>
                  </a:lnTo>
                  <a:lnTo>
                    <a:pt x="182" y="680"/>
                  </a:lnTo>
                  <a:lnTo>
                    <a:pt x="181" y="685"/>
                  </a:lnTo>
                  <a:lnTo>
                    <a:pt x="181" y="760"/>
                  </a:lnTo>
                  <a:lnTo>
                    <a:pt x="182" y="764"/>
                  </a:lnTo>
                  <a:lnTo>
                    <a:pt x="185" y="768"/>
                  </a:lnTo>
                  <a:lnTo>
                    <a:pt x="188" y="769"/>
                  </a:lnTo>
                  <a:lnTo>
                    <a:pt x="192" y="771"/>
                  </a:lnTo>
                  <a:lnTo>
                    <a:pt x="380" y="771"/>
                  </a:lnTo>
                  <a:lnTo>
                    <a:pt x="400" y="771"/>
                  </a:lnTo>
                  <a:lnTo>
                    <a:pt x="420" y="768"/>
                  </a:lnTo>
                  <a:lnTo>
                    <a:pt x="439" y="767"/>
                  </a:lnTo>
                  <a:lnTo>
                    <a:pt x="458" y="762"/>
                  </a:lnTo>
                  <a:lnTo>
                    <a:pt x="476" y="758"/>
                  </a:lnTo>
                  <a:lnTo>
                    <a:pt x="494" y="754"/>
                  </a:lnTo>
                  <a:lnTo>
                    <a:pt x="513" y="748"/>
                  </a:lnTo>
                  <a:lnTo>
                    <a:pt x="530" y="741"/>
                  </a:lnTo>
                  <a:lnTo>
                    <a:pt x="547" y="733"/>
                  </a:lnTo>
                  <a:lnTo>
                    <a:pt x="564" y="726"/>
                  </a:lnTo>
                  <a:lnTo>
                    <a:pt x="581" y="716"/>
                  </a:lnTo>
                  <a:lnTo>
                    <a:pt x="596" y="706"/>
                  </a:lnTo>
                  <a:lnTo>
                    <a:pt x="612" y="696"/>
                  </a:lnTo>
                  <a:lnTo>
                    <a:pt x="626" y="685"/>
                  </a:lnTo>
                  <a:lnTo>
                    <a:pt x="640" y="672"/>
                  </a:lnTo>
                  <a:lnTo>
                    <a:pt x="654" y="659"/>
                  </a:lnTo>
                  <a:lnTo>
                    <a:pt x="667" y="646"/>
                  </a:lnTo>
                  <a:lnTo>
                    <a:pt x="680" y="632"/>
                  </a:lnTo>
                  <a:lnTo>
                    <a:pt x="691" y="618"/>
                  </a:lnTo>
                  <a:lnTo>
                    <a:pt x="702" y="603"/>
                  </a:lnTo>
                  <a:lnTo>
                    <a:pt x="712" y="587"/>
                  </a:lnTo>
                  <a:lnTo>
                    <a:pt x="722" y="571"/>
                  </a:lnTo>
                  <a:lnTo>
                    <a:pt x="730" y="556"/>
                  </a:lnTo>
                  <a:lnTo>
                    <a:pt x="737" y="539"/>
                  </a:lnTo>
                  <a:lnTo>
                    <a:pt x="745" y="520"/>
                  </a:lnTo>
                  <a:lnTo>
                    <a:pt x="752" y="504"/>
                  </a:lnTo>
                  <a:lnTo>
                    <a:pt x="757" y="485"/>
                  </a:lnTo>
                  <a:lnTo>
                    <a:pt x="762" y="467"/>
                  </a:lnTo>
                  <a:lnTo>
                    <a:pt x="764" y="447"/>
                  </a:lnTo>
                  <a:lnTo>
                    <a:pt x="767" y="429"/>
                  </a:lnTo>
                  <a:lnTo>
                    <a:pt x="770" y="409"/>
                  </a:lnTo>
                  <a:lnTo>
                    <a:pt x="770" y="389"/>
                  </a:lnTo>
                  <a:lnTo>
                    <a:pt x="770" y="369"/>
                  </a:lnTo>
                  <a:lnTo>
                    <a:pt x="769" y="349"/>
                  </a:lnTo>
                  <a:lnTo>
                    <a:pt x="766" y="330"/>
                  </a:lnTo>
                  <a:lnTo>
                    <a:pt x="763" y="311"/>
                  </a:lnTo>
                  <a:lnTo>
                    <a:pt x="759" y="293"/>
                  </a:lnTo>
                  <a:lnTo>
                    <a:pt x="753" y="274"/>
                  </a:lnTo>
                  <a:lnTo>
                    <a:pt x="747" y="256"/>
                  </a:lnTo>
                  <a:lnTo>
                    <a:pt x="740" y="238"/>
                  </a:lnTo>
                  <a:lnTo>
                    <a:pt x="733" y="221"/>
                  </a:lnTo>
                  <a:lnTo>
                    <a:pt x="725" y="204"/>
                  </a:lnTo>
                  <a:lnTo>
                    <a:pt x="715" y="188"/>
                  </a:lnTo>
                  <a:lnTo>
                    <a:pt x="705" y="173"/>
                  </a:lnTo>
                  <a:lnTo>
                    <a:pt x="695" y="157"/>
                  </a:lnTo>
                  <a:lnTo>
                    <a:pt x="684" y="141"/>
                  </a:lnTo>
                  <a:lnTo>
                    <a:pt x="671" y="127"/>
                  </a:lnTo>
                  <a:lnTo>
                    <a:pt x="658" y="115"/>
                  </a:lnTo>
                  <a:lnTo>
                    <a:pt x="646" y="102"/>
                  </a:lnTo>
                  <a:lnTo>
                    <a:pt x="632" y="89"/>
                  </a:lnTo>
                  <a:lnTo>
                    <a:pt x="616" y="78"/>
                  </a:lnTo>
                  <a:lnTo>
                    <a:pt x="602" y="66"/>
                  </a:lnTo>
                  <a:lnTo>
                    <a:pt x="586" y="57"/>
                  </a:lnTo>
                  <a:lnTo>
                    <a:pt x="569" y="47"/>
                  </a:lnTo>
                  <a:lnTo>
                    <a:pt x="552" y="38"/>
                  </a:lnTo>
                  <a:lnTo>
                    <a:pt x="535" y="31"/>
                  </a:lnTo>
                  <a:lnTo>
                    <a:pt x="518" y="24"/>
                  </a:lnTo>
                  <a:lnTo>
                    <a:pt x="500" y="17"/>
                  </a:lnTo>
                  <a:lnTo>
                    <a:pt x="482" y="13"/>
                  </a:lnTo>
                  <a:lnTo>
                    <a:pt x="463" y="8"/>
                  </a:lnTo>
                  <a:lnTo>
                    <a:pt x="444" y="4"/>
                  </a:lnTo>
                  <a:lnTo>
                    <a:pt x="425" y="1"/>
                  </a:lnTo>
                  <a:lnTo>
                    <a:pt x="405" y="0"/>
                  </a:lnTo>
                  <a:lnTo>
                    <a:pt x="386" y="0"/>
                  </a:lnTo>
                  <a:close/>
                </a:path>
              </a:pathLst>
            </a:custGeom>
            <a:solidFill>
              <a:srgbClr val="18B1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8" name="Freeform 24"/>
            <p:cNvSpPr>
              <a:spLocks/>
            </p:cNvSpPr>
            <p:nvPr/>
          </p:nvSpPr>
          <p:spPr bwMode="auto">
            <a:xfrm>
              <a:off x="12858115" y="4088766"/>
              <a:ext cx="407988" cy="560387"/>
            </a:xfrm>
            <a:custGeom>
              <a:avLst/>
              <a:gdLst>
                <a:gd name="T0" fmla="*/ 101732 w 770"/>
                <a:gd name="T1" fmla="*/ 530 h 1058"/>
                <a:gd name="T2" fmla="*/ 98023 w 770"/>
                <a:gd name="T3" fmla="*/ 97988 h 1058"/>
                <a:gd name="T4" fmla="*/ 1590 w 770"/>
                <a:gd name="T5" fmla="*/ 99577 h 1058"/>
                <a:gd name="T6" fmla="*/ 0 w 770"/>
                <a:gd name="T7" fmla="*/ 554561 h 1058"/>
                <a:gd name="T8" fmla="*/ 5828 w 770"/>
                <a:gd name="T9" fmla="*/ 560387 h 1058"/>
                <a:gd name="T10" fmla="*/ 147300 w 770"/>
                <a:gd name="T11" fmla="*/ 558798 h 1058"/>
                <a:gd name="T12" fmla="*/ 148889 w 770"/>
                <a:gd name="T13" fmla="*/ 460810 h 1058"/>
                <a:gd name="T14" fmla="*/ 143061 w 770"/>
                <a:gd name="T15" fmla="*/ 454983 h 1058"/>
                <a:gd name="T16" fmla="*/ 98553 w 770"/>
                <a:gd name="T17" fmla="*/ 456043 h 1058"/>
                <a:gd name="T18" fmla="*/ 51396 w 770"/>
                <a:gd name="T19" fmla="*/ 508480 h 1058"/>
                <a:gd name="T20" fmla="*/ 209822 w 770"/>
                <a:gd name="T21" fmla="*/ 149896 h 1058"/>
                <a:gd name="T22" fmla="*/ 230487 w 770"/>
                <a:gd name="T23" fmla="*/ 156781 h 1058"/>
                <a:gd name="T24" fmla="*/ 246912 w 770"/>
                <a:gd name="T25" fmla="*/ 170023 h 1058"/>
                <a:gd name="T26" fmla="*/ 256979 w 770"/>
                <a:gd name="T27" fmla="*/ 189621 h 1058"/>
                <a:gd name="T28" fmla="*/ 258039 w 770"/>
                <a:gd name="T29" fmla="*/ 206040 h 1058"/>
                <a:gd name="T30" fmla="*/ 252741 w 770"/>
                <a:gd name="T31" fmla="*/ 227227 h 1058"/>
                <a:gd name="T32" fmla="*/ 241084 w 770"/>
                <a:gd name="T33" fmla="*/ 243647 h 1058"/>
                <a:gd name="T34" fmla="*/ 223599 w 770"/>
                <a:gd name="T35" fmla="*/ 254770 h 1058"/>
                <a:gd name="T36" fmla="*/ 202934 w 770"/>
                <a:gd name="T37" fmla="*/ 258477 h 1058"/>
                <a:gd name="T38" fmla="*/ 148889 w 770"/>
                <a:gd name="T39" fmla="*/ 199155 h 1058"/>
                <a:gd name="T40" fmla="*/ 103851 w 770"/>
                <a:gd name="T41" fmla="*/ 196506 h 1058"/>
                <a:gd name="T42" fmla="*/ 98553 w 770"/>
                <a:gd name="T43" fmla="*/ 199155 h 1058"/>
                <a:gd name="T44" fmla="*/ 98553 w 770"/>
                <a:gd name="T45" fmla="*/ 306147 h 1058"/>
                <a:gd name="T46" fmla="*/ 204524 w 770"/>
                <a:gd name="T47" fmla="*/ 310384 h 1058"/>
                <a:gd name="T48" fmla="*/ 235785 w 770"/>
                <a:gd name="T49" fmla="*/ 305617 h 1058"/>
                <a:gd name="T50" fmla="*/ 272345 w 770"/>
                <a:gd name="T51" fmla="*/ 285490 h 1058"/>
                <a:gd name="T52" fmla="*/ 297778 w 770"/>
                <a:gd name="T53" fmla="*/ 253181 h 1058"/>
                <a:gd name="T54" fmla="*/ 309965 w 770"/>
                <a:gd name="T55" fmla="*/ 212926 h 1058"/>
                <a:gd name="T56" fmla="*/ 307845 w 770"/>
                <a:gd name="T57" fmla="*/ 180616 h 1058"/>
                <a:gd name="T58" fmla="*/ 290360 w 770"/>
                <a:gd name="T59" fmla="*/ 143010 h 1058"/>
                <a:gd name="T60" fmla="*/ 261218 w 770"/>
                <a:gd name="T61" fmla="*/ 115467 h 1058"/>
                <a:gd name="T62" fmla="*/ 223069 w 770"/>
                <a:gd name="T63" fmla="*/ 100637 h 1058"/>
                <a:gd name="T64" fmla="*/ 149419 w 770"/>
                <a:gd name="T65" fmla="*/ 51907 h 1058"/>
                <a:gd name="T66" fmla="*/ 235255 w 770"/>
                <a:gd name="T67" fmla="*/ 54556 h 1058"/>
                <a:gd name="T68" fmla="*/ 289830 w 770"/>
                <a:gd name="T69" fmla="*/ 78920 h 1058"/>
                <a:gd name="T70" fmla="*/ 330629 w 770"/>
                <a:gd name="T71" fmla="*/ 119705 h 1058"/>
                <a:gd name="T72" fmla="*/ 353413 w 770"/>
                <a:gd name="T73" fmla="*/ 175320 h 1058"/>
                <a:gd name="T74" fmla="*/ 355532 w 770"/>
                <a:gd name="T75" fmla="*/ 221930 h 1058"/>
                <a:gd name="T76" fmla="*/ 336987 w 770"/>
                <a:gd name="T77" fmla="*/ 278075 h 1058"/>
                <a:gd name="T78" fmla="*/ 298838 w 770"/>
                <a:gd name="T79" fmla="*/ 322037 h 1058"/>
                <a:gd name="T80" fmla="*/ 246912 w 770"/>
                <a:gd name="T81" fmla="*/ 349580 h 1058"/>
                <a:gd name="T82" fmla="*/ 101732 w 770"/>
                <a:gd name="T83" fmla="*/ 356465 h 1058"/>
                <a:gd name="T84" fmla="*/ 96434 w 770"/>
                <a:gd name="T85" fmla="*/ 360173 h 1058"/>
                <a:gd name="T86" fmla="*/ 96434 w 770"/>
                <a:gd name="T87" fmla="*/ 404665 h 1058"/>
                <a:gd name="T88" fmla="*/ 201345 w 770"/>
                <a:gd name="T89" fmla="*/ 408373 h 1058"/>
                <a:gd name="T90" fmla="*/ 232606 w 770"/>
                <a:gd name="T91" fmla="*/ 406254 h 1058"/>
                <a:gd name="T92" fmla="*/ 271815 w 770"/>
                <a:gd name="T93" fmla="*/ 396190 h 1058"/>
                <a:gd name="T94" fmla="*/ 307845 w 770"/>
                <a:gd name="T95" fmla="*/ 379241 h 1058"/>
                <a:gd name="T96" fmla="*/ 339107 w 770"/>
                <a:gd name="T97" fmla="*/ 355936 h 1058"/>
                <a:gd name="T98" fmla="*/ 366129 w 770"/>
                <a:gd name="T99" fmla="*/ 327334 h 1058"/>
                <a:gd name="T100" fmla="*/ 386794 w 770"/>
                <a:gd name="T101" fmla="*/ 294494 h 1058"/>
                <a:gd name="T102" fmla="*/ 401100 w 770"/>
                <a:gd name="T103" fmla="*/ 256888 h 1058"/>
                <a:gd name="T104" fmla="*/ 407988 w 770"/>
                <a:gd name="T105" fmla="*/ 216634 h 1058"/>
                <a:gd name="T106" fmla="*/ 407458 w 770"/>
                <a:gd name="T107" fmla="*/ 184854 h 1058"/>
                <a:gd name="T108" fmla="*/ 398980 w 770"/>
                <a:gd name="T109" fmla="*/ 145129 h 1058"/>
                <a:gd name="T110" fmla="*/ 384145 w 770"/>
                <a:gd name="T111" fmla="*/ 108052 h 1058"/>
                <a:gd name="T112" fmla="*/ 362421 w 770"/>
                <a:gd name="T113" fmla="*/ 74683 h 1058"/>
                <a:gd name="T114" fmla="*/ 334868 w 770"/>
                <a:gd name="T115" fmla="*/ 47140 h 1058"/>
                <a:gd name="T116" fmla="*/ 301487 w 770"/>
                <a:gd name="T117" fmla="*/ 24894 h 1058"/>
                <a:gd name="T118" fmla="*/ 264927 w 770"/>
                <a:gd name="T119" fmla="*/ 9004 h 1058"/>
                <a:gd name="T120" fmla="*/ 225188 w 770"/>
                <a:gd name="T121" fmla="*/ 530 h 105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770" h="1058">
                  <a:moveTo>
                    <a:pt x="386" y="0"/>
                  </a:moveTo>
                  <a:lnTo>
                    <a:pt x="196" y="0"/>
                  </a:lnTo>
                  <a:lnTo>
                    <a:pt x="192" y="1"/>
                  </a:lnTo>
                  <a:lnTo>
                    <a:pt x="188" y="3"/>
                  </a:lnTo>
                  <a:lnTo>
                    <a:pt x="186" y="7"/>
                  </a:lnTo>
                  <a:lnTo>
                    <a:pt x="185" y="11"/>
                  </a:lnTo>
                  <a:lnTo>
                    <a:pt x="185" y="185"/>
                  </a:lnTo>
                  <a:lnTo>
                    <a:pt x="11" y="185"/>
                  </a:lnTo>
                  <a:lnTo>
                    <a:pt x="7" y="185"/>
                  </a:lnTo>
                  <a:lnTo>
                    <a:pt x="3" y="188"/>
                  </a:lnTo>
                  <a:lnTo>
                    <a:pt x="1" y="192"/>
                  </a:lnTo>
                  <a:lnTo>
                    <a:pt x="0" y="197"/>
                  </a:lnTo>
                  <a:lnTo>
                    <a:pt x="0" y="1047"/>
                  </a:lnTo>
                  <a:lnTo>
                    <a:pt x="1" y="1051"/>
                  </a:lnTo>
                  <a:lnTo>
                    <a:pt x="3" y="1055"/>
                  </a:lnTo>
                  <a:lnTo>
                    <a:pt x="7" y="1057"/>
                  </a:lnTo>
                  <a:lnTo>
                    <a:pt x="11" y="1058"/>
                  </a:lnTo>
                  <a:lnTo>
                    <a:pt x="270" y="1058"/>
                  </a:lnTo>
                  <a:lnTo>
                    <a:pt x="274" y="1057"/>
                  </a:lnTo>
                  <a:lnTo>
                    <a:pt x="278" y="1055"/>
                  </a:lnTo>
                  <a:lnTo>
                    <a:pt x="280" y="1051"/>
                  </a:lnTo>
                  <a:lnTo>
                    <a:pt x="281" y="1047"/>
                  </a:lnTo>
                  <a:lnTo>
                    <a:pt x="281" y="870"/>
                  </a:lnTo>
                  <a:lnTo>
                    <a:pt x="280" y="864"/>
                  </a:lnTo>
                  <a:lnTo>
                    <a:pt x="278" y="861"/>
                  </a:lnTo>
                  <a:lnTo>
                    <a:pt x="274" y="859"/>
                  </a:lnTo>
                  <a:lnTo>
                    <a:pt x="270" y="859"/>
                  </a:lnTo>
                  <a:lnTo>
                    <a:pt x="195" y="859"/>
                  </a:lnTo>
                  <a:lnTo>
                    <a:pt x="191" y="859"/>
                  </a:lnTo>
                  <a:lnTo>
                    <a:pt x="186" y="861"/>
                  </a:lnTo>
                  <a:lnTo>
                    <a:pt x="184" y="864"/>
                  </a:lnTo>
                  <a:lnTo>
                    <a:pt x="184" y="870"/>
                  </a:lnTo>
                  <a:lnTo>
                    <a:pt x="184" y="960"/>
                  </a:lnTo>
                  <a:lnTo>
                    <a:pt x="97" y="960"/>
                  </a:lnTo>
                  <a:lnTo>
                    <a:pt x="97" y="283"/>
                  </a:lnTo>
                  <a:lnTo>
                    <a:pt x="386" y="283"/>
                  </a:lnTo>
                  <a:lnTo>
                    <a:pt x="396" y="283"/>
                  </a:lnTo>
                  <a:lnTo>
                    <a:pt x="407" y="284"/>
                  </a:lnTo>
                  <a:lnTo>
                    <a:pt x="417" y="287"/>
                  </a:lnTo>
                  <a:lnTo>
                    <a:pt x="425" y="291"/>
                  </a:lnTo>
                  <a:lnTo>
                    <a:pt x="435" y="296"/>
                  </a:lnTo>
                  <a:lnTo>
                    <a:pt x="444" y="301"/>
                  </a:lnTo>
                  <a:lnTo>
                    <a:pt x="452" y="307"/>
                  </a:lnTo>
                  <a:lnTo>
                    <a:pt x="459" y="314"/>
                  </a:lnTo>
                  <a:lnTo>
                    <a:pt x="466" y="321"/>
                  </a:lnTo>
                  <a:lnTo>
                    <a:pt x="472" y="330"/>
                  </a:lnTo>
                  <a:lnTo>
                    <a:pt x="476" y="338"/>
                  </a:lnTo>
                  <a:lnTo>
                    <a:pt x="480" y="348"/>
                  </a:lnTo>
                  <a:lnTo>
                    <a:pt x="485" y="358"/>
                  </a:lnTo>
                  <a:lnTo>
                    <a:pt x="486" y="368"/>
                  </a:lnTo>
                  <a:lnTo>
                    <a:pt x="487" y="379"/>
                  </a:lnTo>
                  <a:lnTo>
                    <a:pt x="487" y="389"/>
                  </a:lnTo>
                  <a:lnTo>
                    <a:pt x="486" y="400"/>
                  </a:lnTo>
                  <a:lnTo>
                    <a:pt x="485" y="410"/>
                  </a:lnTo>
                  <a:lnTo>
                    <a:pt x="482" y="419"/>
                  </a:lnTo>
                  <a:lnTo>
                    <a:pt x="477" y="429"/>
                  </a:lnTo>
                  <a:lnTo>
                    <a:pt x="473" y="437"/>
                  </a:lnTo>
                  <a:lnTo>
                    <a:pt x="468" y="446"/>
                  </a:lnTo>
                  <a:lnTo>
                    <a:pt x="462" y="453"/>
                  </a:lnTo>
                  <a:lnTo>
                    <a:pt x="455" y="460"/>
                  </a:lnTo>
                  <a:lnTo>
                    <a:pt x="448" y="465"/>
                  </a:lnTo>
                  <a:lnTo>
                    <a:pt x="439" y="471"/>
                  </a:lnTo>
                  <a:lnTo>
                    <a:pt x="431" y="477"/>
                  </a:lnTo>
                  <a:lnTo>
                    <a:pt x="422" y="481"/>
                  </a:lnTo>
                  <a:lnTo>
                    <a:pt x="412" y="484"/>
                  </a:lnTo>
                  <a:lnTo>
                    <a:pt x="403" y="487"/>
                  </a:lnTo>
                  <a:lnTo>
                    <a:pt x="393" y="488"/>
                  </a:lnTo>
                  <a:lnTo>
                    <a:pt x="383" y="488"/>
                  </a:lnTo>
                  <a:lnTo>
                    <a:pt x="282" y="488"/>
                  </a:lnTo>
                  <a:lnTo>
                    <a:pt x="282" y="382"/>
                  </a:lnTo>
                  <a:lnTo>
                    <a:pt x="281" y="376"/>
                  </a:lnTo>
                  <a:lnTo>
                    <a:pt x="280" y="373"/>
                  </a:lnTo>
                  <a:lnTo>
                    <a:pt x="275" y="371"/>
                  </a:lnTo>
                  <a:lnTo>
                    <a:pt x="271" y="371"/>
                  </a:lnTo>
                  <a:lnTo>
                    <a:pt x="196" y="371"/>
                  </a:lnTo>
                  <a:lnTo>
                    <a:pt x="192" y="371"/>
                  </a:lnTo>
                  <a:lnTo>
                    <a:pt x="188" y="373"/>
                  </a:lnTo>
                  <a:lnTo>
                    <a:pt x="186" y="376"/>
                  </a:lnTo>
                  <a:lnTo>
                    <a:pt x="185" y="382"/>
                  </a:lnTo>
                  <a:lnTo>
                    <a:pt x="185" y="574"/>
                  </a:lnTo>
                  <a:lnTo>
                    <a:pt x="186" y="578"/>
                  </a:lnTo>
                  <a:lnTo>
                    <a:pt x="188" y="583"/>
                  </a:lnTo>
                  <a:lnTo>
                    <a:pt x="192" y="586"/>
                  </a:lnTo>
                  <a:lnTo>
                    <a:pt x="196" y="586"/>
                  </a:lnTo>
                  <a:lnTo>
                    <a:pt x="386" y="586"/>
                  </a:lnTo>
                  <a:lnTo>
                    <a:pt x="405" y="584"/>
                  </a:lnTo>
                  <a:lnTo>
                    <a:pt x="427" y="581"/>
                  </a:lnTo>
                  <a:lnTo>
                    <a:pt x="445" y="577"/>
                  </a:lnTo>
                  <a:lnTo>
                    <a:pt x="463" y="570"/>
                  </a:lnTo>
                  <a:lnTo>
                    <a:pt x="482" y="561"/>
                  </a:lnTo>
                  <a:lnTo>
                    <a:pt x="499" y="550"/>
                  </a:lnTo>
                  <a:lnTo>
                    <a:pt x="514" y="539"/>
                  </a:lnTo>
                  <a:lnTo>
                    <a:pt x="528" y="525"/>
                  </a:lnTo>
                  <a:lnTo>
                    <a:pt x="541" y="511"/>
                  </a:lnTo>
                  <a:lnTo>
                    <a:pt x="552" y="495"/>
                  </a:lnTo>
                  <a:lnTo>
                    <a:pt x="562" y="478"/>
                  </a:lnTo>
                  <a:lnTo>
                    <a:pt x="571" y="460"/>
                  </a:lnTo>
                  <a:lnTo>
                    <a:pt x="578" y="441"/>
                  </a:lnTo>
                  <a:lnTo>
                    <a:pt x="582" y="421"/>
                  </a:lnTo>
                  <a:lnTo>
                    <a:pt x="585" y="402"/>
                  </a:lnTo>
                  <a:lnTo>
                    <a:pt x="585" y="380"/>
                  </a:lnTo>
                  <a:lnTo>
                    <a:pt x="583" y="361"/>
                  </a:lnTo>
                  <a:lnTo>
                    <a:pt x="581" y="341"/>
                  </a:lnTo>
                  <a:lnTo>
                    <a:pt x="575" y="322"/>
                  </a:lnTo>
                  <a:lnTo>
                    <a:pt x="568" y="304"/>
                  </a:lnTo>
                  <a:lnTo>
                    <a:pt x="559" y="287"/>
                  </a:lnTo>
                  <a:lnTo>
                    <a:pt x="548" y="270"/>
                  </a:lnTo>
                  <a:lnTo>
                    <a:pt x="537" y="256"/>
                  </a:lnTo>
                  <a:lnTo>
                    <a:pt x="523" y="242"/>
                  </a:lnTo>
                  <a:lnTo>
                    <a:pt x="509" y="229"/>
                  </a:lnTo>
                  <a:lnTo>
                    <a:pt x="493" y="218"/>
                  </a:lnTo>
                  <a:lnTo>
                    <a:pt x="476" y="208"/>
                  </a:lnTo>
                  <a:lnTo>
                    <a:pt x="459" y="199"/>
                  </a:lnTo>
                  <a:lnTo>
                    <a:pt x="441" y="194"/>
                  </a:lnTo>
                  <a:lnTo>
                    <a:pt x="421" y="190"/>
                  </a:lnTo>
                  <a:lnTo>
                    <a:pt x="401" y="185"/>
                  </a:lnTo>
                  <a:lnTo>
                    <a:pt x="381" y="185"/>
                  </a:lnTo>
                  <a:lnTo>
                    <a:pt x="282" y="185"/>
                  </a:lnTo>
                  <a:lnTo>
                    <a:pt x="282" y="98"/>
                  </a:lnTo>
                  <a:lnTo>
                    <a:pt x="386" y="98"/>
                  </a:lnTo>
                  <a:lnTo>
                    <a:pt x="415" y="99"/>
                  </a:lnTo>
                  <a:lnTo>
                    <a:pt x="444" y="103"/>
                  </a:lnTo>
                  <a:lnTo>
                    <a:pt x="472" y="110"/>
                  </a:lnTo>
                  <a:lnTo>
                    <a:pt x="497" y="120"/>
                  </a:lnTo>
                  <a:lnTo>
                    <a:pt x="523" y="133"/>
                  </a:lnTo>
                  <a:lnTo>
                    <a:pt x="547" y="149"/>
                  </a:lnTo>
                  <a:lnTo>
                    <a:pt x="569" y="164"/>
                  </a:lnTo>
                  <a:lnTo>
                    <a:pt x="589" y="184"/>
                  </a:lnTo>
                  <a:lnTo>
                    <a:pt x="607" y="204"/>
                  </a:lnTo>
                  <a:lnTo>
                    <a:pt x="624" y="226"/>
                  </a:lnTo>
                  <a:lnTo>
                    <a:pt x="639" y="250"/>
                  </a:lnTo>
                  <a:lnTo>
                    <a:pt x="651" y="276"/>
                  </a:lnTo>
                  <a:lnTo>
                    <a:pt x="660" y="303"/>
                  </a:lnTo>
                  <a:lnTo>
                    <a:pt x="667" y="331"/>
                  </a:lnTo>
                  <a:lnTo>
                    <a:pt x="671" y="361"/>
                  </a:lnTo>
                  <a:lnTo>
                    <a:pt x="672" y="390"/>
                  </a:lnTo>
                  <a:lnTo>
                    <a:pt x="671" y="419"/>
                  </a:lnTo>
                  <a:lnTo>
                    <a:pt x="665" y="447"/>
                  </a:lnTo>
                  <a:lnTo>
                    <a:pt x="658" y="475"/>
                  </a:lnTo>
                  <a:lnTo>
                    <a:pt x="648" y="501"/>
                  </a:lnTo>
                  <a:lnTo>
                    <a:pt x="636" y="525"/>
                  </a:lnTo>
                  <a:lnTo>
                    <a:pt x="620" y="549"/>
                  </a:lnTo>
                  <a:lnTo>
                    <a:pt x="603" y="570"/>
                  </a:lnTo>
                  <a:lnTo>
                    <a:pt x="585" y="591"/>
                  </a:lnTo>
                  <a:lnTo>
                    <a:pt x="564" y="608"/>
                  </a:lnTo>
                  <a:lnTo>
                    <a:pt x="541" y="625"/>
                  </a:lnTo>
                  <a:lnTo>
                    <a:pt x="517" y="639"/>
                  </a:lnTo>
                  <a:lnTo>
                    <a:pt x="493" y="651"/>
                  </a:lnTo>
                  <a:lnTo>
                    <a:pt x="466" y="660"/>
                  </a:lnTo>
                  <a:lnTo>
                    <a:pt x="438" y="668"/>
                  </a:lnTo>
                  <a:lnTo>
                    <a:pt x="410" y="672"/>
                  </a:lnTo>
                  <a:lnTo>
                    <a:pt x="381" y="673"/>
                  </a:lnTo>
                  <a:lnTo>
                    <a:pt x="192" y="673"/>
                  </a:lnTo>
                  <a:lnTo>
                    <a:pt x="188" y="673"/>
                  </a:lnTo>
                  <a:lnTo>
                    <a:pt x="185" y="676"/>
                  </a:lnTo>
                  <a:lnTo>
                    <a:pt x="182" y="680"/>
                  </a:lnTo>
                  <a:lnTo>
                    <a:pt x="181" y="685"/>
                  </a:lnTo>
                  <a:lnTo>
                    <a:pt x="181" y="760"/>
                  </a:lnTo>
                  <a:lnTo>
                    <a:pt x="182" y="764"/>
                  </a:lnTo>
                  <a:lnTo>
                    <a:pt x="185" y="768"/>
                  </a:lnTo>
                  <a:lnTo>
                    <a:pt x="188" y="769"/>
                  </a:lnTo>
                  <a:lnTo>
                    <a:pt x="192" y="771"/>
                  </a:lnTo>
                  <a:lnTo>
                    <a:pt x="380" y="771"/>
                  </a:lnTo>
                  <a:lnTo>
                    <a:pt x="400" y="771"/>
                  </a:lnTo>
                  <a:lnTo>
                    <a:pt x="420" y="768"/>
                  </a:lnTo>
                  <a:lnTo>
                    <a:pt x="439" y="767"/>
                  </a:lnTo>
                  <a:lnTo>
                    <a:pt x="458" y="762"/>
                  </a:lnTo>
                  <a:lnTo>
                    <a:pt x="476" y="758"/>
                  </a:lnTo>
                  <a:lnTo>
                    <a:pt x="494" y="754"/>
                  </a:lnTo>
                  <a:lnTo>
                    <a:pt x="513" y="748"/>
                  </a:lnTo>
                  <a:lnTo>
                    <a:pt x="530" y="741"/>
                  </a:lnTo>
                  <a:lnTo>
                    <a:pt x="547" y="733"/>
                  </a:lnTo>
                  <a:lnTo>
                    <a:pt x="564" y="726"/>
                  </a:lnTo>
                  <a:lnTo>
                    <a:pt x="581" y="716"/>
                  </a:lnTo>
                  <a:lnTo>
                    <a:pt x="596" y="706"/>
                  </a:lnTo>
                  <a:lnTo>
                    <a:pt x="612" y="696"/>
                  </a:lnTo>
                  <a:lnTo>
                    <a:pt x="626" y="685"/>
                  </a:lnTo>
                  <a:lnTo>
                    <a:pt x="640" y="672"/>
                  </a:lnTo>
                  <a:lnTo>
                    <a:pt x="654" y="659"/>
                  </a:lnTo>
                  <a:lnTo>
                    <a:pt x="667" y="646"/>
                  </a:lnTo>
                  <a:lnTo>
                    <a:pt x="680" y="632"/>
                  </a:lnTo>
                  <a:lnTo>
                    <a:pt x="691" y="618"/>
                  </a:lnTo>
                  <a:lnTo>
                    <a:pt x="702" y="603"/>
                  </a:lnTo>
                  <a:lnTo>
                    <a:pt x="712" y="587"/>
                  </a:lnTo>
                  <a:lnTo>
                    <a:pt x="722" y="571"/>
                  </a:lnTo>
                  <a:lnTo>
                    <a:pt x="730" y="556"/>
                  </a:lnTo>
                  <a:lnTo>
                    <a:pt x="737" y="539"/>
                  </a:lnTo>
                  <a:lnTo>
                    <a:pt x="745" y="520"/>
                  </a:lnTo>
                  <a:lnTo>
                    <a:pt x="752" y="504"/>
                  </a:lnTo>
                  <a:lnTo>
                    <a:pt x="757" y="485"/>
                  </a:lnTo>
                  <a:lnTo>
                    <a:pt x="762" y="467"/>
                  </a:lnTo>
                  <a:lnTo>
                    <a:pt x="764" y="447"/>
                  </a:lnTo>
                  <a:lnTo>
                    <a:pt x="767" y="429"/>
                  </a:lnTo>
                  <a:lnTo>
                    <a:pt x="770" y="409"/>
                  </a:lnTo>
                  <a:lnTo>
                    <a:pt x="770" y="389"/>
                  </a:lnTo>
                  <a:lnTo>
                    <a:pt x="770" y="369"/>
                  </a:lnTo>
                  <a:lnTo>
                    <a:pt x="769" y="349"/>
                  </a:lnTo>
                  <a:lnTo>
                    <a:pt x="766" y="330"/>
                  </a:lnTo>
                  <a:lnTo>
                    <a:pt x="763" y="311"/>
                  </a:lnTo>
                  <a:lnTo>
                    <a:pt x="759" y="293"/>
                  </a:lnTo>
                  <a:lnTo>
                    <a:pt x="753" y="274"/>
                  </a:lnTo>
                  <a:lnTo>
                    <a:pt x="747" y="256"/>
                  </a:lnTo>
                  <a:lnTo>
                    <a:pt x="740" y="238"/>
                  </a:lnTo>
                  <a:lnTo>
                    <a:pt x="733" y="221"/>
                  </a:lnTo>
                  <a:lnTo>
                    <a:pt x="725" y="204"/>
                  </a:lnTo>
                  <a:lnTo>
                    <a:pt x="715" y="188"/>
                  </a:lnTo>
                  <a:lnTo>
                    <a:pt x="705" y="173"/>
                  </a:lnTo>
                  <a:lnTo>
                    <a:pt x="695" y="157"/>
                  </a:lnTo>
                  <a:lnTo>
                    <a:pt x="684" y="141"/>
                  </a:lnTo>
                  <a:lnTo>
                    <a:pt x="671" y="127"/>
                  </a:lnTo>
                  <a:lnTo>
                    <a:pt x="658" y="115"/>
                  </a:lnTo>
                  <a:lnTo>
                    <a:pt x="646" y="102"/>
                  </a:lnTo>
                  <a:lnTo>
                    <a:pt x="632" y="89"/>
                  </a:lnTo>
                  <a:lnTo>
                    <a:pt x="616" y="78"/>
                  </a:lnTo>
                  <a:lnTo>
                    <a:pt x="602" y="66"/>
                  </a:lnTo>
                  <a:lnTo>
                    <a:pt x="586" y="57"/>
                  </a:lnTo>
                  <a:lnTo>
                    <a:pt x="569" y="47"/>
                  </a:lnTo>
                  <a:lnTo>
                    <a:pt x="552" y="38"/>
                  </a:lnTo>
                  <a:lnTo>
                    <a:pt x="535" y="31"/>
                  </a:lnTo>
                  <a:lnTo>
                    <a:pt x="518" y="24"/>
                  </a:lnTo>
                  <a:lnTo>
                    <a:pt x="500" y="17"/>
                  </a:lnTo>
                  <a:lnTo>
                    <a:pt x="482" y="13"/>
                  </a:lnTo>
                  <a:lnTo>
                    <a:pt x="463" y="8"/>
                  </a:lnTo>
                  <a:lnTo>
                    <a:pt x="444" y="4"/>
                  </a:lnTo>
                  <a:lnTo>
                    <a:pt x="425" y="1"/>
                  </a:lnTo>
                  <a:lnTo>
                    <a:pt x="405" y="0"/>
                  </a:lnTo>
                  <a:lnTo>
                    <a:pt x="38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9" name="Freeform 25"/>
            <p:cNvSpPr>
              <a:spLocks noEditPoints="1"/>
            </p:cNvSpPr>
            <p:nvPr/>
          </p:nvSpPr>
          <p:spPr bwMode="auto">
            <a:xfrm>
              <a:off x="13027978" y="4611053"/>
              <a:ext cx="38100" cy="38100"/>
            </a:xfrm>
            <a:custGeom>
              <a:avLst/>
              <a:gdLst>
                <a:gd name="T0" fmla="*/ 30163 w 72"/>
                <a:gd name="T1" fmla="*/ 34925 h 72"/>
                <a:gd name="T2" fmla="*/ 19050 w 72"/>
                <a:gd name="T3" fmla="*/ 38100 h 72"/>
                <a:gd name="T4" fmla="*/ 12171 w 72"/>
                <a:gd name="T5" fmla="*/ 36513 h 72"/>
                <a:gd name="T6" fmla="*/ 5292 w 72"/>
                <a:gd name="T7" fmla="*/ 32279 h 72"/>
                <a:gd name="T8" fmla="*/ 0 w 72"/>
                <a:gd name="T9" fmla="*/ 22225 h 72"/>
                <a:gd name="T10" fmla="*/ 0 w 72"/>
                <a:gd name="T11" fmla="*/ 14817 h 72"/>
                <a:gd name="T12" fmla="*/ 5292 w 72"/>
                <a:gd name="T13" fmla="*/ 5292 h 72"/>
                <a:gd name="T14" fmla="*/ 12171 w 72"/>
                <a:gd name="T15" fmla="*/ 1588 h 72"/>
                <a:gd name="T16" fmla="*/ 19050 w 72"/>
                <a:gd name="T17" fmla="*/ 0 h 72"/>
                <a:gd name="T18" fmla="*/ 30163 w 72"/>
                <a:gd name="T19" fmla="*/ 2646 h 72"/>
                <a:gd name="T20" fmla="*/ 35454 w 72"/>
                <a:gd name="T21" fmla="*/ 7938 h 72"/>
                <a:gd name="T22" fmla="*/ 38100 w 72"/>
                <a:gd name="T23" fmla="*/ 18521 h 72"/>
                <a:gd name="T24" fmla="*/ 36513 w 72"/>
                <a:gd name="T25" fmla="*/ 25929 h 72"/>
                <a:gd name="T26" fmla="*/ 7408 w 72"/>
                <a:gd name="T27" fmla="*/ 7408 h 72"/>
                <a:gd name="T28" fmla="*/ 3704 w 72"/>
                <a:gd name="T29" fmla="*/ 12700 h 72"/>
                <a:gd name="T30" fmla="*/ 3175 w 72"/>
                <a:gd name="T31" fmla="*/ 18521 h 72"/>
                <a:gd name="T32" fmla="*/ 5292 w 72"/>
                <a:gd name="T33" fmla="*/ 28575 h 72"/>
                <a:gd name="T34" fmla="*/ 10054 w 72"/>
                <a:gd name="T35" fmla="*/ 32808 h 72"/>
                <a:gd name="T36" fmla="*/ 19050 w 72"/>
                <a:gd name="T37" fmla="*/ 34925 h 72"/>
                <a:gd name="T38" fmla="*/ 25400 w 72"/>
                <a:gd name="T39" fmla="*/ 34396 h 72"/>
                <a:gd name="T40" fmla="*/ 30692 w 72"/>
                <a:gd name="T41" fmla="*/ 30692 h 72"/>
                <a:gd name="T42" fmla="*/ 35454 w 72"/>
                <a:gd name="T43" fmla="*/ 22225 h 72"/>
                <a:gd name="T44" fmla="*/ 35454 w 72"/>
                <a:gd name="T45" fmla="*/ 15346 h 72"/>
                <a:gd name="T46" fmla="*/ 30692 w 72"/>
                <a:gd name="T47" fmla="*/ 7408 h 72"/>
                <a:gd name="T48" fmla="*/ 25400 w 72"/>
                <a:gd name="T49" fmla="*/ 3704 h 72"/>
                <a:gd name="T50" fmla="*/ 19050 w 72"/>
                <a:gd name="T51" fmla="*/ 2117 h 72"/>
                <a:gd name="T52" fmla="*/ 10054 w 72"/>
                <a:gd name="T53" fmla="*/ 5292 h 72"/>
                <a:gd name="T54" fmla="*/ 19050 w 72"/>
                <a:gd name="T55" fmla="*/ 7938 h 72"/>
                <a:gd name="T56" fmla="*/ 24871 w 72"/>
                <a:gd name="T57" fmla="*/ 8996 h 72"/>
                <a:gd name="T58" fmla="*/ 27517 w 72"/>
                <a:gd name="T59" fmla="*/ 12700 h 72"/>
                <a:gd name="T60" fmla="*/ 26988 w 72"/>
                <a:gd name="T61" fmla="*/ 16933 h 72"/>
                <a:gd name="T62" fmla="*/ 22754 w 72"/>
                <a:gd name="T63" fmla="*/ 19579 h 72"/>
                <a:gd name="T64" fmla="*/ 26458 w 72"/>
                <a:gd name="T65" fmla="*/ 21696 h 72"/>
                <a:gd name="T66" fmla="*/ 27517 w 72"/>
                <a:gd name="T67" fmla="*/ 24342 h 72"/>
                <a:gd name="T68" fmla="*/ 27517 w 72"/>
                <a:gd name="T69" fmla="*/ 27517 h 72"/>
                <a:gd name="T70" fmla="*/ 27517 w 72"/>
                <a:gd name="T71" fmla="*/ 29104 h 72"/>
                <a:gd name="T72" fmla="*/ 23813 w 72"/>
                <a:gd name="T73" fmla="*/ 29104 h 72"/>
                <a:gd name="T74" fmla="*/ 23813 w 72"/>
                <a:gd name="T75" fmla="*/ 28575 h 72"/>
                <a:gd name="T76" fmla="*/ 23283 w 72"/>
                <a:gd name="T77" fmla="*/ 23283 h 72"/>
                <a:gd name="T78" fmla="*/ 20108 w 72"/>
                <a:gd name="T79" fmla="*/ 20638 h 72"/>
                <a:gd name="T80" fmla="*/ 14817 w 72"/>
                <a:gd name="T81" fmla="*/ 29104 h 72"/>
                <a:gd name="T82" fmla="*/ 19050 w 72"/>
                <a:gd name="T83" fmla="*/ 7938 h 72"/>
                <a:gd name="T84" fmla="*/ 21167 w 72"/>
                <a:gd name="T85" fmla="*/ 11113 h 72"/>
                <a:gd name="T86" fmla="*/ 14817 w 72"/>
                <a:gd name="T87" fmla="*/ 18521 h 72"/>
                <a:gd name="T88" fmla="*/ 21696 w 72"/>
                <a:gd name="T89" fmla="*/ 17992 h 72"/>
                <a:gd name="T90" fmla="*/ 23813 w 72"/>
                <a:gd name="T91" fmla="*/ 14817 h 72"/>
                <a:gd name="T92" fmla="*/ 22754 w 72"/>
                <a:gd name="T93" fmla="*/ 11642 h 7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2" h="72">
                  <a:moveTo>
                    <a:pt x="62" y="61"/>
                  </a:moveTo>
                  <a:lnTo>
                    <a:pt x="62" y="61"/>
                  </a:lnTo>
                  <a:lnTo>
                    <a:pt x="57" y="66"/>
                  </a:lnTo>
                  <a:lnTo>
                    <a:pt x="50" y="69"/>
                  </a:lnTo>
                  <a:lnTo>
                    <a:pt x="44" y="71"/>
                  </a:lnTo>
                  <a:lnTo>
                    <a:pt x="36" y="72"/>
                  </a:lnTo>
                  <a:lnTo>
                    <a:pt x="28" y="71"/>
                  </a:lnTo>
                  <a:lnTo>
                    <a:pt x="23" y="69"/>
                  </a:lnTo>
                  <a:lnTo>
                    <a:pt x="16" y="66"/>
                  </a:lnTo>
                  <a:lnTo>
                    <a:pt x="10" y="61"/>
                  </a:lnTo>
                  <a:lnTo>
                    <a:pt x="6" y="55"/>
                  </a:lnTo>
                  <a:lnTo>
                    <a:pt x="3" y="49"/>
                  </a:lnTo>
                  <a:lnTo>
                    <a:pt x="0" y="42"/>
                  </a:lnTo>
                  <a:lnTo>
                    <a:pt x="0" y="35"/>
                  </a:lnTo>
                  <a:lnTo>
                    <a:pt x="0" y="28"/>
                  </a:lnTo>
                  <a:lnTo>
                    <a:pt x="3" y="21"/>
                  </a:lnTo>
                  <a:lnTo>
                    <a:pt x="6" y="15"/>
                  </a:lnTo>
                  <a:lnTo>
                    <a:pt x="10" y="10"/>
                  </a:lnTo>
                  <a:lnTo>
                    <a:pt x="16" y="5"/>
                  </a:lnTo>
                  <a:lnTo>
                    <a:pt x="23" y="3"/>
                  </a:lnTo>
                  <a:lnTo>
                    <a:pt x="28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50" y="3"/>
                  </a:lnTo>
                  <a:lnTo>
                    <a:pt x="57" y="5"/>
                  </a:lnTo>
                  <a:lnTo>
                    <a:pt x="62" y="10"/>
                  </a:lnTo>
                  <a:lnTo>
                    <a:pt x="67" y="15"/>
                  </a:lnTo>
                  <a:lnTo>
                    <a:pt x="69" y="21"/>
                  </a:lnTo>
                  <a:lnTo>
                    <a:pt x="72" y="28"/>
                  </a:lnTo>
                  <a:lnTo>
                    <a:pt x="72" y="35"/>
                  </a:lnTo>
                  <a:lnTo>
                    <a:pt x="72" y="42"/>
                  </a:lnTo>
                  <a:lnTo>
                    <a:pt x="69" y="49"/>
                  </a:lnTo>
                  <a:lnTo>
                    <a:pt x="67" y="55"/>
                  </a:lnTo>
                  <a:lnTo>
                    <a:pt x="62" y="61"/>
                  </a:lnTo>
                  <a:close/>
                  <a:moveTo>
                    <a:pt x="14" y="14"/>
                  </a:moveTo>
                  <a:lnTo>
                    <a:pt x="14" y="14"/>
                  </a:lnTo>
                  <a:lnTo>
                    <a:pt x="10" y="18"/>
                  </a:lnTo>
                  <a:lnTo>
                    <a:pt x="7" y="24"/>
                  </a:lnTo>
                  <a:lnTo>
                    <a:pt x="6" y="29"/>
                  </a:lnTo>
                  <a:lnTo>
                    <a:pt x="6" y="35"/>
                  </a:lnTo>
                  <a:lnTo>
                    <a:pt x="6" y="42"/>
                  </a:lnTo>
                  <a:lnTo>
                    <a:pt x="7" y="48"/>
                  </a:lnTo>
                  <a:lnTo>
                    <a:pt x="10" y="54"/>
                  </a:lnTo>
                  <a:lnTo>
                    <a:pt x="14" y="58"/>
                  </a:lnTo>
                  <a:lnTo>
                    <a:pt x="19" y="62"/>
                  </a:lnTo>
                  <a:lnTo>
                    <a:pt x="24" y="65"/>
                  </a:lnTo>
                  <a:lnTo>
                    <a:pt x="30" y="66"/>
                  </a:lnTo>
                  <a:lnTo>
                    <a:pt x="36" y="66"/>
                  </a:lnTo>
                  <a:lnTo>
                    <a:pt x="43" y="66"/>
                  </a:lnTo>
                  <a:lnTo>
                    <a:pt x="48" y="65"/>
                  </a:lnTo>
                  <a:lnTo>
                    <a:pt x="54" y="62"/>
                  </a:lnTo>
                  <a:lnTo>
                    <a:pt x="58" y="58"/>
                  </a:lnTo>
                  <a:lnTo>
                    <a:pt x="62" y="54"/>
                  </a:lnTo>
                  <a:lnTo>
                    <a:pt x="65" y="48"/>
                  </a:lnTo>
                  <a:lnTo>
                    <a:pt x="67" y="42"/>
                  </a:lnTo>
                  <a:lnTo>
                    <a:pt x="67" y="35"/>
                  </a:lnTo>
                  <a:lnTo>
                    <a:pt x="67" y="29"/>
                  </a:lnTo>
                  <a:lnTo>
                    <a:pt x="65" y="24"/>
                  </a:lnTo>
                  <a:lnTo>
                    <a:pt x="62" y="18"/>
                  </a:lnTo>
                  <a:lnTo>
                    <a:pt x="58" y="14"/>
                  </a:lnTo>
                  <a:lnTo>
                    <a:pt x="54" y="10"/>
                  </a:lnTo>
                  <a:lnTo>
                    <a:pt x="48" y="7"/>
                  </a:lnTo>
                  <a:lnTo>
                    <a:pt x="43" y="5"/>
                  </a:lnTo>
                  <a:lnTo>
                    <a:pt x="36" y="4"/>
                  </a:lnTo>
                  <a:lnTo>
                    <a:pt x="30" y="5"/>
                  </a:lnTo>
                  <a:lnTo>
                    <a:pt x="24" y="7"/>
                  </a:lnTo>
                  <a:lnTo>
                    <a:pt x="19" y="10"/>
                  </a:lnTo>
                  <a:lnTo>
                    <a:pt x="14" y="14"/>
                  </a:lnTo>
                  <a:close/>
                  <a:moveTo>
                    <a:pt x="36" y="15"/>
                  </a:moveTo>
                  <a:lnTo>
                    <a:pt x="36" y="15"/>
                  </a:lnTo>
                  <a:lnTo>
                    <a:pt x="41" y="15"/>
                  </a:lnTo>
                  <a:lnTo>
                    <a:pt x="47" y="17"/>
                  </a:lnTo>
                  <a:lnTo>
                    <a:pt x="50" y="18"/>
                  </a:lnTo>
                  <a:lnTo>
                    <a:pt x="51" y="21"/>
                  </a:lnTo>
                  <a:lnTo>
                    <a:pt x="52" y="24"/>
                  </a:lnTo>
                  <a:lnTo>
                    <a:pt x="52" y="27"/>
                  </a:lnTo>
                  <a:lnTo>
                    <a:pt x="51" y="32"/>
                  </a:lnTo>
                  <a:lnTo>
                    <a:pt x="48" y="35"/>
                  </a:lnTo>
                  <a:lnTo>
                    <a:pt x="43" y="37"/>
                  </a:lnTo>
                  <a:lnTo>
                    <a:pt x="47" y="38"/>
                  </a:lnTo>
                  <a:lnTo>
                    <a:pt x="50" y="41"/>
                  </a:lnTo>
                  <a:lnTo>
                    <a:pt x="51" y="44"/>
                  </a:lnTo>
                  <a:lnTo>
                    <a:pt x="52" y="46"/>
                  </a:lnTo>
                  <a:lnTo>
                    <a:pt x="52" y="49"/>
                  </a:lnTo>
                  <a:lnTo>
                    <a:pt x="52" y="52"/>
                  </a:lnTo>
                  <a:lnTo>
                    <a:pt x="52" y="55"/>
                  </a:lnTo>
                  <a:lnTo>
                    <a:pt x="45" y="55"/>
                  </a:lnTo>
                  <a:lnTo>
                    <a:pt x="45" y="54"/>
                  </a:lnTo>
                  <a:lnTo>
                    <a:pt x="45" y="49"/>
                  </a:lnTo>
                  <a:lnTo>
                    <a:pt x="44" y="44"/>
                  </a:lnTo>
                  <a:lnTo>
                    <a:pt x="41" y="41"/>
                  </a:lnTo>
                  <a:lnTo>
                    <a:pt x="38" y="39"/>
                  </a:lnTo>
                  <a:lnTo>
                    <a:pt x="34" y="39"/>
                  </a:lnTo>
                  <a:lnTo>
                    <a:pt x="28" y="39"/>
                  </a:lnTo>
                  <a:lnTo>
                    <a:pt x="28" y="55"/>
                  </a:lnTo>
                  <a:lnTo>
                    <a:pt x="21" y="55"/>
                  </a:lnTo>
                  <a:lnTo>
                    <a:pt x="21" y="15"/>
                  </a:lnTo>
                  <a:lnTo>
                    <a:pt x="36" y="15"/>
                  </a:lnTo>
                  <a:close/>
                  <a:moveTo>
                    <a:pt x="43" y="22"/>
                  </a:moveTo>
                  <a:lnTo>
                    <a:pt x="43" y="22"/>
                  </a:lnTo>
                  <a:lnTo>
                    <a:pt x="40" y="21"/>
                  </a:lnTo>
                  <a:lnTo>
                    <a:pt x="34" y="21"/>
                  </a:lnTo>
                  <a:lnTo>
                    <a:pt x="28" y="21"/>
                  </a:lnTo>
                  <a:lnTo>
                    <a:pt x="28" y="35"/>
                  </a:lnTo>
                  <a:lnTo>
                    <a:pt x="36" y="35"/>
                  </a:lnTo>
                  <a:lnTo>
                    <a:pt x="41" y="34"/>
                  </a:lnTo>
                  <a:lnTo>
                    <a:pt x="44" y="31"/>
                  </a:lnTo>
                  <a:lnTo>
                    <a:pt x="45" y="28"/>
                  </a:lnTo>
                  <a:lnTo>
                    <a:pt x="45" y="24"/>
                  </a:lnTo>
                  <a:lnTo>
                    <a:pt x="43" y="22"/>
                  </a:lnTo>
                  <a:close/>
                </a:path>
              </a:pathLst>
            </a:custGeom>
            <a:solidFill>
              <a:srgbClr val="18B1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0" name="Freeform 26"/>
            <p:cNvSpPr>
              <a:spLocks/>
            </p:cNvSpPr>
            <p:nvPr/>
          </p:nvSpPr>
          <p:spPr bwMode="auto">
            <a:xfrm>
              <a:off x="13027978" y="4611053"/>
              <a:ext cx="38100" cy="38100"/>
            </a:xfrm>
            <a:custGeom>
              <a:avLst/>
              <a:gdLst>
                <a:gd name="T0" fmla="*/ 32808 w 72"/>
                <a:gd name="T1" fmla="*/ 32279 h 72"/>
                <a:gd name="T2" fmla="*/ 32808 w 72"/>
                <a:gd name="T3" fmla="*/ 32279 h 72"/>
                <a:gd name="T4" fmla="*/ 30163 w 72"/>
                <a:gd name="T5" fmla="*/ 34925 h 72"/>
                <a:gd name="T6" fmla="*/ 26458 w 72"/>
                <a:gd name="T7" fmla="*/ 36513 h 72"/>
                <a:gd name="T8" fmla="*/ 23283 w 72"/>
                <a:gd name="T9" fmla="*/ 37571 h 72"/>
                <a:gd name="T10" fmla="*/ 19050 w 72"/>
                <a:gd name="T11" fmla="*/ 38100 h 72"/>
                <a:gd name="T12" fmla="*/ 19050 w 72"/>
                <a:gd name="T13" fmla="*/ 38100 h 72"/>
                <a:gd name="T14" fmla="*/ 14817 w 72"/>
                <a:gd name="T15" fmla="*/ 37571 h 72"/>
                <a:gd name="T16" fmla="*/ 12171 w 72"/>
                <a:gd name="T17" fmla="*/ 36513 h 72"/>
                <a:gd name="T18" fmla="*/ 8467 w 72"/>
                <a:gd name="T19" fmla="*/ 34925 h 72"/>
                <a:gd name="T20" fmla="*/ 5292 w 72"/>
                <a:gd name="T21" fmla="*/ 32279 h 72"/>
                <a:gd name="T22" fmla="*/ 5292 w 72"/>
                <a:gd name="T23" fmla="*/ 32279 h 72"/>
                <a:gd name="T24" fmla="*/ 3175 w 72"/>
                <a:gd name="T25" fmla="*/ 29104 h 72"/>
                <a:gd name="T26" fmla="*/ 1588 w 72"/>
                <a:gd name="T27" fmla="*/ 25929 h 72"/>
                <a:gd name="T28" fmla="*/ 0 w 72"/>
                <a:gd name="T29" fmla="*/ 22225 h 72"/>
                <a:gd name="T30" fmla="*/ 0 w 72"/>
                <a:gd name="T31" fmla="*/ 18521 h 72"/>
                <a:gd name="T32" fmla="*/ 0 w 72"/>
                <a:gd name="T33" fmla="*/ 18521 h 72"/>
                <a:gd name="T34" fmla="*/ 0 w 72"/>
                <a:gd name="T35" fmla="*/ 14817 h 72"/>
                <a:gd name="T36" fmla="*/ 1588 w 72"/>
                <a:gd name="T37" fmla="*/ 11113 h 72"/>
                <a:gd name="T38" fmla="*/ 3175 w 72"/>
                <a:gd name="T39" fmla="*/ 7938 h 72"/>
                <a:gd name="T40" fmla="*/ 5292 w 72"/>
                <a:gd name="T41" fmla="*/ 5292 h 72"/>
                <a:gd name="T42" fmla="*/ 5292 w 72"/>
                <a:gd name="T43" fmla="*/ 5292 h 72"/>
                <a:gd name="T44" fmla="*/ 8467 w 72"/>
                <a:gd name="T45" fmla="*/ 2646 h 72"/>
                <a:gd name="T46" fmla="*/ 12171 w 72"/>
                <a:gd name="T47" fmla="*/ 1588 h 72"/>
                <a:gd name="T48" fmla="*/ 14817 w 72"/>
                <a:gd name="T49" fmla="*/ 0 h 72"/>
                <a:gd name="T50" fmla="*/ 19050 w 72"/>
                <a:gd name="T51" fmla="*/ 0 h 72"/>
                <a:gd name="T52" fmla="*/ 19050 w 72"/>
                <a:gd name="T53" fmla="*/ 0 h 72"/>
                <a:gd name="T54" fmla="*/ 23283 w 72"/>
                <a:gd name="T55" fmla="*/ 0 h 72"/>
                <a:gd name="T56" fmla="*/ 26458 w 72"/>
                <a:gd name="T57" fmla="*/ 1588 h 72"/>
                <a:gd name="T58" fmla="*/ 30163 w 72"/>
                <a:gd name="T59" fmla="*/ 2646 h 72"/>
                <a:gd name="T60" fmla="*/ 32808 w 72"/>
                <a:gd name="T61" fmla="*/ 5292 h 72"/>
                <a:gd name="T62" fmla="*/ 32808 w 72"/>
                <a:gd name="T63" fmla="*/ 5292 h 72"/>
                <a:gd name="T64" fmla="*/ 35454 w 72"/>
                <a:gd name="T65" fmla="*/ 7938 h 72"/>
                <a:gd name="T66" fmla="*/ 36513 w 72"/>
                <a:gd name="T67" fmla="*/ 11113 h 72"/>
                <a:gd name="T68" fmla="*/ 38100 w 72"/>
                <a:gd name="T69" fmla="*/ 14817 h 72"/>
                <a:gd name="T70" fmla="*/ 38100 w 72"/>
                <a:gd name="T71" fmla="*/ 18521 h 72"/>
                <a:gd name="T72" fmla="*/ 38100 w 72"/>
                <a:gd name="T73" fmla="*/ 18521 h 72"/>
                <a:gd name="T74" fmla="*/ 38100 w 72"/>
                <a:gd name="T75" fmla="*/ 22225 h 72"/>
                <a:gd name="T76" fmla="*/ 36513 w 72"/>
                <a:gd name="T77" fmla="*/ 25929 h 72"/>
                <a:gd name="T78" fmla="*/ 35454 w 72"/>
                <a:gd name="T79" fmla="*/ 29104 h 72"/>
                <a:gd name="T80" fmla="*/ 32808 w 72"/>
                <a:gd name="T81" fmla="*/ 32279 h 7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72" h="72">
                  <a:moveTo>
                    <a:pt x="62" y="61"/>
                  </a:moveTo>
                  <a:lnTo>
                    <a:pt x="62" y="61"/>
                  </a:lnTo>
                  <a:lnTo>
                    <a:pt x="57" y="66"/>
                  </a:lnTo>
                  <a:lnTo>
                    <a:pt x="50" y="69"/>
                  </a:lnTo>
                  <a:lnTo>
                    <a:pt x="44" y="71"/>
                  </a:lnTo>
                  <a:lnTo>
                    <a:pt x="36" y="72"/>
                  </a:lnTo>
                  <a:lnTo>
                    <a:pt x="28" y="71"/>
                  </a:lnTo>
                  <a:lnTo>
                    <a:pt x="23" y="69"/>
                  </a:lnTo>
                  <a:lnTo>
                    <a:pt x="16" y="66"/>
                  </a:lnTo>
                  <a:lnTo>
                    <a:pt x="10" y="61"/>
                  </a:lnTo>
                  <a:lnTo>
                    <a:pt x="6" y="55"/>
                  </a:lnTo>
                  <a:lnTo>
                    <a:pt x="3" y="49"/>
                  </a:lnTo>
                  <a:lnTo>
                    <a:pt x="0" y="42"/>
                  </a:lnTo>
                  <a:lnTo>
                    <a:pt x="0" y="35"/>
                  </a:lnTo>
                  <a:lnTo>
                    <a:pt x="0" y="28"/>
                  </a:lnTo>
                  <a:lnTo>
                    <a:pt x="3" y="21"/>
                  </a:lnTo>
                  <a:lnTo>
                    <a:pt x="6" y="15"/>
                  </a:lnTo>
                  <a:lnTo>
                    <a:pt x="10" y="10"/>
                  </a:lnTo>
                  <a:lnTo>
                    <a:pt x="16" y="5"/>
                  </a:lnTo>
                  <a:lnTo>
                    <a:pt x="23" y="3"/>
                  </a:lnTo>
                  <a:lnTo>
                    <a:pt x="28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50" y="3"/>
                  </a:lnTo>
                  <a:lnTo>
                    <a:pt x="57" y="5"/>
                  </a:lnTo>
                  <a:lnTo>
                    <a:pt x="62" y="10"/>
                  </a:lnTo>
                  <a:lnTo>
                    <a:pt x="67" y="15"/>
                  </a:lnTo>
                  <a:lnTo>
                    <a:pt x="69" y="21"/>
                  </a:lnTo>
                  <a:lnTo>
                    <a:pt x="72" y="28"/>
                  </a:lnTo>
                  <a:lnTo>
                    <a:pt x="72" y="35"/>
                  </a:lnTo>
                  <a:lnTo>
                    <a:pt x="72" y="42"/>
                  </a:lnTo>
                  <a:lnTo>
                    <a:pt x="69" y="49"/>
                  </a:lnTo>
                  <a:lnTo>
                    <a:pt x="67" y="55"/>
                  </a:lnTo>
                  <a:lnTo>
                    <a:pt x="62" y="6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1" name="Freeform 27"/>
            <p:cNvSpPr>
              <a:spLocks/>
            </p:cNvSpPr>
            <p:nvPr/>
          </p:nvSpPr>
          <p:spPr bwMode="auto">
            <a:xfrm>
              <a:off x="13031153" y="4612641"/>
              <a:ext cx="31750" cy="33337"/>
            </a:xfrm>
            <a:custGeom>
              <a:avLst/>
              <a:gdLst>
                <a:gd name="T0" fmla="*/ 4164 w 61"/>
                <a:gd name="T1" fmla="*/ 5377 h 62"/>
                <a:gd name="T2" fmla="*/ 4164 w 61"/>
                <a:gd name="T3" fmla="*/ 5377 h 62"/>
                <a:gd name="T4" fmla="*/ 2082 w 61"/>
                <a:gd name="T5" fmla="*/ 7528 h 62"/>
                <a:gd name="T6" fmla="*/ 520 w 61"/>
                <a:gd name="T7" fmla="*/ 10754 h 62"/>
                <a:gd name="T8" fmla="*/ 0 w 61"/>
                <a:gd name="T9" fmla="*/ 13442 h 62"/>
                <a:gd name="T10" fmla="*/ 0 w 61"/>
                <a:gd name="T11" fmla="*/ 16669 h 62"/>
                <a:gd name="T12" fmla="*/ 0 w 61"/>
                <a:gd name="T13" fmla="*/ 16669 h 62"/>
                <a:gd name="T14" fmla="*/ 0 w 61"/>
                <a:gd name="T15" fmla="*/ 20432 h 62"/>
                <a:gd name="T16" fmla="*/ 520 w 61"/>
                <a:gd name="T17" fmla="*/ 23659 h 62"/>
                <a:gd name="T18" fmla="*/ 2082 w 61"/>
                <a:gd name="T19" fmla="*/ 26885 h 62"/>
                <a:gd name="T20" fmla="*/ 4164 w 61"/>
                <a:gd name="T21" fmla="*/ 29035 h 62"/>
                <a:gd name="T22" fmla="*/ 4164 w 61"/>
                <a:gd name="T23" fmla="*/ 29035 h 62"/>
                <a:gd name="T24" fmla="*/ 6766 w 61"/>
                <a:gd name="T25" fmla="*/ 31186 h 62"/>
                <a:gd name="T26" fmla="*/ 9369 w 61"/>
                <a:gd name="T27" fmla="*/ 32799 h 62"/>
                <a:gd name="T28" fmla="*/ 12492 w 61"/>
                <a:gd name="T29" fmla="*/ 33337 h 62"/>
                <a:gd name="T30" fmla="*/ 15615 w 61"/>
                <a:gd name="T31" fmla="*/ 33337 h 62"/>
                <a:gd name="T32" fmla="*/ 15615 w 61"/>
                <a:gd name="T33" fmla="*/ 33337 h 62"/>
                <a:gd name="T34" fmla="*/ 19258 w 61"/>
                <a:gd name="T35" fmla="*/ 33337 h 62"/>
                <a:gd name="T36" fmla="*/ 21861 w 61"/>
                <a:gd name="T37" fmla="*/ 32799 h 62"/>
                <a:gd name="T38" fmla="*/ 24984 w 61"/>
                <a:gd name="T39" fmla="*/ 31186 h 62"/>
                <a:gd name="T40" fmla="*/ 27066 w 61"/>
                <a:gd name="T41" fmla="*/ 29035 h 62"/>
                <a:gd name="T42" fmla="*/ 27066 w 61"/>
                <a:gd name="T43" fmla="*/ 29035 h 62"/>
                <a:gd name="T44" fmla="*/ 29148 w 61"/>
                <a:gd name="T45" fmla="*/ 26885 h 62"/>
                <a:gd name="T46" fmla="*/ 30709 w 61"/>
                <a:gd name="T47" fmla="*/ 23659 h 62"/>
                <a:gd name="T48" fmla="*/ 31750 w 61"/>
                <a:gd name="T49" fmla="*/ 20432 h 62"/>
                <a:gd name="T50" fmla="*/ 31750 w 61"/>
                <a:gd name="T51" fmla="*/ 16669 h 62"/>
                <a:gd name="T52" fmla="*/ 31750 w 61"/>
                <a:gd name="T53" fmla="*/ 16669 h 62"/>
                <a:gd name="T54" fmla="*/ 31750 w 61"/>
                <a:gd name="T55" fmla="*/ 13442 h 62"/>
                <a:gd name="T56" fmla="*/ 30709 w 61"/>
                <a:gd name="T57" fmla="*/ 10754 h 62"/>
                <a:gd name="T58" fmla="*/ 29148 w 61"/>
                <a:gd name="T59" fmla="*/ 7528 h 62"/>
                <a:gd name="T60" fmla="*/ 27066 w 61"/>
                <a:gd name="T61" fmla="*/ 5377 h 62"/>
                <a:gd name="T62" fmla="*/ 27066 w 61"/>
                <a:gd name="T63" fmla="*/ 5377 h 62"/>
                <a:gd name="T64" fmla="*/ 24984 w 61"/>
                <a:gd name="T65" fmla="*/ 3226 h 62"/>
                <a:gd name="T66" fmla="*/ 21861 w 61"/>
                <a:gd name="T67" fmla="*/ 1613 h 62"/>
                <a:gd name="T68" fmla="*/ 19258 w 61"/>
                <a:gd name="T69" fmla="*/ 538 h 62"/>
                <a:gd name="T70" fmla="*/ 15615 w 61"/>
                <a:gd name="T71" fmla="*/ 0 h 62"/>
                <a:gd name="T72" fmla="*/ 15615 w 61"/>
                <a:gd name="T73" fmla="*/ 0 h 62"/>
                <a:gd name="T74" fmla="*/ 12492 w 61"/>
                <a:gd name="T75" fmla="*/ 538 h 62"/>
                <a:gd name="T76" fmla="*/ 9369 w 61"/>
                <a:gd name="T77" fmla="*/ 1613 h 62"/>
                <a:gd name="T78" fmla="*/ 6766 w 61"/>
                <a:gd name="T79" fmla="*/ 3226 h 62"/>
                <a:gd name="T80" fmla="*/ 4164 w 61"/>
                <a:gd name="T81" fmla="*/ 5377 h 6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61" h="62">
                  <a:moveTo>
                    <a:pt x="8" y="10"/>
                  </a:moveTo>
                  <a:lnTo>
                    <a:pt x="8" y="10"/>
                  </a:lnTo>
                  <a:lnTo>
                    <a:pt x="4" y="14"/>
                  </a:lnTo>
                  <a:lnTo>
                    <a:pt x="1" y="20"/>
                  </a:lnTo>
                  <a:lnTo>
                    <a:pt x="0" y="25"/>
                  </a:lnTo>
                  <a:lnTo>
                    <a:pt x="0" y="31"/>
                  </a:lnTo>
                  <a:lnTo>
                    <a:pt x="0" y="38"/>
                  </a:lnTo>
                  <a:lnTo>
                    <a:pt x="1" y="44"/>
                  </a:lnTo>
                  <a:lnTo>
                    <a:pt x="4" y="50"/>
                  </a:lnTo>
                  <a:lnTo>
                    <a:pt x="8" y="54"/>
                  </a:lnTo>
                  <a:lnTo>
                    <a:pt x="13" y="58"/>
                  </a:lnTo>
                  <a:lnTo>
                    <a:pt x="18" y="61"/>
                  </a:lnTo>
                  <a:lnTo>
                    <a:pt x="24" y="62"/>
                  </a:lnTo>
                  <a:lnTo>
                    <a:pt x="30" y="62"/>
                  </a:lnTo>
                  <a:lnTo>
                    <a:pt x="37" y="62"/>
                  </a:lnTo>
                  <a:lnTo>
                    <a:pt x="42" y="61"/>
                  </a:lnTo>
                  <a:lnTo>
                    <a:pt x="48" y="58"/>
                  </a:lnTo>
                  <a:lnTo>
                    <a:pt x="52" y="54"/>
                  </a:lnTo>
                  <a:lnTo>
                    <a:pt x="56" y="50"/>
                  </a:lnTo>
                  <a:lnTo>
                    <a:pt x="59" y="44"/>
                  </a:lnTo>
                  <a:lnTo>
                    <a:pt x="61" y="38"/>
                  </a:lnTo>
                  <a:lnTo>
                    <a:pt x="61" y="31"/>
                  </a:lnTo>
                  <a:lnTo>
                    <a:pt x="61" y="25"/>
                  </a:lnTo>
                  <a:lnTo>
                    <a:pt x="59" y="20"/>
                  </a:lnTo>
                  <a:lnTo>
                    <a:pt x="56" y="14"/>
                  </a:lnTo>
                  <a:lnTo>
                    <a:pt x="52" y="10"/>
                  </a:lnTo>
                  <a:lnTo>
                    <a:pt x="48" y="6"/>
                  </a:lnTo>
                  <a:lnTo>
                    <a:pt x="42" y="3"/>
                  </a:lnTo>
                  <a:lnTo>
                    <a:pt x="37" y="1"/>
                  </a:lnTo>
                  <a:lnTo>
                    <a:pt x="30" y="0"/>
                  </a:lnTo>
                  <a:lnTo>
                    <a:pt x="24" y="1"/>
                  </a:lnTo>
                  <a:lnTo>
                    <a:pt x="18" y="3"/>
                  </a:lnTo>
                  <a:lnTo>
                    <a:pt x="13" y="6"/>
                  </a:lnTo>
                  <a:lnTo>
                    <a:pt x="8" y="1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2" name="Freeform 28"/>
            <p:cNvSpPr>
              <a:spLocks/>
            </p:cNvSpPr>
            <p:nvPr/>
          </p:nvSpPr>
          <p:spPr bwMode="auto">
            <a:xfrm>
              <a:off x="13039090" y="4618991"/>
              <a:ext cx="15875" cy="20637"/>
            </a:xfrm>
            <a:custGeom>
              <a:avLst/>
              <a:gdLst>
                <a:gd name="T0" fmla="*/ 7681 w 31"/>
                <a:gd name="T1" fmla="*/ 0 h 40"/>
                <a:gd name="T2" fmla="*/ 7681 w 31"/>
                <a:gd name="T3" fmla="*/ 0 h 40"/>
                <a:gd name="T4" fmla="*/ 10242 w 31"/>
                <a:gd name="T5" fmla="*/ 0 h 40"/>
                <a:gd name="T6" fmla="*/ 13315 w 31"/>
                <a:gd name="T7" fmla="*/ 1032 h 40"/>
                <a:gd name="T8" fmla="*/ 13315 w 31"/>
                <a:gd name="T9" fmla="*/ 1032 h 40"/>
                <a:gd name="T10" fmla="*/ 14851 w 31"/>
                <a:gd name="T11" fmla="*/ 1548 h 40"/>
                <a:gd name="T12" fmla="*/ 15363 w 31"/>
                <a:gd name="T13" fmla="*/ 3096 h 40"/>
                <a:gd name="T14" fmla="*/ 15875 w 31"/>
                <a:gd name="T15" fmla="*/ 4643 h 40"/>
                <a:gd name="T16" fmla="*/ 15875 w 31"/>
                <a:gd name="T17" fmla="*/ 6191 h 40"/>
                <a:gd name="T18" fmla="*/ 15875 w 31"/>
                <a:gd name="T19" fmla="*/ 6191 h 40"/>
                <a:gd name="T20" fmla="*/ 15363 w 31"/>
                <a:gd name="T21" fmla="*/ 8771 h 40"/>
                <a:gd name="T22" fmla="*/ 13827 w 31"/>
                <a:gd name="T23" fmla="*/ 10319 h 40"/>
                <a:gd name="T24" fmla="*/ 13827 w 31"/>
                <a:gd name="T25" fmla="*/ 10319 h 40"/>
                <a:gd name="T26" fmla="*/ 11266 w 31"/>
                <a:gd name="T27" fmla="*/ 11350 h 40"/>
                <a:gd name="T28" fmla="*/ 11266 w 31"/>
                <a:gd name="T29" fmla="*/ 11350 h 40"/>
                <a:gd name="T30" fmla="*/ 13315 w 31"/>
                <a:gd name="T31" fmla="*/ 11866 h 40"/>
                <a:gd name="T32" fmla="*/ 14851 w 31"/>
                <a:gd name="T33" fmla="*/ 13414 h 40"/>
                <a:gd name="T34" fmla="*/ 14851 w 31"/>
                <a:gd name="T35" fmla="*/ 13414 h 40"/>
                <a:gd name="T36" fmla="*/ 15363 w 31"/>
                <a:gd name="T37" fmla="*/ 14962 h 40"/>
                <a:gd name="T38" fmla="*/ 15875 w 31"/>
                <a:gd name="T39" fmla="*/ 15994 h 40"/>
                <a:gd name="T40" fmla="*/ 15875 w 31"/>
                <a:gd name="T41" fmla="*/ 17541 h 40"/>
                <a:gd name="T42" fmla="*/ 15875 w 31"/>
                <a:gd name="T43" fmla="*/ 17541 h 40"/>
                <a:gd name="T44" fmla="*/ 15875 w 31"/>
                <a:gd name="T45" fmla="*/ 19089 h 40"/>
                <a:gd name="T46" fmla="*/ 15875 w 31"/>
                <a:gd name="T47" fmla="*/ 19089 h 40"/>
                <a:gd name="T48" fmla="*/ 15875 w 31"/>
                <a:gd name="T49" fmla="*/ 20637 h 40"/>
                <a:gd name="T50" fmla="*/ 15875 w 31"/>
                <a:gd name="T51" fmla="*/ 20637 h 40"/>
                <a:gd name="T52" fmla="*/ 12290 w 31"/>
                <a:gd name="T53" fmla="*/ 20637 h 40"/>
                <a:gd name="T54" fmla="*/ 12290 w 31"/>
                <a:gd name="T55" fmla="*/ 20637 h 40"/>
                <a:gd name="T56" fmla="*/ 12290 w 31"/>
                <a:gd name="T57" fmla="*/ 20637 h 40"/>
                <a:gd name="T58" fmla="*/ 12290 w 31"/>
                <a:gd name="T59" fmla="*/ 20637 h 40"/>
                <a:gd name="T60" fmla="*/ 12290 w 31"/>
                <a:gd name="T61" fmla="*/ 20637 h 40"/>
                <a:gd name="T62" fmla="*/ 12290 w 31"/>
                <a:gd name="T63" fmla="*/ 20121 h 40"/>
                <a:gd name="T64" fmla="*/ 12290 w 31"/>
                <a:gd name="T65" fmla="*/ 17541 h 40"/>
                <a:gd name="T66" fmla="*/ 12290 w 31"/>
                <a:gd name="T67" fmla="*/ 17541 h 40"/>
                <a:gd name="T68" fmla="*/ 11778 w 31"/>
                <a:gd name="T69" fmla="*/ 14962 h 40"/>
                <a:gd name="T70" fmla="*/ 10242 w 31"/>
                <a:gd name="T71" fmla="*/ 13414 h 40"/>
                <a:gd name="T72" fmla="*/ 10242 w 31"/>
                <a:gd name="T73" fmla="*/ 13414 h 40"/>
                <a:gd name="T74" fmla="*/ 8706 w 31"/>
                <a:gd name="T75" fmla="*/ 12382 h 40"/>
                <a:gd name="T76" fmla="*/ 6657 w 31"/>
                <a:gd name="T77" fmla="*/ 12382 h 40"/>
                <a:gd name="T78" fmla="*/ 3585 w 31"/>
                <a:gd name="T79" fmla="*/ 12382 h 40"/>
                <a:gd name="T80" fmla="*/ 3585 w 31"/>
                <a:gd name="T81" fmla="*/ 20637 h 40"/>
                <a:gd name="T82" fmla="*/ 0 w 31"/>
                <a:gd name="T83" fmla="*/ 20637 h 40"/>
                <a:gd name="T84" fmla="*/ 0 w 31"/>
                <a:gd name="T85" fmla="*/ 0 h 40"/>
                <a:gd name="T86" fmla="*/ 7681 w 31"/>
                <a:gd name="T87" fmla="*/ 0 h 4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1" h="40">
                  <a:moveTo>
                    <a:pt x="15" y="0"/>
                  </a:moveTo>
                  <a:lnTo>
                    <a:pt x="15" y="0"/>
                  </a:lnTo>
                  <a:lnTo>
                    <a:pt x="20" y="0"/>
                  </a:lnTo>
                  <a:lnTo>
                    <a:pt x="26" y="2"/>
                  </a:lnTo>
                  <a:lnTo>
                    <a:pt x="29" y="3"/>
                  </a:lnTo>
                  <a:lnTo>
                    <a:pt x="30" y="6"/>
                  </a:lnTo>
                  <a:lnTo>
                    <a:pt x="31" y="9"/>
                  </a:lnTo>
                  <a:lnTo>
                    <a:pt x="31" y="12"/>
                  </a:lnTo>
                  <a:lnTo>
                    <a:pt x="30" y="17"/>
                  </a:lnTo>
                  <a:lnTo>
                    <a:pt x="27" y="20"/>
                  </a:lnTo>
                  <a:lnTo>
                    <a:pt x="22" y="22"/>
                  </a:lnTo>
                  <a:lnTo>
                    <a:pt x="26" y="23"/>
                  </a:lnTo>
                  <a:lnTo>
                    <a:pt x="29" y="26"/>
                  </a:lnTo>
                  <a:lnTo>
                    <a:pt x="30" y="29"/>
                  </a:lnTo>
                  <a:lnTo>
                    <a:pt x="31" y="31"/>
                  </a:lnTo>
                  <a:lnTo>
                    <a:pt x="31" y="34"/>
                  </a:lnTo>
                  <a:lnTo>
                    <a:pt x="31" y="37"/>
                  </a:lnTo>
                  <a:lnTo>
                    <a:pt x="31" y="40"/>
                  </a:lnTo>
                  <a:lnTo>
                    <a:pt x="24" y="40"/>
                  </a:lnTo>
                  <a:lnTo>
                    <a:pt x="24" y="39"/>
                  </a:lnTo>
                  <a:lnTo>
                    <a:pt x="24" y="34"/>
                  </a:lnTo>
                  <a:lnTo>
                    <a:pt x="23" y="29"/>
                  </a:lnTo>
                  <a:lnTo>
                    <a:pt x="20" y="26"/>
                  </a:lnTo>
                  <a:lnTo>
                    <a:pt x="17" y="24"/>
                  </a:lnTo>
                  <a:lnTo>
                    <a:pt x="13" y="24"/>
                  </a:lnTo>
                  <a:lnTo>
                    <a:pt x="7" y="24"/>
                  </a:lnTo>
                  <a:lnTo>
                    <a:pt x="7" y="40"/>
                  </a:lnTo>
                  <a:lnTo>
                    <a:pt x="0" y="40"/>
                  </a:lnTo>
                  <a:lnTo>
                    <a:pt x="0" y="0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3" name="Freeform 29"/>
            <p:cNvSpPr>
              <a:spLocks/>
            </p:cNvSpPr>
            <p:nvPr/>
          </p:nvSpPr>
          <p:spPr bwMode="auto">
            <a:xfrm>
              <a:off x="13042265" y="4622166"/>
              <a:ext cx="9525" cy="6350"/>
            </a:xfrm>
            <a:custGeom>
              <a:avLst/>
              <a:gdLst>
                <a:gd name="T0" fmla="*/ 8404 w 17"/>
                <a:gd name="T1" fmla="*/ 454 h 14"/>
                <a:gd name="T2" fmla="*/ 8404 w 17"/>
                <a:gd name="T3" fmla="*/ 454 h 14"/>
                <a:gd name="T4" fmla="*/ 6724 w 17"/>
                <a:gd name="T5" fmla="*/ 0 h 14"/>
                <a:gd name="T6" fmla="*/ 3362 w 17"/>
                <a:gd name="T7" fmla="*/ 0 h 14"/>
                <a:gd name="T8" fmla="*/ 0 w 17"/>
                <a:gd name="T9" fmla="*/ 0 h 14"/>
                <a:gd name="T10" fmla="*/ 0 w 17"/>
                <a:gd name="T11" fmla="*/ 6350 h 14"/>
                <a:gd name="T12" fmla="*/ 4482 w 17"/>
                <a:gd name="T13" fmla="*/ 6350 h 14"/>
                <a:gd name="T14" fmla="*/ 4482 w 17"/>
                <a:gd name="T15" fmla="*/ 6350 h 14"/>
                <a:gd name="T16" fmla="*/ 7284 w 17"/>
                <a:gd name="T17" fmla="*/ 5896 h 14"/>
                <a:gd name="T18" fmla="*/ 7284 w 17"/>
                <a:gd name="T19" fmla="*/ 5896 h 14"/>
                <a:gd name="T20" fmla="*/ 8965 w 17"/>
                <a:gd name="T21" fmla="*/ 4536 h 14"/>
                <a:gd name="T22" fmla="*/ 9525 w 17"/>
                <a:gd name="T23" fmla="*/ 3175 h 14"/>
                <a:gd name="T24" fmla="*/ 9525 w 17"/>
                <a:gd name="T25" fmla="*/ 3175 h 14"/>
                <a:gd name="T26" fmla="*/ 9525 w 17"/>
                <a:gd name="T27" fmla="*/ 1361 h 14"/>
                <a:gd name="T28" fmla="*/ 8404 w 17"/>
                <a:gd name="T29" fmla="*/ 454 h 1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7" h="14">
                  <a:moveTo>
                    <a:pt x="15" y="1"/>
                  </a:moveTo>
                  <a:lnTo>
                    <a:pt x="15" y="1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8" y="14"/>
                  </a:lnTo>
                  <a:lnTo>
                    <a:pt x="13" y="13"/>
                  </a:lnTo>
                  <a:lnTo>
                    <a:pt x="16" y="10"/>
                  </a:lnTo>
                  <a:lnTo>
                    <a:pt x="17" y="7"/>
                  </a:lnTo>
                  <a:lnTo>
                    <a:pt x="17" y="3"/>
                  </a:lnTo>
                  <a:lnTo>
                    <a:pt x="15" y="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1" r:id="rId2"/>
    <p:sldLayoutId id="2147483672" r:id="rId3"/>
    <p:sldLayoutId id="2147483673" r:id="rId4"/>
    <p:sldLayoutId id="2147483674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5" r:id="rId12"/>
    <p:sldLayoutId id="2147483686" r:id="rId13"/>
  </p:sldLayoutIdLst>
  <p:hf hdr="0" ftr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en-US" sz="2200" b="1" kern="1200" dirty="0">
          <a:solidFill>
            <a:srgbClr val="59B3BF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b="1">
          <a:solidFill>
            <a:srgbClr val="59B3BF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b="1">
          <a:solidFill>
            <a:srgbClr val="59B3BF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b="1">
          <a:solidFill>
            <a:srgbClr val="59B3BF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b="1">
          <a:solidFill>
            <a:srgbClr val="59B3BF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b="1">
          <a:solidFill>
            <a:srgbClr val="59B3BF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b="1">
          <a:solidFill>
            <a:srgbClr val="59B3BF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b="1">
          <a:solidFill>
            <a:srgbClr val="59B3BF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b="1">
          <a:solidFill>
            <a:srgbClr val="59B3BF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005293"/>
        </a:buClr>
        <a:buFont typeface="Arial" charset="0"/>
        <a:buChar char="•"/>
        <a:defRPr sz="2000" kern="1200">
          <a:solidFill>
            <a:srgbClr val="00000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2625" indent="-285750" algn="l" rtl="0" eaLnBrk="1" fontAlgn="base" hangingPunct="1">
        <a:spcBef>
          <a:spcPct val="20000"/>
        </a:spcBef>
        <a:spcAft>
          <a:spcPct val="0"/>
        </a:spcAft>
        <a:buClr>
          <a:srgbClr val="005293"/>
        </a:buClr>
        <a:buFont typeface="Arial" charset="0"/>
        <a:buChar char="•"/>
        <a:defRPr sz="1800" kern="1200">
          <a:solidFill>
            <a:srgbClr val="00000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71550" indent="-228600" algn="l" rtl="0" eaLnBrk="1" fontAlgn="base" hangingPunct="1">
        <a:spcBef>
          <a:spcPct val="20000"/>
        </a:spcBef>
        <a:spcAft>
          <a:spcPct val="0"/>
        </a:spcAft>
        <a:buClr>
          <a:srgbClr val="005293"/>
        </a:buClr>
        <a:buFont typeface="Arial" charset="0"/>
        <a:buChar char="•"/>
        <a:defRPr sz="1600" kern="1200">
          <a:solidFill>
            <a:srgbClr val="00000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260475" indent="-228600" algn="l" rtl="0" eaLnBrk="1" fontAlgn="base" hangingPunct="1">
        <a:spcBef>
          <a:spcPct val="20000"/>
        </a:spcBef>
        <a:spcAft>
          <a:spcPct val="0"/>
        </a:spcAft>
        <a:buClr>
          <a:srgbClr val="005293"/>
        </a:buClr>
        <a:buFont typeface="Arial" charset="0"/>
        <a:buChar char="•"/>
        <a:defRPr sz="1400" kern="1200">
          <a:solidFill>
            <a:srgbClr val="00000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539875" indent="-228600" algn="l" rtl="0" eaLnBrk="1" fontAlgn="base" hangingPunct="1">
        <a:spcBef>
          <a:spcPct val="20000"/>
        </a:spcBef>
        <a:spcAft>
          <a:spcPct val="0"/>
        </a:spcAft>
        <a:buClr>
          <a:srgbClr val="005293"/>
        </a:buClr>
        <a:buFont typeface="Arial" charset="0"/>
        <a:buChar char="•"/>
        <a:defRPr sz="1200" kern="1200">
          <a:solidFill>
            <a:srgbClr val="00000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26020-38DA-4670-892C-1AA5603ED2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01000" y="4572000"/>
            <a:ext cx="3962400" cy="1554480"/>
          </a:xfrm>
        </p:spPr>
        <p:txBody>
          <a:bodyPr/>
          <a:lstStyle/>
          <a:p>
            <a:r>
              <a:rPr lang="en-US" i="1" dirty="0"/>
              <a:t>CEC </a:t>
            </a:r>
            <a:br>
              <a:rPr lang="en-US" i="1" dirty="0"/>
            </a:br>
            <a:r>
              <a:rPr lang="en-US" i="1" dirty="0"/>
              <a:t>Diesel Alternatives Workshop</a:t>
            </a:r>
            <a:br>
              <a:rPr lang="en-US" dirty="0"/>
            </a:br>
            <a:br>
              <a:rPr lang="en-US" dirty="0"/>
            </a:br>
            <a:r>
              <a:rPr lang="en-US" sz="1400" b="0" dirty="0"/>
              <a:t>Darin Painter, VP of Sales -  Stationary Power</a:t>
            </a:r>
            <a:br>
              <a:rPr lang="en-US" dirty="0"/>
            </a:b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0314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5CE9D-AD54-4AB3-83C1-85BBFC43FC6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12648" y="274320"/>
            <a:ext cx="8480112" cy="338554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59B3B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Plug Power is Leader in Hydrogen and Fuel Cell Technology</a:t>
            </a:r>
          </a:p>
        </p:txBody>
      </p:sp>
      <p:sp>
        <p:nvSpPr>
          <p:cNvPr id="18436" name="Text Placeholder 7"/>
          <p:cNvSpPr txBox="1">
            <a:spLocks/>
          </p:cNvSpPr>
          <p:nvPr/>
        </p:nvSpPr>
        <p:spPr bwMode="auto">
          <a:xfrm>
            <a:off x="609600" y="1163637"/>
            <a:ext cx="5562600" cy="394921"/>
          </a:xfrm>
          <a:prstGeom prst="rect">
            <a:avLst/>
          </a:prstGeom>
          <a:solidFill>
            <a:srgbClr val="074F71"/>
          </a:solidFill>
          <a:ln w="9525" algn="ctr">
            <a:noFill/>
            <a:miter lim="800000"/>
            <a:headEnd/>
            <a:tailEnd/>
          </a:ln>
        </p:spPr>
        <p:txBody>
          <a:bodyPr lIns="0" rIns="0" anchor="ctr"/>
          <a:lstStyle>
            <a:defPPr>
              <a:defRPr lang="en-US"/>
            </a:defPPr>
            <a:lvl1pPr marL="0" algn="ctr" defTabSz="521437" eaLnBrk="1" fontAlgn="auto" latinLnBrk="0" hangingPunct="1">
              <a:spcBef>
                <a:spcPts val="0"/>
              </a:spcBef>
              <a:spcAft>
                <a:spcPts val="0"/>
              </a:spcAft>
              <a:defRPr sz="1400" b="1">
                <a:solidFill>
                  <a:schemeClr val="bg1"/>
                </a:solidFill>
              </a:defRPr>
            </a:lvl1pPr>
            <a:lvl2pPr marL="521437" defTabSz="521437" eaLnBrk="1" latinLnBrk="0" hangingPunct="1">
              <a:defRPr sz="2100">
                <a:latin typeface="+mn-lt"/>
                <a:cs typeface="+mn-cs"/>
              </a:defRPr>
            </a:lvl2pPr>
            <a:lvl3pPr marL="1042873" defTabSz="521437" eaLnBrk="1" latinLnBrk="0" hangingPunct="1">
              <a:defRPr sz="2100">
                <a:latin typeface="+mn-lt"/>
                <a:cs typeface="+mn-cs"/>
              </a:defRPr>
            </a:lvl3pPr>
            <a:lvl4pPr marL="1564310" defTabSz="521437" eaLnBrk="1" latinLnBrk="0" hangingPunct="1">
              <a:defRPr sz="2100">
                <a:latin typeface="+mn-lt"/>
                <a:cs typeface="+mn-cs"/>
              </a:defRPr>
            </a:lvl4pPr>
            <a:lvl5pPr marL="2085746" defTabSz="521437" eaLnBrk="1" latinLnBrk="0" hangingPunct="1">
              <a:defRPr sz="2100">
                <a:latin typeface="+mn-lt"/>
                <a:cs typeface="+mn-cs"/>
              </a:defRPr>
            </a:lvl5pPr>
            <a:lvl6pPr marL="2607183" defTabSz="521437">
              <a:defRPr sz="2100">
                <a:latin typeface="+mn-lt"/>
                <a:cs typeface="+mn-cs"/>
              </a:defRPr>
            </a:lvl6pPr>
            <a:lvl7pPr marL="3128620" defTabSz="521437">
              <a:defRPr sz="2100">
                <a:latin typeface="+mn-lt"/>
                <a:cs typeface="+mn-cs"/>
              </a:defRPr>
            </a:lvl7pPr>
            <a:lvl8pPr marL="3650056" defTabSz="521437">
              <a:defRPr sz="2100">
                <a:latin typeface="+mn-lt"/>
                <a:cs typeface="+mn-cs"/>
              </a:defRPr>
            </a:lvl8pPr>
            <a:lvl9pPr marL="4171493" defTabSz="521437">
              <a:defRPr sz="2100">
                <a:latin typeface="+mn-lt"/>
                <a:cs typeface="+mn-cs"/>
              </a:defRPr>
            </a:lvl9pPr>
          </a:lstStyle>
          <a:p>
            <a:r>
              <a:rPr lang="en-US" altLang="en-US" dirty="0"/>
              <a:t>Global Leader in Fuel Cell Technology Commercialization</a:t>
            </a:r>
          </a:p>
        </p:txBody>
      </p:sp>
      <p:sp>
        <p:nvSpPr>
          <p:cNvPr id="12" name="Content_Placeholder_10_190615_1307127055"/>
          <p:cNvSpPr txBox="1">
            <a:spLocks/>
          </p:cNvSpPr>
          <p:nvPr/>
        </p:nvSpPr>
        <p:spPr bwMode="gray">
          <a:xfrm>
            <a:off x="651847" y="1618537"/>
            <a:ext cx="5901352" cy="18331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rIns="0" anchor="t"/>
          <a:lstStyle>
            <a:defPPr>
              <a:defRPr lang="en-US"/>
            </a:defPPr>
            <a:lvl1pPr marL="0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437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873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310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746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183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620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056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1493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fontAlgn="auto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Clr>
                <a:srgbClr val="658D1B"/>
              </a:buClr>
              <a:buFont typeface="Wingdings" charset="2"/>
              <a:buChar char="§"/>
              <a:defRPr/>
            </a:pPr>
            <a:r>
              <a:rPr lang="en-US" altLang="zh-CN" sz="1400" b="1" dirty="0">
                <a:solidFill>
                  <a:schemeClr val="accent6"/>
                </a:solidFill>
                <a:cs typeface="Arial" panose="020B0604020202020204" pitchFamily="34" charset="0"/>
              </a:rPr>
              <a:t>~40</a:t>
            </a:r>
            <a:r>
              <a:rPr lang="en-US" sz="1400" b="1" dirty="0">
                <a:solidFill>
                  <a:schemeClr val="accent6"/>
                </a:solidFill>
                <a:cs typeface="Arial" panose="020B0604020202020204" pitchFamily="34" charset="0"/>
              </a:rPr>
              <a:t>,000</a:t>
            </a:r>
            <a:r>
              <a:rPr lang="en-US" sz="1400" dirty="0">
                <a:solidFill>
                  <a:schemeClr val="accent6"/>
                </a:solidFill>
                <a:cs typeface="Arial" panose="020B0604020202020204" pitchFamily="34" charset="0"/>
              </a:rPr>
              <a:t> Vehicle Systems in Field (</a:t>
            </a:r>
            <a:r>
              <a:rPr lang="en-US" sz="1400" b="1" dirty="0">
                <a:solidFill>
                  <a:schemeClr val="accent6"/>
                </a:solidFill>
                <a:cs typeface="Arial" panose="020B0604020202020204" pitchFamily="34" charset="0"/>
              </a:rPr>
              <a:t>Largest FCEV fleet deployment</a:t>
            </a:r>
            <a:r>
              <a:rPr lang="en-US" sz="1400" dirty="0">
                <a:solidFill>
                  <a:schemeClr val="accent6"/>
                </a:solidFill>
                <a:cs typeface="Arial" panose="020B0604020202020204" pitchFamily="34" charset="0"/>
              </a:rPr>
              <a:t>) </a:t>
            </a:r>
          </a:p>
          <a:p>
            <a:pPr marL="285750" indent="-285750" fontAlgn="auto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Clr>
                <a:srgbClr val="658D1B"/>
              </a:buClr>
              <a:buFont typeface="Wingdings" charset="2"/>
              <a:buChar char="§"/>
              <a:defRPr/>
            </a:pPr>
            <a:r>
              <a:rPr lang="en-US" sz="1400" b="1" dirty="0">
                <a:solidFill>
                  <a:schemeClr val="accent6"/>
                </a:solidFill>
                <a:cs typeface="Arial" panose="020B0604020202020204" pitchFamily="34" charset="0"/>
              </a:rPr>
              <a:t>~70%</a:t>
            </a:r>
            <a:r>
              <a:rPr lang="en-US" sz="1400" dirty="0">
                <a:solidFill>
                  <a:schemeClr val="accent6"/>
                </a:solidFill>
                <a:cs typeface="Arial" panose="020B0604020202020204" pitchFamily="34" charset="0"/>
              </a:rPr>
              <a:t> Blue-Chip Customer Base</a:t>
            </a:r>
          </a:p>
          <a:p>
            <a:pPr marL="285750" indent="-285750" fontAlgn="auto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Clr>
                <a:srgbClr val="658D1B"/>
              </a:buClr>
              <a:buFont typeface="Wingdings" charset="2"/>
              <a:buChar char="§"/>
              <a:defRPr/>
            </a:pPr>
            <a:r>
              <a:rPr lang="en-US" sz="1400" b="1" dirty="0">
                <a:solidFill>
                  <a:schemeClr val="accent6"/>
                </a:solidFill>
                <a:cs typeface="Arial" panose="020B0604020202020204" pitchFamily="34" charset="0"/>
              </a:rPr>
              <a:t>625MM</a:t>
            </a:r>
            <a:r>
              <a:rPr lang="en-US" sz="1400" dirty="0">
                <a:solidFill>
                  <a:schemeClr val="accent6"/>
                </a:solidFill>
                <a:cs typeface="Arial" panose="020B0604020202020204" pitchFamily="34" charset="0"/>
              </a:rPr>
              <a:t>+ Commercial Operating hours</a:t>
            </a:r>
          </a:p>
          <a:p>
            <a:pPr marL="285750" indent="-285750" fontAlgn="auto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Clr>
                <a:srgbClr val="658D1B"/>
              </a:buClr>
              <a:buFont typeface="Wingdings" charset="2"/>
              <a:buChar char="§"/>
              <a:defRPr/>
            </a:pPr>
            <a:r>
              <a:rPr lang="en-US" sz="1400" b="1" dirty="0">
                <a:solidFill>
                  <a:schemeClr val="accent6"/>
                </a:solidFill>
                <a:cs typeface="Arial" panose="020B0604020202020204" pitchFamily="34" charset="0"/>
              </a:rPr>
              <a:t>Complete turn-key solution </a:t>
            </a:r>
            <a:r>
              <a:rPr lang="en-US" sz="1400" dirty="0">
                <a:solidFill>
                  <a:schemeClr val="accent6"/>
                </a:solidFill>
                <a:cs typeface="Arial" panose="020B0604020202020204" pitchFamily="34" charset="0"/>
              </a:rPr>
              <a:t>for equipment, infrastructure &amp; H2 fuel</a:t>
            </a:r>
          </a:p>
          <a:p>
            <a:pPr marL="285750" indent="-285750" fontAlgn="auto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Clr>
                <a:srgbClr val="658D1B"/>
              </a:buClr>
              <a:buFont typeface="Wingdings" charset="2"/>
              <a:buChar char="§"/>
              <a:defRPr/>
            </a:pPr>
            <a:r>
              <a:rPr lang="en-US" sz="1400" b="1" dirty="0">
                <a:solidFill>
                  <a:schemeClr val="accent6"/>
                </a:solidFill>
                <a:cs typeface="Arial" panose="020B0604020202020204" pitchFamily="34" charset="0"/>
              </a:rPr>
              <a:t>In-</a:t>
            </a:r>
            <a:r>
              <a:rPr lang="en-US" altLang="zh-CN" sz="1400" b="1" dirty="0">
                <a:solidFill>
                  <a:schemeClr val="accent6"/>
                </a:solidFill>
                <a:cs typeface="Arial" panose="020B0604020202020204" pitchFamily="34" charset="0"/>
              </a:rPr>
              <a:t>H</a:t>
            </a:r>
            <a:r>
              <a:rPr lang="en-US" sz="1400" b="1" dirty="0">
                <a:solidFill>
                  <a:schemeClr val="accent6"/>
                </a:solidFill>
                <a:cs typeface="Arial" panose="020B0604020202020204" pitchFamily="34" charset="0"/>
              </a:rPr>
              <a:t>ouse MEA to System </a:t>
            </a:r>
            <a:r>
              <a:rPr lang="en-US" sz="1400" dirty="0">
                <a:solidFill>
                  <a:schemeClr val="accent6"/>
                </a:solidFill>
                <a:cs typeface="Arial" panose="020B0604020202020204" pitchFamily="34" charset="0"/>
              </a:rPr>
              <a:t>Solutions</a:t>
            </a:r>
          </a:p>
          <a:p>
            <a:pPr marL="285750" indent="-285750" fontAlgn="auto">
              <a:spcBef>
                <a:spcPts val="400"/>
              </a:spcBef>
              <a:spcAft>
                <a:spcPts val="200"/>
              </a:spcAft>
              <a:buClr>
                <a:srgbClr val="00395C"/>
              </a:buClr>
              <a:buFont typeface="Wingdings" charset="2"/>
              <a:buChar char="§"/>
              <a:defRPr/>
            </a:pPr>
            <a:endParaRPr lang="en-US" sz="1400" dirty="0">
              <a:solidFill>
                <a:schemeClr val="accent6"/>
              </a:solidFill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400"/>
              </a:spcBef>
              <a:spcAft>
                <a:spcPts val="200"/>
              </a:spcAft>
              <a:buClr>
                <a:srgbClr val="00395C"/>
              </a:buClr>
              <a:buFont typeface="Wingdings" charset="2"/>
              <a:buChar char="§"/>
              <a:defRPr/>
            </a:pPr>
            <a:endParaRPr lang="en-US" sz="1400" dirty="0">
              <a:solidFill>
                <a:schemeClr val="accent6"/>
              </a:solidFill>
              <a:cs typeface="Arial" panose="020B0604020202020204" pitchFamily="34" charset="0"/>
            </a:endParaRPr>
          </a:p>
        </p:txBody>
      </p:sp>
      <p:sp>
        <p:nvSpPr>
          <p:cNvPr id="13" name="Content_Placeholder_10_190615_1307127055"/>
          <p:cNvSpPr txBox="1">
            <a:spLocks/>
          </p:cNvSpPr>
          <p:nvPr/>
        </p:nvSpPr>
        <p:spPr bwMode="gray">
          <a:xfrm>
            <a:off x="609600" y="3886200"/>
            <a:ext cx="5562600" cy="425633"/>
          </a:xfrm>
          <a:prstGeom prst="rect">
            <a:avLst/>
          </a:prstGeom>
          <a:solidFill>
            <a:srgbClr val="074F71"/>
          </a:solidFill>
          <a:ln w="9525" algn="ctr">
            <a:noFill/>
            <a:miter lim="800000"/>
            <a:headEnd/>
            <a:tailEnd/>
          </a:ln>
        </p:spPr>
        <p:txBody>
          <a:bodyPr lIns="0" rIns="0" anchor="ctr"/>
          <a:lstStyle>
            <a:defPPr>
              <a:defRPr lang="en-US"/>
            </a:defPPr>
            <a:lvl1pPr marL="0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437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873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310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746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183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620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056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1493" algn="l" defTabSz="52143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chemeClr val="bg1"/>
                </a:solidFill>
                <a:latin typeface="Arial" charset="0"/>
                <a:cs typeface="Arial" charset="0"/>
              </a:rPr>
              <a:t>Leader In Hydrogen Fueling Infrastructure </a:t>
            </a:r>
            <a:r>
              <a:rPr lang="en-US" altLang="zh-CN" sz="1400" b="1" dirty="0">
                <a:solidFill>
                  <a:schemeClr val="bg1"/>
                </a:solidFill>
                <a:latin typeface="Arial" charset="0"/>
                <a:cs typeface="Arial" charset="0"/>
              </a:rPr>
              <a:t>Network</a:t>
            </a:r>
            <a:endParaRPr lang="en-US" sz="1400" b="1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07" name="Content_Placeholder_10_190615_1307127055"/>
          <p:cNvSpPr txBox="1">
            <a:spLocks/>
          </p:cNvSpPr>
          <p:nvPr/>
        </p:nvSpPr>
        <p:spPr bwMode="gray">
          <a:xfrm>
            <a:off x="683710" y="4372958"/>
            <a:ext cx="5640890" cy="19438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rIns="0" anchor="t"/>
          <a:lstStyle>
            <a:defPPr>
              <a:defRPr lang="en-US"/>
            </a:defPPr>
            <a:lvl1pPr marL="0" defTabSz="521437" eaLnBrk="1" fontAlgn="auto" latinLnBrk="0" hangingPunct="1">
              <a:spcBef>
                <a:spcPts val="0"/>
              </a:spcBef>
              <a:spcAft>
                <a:spcPts val="0"/>
              </a:spcAft>
              <a:defRPr sz="1600">
                <a:solidFill>
                  <a:schemeClr val="accent6"/>
                </a:solidFill>
                <a:latin typeface="+mn-lt"/>
                <a:cs typeface="Arial" panose="020B0604020202020204" pitchFamily="34" charset="0"/>
              </a:defRPr>
            </a:lvl1pPr>
            <a:lvl2pPr marL="521437" defTabSz="521437" eaLnBrk="1" latinLnBrk="0" hangingPunct="1">
              <a:defRPr sz="2100">
                <a:latin typeface="+mn-lt"/>
                <a:cs typeface="+mn-cs"/>
              </a:defRPr>
            </a:lvl2pPr>
            <a:lvl3pPr marL="1042873" defTabSz="521437" eaLnBrk="1" latinLnBrk="0" hangingPunct="1">
              <a:defRPr sz="2100">
                <a:latin typeface="+mn-lt"/>
                <a:cs typeface="+mn-cs"/>
              </a:defRPr>
            </a:lvl3pPr>
            <a:lvl4pPr marL="1564310" defTabSz="521437" eaLnBrk="1" latinLnBrk="0" hangingPunct="1">
              <a:defRPr sz="2100">
                <a:latin typeface="+mn-lt"/>
                <a:cs typeface="+mn-cs"/>
              </a:defRPr>
            </a:lvl4pPr>
            <a:lvl5pPr marL="2085746" defTabSz="521437" eaLnBrk="1" latinLnBrk="0" hangingPunct="1">
              <a:defRPr sz="2100">
                <a:latin typeface="+mn-lt"/>
                <a:cs typeface="+mn-cs"/>
              </a:defRPr>
            </a:lvl5pPr>
            <a:lvl6pPr marL="2607183" defTabSz="521437">
              <a:defRPr sz="2100">
                <a:latin typeface="+mn-lt"/>
                <a:cs typeface="+mn-cs"/>
              </a:defRPr>
            </a:lvl6pPr>
            <a:lvl7pPr marL="3128620" defTabSz="521437">
              <a:defRPr sz="2100">
                <a:latin typeface="+mn-lt"/>
                <a:cs typeface="+mn-cs"/>
              </a:defRPr>
            </a:lvl7pPr>
            <a:lvl8pPr marL="3650056" defTabSz="521437">
              <a:defRPr sz="2100">
                <a:latin typeface="+mn-lt"/>
                <a:cs typeface="+mn-cs"/>
              </a:defRPr>
            </a:lvl8pPr>
            <a:lvl9pPr marL="4171493" defTabSz="521437">
              <a:defRPr sz="2100">
                <a:latin typeface="+mn-lt"/>
                <a:cs typeface="+mn-cs"/>
              </a:defRPr>
            </a:lvl9pPr>
          </a:lstStyle>
          <a:p>
            <a:pPr marL="285750" indent="-285750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Clr>
                <a:srgbClr val="658D1B"/>
              </a:buClr>
              <a:buFont typeface="Wingdings" charset="2"/>
              <a:buChar char="§"/>
              <a:defRPr/>
            </a:pPr>
            <a:r>
              <a:rPr lang="en-US" sz="1400" b="1" dirty="0"/>
              <a:t>110+ </a:t>
            </a:r>
            <a:r>
              <a:rPr lang="en-US" sz="1400" dirty="0"/>
              <a:t>Hydrogen fueling sites </a:t>
            </a:r>
          </a:p>
          <a:p>
            <a:pPr marL="285750" indent="-285750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Clr>
                <a:srgbClr val="658D1B"/>
              </a:buClr>
              <a:buFont typeface="Wingdings" charset="2"/>
              <a:buChar char="§"/>
              <a:defRPr/>
            </a:pPr>
            <a:r>
              <a:rPr lang="en-US" sz="1400" b="1" dirty="0"/>
              <a:t>Largest buyer </a:t>
            </a:r>
            <a:r>
              <a:rPr lang="en-US" sz="1400" dirty="0"/>
              <a:t>of liquid hydrogen (Surpass NASA since 2018)</a:t>
            </a:r>
          </a:p>
          <a:p>
            <a:pPr marL="285750" indent="-285750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Clr>
                <a:srgbClr val="658D1B"/>
              </a:buClr>
              <a:buFont typeface="Wingdings" charset="2"/>
              <a:buChar char="§"/>
              <a:defRPr/>
            </a:pPr>
            <a:r>
              <a:rPr lang="en-US" sz="1400" b="1" dirty="0"/>
              <a:t>30 Ton+ </a:t>
            </a:r>
            <a:r>
              <a:rPr lang="en-US" sz="1400" dirty="0"/>
              <a:t>liquid H2 used daily </a:t>
            </a:r>
            <a:r>
              <a:rPr lang="en-US" sz="1400" b="1" dirty="0"/>
              <a:t>| 34MM+ </a:t>
            </a:r>
            <a:r>
              <a:rPr lang="en-US" sz="1400" dirty="0" err="1"/>
              <a:t>Fuelings</a:t>
            </a:r>
            <a:endParaRPr lang="en-US" sz="1400" dirty="0"/>
          </a:p>
          <a:p>
            <a:pPr marL="285750" indent="-285750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Clr>
                <a:srgbClr val="658D1B"/>
              </a:buClr>
              <a:buFont typeface="Wingdings" charset="2"/>
              <a:buChar char="§"/>
              <a:defRPr/>
            </a:pPr>
            <a:r>
              <a:rPr lang="en-US" sz="1400" b="1" dirty="0"/>
              <a:t>50% </a:t>
            </a:r>
            <a:r>
              <a:rPr lang="en-US" sz="1400" dirty="0"/>
              <a:t>Green Hydrogen by 2024</a:t>
            </a:r>
          </a:p>
        </p:txBody>
      </p:sp>
      <p:pic>
        <p:nvPicPr>
          <p:cNvPr id="4" name="Picture 3" descr="Graph showing the Cumulative Mobility Fuel Cell System Deployments, from 4400 deployments in 2013 to 30200 deployments in 2019 (rounded figures) ">
            <a:extLst>
              <a:ext uri="{FF2B5EF4-FFF2-40B4-BE49-F238E27FC236}">
                <a16:creationId xmlns:a16="http://schemas.microsoft.com/office/drawing/2014/main" id="{03446D8D-2783-4003-86FD-89CD749269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4600" y="1066800"/>
            <a:ext cx="5562601" cy="5468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239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Fuel Cells are Being Used for Backup Power Today</a:t>
            </a:r>
          </a:p>
        </p:txBody>
      </p:sp>
      <p:pic>
        <p:nvPicPr>
          <p:cNvPr id="4" name="Content Placeholder 3" descr="Map of hydrogen fuel cell systems deployed in California as back up for critical telecommunications and IT systems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00" y="990600"/>
            <a:ext cx="4286271" cy="4678363"/>
          </a:xfrm>
        </p:spPr>
      </p:pic>
      <p:pic>
        <p:nvPicPr>
          <p:cNvPr id="7" name="Picture 6" descr="Map of hydrogen fuel cell systems deployed in North America as back up for critical telecommunications and IT systems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899" y="990600"/>
            <a:ext cx="6261101" cy="3522615"/>
          </a:xfrm>
          <a:prstGeom prst="rect">
            <a:avLst/>
          </a:prstGeom>
        </p:spPr>
      </p:pic>
      <p:pic>
        <p:nvPicPr>
          <p:cNvPr id="8" name="Picture 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100" y="3962400"/>
            <a:ext cx="3149600" cy="23622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A855E67-50C8-4243-A2ED-F5AE563FB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22300" y="5257800"/>
            <a:ext cx="4286271" cy="4111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6049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3CEF34-95C6-7D42-85CB-48D72936636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GenSure</a:t>
            </a:r>
            <a:r>
              <a:rPr lang="en-US" dirty="0"/>
              <a:t> HP Systems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18D28F-22A0-0D45-A1E6-5656E7CE1C9C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1011238" y="1922463"/>
            <a:ext cx="11695112" cy="1811337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005293"/>
              </a:buClr>
              <a:buSzTx/>
              <a:buFont typeface="Arial" charset="0"/>
              <a:buNone/>
              <a:tabLst/>
              <a:defRPr/>
            </a:pPr>
            <a:r>
              <a:rPr kumimoji="0" lang="en-US" sz="3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tlingGothicFB Normal Standard" panose="02000503040000020004" pitchFamily="50" charset="0"/>
                <a:ea typeface="+mn-ea"/>
                <a:cs typeface="Arial" panose="020B0604020202020204" pitchFamily="34" charset="0"/>
              </a:rPr>
              <a:t>Zero-emission fuel cells for large-scale backup power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25D9113-C1FC-4264-96DE-67D5D6D5F1DA}"/>
              </a:ext>
            </a:extLst>
          </p:cNvPr>
          <p:cNvSpPr/>
          <p:nvPr/>
        </p:nvSpPr>
        <p:spPr>
          <a:xfrm>
            <a:off x="716186" y="3376668"/>
            <a:ext cx="6751413" cy="27154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lvl="1" indent="-342900" fontAlgn="auto"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rgbClr val="000000"/>
                </a:solidFill>
              </a:rPr>
              <a:t>Direct ICE genset replacement</a:t>
            </a:r>
          </a:p>
          <a:p>
            <a:pPr marL="114300" lvl="1" fontAlgn="auto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sz="2400" b="1" dirty="0">
                <a:solidFill>
                  <a:srgbClr val="000000"/>
                </a:solidFill>
              </a:rPr>
              <a:t> </a:t>
            </a:r>
          </a:p>
          <a:p>
            <a:pPr lvl="1" indent="-342900" fontAlgn="auto"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rgbClr val="000000"/>
                </a:solidFill>
              </a:rPr>
              <a:t>Scales from 100s of kW to 100s of MW</a:t>
            </a:r>
          </a:p>
          <a:p>
            <a:pPr marL="114300" lvl="1" fontAlgn="auto">
              <a:spcBef>
                <a:spcPts val="200"/>
              </a:spcBef>
              <a:spcAft>
                <a:spcPts val="200"/>
              </a:spcAft>
              <a:defRPr/>
            </a:pPr>
            <a:endParaRPr lang="en-US" sz="2400" b="1" dirty="0">
              <a:solidFill>
                <a:srgbClr val="000000"/>
              </a:solidFill>
            </a:endParaRPr>
          </a:p>
          <a:p>
            <a:pPr lvl="1" indent="-342900" fontAlgn="auto"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rgbClr val="000000"/>
                </a:solidFill>
              </a:rPr>
              <a:t>Planning pilots with some of the largest data center operators in the world in 2021</a:t>
            </a:r>
          </a:p>
        </p:txBody>
      </p:sp>
      <p:pic>
        <p:nvPicPr>
          <p:cNvPr id="2" name="Picture 1" descr="Image depicting a data center and containerized Plug Power hydrogen fuel cell system">
            <a:extLst>
              <a:ext uri="{FF2B5EF4-FFF2-40B4-BE49-F238E27FC236}">
                <a16:creationId xmlns:a16="http://schemas.microsoft.com/office/drawing/2014/main" id="{48A700E1-24C2-400F-B5FD-832D8533BA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186" y="2850544"/>
            <a:ext cx="10967655" cy="3767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215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48D46E0-65A9-094B-8B50-39142A007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6" b="-36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2B5DEFB-1FB1-D945-B33C-DBEF5C5132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0000">
                <a:srgbClr val="FFFFFF"/>
              </a:gs>
              <a:gs pos="70000">
                <a:srgbClr val="FFFFFF"/>
              </a:gs>
              <a:gs pos="0">
                <a:schemeClr val="bg1">
                  <a:alpha val="50000"/>
                </a:schemeClr>
              </a:gs>
              <a:gs pos="49000">
                <a:srgbClr val="FFFFFF"/>
              </a:gs>
              <a:gs pos="100000">
                <a:schemeClr val="bg1">
                  <a:alpha val="50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C6F9FF5-699C-F74C-89A3-6F0893E8AE8D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 bwMode="auto">
          <a:xfrm>
            <a:off x="812988" y="2460738"/>
            <a:ext cx="9478167" cy="574987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5293"/>
              </a:buClr>
              <a:buFont typeface="Arial" charset="0"/>
              <a:buChar char="•"/>
              <a:defRPr sz="20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2625" indent="-28098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5293"/>
              </a:buClr>
              <a:buFont typeface="Arial" charset="0"/>
              <a:buChar char="•"/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715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5293"/>
              </a:buClr>
              <a:buFont typeface="Arial" charset="0"/>
              <a:buChar char="•"/>
              <a:defRPr sz="16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260475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5293"/>
              </a:buClr>
              <a:buFont typeface="Arial" charset="0"/>
              <a:buChar char="•"/>
              <a:defRPr sz="1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539875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5293"/>
              </a:buClr>
              <a:buFont typeface="Arial" charset="0"/>
              <a:buChar char="•"/>
              <a:defRPr sz="12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5293"/>
              </a:buClr>
              <a:buSzTx/>
              <a:buFont typeface="Arial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tlingGothicFB Normal Standard" panose="02000503040000020004" pitchFamily="50" charset="0"/>
                <a:ea typeface="+mn-ea"/>
                <a:cs typeface="Arial" panose="020B0604020202020204" pitchFamily="34" charset="0"/>
              </a:rPr>
              <a:t>World’s first PEM Technology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tlingGothicFB Normal Standard" panose="02000503040000020004" pitchFamily="50" charset="0"/>
                <a:ea typeface="+mn-ea"/>
                <a:cs typeface="Arial" panose="020B0604020202020204" pitchFamily="34" charset="0"/>
              </a:rPr>
              <a:t>Gigaplant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tlingGothicFB Normal Standard" panose="02000503040000020004" pitchFamily="50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3DABCD5-DDAB-7A44-A982-73F7676D2BF6}"/>
              </a:ext>
            </a:extLst>
          </p:cNvPr>
          <p:cNvSpPr txBox="1">
            <a:spLocks/>
          </p:cNvSpPr>
          <p:nvPr/>
        </p:nvSpPr>
        <p:spPr bwMode="auto">
          <a:xfrm>
            <a:off x="812987" y="2130907"/>
            <a:ext cx="3980322" cy="4070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5293"/>
              </a:buClr>
              <a:buFont typeface="Arial" charset="0"/>
              <a:buChar char="•"/>
              <a:defRPr sz="20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2625" indent="-28098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5293"/>
              </a:buClr>
              <a:buFont typeface="Arial" charset="0"/>
              <a:buChar char="•"/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715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5293"/>
              </a:buClr>
              <a:buFont typeface="Arial" charset="0"/>
              <a:buChar char="•"/>
              <a:defRPr sz="16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260475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5293"/>
              </a:buClr>
              <a:buFont typeface="Arial" charset="0"/>
              <a:buChar char="•"/>
              <a:defRPr sz="1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539875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5293"/>
              </a:buClr>
              <a:buFont typeface="Arial" charset="0"/>
              <a:buChar char="•"/>
              <a:defRPr sz="12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en-US" sz="1600" dirty="0">
                <a:solidFill>
                  <a:srgbClr val="074F71"/>
                </a:solidFill>
                <a:latin typeface="Graphik" panose="020B0803030202060203" pitchFamily="34" charset="77"/>
              </a:rPr>
              <a:t>Driving Scale in Fuel Cell Technology</a:t>
            </a:r>
          </a:p>
        </p:txBody>
      </p:sp>
      <p:sp>
        <p:nvSpPr>
          <p:cNvPr id="32" name="Title 1">
            <a:extLst>
              <a:ext uri="{FF2B5EF4-FFF2-40B4-BE49-F238E27FC236}">
                <a16:creationId xmlns:a16="http://schemas.microsoft.com/office/drawing/2014/main" id="{E9DF7B26-81DB-5A40-AF6F-9E661D0AEA23}"/>
              </a:ext>
            </a:extLst>
          </p:cNvPr>
          <p:cNvSpPr txBox="1">
            <a:spLocks/>
          </p:cNvSpPr>
          <p:nvPr/>
        </p:nvSpPr>
        <p:spPr>
          <a:xfrm>
            <a:off x="812987" y="3213594"/>
            <a:ext cx="4628752" cy="334962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lang="en-US" sz="2200" b="1" kern="1200">
                <a:solidFill>
                  <a:srgbClr val="59B3B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b="1">
                <a:solidFill>
                  <a:srgbClr val="59B3BF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b="1">
                <a:solidFill>
                  <a:srgbClr val="59B3BF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b="1">
                <a:solidFill>
                  <a:srgbClr val="59B3BF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b="1">
                <a:solidFill>
                  <a:srgbClr val="59B3BF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b="1">
                <a:solidFill>
                  <a:srgbClr val="59B3BF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b="1">
                <a:solidFill>
                  <a:srgbClr val="59B3BF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b="1">
                <a:solidFill>
                  <a:srgbClr val="59B3BF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b="1">
                <a:solidFill>
                  <a:srgbClr val="59B3BF"/>
                </a:solidFill>
                <a:latin typeface="Arial" charset="0"/>
              </a:defRPr>
            </a:lvl9pPr>
          </a:lstStyle>
          <a:p>
            <a:r>
              <a:rPr lang="en-US" sz="2000" dirty="0">
                <a:solidFill>
                  <a:schemeClr val="tx1"/>
                </a:solidFill>
                <a:latin typeface="TitlingGothicFB Normal Standard" panose="02000503040000020004" pitchFamily="2" charset="77"/>
              </a:rPr>
              <a:t>Annual Capacity (2024)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6000DDE-274A-3C4A-BC61-B2FA96F7C614}"/>
              </a:ext>
            </a:extLst>
          </p:cNvPr>
          <p:cNvSpPr/>
          <p:nvPr/>
        </p:nvSpPr>
        <p:spPr>
          <a:xfrm>
            <a:off x="794790" y="3726323"/>
            <a:ext cx="811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tlingGothicFB Normal Standard" panose="02000503040000020004" pitchFamily="2" charset="77"/>
              </a:rPr>
              <a:t>1.5+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FAD2177-2460-BA43-866E-F434F75E0362}"/>
              </a:ext>
            </a:extLst>
          </p:cNvPr>
          <p:cNvSpPr/>
          <p:nvPr/>
        </p:nvSpPr>
        <p:spPr>
          <a:xfrm>
            <a:off x="794790" y="4095020"/>
            <a:ext cx="10567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latin typeface="Manrope Light" pitchFamily="2" charset="0"/>
              </a:rPr>
              <a:t>Gigawatts </a:t>
            </a:r>
          </a:p>
          <a:p>
            <a:r>
              <a:rPr lang="en-US" sz="1400" dirty="0">
                <a:latin typeface="Manrope Light" pitchFamily="2" charset="0"/>
              </a:rPr>
              <a:t>output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6FC40D3-F4AA-B24A-9727-BAA2333933A9}"/>
              </a:ext>
            </a:extLst>
          </p:cNvPr>
          <p:cNvSpPr/>
          <p:nvPr/>
        </p:nvSpPr>
        <p:spPr>
          <a:xfrm>
            <a:off x="2439886" y="3722605"/>
            <a:ext cx="880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tlingGothicFB Normal Standard" panose="02000503040000020004" pitchFamily="2" charset="77"/>
              </a:rPr>
              <a:t>7M+</a:t>
            </a:r>
            <a:endParaRPr lang="en-US" sz="2400" baseline="30000" dirty="0">
              <a:latin typeface="TitlingGothicFB Normal Standard" panose="02000503040000020004" pitchFamily="2" charset="77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DAC6A48-907F-AD49-AD6A-FD6F39BDEED0}"/>
              </a:ext>
            </a:extLst>
          </p:cNvPr>
          <p:cNvSpPr/>
          <p:nvPr/>
        </p:nvSpPr>
        <p:spPr>
          <a:xfrm>
            <a:off x="2439886" y="4095020"/>
            <a:ext cx="6623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latin typeface="Manrope Light" pitchFamily="2" charset="0"/>
              </a:rPr>
              <a:t>MEAs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4A51687-9B1D-8D4C-9A1A-5F59B00E2DD3}"/>
              </a:ext>
            </a:extLst>
          </p:cNvPr>
          <p:cNvSpPr/>
          <p:nvPr/>
        </p:nvSpPr>
        <p:spPr>
          <a:xfrm>
            <a:off x="3714688" y="3722605"/>
            <a:ext cx="880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tlingGothicFB Normal Standard" panose="02000503040000020004" pitchFamily="2" charset="77"/>
              </a:rPr>
              <a:t>7M+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71BDF75-CD5A-4C4E-8ADF-AE2CE7C8A709}"/>
              </a:ext>
            </a:extLst>
          </p:cNvPr>
          <p:cNvSpPr/>
          <p:nvPr/>
        </p:nvSpPr>
        <p:spPr>
          <a:xfrm>
            <a:off x="3714688" y="4095020"/>
            <a:ext cx="853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latin typeface="Manrope Light" pitchFamily="2" charset="0"/>
              </a:rPr>
              <a:t>Bi-Polar </a:t>
            </a:r>
          </a:p>
          <a:p>
            <a:r>
              <a:rPr lang="en-US" sz="1400" dirty="0">
                <a:latin typeface="Manrope Light" pitchFamily="2" charset="0"/>
              </a:rPr>
              <a:t>Plates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7E973AE-3104-B347-A3A3-23F6B786F753}"/>
              </a:ext>
            </a:extLst>
          </p:cNvPr>
          <p:cNvSpPr/>
          <p:nvPr/>
        </p:nvSpPr>
        <p:spPr>
          <a:xfrm>
            <a:off x="5122303" y="3734651"/>
            <a:ext cx="16514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tlingGothicFB Normal Standard" panose="02000503040000020004" pitchFamily="2" charset="77"/>
              </a:rPr>
              <a:t>500+MW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8C15257-C1A2-1E46-A28F-ABA9D5A02669}"/>
              </a:ext>
            </a:extLst>
          </p:cNvPr>
          <p:cNvSpPr/>
          <p:nvPr/>
        </p:nvSpPr>
        <p:spPr>
          <a:xfrm>
            <a:off x="5122303" y="4105328"/>
            <a:ext cx="14750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latin typeface="Manrope Light" pitchFamily="2" charset="0"/>
              </a:rPr>
              <a:t>Of </a:t>
            </a:r>
            <a:r>
              <a:rPr lang="en-US" sz="1400" dirty="0" err="1">
                <a:latin typeface="Manrope Light" pitchFamily="2" charset="0"/>
              </a:rPr>
              <a:t>Electrolyzers</a:t>
            </a:r>
            <a:endParaRPr lang="en-US" sz="1400" dirty="0">
              <a:latin typeface="Manrope Light" pitchFamily="2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C04BF3B-AEAD-BE43-B7DD-EBB9571DB7EA}"/>
              </a:ext>
            </a:extLst>
          </p:cNvPr>
          <p:cNvSpPr/>
          <p:nvPr/>
        </p:nvSpPr>
        <p:spPr>
          <a:xfrm>
            <a:off x="7236843" y="3722605"/>
            <a:ext cx="17219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tlingGothicFB Normal Standard" panose="02000503040000020004" pitchFamily="2" charset="77"/>
              </a:rPr>
              <a:t>Green H2</a:t>
            </a:r>
            <a:endParaRPr lang="en-US" sz="2400" baseline="30000" dirty="0">
              <a:latin typeface="TitlingGothicFB Normal Standard" panose="02000503040000020004" pitchFamily="2" charset="77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1DC35E0-DE67-884A-A855-45D6D8EDCBFA}"/>
              </a:ext>
            </a:extLst>
          </p:cNvPr>
          <p:cNvSpPr/>
          <p:nvPr/>
        </p:nvSpPr>
        <p:spPr>
          <a:xfrm>
            <a:off x="7236843" y="4090544"/>
            <a:ext cx="16546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latin typeface="Manrope Light" pitchFamily="2" charset="0"/>
              </a:rPr>
              <a:t>Onsite generation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601EA3D-3AED-1842-82DB-EE48AFF8C609}"/>
              </a:ext>
            </a:extLst>
          </p:cNvPr>
          <p:cNvSpPr/>
          <p:nvPr/>
        </p:nvSpPr>
        <p:spPr>
          <a:xfrm>
            <a:off x="9486035" y="3739840"/>
            <a:ext cx="15536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tlingGothicFB Normal Standard" panose="02000503040000020004" pitchFamily="2" charset="77"/>
              </a:rPr>
              <a:t>60,000+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172CC4B-D9B7-344B-8E3B-3BAFEC8E352A}"/>
              </a:ext>
            </a:extLst>
          </p:cNvPr>
          <p:cNvSpPr/>
          <p:nvPr/>
        </p:nvSpPr>
        <p:spPr>
          <a:xfrm>
            <a:off x="9486035" y="4107779"/>
            <a:ext cx="14558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latin typeface="Manrope Light" pitchFamily="2" charset="0"/>
              </a:rPr>
              <a:t>Fuel Cell Stacks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11C62548-0867-F540-95B3-35420E9698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2653568"/>
            <a:ext cx="708692" cy="185190"/>
            <a:chOff x="0" y="2262430"/>
            <a:chExt cx="708692" cy="185190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212B39D6-179B-F045-BB23-FE30F1028836}"/>
                </a:ext>
              </a:extLst>
            </p:cNvPr>
            <p:cNvSpPr/>
            <p:nvPr userDrawn="1"/>
          </p:nvSpPr>
          <p:spPr>
            <a:xfrm>
              <a:off x="523502" y="2262430"/>
              <a:ext cx="185190" cy="18519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B468C0FA-CF32-EC4B-905A-6F55CC3D2ED6}"/>
                </a:ext>
              </a:extLst>
            </p:cNvPr>
            <p:cNvCxnSpPr>
              <a:cxnSpLocks/>
              <a:stCxn id="41" idx="2"/>
            </p:cNvCxnSpPr>
            <p:nvPr userDrawn="1"/>
          </p:nvCxnSpPr>
          <p:spPr>
            <a:xfrm flipH="1">
              <a:off x="0" y="2355025"/>
              <a:ext cx="52350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3" name="Picture 2">
            <a:extLst>
              <a:ext uri="{FF2B5EF4-FFF2-40B4-BE49-F238E27FC236}">
                <a16:creationId xmlns:a16="http://schemas.microsoft.com/office/drawing/2014/main" id="{F428CB71-9905-D34C-AC02-1D8DBD0A3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93183" y="425420"/>
            <a:ext cx="889216" cy="310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A27BB320-252D-1949-833B-DF81FF6A1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74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789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DAFF6F57-D3B0-4CCD-AE37-DF840553A21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61751" y="387866"/>
            <a:ext cx="10972800" cy="334962"/>
          </a:xfrm>
        </p:spPr>
        <p:txBody>
          <a:bodyPr vert="horz" wrap="square" lIns="0" tIns="52144" rIns="104287" bIns="52144" numCol="1" anchor="b" anchorCtr="0" compatLnSpc="1">
            <a:prstTxWarp prst="textNoShape">
              <a:avLst/>
            </a:prstTxWarp>
          </a:bodyPr>
          <a:lstStyle/>
          <a:p>
            <a:r>
              <a:rPr lang="en-US" dirty="0"/>
              <a:t>Vision for Green Hydrogen Network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EB57BA7-2186-2540-B5B9-406EDB973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759" t="29257" r="4154" b="17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7BAF9E1B-3724-234A-85B1-7B432E325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73000"/>
                </a:schemeClr>
              </a:gs>
              <a:gs pos="99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\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5BF4C9A-E5A1-8348-A28F-C3E48B29D555}"/>
              </a:ext>
            </a:extLst>
          </p:cNvPr>
          <p:cNvSpPr/>
          <p:nvPr/>
        </p:nvSpPr>
        <p:spPr>
          <a:xfrm>
            <a:off x="833436" y="1431327"/>
            <a:ext cx="661428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TitlingGothicFB Normal Standard" panose="02000503040000020004" pitchFamily="2" charset="77"/>
              </a:rPr>
              <a:t>Vision for Green </a:t>
            </a:r>
          </a:p>
          <a:p>
            <a:r>
              <a:rPr lang="en-US" sz="3200" dirty="0">
                <a:latin typeface="TitlingGothicFB Normal Standard" panose="02000503040000020004" pitchFamily="2" charset="77"/>
              </a:rPr>
              <a:t>Hydrogen Network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83762A-3445-3D4B-9EEF-3CE265F1EC96}"/>
              </a:ext>
            </a:extLst>
          </p:cNvPr>
          <p:cNvSpPr/>
          <p:nvPr/>
        </p:nvSpPr>
        <p:spPr>
          <a:xfrm>
            <a:off x="842726" y="2634964"/>
            <a:ext cx="53076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074F71"/>
                </a:solidFill>
                <a:latin typeface="TitlingGothicFB Normal Standard" panose="02000503040000020004" pitchFamily="50" charset="0"/>
              </a:rPr>
              <a:t>Green Hydrogen Network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8A8440C-6D4A-AD49-8829-13F30EA56782}"/>
              </a:ext>
            </a:extLst>
          </p:cNvPr>
          <p:cNvSpPr/>
          <p:nvPr/>
        </p:nvSpPr>
        <p:spPr>
          <a:xfrm>
            <a:off x="851185" y="2903238"/>
            <a:ext cx="5589745" cy="75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Focused on accelerating our transition from low carbon to zero carbon hydrogen</a:t>
            </a:r>
          </a:p>
          <a:p>
            <a:br>
              <a:rPr lang="en-US" sz="600" dirty="0"/>
            </a:br>
            <a:r>
              <a:rPr lang="en-US" sz="1200" dirty="0"/>
              <a:t>Our network of green hydrogen production will expand with market growth and strategic partners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2EA9803-C984-6648-8BA8-34ED9D72F859}"/>
              </a:ext>
            </a:extLst>
          </p:cNvPr>
          <p:cNvSpPr/>
          <p:nvPr/>
        </p:nvSpPr>
        <p:spPr>
          <a:xfrm>
            <a:off x="842726" y="3871097"/>
            <a:ext cx="53697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074F71"/>
                </a:solidFill>
                <a:latin typeface="TitlingGothicFB Normal Standard" panose="02000503040000020004" pitchFamily="50" charset="0"/>
              </a:rPr>
              <a:t>Cost Roadmap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3F4F66-5648-A646-AA26-48923E05A8F8}"/>
              </a:ext>
            </a:extLst>
          </p:cNvPr>
          <p:cNvSpPr/>
          <p:nvPr/>
        </p:nvSpPr>
        <p:spPr>
          <a:xfrm>
            <a:off x="833435" y="4139371"/>
            <a:ext cx="54583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Levelized cost of green hydrogen will follow cost reduction roadmap of LCOE of renewables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8531A99-73F5-468C-A4A1-A28D258E4969}"/>
              </a:ext>
            </a:extLst>
          </p:cNvPr>
          <p:cNvSpPr/>
          <p:nvPr/>
        </p:nvSpPr>
        <p:spPr>
          <a:xfrm>
            <a:off x="860476" y="4790986"/>
            <a:ext cx="53697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074F71"/>
                </a:solidFill>
                <a:latin typeface="TitlingGothicFB Normal Standard" panose="02000503040000020004" pitchFamily="50" charset="0"/>
              </a:rPr>
              <a:t>Green Hydrogen Generation Activity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CCF61F6-EAFF-41DE-84F2-9C8AAE7E1C42}"/>
              </a:ext>
            </a:extLst>
          </p:cNvPr>
          <p:cNvSpPr/>
          <p:nvPr/>
        </p:nvSpPr>
        <p:spPr>
          <a:xfrm>
            <a:off x="851185" y="5059260"/>
            <a:ext cx="54583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Two strategic announcements already made for new green hydrogen plants producing 40-ton per day with renewable energy partners.  Multiple additional plants in process.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0164CD1C-FF72-0F4E-B8F6-2A438165E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1821038"/>
            <a:ext cx="708692" cy="185190"/>
            <a:chOff x="0" y="2262430"/>
            <a:chExt cx="708692" cy="185190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CDEEC452-9956-A441-8149-82EA92677E1F}"/>
                </a:ext>
              </a:extLst>
            </p:cNvPr>
            <p:cNvSpPr/>
            <p:nvPr userDrawn="1"/>
          </p:nvSpPr>
          <p:spPr>
            <a:xfrm>
              <a:off x="523502" y="2262430"/>
              <a:ext cx="185190" cy="18519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661CC13-EBC6-704F-8BF7-7D289F318E4C}"/>
                </a:ext>
              </a:extLst>
            </p:cNvPr>
            <p:cNvCxnSpPr>
              <a:cxnSpLocks/>
              <a:stCxn id="21" idx="2"/>
            </p:cNvCxnSpPr>
            <p:nvPr userDrawn="1"/>
          </p:nvCxnSpPr>
          <p:spPr>
            <a:xfrm flipH="1">
              <a:off x="0" y="2355025"/>
              <a:ext cx="52350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2" name="Picture 11" descr="Picture shows a Plug Power containerized Electrolyzer system, liquid hydrogen plant and hydrogen delivery truck">
            <a:extLst>
              <a:ext uri="{FF2B5EF4-FFF2-40B4-BE49-F238E27FC236}">
                <a16:creationId xmlns:a16="http://schemas.microsoft.com/office/drawing/2014/main" id="{836976AD-1784-41EF-B112-F4B135C1B3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6823"/>
            <a:ext cx="12192000" cy="6857999"/>
          </a:xfrm>
          <a:prstGeom prst="rect">
            <a:avLst/>
          </a:prstGeom>
        </p:spPr>
      </p:pic>
      <p:pic>
        <p:nvPicPr>
          <p:cNvPr id="10" name="Picture 9" descr="Graph showing the BNEF benchmark LCOEs ($/MWh) for onshore wind and solar PV over half-yearly periods from 2009 through 2020, concluding that costs are now below $50/MWh.">
            <a:extLst>
              <a:ext uri="{FF2B5EF4-FFF2-40B4-BE49-F238E27FC236}">
                <a16:creationId xmlns:a16="http://schemas.microsoft.com/office/drawing/2014/main" id="{FFE08C4C-9823-4D91-9126-1F639755F6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6286" y="3637206"/>
            <a:ext cx="5124450" cy="2443539"/>
          </a:xfrm>
          <a:prstGeom prst="rect">
            <a:avLst/>
          </a:prstGeom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8E155E41-06D8-8D44-A1D6-D7172436CD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 bwMode="auto">
          <a:xfrm>
            <a:off x="8629341" y="6080745"/>
            <a:ext cx="1866366" cy="345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rgbClr val="005293"/>
              </a:buClr>
              <a:buFont typeface="Arial" charset="0"/>
              <a:buChar char="•"/>
              <a:defRPr sz="22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2625" indent="-280988" algn="l" rtl="0" fontAlgn="base">
              <a:spcBef>
                <a:spcPct val="20000"/>
              </a:spcBef>
              <a:spcAft>
                <a:spcPct val="0"/>
              </a:spcAft>
              <a:buClr>
                <a:srgbClr val="005293"/>
              </a:buClr>
              <a:buFont typeface="Arial" charset="0"/>
              <a:buChar char="•"/>
              <a:defRPr sz="20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7155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5293"/>
              </a:buClr>
              <a:buFont typeface="Arial" charset="0"/>
              <a:buChar char="•"/>
              <a:defRPr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260475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5293"/>
              </a:buClr>
              <a:buFont typeface="Arial" charset="0"/>
              <a:buChar char="•"/>
              <a:defRPr sz="16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539875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5293"/>
              </a:buClr>
              <a:buFont typeface="Arial" charset="0"/>
              <a:buChar char="•"/>
              <a:defRPr sz="1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400" b="1" dirty="0">
                <a:latin typeface="Manrope" pitchFamily="2" charset="0"/>
              </a:rPr>
              <a:t>Renewable Costs</a:t>
            </a:r>
          </a:p>
        </p:txBody>
      </p:sp>
    </p:spTree>
    <p:extLst>
      <p:ext uri="{BB962C8B-B14F-4D97-AF65-F5344CB8AC3E}">
        <p14:creationId xmlns:p14="http://schemas.microsoft.com/office/powerpoint/2010/main" val="996626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0CF9D84-7B5D-4833-9AB3-DFD05B052B4B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8077200" y="3733800"/>
            <a:ext cx="5710611" cy="236220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5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Corporate Headquarters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968 Albany Shaker Road, Latham, NY 12110</a:t>
            </a:r>
          </a:p>
          <a:p>
            <a:pPr marL="0" marR="0" lvl="0" indent="0" algn="l" defTabSz="914400" rtl="0" eaLnBrk="1" fontAlgn="base" latinLnBrk="0" hangingPunct="1">
              <a:lnSpc>
                <a:spcPts val="1275"/>
              </a:lnSpc>
              <a:spcBef>
                <a:spcPct val="0"/>
              </a:spcBef>
              <a:spcAft>
                <a:spcPts val="105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plugpower.com</a:t>
            </a:r>
          </a:p>
          <a:p>
            <a:pPr marL="0" marR="0" lvl="0" indent="0" algn="l" defTabSz="914400" rtl="0" eaLnBrk="1" fontAlgn="base" latinLnBrk="0" hangingPunct="1">
              <a:lnSpc>
                <a:spcPts val="1275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534171"/>
      </p:ext>
    </p:extLst>
  </p:cSld>
  <p:clrMapOvr>
    <a:masterClrMapping/>
  </p:clrMapOvr>
</p:sld>
</file>

<file path=ppt/theme/theme1.xml><?xml version="1.0" encoding="utf-8"?>
<a:theme xmlns:a="http://schemas.openxmlformats.org/drawingml/2006/main" name="Plug Power template no confidentiality">
  <a:themeElements>
    <a:clrScheme name="Custom 3">
      <a:dk1>
        <a:srgbClr val="074F71"/>
      </a:dk1>
      <a:lt1>
        <a:sysClr val="window" lastClr="FFFFFF"/>
      </a:lt1>
      <a:dk2>
        <a:srgbClr val="00BBE0"/>
      </a:dk2>
      <a:lt2>
        <a:srgbClr val="E9E3DE"/>
      </a:lt2>
      <a:accent1>
        <a:srgbClr val="4E87A0"/>
      </a:accent1>
      <a:accent2>
        <a:srgbClr val="658D1B"/>
      </a:accent2>
      <a:accent3>
        <a:srgbClr val="D57800"/>
      </a:accent3>
      <a:accent4>
        <a:srgbClr val="A39382"/>
      </a:accent4>
      <a:accent5>
        <a:srgbClr val="4E87A0"/>
      </a:accent5>
      <a:accent6>
        <a:srgbClr val="000000"/>
      </a:accent6>
      <a:hlink>
        <a:srgbClr val="4E87A0"/>
      </a:hlink>
      <a:folHlink>
        <a:srgbClr val="A3938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lug Power template 2020" id="{B1093AC6-0BDB-4D9D-90CB-039946EBFAC6}" vid="{0AA3CDE1-4233-4EC1-93FF-CB405833A8E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Plug Power template 2020</Template>
  <TotalTime>0</TotalTime>
  <Words>368</Words>
  <Application>Microsoft Office PowerPoint</Application>
  <PresentationFormat>Widescreen</PresentationFormat>
  <Paragraphs>65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Arial</vt:lpstr>
      <vt:lpstr>Calibri</vt:lpstr>
      <vt:lpstr>Graphik</vt:lpstr>
      <vt:lpstr>Graphik-bold</vt:lpstr>
      <vt:lpstr>Manrope</vt:lpstr>
      <vt:lpstr>Manrope Light</vt:lpstr>
      <vt:lpstr>TitlingGothicFB Normal Standard</vt:lpstr>
      <vt:lpstr>Wingdings</vt:lpstr>
      <vt:lpstr>Plug Power template no confidentiality</vt:lpstr>
      <vt:lpstr>CEC  Diesel Alternatives Workshop  Darin Painter, VP of Sales -  Stationary Power  </vt:lpstr>
      <vt:lpstr>Plug Power is Leader in Hydrogen and Fuel Cell Technology</vt:lpstr>
      <vt:lpstr>Fuel Cells are Being Used for Backup Power Today</vt:lpstr>
      <vt:lpstr>Zero-emission fuel cells for large-scale backup power</vt:lpstr>
      <vt:lpstr>World’s first PEM Technology Gigaplant</vt:lpstr>
      <vt:lpstr>Vision for Green Hydrogen Network</vt:lpstr>
      <vt:lpstr>Corporate Headquarters 968 Albany Shaker Road, Latham, NY 12110 plugpower.com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2021-01-23T04:01:39Z</dcterms:created>
  <dcterms:modified xsi:type="dcterms:W3CDTF">2021-01-23T04:02:16Z</dcterms:modified>
</cp:coreProperties>
</file>