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4"/>
    <p:sldMasterId id="2147483733" r:id="rId5"/>
    <p:sldMasterId id="2147483746" r:id="rId6"/>
  </p:sldMasterIdLst>
  <p:notesMasterIdLst>
    <p:notesMasterId r:id="rId27"/>
  </p:notesMasterIdLst>
  <p:handoutMasterIdLst>
    <p:handoutMasterId r:id="rId28"/>
  </p:handoutMasterIdLst>
  <p:sldIdLst>
    <p:sldId id="913" r:id="rId7"/>
    <p:sldId id="925" r:id="rId8"/>
    <p:sldId id="928" r:id="rId9"/>
    <p:sldId id="1165" r:id="rId10"/>
    <p:sldId id="1122" r:id="rId11"/>
    <p:sldId id="269" r:id="rId12"/>
    <p:sldId id="271" r:id="rId13"/>
    <p:sldId id="272" r:id="rId14"/>
    <p:sldId id="1161" r:id="rId15"/>
    <p:sldId id="1151" r:id="rId16"/>
    <p:sldId id="1172" r:id="rId17"/>
    <p:sldId id="1147" r:id="rId18"/>
    <p:sldId id="1174" r:id="rId19"/>
    <p:sldId id="1175" r:id="rId20"/>
    <p:sldId id="1176" r:id="rId21"/>
    <p:sldId id="1178" r:id="rId22"/>
    <p:sldId id="1137" r:id="rId23"/>
    <p:sldId id="1180" r:id="rId24"/>
    <p:sldId id="1181" r:id="rId25"/>
    <p:sldId id="920" r:id="rId2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AND" id="{78CDFB6E-7D54-C943-ACC0-292014F53AF6}">
          <p14:sldIdLst>
            <p14:sldId id="913"/>
            <p14:sldId id="925"/>
          </p14:sldIdLst>
        </p14:section>
        <p14:section name="Project Goals &amp; Overview" id="{675731F3-62D1-4C40-80B3-9FFB20CF95F2}">
          <p14:sldIdLst>
            <p14:sldId id="928"/>
          </p14:sldIdLst>
        </p14:section>
        <p14:section name="Research Approach &amp; Task List" id="{CA98F706-B025-45AC-B342-D06A01B045C1}">
          <p14:sldIdLst>
            <p14:sldId id="1165"/>
            <p14:sldId id="1122"/>
          </p14:sldIdLst>
        </p14:section>
        <p14:section name="Topic 1 - Equity" id="{89B0ABD3-2806-4B5D-9153-8CF5555B6352}">
          <p14:sldIdLst>
            <p14:sldId id="269"/>
            <p14:sldId id="271"/>
            <p14:sldId id="272"/>
            <p14:sldId id="1161"/>
          </p14:sldIdLst>
        </p14:section>
        <p14:section name="Topic 2 - Community Engagement" id="{3E9A0563-EFFE-4232-8648-8A07641A421D}">
          <p14:sldIdLst>
            <p14:sldId id="1151"/>
            <p14:sldId id="1172"/>
            <p14:sldId id="1147"/>
            <p14:sldId id="1174"/>
            <p14:sldId id="1175"/>
            <p14:sldId id="1176"/>
            <p14:sldId id="1178"/>
            <p14:sldId id="1137"/>
            <p14:sldId id="1180"/>
            <p14:sldId id="1181"/>
            <p14:sldId id="920"/>
          </p14:sldIdLst>
        </p14:section>
      </p14:sectionLst>
    </p:ext>
    <p:ext uri="{EFAFB233-063F-42B5-8137-9DF3F51BA10A}">
      <p15:sldGuideLst xmlns:p15="http://schemas.microsoft.com/office/powerpoint/2012/main">
        <p15:guide id="1" orient="horz" pos="1884" userDrawn="1">
          <p15:clr>
            <a:srgbClr val="A4A3A4"/>
          </p15:clr>
        </p15:guide>
        <p15:guide id="2" orient="horz" pos="540" userDrawn="1">
          <p15:clr>
            <a:srgbClr val="A4A3A4"/>
          </p15:clr>
        </p15:guide>
        <p15:guide id="3" pos="29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74"/>
    <a:srgbClr val="1F497D"/>
    <a:srgbClr val="E6E6E6"/>
    <a:srgbClr val="1F496A"/>
    <a:srgbClr val="8064A2"/>
    <a:srgbClr val="9966FF"/>
    <a:srgbClr val="4F81BD"/>
    <a:srgbClr val="D0D8E8"/>
    <a:srgbClr val="FFD146"/>
    <a:srgbClr val="CF5900"/>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26F079-8152-43DC-B165-E26E2AC18C1D}" v="240" dt="2021-11-15T22:39:12.291"/>
    <p1510:client id="{8F10D18D-770B-467E-B6DE-229603A6968F}" v="46" dt="2021-11-15T01:08:58.5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412" autoAdjust="0"/>
    <p:restoredTop sz="94249" autoAdjust="0"/>
  </p:normalViewPr>
  <p:slideViewPr>
    <p:cSldViewPr snapToGrid="0">
      <p:cViewPr varScale="1">
        <p:scale>
          <a:sx n="77" d="100"/>
          <a:sy n="77" d="100"/>
        </p:scale>
        <p:origin x="108" y="210"/>
      </p:cViewPr>
      <p:guideLst>
        <p:guide orient="horz" pos="1884"/>
        <p:guide orient="horz" pos="540"/>
        <p:guide pos="2904"/>
      </p:guideLst>
    </p:cSldViewPr>
  </p:slideViewPr>
  <p:outlineViewPr>
    <p:cViewPr>
      <p:scale>
        <a:sx n="33" d="100"/>
        <a:sy n="33" d="100"/>
      </p:scale>
      <p:origin x="0" y="-15708"/>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rtiz, Reta@Energy" userId="064befe7-b6ba-4c4b-92a8-90233459d806" providerId="ADAL" clId="{8726F079-8152-43DC-B165-E26E2AC18C1D}"/>
    <pc:docChg chg="undo redo custSel addSld delSld modSld modSection">
      <pc:chgData name="Ortiz, Reta@Energy" userId="064befe7-b6ba-4c4b-92a8-90233459d806" providerId="ADAL" clId="{8726F079-8152-43DC-B165-E26E2AC18C1D}" dt="2021-11-15T22:47:46.388" v="2404" actId="1076"/>
      <pc:docMkLst>
        <pc:docMk/>
      </pc:docMkLst>
      <pc:sldChg chg="modSp mod">
        <pc:chgData name="Ortiz, Reta@Energy" userId="064befe7-b6ba-4c4b-92a8-90233459d806" providerId="ADAL" clId="{8726F079-8152-43DC-B165-E26E2AC18C1D}" dt="2021-11-15T02:33:28.144" v="951"/>
        <pc:sldMkLst>
          <pc:docMk/>
          <pc:sldMk cId="1399489399" sldId="271"/>
        </pc:sldMkLst>
        <pc:spChg chg="ord">
          <ac:chgData name="Ortiz, Reta@Energy" userId="064befe7-b6ba-4c4b-92a8-90233459d806" providerId="ADAL" clId="{8726F079-8152-43DC-B165-E26E2AC18C1D}" dt="2021-11-15T02:33:28.144" v="951"/>
          <ac:spMkLst>
            <pc:docMk/>
            <pc:sldMk cId="1399489399" sldId="271"/>
            <ac:spMk id="3" creationId="{D607B183-C143-B447-9836-6E6A51A266BA}"/>
          </ac:spMkLst>
        </pc:spChg>
        <pc:spChg chg="mod ord">
          <ac:chgData name="Ortiz, Reta@Energy" userId="064befe7-b6ba-4c4b-92a8-90233459d806" providerId="ADAL" clId="{8726F079-8152-43DC-B165-E26E2AC18C1D}" dt="2021-11-15T02:31:23.939" v="946"/>
          <ac:spMkLst>
            <pc:docMk/>
            <pc:sldMk cId="1399489399" sldId="271"/>
            <ac:spMk id="4" creationId="{40F48A73-55F5-294F-9959-41D39DDFE5FA}"/>
          </ac:spMkLst>
        </pc:spChg>
        <pc:spChg chg="mod">
          <ac:chgData name="Ortiz, Reta@Energy" userId="064befe7-b6ba-4c4b-92a8-90233459d806" providerId="ADAL" clId="{8726F079-8152-43DC-B165-E26E2AC18C1D}" dt="2021-11-15T02:13:49.965" v="348" actId="962"/>
          <ac:spMkLst>
            <pc:docMk/>
            <pc:sldMk cId="1399489399" sldId="271"/>
            <ac:spMk id="5" creationId="{A87E5D7F-78D6-8644-97AC-3999CAFBD4AB}"/>
          </ac:spMkLst>
        </pc:spChg>
        <pc:spChg chg="mod">
          <ac:chgData name="Ortiz, Reta@Energy" userId="064befe7-b6ba-4c4b-92a8-90233459d806" providerId="ADAL" clId="{8726F079-8152-43DC-B165-E26E2AC18C1D}" dt="2021-11-15T02:13:54.045" v="349" actId="962"/>
          <ac:spMkLst>
            <pc:docMk/>
            <pc:sldMk cId="1399489399" sldId="271"/>
            <ac:spMk id="6" creationId="{9F3A9BFB-1519-2C48-A1B2-25E01EE96B30}"/>
          </ac:spMkLst>
        </pc:spChg>
      </pc:sldChg>
      <pc:sldChg chg="addSp modSp mod">
        <pc:chgData name="Ortiz, Reta@Energy" userId="064befe7-b6ba-4c4b-92a8-90233459d806" providerId="ADAL" clId="{8726F079-8152-43DC-B165-E26E2AC18C1D}" dt="2021-11-15T02:46:19.424" v="1156" actId="962"/>
        <pc:sldMkLst>
          <pc:docMk/>
          <pc:sldMk cId="1125816744" sldId="272"/>
        </pc:sldMkLst>
        <pc:spChg chg="ord">
          <ac:chgData name="Ortiz, Reta@Energy" userId="064befe7-b6ba-4c4b-92a8-90233459d806" providerId="ADAL" clId="{8726F079-8152-43DC-B165-E26E2AC18C1D}" dt="2021-11-15T02:35:07.920" v="954"/>
          <ac:spMkLst>
            <pc:docMk/>
            <pc:sldMk cId="1125816744" sldId="272"/>
            <ac:spMk id="2" creationId="{BC5E4467-6361-D241-BCBA-3BE4A8A36B99}"/>
          </ac:spMkLst>
        </pc:spChg>
        <pc:spChg chg="mod ord">
          <ac:chgData name="Ortiz, Reta@Energy" userId="064befe7-b6ba-4c4b-92a8-90233459d806" providerId="ADAL" clId="{8726F079-8152-43DC-B165-E26E2AC18C1D}" dt="2021-11-15T02:45:27.849" v="1154" actId="1076"/>
          <ac:spMkLst>
            <pc:docMk/>
            <pc:sldMk cId="1125816744" sldId="272"/>
            <ac:spMk id="3" creationId="{0E5D9D21-10AD-1946-8B49-9E3502477EBC}"/>
          </ac:spMkLst>
        </pc:spChg>
        <pc:spChg chg="mod">
          <ac:chgData name="Ortiz, Reta@Energy" userId="064befe7-b6ba-4c4b-92a8-90233459d806" providerId="ADAL" clId="{8726F079-8152-43DC-B165-E26E2AC18C1D}" dt="2021-11-15T02:45:44.468" v="1155" actId="164"/>
          <ac:spMkLst>
            <pc:docMk/>
            <pc:sldMk cId="1125816744" sldId="272"/>
            <ac:spMk id="12" creationId="{22349309-6783-2443-8F1F-B7F59BDA3E40}"/>
          </ac:spMkLst>
        </pc:spChg>
        <pc:spChg chg="mod">
          <ac:chgData name="Ortiz, Reta@Energy" userId="064befe7-b6ba-4c4b-92a8-90233459d806" providerId="ADAL" clId="{8726F079-8152-43DC-B165-E26E2AC18C1D}" dt="2021-11-15T02:45:44.468" v="1155" actId="164"/>
          <ac:spMkLst>
            <pc:docMk/>
            <pc:sldMk cId="1125816744" sldId="272"/>
            <ac:spMk id="13" creationId="{3776FB14-ABB1-8D47-8CEE-A2D3BD4C0B02}"/>
          </ac:spMkLst>
        </pc:spChg>
        <pc:spChg chg="mod">
          <ac:chgData name="Ortiz, Reta@Energy" userId="064befe7-b6ba-4c4b-92a8-90233459d806" providerId="ADAL" clId="{8726F079-8152-43DC-B165-E26E2AC18C1D}" dt="2021-11-15T02:45:44.468" v="1155" actId="164"/>
          <ac:spMkLst>
            <pc:docMk/>
            <pc:sldMk cId="1125816744" sldId="272"/>
            <ac:spMk id="14" creationId="{3F13F53F-4186-E248-AE7A-414C346641B3}"/>
          </ac:spMkLst>
        </pc:spChg>
        <pc:spChg chg="mod">
          <ac:chgData name="Ortiz, Reta@Energy" userId="064befe7-b6ba-4c4b-92a8-90233459d806" providerId="ADAL" clId="{8726F079-8152-43DC-B165-E26E2AC18C1D}" dt="2021-11-15T02:45:44.468" v="1155" actId="164"/>
          <ac:spMkLst>
            <pc:docMk/>
            <pc:sldMk cId="1125816744" sldId="272"/>
            <ac:spMk id="34" creationId="{68E1295D-B9EE-5446-985C-5E2B9DAA6EFF}"/>
          </ac:spMkLst>
        </pc:spChg>
        <pc:spChg chg="mod">
          <ac:chgData name="Ortiz, Reta@Energy" userId="064befe7-b6ba-4c4b-92a8-90233459d806" providerId="ADAL" clId="{8726F079-8152-43DC-B165-E26E2AC18C1D}" dt="2021-11-15T02:45:44.468" v="1155" actId="164"/>
          <ac:spMkLst>
            <pc:docMk/>
            <pc:sldMk cId="1125816744" sldId="272"/>
            <ac:spMk id="35" creationId="{599C78B8-6928-6440-9420-0BE7714C044C}"/>
          </ac:spMkLst>
        </pc:spChg>
        <pc:spChg chg="mod">
          <ac:chgData name="Ortiz, Reta@Energy" userId="064befe7-b6ba-4c4b-92a8-90233459d806" providerId="ADAL" clId="{8726F079-8152-43DC-B165-E26E2AC18C1D}" dt="2021-11-15T02:45:44.468" v="1155" actId="164"/>
          <ac:spMkLst>
            <pc:docMk/>
            <pc:sldMk cId="1125816744" sldId="272"/>
            <ac:spMk id="36" creationId="{6B6FD822-75BE-3345-A170-AA555E136E51}"/>
          </ac:spMkLst>
        </pc:spChg>
        <pc:spChg chg="mod">
          <ac:chgData name="Ortiz, Reta@Energy" userId="064befe7-b6ba-4c4b-92a8-90233459d806" providerId="ADAL" clId="{8726F079-8152-43DC-B165-E26E2AC18C1D}" dt="2021-11-15T02:45:44.468" v="1155" actId="164"/>
          <ac:spMkLst>
            <pc:docMk/>
            <pc:sldMk cId="1125816744" sldId="272"/>
            <ac:spMk id="40" creationId="{49955E0A-95D1-7C47-ACFE-9D450E67372D}"/>
          </ac:spMkLst>
        </pc:spChg>
        <pc:spChg chg="mod">
          <ac:chgData name="Ortiz, Reta@Energy" userId="064befe7-b6ba-4c4b-92a8-90233459d806" providerId="ADAL" clId="{8726F079-8152-43DC-B165-E26E2AC18C1D}" dt="2021-11-15T02:45:44.468" v="1155" actId="164"/>
          <ac:spMkLst>
            <pc:docMk/>
            <pc:sldMk cId="1125816744" sldId="272"/>
            <ac:spMk id="41" creationId="{9F559CB4-A7B4-6544-8DBF-0736D8BC007F}"/>
          </ac:spMkLst>
        </pc:spChg>
        <pc:spChg chg="mod">
          <ac:chgData name="Ortiz, Reta@Energy" userId="064befe7-b6ba-4c4b-92a8-90233459d806" providerId="ADAL" clId="{8726F079-8152-43DC-B165-E26E2AC18C1D}" dt="2021-11-15T02:45:44.468" v="1155" actId="164"/>
          <ac:spMkLst>
            <pc:docMk/>
            <pc:sldMk cId="1125816744" sldId="272"/>
            <ac:spMk id="42" creationId="{5C2CCCA4-7948-1540-8E43-5E361410C22C}"/>
          </ac:spMkLst>
        </pc:spChg>
        <pc:grpChg chg="add mod">
          <ac:chgData name="Ortiz, Reta@Energy" userId="064befe7-b6ba-4c4b-92a8-90233459d806" providerId="ADAL" clId="{8726F079-8152-43DC-B165-E26E2AC18C1D}" dt="2021-11-15T02:46:19.424" v="1156" actId="962"/>
          <ac:grpSpMkLst>
            <pc:docMk/>
            <pc:sldMk cId="1125816744" sldId="272"/>
            <ac:grpSpMk id="4" creationId="{A381402F-E8F7-43CE-8FD8-70239460AFF1}"/>
          </ac:grpSpMkLst>
        </pc:grpChg>
        <pc:cxnChg chg="mod">
          <ac:chgData name="Ortiz, Reta@Energy" userId="064befe7-b6ba-4c4b-92a8-90233459d806" providerId="ADAL" clId="{8726F079-8152-43DC-B165-E26E2AC18C1D}" dt="2021-11-15T02:45:44.468" v="1155" actId="164"/>
          <ac:cxnSpMkLst>
            <pc:docMk/>
            <pc:sldMk cId="1125816744" sldId="272"/>
            <ac:cxnSpMk id="5" creationId="{8099E890-5883-4943-A6D1-F4EEDC611E73}"/>
          </ac:cxnSpMkLst>
        </pc:cxnChg>
        <pc:cxnChg chg="mod">
          <ac:chgData name="Ortiz, Reta@Energy" userId="064befe7-b6ba-4c4b-92a8-90233459d806" providerId="ADAL" clId="{8726F079-8152-43DC-B165-E26E2AC18C1D}" dt="2021-11-15T02:45:44.468" v="1155" actId="164"/>
          <ac:cxnSpMkLst>
            <pc:docMk/>
            <pc:sldMk cId="1125816744" sldId="272"/>
            <ac:cxnSpMk id="24" creationId="{5FE3F23E-3F1D-7D4D-A995-2654D9A1E650}"/>
          </ac:cxnSpMkLst>
        </pc:cxnChg>
        <pc:cxnChg chg="mod">
          <ac:chgData name="Ortiz, Reta@Energy" userId="064befe7-b6ba-4c4b-92a8-90233459d806" providerId="ADAL" clId="{8726F079-8152-43DC-B165-E26E2AC18C1D}" dt="2021-11-15T02:45:44.468" v="1155" actId="164"/>
          <ac:cxnSpMkLst>
            <pc:docMk/>
            <pc:sldMk cId="1125816744" sldId="272"/>
            <ac:cxnSpMk id="32" creationId="{6B91E427-9512-3B41-B2B4-7C7BB192CCBA}"/>
          </ac:cxnSpMkLst>
        </pc:cxnChg>
      </pc:sldChg>
      <pc:sldChg chg="modSp mod">
        <pc:chgData name="Ortiz, Reta@Energy" userId="064befe7-b6ba-4c4b-92a8-90233459d806" providerId="ADAL" clId="{8726F079-8152-43DC-B165-E26E2AC18C1D}" dt="2021-11-15T01:51:22.776" v="22" actId="962"/>
        <pc:sldMkLst>
          <pc:docMk/>
          <pc:sldMk cId="2740091567" sldId="913"/>
        </pc:sldMkLst>
        <pc:picChg chg="mod">
          <ac:chgData name="Ortiz, Reta@Energy" userId="064befe7-b6ba-4c4b-92a8-90233459d806" providerId="ADAL" clId="{8726F079-8152-43DC-B165-E26E2AC18C1D}" dt="2021-11-15T01:51:09.115" v="4" actId="962"/>
          <ac:picMkLst>
            <pc:docMk/>
            <pc:sldMk cId="2740091567" sldId="913"/>
            <ac:picMk id="7" creationId="{01BEEB8D-A8AD-4C07-8057-7BC56FED29B0}"/>
          </ac:picMkLst>
        </pc:picChg>
        <pc:picChg chg="mod">
          <ac:chgData name="Ortiz, Reta@Energy" userId="064befe7-b6ba-4c4b-92a8-90233459d806" providerId="ADAL" clId="{8726F079-8152-43DC-B165-E26E2AC18C1D}" dt="2021-11-15T01:51:22.776" v="22" actId="962"/>
          <ac:picMkLst>
            <pc:docMk/>
            <pc:sldMk cId="2740091567" sldId="913"/>
            <ac:picMk id="8" creationId="{E6DCE746-2902-44E2-9027-68DE2D7F350B}"/>
          </ac:picMkLst>
        </pc:picChg>
      </pc:sldChg>
      <pc:sldChg chg="modSp mod">
        <pc:chgData name="Ortiz, Reta@Energy" userId="064befe7-b6ba-4c4b-92a8-90233459d806" providerId="ADAL" clId="{8726F079-8152-43DC-B165-E26E2AC18C1D}" dt="2021-11-15T16:16:27.404" v="1578"/>
        <pc:sldMkLst>
          <pc:docMk/>
          <pc:sldMk cId="4187698394" sldId="920"/>
        </pc:sldMkLst>
        <pc:spChg chg="mod ord">
          <ac:chgData name="Ortiz, Reta@Energy" userId="064befe7-b6ba-4c4b-92a8-90233459d806" providerId="ADAL" clId="{8726F079-8152-43DC-B165-E26E2AC18C1D}" dt="2021-11-15T16:16:27.404" v="1578"/>
          <ac:spMkLst>
            <pc:docMk/>
            <pc:sldMk cId="4187698394" sldId="920"/>
            <ac:spMk id="2" creationId="{638FEB2E-5DC0-48B5-A739-9E6829D6B247}"/>
          </ac:spMkLst>
        </pc:spChg>
      </pc:sldChg>
      <pc:sldChg chg="addSp delSp modSp mod modClrScheme delDesignElem chgLayout">
        <pc:chgData name="Ortiz, Reta@Energy" userId="064befe7-b6ba-4c4b-92a8-90233459d806" providerId="ADAL" clId="{8726F079-8152-43DC-B165-E26E2AC18C1D}" dt="2021-11-15T22:31:20.930" v="1934" actId="962"/>
        <pc:sldMkLst>
          <pc:docMk/>
          <pc:sldMk cId="780812689" sldId="925"/>
        </pc:sldMkLst>
        <pc:spChg chg="mod ord">
          <ac:chgData name="Ortiz, Reta@Energy" userId="064befe7-b6ba-4c4b-92a8-90233459d806" providerId="ADAL" clId="{8726F079-8152-43DC-B165-E26E2AC18C1D}" dt="2021-11-15T20:22:09.119" v="1607" actId="207"/>
          <ac:spMkLst>
            <pc:docMk/>
            <pc:sldMk cId="780812689" sldId="925"/>
            <ac:spMk id="2" creationId="{6870CFB2-641E-4DAF-828D-6A7FD4A8F2FE}"/>
          </ac:spMkLst>
        </pc:spChg>
        <pc:spChg chg="add del mod ord">
          <ac:chgData name="Ortiz, Reta@Energy" userId="064befe7-b6ba-4c4b-92a8-90233459d806" providerId="ADAL" clId="{8726F079-8152-43DC-B165-E26E2AC18C1D}" dt="2021-11-15T20:17:27.219" v="1598" actId="700"/>
          <ac:spMkLst>
            <pc:docMk/>
            <pc:sldMk cId="780812689" sldId="925"/>
            <ac:spMk id="3" creationId="{92F5C749-FF3D-484C-BD22-EE1F75ED7004}"/>
          </ac:spMkLst>
        </pc:spChg>
        <pc:spChg chg="add del mod ord">
          <ac:chgData name="Ortiz, Reta@Energy" userId="064befe7-b6ba-4c4b-92a8-90233459d806" providerId="ADAL" clId="{8726F079-8152-43DC-B165-E26E2AC18C1D}" dt="2021-11-15T20:19:01.239" v="1601" actId="478"/>
          <ac:spMkLst>
            <pc:docMk/>
            <pc:sldMk cId="780812689" sldId="925"/>
            <ac:spMk id="4" creationId="{393B8188-B1EC-4AEF-9965-D2947113FB1A}"/>
          </ac:spMkLst>
        </pc:spChg>
        <pc:spChg chg="add mod ord">
          <ac:chgData name="Ortiz, Reta@Energy" userId="064befe7-b6ba-4c4b-92a8-90233459d806" providerId="ADAL" clId="{8726F079-8152-43DC-B165-E26E2AC18C1D}" dt="2021-11-15T22:31:20.930" v="1934" actId="962"/>
          <ac:spMkLst>
            <pc:docMk/>
            <pc:sldMk cId="780812689" sldId="925"/>
            <ac:spMk id="6" creationId="{F368E152-5AB3-4C8A-8ED5-3EEF7A98B0DF}"/>
          </ac:spMkLst>
        </pc:spChg>
        <pc:spChg chg="add del">
          <ac:chgData name="Ortiz, Reta@Energy" userId="064befe7-b6ba-4c4b-92a8-90233459d806" providerId="ADAL" clId="{8726F079-8152-43DC-B165-E26E2AC18C1D}" dt="2021-11-15T20:17:25.320" v="1596" actId="26606"/>
          <ac:spMkLst>
            <pc:docMk/>
            <pc:sldMk cId="780812689" sldId="925"/>
            <ac:spMk id="10" creationId="{DC8C3900-B8A1-4965-88E6-CBCBFE067207}"/>
          </ac:spMkLst>
        </pc:spChg>
        <pc:spChg chg="add del">
          <ac:chgData name="Ortiz, Reta@Energy" userId="064befe7-b6ba-4c4b-92a8-90233459d806" providerId="ADAL" clId="{8726F079-8152-43DC-B165-E26E2AC18C1D}" dt="2021-11-15T20:18:43.887" v="1600" actId="700"/>
          <ac:spMkLst>
            <pc:docMk/>
            <pc:sldMk cId="780812689" sldId="925"/>
            <ac:spMk id="27" creationId="{85016AEC-0320-4ED0-8ECB-FE11DDDFE17A}"/>
          </ac:spMkLst>
        </pc:spChg>
        <pc:spChg chg="add del">
          <ac:chgData name="Ortiz, Reta@Energy" userId="064befe7-b6ba-4c4b-92a8-90233459d806" providerId="ADAL" clId="{8726F079-8152-43DC-B165-E26E2AC18C1D}" dt="2021-11-15T20:18:43.887" v="1600" actId="700"/>
          <ac:spMkLst>
            <pc:docMk/>
            <pc:sldMk cId="780812689" sldId="925"/>
            <ac:spMk id="29" creationId="{C70C3B59-DE2C-4611-8148-812575C5CA48}"/>
          </ac:spMkLst>
        </pc:spChg>
        <pc:spChg chg="add del">
          <ac:chgData name="Ortiz, Reta@Energy" userId="064befe7-b6ba-4c4b-92a8-90233459d806" providerId="ADAL" clId="{8726F079-8152-43DC-B165-E26E2AC18C1D}" dt="2021-11-15T01:49:58.696" v="1" actId="26606"/>
          <ac:spMkLst>
            <pc:docMk/>
            <pc:sldMk cId="780812689" sldId="925"/>
            <ac:spMk id="34" creationId="{4038CB10-1F5C-4D54-9DF7-12586DE5B007}"/>
          </ac:spMkLst>
        </pc:spChg>
        <pc:spChg chg="add del">
          <ac:chgData name="Ortiz, Reta@Energy" userId="064befe7-b6ba-4c4b-92a8-90233459d806" providerId="ADAL" clId="{8726F079-8152-43DC-B165-E26E2AC18C1D}" dt="2021-11-15T01:49:58.696" v="1" actId="26606"/>
          <ac:spMkLst>
            <pc:docMk/>
            <pc:sldMk cId="780812689" sldId="925"/>
            <ac:spMk id="36" creationId="{36D30126-6314-4A93-B27E-5C66CF781924}"/>
          </ac:spMkLst>
        </pc:spChg>
        <pc:spChg chg="add del">
          <ac:chgData name="Ortiz, Reta@Energy" userId="064befe7-b6ba-4c4b-92a8-90233459d806" providerId="ADAL" clId="{8726F079-8152-43DC-B165-E26E2AC18C1D}" dt="2021-11-15T01:49:58.696" v="1" actId="26606"/>
          <ac:spMkLst>
            <pc:docMk/>
            <pc:sldMk cId="780812689" sldId="925"/>
            <ac:spMk id="38" creationId="{73ED6512-6858-4552-B699-9A97FE9A4EA2}"/>
          </ac:spMkLst>
        </pc:spChg>
        <pc:graphicFrameChg chg="mod ord modGraphic">
          <ac:chgData name="Ortiz, Reta@Energy" userId="064befe7-b6ba-4c4b-92a8-90233459d806" providerId="ADAL" clId="{8726F079-8152-43DC-B165-E26E2AC18C1D}" dt="2021-11-15T20:18:43.887" v="1600" actId="700"/>
          <ac:graphicFrameMkLst>
            <pc:docMk/>
            <pc:sldMk cId="780812689" sldId="925"/>
            <ac:graphicFrameMk id="5" creationId="{27207AFA-BCD5-44EF-BD37-CBC6751417C6}"/>
          </ac:graphicFrameMkLst>
        </pc:graphicFrameChg>
        <pc:picChg chg="add del mod">
          <ac:chgData name="Ortiz, Reta@Energy" userId="064befe7-b6ba-4c4b-92a8-90233459d806" providerId="ADAL" clId="{8726F079-8152-43DC-B165-E26E2AC18C1D}" dt="2021-11-15T20:17:24.313" v="1595"/>
          <ac:picMkLst>
            <pc:docMk/>
            <pc:sldMk cId="780812689" sldId="925"/>
            <ac:picMk id="9" creationId="{5EF29009-22A0-4198-8E51-B0028D15746B}"/>
          </ac:picMkLst>
        </pc:picChg>
        <pc:picChg chg="add del mod">
          <ac:chgData name="Ortiz, Reta@Energy" userId="064befe7-b6ba-4c4b-92a8-90233459d806" providerId="ADAL" clId="{8726F079-8152-43DC-B165-E26E2AC18C1D}" dt="2021-11-15T20:19:44.089" v="1602" actId="478"/>
          <ac:picMkLst>
            <pc:docMk/>
            <pc:sldMk cId="780812689" sldId="925"/>
            <ac:picMk id="14" creationId="{E7063E72-881C-4C1C-9B37-B85FD5985EF9}"/>
          </ac:picMkLst>
        </pc:picChg>
        <pc:cxnChg chg="add del">
          <ac:chgData name="Ortiz, Reta@Energy" userId="064befe7-b6ba-4c4b-92a8-90233459d806" providerId="ADAL" clId="{8726F079-8152-43DC-B165-E26E2AC18C1D}" dt="2021-11-15T01:50:20.261" v="3" actId="26606"/>
          <ac:cxnSpMkLst>
            <pc:docMk/>
            <pc:sldMk cId="780812689" sldId="925"/>
            <ac:cxnSpMk id="40" creationId="{A7F400EE-A8A5-48AF-B4D6-291B52C6F0B0}"/>
          </ac:cxnSpMkLst>
        </pc:cxnChg>
      </pc:sldChg>
      <pc:sldChg chg="modSp mod">
        <pc:chgData name="Ortiz, Reta@Energy" userId="064befe7-b6ba-4c4b-92a8-90233459d806" providerId="ADAL" clId="{8726F079-8152-43DC-B165-E26E2AC18C1D}" dt="2021-11-15T02:30:58.839" v="945"/>
        <pc:sldMkLst>
          <pc:docMk/>
          <pc:sldMk cId="4152919549" sldId="1122"/>
        </pc:sldMkLst>
        <pc:spChg chg="ord">
          <ac:chgData name="Ortiz, Reta@Energy" userId="064befe7-b6ba-4c4b-92a8-90233459d806" providerId="ADAL" clId="{8726F079-8152-43DC-B165-E26E2AC18C1D}" dt="2021-11-15T02:30:06.579" v="931"/>
          <ac:spMkLst>
            <pc:docMk/>
            <pc:sldMk cId="4152919549" sldId="1122"/>
            <ac:spMk id="2" creationId="{A459C42F-A2EE-4522-8897-8ADE9A4F5FFC}"/>
          </ac:spMkLst>
        </pc:spChg>
        <pc:spChg chg="mod ord">
          <ac:chgData name="Ortiz, Reta@Energy" userId="064befe7-b6ba-4c4b-92a8-90233459d806" providerId="ADAL" clId="{8726F079-8152-43DC-B165-E26E2AC18C1D}" dt="2021-11-15T02:30:45.559" v="942"/>
          <ac:spMkLst>
            <pc:docMk/>
            <pc:sldMk cId="4152919549" sldId="1122"/>
            <ac:spMk id="3" creationId="{FD5839A5-2113-4D7D-A92A-D8BF2DACE75A}"/>
          </ac:spMkLst>
        </pc:spChg>
        <pc:spChg chg="mod">
          <ac:chgData name="Ortiz, Reta@Energy" userId="064befe7-b6ba-4c4b-92a8-90233459d806" providerId="ADAL" clId="{8726F079-8152-43DC-B165-E26E2AC18C1D}" dt="2021-11-15T02:04:20.835" v="307" actId="962"/>
          <ac:spMkLst>
            <pc:docMk/>
            <pc:sldMk cId="4152919549" sldId="1122"/>
            <ac:spMk id="7" creationId="{C2EDEECE-30AF-458E-BAC4-765142D8A3AB}"/>
          </ac:spMkLst>
        </pc:spChg>
        <pc:spChg chg="mod ord">
          <ac:chgData name="Ortiz, Reta@Energy" userId="064befe7-b6ba-4c4b-92a8-90233459d806" providerId="ADAL" clId="{8726F079-8152-43DC-B165-E26E2AC18C1D}" dt="2021-11-15T02:30:32.069" v="940"/>
          <ac:spMkLst>
            <pc:docMk/>
            <pc:sldMk cId="4152919549" sldId="1122"/>
            <ac:spMk id="8" creationId="{DEEB7C72-18FC-4604-8A57-C5AC0362DE30}"/>
          </ac:spMkLst>
        </pc:spChg>
        <pc:spChg chg="mod">
          <ac:chgData name="Ortiz, Reta@Energy" userId="064befe7-b6ba-4c4b-92a8-90233459d806" providerId="ADAL" clId="{8726F079-8152-43DC-B165-E26E2AC18C1D}" dt="2021-11-15T02:03:19.080" v="217" actId="962"/>
          <ac:spMkLst>
            <pc:docMk/>
            <pc:sldMk cId="4152919549" sldId="1122"/>
            <ac:spMk id="10" creationId="{245CD421-03DE-4AF3-9D49-33B9E0127814}"/>
          </ac:spMkLst>
        </pc:spChg>
        <pc:spChg chg="ord">
          <ac:chgData name="Ortiz, Reta@Energy" userId="064befe7-b6ba-4c4b-92a8-90233459d806" providerId="ADAL" clId="{8726F079-8152-43DC-B165-E26E2AC18C1D}" dt="2021-11-15T02:30:54.494" v="943"/>
          <ac:spMkLst>
            <pc:docMk/>
            <pc:sldMk cId="4152919549" sldId="1122"/>
            <ac:spMk id="11" creationId="{E76426D8-B84E-46A8-AA09-A4736F3460E2}"/>
          </ac:spMkLst>
        </pc:spChg>
        <pc:spChg chg="mod">
          <ac:chgData name="Ortiz, Reta@Energy" userId="064befe7-b6ba-4c4b-92a8-90233459d806" providerId="ADAL" clId="{8726F079-8152-43DC-B165-E26E2AC18C1D}" dt="2021-11-15T02:02:44.768" v="199" actId="962"/>
          <ac:spMkLst>
            <pc:docMk/>
            <pc:sldMk cId="4152919549" sldId="1122"/>
            <ac:spMk id="12" creationId="{9CE2BEF6-4F0F-46A5-A218-BC8D9B45F829}"/>
          </ac:spMkLst>
        </pc:spChg>
        <pc:spChg chg="ord">
          <ac:chgData name="Ortiz, Reta@Energy" userId="064befe7-b6ba-4c4b-92a8-90233459d806" providerId="ADAL" clId="{8726F079-8152-43DC-B165-E26E2AC18C1D}" dt="2021-11-15T02:30:58.839" v="945"/>
          <ac:spMkLst>
            <pc:docMk/>
            <pc:sldMk cId="4152919549" sldId="1122"/>
            <ac:spMk id="13" creationId="{51BF612E-38A1-4A84-A69F-78BB8DAF17B9}"/>
          </ac:spMkLst>
        </pc:spChg>
      </pc:sldChg>
      <pc:sldChg chg="addSp delSp modSp mod modClrScheme delDesignElem chgLayout">
        <pc:chgData name="Ortiz, Reta@Energy" userId="064befe7-b6ba-4c4b-92a8-90233459d806" providerId="ADAL" clId="{8726F079-8152-43DC-B165-E26E2AC18C1D}" dt="2021-11-15T22:47:22.887" v="2401" actId="1076"/>
        <pc:sldMkLst>
          <pc:docMk/>
          <pc:sldMk cId="3079871879" sldId="1137"/>
        </pc:sldMkLst>
        <pc:spChg chg="add del mod ord">
          <ac:chgData name="Ortiz, Reta@Energy" userId="064befe7-b6ba-4c4b-92a8-90233459d806" providerId="ADAL" clId="{8726F079-8152-43DC-B165-E26E2AC18C1D}" dt="2021-11-15T22:26:11.541" v="1880"/>
          <ac:spMkLst>
            <pc:docMk/>
            <pc:sldMk cId="3079871879" sldId="1137"/>
            <ac:spMk id="2" creationId="{57E9A6DB-8CEC-46ED-A7ED-5E6CF0A1B03B}"/>
          </ac:spMkLst>
        </pc:spChg>
        <pc:spChg chg="mod ord">
          <ac:chgData name="Ortiz, Reta@Energy" userId="064befe7-b6ba-4c4b-92a8-90233459d806" providerId="ADAL" clId="{8726F079-8152-43DC-B165-E26E2AC18C1D}" dt="2021-11-15T22:26:08.519" v="1879" actId="14100"/>
          <ac:spMkLst>
            <pc:docMk/>
            <pc:sldMk cId="3079871879" sldId="1137"/>
            <ac:spMk id="7" creationId="{06CA8026-750D-42FC-BE72-E77AA08A4023}"/>
          </ac:spMkLst>
        </pc:spChg>
        <pc:spChg chg="mod ord">
          <ac:chgData name="Ortiz, Reta@Energy" userId="064befe7-b6ba-4c4b-92a8-90233459d806" providerId="ADAL" clId="{8726F079-8152-43DC-B165-E26E2AC18C1D}" dt="2021-11-15T22:26:43.234" v="1888" actId="27636"/>
          <ac:spMkLst>
            <pc:docMk/>
            <pc:sldMk cId="3079871879" sldId="1137"/>
            <ac:spMk id="10" creationId="{5B3D1290-B3AD-4029-A57E-ED4DAAD680D1}"/>
          </ac:spMkLst>
        </pc:spChg>
        <pc:spChg chg="mod topLvl">
          <ac:chgData name="Ortiz, Reta@Energy" userId="064befe7-b6ba-4c4b-92a8-90233459d806" providerId="ADAL" clId="{8726F079-8152-43DC-B165-E26E2AC18C1D}" dt="2021-11-15T16:15:22.061" v="1511" actId="164"/>
          <ac:spMkLst>
            <pc:docMk/>
            <pc:sldMk cId="3079871879" sldId="1137"/>
            <ac:spMk id="17" creationId="{ADB80906-BB7F-49E9-9021-05E82187ED46}"/>
          </ac:spMkLst>
        </pc:spChg>
        <pc:spChg chg="mod topLvl">
          <ac:chgData name="Ortiz, Reta@Energy" userId="064befe7-b6ba-4c4b-92a8-90233459d806" providerId="ADAL" clId="{8726F079-8152-43DC-B165-E26E2AC18C1D}" dt="2021-11-15T16:15:22.061" v="1511" actId="164"/>
          <ac:spMkLst>
            <pc:docMk/>
            <pc:sldMk cId="3079871879" sldId="1137"/>
            <ac:spMk id="19" creationId="{5B9E09F2-D454-4D8D-B55A-90AE5371DE2A}"/>
          </ac:spMkLst>
        </pc:spChg>
        <pc:spChg chg="mod topLvl">
          <ac:chgData name="Ortiz, Reta@Energy" userId="064befe7-b6ba-4c4b-92a8-90233459d806" providerId="ADAL" clId="{8726F079-8152-43DC-B165-E26E2AC18C1D}" dt="2021-11-15T16:15:22.061" v="1511" actId="164"/>
          <ac:spMkLst>
            <pc:docMk/>
            <pc:sldMk cId="3079871879" sldId="1137"/>
            <ac:spMk id="20" creationId="{25278D89-B962-40CE-B0B3-F4D2ACFC5F5A}"/>
          </ac:spMkLst>
        </pc:spChg>
        <pc:spChg chg="mod topLvl">
          <ac:chgData name="Ortiz, Reta@Energy" userId="064befe7-b6ba-4c4b-92a8-90233459d806" providerId="ADAL" clId="{8726F079-8152-43DC-B165-E26E2AC18C1D}" dt="2021-11-15T16:15:22.061" v="1511" actId="164"/>
          <ac:spMkLst>
            <pc:docMk/>
            <pc:sldMk cId="3079871879" sldId="1137"/>
            <ac:spMk id="23" creationId="{8CB9BCF5-4AF3-4F0F-AB38-FAA7E07660AD}"/>
          </ac:spMkLst>
        </pc:spChg>
        <pc:spChg chg="add del ord">
          <ac:chgData name="Ortiz, Reta@Energy" userId="064befe7-b6ba-4c4b-92a8-90233459d806" providerId="ADAL" clId="{8726F079-8152-43DC-B165-E26E2AC18C1D}" dt="2021-11-15T22:25:49.016" v="1876" actId="700"/>
          <ac:spMkLst>
            <pc:docMk/>
            <pc:sldMk cId="3079871879" sldId="1137"/>
            <ac:spMk id="28" creationId="{0B9EE3F3-89B7-43C3-8651-C4C96830993D}"/>
          </ac:spMkLst>
        </pc:spChg>
        <pc:spChg chg="add del">
          <ac:chgData name="Ortiz, Reta@Energy" userId="064befe7-b6ba-4c4b-92a8-90233459d806" providerId="ADAL" clId="{8726F079-8152-43DC-B165-E26E2AC18C1D}" dt="2021-11-15T22:25:49.016" v="1876" actId="700"/>
          <ac:spMkLst>
            <pc:docMk/>
            <pc:sldMk cId="3079871879" sldId="1137"/>
            <ac:spMk id="30" creationId="{33AE4636-AEEC-45D6-84D4-7AC2DA48ECF8}"/>
          </ac:spMkLst>
        </pc:spChg>
        <pc:spChg chg="add del">
          <ac:chgData name="Ortiz, Reta@Energy" userId="064befe7-b6ba-4c4b-92a8-90233459d806" providerId="ADAL" clId="{8726F079-8152-43DC-B165-E26E2AC18C1D}" dt="2021-11-15T22:25:49.016" v="1876" actId="700"/>
          <ac:spMkLst>
            <pc:docMk/>
            <pc:sldMk cId="3079871879" sldId="1137"/>
            <ac:spMk id="32" creationId="{8D9CE0F4-2EB2-4F1F-8AAC-DB3571D9FE10}"/>
          </ac:spMkLst>
        </pc:spChg>
        <pc:grpChg chg="del mod">
          <ac:chgData name="Ortiz, Reta@Energy" userId="064befe7-b6ba-4c4b-92a8-90233459d806" providerId="ADAL" clId="{8726F079-8152-43DC-B165-E26E2AC18C1D}" dt="2021-11-15T16:15:07.058" v="1510" actId="165"/>
          <ac:grpSpMkLst>
            <pc:docMk/>
            <pc:sldMk cId="3079871879" sldId="1137"/>
            <ac:grpSpMk id="2" creationId="{DCFC5C30-42BF-4003-A205-BC8B5BE45C0B}"/>
          </ac:grpSpMkLst>
        </pc:grpChg>
        <pc:grpChg chg="add del mod">
          <ac:chgData name="Ortiz, Reta@Energy" userId="064befe7-b6ba-4c4b-92a8-90233459d806" providerId="ADAL" clId="{8726F079-8152-43DC-B165-E26E2AC18C1D}" dt="2021-11-15T22:25:54.024" v="1877" actId="21"/>
          <ac:grpSpMkLst>
            <pc:docMk/>
            <pc:sldMk cId="3079871879" sldId="1137"/>
            <ac:grpSpMk id="4" creationId="{6124AA42-631B-48EA-967E-E29FC4731433}"/>
          </ac:grpSpMkLst>
        </pc:grpChg>
        <pc:picChg chg="mod">
          <ac:chgData name="Ortiz, Reta@Energy" userId="064befe7-b6ba-4c4b-92a8-90233459d806" providerId="ADAL" clId="{8726F079-8152-43DC-B165-E26E2AC18C1D}" dt="2021-11-15T16:16:09.830" v="1576" actId="962"/>
          <ac:picMkLst>
            <pc:docMk/>
            <pc:sldMk cId="3079871879" sldId="1137"/>
            <ac:picMk id="3" creationId="{CC7D6EA7-3D05-4017-806B-117C4389A9CE}"/>
          </ac:picMkLst>
        </pc:picChg>
        <pc:picChg chg="mod topLvl">
          <ac:chgData name="Ortiz, Reta@Energy" userId="064befe7-b6ba-4c4b-92a8-90233459d806" providerId="ADAL" clId="{8726F079-8152-43DC-B165-E26E2AC18C1D}" dt="2021-11-15T22:25:43.607" v="1873" actId="1076"/>
          <ac:picMkLst>
            <pc:docMk/>
            <pc:sldMk cId="3079871879" sldId="1137"/>
            <ac:picMk id="5" creationId="{B9881613-362A-4D00-86D3-CC7BF6814C9C}"/>
          </ac:picMkLst>
        </pc:picChg>
        <pc:picChg chg="add mod ord">
          <ac:chgData name="Ortiz, Reta@Energy" userId="064befe7-b6ba-4c4b-92a8-90233459d806" providerId="ADAL" clId="{8726F079-8152-43DC-B165-E26E2AC18C1D}" dt="2021-11-15T22:47:22.887" v="2401" actId="1076"/>
          <ac:picMkLst>
            <pc:docMk/>
            <pc:sldMk cId="3079871879" sldId="1137"/>
            <ac:picMk id="6" creationId="{B7B5E1E1-CA4C-4EDB-B800-2464440ED7F9}"/>
          </ac:picMkLst>
        </pc:picChg>
      </pc:sldChg>
      <pc:sldChg chg="addSp delSp modSp mod modClrScheme chgLayout">
        <pc:chgData name="Ortiz, Reta@Energy" userId="064befe7-b6ba-4c4b-92a8-90233459d806" providerId="ADAL" clId="{8726F079-8152-43DC-B165-E26E2AC18C1D}" dt="2021-11-15T22:38:06.686" v="2310"/>
        <pc:sldMkLst>
          <pc:docMk/>
          <pc:sldMk cId="1463809395" sldId="1147"/>
        </pc:sldMkLst>
        <pc:spChg chg="mod ord">
          <ac:chgData name="Ortiz, Reta@Energy" userId="064befe7-b6ba-4c4b-92a8-90233459d806" providerId="ADAL" clId="{8726F079-8152-43DC-B165-E26E2AC18C1D}" dt="2021-11-15T22:37:48.330" v="2309" actId="962"/>
          <ac:spMkLst>
            <pc:docMk/>
            <pc:sldMk cId="1463809395" sldId="1147"/>
            <ac:spMk id="2" creationId="{C854A6C9-3211-42DF-AAC5-4C7538F6106B}"/>
          </ac:spMkLst>
        </pc:spChg>
        <pc:spChg chg="add del mod ord">
          <ac:chgData name="Ortiz, Reta@Energy" userId="064befe7-b6ba-4c4b-92a8-90233459d806" providerId="ADAL" clId="{8726F079-8152-43DC-B165-E26E2AC18C1D}" dt="2021-11-15T21:56:04.623" v="1722" actId="700"/>
          <ac:spMkLst>
            <pc:docMk/>
            <pc:sldMk cId="1463809395" sldId="1147"/>
            <ac:spMk id="3" creationId="{0A083684-9825-41E8-8769-51D1F72834FF}"/>
          </ac:spMkLst>
        </pc:spChg>
        <pc:spChg chg="add del mod ord">
          <ac:chgData name="Ortiz, Reta@Energy" userId="064befe7-b6ba-4c4b-92a8-90233459d806" providerId="ADAL" clId="{8726F079-8152-43DC-B165-E26E2AC18C1D}" dt="2021-11-15T21:56:04.623" v="1722" actId="700"/>
          <ac:spMkLst>
            <pc:docMk/>
            <pc:sldMk cId="1463809395" sldId="1147"/>
            <ac:spMk id="4" creationId="{C4A33879-0A8C-47C7-AC98-51FB674201DA}"/>
          </ac:spMkLst>
        </pc:spChg>
        <pc:spChg chg="add del mod ord">
          <ac:chgData name="Ortiz, Reta@Energy" userId="064befe7-b6ba-4c4b-92a8-90233459d806" providerId="ADAL" clId="{8726F079-8152-43DC-B165-E26E2AC18C1D}" dt="2021-11-15T21:57:14.376" v="1732" actId="700"/>
          <ac:spMkLst>
            <pc:docMk/>
            <pc:sldMk cId="1463809395" sldId="1147"/>
            <ac:spMk id="5" creationId="{02299275-8F24-48E9-B809-E00159F02A17}"/>
          </ac:spMkLst>
        </pc:spChg>
        <pc:spChg chg="add del mod ord">
          <ac:chgData name="Ortiz, Reta@Energy" userId="064befe7-b6ba-4c4b-92a8-90233459d806" providerId="ADAL" clId="{8726F079-8152-43DC-B165-E26E2AC18C1D}" dt="2021-11-15T21:57:14.376" v="1732" actId="700"/>
          <ac:spMkLst>
            <pc:docMk/>
            <pc:sldMk cId="1463809395" sldId="1147"/>
            <ac:spMk id="6" creationId="{DCAEA36E-6E20-4756-B7AE-566692399FA3}"/>
          </ac:spMkLst>
        </pc:spChg>
        <pc:spChg chg="mod">
          <ac:chgData name="Ortiz, Reta@Energy" userId="064befe7-b6ba-4c4b-92a8-90233459d806" providerId="ADAL" clId="{8726F079-8152-43DC-B165-E26E2AC18C1D}" dt="2021-11-15T22:03:12.952" v="1772" actId="1076"/>
          <ac:spMkLst>
            <pc:docMk/>
            <pc:sldMk cId="1463809395" sldId="1147"/>
            <ac:spMk id="7" creationId="{72D340C2-4F8D-421B-8924-F545E496CBD3}"/>
          </ac:spMkLst>
        </pc:spChg>
        <pc:spChg chg="mod ord">
          <ac:chgData name="Ortiz, Reta@Energy" userId="064befe7-b6ba-4c4b-92a8-90233459d806" providerId="ADAL" clId="{8726F079-8152-43DC-B165-E26E2AC18C1D}" dt="2021-11-15T22:38:06.686" v="2310"/>
          <ac:spMkLst>
            <pc:docMk/>
            <pc:sldMk cId="1463809395" sldId="1147"/>
            <ac:spMk id="10" creationId="{040CBE42-F656-4DA9-99D9-160A324182D5}"/>
          </ac:spMkLst>
        </pc:spChg>
        <pc:spChg chg="add del mod ord">
          <ac:chgData name="Ortiz, Reta@Energy" userId="064befe7-b6ba-4c4b-92a8-90233459d806" providerId="ADAL" clId="{8726F079-8152-43DC-B165-E26E2AC18C1D}" dt="2021-11-15T21:57:51.023" v="1741" actId="700"/>
          <ac:spMkLst>
            <pc:docMk/>
            <pc:sldMk cId="1463809395" sldId="1147"/>
            <ac:spMk id="12" creationId="{B1F28A81-2EAF-4430-83AC-6B55CF8A9C8C}"/>
          </ac:spMkLst>
        </pc:spChg>
        <pc:spChg chg="add del mod ord">
          <ac:chgData name="Ortiz, Reta@Energy" userId="064befe7-b6ba-4c4b-92a8-90233459d806" providerId="ADAL" clId="{8726F079-8152-43DC-B165-E26E2AC18C1D}" dt="2021-11-15T21:57:51.023" v="1741" actId="700"/>
          <ac:spMkLst>
            <pc:docMk/>
            <pc:sldMk cId="1463809395" sldId="1147"/>
            <ac:spMk id="13" creationId="{525F6CBC-D989-4CC0-B4F8-063B92A23CA6}"/>
          </ac:spMkLst>
        </pc:spChg>
        <pc:spChg chg="add del mod ord">
          <ac:chgData name="Ortiz, Reta@Energy" userId="064befe7-b6ba-4c4b-92a8-90233459d806" providerId="ADAL" clId="{8726F079-8152-43DC-B165-E26E2AC18C1D}" dt="2021-11-15T21:58:20.508" v="1744"/>
          <ac:spMkLst>
            <pc:docMk/>
            <pc:sldMk cId="1463809395" sldId="1147"/>
            <ac:spMk id="14" creationId="{3308FA96-4199-475B-81B8-DE7BAC0C6E43}"/>
          </ac:spMkLst>
        </pc:spChg>
        <pc:spChg chg="add mod">
          <ac:chgData name="Ortiz, Reta@Energy" userId="064befe7-b6ba-4c4b-92a8-90233459d806" providerId="ADAL" clId="{8726F079-8152-43DC-B165-E26E2AC18C1D}" dt="2021-11-15T21:57:50.406" v="1740" actId="571"/>
          <ac:spMkLst>
            <pc:docMk/>
            <pc:sldMk cId="1463809395" sldId="1147"/>
            <ac:spMk id="15" creationId="{3F086F92-79C2-445D-9D03-49623379FAA9}"/>
          </ac:spMkLst>
        </pc:spChg>
        <pc:spChg chg="add mod ord">
          <ac:chgData name="Ortiz, Reta@Energy" userId="064befe7-b6ba-4c4b-92a8-90233459d806" providerId="ADAL" clId="{8726F079-8152-43DC-B165-E26E2AC18C1D}" dt="2021-11-15T22:37:44.130" v="2306" actId="962"/>
          <ac:spMkLst>
            <pc:docMk/>
            <pc:sldMk cId="1463809395" sldId="1147"/>
            <ac:spMk id="17" creationId="{D9C182BC-5BA4-4A49-A298-008910905119}"/>
          </ac:spMkLst>
        </pc:spChg>
        <pc:picChg chg="add mod">
          <ac:chgData name="Ortiz, Reta@Energy" userId="064befe7-b6ba-4c4b-92a8-90233459d806" providerId="ADAL" clId="{8726F079-8152-43DC-B165-E26E2AC18C1D}" dt="2021-11-15T21:54:42.936" v="1711" actId="571"/>
          <ac:picMkLst>
            <pc:docMk/>
            <pc:sldMk cId="1463809395" sldId="1147"/>
            <ac:picMk id="8" creationId="{667F0F4D-85CE-48F8-A8F2-5F5EA080EF2C}"/>
          </ac:picMkLst>
        </pc:picChg>
        <pc:picChg chg="add mod">
          <ac:chgData name="Ortiz, Reta@Energy" userId="064befe7-b6ba-4c4b-92a8-90233459d806" providerId="ADAL" clId="{8726F079-8152-43DC-B165-E26E2AC18C1D}" dt="2021-11-15T21:55:07.990" v="1713"/>
          <ac:picMkLst>
            <pc:docMk/>
            <pc:sldMk cId="1463809395" sldId="1147"/>
            <ac:picMk id="9" creationId="{A1242074-8505-4BF1-8159-C12677E9C62C}"/>
          </ac:picMkLst>
        </pc:picChg>
        <pc:picChg chg="add del mod">
          <ac:chgData name="Ortiz, Reta@Energy" userId="064befe7-b6ba-4c4b-92a8-90233459d806" providerId="ADAL" clId="{8726F079-8152-43DC-B165-E26E2AC18C1D}" dt="2021-11-15T21:57:11.967" v="1730"/>
          <ac:picMkLst>
            <pc:docMk/>
            <pc:sldMk cId="1463809395" sldId="1147"/>
            <ac:picMk id="11" creationId="{DD923B70-5B61-4D3C-9001-5F1281801AAE}"/>
          </ac:picMkLst>
        </pc:picChg>
        <pc:picChg chg="add mod">
          <ac:chgData name="Ortiz, Reta@Energy" userId="064befe7-b6ba-4c4b-92a8-90233459d806" providerId="ADAL" clId="{8726F079-8152-43DC-B165-E26E2AC18C1D}" dt="2021-11-15T22:32:05.930" v="1990" actId="962"/>
          <ac:picMkLst>
            <pc:docMk/>
            <pc:sldMk cId="1463809395" sldId="1147"/>
            <ac:picMk id="16" creationId="{866A60F4-A9D8-44FC-B65E-B1C6F8EB8D26}"/>
          </ac:picMkLst>
        </pc:picChg>
        <pc:picChg chg="add del mod">
          <ac:chgData name="Ortiz, Reta@Energy" userId="064befe7-b6ba-4c4b-92a8-90233459d806" providerId="ADAL" clId="{8726F079-8152-43DC-B165-E26E2AC18C1D}" dt="2021-11-15T21:58:14.748" v="1743" actId="21"/>
          <ac:picMkLst>
            <pc:docMk/>
            <pc:sldMk cId="1463809395" sldId="1147"/>
            <ac:picMk id="2050" creationId="{966B2487-35E2-45AF-9EC2-EE06150387F4}"/>
          </ac:picMkLst>
        </pc:picChg>
      </pc:sldChg>
      <pc:sldChg chg="addSp modSp mod modAnim">
        <pc:chgData name="Ortiz, Reta@Energy" userId="064befe7-b6ba-4c4b-92a8-90233459d806" providerId="ADAL" clId="{8726F079-8152-43DC-B165-E26E2AC18C1D}" dt="2021-11-15T15:47:22.926" v="1277" actId="962"/>
        <pc:sldMkLst>
          <pc:docMk/>
          <pc:sldMk cId="3184511673" sldId="1151"/>
        </pc:sldMkLst>
        <pc:spChg chg="ord">
          <ac:chgData name="Ortiz, Reta@Energy" userId="064befe7-b6ba-4c4b-92a8-90233459d806" providerId="ADAL" clId="{8726F079-8152-43DC-B165-E26E2AC18C1D}" dt="2021-11-15T02:36:48.948" v="975"/>
          <ac:spMkLst>
            <pc:docMk/>
            <pc:sldMk cId="3184511673" sldId="1151"/>
            <ac:spMk id="5" creationId="{2A910C92-0CBC-4782-A7FC-4FAAEDFBEDE0}"/>
          </ac:spMkLst>
        </pc:spChg>
        <pc:spChg chg="mod">
          <ac:chgData name="Ortiz, Reta@Energy" userId="064befe7-b6ba-4c4b-92a8-90233459d806" providerId="ADAL" clId="{8726F079-8152-43DC-B165-E26E2AC18C1D}" dt="2021-11-15T15:45:44.223" v="1157" actId="164"/>
          <ac:spMkLst>
            <pc:docMk/>
            <pc:sldMk cId="3184511673" sldId="1151"/>
            <ac:spMk id="6" creationId="{4B21CEB5-2FF8-47BD-A815-BF845D36ACD8}"/>
          </ac:spMkLst>
        </pc:spChg>
        <pc:spChg chg="mod ord">
          <ac:chgData name="Ortiz, Reta@Energy" userId="064befe7-b6ba-4c4b-92a8-90233459d806" providerId="ADAL" clId="{8726F079-8152-43DC-B165-E26E2AC18C1D}" dt="2021-11-15T15:45:44.223" v="1157" actId="164"/>
          <ac:spMkLst>
            <pc:docMk/>
            <pc:sldMk cId="3184511673" sldId="1151"/>
            <ac:spMk id="7" creationId="{9AAD2F64-4E92-4427-9F00-242151195EC8}"/>
          </ac:spMkLst>
        </pc:spChg>
        <pc:spChg chg="mod">
          <ac:chgData name="Ortiz, Reta@Energy" userId="064befe7-b6ba-4c4b-92a8-90233459d806" providerId="ADAL" clId="{8726F079-8152-43DC-B165-E26E2AC18C1D}" dt="2021-11-15T15:45:44.223" v="1157" actId="164"/>
          <ac:spMkLst>
            <pc:docMk/>
            <pc:sldMk cId="3184511673" sldId="1151"/>
            <ac:spMk id="8" creationId="{AC74077C-B099-4867-B2C7-66DDF0DCA7E6}"/>
          </ac:spMkLst>
        </pc:spChg>
        <pc:spChg chg="mod">
          <ac:chgData name="Ortiz, Reta@Energy" userId="064befe7-b6ba-4c4b-92a8-90233459d806" providerId="ADAL" clId="{8726F079-8152-43DC-B165-E26E2AC18C1D}" dt="2021-11-15T15:45:44.223" v="1157" actId="164"/>
          <ac:spMkLst>
            <pc:docMk/>
            <pc:sldMk cId="3184511673" sldId="1151"/>
            <ac:spMk id="9" creationId="{8B7856C4-E52B-43D9-834F-CCFE118D44F6}"/>
          </ac:spMkLst>
        </pc:spChg>
        <pc:spChg chg="mod ord">
          <ac:chgData name="Ortiz, Reta@Energy" userId="064befe7-b6ba-4c4b-92a8-90233459d806" providerId="ADAL" clId="{8726F079-8152-43DC-B165-E26E2AC18C1D}" dt="2021-11-15T15:45:44.223" v="1157" actId="164"/>
          <ac:spMkLst>
            <pc:docMk/>
            <pc:sldMk cId="3184511673" sldId="1151"/>
            <ac:spMk id="10" creationId="{6F272B03-222B-44D2-B856-5E1D96DF34B3}"/>
          </ac:spMkLst>
        </pc:spChg>
        <pc:spChg chg="mod">
          <ac:chgData name="Ortiz, Reta@Energy" userId="064befe7-b6ba-4c4b-92a8-90233459d806" providerId="ADAL" clId="{8726F079-8152-43DC-B165-E26E2AC18C1D}" dt="2021-11-15T15:45:44.223" v="1157" actId="164"/>
          <ac:spMkLst>
            <pc:docMk/>
            <pc:sldMk cId="3184511673" sldId="1151"/>
            <ac:spMk id="11" creationId="{1B0DD582-9AFD-4233-B8C5-6AFBC76A6EB2}"/>
          </ac:spMkLst>
        </pc:spChg>
        <pc:spChg chg="mod ord">
          <ac:chgData name="Ortiz, Reta@Energy" userId="064befe7-b6ba-4c4b-92a8-90233459d806" providerId="ADAL" clId="{8726F079-8152-43DC-B165-E26E2AC18C1D}" dt="2021-11-15T15:45:44.223" v="1157" actId="164"/>
          <ac:spMkLst>
            <pc:docMk/>
            <pc:sldMk cId="3184511673" sldId="1151"/>
            <ac:spMk id="12" creationId="{D1E83EAF-1307-46F3-BDE0-75D7F52D3952}"/>
          </ac:spMkLst>
        </pc:spChg>
        <pc:spChg chg="mod ord">
          <ac:chgData name="Ortiz, Reta@Energy" userId="064befe7-b6ba-4c4b-92a8-90233459d806" providerId="ADAL" clId="{8726F079-8152-43DC-B165-E26E2AC18C1D}" dt="2021-11-15T15:45:44.223" v="1157" actId="164"/>
          <ac:spMkLst>
            <pc:docMk/>
            <pc:sldMk cId="3184511673" sldId="1151"/>
            <ac:spMk id="13" creationId="{A206F606-8116-40A8-8AEC-E5D0F16A6CAF}"/>
          </ac:spMkLst>
        </pc:spChg>
        <pc:spChg chg="mod ord">
          <ac:chgData name="Ortiz, Reta@Energy" userId="064befe7-b6ba-4c4b-92a8-90233459d806" providerId="ADAL" clId="{8726F079-8152-43DC-B165-E26E2AC18C1D}" dt="2021-11-15T15:45:44.223" v="1157" actId="164"/>
          <ac:spMkLst>
            <pc:docMk/>
            <pc:sldMk cId="3184511673" sldId="1151"/>
            <ac:spMk id="17" creationId="{380F41FC-BA58-4C27-8669-724FEA876204}"/>
          </ac:spMkLst>
        </pc:spChg>
        <pc:spChg chg="mod ord">
          <ac:chgData name="Ortiz, Reta@Energy" userId="064befe7-b6ba-4c4b-92a8-90233459d806" providerId="ADAL" clId="{8726F079-8152-43DC-B165-E26E2AC18C1D}" dt="2021-11-15T15:45:44.223" v="1157" actId="164"/>
          <ac:spMkLst>
            <pc:docMk/>
            <pc:sldMk cId="3184511673" sldId="1151"/>
            <ac:spMk id="18" creationId="{9104CCF0-BE7C-4225-9E56-DBBFD7C8F06A}"/>
          </ac:spMkLst>
        </pc:spChg>
        <pc:spChg chg="mod ord">
          <ac:chgData name="Ortiz, Reta@Energy" userId="064befe7-b6ba-4c4b-92a8-90233459d806" providerId="ADAL" clId="{8726F079-8152-43DC-B165-E26E2AC18C1D}" dt="2021-11-15T15:45:44.223" v="1157" actId="164"/>
          <ac:spMkLst>
            <pc:docMk/>
            <pc:sldMk cId="3184511673" sldId="1151"/>
            <ac:spMk id="19" creationId="{3835055F-25B8-4DCE-974E-027ABD282F4B}"/>
          </ac:spMkLst>
        </pc:spChg>
        <pc:spChg chg="mod">
          <ac:chgData name="Ortiz, Reta@Energy" userId="064befe7-b6ba-4c4b-92a8-90233459d806" providerId="ADAL" clId="{8726F079-8152-43DC-B165-E26E2AC18C1D}" dt="2021-11-15T15:45:44.223" v="1157" actId="164"/>
          <ac:spMkLst>
            <pc:docMk/>
            <pc:sldMk cId="3184511673" sldId="1151"/>
            <ac:spMk id="20" creationId="{F584F3AF-F379-4AB0-B531-02271C7D3CAF}"/>
          </ac:spMkLst>
        </pc:spChg>
        <pc:grpChg chg="add mod">
          <ac:chgData name="Ortiz, Reta@Energy" userId="064befe7-b6ba-4c4b-92a8-90233459d806" providerId="ADAL" clId="{8726F079-8152-43DC-B165-E26E2AC18C1D}" dt="2021-11-15T15:47:22.926" v="1277" actId="962"/>
          <ac:grpSpMkLst>
            <pc:docMk/>
            <pc:sldMk cId="3184511673" sldId="1151"/>
            <ac:grpSpMk id="3" creationId="{2A8C7B68-681F-4549-AC7D-F7C0A1F6E923}"/>
          </ac:grpSpMkLst>
        </pc:grpChg>
      </pc:sldChg>
      <pc:sldChg chg="modSp mod">
        <pc:chgData name="Ortiz, Reta@Energy" userId="064befe7-b6ba-4c4b-92a8-90233459d806" providerId="ADAL" clId="{8726F079-8152-43DC-B165-E26E2AC18C1D}" dt="2021-11-15T02:41:22.777" v="1039" actId="20577"/>
        <pc:sldMkLst>
          <pc:docMk/>
          <pc:sldMk cId="1304599788" sldId="1161"/>
        </pc:sldMkLst>
        <pc:spChg chg="mod">
          <ac:chgData name="Ortiz, Reta@Energy" userId="064befe7-b6ba-4c4b-92a8-90233459d806" providerId="ADAL" clId="{8726F079-8152-43DC-B165-E26E2AC18C1D}" dt="2021-11-15T02:41:22.777" v="1039" actId="20577"/>
          <ac:spMkLst>
            <pc:docMk/>
            <pc:sldMk cId="1304599788" sldId="1161"/>
            <ac:spMk id="2" creationId="{6870CFB2-641E-4DAF-828D-6A7FD4A8F2FE}"/>
          </ac:spMkLst>
        </pc:spChg>
      </pc:sldChg>
      <pc:sldChg chg="addSp delSp modSp del mod setBg modClrScheme setClrOvrMap delDesignElem chgLayout">
        <pc:chgData name="Ortiz, Reta@Energy" userId="064befe7-b6ba-4c4b-92a8-90233459d806" providerId="ADAL" clId="{8726F079-8152-43DC-B165-E26E2AC18C1D}" dt="2021-11-15T21:41:44.866" v="1629" actId="2696"/>
        <pc:sldMkLst>
          <pc:docMk/>
          <pc:sldMk cId="3176873845" sldId="1164"/>
        </pc:sldMkLst>
        <pc:spChg chg="mod ord">
          <ac:chgData name="Ortiz, Reta@Energy" userId="064befe7-b6ba-4c4b-92a8-90233459d806" providerId="ADAL" clId="{8726F079-8152-43DC-B165-E26E2AC18C1D}" dt="2021-11-15T20:23:46.951" v="1615" actId="26606"/>
          <ac:spMkLst>
            <pc:docMk/>
            <pc:sldMk cId="3176873845" sldId="1164"/>
            <ac:spMk id="2" creationId="{999C1687-FB8D-4111-B0C0-0BC83C783F6D}"/>
          </ac:spMkLst>
        </pc:spChg>
        <pc:spChg chg="mod ord">
          <ac:chgData name="Ortiz, Reta@Energy" userId="064befe7-b6ba-4c4b-92a8-90233459d806" providerId="ADAL" clId="{8726F079-8152-43DC-B165-E26E2AC18C1D}" dt="2021-11-15T20:23:46.951" v="1615" actId="26606"/>
          <ac:spMkLst>
            <pc:docMk/>
            <pc:sldMk cId="3176873845" sldId="1164"/>
            <ac:spMk id="4" creationId="{BDCA83EB-7309-4E63-801E-4317D4FA2722}"/>
          </ac:spMkLst>
        </pc:spChg>
        <pc:spChg chg="add del">
          <ac:chgData name="Ortiz, Reta@Energy" userId="064befe7-b6ba-4c4b-92a8-90233459d806" providerId="ADAL" clId="{8726F079-8152-43DC-B165-E26E2AC18C1D}" dt="2021-11-15T20:23:46.903" v="1614" actId="26606"/>
          <ac:spMkLst>
            <pc:docMk/>
            <pc:sldMk cId="3176873845" sldId="1164"/>
            <ac:spMk id="6" creationId="{DFF2AC85-FAA0-4844-813F-83C04D7382E2}"/>
          </ac:spMkLst>
        </pc:spChg>
        <pc:spChg chg="add del mod">
          <ac:chgData name="Ortiz, Reta@Energy" userId="064befe7-b6ba-4c4b-92a8-90233459d806" providerId="ADAL" clId="{8726F079-8152-43DC-B165-E26E2AC18C1D}" dt="2021-11-15T20:22:45.647" v="1611" actId="478"/>
          <ac:spMkLst>
            <pc:docMk/>
            <pc:sldMk cId="3176873845" sldId="1164"/>
            <ac:spMk id="9" creationId="{5423F73C-C74C-48B6-BFC6-CEDC023BB5DA}"/>
          </ac:spMkLst>
        </pc:spChg>
        <pc:spChg chg="add del">
          <ac:chgData name="Ortiz, Reta@Energy" userId="064befe7-b6ba-4c4b-92a8-90233459d806" providerId="ADAL" clId="{8726F079-8152-43DC-B165-E26E2AC18C1D}" dt="2021-11-15T20:23:46.903" v="1614" actId="26606"/>
          <ac:spMkLst>
            <pc:docMk/>
            <pc:sldMk cId="3176873845" sldId="1164"/>
            <ac:spMk id="11" creationId="{89CC0F1E-BAA2-47B1-8F83-7ECB9FD9E009}"/>
          </ac:spMkLst>
        </pc:spChg>
        <pc:spChg chg="add">
          <ac:chgData name="Ortiz, Reta@Energy" userId="064befe7-b6ba-4c4b-92a8-90233459d806" providerId="ADAL" clId="{8726F079-8152-43DC-B165-E26E2AC18C1D}" dt="2021-11-15T20:23:46.951" v="1615" actId="26606"/>
          <ac:spMkLst>
            <pc:docMk/>
            <pc:sldMk cId="3176873845" sldId="1164"/>
            <ac:spMk id="13" creationId="{DE7FFD28-545C-4C88-A2E7-152FB234C92C}"/>
          </ac:spMkLst>
        </pc:spChg>
        <pc:spChg chg="del">
          <ac:chgData name="Ortiz, Reta@Energy" userId="064befe7-b6ba-4c4b-92a8-90233459d806" providerId="ADAL" clId="{8726F079-8152-43DC-B165-E26E2AC18C1D}" dt="2021-11-15T20:22:40.410" v="1609" actId="700"/>
          <ac:spMkLst>
            <pc:docMk/>
            <pc:sldMk cId="3176873845" sldId="1164"/>
            <ac:spMk id="30" creationId="{B3623F37-A8C4-480F-BCB1-CF9E49F0CF84}"/>
          </ac:spMkLst>
        </pc:spChg>
        <pc:spChg chg="del">
          <ac:chgData name="Ortiz, Reta@Energy" userId="064befe7-b6ba-4c4b-92a8-90233459d806" providerId="ADAL" clId="{8726F079-8152-43DC-B165-E26E2AC18C1D}" dt="2021-11-15T20:22:40.410" v="1609" actId="700"/>
          <ac:spMkLst>
            <pc:docMk/>
            <pc:sldMk cId="3176873845" sldId="1164"/>
            <ac:spMk id="32" creationId="{FEA3E6C2-0820-41EE-816A-5D9A9CB330C8}"/>
          </ac:spMkLst>
        </pc:spChg>
        <pc:grpChg chg="del">
          <ac:chgData name="Ortiz, Reta@Energy" userId="064befe7-b6ba-4c4b-92a8-90233459d806" providerId="ADAL" clId="{8726F079-8152-43DC-B165-E26E2AC18C1D}" dt="2021-11-15T20:22:40.410" v="1609" actId="700"/>
          <ac:grpSpMkLst>
            <pc:docMk/>
            <pc:sldMk cId="3176873845" sldId="1164"/>
            <ac:grpSpMk id="38" creationId="{B16AE491-4898-437E-9E32-86A2F192095E}"/>
          </ac:grpSpMkLst>
        </pc:grpChg>
        <pc:picChg chg="del">
          <ac:chgData name="Ortiz, Reta@Energy" userId="064befe7-b6ba-4c4b-92a8-90233459d806" providerId="ADAL" clId="{8726F079-8152-43DC-B165-E26E2AC18C1D}" dt="2021-11-15T20:22:49.563" v="1612" actId="478"/>
          <ac:picMkLst>
            <pc:docMk/>
            <pc:sldMk cId="3176873845" sldId="1164"/>
            <ac:picMk id="14" creationId="{DD10DF58-262D-4851-9F2E-880D19A24037}"/>
          </ac:picMkLst>
        </pc:picChg>
        <pc:cxnChg chg="del">
          <ac:chgData name="Ortiz, Reta@Energy" userId="064befe7-b6ba-4c4b-92a8-90233459d806" providerId="ADAL" clId="{8726F079-8152-43DC-B165-E26E2AC18C1D}" dt="2021-11-15T20:22:40.410" v="1609" actId="700"/>
          <ac:cxnSpMkLst>
            <pc:docMk/>
            <pc:sldMk cId="3176873845" sldId="1164"/>
            <ac:cxnSpMk id="34" creationId="{A2CF87F1-3B54-482D-A798-9F4A99449EC9}"/>
          </ac:cxnSpMkLst>
        </pc:cxnChg>
        <pc:cxnChg chg="del">
          <ac:chgData name="Ortiz, Reta@Energy" userId="064befe7-b6ba-4c4b-92a8-90233459d806" providerId="ADAL" clId="{8726F079-8152-43DC-B165-E26E2AC18C1D}" dt="2021-11-15T20:22:40.410" v="1609" actId="700"/>
          <ac:cxnSpMkLst>
            <pc:docMk/>
            <pc:sldMk cId="3176873845" sldId="1164"/>
            <ac:cxnSpMk id="36" creationId="{C3994C9B-C550-4E20-89C5-83F12CB5A908}"/>
          </ac:cxnSpMkLst>
        </pc:cxnChg>
      </pc:sldChg>
      <pc:sldChg chg="addSp delSp modSp mod modClrScheme delDesignElem chgLayout">
        <pc:chgData name="Ortiz, Reta@Energy" userId="064befe7-b6ba-4c4b-92a8-90233459d806" providerId="ADAL" clId="{8726F079-8152-43DC-B165-E26E2AC18C1D}" dt="2021-11-15T21:41:08.957" v="1628" actId="26606"/>
        <pc:sldMkLst>
          <pc:docMk/>
          <pc:sldMk cId="1553695551" sldId="1165"/>
        </pc:sldMkLst>
        <pc:spChg chg="mod ord">
          <ac:chgData name="Ortiz, Reta@Energy" userId="064befe7-b6ba-4c4b-92a8-90233459d806" providerId="ADAL" clId="{8726F079-8152-43DC-B165-E26E2AC18C1D}" dt="2021-11-15T21:41:08.957" v="1628" actId="26606"/>
          <ac:spMkLst>
            <pc:docMk/>
            <pc:sldMk cId="1553695551" sldId="1165"/>
            <ac:spMk id="2" creationId="{B54B1CE8-D3ED-4349-BB35-9579EDD8F9A5}"/>
          </ac:spMkLst>
        </pc:spChg>
        <pc:spChg chg="add del mod ord">
          <ac:chgData name="Ortiz, Reta@Energy" userId="064befe7-b6ba-4c4b-92a8-90233459d806" providerId="ADAL" clId="{8726F079-8152-43DC-B165-E26E2AC18C1D}" dt="2021-11-15T20:24:17.688" v="1617" actId="700"/>
          <ac:spMkLst>
            <pc:docMk/>
            <pc:sldMk cId="1553695551" sldId="1165"/>
            <ac:spMk id="5" creationId="{7BAF1BCE-A801-40BE-91A2-79C2C61F2EE0}"/>
          </ac:spMkLst>
        </pc:spChg>
        <pc:spChg chg="add del mod ord">
          <ac:chgData name="Ortiz, Reta@Energy" userId="064befe7-b6ba-4c4b-92a8-90233459d806" providerId="ADAL" clId="{8726F079-8152-43DC-B165-E26E2AC18C1D}" dt="2021-11-15T20:24:52.556" v="1621" actId="478"/>
          <ac:spMkLst>
            <pc:docMk/>
            <pc:sldMk cId="1553695551" sldId="1165"/>
            <ac:spMk id="6" creationId="{9C984C44-92F4-4571-8CC1-5E3907E3AE34}"/>
          </ac:spMkLst>
        </pc:spChg>
        <pc:spChg chg="add del">
          <ac:chgData name="Ortiz, Reta@Energy" userId="064befe7-b6ba-4c4b-92a8-90233459d806" providerId="ADAL" clId="{8726F079-8152-43DC-B165-E26E2AC18C1D}" dt="2021-11-15T20:26:55.699" v="1625" actId="26606"/>
          <ac:spMkLst>
            <pc:docMk/>
            <pc:sldMk cId="1553695551" sldId="1165"/>
            <ac:spMk id="7" creationId="{71CFE9EA-50D8-4028-BE42-DC2D813BEA66}"/>
          </ac:spMkLst>
        </pc:spChg>
        <pc:spChg chg="add del">
          <ac:chgData name="Ortiz, Reta@Energy" userId="064befe7-b6ba-4c4b-92a8-90233459d806" providerId="ADAL" clId="{8726F079-8152-43DC-B165-E26E2AC18C1D}" dt="2021-11-15T20:24:47.018" v="1620" actId="700"/>
          <ac:spMkLst>
            <pc:docMk/>
            <pc:sldMk cId="1553695551" sldId="1165"/>
            <ac:spMk id="8" creationId="{1B15ED52-F352-441B-82BF-E0EA34836D08}"/>
          </ac:spMkLst>
        </pc:spChg>
        <pc:spChg chg="add del">
          <ac:chgData name="Ortiz, Reta@Energy" userId="064befe7-b6ba-4c4b-92a8-90233459d806" providerId="ADAL" clId="{8726F079-8152-43DC-B165-E26E2AC18C1D}" dt="2021-11-15T20:24:47.018" v="1620" actId="700"/>
          <ac:spMkLst>
            <pc:docMk/>
            <pc:sldMk cId="1553695551" sldId="1165"/>
            <ac:spMk id="10" creationId="{3B2E3793-BFE6-45A2-9B7B-E18844431C99}"/>
          </ac:spMkLst>
        </pc:spChg>
        <pc:spChg chg="add del">
          <ac:chgData name="Ortiz, Reta@Energy" userId="064befe7-b6ba-4c4b-92a8-90233459d806" providerId="ADAL" clId="{8726F079-8152-43DC-B165-E26E2AC18C1D}" dt="2021-11-15T20:26:54.091" v="1624" actId="26606"/>
          <ac:spMkLst>
            <pc:docMk/>
            <pc:sldMk cId="1553695551" sldId="1165"/>
            <ac:spMk id="11" creationId="{D12DDE76-C203-4047-9998-63900085B5E8}"/>
          </ac:spMkLst>
        </pc:spChg>
        <pc:spChg chg="add del">
          <ac:chgData name="Ortiz, Reta@Energy" userId="064befe7-b6ba-4c4b-92a8-90233459d806" providerId="ADAL" clId="{8726F079-8152-43DC-B165-E26E2AC18C1D}" dt="2021-11-15T20:24:47.018" v="1620" actId="700"/>
          <ac:spMkLst>
            <pc:docMk/>
            <pc:sldMk cId="1553695551" sldId="1165"/>
            <ac:spMk id="12" creationId="{BC4C4868-CB8F-4AF9-9CDB-8108F2C19B67}"/>
          </ac:spMkLst>
        </pc:spChg>
        <pc:spChg chg="add del">
          <ac:chgData name="Ortiz, Reta@Energy" userId="064befe7-b6ba-4c4b-92a8-90233459d806" providerId="ADAL" clId="{8726F079-8152-43DC-B165-E26E2AC18C1D}" dt="2021-11-15T21:41:08.957" v="1628" actId="26606"/>
          <ac:spMkLst>
            <pc:docMk/>
            <pc:sldMk cId="1553695551" sldId="1165"/>
            <ac:spMk id="13" creationId="{71CFE9EA-50D8-4028-BE42-DC2D813BEA66}"/>
          </ac:spMkLst>
        </pc:spChg>
        <pc:spChg chg="add del">
          <ac:chgData name="Ortiz, Reta@Energy" userId="064befe7-b6ba-4c4b-92a8-90233459d806" providerId="ADAL" clId="{8726F079-8152-43DC-B165-E26E2AC18C1D}" dt="2021-11-15T20:24:47.018" v="1620" actId="700"/>
          <ac:spMkLst>
            <pc:docMk/>
            <pc:sldMk cId="1553695551" sldId="1165"/>
            <ac:spMk id="14" creationId="{375E0459-6403-40CD-989D-56A4407CA12E}"/>
          </ac:spMkLst>
        </pc:spChg>
        <pc:spChg chg="add del">
          <ac:chgData name="Ortiz, Reta@Energy" userId="064befe7-b6ba-4c4b-92a8-90233459d806" providerId="ADAL" clId="{8726F079-8152-43DC-B165-E26E2AC18C1D}" dt="2021-11-15T20:24:47.018" v="1620" actId="700"/>
          <ac:spMkLst>
            <pc:docMk/>
            <pc:sldMk cId="1553695551" sldId="1165"/>
            <ac:spMk id="16" creationId="{53E5B1A8-3AC9-4BD1-9BBC-78CA94F2D1BA}"/>
          </ac:spMkLst>
        </pc:spChg>
        <pc:picChg chg="mod">
          <ac:chgData name="Ortiz, Reta@Energy" userId="064befe7-b6ba-4c4b-92a8-90233459d806" providerId="ADAL" clId="{8726F079-8152-43DC-B165-E26E2AC18C1D}" dt="2021-11-15T21:41:08.957" v="1628" actId="26606"/>
          <ac:picMkLst>
            <pc:docMk/>
            <pc:sldMk cId="1553695551" sldId="1165"/>
            <ac:picMk id="3" creationId="{B334C713-F97C-4184-AB2B-5F410D2E908C}"/>
          </ac:picMkLst>
        </pc:picChg>
        <pc:picChg chg="del mod">
          <ac:chgData name="Ortiz, Reta@Energy" userId="064befe7-b6ba-4c4b-92a8-90233459d806" providerId="ADAL" clId="{8726F079-8152-43DC-B165-E26E2AC18C1D}" dt="2021-11-15T20:24:34.375" v="1619" actId="478"/>
          <ac:picMkLst>
            <pc:docMk/>
            <pc:sldMk cId="1553695551" sldId="1165"/>
            <ac:picMk id="4" creationId="{AEF7130D-5046-41ED-BFC9-D63B2B9ECD26}"/>
          </ac:picMkLst>
        </pc:picChg>
        <pc:cxnChg chg="add del">
          <ac:chgData name="Ortiz, Reta@Energy" userId="064befe7-b6ba-4c4b-92a8-90233459d806" providerId="ADAL" clId="{8726F079-8152-43DC-B165-E26E2AC18C1D}" dt="2021-11-15T20:26:55.699" v="1625" actId="26606"/>
          <ac:cxnSpMkLst>
            <pc:docMk/>
            <pc:sldMk cId="1553695551" sldId="1165"/>
            <ac:cxnSpMk id="9" creationId="{9A218DD6-0CC7-465B-B80F-747F97B4021F}"/>
          </ac:cxnSpMkLst>
        </pc:cxnChg>
        <pc:cxnChg chg="add del">
          <ac:chgData name="Ortiz, Reta@Energy" userId="064befe7-b6ba-4c4b-92a8-90233459d806" providerId="ADAL" clId="{8726F079-8152-43DC-B165-E26E2AC18C1D}" dt="2021-11-15T21:41:08.957" v="1628" actId="26606"/>
          <ac:cxnSpMkLst>
            <pc:docMk/>
            <pc:sldMk cId="1553695551" sldId="1165"/>
            <ac:cxnSpMk id="15" creationId="{9A218DD6-0CC7-465B-B80F-747F97B4021F}"/>
          </ac:cxnSpMkLst>
        </pc:cxnChg>
      </pc:sldChg>
      <pc:sldChg chg="addSp delSp modSp mod setBg modClrScheme setClrOvrMap delDesignElem chgLayout">
        <pc:chgData name="Ortiz, Reta@Energy" userId="064befe7-b6ba-4c4b-92a8-90233459d806" providerId="ADAL" clId="{8726F079-8152-43DC-B165-E26E2AC18C1D}" dt="2021-11-15T21:47:21.114" v="1662" actId="403"/>
        <pc:sldMkLst>
          <pc:docMk/>
          <pc:sldMk cId="1821092283" sldId="1172"/>
        </pc:sldMkLst>
        <pc:spChg chg="add del mod ord">
          <ac:chgData name="Ortiz, Reta@Energy" userId="064befe7-b6ba-4c4b-92a8-90233459d806" providerId="ADAL" clId="{8726F079-8152-43DC-B165-E26E2AC18C1D}" dt="2021-11-15T21:46:59.589" v="1660" actId="26606"/>
          <ac:spMkLst>
            <pc:docMk/>
            <pc:sldMk cId="1821092283" sldId="1172"/>
            <ac:spMk id="2" creationId="{BDFD75B8-ED47-4AB9-89E7-54CA94158424}"/>
          </ac:spMkLst>
        </pc:spChg>
        <pc:spChg chg="add del mod">
          <ac:chgData name="Ortiz, Reta@Energy" userId="064befe7-b6ba-4c4b-92a8-90233459d806" providerId="ADAL" clId="{8726F079-8152-43DC-B165-E26E2AC18C1D}" dt="2021-11-15T21:44:27.907" v="1646" actId="478"/>
          <ac:spMkLst>
            <pc:docMk/>
            <pc:sldMk cId="1821092283" sldId="1172"/>
            <ac:spMk id="4" creationId="{054E12DB-959D-40B5-83E6-37DBA498EDEB}"/>
          </ac:spMkLst>
        </pc:spChg>
        <pc:spChg chg="add del mod ord">
          <ac:chgData name="Ortiz, Reta@Energy" userId="064befe7-b6ba-4c4b-92a8-90233459d806" providerId="ADAL" clId="{8726F079-8152-43DC-B165-E26E2AC18C1D}" dt="2021-11-15T21:42:34.055" v="1635" actId="478"/>
          <ac:spMkLst>
            <pc:docMk/>
            <pc:sldMk cId="1821092283" sldId="1172"/>
            <ac:spMk id="5" creationId="{148893AA-B106-43B9-A78C-57D51C9AA775}"/>
          </ac:spMkLst>
        </pc:spChg>
        <pc:spChg chg="add del mod">
          <ac:chgData name="Ortiz, Reta@Energy" userId="064befe7-b6ba-4c4b-92a8-90233459d806" providerId="ADAL" clId="{8726F079-8152-43DC-B165-E26E2AC18C1D}" dt="2021-11-15T21:42:29.874" v="1634" actId="478"/>
          <ac:spMkLst>
            <pc:docMk/>
            <pc:sldMk cId="1821092283" sldId="1172"/>
            <ac:spMk id="7" creationId="{6D474D57-0BF4-4B25-BDBE-4FEDF90323EF}"/>
          </ac:spMkLst>
        </pc:spChg>
        <pc:spChg chg="add del mod ord">
          <ac:chgData name="Ortiz, Reta@Energy" userId="064befe7-b6ba-4c4b-92a8-90233459d806" providerId="ADAL" clId="{8726F079-8152-43DC-B165-E26E2AC18C1D}" dt="2021-11-15T21:43:58.786" v="1642" actId="700"/>
          <ac:spMkLst>
            <pc:docMk/>
            <pc:sldMk cId="1821092283" sldId="1172"/>
            <ac:spMk id="8" creationId="{33A14545-BB10-4E8E-AA52-B40FBF0C2283}"/>
          </ac:spMkLst>
        </pc:spChg>
        <pc:spChg chg="add mod ord">
          <ac:chgData name="Ortiz, Reta@Energy" userId="064befe7-b6ba-4c4b-92a8-90233459d806" providerId="ADAL" clId="{8726F079-8152-43DC-B165-E26E2AC18C1D}" dt="2021-11-15T21:47:21.114" v="1662" actId="403"/>
          <ac:spMkLst>
            <pc:docMk/>
            <pc:sldMk cId="1821092283" sldId="1172"/>
            <ac:spMk id="9" creationId="{6F3D7A4B-D233-4C54-9A1C-187623BE2B85}"/>
          </ac:spMkLst>
        </pc:spChg>
        <pc:spChg chg="add del">
          <ac:chgData name="Ortiz, Reta@Energy" userId="064befe7-b6ba-4c4b-92a8-90233459d806" providerId="ADAL" clId="{8726F079-8152-43DC-B165-E26E2AC18C1D}" dt="2021-11-15T21:46:02.991" v="1657" actId="26606"/>
          <ac:spMkLst>
            <pc:docMk/>
            <pc:sldMk cId="1821092283" sldId="1172"/>
            <ac:spMk id="14" creationId="{1E234CF4-802C-4AA1-B540-36C3B838C462}"/>
          </ac:spMkLst>
        </pc:spChg>
        <pc:spChg chg="add del">
          <ac:chgData name="Ortiz, Reta@Energy" userId="064befe7-b6ba-4c4b-92a8-90233459d806" providerId="ADAL" clId="{8726F079-8152-43DC-B165-E26E2AC18C1D}" dt="2021-11-15T21:46:02.991" v="1657" actId="26606"/>
          <ac:spMkLst>
            <pc:docMk/>
            <pc:sldMk cId="1821092283" sldId="1172"/>
            <ac:spMk id="16" creationId="{A5271697-90F1-4A23-8EF2-0179F2EAFACB}"/>
          </ac:spMkLst>
        </pc:spChg>
        <pc:spChg chg="add del">
          <ac:chgData name="Ortiz, Reta@Energy" userId="064befe7-b6ba-4c4b-92a8-90233459d806" providerId="ADAL" clId="{8726F079-8152-43DC-B165-E26E2AC18C1D}" dt="2021-11-15T21:46:02.991" v="1657" actId="26606"/>
          <ac:spMkLst>
            <pc:docMk/>
            <pc:sldMk cId="1821092283" sldId="1172"/>
            <ac:spMk id="18" creationId="{D9F5512A-48E1-4C07-B75E-3CCC517B6804}"/>
          </ac:spMkLst>
        </pc:spChg>
        <pc:spChg chg="add del">
          <ac:chgData name="Ortiz, Reta@Energy" userId="064befe7-b6ba-4c4b-92a8-90233459d806" providerId="ADAL" clId="{8726F079-8152-43DC-B165-E26E2AC18C1D}" dt="2021-11-15T21:46:02.991" v="1657" actId="26606"/>
          <ac:spMkLst>
            <pc:docMk/>
            <pc:sldMk cId="1821092283" sldId="1172"/>
            <ac:spMk id="20" creationId="{9D800584-727A-48CF-8223-244AD9717CAA}"/>
          </ac:spMkLst>
        </pc:spChg>
        <pc:spChg chg="del">
          <ac:chgData name="Ortiz, Reta@Energy" userId="064befe7-b6ba-4c4b-92a8-90233459d806" providerId="ADAL" clId="{8726F079-8152-43DC-B165-E26E2AC18C1D}" dt="2021-11-15T21:42:18.110" v="1630" actId="700"/>
          <ac:spMkLst>
            <pc:docMk/>
            <pc:sldMk cId="1821092283" sldId="1172"/>
            <ac:spMk id="32" creationId="{4A70F4F6-8761-4016-931A-4535464E4C26}"/>
          </ac:spMkLst>
        </pc:spChg>
        <pc:spChg chg="del">
          <ac:chgData name="Ortiz, Reta@Energy" userId="064befe7-b6ba-4c4b-92a8-90233459d806" providerId="ADAL" clId="{8726F079-8152-43DC-B165-E26E2AC18C1D}" dt="2021-11-15T21:42:18.110" v="1630" actId="700"/>
          <ac:spMkLst>
            <pc:docMk/>
            <pc:sldMk cId="1821092283" sldId="1172"/>
            <ac:spMk id="34" creationId="{A5271697-90F1-4A23-8EF2-0179F2EAFACB}"/>
          </ac:spMkLst>
        </pc:spChg>
        <pc:spChg chg="del">
          <ac:chgData name="Ortiz, Reta@Energy" userId="064befe7-b6ba-4c4b-92a8-90233459d806" providerId="ADAL" clId="{8726F079-8152-43DC-B165-E26E2AC18C1D}" dt="2021-11-15T21:42:18.110" v="1630" actId="700"/>
          <ac:spMkLst>
            <pc:docMk/>
            <pc:sldMk cId="1821092283" sldId="1172"/>
            <ac:spMk id="58" creationId="{D9F5512A-48E1-4C07-B75E-3CCC517B6804}"/>
          </ac:spMkLst>
        </pc:spChg>
        <pc:spChg chg="add del">
          <ac:chgData name="Ortiz, Reta@Energy" userId="064befe7-b6ba-4c4b-92a8-90233459d806" providerId="ADAL" clId="{8726F079-8152-43DC-B165-E26E2AC18C1D}" dt="2021-11-15T21:46:59.581" v="1659" actId="26606"/>
          <ac:spMkLst>
            <pc:docMk/>
            <pc:sldMk cId="1821092283" sldId="1172"/>
            <ac:spMk id="60" creationId="{DFF2AC85-FAA0-4844-813F-83C04D7382E2}"/>
          </ac:spMkLst>
        </pc:spChg>
        <pc:spChg chg="add del">
          <ac:chgData name="Ortiz, Reta@Energy" userId="064befe7-b6ba-4c4b-92a8-90233459d806" providerId="ADAL" clId="{8726F079-8152-43DC-B165-E26E2AC18C1D}" dt="2021-11-15T21:46:59.581" v="1659" actId="26606"/>
          <ac:spMkLst>
            <pc:docMk/>
            <pc:sldMk cId="1821092283" sldId="1172"/>
            <ac:spMk id="61" creationId="{89CC0F1E-BAA2-47B1-8F83-7ECB9FD9E009}"/>
          </ac:spMkLst>
        </pc:spChg>
        <pc:spChg chg="add">
          <ac:chgData name="Ortiz, Reta@Energy" userId="064befe7-b6ba-4c4b-92a8-90233459d806" providerId="ADAL" clId="{8726F079-8152-43DC-B165-E26E2AC18C1D}" dt="2021-11-15T21:46:59.589" v="1660" actId="26606"/>
          <ac:spMkLst>
            <pc:docMk/>
            <pc:sldMk cId="1821092283" sldId="1172"/>
            <ac:spMk id="63" creationId="{B775CD93-9DF2-48CB-9F57-1BCA9A46C7FA}"/>
          </ac:spMkLst>
        </pc:spChg>
        <pc:spChg chg="add">
          <ac:chgData name="Ortiz, Reta@Energy" userId="064befe7-b6ba-4c4b-92a8-90233459d806" providerId="ADAL" clId="{8726F079-8152-43DC-B165-E26E2AC18C1D}" dt="2021-11-15T21:46:59.589" v="1660" actId="26606"/>
          <ac:spMkLst>
            <pc:docMk/>
            <pc:sldMk cId="1821092283" sldId="1172"/>
            <ac:spMk id="64" creationId="{6166C6D1-23AC-49C4-BA07-238E4E9F8CEB}"/>
          </ac:spMkLst>
        </pc:spChg>
        <pc:spChg chg="add">
          <ac:chgData name="Ortiz, Reta@Energy" userId="064befe7-b6ba-4c4b-92a8-90233459d806" providerId="ADAL" clId="{8726F079-8152-43DC-B165-E26E2AC18C1D}" dt="2021-11-15T21:46:59.589" v="1660" actId="26606"/>
          <ac:spMkLst>
            <pc:docMk/>
            <pc:sldMk cId="1821092283" sldId="1172"/>
            <ac:spMk id="65" creationId="{E186B68C-84BC-4A6E-99D1-EE87483C1349}"/>
          </ac:spMkLst>
        </pc:spChg>
        <pc:spChg chg="add">
          <ac:chgData name="Ortiz, Reta@Energy" userId="064befe7-b6ba-4c4b-92a8-90233459d806" providerId="ADAL" clId="{8726F079-8152-43DC-B165-E26E2AC18C1D}" dt="2021-11-15T21:46:59.589" v="1660" actId="26606"/>
          <ac:spMkLst>
            <pc:docMk/>
            <pc:sldMk cId="1821092283" sldId="1172"/>
            <ac:spMk id="66" creationId="{1C091803-41C2-48E0-9228-5148460C7479}"/>
          </ac:spMkLst>
        </pc:spChg>
        <pc:grpChg chg="add del">
          <ac:chgData name="Ortiz, Reta@Energy" userId="064befe7-b6ba-4c4b-92a8-90233459d806" providerId="ADAL" clId="{8726F079-8152-43DC-B165-E26E2AC18C1D}" dt="2021-11-15T21:46:02.991" v="1657" actId="26606"/>
          <ac:grpSpMkLst>
            <pc:docMk/>
            <pc:sldMk cId="1821092283" sldId="1172"/>
            <ac:grpSpMk id="22" creationId="{B0CED441-B73B-4907-9AF2-614CEAC6A182}"/>
          </ac:grpSpMkLst>
        </pc:grpChg>
        <pc:grpChg chg="del">
          <ac:chgData name="Ortiz, Reta@Energy" userId="064befe7-b6ba-4c4b-92a8-90233459d806" providerId="ADAL" clId="{8726F079-8152-43DC-B165-E26E2AC18C1D}" dt="2021-11-15T21:42:18.110" v="1630" actId="700"/>
          <ac:grpSpMkLst>
            <pc:docMk/>
            <pc:sldMk cId="1821092283" sldId="1172"/>
            <ac:grpSpMk id="36" creationId="{B4C49FD3-CD95-4BA4-8BD3-B4A4C6844FCC}"/>
          </ac:grpSpMkLst>
        </pc:grpChg>
        <pc:picChg chg="del mod">
          <ac:chgData name="Ortiz, Reta@Energy" userId="064befe7-b6ba-4c4b-92a8-90233459d806" providerId="ADAL" clId="{8726F079-8152-43DC-B165-E26E2AC18C1D}" dt="2021-11-15T21:42:21.123" v="1632" actId="478"/>
          <ac:picMkLst>
            <pc:docMk/>
            <pc:sldMk cId="1821092283" sldId="1172"/>
            <ac:picMk id="3" creationId="{3DF251EA-E5D0-4AF1-A91C-D2BE4D795ACA}"/>
          </ac:picMkLst>
        </pc:picChg>
      </pc:sldChg>
      <pc:sldChg chg="addSp delSp modSp del mod modClrScheme delDesignElem chgLayout">
        <pc:chgData name="Ortiz, Reta@Energy" userId="064befe7-b6ba-4c4b-92a8-90233459d806" providerId="ADAL" clId="{8726F079-8152-43DC-B165-E26E2AC18C1D}" dt="2021-11-15T21:51:01.862" v="1690" actId="2696"/>
        <pc:sldMkLst>
          <pc:docMk/>
          <pc:sldMk cId="3168135169" sldId="1173"/>
        </pc:sldMkLst>
        <pc:spChg chg="mod ord">
          <ac:chgData name="Ortiz, Reta@Energy" userId="064befe7-b6ba-4c4b-92a8-90233459d806" providerId="ADAL" clId="{8726F079-8152-43DC-B165-E26E2AC18C1D}" dt="2021-11-15T21:49:51.661" v="1688" actId="700"/>
          <ac:spMkLst>
            <pc:docMk/>
            <pc:sldMk cId="3168135169" sldId="1173"/>
            <ac:spMk id="2" creationId="{B68388D4-2BD9-4400-8E93-5592B080DDC5}"/>
          </ac:spMkLst>
        </pc:spChg>
        <pc:spChg chg="mod ord">
          <ac:chgData name="Ortiz, Reta@Energy" userId="064befe7-b6ba-4c4b-92a8-90233459d806" providerId="ADAL" clId="{8726F079-8152-43DC-B165-E26E2AC18C1D}" dt="2021-11-15T21:49:51.661" v="1688" actId="700"/>
          <ac:spMkLst>
            <pc:docMk/>
            <pc:sldMk cId="3168135169" sldId="1173"/>
            <ac:spMk id="4" creationId="{34D0A6B8-349B-4E5C-9B19-CCE4DDBB24F8}"/>
          </ac:spMkLst>
        </pc:spChg>
        <pc:spChg chg="ord">
          <ac:chgData name="Ortiz, Reta@Energy" userId="064befe7-b6ba-4c4b-92a8-90233459d806" providerId="ADAL" clId="{8726F079-8152-43DC-B165-E26E2AC18C1D}" dt="2021-11-15T15:51:43.786" v="1386" actId="170"/>
          <ac:spMkLst>
            <pc:docMk/>
            <pc:sldMk cId="3168135169" sldId="1173"/>
            <ac:spMk id="62" creationId="{E8CC16A4-2878-4786-B505-47DAABD67EE1}"/>
          </ac:spMkLst>
        </pc:spChg>
        <pc:spChg chg="add del">
          <ac:chgData name="Ortiz, Reta@Energy" userId="064befe7-b6ba-4c4b-92a8-90233459d806" providerId="ADAL" clId="{8726F079-8152-43DC-B165-E26E2AC18C1D}" dt="2021-11-15T21:49:51.661" v="1688" actId="700"/>
          <ac:spMkLst>
            <pc:docMk/>
            <pc:sldMk cId="3168135169" sldId="1173"/>
            <ac:spMk id="89" creationId="{5A59F003-E00A-43F9-91DC-CC54E3B87466}"/>
          </ac:spMkLst>
        </pc:spChg>
        <pc:spChg chg="add del">
          <ac:chgData name="Ortiz, Reta@Energy" userId="064befe7-b6ba-4c4b-92a8-90233459d806" providerId="ADAL" clId="{8726F079-8152-43DC-B165-E26E2AC18C1D}" dt="2021-11-15T21:49:51.661" v="1688" actId="700"/>
          <ac:spMkLst>
            <pc:docMk/>
            <pc:sldMk cId="3168135169" sldId="1173"/>
            <ac:spMk id="91" creationId="{D74A4382-E3AD-430A-9A1F-DFA3E0E77A7D}"/>
          </ac:spMkLst>
        </pc:spChg>
        <pc:spChg chg="add del">
          <ac:chgData name="Ortiz, Reta@Energy" userId="064befe7-b6ba-4c4b-92a8-90233459d806" providerId="ADAL" clId="{8726F079-8152-43DC-B165-E26E2AC18C1D}" dt="2021-11-15T21:49:51.661" v="1688" actId="700"/>
          <ac:spMkLst>
            <pc:docMk/>
            <pc:sldMk cId="3168135169" sldId="1173"/>
            <ac:spMk id="93" creationId="{79F40191-0F44-4FD1-82CC-ACB507C14BE6}"/>
          </ac:spMkLst>
        </pc:spChg>
        <pc:picChg chg="mod ord modCrop">
          <ac:chgData name="Ortiz, Reta@Energy" userId="064befe7-b6ba-4c4b-92a8-90233459d806" providerId="ADAL" clId="{8726F079-8152-43DC-B165-E26E2AC18C1D}" dt="2021-11-15T21:49:51.733" v="1689" actId="27636"/>
          <ac:picMkLst>
            <pc:docMk/>
            <pc:sldMk cId="3168135169" sldId="1173"/>
            <ac:picMk id="7" creationId="{FF343F7A-58F1-490A-943C-90D1576E3A30}"/>
          </ac:picMkLst>
        </pc:picChg>
        <pc:picChg chg="add del mod">
          <ac:chgData name="Ortiz, Reta@Energy" userId="064befe7-b6ba-4c4b-92a8-90233459d806" providerId="ADAL" clId="{8726F079-8152-43DC-B165-E26E2AC18C1D}" dt="2021-11-15T21:48:55.987" v="1679" actId="478"/>
          <ac:picMkLst>
            <pc:docMk/>
            <pc:sldMk cId="3168135169" sldId="1173"/>
            <ac:picMk id="9" creationId="{5C6E302C-0F42-4E75-8660-3C47D4E18538}"/>
          </ac:picMkLst>
        </pc:picChg>
      </pc:sldChg>
      <pc:sldChg chg="addSp delSp modSp mod modClrScheme delDesignElem chgLayout">
        <pc:chgData name="Ortiz, Reta@Energy" userId="064befe7-b6ba-4c4b-92a8-90233459d806" providerId="ADAL" clId="{8726F079-8152-43DC-B165-E26E2AC18C1D}" dt="2021-11-15T22:40:58.233" v="2375"/>
        <pc:sldMkLst>
          <pc:docMk/>
          <pc:sldMk cId="3016916588" sldId="1174"/>
        </pc:sldMkLst>
        <pc:spChg chg="add mod ord">
          <ac:chgData name="Ortiz, Reta@Energy" userId="064befe7-b6ba-4c4b-92a8-90233459d806" providerId="ADAL" clId="{8726F079-8152-43DC-B165-E26E2AC18C1D}" dt="2021-11-15T22:14:58.620" v="1833" actId="1076"/>
          <ac:spMkLst>
            <pc:docMk/>
            <pc:sldMk cId="3016916588" sldId="1174"/>
            <ac:spMk id="3" creationId="{523EEA7C-8D90-4C67-80FD-F529EE95B974}"/>
          </ac:spMkLst>
        </pc:spChg>
        <pc:spChg chg="add del mod ord">
          <ac:chgData name="Ortiz, Reta@Energy" userId="064befe7-b6ba-4c4b-92a8-90233459d806" providerId="ADAL" clId="{8726F079-8152-43DC-B165-E26E2AC18C1D}" dt="2021-11-15T22:07:26.361" v="1776"/>
          <ac:spMkLst>
            <pc:docMk/>
            <pc:sldMk cId="3016916588" sldId="1174"/>
            <ac:spMk id="4" creationId="{D8FF7DBB-D4FC-4E7B-B140-71A794A04EC3}"/>
          </ac:spMkLst>
        </pc:spChg>
        <pc:spChg chg="add mod ord">
          <ac:chgData name="Ortiz, Reta@Energy" userId="064befe7-b6ba-4c4b-92a8-90233459d806" providerId="ADAL" clId="{8726F079-8152-43DC-B165-E26E2AC18C1D}" dt="2021-11-15T22:14:38.053" v="1832" actId="1076"/>
          <ac:spMkLst>
            <pc:docMk/>
            <pc:sldMk cId="3016916588" sldId="1174"/>
            <ac:spMk id="6" creationId="{D1BE8E99-3D3C-4F8F-806F-EA402F526AE7}"/>
          </ac:spMkLst>
        </pc:spChg>
        <pc:spChg chg="mod ord topLvl">
          <ac:chgData name="Ortiz, Reta@Energy" userId="064befe7-b6ba-4c4b-92a8-90233459d806" providerId="ADAL" clId="{8726F079-8152-43DC-B165-E26E2AC18C1D}" dt="2021-11-15T22:39:12.291" v="2314" actId="338"/>
          <ac:spMkLst>
            <pc:docMk/>
            <pc:sldMk cId="3016916588" sldId="1174"/>
            <ac:spMk id="51" creationId="{780BD4AC-6CE8-4182-997F-31B92DCBB5C9}"/>
          </ac:spMkLst>
        </pc:spChg>
        <pc:spChg chg="mod topLvl">
          <ac:chgData name="Ortiz, Reta@Energy" userId="064befe7-b6ba-4c4b-92a8-90233459d806" providerId="ADAL" clId="{8726F079-8152-43DC-B165-E26E2AC18C1D}" dt="2021-11-15T22:39:12.291" v="2314" actId="338"/>
          <ac:spMkLst>
            <pc:docMk/>
            <pc:sldMk cId="3016916588" sldId="1174"/>
            <ac:spMk id="53" creationId="{B4193F36-6862-4DEC-AC6B-7125FF350AF0}"/>
          </ac:spMkLst>
        </pc:spChg>
        <pc:spChg chg="mod topLvl">
          <ac:chgData name="Ortiz, Reta@Energy" userId="064befe7-b6ba-4c4b-92a8-90233459d806" providerId="ADAL" clId="{8726F079-8152-43DC-B165-E26E2AC18C1D}" dt="2021-11-15T22:39:12.291" v="2314" actId="338"/>
          <ac:spMkLst>
            <pc:docMk/>
            <pc:sldMk cId="3016916588" sldId="1174"/>
            <ac:spMk id="55" creationId="{3E9992D1-B2C5-4866-9539-ACF1CF0FCEDE}"/>
          </ac:spMkLst>
        </pc:spChg>
        <pc:spChg chg="del">
          <ac:chgData name="Ortiz, Reta@Energy" userId="064befe7-b6ba-4c4b-92a8-90233459d806" providerId="ADAL" clId="{8726F079-8152-43DC-B165-E26E2AC18C1D}" dt="2021-11-15T22:06:04.744" v="1773" actId="700"/>
          <ac:spMkLst>
            <pc:docMk/>
            <pc:sldMk cId="3016916588" sldId="1174"/>
            <ac:spMk id="81" creationId="{2B1D4F77-A17C-43D7-B7FA-545148E4E93D}"/>
          </ac:spMkLst>
        </pc:spChg>
        <pc:grpChg chg="add del mod">
          <ac:chgData name="Ortiz, Reta@Energy" userId="064befe7-b6ba-4c4b-92a8-90233459d806" providerId="ADAL" clId="{8726F079-8152-43DC-B165-E26E2AC18C1D}" dt="2021-11-15T16:00:40.241" v="1421" actId="165"/>
          <ac:grpSpMkLst>
            <pc:docMk/>
            <pc:sldMk cId="3016916588" sldId="1174"/>
            <ac:grpSpMk id="4" creationId="{B7CB2A42-2C9F-45B9-BE41-5C4070E3FC2D}"/>
          </ac:grpSpMkLst>
        </pc:grpChg>
        <pc:grpChg chg="add mod">
          <ac:chgData name="Ortiz, Reta@Energy" userId="064befe7-b6ba-4c4b-92a8-90233459d806" providerId="ADAL" clId="{8726F079-8152-43DC-B165-E26E2AC18C1D}" dt="2021-11-15T16:01:19.464" v="1423" actId="164"/>
          <ac:grpSpMkLst>
            <pc:docMk/>
            <pc:sldMk cId="3016916588" sldId="1174"/>
            <ac:grpSpMk id="6" creationId="{4EE3017B-A4BB-41C9-9F0E-D82354ECA0E4}"/>
          </ac:grpSpMkLst>
        </pc:grpChg>
        <pc:grpChg chg="add del mod">
          <ac:chgData name="Ortiz, Reta@Energy" userId="064befe7-b6ba-4c4b-92a8-90233459d806" providerId="ADAL" clId="{8726F079-8152-43DC-B165-E26E2AC18C1D}" dt="2021-11-15T22:11:49.050" v="1812" actId="165"/>
          <ac:grpSpMkLst>
            <pc:docMk/>
            <pc:sldMk cId="3016916588" sldId="1174"/>
            <ac:grpSpMk id="7" creationId="{F7535375-A241-40F9-9D9B-328DD8855789}"/>
          </ac:grpSpMkLst>
        </pc:grpChg>
        <pc:grpChg chg="add del mod">
          <ac:chgData name="Ortiz, Reta@Energy" userId="064befe7-b6ba-4c4b-92a8-90233459d806" providerId="ADAL" clId="{8726F079-8152-43DC-B165-E26E2AC18C1D}" dt="2021-11-15T22:39:01.318" v="2313" actId="165"/>
          <ac:grpSpMkLst>
            <pc:docMk/>
            <pc:sldMk cId="3016916588" sldId="1174"/>
            <ac:grpSpMk id="9" creationId="{4B80AC52-7617-4947-82F8-FEF97C5E09CE}"/>
          </ac:grpSpMkLst>
        </pc:grpChg>
        <pc:grpChg chg="add mod ord">
          <ac:chgData name="Ortiz, Reta@Energy" userId="064befe7-b6ba-4c4b-92a8-90233459d806" providerId="ADAL" clId="{8726F079-8152-43DC-B165-E26E2AC18C1D}" dt="2021-11-15T22:40:58.233" v="2375"/>
          <ac:grpSpMkLst>
            <pc:docMk/>
            <pc:sldMk cId="3016916588" sldId="1174"/>
            <ac:grpSpMk id="10" creationId="{D5A1DA74-71BE-4A00-A06A-309BBE1A060E}"/>
          </ac:grpSpMkLst>
        </pc:grpChg>
        <pc:picChg chg="del mod topLvl">
          <ac:chgData name="Ortiz, Reta@Energy" userId="064befe7-b6ba-4c4b-92a8-90233459d806" providerId="ADAL" clId="{8726F079-8152-43DC-B165-E26E2AC18C1D}" dt="2021-11-15T22:39:51.303" v="2317" actId="478"/>
          <ac:picMkLst>
            <pc:docMk/>
            <pc:sldMk cId="3016916588" sldId="1174"/>
            <ac:picMk id="2" creationId="{8E4F15F8-1630-40F3-B46C-68BE9C4D683D}"/>
          </ac:picMkLst>
        </pc:picChg>
        <pc:picChg chg="del mod">
          <ac:chgData name="Ortiz, Reta@Energy" userId="064befe7-b6ba-4c4b-92a8-90233459d806" providerId="ADAL" clId="{8726F079-8152-43DC-B165-E26E2AC18C1D}" dt="2021-11-15T22:07:14.855" v="1775" actId="21"/>
          <ac:picMkLst>
            <pc:docMk/>
            <pc:sldMk cId="3016916588" sldId="1174"/>
            <ac:picMk id="5" creationId="{5E4D832B-A203-4A4A-9B6D-BB44F8D1CE25}"/>
          </ac:picMkLst>
        </pc:picChg>
        <pc:picChg chg="add mod">
          <ac:chgData name="Ortiz, Reta@Energy" userId="064befe7-b6ba-4c4b-92a8-90233459d806" providerId="ADAL" clId="{8726F079-8152-43DC-B165-E26E2AC18C1D}" dt="2021-11-15T22:38:46.108" v="2312" actId="1076"/>
          <ac:picMkLst>
            <pc:docMk/>
            <pc:sldMk cId="3016916588" sldId="1174"/>
            <ac:picMk id="8" creationId="{D7B16243-29D6-4077-85E9-6FA09F1DC1B3}"/>
          </ac:picMkLst>
        </pc:picChg>
        <pc:picChg chg="mod ord topLvl">
          <ac:chgData name="Ortiz, Reta@Energy" userId="064befe7-b6ba-4c4b-92a8-90233459d806" providerId="ADAL" clId="{8726F079-8152-43DC-B165-E26E2AC18C1D}" dt="2021-11-15T22:39:12.291" v="2314" actId="338"/>
          <ac:picMkLst>
            <pc:docMk/>
            <pc:sldMk cId="3016916588" sldId="1174"/>
            <ac:picMk id="56" creationId="{5D48E636-2670-4E83-9F7E-8DC3FDFFCFA0}"/>
          </ac:picMkLst>
        </pc:picChg>
      </pc:sldChg>
      <pc:sldChg chg="addSp delSp modSp mod">
        <pc:chgData name="Ortiz, Reta@Energy" userId="064befe7-b6ba-4c4b-92a8-90233459d806" providerId="ADAL" clId="{8726F079-8152-43DC-B165-E26E2AC18C1D}" dt="2021-11-15T20:13:57.057" v="1587"/>
        <pc:sldMkLst>
          <pc:docMk/>
          <pc:sldMk cId="1952406327" sldId="1175"/>
        </pc:sldMkLst>
        <pc:spChg chg="mod">
          <ac:chgData name="Ortiz, Reta@Energy" userId="064befe7-b6ba-4c4b-92a8-90233459d806" providerId="ADAL" clId="{8726F079-8152-43DC-B165-E26E2AC18C1D}" dt="2021-11-15T16:07:25.935" v="1439" actId="12788"/>
          <ac:spMkLst>
            <pc:docMk/>
            <pc:sldMk cId="1952406327" sldId="1175"/>
            <ac:spMk id="2" creationId="{662D5335-3D66-46C1-9D46-F70085C4DFA8}"/>
          </ac:spMkLst>
        </pc:spChg>
        <pc:spChg chg="mod ord">
          <ac:chgData name="Ortiz, Reta@Energy" userId="064befe7-b6ba-4c4b-92a8-90233459d806" providerId="ADAL" clId="{8726F079-8152-43DC-B165-E26E2AC18C1D}" dt="2021-11-15T16:07:25.935" v="1439" actId="12788"/>
          <ac:spMkLst>
            <pc:docMk/>
            <pc:sldMk cId="1952406327" sldId="1175"/>
            <ac:spMk id="3" creationId="{A4605300-6ED3-48EF-9353-498068BE7EFF}"/>
          </ac:spMkLst>
        </pc:spChg>
        <pc:spChg chg="mod ord">
          <ac:chgData name="Ortiz, Reta@Energy" userId="064befe7-b6ba-4c4b-92a8-90233459d806" providerId="ADAL" clId="{8726F079-8152-43DC-B165-E26E2AC18C1D}" dt="2021-11-15T16:07:25.935" v="1439" actId="12788"/>
          <ac:spMkLst>
            <pc:docMk/>
            <pc:sldMk cId="1952406327" sldId="1175"/>
            <ac:spMk id="4" creationId="{7D0E5A62-6473-44DC-8C0C-5898453D0DF3}"/>
          </ac:spMkLst>
        </pc:spChg>
        <pc:spChg chg="add del mod">
          <ac:chgData name="Ortiz, Reta@Energy" userId="064befe7-b6ba-4c4b-92a8-90233459d806" providerId="ADAL" clId="{8726F079-8152-43DC-B165-E26E2AC18C1D}" dt="2021-11-15T20:13:57.057" v="1587"/>
          <ac:spMkLst>
            <pc:docMk/>
            <pc:sldMk cId="1952406327" sldId="1175"/>
            <ac:spMk id="6" creationId="{5343D9B8-CB5A-4D1F-990D-2E6FF3E550DB}"/>
          </ac:spMkLst>
        </pc:spChg>
        <pc:picChg chg="mod">
          <ac:chgData name="Ortiz, Reta@Energy" userId="064befe7-b6ba-4c4b-92a8-90233459d806" providerId="ADAL" clId="{8726F079-8152-43DC-B165-E26E2AC18C1D}" dt="2021-11-15T16:05:29.321" v="1434" actId="962"/>
          <ac:picMkLst>
            <pc:docMk/>
            <pc:sldMk cId="1952406327" sldId="1175"/>
            <ac:picMk id="5" creationId="{B07EBCBF-9F49-4168-97D4-8E6C1592159F}"/>
          </ac:picMkLst>
        </pc:picChg>
      </pc:sldChg>
      <pc:sldChg chg="addSp delSp modSp mod modClrScheme delDesignElem chgLayout">
        <pc:chgData name="Ortiz, Reta@Energy" userId="064befe7-b6ba-4c4b-92a8-90233459d806" providerId="ADAL" clId="{8726F079-8152-43DC-B165-E26E2AC18C1D}" dt="2021-11-15T22:44:57.590" v="2394" actId="20577"/>
        <pc:sldMkLst>
          <pc:docMk/>
          <pc:sldMk cId="996001523" sldId="1176"/>
        </pc:sldMkLst>
        <pc:spChg chg="mod ord">
          <ac:chgData name="Ortiz, Reta@Energy" userId="064befe7-b6ba-4c4b-92a8-90233459d806" providerId="ADAL" clId="{8726F079-8152-43DC-B165-E26E2AC18C1D}" dt="2021-11-15T22:43:29.963" v="2381" actId="20577"/>
          <ac:spMkLst>
            <pc:docMk/>
            <pc:sldMk cId="996001523" sldId="1176"/>
            <ac:spMk id="2" creationId="{E8287795-AEBC-4C81-8E61-B028C1A7AD92}"/>
          </ac:spMkLst>
        </pc:spChg>
        <pc:spChg chg="mod ord">
          <ac:chgData name="Ortiz, Reta@Energy" userId="064befe7-b6ba-4c4b-92a8-90233459d806" providerId="ADAL" clId="{8726F079-8152-43DC-B165-E26E2AC18C1D}" dt="2021-11-15T22:44:57.590" v="2394" actId="20577"/>
          <ac:spMkLst>
            <pc:docMk/>
            <pc:sldMk cId="996001523" sldId="1176"/>
            <ac:spMk id="3" creationId="{8E66A543-3A85-4967-90A3-639E1AFA4D90}"/>
          </ac:spMkLst>
        </pc:spChg>
        <pc:spChg chg="add del mod ord">
          <ac:chgData name="Ortiz, Reta@Energy" userId="064befe7-b6ba-4c4b-92a8-90233459d806" providerId="ADAL" clId="{8726F079-8152-43DC-B165-E26E2AC18C1D}" dt="2021-11-15T22:15:59.529" v="1837"/>
          <ac:spMkLst>
            <pc:docMk/>
            <pc:sldMk cId="996001523" sldId="1176"/>
            <ac:spMk id="6" creationId="{D567D5CE-B5F6-45E1-B4A8-C5C85150978B}"/>
          </ac:spMkLst>
        </pc:spChg>
        <pc:spChg chg="add del">
          <ac:chgData name="Ortiz, Reta@Energy" userId="064befe7-b6ba-4c4b-92a8-90233459d806" providerId="ADAL" clId="{8726F079-8152-43DC-B165-E26E2AC18C1D}" dt="2021-11-15T22:19:37.513" v="1855" actId="26606"/>
          <ac:spMkLst>
            <pc:docMk/>
            <pc:sldMk cId="996001523" sldId="1176"/>
            <ac:spMk id="9" creationId="{5E39A796-BE83-48B1-B33F-35C4A32AAB57}"/>
          </ac:spMkLst>
        </pc:spChg>
        <pc:spChg chg="add del">
          <ac:chgData name="Ortiz, Reta@Energy" userId="064befe7-b6ba-4c4b-92a8-90233459d806" providerId="ADAL" clId="{8726F079-8152-43DC-B165-E26E2AC18C1D}" dt="2021-11-15T22:19:37.513" v="1855" actId="26606"/>
          <ac:spMkLst>
            <pc:docMk/>
            <pc:sldMk cId="996001523" sldId="1176"/>
            <ac:spMk id="14" creationId="{72F84B47-E267-4194-8194-831DB7B5547F}"/>
          </ac:spMkLst>
        </pc:spChg>
        <pc:spChg chg="mod">
          <ac:chgData name="Ortiz, Reta@Energy" userId="064befe7-b6ba-4c4b-92a8-90233459d806" providerId="ADAL" clId="{8726F079-8152-43DC-B165-E26E2AC18C1D}" dt="2021-11-15T16:13:51.898" v="1440" actId="164"/>
          <ac:spMkLst>
            <pc:docMk/>
            <pc:sldMk cId="996001523" sldId="1176"/>
            <ac:spMk id="23" creationId="{821B5BA0-05ED-40A8-96D3-6C0705110FD9}"/>
          </ac:spMkLst>
        </pc:spChg>
        <pc:spChg chg="mod">
          <ac:chgData name="Ortiz, Reta@Energy" userId="064befe7-b6ba-4c4b-92a8-90233459d806" providerId="ADAL" clId="{8726F079-8152-43DC-B165-E26E2AC18C1D}" dt="2021-11-15T16:13:51.898" v="1440" actId="164"/>
          <ac:spMkLst>
            <pc:docMk/>
            <pc:sldMk cId="996001523" sldId="1176"/>
            <ac:spMk id="24" creationId="{B24E5074-73B6-4137-B7E3-F212EAB323A8}"/>
          </ac:spMkLst>
        </pc:spChg>
        <pc:spChg chg="del">
          <ac:chgData name="Ortiz, Reta@Energy" userId="064befe7-b6ba-4c4b-92a8-90233459d806" providerId="ADAL" clId="{8726F079-8152-43DC-B165-E26E2AC18C1D}" dt="2021-11-15T22:15:39.002" v="1835" actId="700"/>
          <ac:spMkLst>
            <pc:docMk/>
            <pc:sldMk cId="996001523" sldId="1176"/>
            <ac:spMk id="27" creationId="{90D01200-0224-43C5-AB38-FB4D16B73FB7}"/>
          </ac:spMkLst>
        </pc:spChg>
        <pc:spChg chg="del">
          <ac:chgData name="Ortiz, Reta@Energy" userId="064befe7-b6ba-4c4b-92a8-90233459d806" providerId="ADAL" clId="{8726F079-8152-43DC-B165-E26E2AC18C1D}" dt="2021-11-15T22:15:39.002" v="1835" actId="700"/>
          <ac:spMkLst>
            <pc:docMk/>
            <pc:sldMk cId="996001523" sldId="1176"/>
            <ac:spMk id="29" creationId="{728A44A4-A002-4A88-9FC9-1D0566C97A47}"/>
          </ac:spMkLst>
        </pc:spChg>
        <pc:spChg chg="del">
          <ac:chgData name="Ortiz, Reta@Energy" userId="064befe7-b6ba-4c4b-92a8-90233459d806" providerId="ADAL" clId="{8726F079-8152-43DC-B165-E26E2AC18C1D}" dt="2021-11-15T22:15:39.002" v="1835" actId="700"/>
          <ac:spMkLst>
            <pc:docMk/>
            <pc:sldMk cId="996001523" sldId="1176"/>
            <ac:spMk id="31" creationId="{3E7D5C7B-DD16-401B-85CE-4AAA2A4F5136}"/>
          </ac:spMkLst>
        </pc:spChg>
        <pc:grpChg chg="add del mod">
          <ac:chgData name="Ortiz, Reta@Energy" userId="064befe7-b6ba-4c4b-92a8-90233459d806" providerId="ADAL" clId="{8726F079-8152-43DC-B165-E26E2AC18C1D}" dt="2021-11-15T22:15:53.505" v="1836" actId="21"/>
          <ac:grpSpMkLst>
            <pc:docMk/>
            <pc:sldMk cId="996001523" sldId="1176"/>
            <ac:grpSpMk id="5" creationId="{56E9C53E-8B18-438E-B0BF-C4BBBE55803A}"/>
          </ac:grpSpMkLst>
        </pc:grpChg>
        <pc:grpChg chg="mod">
          <ac:chgData name="Ortiz, Reta@Energy" userId="064befe7-b6ba-4c4b-92a8-90233459d806" providerId="ADAL" clId="{8726F079-8152-43DC-B165-E26E2AC18C1D}" dt="2021-11-15T16:13:51.898" v="1440" actId="164"/>
          <ac:grpSpMkLst>
            <pc:docMk/>
            <pc:sldMk cId="996001523" sldId="1176"/>
            <ac:grpSpMk id="8" creationId="{011004E6-F137-4DF2-9907-F3FF01893A72}"/>
          </ac:grpSpMkLst>
        </pc:grpChg>
        <pc:picChg chg="del mod">
          <ac:chgData name="Ortiz, Reta@Energy" userId="064befe7-b6ba-4c4b-92a8-90233459d806" providerId="ADAL" clId="{8726F079-8152-43DC-B165-E26E2AC18C1D}" dt="2021-11-15T22:15:27.329" v="1834" actId="478"/>
          <ac:picMkLst>
            <pc:docMk/>
            <pc:sldMk cId="996001523" sldId="1176"/>
            <ac:picMk id="4" creationId="{2D731A51-49E7-4ECA-A198-8D35E1C196A4}"/>
          </ac:picMkLst>
        </pc:picChg>
        <pc:picChg chg="add mod ord">
          <ac:chgData name="Ortiz, Reta@Energy" userId="064befe7-b6ba-4c4b-92a8-90233459d806" providerId="ADAL" clId="{8726F079-8152-43DC-B165-E26E2AC18C1D}" dt="2021-11-15T22:43:41.229" v="2382"/>
          <ac:picMkLst>
            <pc:docMk/>
            <pc:sldMk cId="996001523" sldId="1176"/>
            <ac:picMk id="7" creationId="{2DD3D874-6D0F-4CE3-AABB-6E86742BB0AA}"/>
          </ac:picMkLst>
        </pc:picChg>
      </pc:sldChg>
      <pc:sldChg chg="addSp delSp modSp mod modClrScheme delDesignElem chgLayout">
        <pc:chgData name="Ortiz, Reta@Energy" userId="064befe7-b6ba-4c4b-92a8-90233459d806" providerId="ADAL" clId="{8726F079-8152-43DC-B165-E26E2AC18C1D}" dt="2021-11-15T22:46:46.280" v="2399" actId="1076"/>
        <pc:sldMkLst>
          <pc:docMk/>
          <pc:sldMk cId="4216316831" sldId="1178"/>
        </pc:sldMkLst>
        <pc:spChg chg="mod ord">
          <ac:chgData name="Ortiz, Reta@Energy" userId="064befe7-b6ba-4c4b-92a8-90233459d806" providerId="ADAL" clId="{8726F079-8152-43DC-B165-E26E2AC18C1D}" dt="2021-11-15T22:24:00.272" v="1861" actId="14100"/>
          <ac:spMkLst>
            <pc:docMk/>
            <pc:sldMk cId="4216316831" sldId="1178"/>
            <ac:spMk id="2" creationId="{B0DEEE9B-191D-4F54-A7FA-10E7827EAAB1}"/>
          </ac:spMkLst>
        </pc:spChg>
        <pc:spChg chg="add del mod ord">
          <ac:chgData name="Ortiz, Reta@Energy" userId="064befe7-b6ba-4c4b-92a8-90233459d806" providerId="ADAL" clId="{8726F079-8152-43DC-B165-E26E2AC18C1D}" dt="2021-11-15T22:23:38.104" v="1858"/>
          <ac:spMkLst>
            <pc:docMk/>
            <pc:sldMk cId="4216316831" sldId="1178"/>
            <ac:spMk id="4" creationId="{5C6C3674-DAA4-4AFB-9FAD-C8F79F8F0BD0}"/>
          </ac:spMkLst>
        </pc:spChg>
        <pc:spChg chg="mod ord">
          <ac:chgData name="Ortiz, Reta@Energy" userId="064befe7-b6ba-4c4b-92a8-90233459d806" providerId="ADAL" clId="{8726F079-8152-43DC-B165-E26E2AC18C1D}" dt="2021-11-15T22:24:18.688" v="1865" actId="2711"/>
          <ac:spMkLst>
            <pc:docMk/>
            <pc:sldMk cId="4216316831" sldId="1178"/>
            <ac:spMk id="10" creationId="{B7CE75FB-F11C-46B4-B707-6FFD04C9188F}"/>
          </ac:spMkLst>
        </pc:spChg>
        <pc:spChg chg="mod">
          <ac:chgData name="Ortiz, Reta@Energy" userId="064befe7-b6ba-4c4b-92a8-90233459d806" providerId="ADAL" clId="{8726F079-8152-43DC-B165-E26E2AC18C1D}" dt="2021-11-15T22:46:46.280" v="2399" actId="1076"/>
          <ac:spMkLst>
            <pc:docMk/>
            <pc:sldMk cId="4216316831" sldId="1178"/>
            <ac:spMk id="38" creationId="{10D06510-1922-4542-975B-EA1B89C5594C}"/>
          </ac:spMkLst>
        </pc:spChg>
        <pc:spChg chg="del">
          <ac:chgData name="Ortiz, Reta@Energy" userId="064befe7-b6ba-4c4b-92a8-90233459d806" providerId="ADAL" clId="{8726F079-8152-43DC-B165-E26E2AC18C1D}" dt="2021-11-15T22:23:28.042" v="1856" actId="700"/>
          <ac:spMkLst>
            <pc:docMk/>
            <pc:sldMk cId="4216316831" sldId="1178"/>
            <ac:spMk id="58" creationId="{8D1AA55E-40D5-461B-A5A8-4AE8AAB71B08}"/>
          </ac:spMkLst>
        </pc:spChg>
        <pc:spChg chg="del">
          <ac:chgData name="Ortiz, Reta@Energy" userId="064befe7-b6ba-4c4b-92a8-90233459d806" providerId="ADAL" clId="{8726F079-8152-43DC-B165-E26E2AC18C1D}" dt="2021-11-15T22:23:28.042" v="1856" actId="700"/>
          <ac:spMkLst>
            <pc:docMk/>
            <pc:sldMk cId="4216316831" sldId="1178"/>
            <ac:spMk id="62" creationId="{6CB927A4-E432-4310-9CD5-E89FF5063179}"/>
          </ac:spMkLst>
        </pc:spChg>
        <pc:spChg chg="del">
          <ac:chgData name="Ortiz, Reta@Energy" userId="064befe7-b6ba-4c4b-92a8-90233459d806" providerId="ADAL" clId="{8726F079-8152-43DC-B165-E26E2AC18C1D}" dt="2021-11-15T22:23:28.042" v="1856" actId="700"/>
          <ac:spMkLst>
            <pc:docMk/>
            <pc:sldMk cId="4216316831" sldId="1178"/>
            <ac:spMk id="64" creationId="{E3020543-B24B-4EC4-8FFC-8DD88EEA91A8}"/>
          </ac:spMkLst>
        </pc:spChg>
        <pc:grpChg chg="del mod">
          <ac:chgData name="Ortiz, Reta@Energy" userId="064befe7-b6ba-4c4b-92a8-90233459d806" providerId="ADAL" clId="{8726F079-8152-43DC-B165-E26E2AC18C1D}" dt="2021-11-15T22:23:34.344" v="1857" actId="21"/>
          <ac:grpSpMkLst>
            <pc:docMk/>
            <pc:sldMk cId="4216316831" sldId="1178"/>
            <ac:grpSpMk id="14" creationId="{47C0DF1E-FBE1-49A4-A23B-2745CA2B19BA}"/>
          </ac:grpSpMkLst>
        </pc:grpChg>
        <pc:picChg chg="del mod">
          <ac:chgData name="Ortiz, Reta@Energy" userId="064befe7-b6ba-4c4b-92a8-90233459d806" providerId="ADAL" clId="{8726F079-8152-43DC-B165-E26E2AC18C1D}" dt="2021-11-15T22:18:51.109" v="1853" actId="478"/>
          <ac:picMkLst>
            <pc:docMk/>
            <pc:sldMk cId="4216316831" sldId="1178"/>
            <ac:picMk id="3" creationId="{C62D7ABD-C5B5-4748-892E-FA4E31E68EFD}"/>
          </ac:picMkLst>
        </pc:picChg>
        <pc:picChg chg="add mod ord">
          <ac:chgData name="Ortiz, Reta@Energy" userId="064befe7-b6ba-4c4b-92a8-90233459d806" providerId="ADAL" clId="{8726F079-8152-43DC-B165-E26E2AC18C1D}" dt="2021-11-15T22:46:41.284" v="2398" actId="1076"/>
          <ac:picMkLst>
            <pc:docMk/>
            <pc:sldMk cId="4216316831" sldId="1178"/>
            <ac:picMk id="5" creationId="{64013705-8EC6-4476-8AE7-6E7846F823E8}"/>
          </ac:picMkLst>
        </pc:picChg>
        <pc:cxnChg chg="del">
          <ac:chgData name="Ortiz, Reta@Energy" userId="064befe7-b6ba-4c4b-92a8-90233459d806" providerId="ADAL" clId="{8726F079-8152-43DC-B165-E26E2AC18C1D}" dt="2021-11-15T22:23:28.042" v="1856" actId="700"/>
          <ac:cxnSpMkLst>
            <pc:docMk/>
            <pc:sldMk cId="4216316831" sldId="1178"/>
            <ac:cxnSpMk id="60" creationId="{7EB498BD-8089-4626-91EA-4978EBEF535E}"/>
          </ac:cxnSpMkLst>
        </pc:cxnChg>
      </pc:sldChg>
      <pc:sldChg chg="addSp delSp modSp mod modClrScheme delDesignElem chgLayout">
        <pc:chgData name="Ortiz, Reta@Energy" userId="064befe7-b6ba-4c4b-92a8-90233459d806" providerId="ADAL" clId="{8726F079-8152-43DC-B165-E26E2AC18C1D}" dt="2021-11-15T22:47:46.388" v="2404" actId="1076"/>
        <pc:sldMkLst>
          <pc:docMk/>
          <pc:sldMk cId="3166315544" sldId="1180"/>
        </pc:sldMkLst>
        <pc:spChg chg="add del mod ord">
          <ac:chgData name="Ortiz, Reta@Energy" userId="064befe7-b6ba-4c4b-92a8-90233459d806" providerId="ADAL" clId="{8726F079-8152-43DC-B165-E26E2AC18C1D}" dt="2021-11-15T22:27:25.894" v="1895" actId="478"/>
          <ac:spMkLst>
            <pc:docMk/>
            <pc:sldMk cId="3166315544" sldId="1180"/>
            <ac:spMk id="3" creationId="{4487FF79-23FD-454B-9382-186364294677}"/>
          </ac:spMkLst>
        </pc:spChg>
        <pc:spChg chg="mod ord">
          <ac:chgData name="Ortiz, Reta@Energy" userId="064befe7-b6ba-4c4b-92a8-90233459d806" providerId="ADAL" clId="{8726F079-8152-43DC-B165-E26E2AC18C1D}" dt="2021-11-15T22:36:08.291" v="2244" actId="26606"/>
          <ac:spMkLst>
            <pc:docMk/>
            <pc:sldMk cId="3166315544" sldId="1180"/>
            <ac:spMk id="4" creationId="{7ABB08D5-CB3E-458A-BA42-248A346950A6}"/>
          </ac:spMkLst>
        </pc:spChg>
        <pc:spChg chg="del">
          <ac:chgData name="Ortiz, Reta@Energy" userId="064befe7-b6ba-4c4b-92a8-90233459d806" providerId="ADAL" clId="{8726F079-8152-43DC-B165-E26E2AC18C1D}" dt="2021-11-15T22:27:04.140" v="1890" actId="700"/>
          <ac:spMkLst>
            <pc:docMk/>
            <pc:sldMk cId="3166315544" sldId="1180"/>
            <ac:spMk id="7" creationId="{EB270761-CC40-4F3F-A916-7E3BC3989348}"/>
          </ac:spMkLst>
        </pc:spChg>
        <pc:spChg chg="del">
          <ac:chgData name="Ortiz, Reta@Energy" userId="064befe7-b6ba-4c4b-92a8-90233459d806" providerId="ADAL" clId="{8726F079-8152-43DC-B165-E26E2AC18C1D}" dt="2021-11-15T22:27:04.140" v="1890" actId="700"/>
          <ac:spMkLst>
            <pc:docMk/>
            <pc:sldMk cId="3166315544" sldId="1180"/>
            <ac:spMk id="9" creationId="{2820855C-9FA4-417A-BE67-63C022F81980}"/>
          </ac:spMkLst>
        </pc:spChg>
        <pc:spChg chg="del">
          <ac:chgData name="Ortiz, Reta@Energy" userId="064befe7-b6ba-4c4b-92a8-90233459d806" providerId="ADAL" clId="{8726F079-8152-43DC-B165-E26E2AC18C1D}" dt="2021-11-15T22:27:04.140" v="1890" actId="700"/>
          <ac:spMkLst>
            <pc:docMk/>
            <pc:sldMk cId="3166315544" sldId="1180"/>
            <ac:spMk id="11" creationId="{D7E6A49B-1B06-403E-8CC5-ACB38A6BDEEB}"/>
          </ac:spMkLst>
        </pc:spChg>
        <pc:spChg chg="mod">
          <ac:chgData name="Ortiz, Reta@Energy" userId="064befe7-b6ba-4c4b-92a8-90233459d806" providerId="ADAL" clId="{8726F079-8152-43DC-B165-E26E2AC18C1D}" dt="2021-11-15T02:23:01.059" v="735" actId="165"/>
          <ac:spMkLst>
            <pc:docMk/>
            <pc:sldMk cId="3166315544" sldId="1180"/>
            <ac:spMk id="12" creationId="{4A8377B3-4507-435C-AD85-6A5755A473AB}"/>
          </ac:spMkLst>
        </pc:spChg>
        <pc:spChg chg="mod">
          <ac:chgData name="Ortiz, Reta@Energy" userId="064befe7-b6ba-4c4b-92a8-90233459d806" providerId="ADAL" clId="{8726F079-8152-43DC-B165-E26E2AC18C1D}" dt="2021-11-15T02:23:01.059" v="735" actId="165"/>
          <ac:spMkLst>
            <pc:docMk/>
            <pc:sldMk cId="3166315544" sldId="1180"/>
            <ac:spMk id="13" creationId="{F9C410AB-8713-4EEE-BC07-A9AB2BE9D5DF}"/>
          </ac:spMkLst>
        </pc:spChg>
        <pc:spChg chg="mod">
          <ac:chgData name="Ortiz, Reta@Energy" userId="064befe7-b6ba-4c4b-92a8-90233459d806" providerId="ADAL" clId="{8726F079-8152-43DC-B165-E26E2AC18C1D}" dt="2021-11-15T02:23:01.059" v="735" actId="165"/>
          <ac:spMkLst>
            <pc:docMk/>
            <pc:sldMk cId="3166315544" sldId="1180"/>
            <ac:spMk id="14" creationId="{DC827E0E-217C-4ACC-97E7-F65BD90A39A3}"/>
          </ac:spMkLst>
        </pc:spChg>
        <pc:spChg chg="mod">
          <ac:chgData name="Ortiz, Reta@Energy" userId="064befe7-b6ba-4c4b-92a8-90233459d806" providerId="ADAL" clId="{8726F079-8152-43DC-B165-E26E2AC18C1D}" dt="2021-11-15T02:23:01.059" v="735" actId="165"/>
          <ac:spMkLst>
            <pc:docMk/>
            <pc:sldMk cId="3166315544" sldId="1180"/>
            <ac:spMk id="15" creationId="{51A46EDC-4950-40C0-90A5-2318F5DFF372}"/>
          </ac:spMkLst>
        </pc:spChg>
        <pc:spChg chg="mod">
          <ac:chgData name="Ortiz, Reta@Energy" userId="064befe7-b6ba-4c4b-92a8-90233459d806" providerId="ADAL" clId="{8726F079-8152-43DC-B165-E26E2AC18C1D}" dt="2021-11-15T02:23:01.059" v="735" actId="165"/>
          <ac:spMkLst>
            <pc:docMk/>
            <pc:sldMk cId="3166315544" sldId="1180"/>
            <ac:spMk id="16" creationId="{38936FB2-A7BD-4226-947E-642409B81F40}"/>
          </ac:spMkLst>
        </pc:spChg>
        <pc:spChg chg="mod">
          <ac:chgData name="Ortiz, Reta@Energy" userId="064befe7-b6ba-4c4b-92a8-90233459d806" providerId="ADAL" clId="{8726F079-8152-43DC-B165-E26E2AC18C1D}" dt="2021-11-15T02:23:01.059" v="735" actId="165"/>
          <ac:spMkLst>
            <pc:docMk/>
            <pc:sldMk cId="3166315544" sldId="1180"/>
            <ac:spMk id="17" creationId="{87622B1F-A62B-4E36-9CB1-CDF3F5686C20}"/>
          </ac:spMkLst>
        </pc:spChg>
        <pc:spChg chg="mod">
          <ac:chgData name="Ortiz, Reta@Energy" userId="064befe7-b6ba-4c4b-92a8-90233459d806" providerId="ADAL" clId="{8726F079-8152-43DC-B165-E26E2AC18C1D}" dt="2021-11-15T02:23:01.059" v="735" actId="165"/>
          <ac:spMkLst>
            <pc:docMk/>
            <pc:sldMk cId="3166315544" sldId="1180"/>
            <ac:spMk id="18" creationId="{74F0857B-3F6C-4C14-B80B-7F6FC2141F14}"/>
          </ac:spMkLst>
        </pc:spChg>
        <pc:spChg chg="mod">
          <ac:chgData name="Ortiz, Reta@Energy" userId="064befe7-b6ba-4c4b-92a8-90233459d806" providerId="ADAL" clId="{8726F079-8152-43DC-B165-E26E2AC18C1D}" dt="2021-11-15T02:23:01.059" v="735" actId="165"/>
          <ac:spMkLst>
            <pc:docMk/>
            <pc:sldMk cId="3166315544" sldId="1180"/>
            <ac:spMk id="19" creationId="{02679762-D3D8-4F50-93E8-322E2FD9A9DD}"/>
          </ac:spMkLst>
        </pc:spChg>
        <pc:spChg chg="mod">
          <ac:chgData name="Ortiz, Reta@Energy" userId="064befe7-b6ba-4c4b-92a8-90233459d806" providerId="ADAL" clId="{8726F079-8152-43DC-B165-E26E2AC18C1D}" dt="2021-11-15T02:23:01.059" v="735" actId="165"/>
          <ac:spMkLst>
            <pc:docMk/>
            <pc:sldMk cId="3166315544" sldId="1180"/>
            <ac:spMk id="20" creationId="{FD54D748-61E2-4E03-B3A8-E07E9FB48958}"/>
          </ac:spMkLst>
        </pc:spChg>
        <pc:spChg chg="mod">
          <ac:chgData name="Ortiz, Reta@Energy" userId="064befe7-b6ba-4c4b-92a8-90233459d806" providerId="ADAL" clId="{8726F079-8152-43DC-B165-E26E2AC18C1D}" dt="2021-11-15T02:23:01.059" v="735" actId="165"/>
          <ac:spMkLst>
            <pc:docMk/>
            <pc:sldMk cId="3166315544" sldId="1180"/>
            <ac:spMk id="21" creationId="{76F1C013-AB54-44A3-8539-EBDE2D4AB3C0}"/>
          </ac:spMkLst>
        </pc:spChg>
        <pc:spChg chg="mod">
          <ac:chgData name="Ortiz, Reta@Energy" userId="064befe7-b6ba-4c4b-92a8-90233459d806" providerId="ADAL" clId="{8726F079-8152-43DC-B165-E26E2AC18C1D}" dt="2021-11-15T02:23:01.059" v="735" actId="165"/>
          <ac:spMkLst>
            <pc:docMk/>
            <pc:sldMk cId="3166315544" sldId="1180"/>
            <ac:spMk id="23" creationId="{B0901BF2-097B-4427-8180-E6902E834573}"/>
          </ac:spMkLst>
        </pc:spChg>
        <pc:spChg chg="mod">
          <ac:chgData name="Ortiz, Reta@Energy" userId="064befe7-b6ba-4c4b-92a8-90233459d806" providerId="ADAL" clId="{8726F079-8152-43DC-B165-E26E2AC18C1D}" dt="2021-11-15T02:23:01.059" v="735" actId="165"/>
          <ac:spMkLst>
            <pc:docMk/>
            <pc:sldMk cId="3166315544" sldId="1180"/>
            <ac:spMk id="24" creationId="{71B5C595-F31C-4770-BA2A-919A2D4DFBE8}"/>
          </ac:spMkLst>
        </pc:spChg>
        <pc:spChg chg="mod">
          <ac:chgData name="Ortiz, Reta@Energy" userId="064befe7-b6ba-4c4b-92a8-90233459d806" providerId="ADAL" clId="{8726F079-8152-43DC-B165-E26E2AC18C1D}" dt="2021-11-15T02:23:01.059" v="735" actId="165"/>
          <ac:spMkLst>
            <pc:docMk/>
            <pc:sldMk cId="3166315544" sldId="1180"/>
            <ac:spMk id="25" creationId="{82BB40D6-03D5-4885-B8E6-FCF5B8B8DF45}"/>
          </ac:spMkLst>
        </pc:spChg>
        <pc:spChg chg="mod">
          <ac:chgData name="Ortiz, Reta@Energy" userId="064befe7-b6ba-4c4b-92a8-90233459d806" providerId="ADAL" clId="{8726F079-8152-43DC-B165-E26E2AC18C1D}" dt="2021-11-15T02:23:01.059" v="735" actId="165"/>
          <ac:spMkLst>
            <pc:docMk/>
            <pc:sldMk cId="3166315544" sldId="1180"/>
            <ac:spMk id="26" creationId="{555E8A0E-D127-4E3E-9772-CAE1B57FE355}"/>
          </ac:spMkLst>
        </pc:spChg>
        <pc:spChg chg="mod">
          <ac:chgData name="Ortiz, Reta@Energy" userId="064befe7-b6ba-4c4b-92a8-90233459d806" providerId="ADAL" clId="{8726F079-8152-43DC-B165-E26E2AC18C1D}" dt="2021-11-15T02:23:01.059" v="735" actId="165"/>
          <ac:spMkLst>
            <pc:docMk/>
            <pc:sldMk cId="3166315544" sldId="1180"/>
            <ac:spMk id="31" creationId="{B91B6315-EA4E-4867-A2D6-A45111BA83C9}"/>
          </ac:spMkLst>
        </pc:spChg>
        <pc:spChg chg="mod">
          <ac:chgData name="Ortiz, Reta@Energy" userId="064befe7-b6ba-4c4b-92a8-90233459d806" providerId="ADAL" clId="{8726F079-8152-43DC-B165-E26E2AC18C1D}" dt="2021-11-15T02:23:01.059" v="735" actId="165"/>
          <ac:spMkLst>
            <pc:docMk/>
            <pc:sldMk cId="3166315544" sldId="1180"/>
            <ac:spMk id="35" creationId="{129D6FF1-0DEE-4721-8135-EB64ADA8E5A2}"/>
          </ac:spMkLst>
        </pc:spChg>
        <pc:spChg chg="mod">
          <ac:chgData name="Ortiz, Reta@Energy" userId="064befe7-b6ba-4c4b-92a8-90233459d806" providerId="ADAL" clId="{8726F079-8152-43DC-B165-E26E2AC18C1D}" dt="2021-11-15T02:23:01.059" v="735" actId="165"/>
          <ac:spMkLst>
            <pc:docMk/>
            <pc:sldMk cId="3166315544" sldId="1180"/>
            <ac:spMk id="36" creationId="{A05F244F-AAA2-4A97-8B2B-F7E91FB444BB}"/>
          </ac:spMkLst>
        </pc:spChg>
        <pc:spChg chg="mod">
          <ac:chgData name="Ortiz, Reta@Energy" userId="064befe7-b6ba-4c4b-92a8-90233459d806" providerId="ADAL" clId="{8726F079-8152-43DC-B165-E26E2AC18C1D}" dt="2021-11-15T02:23:01.059" v="735" actId="165"/>
          <ac:spMkLst>
            <pc:docMk/>
            <pc:sldMk cId="3166315544" sldId="1180"/>
            <ac:spMk id="37" creationId="{B4EFD187-F431-4502-A87C-27585E78D807}"/>
          </ac:spMkLst>
        </pc:spChg>
        <pc:spChg chg="mod">
          <ac:chgData name="Ortiz, Reta@Energy" userId="064befe7-b6ba-4c4b-92a8-90233459d806" providerId="ADAL" clId="{8726F079-8152-43DC-B165-E26E2AC18C1D}" dt="2021-11-15T02:23:01.059" v="735" actId="165"/>
          <ac:spMkLst>
            <pc:docMk/>
            <pc:sldMk cId="3166315544" sldId="1180"/>
            <ac:spMk id="38" creationId="{AB45E6C8-5342-47C6-8889-7330E17F2766}"/>
          </ac:spMkLst>
        </pc:spChg>
        <pc:spChg chg="mod">
          <ac:chgData name="Ortiz, Reta@Energy" userId="064befe7-b6ba-4c4b-92a8-90233459d806" providerId="ADAL" clId="{8726F079-8152-43DC-B165-E26E2AC18C1D}" dt="2021-11-15T02:23:01.059" v="735" actId="165"/>
          <ac:spMkLst>
            <pc:docMk/>
            <pc:sldMk cId="3166315544" sldId="1180"/>
            <ac:spMk id="39" creationId="{B39CB24E-E8CC-4D2C-AE90-3FC135AAC7FB}"/>
          </ac:spMkLst>
        </pc:spChg>
        <pc:spChg chg="mod">
          <ac:chgData name="Ortiz, Reta@Energy" userId="064befe7-b6ba-4c4b-92a8-90233459d806" providerId="ADAL" clId="{8726F079-8152-43DC-B165-E26E2AC18C1D}" dt="2021-11-15T02:23:01.059" v="735" actId="165"/>
          <ac:spMkLst>
            <pc:docMk/>
            <pc:sldMk cId="3166315544" sldId="1180"/>
            <ac:spMk id="40" creationId="{1BF94CB2-8E00-442E-B155-37574F57566B}"/>
          </ac:spMkLst>
        </pc:spChg>
        <pc:spChg chg="mod">
          <ac:chgData name="Ortiz, Reta@Energy" userId="064befe7-b6ba-4c4b-92a8-90233459d806" providerId="ADAL" clId="{8726F079-8152-43DC-B165-E26E2AC18C1D}" dt="2021-11-15T02:23:01.059" v="735" actId="165"/>
          <ac:spMkLst>
            <pc:docMk/>
            <pc:sldMk cId="3166315544" sldId="1180"/>
            <ac:spMk id="41" creationId="{A9834FB9-8D68-4207-9C0C-E41B5B799BC4}"/>
          </ac:spMkLst>
        </pc:spChg>
        <pc:spChg chg="mod">
          <ac:chgData name="Ortiz, Reta@Energy" userId="064befe7-b6ba-4c4b-92a8-90233459d806" providerId="ADAL" clId="{8726F079-8152-43DC-B165-E26E2AC18C1D}" dt="2021-11-15T02:23:01.059" v="735" actId="165"/>
          <ac:spMkLst>
            <pc:docMk/>
            <pc:sldMk cId="3166315544" sldId="1180"/>
            <ac:spMk id="42" creationId="{B2E8582E-674B-43FD-AE07-E9E1836D3EAB}"/>
          </ac:spMkLst>
        </pc:spChg>
        <pc:spChg chg="mod">
          <ac:chgData name="Ortiz, Reta@Energy" userId="064befe7-b6ba-4c4b-92a8-90233459d806" providerId="ADAL" clId="{8726F079-8152-43DC-B165-E26E2AC18C1D}" dt="2021-11-15T02:23:01.059" v="735" actId="165"/>
          <ac:spMkLst>
            <pc:docMk/>
            <pc:sldMk cId="3166315544" sldId="1180"/>
            <ac:spMk id="43" creationId="{442353C8-2055-4ABE-90CC-E0E5AAD26176}"/>
          </ac:spMkLst>
        </pc:spChg>
        <pc:spChg chg="mod">
          <ac:chgData name="Ortiz, Reta@Energy" userId="064befe7-b6ba-4c4b-92a8-90233459d806" providerId="ADAL" clId="{8726F079-8152-43DC-B165-E26E2AC18C1D}" dt="2021-11-15T02:23:01.059" v="735" actId="165"/>
          <ac:spMkLst>
            <pc:docMk/>
            <pc:sldMk cId="3166315544" sldId="1180"/>
            <ac:spMk id="44" creationId="{B335D4DB-7308-4146-89F7-0B9EF9280C0F}"/>
          </ac:spMkLst>
        </pc:spChg>
        <pc:spChg chg="mod">
          <ac:chgData name="Ortiz, Reta@Energy" userId="064befe7-b6ba-4c4b-92a8-90233459d806" providerId="ADAL" clId="{8726F079-8152-43DC-B165-E26E2AC18C1D}" dt="2021-11-15T02:23:01.059" v="735" actId="165"/>
          <ac:spMkLst>
            <pc:docMk/>
            <pc:sldMk cId="3166315544" sldId="1180"/>
            <ac:spMk id="45" creationId="{703CE8ED-B7A3-4DFE-A409-2F29BD0AED86}"/>
          </ac:spMkLst>
        </pc:spChg>
        <pc:spChg chg="mod">
          <ac:chgData name="Ortiz, Reta@Energy" userId="064befe7-b6ba-4c4b-92a8-90233459d806" providerId="ADAL" clId="{8726F079-8152-43DC-B165-E26E2AC18C1D}" dt="2021-11-15T02:23:01.059" v="735" actId="165"/>
          <ac:spMkLst>
            <pc:docMk/>
            <pc:sldMk cId="3166315544" sldId="1180"/>
            <ac:spMk id="46" creationId="{FD32957B-4B4D-4AB4-A45E-6D1F850CAB43}"/>
          </ac:spMkLst>
        </pc:spChg>
        <pc:spChg chg="mod">
          <ac:chgData name="Ortiz, Reta@Energy" userId="064befe7-b6ba-4c4b-92a8-90233459d806" providerId="ADAL" clId="{8726F079-8152-43DC-B165-E26E2AC18C1D}" dt="2021-11-15T02:23:01.059" v="735" actId="165"/>
          <ac:spMkLst>
            <pc:docMk/>
            <pc:sldMk cId="3166315544" sldId="1180"/>
            <ac:spMk id="47" creationId="{EFC6DB01-F96C-401B-AE19-C3EF5E00D347}"/>
          </ac:spMkLst>
        </pc:spChg>
        <pc:spChg chg="mod">
          <ac:chgData name="Ortiz, Reta@Energy" userId="064befe7-b6ba-4c4b-92a8-90233459d806" providerId="ADAL" clId="{8726F079-8152-43DC-B165-E26E2AC18C1D}" dt="2021-11-15T02:23:01.059" v="735" actId="165"/>
          <ac:spMkLst>
            <pc:docMk/>
            <pc:sldMk cId="3166315544" sldId="1180"/>
            <ac:spMk id="48" creationId="{C5A1B3FA-FDF9-48E8-8451-0E54DE9DDBCC}"/>
          </ac:spMkLst>
        </pc:spChg>
        <pc:spChg chg="mod">
          <ac:chgData name="Ortiz, Reta@Energy" userId="064befe7-b6ba-4c4b-92a8-90233459d806" providerId="ADAL" clId="{8726F079-8152-43DC-B165-E26E2AC18C1D}" dt="2021-11-15T02:23:01.059" v="735" actId="165"/>
          <ac:spMkLst>
            <pc:docMk/>
            <pc:sldMk cId="3166315544" sldId="1180"/>
            <ac:spMk id="49" creationId="{92656B48-A4EF-45F3-8927-EC8D8794681B}"/>
          </ac:spMkLst>
        </pc:spChg>
        <pc:spChg chg="mod">
          <ac:chgData name="Ortiz, Reta@Energy" userId="064befe7-b6ba-4c4b-92a8-90233459d806" providerId="ADAL" clId="{8726F079-8152-43DC-B165-E26E2AC18C1D}" dt="2021-11-15T02:23:01.059" v="735" actId="165"/>
          <ac:spMkLst>
            <pc:docMk/>
            <pc:sldMk cId="3166315544" sldId="1180"/>
            <ac:spMk id="50" creationId="{83E01483-33DA-44AC-B27E-70A5FC6AF65C}"/>
          </ac:spMkLst>
        </pc:spChg>
        <pc:spChg chg="mod">
          <ac:chgData name="Ortiz, Reta@Energy" userId="064befe7-b6ba-4c4b-92a8-90233459d806" providerId="ADAL" clId="{8726F079-8152-43DC-B165-E26E2AC18C1D}" dt="2021-11-15T02:23:01.059" v="735" actId="165"/>
          <ac:spMkLst>
            <pc:docMk/>
            <pc:sldMk cId="3166315544" sldId="1180"/>
            <ac:spMk id="51" creationId="{F6FB64DF-89EA-452C-9402-AE24F2CE0F10}"/>
          </ac:spMkLst>
        </pc:spChg>
        <pc:spChg chg="mod">
          <ac:chgData name="Ortiz, Reta@Energy" userId="064befe7-b6ba-4c4b-92a8-90233459d806" providerId="ADAL" clId="{8726F079-8152-43DC-B165-E26E2AC18C1D}" dt="2021-11-15T02:23:01.059" v="735" actId="165"/>
          <ac:spMkLst>
            <pc:docMk/>
            <pc:sldMk cId="3166315544" sldId="1180"/>
            <ac:spMk id="52" creationId="{A006EE42-4B0F-4B10-B90F-A42D6F3D382D}"/>
          </ac:spMkLst>
        </pc:spChg>
        <pc:spChg chg="mod">
          <ac:chgData name="Ortiz, Reta@Energy" userId="064befe7-b6ba-4c4b-92a8-90233459d806" providerId="ADAL" clId="{8726F079-8152-43DC-B165-E26E2AC18C1D}" dt="2021-11-15T02:23:01.059" v="735" actId="165"/>
          <ac:spMkLst>
            <pc:docMk/>
            <pc:sldMk cId="3166315544" sldId="1180"/>
            <ac:spMk id="53" creationId="{6B540D31-9E98-4F4D-8849-84E133BBF34F}"/>
          </ac:spMkLst>
        </pc:spChg>
        <pc:spChg chg="mod">
          <ac:chgData name="Ortiz, Reta@Energy" userId="064befe7-b6ba-4c4b-92a8-90233459d806" providerId="ADAL" clId="{8726F079-8152-43DC-B165-E26E2AC18C1D}" dt="2021-11-15T02:23:01.059" v="735" actId="165"/>
          <ac:spMkLst>
            <pc:docMk/>
            <pc:sldMk cId="3166315544" sldId="1180"/>
            <ac:spMk id="54" creationId="{A1B1635F-237D-4BEE-B97C-DE8003DC03B8}"/>
          </ac:spMkLst>
        </pc:spChg>
        <pc:spChg chg="mod">
          <ac:chgData name="Ortiz, Reta@Energy" userId="064befe7-b6ba-4c4b-92a8-90233459d806" providerId="ADAL" clId="{8726F079-8152-43DC-B165-E26E2AC18C1D}" dt="2021-11-15T02:23:01.059" v="735" actId="165"/>
          <ac:spMkLst>
            <pc:docMk/>
            <pc:sldMk cId="3166315544" sldId="1180"/>
            <ac:spMk id="55" creationId="{62889AFF-95F3-48E8-A9C5-FB77F8099814}"/>
          </ac:spMkLst>
        </pc:spChg>
        <pc:spChg chg="mod">
          <ac:chgData name="Ortiz, Reta@Energy" userId="064befe7-b6ba-4c4b-92a8-90233459d806" providerId="ADAL" clId="{8726F079-8152-43DC-B165-E26E2AC18C1D}" dt="2021-11-15T02:23:01.059" v="735" actId="165"/>
          <ac:spMkLst>
            <pc:docMk/>
            <pc:sldMk cId="3166315544" sldId="1180"/>
            <ac:spMk id="56" creationId="{2FBC79D0-6084-49F0-8359-F71309D24D5C}"/>
          </ac:spMkLst>
        </pc:spChg>
        <pc:spChg chg="mod">
          <ac:chgData name="Ortiz, Reta@Energy" userId="064befe7-b6ba-4c4b-92a8-90233459d806" providerId="ADAL" clId="{8726F079-8152-43DC-B165-E26E2AC18C1D}" dt="2021-11-15T02:23:01.059" v="735" actId="165"/>
          <ac:spMkLst>
            <pc:docMk/>
            <pc:sldMk cId="3166315544" sldId="1180"/>
            <ac:spMk id="57" creationId="{97C7FD16-0851-498B-A0EB-C65E6910238F}"/>
          </ac:spMkLst>
        </pc:spChg>
        <pc:spChg chg="mod">
          <ac:chgData name="Ortiz, Reta@Energy" userId="064befe7-b6ba-4c4b-92a8-90233459d806" providerId="ADAL" clId="{8726F079-8152-43DC-B165-E26E2AC18C1D}" dt="2021-11-15T02:23:01.059" v="735" actId="165"/>
          <ac:spMkLst>
            <pc:docMk/>
            <pc:sldMk cId="3166315544" sldId="1180"/>
            <ac:spMk id="58" creationId="{A263EB67-05AC-4241-86DA-5B5BBEBB2645}"/>
          </ac:spMkLst>
        </pc:spChg>
        <pc:spChg chg="mod">
          <ac:chgData name="Ortiz, Reta@Energy" userId="064befe7-b6ba-4c4b-92a8-90233459d806" providerId="ADAL" clId="{8726F079-8152-43DC-B165-E26E2AC18C1D}" dt="2021-11-15T02:23:01.059" v="735" actId="165"/>
          <ac:spMkLst>
            <pc:docMk/>
            <pc:sldMk cId="3166315544" sldId="1180"/>
            <ac:spMk id="59" creationId="{58CD2246-C2EF-4B2B-9EBD-B749AE2D1D6F}"/>
          </ac:spMkLst>
        </pc:spChg>
        <pc:spChg chg="mod">
          <ac:chgData name="Ortiz, Reta@Energy" userId="064befe7-b6ba-4c4b-92a8-90233459d806" providerId="ADAL" clId="{8726F079-8152-43DC-B165-E26E2AC18C1D}" dt="2021-11-15T02:23:01.059" v="735" actId="165"/>
          <ac:spMkLst>
            <pc:docMk/>
            <pc:sldMk cId="3166315544" sldId="1180"/>
            <ac:spMk id="60" creationId="{BBD78304-F62D-4940-A061-572814018A52}"/>
          </ac:spMkLst>
        </pc:spChg>
        <pc:spChg chg="add del">
          <ac:chgData name="Ortiz, Reta@Energy" userId="064befe7-b6ba-4c4b-92a8-90233459d806" providerId="ADAL" clId="{8726F079-8152-43DC-B165-E26E2AC18C1D}" dt="2021-11-15T22:28:40.522" v="1898" actId="26606"/>
          <ac:spMkLst>
            <pc:docMk/>
            <pc:sldMk cId="3166315544" sldId="1180"/>
            <ac:spMk id="61" creationId="{E8D41CF8-5232-42BC-8D05-AFEDE215398E}"/>
          </ac:spMkLst>
        </pc:spChg>
        <pc:spChg chg="add del">
          <ac:chgData name="Ortiz, Reta@Energy" userId="064befe7-b6ba-4c4b-92a8-90233459d806" providerId="ADAL" clId="{8726F079-8152-43DC-B165-E26E2AC18C1D}" dt="2021-11-15T22:28:40.522" v="1898" actId="26606"/>
          <ac:spMkLst>
            <pc:docMk/>
            <pc:sldMk cId="3166315544" sldId="1180"/>
            <ac:spMk id="62" creationId="{49237091-E62C-4878-AA4C-0B9995ADB28F}"/>
          </ac:spMkLst>
        </pc:spChg>
        <pc:spChg chg="add del">
          <ac:chgData name="Ortiz, Reta@Energy" userId="064befe7-b6ba-4c4b-92a8-90233459d806" providerId="ADAL" clId="{8726F079-8152-43DC-B165-E26E2AC18C1D}" dt="2021-11-15T22:28:44.862" v="1900" actId="26606"/>
          <ac:spMkLst>
            <pc:docMk/>
            <pc:sldMk cId="3166315544" sldId="1180"/>
            <ac:spMk id="64" creationId="{71FC7D98-7B8B-402A-90FC-F027482F2142}"/>
          </ac:spMkLst>
        </pc:spChg>
        <pc:spChg chg="add del">
          <ac:chgData name="Ortiz, Reta@Energy" userId="064befe7-b6ba-4c4b-92a8-90233459d806" providerId="ADAL" clId="{8726F079-8152-43DC-B165-E26E2AC18C1D}" dt="2021-11-15T22:28:44.862" v="1900" actId="26606"/>
          <ac:spMkLst>
            <pc:docMk/>
            <pc:sldMk cId="3166315544" sldId="1180"/>
            <ac:spMk id="65" creationId="{AD7356EA-285B-4E5D-8FEC-104659A4FD2C}"/>
          </ac:spMkLst>
        </pc:spChg>
        <pc:spChg chg="add del">
          <ac:chgData name="Ortiz, Reta@Energy" userId="064befe7-b6ba-4c4b-92a8-90233459d806" providerId="ADAL" clId="{8726F079-8152-43DC-B165-E26E2AC18C1D}" dt="2021-11-15T22:28:46.380" v="1902" actId="26606"/>
          <ac:spMkLst>
            <pc:docMk/>
            <pc:sldMk cId="3166315544" sldId="1180"/>
            <ac:spMk id="67" creationId="{71CFE9EA-50D8-4028-BE42-DC2D813BEA66}"/>
          </ac:spMkLst>
        </pc:spChg>
        <pc:spChg chg="add del">
          <ac:chgData name="Ortiz, Reta@Energy" userId="064befe7-b6ba-4c4b-92a8-90233459d806" providerId="ADAL" clId="{8726F079-8152-43DC-B165-E26E2AC18C1D}" dt="2021-11-15T22:28:59.441" v="1904" actId="26606"/>
          <ac:spMkLst>
            <pc:docMk/>
            <pc:sldMk cId="3166315544" sldId="1180"/>
            <ac:spMk id="70" creationId="{71FC7D98-7B8B-402A-90FC-F027482F2142}"/>
          </ac:spMkLst>
        </pc:spChg>
        <pc:spChg chg="add del">
          <ac:chgData name="Ortiz, Reta@Energy" userId="064befe7-b6ba-4c4b-92a8-90233459d806" providerId="ADAL" clId="{8726F079-8152-43DC-B165-E26E2AC18C1D}" dt="2021-11-15T22:28:59.441" v="1904" actId="26606"/>
          <ac:spMkLst>
            <pc:docMk/>
            <pc:sldMk cId="3166315544" sldId="1180"/>
            <ac:spMk id="71" creationId="{AD7356EA-285B-4E5D-8FEC-104659A4FD2C}"/>
          </ac:spMkLst>
        </pc:spChg>
        <pc:spChg chg="add del">
          <ac:chgData name="Ortiz, Reta@Energy" userId="064befe7-b6ba-4c4b-92a8-90233459d806" providerId="ADAL" clId="{8726F079-8152-43DC-B165-E26E2AC18C1D}" dt="2021-11-15T22:36:08.291" v="2244" actId="26606"/>
          <ac:spMkLst>
            <pc:docMk/>
            <pc:sldMk cId="3166315544" sldId="1180"/>
            <ac:spMk id="76" creationId="{D12DDE76-C203-4047-9998-63900085B5E8}"/>
          </ac:spMkLst>
        </pc:spChg>
        <pc:spChg chg="add">
          <ac:chgData name="Ortiz, Reta@Energy" userId="064befe7-b6ba-4c4b-92a8-90233459d806" providerId="ADAL" clId="{8726F079-8152-43DC-B165-E26E2AC18C1D}" dt="2021-11-15T22:36:08.291" v="2244" actId="26606"/>
          <ac:spMkLst>
            <pc:docMk/>
            <pc:sldMk cId="3166315544" sldId="1180"/>
            <ac:spMk id="81" creationId="{D4771268-CB57-404A-9271-370EB28F6090}"/>
          </ac:spMkLst>
        </pc:spChg>
        <pc:grpChg chg="add del mod">
          <ac:chgData name="Ortiz, Reta@Energy" userId="064befe7-b6ba-4c4b-92a8-90233459d806" providerId="ADAL" clId="{8726F079-8152-43DC-B165-E26E2AC18C1D}" dt="2021-11-15T02:23:01.059" v="735" actId="165"/>
          <ac:grpSpMkLst>
            <pc:docMk/>
            <pc:sldMk cId="3166315544" sldId="1180"/>
            <ac:grpSpMk id="3" creationId="{538595FA-4E27-4B1A-BEEC-94C2DBBDF3EE}"/>
          </ac:grpSpMkLst>
        </pc:grpChg>
        <pc:grpChg chg="add del mod">
          <ac:chgData name="Ortiz, Reta@Energy" userId="064befe7-b6ba-4c4b-92a8-90233459d806" providerId="ADAL" clId="{8726F079-8152-43DC-B165-E26E2AC18C1D}" dt="2021-11-15T02:24:36.808" v="795" actId="478"/>
          <ac:grpSpMkLst>
            <pc:docMk/>
            <pc:sldMk cId="3166315544" sldId="1180"/>
            <ac:grpSpMk id="5" creationId="{43676D4F-785F-456C-862D-A35163D698F9}"/>
          </ac:grpSpMkLst>
        </pc:grpChg>
        <pc:grpChg chg="mod topLvl">
          <ac:chgData name="Ortiz, Reta@Energy" userId="064befe7-b6ba-4c4b-92a8-90233459d806" providerId="ADAL" clId="{8726F079-8152-43DC-B165-E26E2AC18C1D}" dt="2021-11-15T02:23:30.712" v="737" actId="164"/>
          <ac:grpSpMkLst>
            <pc:docMk/>
            <pc:sldMk cId="3166315544" sldId="1180"/>
            <ac:grpSpMk id="10" creationId="{65384F09-83F6-483A-913E-83FA334D08A9}"/>
          </ac:grpSpMkLst>
        </pc:grpChg>
        <pc:graphicFrameChg chg="mod topLvl">
          <ac:chgData name="Ortiz, Reta@Energy" userId="064befe7-b6ba-4c4b-92a8-90233459d806" providerId="ADAL" clId="{8726F079-8152-43DC-B165-E26E2AC18C1D}" dt="2021-11-15T02:23:30.712" v="737" actId="164"/>
          <ac:graphicFrameMkLst>
            <pc:docMk/>
            <pc:sldMk cId="3166315544" sldId="1180"/>
            <ac:graphicFrameMk id="8" creationId="{94C51BE2-2FAF-4AA6-8162-E49C7D9C7409}"/>
          </ac:graphicFrameMkLst>
        </pc:graphicFrameChg>
        <pc:picChg chg="del mod">
          <ac:chgData name="Ortiz, Reta@Energy" userId="064befe7-b6ba-4c4b-92a8-90233459d806" providerId="ADAL" clId="{8726F079-8152-43DC-B165-E26E2AC18C1D}" dt="2021-11-15T22:26:57.799" v="1889" actId="478"/>
          <ac:picMkLst>
            <pc:docMk/>
            <pc:sldMk cId="3166315544" sldId="1180"/>
            <ac:picMk id="2" creationId="{F00A52D6-1470-43B6-B5FB-6E12BC612AA5}"/>
          </ac:picMkLst>
        </pc:picChg>
        <pc:picChg chg="add del">
          <ac:chgData name="Ortiz, Reta@Energy" userId="064befe7-b6ba-4c4b-92a8-90233459d806" providerId="ADAL" clId="{8726F079-8152-43DC-B165-E26E2AC18C1D}" dt="2021-11-15T22:27:16.869" v="1893"/>
          <ac:picMkLst>
            <pc:docMk/>
            <pc:sldMk cId="3166315544" sldId="1180"/>
            <ac:picMk id="5" creationId="{41C1D17D-F070-4AA8-8B88-191B7F938C59}"/>
          </ac:picMkLst>
        </pc:picChg>
        <pc:picChg chg="add del mod">
          <ac:chgData name="Ortiz, Reta@Energy" userId="064befe7-b6ba-4c4b-92a8-90233459d806" providerId="ADAL" clId="{8726F079-8152-43DC-B165-E26E2AC18C1D}" dt="2021-11-15T22:27:09.235" v="1891" actId="21"/>
          <ac:picMkLst>
            <pc:docMk/>
            <pc:sldMk cId="3166315544" sldId="1180"/>
            <ac:picMk id="6" creationId="{E029F90B-2502-4680-BD36-B4DE556BD174}"/>
          </ac:picMkLst>
        </pc:picChg>
        <pc:picChg chg="add mod">
          <ac:chgData name="Ortiz, Reta@Energy" userId="064befe7-b6ba-4c4b-92a8-90233459d806" providerId="ADAL" clId="{8726F079-8152-43DC-B165-E26E2AC18C1D}" dt="2021-11-15T22:47:46.388" v="2404" actId="1076"/>
          <ac:picMkLst>
            <pc:docMk/>
            <pc:sldMk cId="3166315544" sldId="1180"/>
            <ac:picMk id="8" creationId="{131879E4-D0C5-4297-A7C2-4FA15941F3F0}"/>
          </ac:picMkLst>
        </pc:picChg>
        <pc:cxnChg chg="mod">
          <ac:chgData name="Ortiz, Reta@Energy" userId="064befe7-b6ba-4c4b-92a8-90233459d806" providerId="ADAL" clId="{8726F079-8152-43DC-B165-E26E2AC18C1D}" dt="2021-11-15T02:23:01.059" v="735" actId="165"/>
          <ac:cxnSpMkLst>
            <pc:docMk/>
            <pc:sldMk cId="3166315544" sldId="1180"/>
            <ac:cxnSpMk id="22" creationId="{C4532D99-EDC7-47DC-87F6-D0D2EED59FE4}"/>
          </ac:cxnSpMkLst>
        </pc:cxnChg>
        <pc:cxnChg chg="mod">
          <ac:chgData name="Ortiz, Reta@Energy" userId="064befe7-b6ba-4c4b-92a8-90233459d806" providerId="ADAL" clId="{8726F079-8152-43DC-B165-E26E2AC18C1D}" dt="2021-11-15T02:23:01.059" v="735" actId="165"/>
          <ac:cxnSpMkLst>
            <pc:docMk/>
            <pc:sldMk cId="3166315544" sldId="1180"/>
            <ac:cxnSpMk id="27" creationId="{62230829-0995-4232-85C3-9E041E08C511}"/>
          </ac:cxnSpMkLst>
        </pc:cxnChg>
        <pc:cxnChg chg="mod">
          <ac:chgData name="Ortiz, Reta@Energy" userId="064befe7-b6ba-4c4b-92a8-90233459d806" providerId="ADAL" clId="{8726F079-8152-43DC-B165-E26E2AC18C1D}" dt="2021-11-15T02:23:01.059" v="735" actId="165"/>
          <ac:cxnSpMkLst>
            <pc:docMk/>
            <pc:sldMk cId="3166315544" sldId="1180"/>
            <ac:cxnSpMk id="28" creationId="{CD46E4DA-5995-40F2-8335-77D88D5EE9A5}"/>
          </ac:cxnSpMkLst>
        </pc:cxnChg>
        <pc:cxnChg chg="mod">
          <ac:chgData name="Ortiz, Reta@Energy" userId="064befe7-b6ba-4c4b-92a8-90233459d806" providerId="ADAL" clId="{8726F079-8152-43DC-B165-E26E2AC18C1D}" dt="2021-11-15T02:23:01.059" v="735" actId="165"/>
          <ac:cxnSpMkLst>
            <pc:docMk/>
            <pc:sldMk cId="3166315544" sldId="1180"/>
            <ac:cxnSpMk id="29" creationId="{619A4A12-8DB4-46A4-8AC8-AD6AD1B54CC1}"/>
          </ac:cxnSpMkLst>
        </pc:cxnChg>
        <pc:cxnChg chg="mod">
          <ac:chgData name="Ortiz, Reta@Energy" userId="064befe7-b6ba-4c4b-92a8-90233459d806" providerId="ADAL" clId="{8726F079-8152-43DC-B165-E26E2AC18C1D}" dt="2021-11-15T02:23:01.059" v="735" actId="165"/>
          <ac:cxnSpMkLst>
            <pc:docMk/>
            <pc:sldMk cId="3166315544" sldId="1180"/>
            <ac:cxnSpMk id="30" creationId="{88AD4FD9-8331-49D5-AF08-2CA6ABE44FB1}"/>
          </ac:cxnSpMkLst>
        </pc:cxnChg>
        <pc:cxnChg chg="mod">
          <ac:chgData name="Ortiz, Reta@Energy" userId="064befe7-b6ba-4c4b-92a8-90233459d806" providerId="ADAL" clId="{8726F079-8152-43DC-B165-E26E2AC18C1D}" dt="2021-11-15T02:23:01.059" v="735" actId="165"/>
          <ac:cxnSpMkLst>
            <pc:docMk/>
            <pc:sldMk cId="3166315544" sldId="1180"/>
            <ac:cxnSpMk id="32" creationId="{60EE8B37-4357-4AD8-880A-EAA628EBFFCF}"/>
          </ac:cxnSpMkLst>
        </pc:cxnChg>
        <pc:cxnChg chg="mod">
          <ac:chgData name="Ortiz, Reta@Energy" userId="064befe7-b6ba-4c4b-92a8-90233459d806" providerId="ADAL" clId="{8726F079-8152-43DC-B165-E26E2AC18C1D}" dt="2021-11-15T02:23:01.059" v="735" actId="165"/>
          <ac:cxnSpMkLst>
            <pc:docMk/>
            <pc:sldMk cId="3166315544" sldId="1180"/>
            <ac:cxnSpMk id="33" creationId="{0220B6BF-2F85-41F0-919F-2FF45F918592}"/>
          </ac:cxnSpMkLst>
        </pc:cxnChg>
        <pc:cxnChg chg="mod">
          <ac:chgData name="Ortiz, Reta@Energy" userId="064befe7-b6ba-4c4b-92a8-90233459d806" providerId="ADAL" clId="{8726F079-8152-43DC-B165-E26E2AC18C1D}" dt="2021-11-15T02:23:01.059" v="735" actId="165"/>
          <ac:cxnSpMkLst>
            <pc:docMk/>
            <pc:sldMk cId="3166315544" sldId="1180"/>
            <ac:cxnSpMk id="34" creationId="{6BBC9B6E-43CC-4DDE-A5B6-58165C9D42D7}"/>
          </ac:cxnSpMkLst>
        </pc:cxnChg>
        <pc:cxnChg chg="add del">
          <ac:chgData name="Ortiz, Reta@Energy" userId="064befe7-b6ba-4c4b-92a8-90233459d806" providerId="ADAL" clId="{8726F079-8152-43DC-B165-E26E2AC18C1D}" dt="2021-11-15T22:28:46.380" v="1902" actId="26606"/>
          <ac:cxnSpMkLst>
            <pc:docMk/>
            <pc:sldMk cId="3166315544" sldId="1180"/>
            <ac:cxnSpMk id="68" creationId="{9A218DD6-0CC7-465B-B80F-747F97B4021F}"/>
          </ac:cxnSpMkLst>
        </pc:cxnChg>
      </pc:sldChg>
      <pc:sldChg chg="addSp delSp modSp new mod setBg">
        <pc:chgData name="Ortiz, Reta@Energy" userId="064befe7-b6ba-4c4b-92a8-90233459d806" providerId="ADAL" clId="{8726F079-8152-43DC-B165-E26E2AC18C1D}" dt="2021-11-15T02:29:13.510" v="927" actId="26606"/>
        <pc:sldMkLst>
          <pc:docMk/>
          <pc:sldMk cId="2877289824" sldId="1181"/>
        </pc:sldMkLst>
        <pc:spChg chg="mod">
          <ac:chgData name="Ortiz, Reta@Energy" userId="064befe7-b6ba-4c4b-92a8-90233459d806" providerId="ADAL" clId="{8726F079-8152-43DC-B165-E26E2AC18C1D}" dt="2021-11-15T02:29:13.510" v="927" actId="26606"/>
          <ac:spMkLst>
            <pc:docMk/>
            <pc:sldMk cId="2877289824" sldId="1181"/>
            <ac:spMk id="2" creationId="{285C4C05-FB06-4160-A86A-56059FE3D64A}"/>
          </ac:spMkLst>
        </pc:spChg>
        <pc:spChg chg="mod">
          <ac:chgData name="Ortiz, Reta@Energy" userId="064befe7-b6ba-4c4b-92a8-90233459d806" providerId="ADAL" clId="{8726F079-8152-43DC-B165-E26E2AC18C1D}" dt="2021-11-15T02:29:13.510" v="927" actId="26606"/>
          <ac:spMkLst>
            <pc:docMk/>
            <pc:sldMk cId="2877289824" sldId="1181"/>
            <ac:spMk id="3" creationId="{23D74F57-0DAD-42E7-A2EE-1CF3D05733D7}"/>
          </ac:spMkLst>
        </pc:spChg>
        <pc:spChg chg="add del">
          <ac:chgData name="Ortiz, Reta@Energy" userId="064befe7-b6ba-4c4b-92a8-90233459d806" providerId="ADAL" clId="{8726F079-8152-43DC-B165-E26E2AC18C1D}" dt="2021-11-15T02:29:13.510" v="926" actId="26606"/>
          <ac:spMkLst>
            <pc:docMk/>
            <pc:sldMk cId="2877289824" sldId="1181"/>
            <ac:spMk id="5" creationId="{59A309A7-1751-4ABE-A3C1-EEC40366AD89}"/>
          </ac:spMkLst>
        </pc:spChg>
        <pc:spChg chg="add del">
          <ac:chgData name="Ortiz, Reta@Energy" userId="064befe7-b6ba-4c4b-92a8-90233459d806" providerId="ADAL" clId="{8726F079-8152-43DC-B165-E26E2AC18C1D}" dt="2021-11-15T02:29:13.510" v="926" actId="26606"/>
          <ac:spMkLst>
            <pc:docMk/>
            <pc:sldMk cId="2877289824" sldId="1181"/>
            <ac:spMk id="6" creationId="{967D8EB6-EAE1-4F9C-B398-83321E287204}"/>
          </ac:spMkLst>
        </pc:spChg>
        <pc:spChg chg="add del">
          <ac:chgData name="Ortiz, Reta@Energy" userId="064befe7-b6ba-4c4b-92a8-90233459d806" providerId="ADAL" clId="{8726F079-8152-43DC-B165-E26E2AC18C1D}" dt="2021-11-15T02:28:23.550" v="924" actId="26606"/>
          <ac:spMkLst>
            <pc:docMk/>
            <pc:sldMk cId="2877289824" sldId="1181"/>
            <ac:spMk id="10" creationId="{B6C29DB0-17E9-42FF-986E-0B7F493F4D24}"/>
          </ac:spMkLst>
        </pc:spChg>
        <pc:spChg chg="add">
          <ac:chgData name="Ortiz, Reta@Energy" userId="064befe7-b6ba-4c4b-92a8-90233459d806" providerId="ADAL" clId="{8726F079-8152-43DC-B165-E26E2AC18C1D}" dt="2021-11-15T02:29:13.510" v="927" actId="26606"/>
          <ac:spMkLst>
            <pc:docMk/>
            <pc:sldMk cId="2877289824" sldId="1181"/>
            <ac:spMk id="11" creationId="{B775CD93-9DF2-48CB-9F57-1BCA9A46C7FA}"/>
          </ac:spMkLst>
        </pc:spChg>
        <pc:spChg chg="add del">
          <ac:chgData name="Ortiz, Reta@Energy" userId="064befe7-b6ba-4c4b-92a8-90233459d806" providerId="ADAL" clId="{8726F079-8152-43DC-B165-E26E2AC18C1D}" dt="2021-11-15T02:28:23.550" v="924" actId="26606"/>
          <ac:spMkLst>
            <pc:docMk/>
            <pc:sldMk cId="2877289824" sldId="1181"/>
            <ac:spMk id="12" creationId="{115AD956-A5B6-4760-B8B2-11E2DF6B0212}"/>
          </ac:spMkLst>
        </pc:spChg>
        <pc:spChg chg="add">
          <ac:chgData name="Ortiz, Reta@Energy" userId="064befe7-b6ba-4c4b-92a8-90233459d806" providerId="ADAL" clId="{8726F079-8152-43DC-B165-E26E2AC18C1D}" dt="2021-11-15T02:29:13.510" v="927" actId="26606"/>
          <ac:spMkLst>
            <pc:docMk/>
            <pc:sldMk cId="2877289824" sldId="1181"/>
            <ac:spMk id="13" creationId="{6166C6D1-23AC-49C4-BA07-238E4E9F8CEB}"/>
          </ac:spMkLst>
        </pc:spChg>
        <pc:spChg chg="add">
          <ac:chgData name="Ortiz, Reta@Energy" userId="064befe7-b6ba-4c4b-92a8-90233459d806" providerId="ADAL" clId="{8726F079-8152-43DC-B165-E26E2AC18C1D}" dt="2021-11-15T02:29:13.510" v="927" actId="26606"/>
          <ac:spMkLst>
            <pc:docMk/>
            <pc:sldMk cId="2877289824" sldId="1181"/>
            <ac:spMk id="14" creationId="{1C091803-41C2-48E0-9228-5148460C7479}"/>
          </ac:spMkLst>
        </pc:spChg>
        <pc:spChg chg="add">
          <ac:chgData name="Ortiz, Reta@Energy" userId="064befe7-b6ba-4c4b-92a8-90233459d806" providerId="ADAL" clId="{8726F079-8152-43DC-B165-E26E2AC18C1D}" dt="2021-11-15T02:29:13.510" v="927" actId="26606"/>
          <ac:spMkLst>
            <pc:docMk/>
            <pc:sldMk cId="2877289824" sldId="1181"/>
            <ac:spMk id="15" creationId="{E186B68C-84BC-4A6E-99D1-EE87483C1349}"/>
          </ac:spMkLst>
        </pc:spChg>
        <pc:picChg chg="add del">
          <ac:chgData name="Ortiz, Reta@Energy" userId="064befe7-b6ba-4c4b-92a8-90233459d806" providerId="ADAL" clId="{8726F079-8152-43DC-B165-E26E2AC18C1D}" dt="2021-11-15T02:28:23.550" v="924" actId="26606"/>
          <ac:picMkLst>
            <pc:docMk/>
            <pc:sldMk cId="2877289824" sldId="1181"/>
            <ac:picMk id="7" creationId="{53CC4B3D-B098-4E14-A4FE-ED21D9A893E2}"/>
          </ac:picMkLst>
        </pc:picChg>
        <pc:picChg chg="add del">
          <ac:chgData name="Ortiz, Reta@Energy" userId="064befe7-b6ba-4c4b-92a8-90233459d806" providerId="ADAL" clId="{8726F079-8152-43DC-B165-E26E2AC18C1D}" dt="2021-11-15T02:29:13.510" v="926" actId="26606"/>
          <ac:picMkLst>
            <pc:docMk/>
            <pc:sldMk cId="2877289824" sldId="1181"/>
            <ac:picMk id="8" creationId="{C7016A79-0BA9-48EF-932D-6E38EECC818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CD6738-3D4A-46DB-AAB1-314A544522B2}"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CF52201D-22B9-4F67-A0D3-B0F9E0527E2C}">
      <dgm:prSet custT="1"/>
      <dgm:spPr/>
      <dgm:t>
        <a:bodyPr/>
        <a:lstStyle/>
        <a:p>
          <a:r>
            <a:rPr lang="en-US" sz="2400">
              <a:latin typeface="Tahoma" panose="020B0604030504040204" pitchFamily="34" charset="0"/>
              <a:ea typeface="Tahoma" panose="020B0604030504040204" pitchFamily="34" charset="0"/>
              <a:cs typeface="Tahoma" panose="020B0604030504040204" pitchFamily="34" charset="0"/>
            </a:rPr>
            <a:t>Project Goals and Objectives</a:t>
          </a:r>
          <a:endParaRPr lang="en-US" sz="2400" dirty="0">
            <a:latin typeface="Tahoma" panose="020B0604030504040204" pitchFamily="34" charset="0"/>
            <a:ea typeface="Tahoma" panose="020B0604030504040204" pitchFamily="34" charset="0"/>
            <a:cs typeface="Tahoma" panose="020B0604030504040204" pitchFamily="34" charset="0"/>
          </a:endParaRPr>
        </a:p>
      </dgm:t>
    </dgm:pt>
    <dgm:pt modelId="{E29907ED-686F-45BA-9C0D-5CB11DB1CE1F}" type="parTrans" cxnId="{5F027117-7413-46B0-9774-B351146E1A1A}">
      <dgm:prSet/>
      <dgm:spPr/>
      <dgm:t>
        <a:bodyPr/>
        <a:lstStyle/>
        <a:p>
          <a:endParaRPr lang="en-US"/>
        </a:p>
      </dgm:t>
    </dgm:pt>
    <dgm:pt modelId="{E0D323F5-AE43-4BCD-87F0-7B7E30F60142}" type="sibTrans" cxnId="{5F027117-7413-46B0-9774-B351146E1A1A}">
      <dgm:prSet/>
      <dgm:spPr/>
      <dgm:t>
        <a:bodyPr/>
        <a:lstStyle/>
        <a:p>
          <a:endParaRPr lang="en-US"/>
        </a:p>
      </dgm:t>
    </dgm:pt>
    <dgm:pt modelId="{65690138-7299-4406-BEF7-BF2FF5499AE8}">
      <dgm:prSet/>
      <dgm:spPr/>
      <dgm:t>
        <a:bodyPr/>
        <a:lstStyle/>
        <a:p>
          <a:pPr>
            <a:lnSpc>
              <a:spcPct val="100000"/>
            </a:lnSpc>
          </a:pPr>
          <a:r>
            <a:rPr lang="en-US">
              <a:latin typeface="Tahoma" panose="020B0604030504040204" pitchFamily="34" charset="0"/>
              <a:ea typeface="Tahoma" panose="020B0604030504040204" pitchFamily="34" charset="0"/>
              <a:cs typeface="Tahoma" panose="020B0604030504040204" pitchFamily="34" charset="0"/>
            </a:rPr>
            <a:t>Research Approach &amp; Tasks </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EA3AE993-1939-4A1A-A756-AA9764D927B5}" type="parTrans" cxnId="{5F817D8C-02F4-4B19-8413-DF89527F1531}">
      <dgm:prSet/>
      <dgm:spPr/>
      <dgm:t>
        <a:bodyPr/>
        <a:lstStyle/>
        <a:p>
          <a:endParaRPr lang="en-US"/>
        </a:p>
      </dgm:t>
    </dgm:pt>
    <dgm:pt modelId="{63137E6E-24A0-4717-AE12-540602EFA7C7}" type="sibTrans" cxnId="{5F817D8C-02F4-4B19-8413-DF89527F1531}">
      <dgm:prSet/>
      <dgm:spPr/>
      <dgm:t>
        <a:bodyPr/>
        <a:lstStyle/>
        <a:p>
          <a:endParaRPr lang="en-US"/>
        </a:p>
      </dgm:t>
    </dgm:pt>
    <dgm:pt modelId="{0739EF47-4A93-406D-BFA4-3625A41C61CB}">
      <dgm:prSet/>
      <dgm:spPr/>
      <dgm:t>
        <a:bodyPr/>
        <a:lstStyle/>
        <a:p>
          <a:pPr>
            <a:lnSpc>
              <a:spcPct val="100000"/>
            </a:lnSpc>
          </a:pPr>
          <a:r>
            <a:rPr lang="en-US">
              <a:latin typeface="Tahoma" panose="020B0604030504040204" pitchFamily="34" charset="0"/>
              <a:ea typeface="Tahoma" panose="020B0604030504040204" pitchFamily="34" charset="0"/>
              <a:cs typeface="Tahoma" panose="020B0604030504040204" pitchFamily="34" charset="0"/>
            </a:rPr>
            <a:t>Topic 1: What is Equity?</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4E020438-2D7D-4DBB-B6F8-ADA7FEF92766}" type="parTrans" cxnId="{67F1B4C7-1358-4089-8E72-91D3BF6806C4}">
      <dgm:prSet/>
      <dgm:spPr/>
      <dgm:t>
        <a:bodyPr/>
        <a:lstStyle/>
        <a:p>
          <a:endParaRPr lang="en-US"/>
        </a:p>
      </dgm:t>
    </dgm:pt>
    <dgm:pt modelId="{696639CF-B7EF-4D02-86B8-41CE3E83CF8E}" type="sibTrans" cxnId="{67F1B4C7-1358-4089-8E72-91D3BF6806C4}">
      <dgm:prSet/>
      <dgm:spPr/>
      <dgm:t>
        <a:bodyPr/>
        <a:lstStyle/>
        <a:p>
          <a:endParaRPr lang="en-US"/>
        </a:p>
      </dgm:t>
    </dgm:pt>
    <dgm:pt modelId="{30B32D7B-92B4-4B8F-B6AD-EF8AE2694CEB}">
      <dgm:prSet/>
      <dgm:spPr/>
      <dgm:t>
        <a:bodyPr/>
        <a:lstStyle/>
        <a:p>
          <a:pPr>
            <a:lnSpc>
              <a:spcPct val="100000"/>
            </a:lnSpc>
          </a:pPr>
          <a:r>
            <a:rPr lang="en-US">
              <a:latin typeface="Tahoma" panose="020B0604030504040204" pitchFamily="34" charset="0"/>
              <a:ea typeface="Tahoma" panose="020B0604030504040204" pitchFamily="34" charset="0"/>
              <a:cs typeface="Tahoma" panose="020B0604030504040204" pitchFamily="34" charset="0"/>
            </a:rPr>
            <a:t>Topic 2: How will community engagement occur?</a:t>
          </a:r>
          <a:endParaRPr lang="en-US" dirty="0">
            <a:latin typeface="Tahoma" panose="020B0604030504040204" pitchFamily="34" charset="0"/>
            <a:ea typeface="Tahoma" panose="020B0604030504040204" pitchFamily="34" charset="0"/>
            <a:cs typeface="Tahoma" panose="020B0604030504040204" pitchFamily="34" charset="0"/>
          </a:endParaRPr>
        </a:p>
      </dgm:t>
    </dgm:pt>
    <dgm:pt modelId="{EEFD8156-24D6-47FC-9723-B21DEF4B16C8}" type="parTrans" cxnId="{B8C64F8E-5284-42AC-B8F6-9862ABC33ADF}">
      <dgm:prSet/>
      <dgm:spPr/>
      <dgm:t>
        <a:bodyPr/>
        <a:lstStyle/>
        <a:p>
          <a:endParaRPr lang="en-US"/>
        </a:p>
      </dgm:t>
    </dgm:pt>
    <dgm:pt modelId="{77125021-BB8A-4135-9BDC-65376B3A3A1D}" type="sibTrans" cxnId="{B8C64F8E-5284-42AC-B8F6-9862ABC33ADF}">
      <dgm:prSet/>
      <dgm:spPr/>
      <dgm:t>
        <a:bodyPr/>
        <a:lstStyle/>
        <a:p>
          <a:endParaRPr lang="en-US"/>
        </a:p>
      </dgm:t>
    </dgm:pt>
    <dgm:pt modelId="{8E0A4B36-ACE1-4047-854F-DFF714428C27}" type="pres">
      <dgm:prSet presAssocID="{3BCD6738-3D4A-46DB-AAB1-314A544522B2}" presName="vert0" presStyleCnt="0">
        <dgm:presLayoutVars>
          <dgm:dir/>
          <dgm:animOne val="branch"/>
          <dgm:animLvl val="lvl"/>
        </dgm:presLayoutVars>
      </dgm:prSet>
      <dgm:spPr/>
    </dgm:pt>
    <dgm:pt modelId="{F54901E1-4D3C-4397-B7C1-3CEE3DCE83A6}" type="pres">
      <dgm:prSet presAssocID="{CF52201D-22B9-4F67-A0D3-B0F9E0527E2C}" presName="thickLine" presStyleLbl="alignNode1" presStyleIdx="0" presStyleCnt="4"/>
      <dgm:spPr/>
    </dgm:pt>
    <dgm:pt modelId="{8591AC8A-2EFC-49B4-B026-8BF8F980893D}" type="pres">
      <dgm:prSet presAssocID="{CF52201D-22B9-4F67-A0D3-B0F9E0527E2C}" presName="horz1" presStyleCnt="0"/>
      <dgm:spPr/>
    </dgm:pt>
    <dgm:pt modelId="{C3DA7652-506C-482C-B3ED-81FD3EDEF235}" type="pres">
      <dgm:prSet presAssocID="{CF52201D-22B9-4F67-A0D3-B0F9E0527E2C}" presName="tx1" presStyleLbl="revTx" presStyleIdx="0" presStyleCnt="4"/>
      <dgm:spPr/>
    </dgm:pt>
    <dgm:pt modelId="{B3DBFCE0-F857-4D88-BF7E-C0D8CF1D967A}" type="pres">
      <dgm:prSet presAssocID="{CF52201D-22B9-4F67-A0D3-B0F9E0527E2C}" presName="vert1" presStyleCnt="0"/>
      <dgm:spPr/>
    </dgm:pt>
    <dgm:pt modelId="{02B6C256-2FE9-4AFF-8EFC-8B18D3C211B7}" type="pres">
      <dgm:prSet presAssocID="{65690138-7299-4406-BEF7-BF2FF5499AE8}" presName="thickLine" presStyleLbl="alignNode1" presStyleIdx="1" presStyleCnt="4"/>
      <dgm:spPr/>
    </dgm:pt>
    <dgm:pt modelId="{28CEB382-BDEA-45CA-B0D1-2B73B0C6F6AC}" type="pres">
      <dgm:prSet presAssocID="{65690138-7299-4406-BEF7-BF2FF5499AE8}" presName="horz1" presStyleCnt="0"/>
      <dgm:spPr/>
    </dgm:pt>
    <dgm:pt modelId="{69327DA4-C790-4AD9-951F-81BD7C4F21EC}" type="pres">
      <dgm:prSet presAssocID="{65690138-7299-4406-BEF7-BF2FF5499AE8}" presName="tx1" presStyleLbl="revTx" presStyleIdx="1" presStyleCnt="4"/>
      <dgm:spPr/>
    </dgm:pt>
    <dgm:pt modelId="{8EBCE46D-2622-4C73-A7A9-D122D39494F2}" type="pres">
      <dgm:prSet presAssocID="{65690138-7299-4406-BEF7-BF2FF5499AE8}" presName="vert1" presStyleCnt="0"/>
      <dgm:spPr/>
    </dgm:pt>
    <dgm:pt modelId="{8AEFA5CE-E360-4900-BD35-214F1292EC4C}" type="pres">
      <dgm:prSet presAssocID="{0739EF47-4A93-406D-BFA4-3625A41C61CB}" presName="thickLine" presStyleLbl="alignNode1" presStyleIdx="2" presStyleCnt="4"/>
      <dgm:spPr/>
    </dgm:pt>
    <dgm:pt modelId="{9310B7C1-331A-4EE5-83B1-F5C3E1F73458}" type="pres">
      <dgm:prSet presAssocID="{0739EF47-4A93-406D-BFA4-3625A41C61CB}" presName="horz1" presStyleCnt="0"/>
      <dgm:spPr/>
    </dgm:pt>
    <dgm:pt modelId="{9FFEBEA1-BB59-4800-A4B0-4E0409E1F8CB}" type="pres">
      <dgm:prSet presAssocID="{0739EF47-4A93-406D-BFA4-3625A41C61CB}" presName="tx1" presStyleLbl="revTx" presStyleIdx="2" presStyleCnt="4"/>
      <dgm:spPr/>
    </dgm:pt>
    <dgm:pt modelId="{5996B88F-E3A3-4D9E-B501-27730649446A}" type="pres">
      <dgm:prSet presAssocID="{0739EF47-4A93-406D-BFA4-3625A41C61CB}" presName="vert1" presStyleCnt="0"/>
      <dgm:spPr/>
    </dgm:pt>
    <dgm:pt modelId="{7F89786B-26A6-42FE-B33D-98157A802592}" type="pres">
      <dgm:prSet presAssocID="{30B32D7B-92B4-4B8F-B6AD-EF8AE2694CEB}" presName="thickLine" presStyleLbl="alignNode1" presStyleIdx="3" presStyleCnt="4"/>
      <dgm:spPr/>
    </dgm:pt>
    <dgm:pt modelId="{AB0BE29A-20B2-44AD-BFE0-66836110D9BD}" type="pres">
      <dgm:prSet presAssocID="{30B32D7B-92B4-4B8F-B6AD-EF8AE2694CEB}" presName="horz1" presStyleCnt="0"/>
      <dgm:spPr/>
    </dgm:pt>
    <dgm:pt modelId="{7AA48D34-FE53-4F7A-9F69-5000646DDC0A}" type="pres">
      <dgm:prSet presAssocID="{30B32D7B-92B4-4B8F-B6AD-EF8AE2694CEB}" presName="tx1" presStyleLbl="revTx" presStyleIdx="3" presStyleCnt="4"/>
      <dgm:spPr/>
    </dgm:pt>
    <dgm:pt modelId="{4FA20A51-FCDD-4FE9-AFAA-5CAA35C66399}" type="pres">
      <dgm:prSet presAssocID="{30B32D7B-92B4-4B8F-B6AD-EF8AE2694CEB}" presName="vert1" presStyleCnt="0"/>
      <dgm:spPr/>
    </dgm:pt>
  </dgm:ptLst>
  <dgm:cxnLst>
    <dgm:cxn modelId="{5F027117-7413-46B0-9774-B351146E1A1A}" srcId="{3BCD6738-3D4A-46DB-AAB1-314A544522B2}" destId="{CF52201D-22B9-4F67-A0D3-B0F9E0527E2C}" srcOrd="0" destOrd="0" parTransId="{E29907ED-686F-45BA-9C0D-5CB11DB1CE1F}" sibTransId="{E0D323F5-AE43-4BCD-87F0-7B7E30F60142}"/>
    <dgm:cxn modelId="{9A8DAD54-2AAB-4FA1-B222-BD7E800E12D1}" type="presOf" srcId="{65690138-7299-4406-BEF7-BF2FF5499AE8}" destId="{69327DA4-C790-4AD9-951F-81BD7C4F21EC}" srcOrd="0" destOrd="0" presId="urn:microsoft.com/office/officeart/2008/layout/LinedList"/>
    <dgm:cxn modelId="{862CC554-E9D1-4F51-BDA9-069D067D3C5B}" type="presOf" srcId="{CF52201D-22B9-4F67-A0D3-B0F9E0527E2C}" destId="{C3DA7652-506C-482C-B3ED-81FD3EDEF235}" srcOrd="0" destOrd="0" presId="urn:microsoft.com/office/officeart/2008/layout/LinedList"/>
    <dgm:cxn modelId="{03392680-EE1E-4038-8A14-4FDFA1554D74}" type="presOf" srcId="{3BCD6738-3D4A-46DB-AAB1-314A544522B2}" destId="{8E0A4B36-ACE1-4047-854F-DFF714428C27}" srcOrd="0" destOrd="0" presId="urn:microsoft.com/office/officeart/2008/layout/LinedList"/>
    <dgm:cxn modelId="{5F817D8C-02F4-4B19-8413-DF89527F1531}" srcId="{3BCD6738-3D4A-46DB-AAB1-314A544522B2}" destId="{65690138-7299-4406-BEF7-BF2FF5499AE8}" srcOrd="1" destOrd="0" parTransId="{EA3AE993-1939-4A1A-A756-AA9764D927B5}" sibTransId="{63137E6E-24A0-4717-AE12-540602EFA7C7}"/>
    <dgm:cxn modelId="{B8C64F8E-5284-42AC-B8F6-9862ABC33ADF}" srcId="{3BCD6738-3D4A-46DB-AAB1-314A544522B2}" destId="{30B32D7B-92B4-4B8F-B6AD-EF8AE2694CEB}" srcOrd="3" destOrd="0" parTransId="{EEFD8156-24D6-47FC-9723-B21DEF4B16C8}" sibTransId="{77125021-BB8A-4135-9BDC-65376B3A3A1D}"/>
    <dgm:cxn modelId="{67F1B4C7-1358-4089-8E72-91D3BF6806C4}" srcId="{3BCD6738-3D4A-46DB-AAB1-314A544522B2}" destId="{0739EF47-4A93-406D-BFA4-3625A41C61CB}" srcOrd="2" destOrd="0" parTransId="{4E020438-2D7D-4DBB-B6F8-ADA7FEF92766}" sibTransId="{696639CF-B7EF-4D02-86B8-41CE3E83CF8E}"/>
    <dgm:cxn modelId="{93DA8ECD-2880-41AE-A83F-AEEC865CBA4C}" type="presOf" srcId="{30B32D7B-92B4-4B8F-B6AD-EF8AE2694CEB}" destId="{7AA48D34-FE53-4F7A-9F69-5000646DDC0A}" srcOrd="0" destOrd="0" presId="urn:microsoft.com/office/officeart/2008/layout/LinedList"/>
    <dgm:cxn modelId="{2C2E81ED-FF23-476F-8BB8-234911FB9DD8}" type="presOf" srcId="{0739EF47-4A93-406D-BFA4-3625A41C61CB}" destId="{9FFEBEA1-BB59-4800-A4B0-4E0409E1F8CB}" srcOrd="0" destOrd="0" presId="urn:microsoft.com/office/officeart/2008/layout/LinedList"/>
    <dgm:cxn modelId="{BECC3C12-8CD4-464B-BE59-8ED3DC922C08}" type="presParOf" srcId="{8E0A4B36-ACE1-4047-854F-DFF714428C27}" destId="{F54901E1-4D3C-4397-B7C1-3CEE3DCE83A6}" srcOrd="0" destOrd="0" presId="urn:microsoft.com/office/officeart/2008/layout/LinedList"/>
    <dgm:cxn modelId="{83992A85-7506-4D01-A46E-391B1A88A3A8}" type="presParOf" srcId="{8E0A4B36-ACE1-4047-854F-DFF714428C27}" destId="{8591AC8A-2EFC-49B4-B026-8BF8F980893D}" srcOrd="1" destOrd="0" presId="urn:microsoft.com/office/officeart/2008/layout/LinedList"/>
    <dgm:cxn modelId="{A0F9630A-9D2B-4A48-8AD3-0C531A2AFC02}" type="presParOf" srcId="{8591AC8A-2EFC-49B4-B026-8BF8F980893D}" destId="{C3DA7652-506C-482C-B3ED-81FD3EDEF235}" srcOrd="0" destOrd="0" presId="urn:microsoft.com/office/officeart/2008/layout/LinedList"/>
    <dgm:cxn modelId="{5CB7590A-73CE-457C-801C-1974C8B8D397}" type="presParOf" srcId="{8591AC8A-2EFC-49B4-B026-8BF8F980893D}" destId="{B3DBFCE0-F857-4D88-BF7E-C0D8CF1D967A}" srcOrd="1" destOrd="0" presId="urn:microsoft.com/office/officeart/2008/layout/LinedList"/>
    <dgm:cxn modelId="{1773D2EB-1FCA-4752-AA27-5B74D40725F6}" type="presParOf" srcId="{8E0A4B36-ACE1-4047-854F-DFF714428C27}" destId="{02B6C256-2FE9-4AFF-8EFC-8B18D3C211B7}" srcOrd="2" destOrd="0" presId="urn:microsoft.com/office/officeart/2008/layout/LinedList"/>
    <dgm:cxn modelId="{AC7E3AF7-64CE-43CD-9343-5EF81104B084}" type="presParOf" srcId="{8E0A4B36-ACE1-4047-854F-DFF714428C27}" destId="{28CEB382-BDEA-45CA-B0D1-2B73B0C6F6AC}" srcOrd="3" destOrd="0" presId="urn:microsoft.com/office/officeart/2008/layout/LinedList"/>
    <dgm:cxn modelId="{2A3777F4-C6B7-4977-B50A-33A015BBE623}" type="presParOf" srcId="{28CEB382-BDEA-45CA-B0D1-2B73B0C6F6AC}" destId="{69327DA4-C790-4AD9-951F-81BD7C4F21EC}" srcOrd="0" destOrd="0" presId="urn:microsoft.com/office/officeart/2008/layout/LinedList"/>
    <dgm:cxn modelId="{F12E84CE-B3C1-4D94-99C3-FF6116C9EDB3}" type="presParOf" srcId="{28CEB382-BDEA-45CA-B0D1-2B73B0C6F6AC}" destId="{8EBCE46D-2622-4C73-A7A9-D122D39494F2}" srcOrd="1" destOrd="0" presId="urn:microsoft.com/office/officeart/2008/layout/LinedList"/>
    <dgm:cxn modelId="{F4E77D67-A286-4820-A197-5837EE67D233}" type="presParOf" srcId="{8E0A4B36-ACE1-4047-854F-DFF714428C27}" destId="{8AEFA5CE-E360-4900-BD35-214F1292EC4C}" srcOrd="4" destOrd="0" presId="urn:microsoft.com/office/officeart/2008/layout/LinedList"/>
    <dgm:cxn modelId="{B7F111CA-BE2C-4DA3-8DAD-B537A3B4BB25}" type="presParOf" srcId="{8E0A4B36-ACE1-4047-854F-DFF714428C27}" destId="{9310B7C1-331A-4EE5-83B1-F5C3E1F73458}" srcOrd="5" destOrd="0" presId="urn:microsoft.com/office/officeart/2008/layout/LinedList"/>
    <dgm:cxn modelId="{884B90D6-5C79-42A2-9F94-0746158800F1}" type="presParOf" srcId="{9310B7C1-331A-4EE5-83B1-F5C3E1F73458}" destId="{9FFEBEA1-BB59-4800-A4B0-4E0409E1F8CB}" srcOrd="0" destOrd="0" presId="urn:microsoft.com/office/officeart/2008/layout/LinedList"/>
    <dgm:cxn modelId="{FE2EC143-EBED-4FF7-A53D-FE12D2FE9121}" type="presParOf" srcId="{9310B7C1-331A-4EE5-83B1-F5C3E1F73458}" destId="{5996B88F-E3A3-4D9E-B501-27730649446A}" srcOrd="1" destOrd="0" presId="urn:microsoft.com/office/officeart/2008/layout/LinedList"/>
    <dgm:cxn modelId="{39606064-332D-43C0-BA54-B8E50ACC3EF9}" type="presParOf" srcId="{8E0A4B36-ACE1-4047-854F-DFF714428C27}" destId="{7F89786B-26A6-42FE-B33D-98157A802592}" srcOrd="6" destOrd="0" presId="urn:microsoft.com/office/officeart/2008/layout/LinedList"/>
    <dgm:cxn modelId="{28E1650B-3A3C-48E6-8CB6-7411A3D30BE4}" type="presParOf" srcId="{8E0A4B36-ACE1-4047-854F-DFF714428C27}" destId="{AB0BE29A-20B2-44AD-BFE0-66836110D9BD}" srcOrd="7" destOrd="0" presId="urn:microsoft.com/office/officeart/2008/layout/LinedList"/>
    <dgm:cxn modelId="{ED2DA301-0C5F-4D36-9497-CF1DE7F69144}" type="presParOf" srcId="{AB0BE29A-20B2-44AD-BFE0-66836110D9BD}" destId="{7AA48D34-FE53-4F7A-9F69-5000646DDC0A}" srcOrd="0" destOrd="0" presId="urn:microsoft.com/office/officeart/2008/layout/LinedList"/>
    <dgm:cxn modelId="{491480FA-2DDB-4CCB-90EA-6890C366F646}" type="presParOf" srcId="{AB0BE29A-20B2-44AD-BFE0-66836110D9BD}" destId="{4FA20A51-FCDD-4FE9-AFAA-5CAA35C6639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901E1-4D3C-4397-B7C1-3CEE3DCE83A6}">
      <dsp:nvSpPr>
        <dsp:cNvPr id="0" name=""/>
        <dsp:cNvSpPr/>
      </dsp:nvSpPr>
      <dsp:spPr>
        <a:xfrm>
          <a:off x="0" y="0"/>
          <a:ext cx="4597400" cy="0"/>
        </a:xfrm>
        <a:prstGeom prst="lin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DA7652-506C-482C-B3ED-81FD3EDEF235}">
      <dsp:nvSpPr>
        <dsp:cNvPr id="0" name=""/>
        <dsp:cNvSpPr/>
      </dsp:nvSpPr>
      <dsp:spPr>
        <a:xfrm>
          <a:off x="0" y="0"/>
          <a:ext cx="4597400" cy="932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latin typeface="Tahoma" panose="020B0604030504040204" pitchFamily="34" charset="0"/>
              <a:ea typeface="Tahoma" panose="020B0604030504040204" pitchFamily="34" charset="0"/>
              <a:cs typeface="Tahoma" panose="020B0604030504040204" pitchFamily="34" charset="0"/>
            </a:rPr>
            <a:t>Project Goals and Objectives</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0" y="0"/>
        <a:ext cx="4597400" cy="932259"/>
      </dsp:txXfrm>
    </dsp:sp>
    <dsp:sp modelId="{02B6C256-2FE9-4AFF-8EFC-8B18D3C211B7}">
      <dsp:nvSpPr>
        <dsp:cNvPr id="0" name=""/>
        <dsp:cNvSpPr/>
      </dsp:nvSpPr>
      <dsp:spPr>
        <a:xfrm>
          <a:off x="0" y="932259"/>
          <a:ext cx="4597400" cy="0"/>
        </a:xfrm>
        <a:prstGeom prst="line">
          <a:avLst/>
        </a:prstGeom>
        <a:solidFill>
          <a:schemeClr val="accent5">
            <a:hueOff val="-3311292"/>
            <a:satOff val="13270"/>
            <a:lumOff val="2876"/>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327DA4-C790-4AD9-951F-81BD7C4F21EC}">
      <dsp:nvSpPr>
        <dsp:cNvPr id="0" name=""/>
        <dsp:cNvSpPr/>
      </dsp:nvSpPr>
      <dsp:spPr>
        <a:xfrm>
          <a:off x="0" y="932259"/>
          <a:ext cx="4597400" cy="932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a:latin typeface="Tahoma" panose="020B0604030504040204" pitchFamily="34" charset="0"/>
              <a:ea typeface="Tahoma" panose="020B0604030504040204" pitchFamily="34" charset="0"/>
              <a:cs typeface="Tahoma" panose="020B0604030504040204" pitchFamily="34" charset="0"/>
            </a:rPr>
            <a:t>Research Approach &amp; Tasks </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0" y="932259"/>
        <a:ext cx="4597400" cy="932259"/>
      </dsp:txXfrm>
    </dsp:sp>
    <dsp:sp modelId="{8AEFA5CE-E360-4900-BD35-214F1292EC4C}">
      <dsp:nvSpPr>
        <dsp:cNvPr id="0" name=""/>
        <dsp:cNvSpPr/>
      </dsp:nvSpPr>
      <dsp:spPr>
        <a:xfrm>
          <a:off x="0" y="1864518"/>
          <a:ext cx="4597400" cy="0"/>
        </a:xfrm>
        <a:prstGeom prst="line">
          <a:avLst/>
        </a:prstGeom>
        <a:solidFill>
          <a:schemeClr val="accent5">
            <a:hueOff val="-6622584"/>
            <a:satOff val="26541"/>
            <a:lumOff val="5752"/>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FEBEA1-BB59-4800-A4B0-4E0409E1F8CB}">
      <dsp:nvSpPr>
        <dsp:cNvPr id="0" name=""/>
        <dsp:cNvSpPr/>
      </dsp:nvSpPr>
      <dsp:spPr>
        <a:xfrm>
          <a:off x="0" y="1864518"/>
          <a:ext cx="4597400" cy="932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a:latin typeface="Tahoma" panose="020B0604030504040204" pitchFamily="34" charset="0"/>
              <a:ea typeface="Tahoma" panose="020B0604030504040204" pitchFamily="34" charset="0"/>
              <a:cs typeface="Tahoma" panose="020B0604030504040204" pitchFamily="34" charset="0"/>
            </a:rPr>
            <a:t>Topic 1: What is Equity?</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0" y="1864518"/>
        <a:ext cx="4597400" cy="932259"/>
      </dsp:txXfrm>
    </dsp:sp>
    <dsp:sp modelId="{7F89786B-26A6-42FE-B33D-98157A802592}">
      <dsp:nvSpPr>
        <dsp:cNvPr id="0" name=""/>
        <dsp:cNvSpPr/>
      </dsp:nvSpPr>
      <dsp:spPr>
        <a:xfrm>
          <a:off x="0" y="2796777"/>
          <a:ext cx="4597400" cy="0"/>
        </a:xfrm>
        <a:prstGeom prst="line">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A48D34-FE53-4F7A-9F69-5000646DDC0A}">
      <dsp:nvSpPr>
        <dsp:cNvPr id="0" name=""/>
        <dsp:cNvSpPr/>
      </dsp:nvSpPr>
      <dsp:spPr>
        <a:xfrm>
          <a:off x="0" y="2796777"/>
          <a:ext cx="4597400" cy="9322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a:latin typeface="Tahoma" panose="020B0604030504040204" pitchFamily="34" charset="0"/>
              <a:ea typeface="Tahoma" panose="020B0604030504040204" pitchFamily="34" charset="0"/>
              <a:cs typeface="Tahoma" panose="020B0604030504040204" pitchFamily="34" charset="0"/>
            </a:rPr>
            <a:t>Topic 2: How will community engagement occur?</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0" y="2796777"/>
        <a:ext cx="4597400" cy="93225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latin typeface="Franklin Gothic Book"/>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432EAA6-6605-E24A-B6F1-875F3DFD6C90}" type="datetimeFigureOut">
              <a:rPr lang="en-US" smtClean="0">
                <a:latin typeface="Franklin Gothic Book"/>
              </a:rPr>
              <a:t>11/15/2021</a:t>
            </a:fld>
            <a:endParaRPr lang="en-US">
              <a:latin typeface="Franklin Gothic Book"/>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latin typeface="Franklin Gothic Book"/>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1793CC0-49A3-5143-92B7-D6E6F07DD514}" type="slidenum">
              <a:rPr lang="en-US" smtClean="0">
                <a:latin typeface="Franklin Gothic Book"/>
              </a:rPr>
              <a:t>‹#›</a:t>
            </a:fld>
            <a:endParaRPr lang="en-US">
              <a:latin typeface="Franklin Gothic Book"/>
            </a:endParaRPr>
          </a:p>
        </p:txBody>
      </p:sp>
    </p:spTree>
    <p:extLst>
      <p:ext uri="{BB962C8B-B14F-4D97-AF65-F5344CB8AC3E}">
        <p14:creationId xmlns:p14="http://schemas.microsoft.com/office/powerpoint/2010/main" val="17019132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Franklin Gothic Book"/>
              </a:defRPr>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Franklin Gothic Book"/>
              </a:defRPr>
            </a:lvl1pPr>
          </a:lstStyle>
          <a:p>
            <a:fld id="{6ED4E2B3-6C4F-7149-A27E-CF9D03751AB5}" type="datetimeFigureOut">
              <a:rPr lang="en-US" smtClean="0"/>
              <a:pPr/>
              <a:t>11/15/2021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Franklin Gothic Book"/>
              </a:defRPr>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Franklin Gothic Book"/>
              </a:defRPr>
            </a:lvl1pPr>
          </a:lstStyle>
          <a:p>
            <a:fld id="{54536CA0-A20F-2644-BDEF-FE899B2BD1C5}" type="slidenum">
              <a:rPr lang="en-US" smtClean="0"/>
              <a:pPr/>
              <a:t>‹#›</a:t>
            </a:fld>
            <a:endParaRPr lang="en-US"/>
          </a:p>
        </p:txBody>
      </p:sp>
    </p:spTree>
    <p:extLst>
      <p:ext uri="{BB962C8B-B14F-4D97-AF65-F5344CB8AC3E}">
        <p14:creationId xmlns:p14="http://schemas.microsoft.com/office/powerpoint/2010/main" val="3339249771"/>
      </p:ext>
    </p:extLst>
  </p:cSld>
  <p:clrMap bg1="lt1" tx1="dk1" bg2="lt2" tx2="dk2" accent1="accent1" accent2="accent2" accent3="accent3" accent4="accent4" accent5="accent5" accent6="accent6" hlink="hlink" folHlink="folHlink"/>
  <p:hf sldNum="0" hdr="0" ftr="0" dt="0"/>
  <p:notesStyle>
    <a:lvl1pPr marL="0" algn="l" defTabSz="457200" rtl="0" eaLnBrk="1" latinLnBrk="0" hangingPunct="1">
      <a:defRPr sz="1200" kern="1200">
        <a:solidFill>
          <a:schemeClr val="tx1"/>
        </a:solidFill>
        <a:latin typeface="Franklin Gothic Book"/>
        <a:ea typeface="+mn-ea"/>
        <a:cs typeface="+mn-cs"/>
      </a:defRPr>
    </a:lvl1pPr>
    <a:lvl2pPr marL="457200" algn="l" defTabSz="457200" rtl="0" eaLnBrk="1" latinLnBrk="0" hangingPunct="1">
      <a:defRPr sz="1200" kern="1200">
        <a:solidFill>
          <a:schemeClr val="tx1"/>
        </a:solidFill>
        <a:latin typeface="Franklin Gothic Book"/>
        <a:ea typeface="+mn-ea"/>
        <a:cs typeface="+mn-cs"/>
      </a:defRPr>
    </a:lvl2pPr>
    <a:lvl3pPr marL="914400" algn="l" defTabSz="457200" rtl="0" eaLnBrk="1" latinLnBrk="0" hangingPunct="1">
      <a:defRPr sz="1200" kern="1200">
        <a:solidFill>
          <a:schemeClr val="tx1"/>
        </a:solidFill>
        <a:latin typeface="Franklin Gothic Book"/>
        <a:ea typeface="+mn-ea"/>
        <a:cs typeface="+mn-cs"/>
      </a:defRPr>
    </a:lvl3pPr>
    <a:lvl4pPr marL="1371600" algn="l" defTabSz="457200" rtl="0" eaLnBrk="1" latinLnBrk="0" hangingPunct="1">
      <a:defRPr sz="1200" kern="1200">
        <a:solidFill>
          <a:schemeClr val="tx1"/>
        </a:solidFill>
        <a:latin typeface="Franklin Gothic Book"/>
        <a:ea typeface="+mn-ea"/>
        <a:cs typeface="+mn-cs"/>
      </a:defRPr>
    </a:lvl4pPr>
    <a:lvl5pPr marL="1828800" algn="l" defTabSz="457200" rtl="0" eaLnBrk="1" latinLnBrk="0" hangingPunct="1">
      <a:defRPr sz="1200" kern="1200">
        <a:solidFill>
          <a:schemeClr val="tx1"/>
        </a:solidFill>
        <a:latin typeface="Franklin Gothic Book"/>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ce.com/residential/energy-education-centers/Foodservice-Technology-Center?from=ftc"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B67BDF7-E776-6644-B0FD-0131F7606DCF}" type="slidenum">
              <a:rPr kumimoji="0" lang="en-US" sz="1200" b="0" i="0" u="none" strike="noStrike" kern="1200" cap="none" spc="0" normalizeH="0" baseline="0" noProof="0" smtClean="0">
                <a:ln>
                  <a:noFill/>
                </a:ln>
                <a:solidFill>
                  <a:prstClr val="black"/>
                </a:solidFill>
                <a:effectLst/>
                <a:uLnTx/>
                <a:uFillTx/>
                <a:latin typeface="Franklin Gothic Book"/>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Franklin Gothic Book"/>
              <a:ea typeface="+mn-ea"/>
              <a:cs typeface="+mn-cs"/>
            </a:endParaRPr>
          </a:p>
        </p:txBody>
      </p:sp>
    </p:spTree>
    <p:extLst>
      <p:ext uri="{BB962C8B-B14F-4D97-AF65-F5344CB8AC3E}">
        <p14:creationId xmlns:p14="http://schemas.microsoft.com/office/powerpoint/2010/main" val="1268407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Foodservice Technology Center (sce.com)</a:t>
            </a:r>
            <a:endParaRPr lang="en-US"/>
          </a:p>
        </p:txBody>
      </p:sp>
    </p:spTree>
    <p:extLst>
      <p:ext uri="{BB962C8B-B14F-4D97-AF65-F5344CB8AC3E}">
        <p14:creationId xmlns:p14="http://schemas.microsoft.com/office/powerpoint/2010/main" val="1535619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82573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with portrait image">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0" y="0"/>
            <a:ext cx="4572000" cy="5143500"/>
          </a:xfrm>
          <a:noFill/>
          <a:ln>
            <a:noFill/>
          </a:ln>
        </p:spPr>
        <p:txBody>
          <a:bodyPr lIns="274320" tIns="731520" anchor="t" anchorCtr="0"/>
          <a:lstStyle>
            <a:lvl1pPr algn="l">
              <a:defRPr>
                <a:solidFill>
                  <a:schemeClr val="bg1"/>
                </a:solidFill>
                <a:latin typeface="Franklin Gothic Book" panose="020B0503020102020204" pitchFamily="34" charset="0"/>
              </a:defRPr>
            </a:lvl1pPr>
          </a:lstStyle>
          <a:p>
            <a:r>
              <a:rPr lang="en-US"/>
              <a:t>Click to edit Master title style</a:t>
            </a:r>
          </a:p>
        </p:txBody>
      </p:sp>
      <p:sp>
        <p:nvSpPr>
          <p:cNvPr id="4" name="Picture Placeholder 37"/>
          <p:cNvSpPr>
            <a:spLocks noGrp="1"/>
          </p:cNvSpPr>
          <p:nvPr>
            <p:ph type="pic" sz="quarter" idx="14"/>
          </p:nvPr>
        </p:nvSpPr>
        <p:spPr>
          <a:xfrm>
            <a:off x="4572000" y="-20574"/>
            <a:ext cx="4572000" cy="5164074"/>
          </a:xfrm>
          <a:prstGeom prst="rect">
            <a:avLst/>
          </a:prstGeom>
          <a:solidFill>
            <a:srgbClr val="FFFFFF"/>
          </a:solidFill>
        </p:spPr>
        <p:txBody>
          <a:bodyPr/>
          <a:lstStyle>
            <a:lvl1pPr>
              <a:defRPr>
                <a:latin typeface="Franklin Gothic Book" panose="020B0503020102020204" pitchFamily="34" charset="0"/>
              </a:defRPr>
            </a:lvl1pPr>
          </a:lstStyle>
          <a:p>
            <a:r>
              <a:rPr lang="en-US"/>
              <a:t>Click icon to add picture</a:t>
            </a:r>
          </a:p>
        </p:txBody>
      </p:sp>
      <p:sp>
        <p:nvSpPr>
          <p:cNvPr id="15" name="Subtitle 2"/>
          <p:cNvSpPr>
            <a:spLocks noGrp="1"/>
          </p:cNvSpPr>
          <p:nvPr>
            <p:ph type="subTitle" idx="1"/>
          </p:nvPr>
        </p:nvSpPr>
        <p:spPr>
          <a:xfrm>
            <a:off x="181294" y="2192219"/>
            <a:ext cx="4014583" cy="1314450"/>
          </a:xfrm>
          <a:prstGeom prst="rect">
            <a:avLst/>
          </a:prstGeom>
        </p:spPr>
        <p:txBody>
          <a:bodyPr>
            <a:normAutofit/>
          </a:bodyPr>
          <a:lstStyle>
            <a:lvl1pPr marL="0" indent="0" algn="l">
              <a:buNone/>
              <a:defRPr sz="2400">
                <a:solidFill>
                  <a:schemeClr val="bg1"/>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399376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Plain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83507"/>
            <a:ext cx="7772400" cy="1102519"/>
          </a:xfrm>
        </p:spPr>
        <p:txBody>
          <a:bodyPr/>
          <a:lstStyle>
            <a:lvl1pPr>
              <a:defRPr>
                <a:latin typeface="Franklin Gothic Book" panose="020B0503020102020204" pitchFamily="34" charset="0"/>
              </a:defRPr>
            </a:lvl1pPr>
          </a:lstStyle>
          <a:p>
            <a:r>
              <a:rPr lang="en-US"/>
              <a:t>Click to edit Master title style</a:t>
            </a:r>
          </a:p>
        </p:txBody>
      </p:sp>
      <p:sp>
        <p:nvSpPr>
          <p:cNvPr id="3" name="Subtitle 2"/>
          <p:cNvSpPr>
            <a:spLocks noGrp="1"/>
          </p:cNvSpPr>
          <p:nvPr>
            <p:ph type="subTitle" idx="1"/>
          </p:nvPr>
        </p:nvSpPr>
        <p:spPr>
          <a:xfrm>
            <a:off x="1371600" y="2700338"/>
            <a:ext cx="6400800" cy="1314450"/>
          </a:xfrm>
          <a:prstGeom prst="rect">
            <a:avLst/>
          </a:prstGeom>
        </p:spPr>
        <p:txBody>
          <a:bodyPr/>
          <a:lstStyle>
            <a:lvl1pPr marL="0" indent="0" algn="ctr">
              <a:buNone/>
              <a:defRPr>
                <a:solidFill>
                  <a:srgbClr val="000000"/>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6" name="Picture 5">
            <a:extLst>
              <a:ext uri="{FF2B5EF4-FFF2-40B4-BE49-F238E27FC236}">
                <a16:creationId xmlns:a16="http://schemas.microsoft.com/office/drawing/2014/main" id="{C2C1F3EC-CB3A-6A4D-9116-09807CDF4DB7}"/>
              </a:ext>
            </a:extLst>
          </p:cNvPr>
          <p:cNvPicPr>
            <a:picLocks noChangeAspect="1"/>
          </p:cNvPicPr>
          <p:nvPr userDrawn="1"/>
        </p:nvPicPr>
        <p:blipFill>
          <a:blip r:embed="rId2"/>
          <a:stretch>
            <a:fillRect/>
          </a:stretch>
        </p:blipFill>
        <p:spPr>
          <a:xfrm>
            <a:off x="3182491" y="4148391"/>
            <a:ext cx="2757589" cy="650584"/>
          </a:xfrm>
          <a:prstGeom prst="rect">
            <a:avLst/>
          </a:prstGeom>
        </p:spPr>
      </p:pic>
    </p:spTree>
    <p:extLst>
      <p:ext uri="{BB962C8B-B14F-4D97-AF65-F5344CB8AC3E}">
        <p14:creationId xmlns:p14="http://schemas.microsoft.com/office/powerpoint/2010/main" val="4086672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605D57B1-D87D-4D1D-9B2C-68E38A53FB1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10FF706C-4E4B-473A-AE43-F127892C6980}"/>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36F94B6-A5B1-49F8-AD08-D71F27D3A656}"/>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ext Placeholder 3"/>
          <p:cNvSpPr>
            <a:spLocks noGrp="1"/>
          </p:cNvSpPr>
          <p:nvPr>
            <p:ph type="body" sz="quarter" idx="10"/>
          </p:nvPr>
        </p:nvSpPr>
        <p:spPr>
          <a:xfrm>
            <a:off x="457200" y="1063230"/>
            <a:ext cx="8229602" cy="3426972"/>
          </a:xfrm>
          <a:prstGeom prst="rect">
            <a:avLst/>
          </a:prstGeom>
        </p:spPr>
        <p:txBody>
          <a:bodyPr anchor="t" anchorCtr="0"/>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6303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BC23461D-8C8C-4555-9CBD-E76F8588668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r>
              <a:rPr lang="en-US" sz="1200"/>
              <a:t> </a:t>
            </a: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7" name="Picture 6">
            <a:extLst>
              <a:ext uri="{FF2B5EF4-FFF2-40B4-BE49-F238E27FC236}">
                <a16:creationId xmlns:a16="http://schemas.microsoft.com/office/drawing/2014/main" id="{167C2590-7250-4FFD-BB73-30AC4B739B12}"/>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8" name="TextBox 7">
            <a:extLst>
              <a:ext uri="{FF2B5EF4-FFF2-40B4-BE49-F238E27FC236}">
                <a16:creationId xmlns:a16="http://schemas.microsoft.com/office/drawing/2014/main" id="{B75DE448-DDF5-4971-AD0A-7F913EE8ADCB}"/>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hart Placeholder 3"/>
          <p:cNvSpPr>
            <a:spLocks noGrp="1"/>
          </p:cNvSpPr>
          <p:nvPr>
            <p:ph type="chart" sz="quarter" idx="10"/>
          </p:nvPr>
        </p:nvSpPr>
        <p:spPr>
          <a:xfrm>
            <a:off x="457200" y="1063229"/>
            <a:ext cx="8686800" cy="3426972"/>
          </a:xfrm>
          <a:prstGeom prst="rect">
            <a:avLst/>
          </a:prstGeom>
        </p:spPr>
        <p:txBody>
          <a:bodyPr/>
          <a:lstStyle>
            <a:lvl1pPr>
              <a:defRPr>
                <a:latin typeface="Franklin Gothic Book" panose="020B0503020102020204" pitchFamily="34" charset="0"/>
              </a:defRPr>
            </a:lvl1pPr>
          </a:lstStyle>
          <a:p>
            <a:r>
              <a:rPr lang="en-US"/>
              <a:t>Click icon to add chart</a:t>
            </a:r>
          </a:p>
        </p:txBody>
      </p:sp>
    </p:spTree>
    <p:extLst>
      <p:ext uri="{BB962C8B-B14F-4D97-AF65-F5344CB8AC3E}">
        <p14:creationId xmlns:p14="http://schemas.microsoft.com/office/powerpoint/2010/main" val="2072595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83C0E5B-B746-4023-A267-0D52B2421BF0}"/>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9C48597C-C7B9-4E7D-9693-AE61E3839DE7}"/>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1C022BA4-B3D4-45FD-B2C6-7EB098E5000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able Placeholder 3"/>
          <p:cNvSpPr>
            <a:spLocks noGrp="1"/>
          </p:cNvSpPr>
          <p:nvPr>
            <p:ph type="tbl" sz="quarter" idx="10"/>
          </p:nvPr>
        </p:nvSpPr>
        <p:spPr>
          <a:xfrm>
            <a:off x="457200" y="1063228"/>
            <a:ext cx="8229600" cy="3426973"/>
          </a:xfrm>
          <a:prstGeom prst="rect">
            <a:avLst/>
          </a:prstGeom>
        </p:spPr>
        <p:txBody>
          <a:bodyPr/>
          <a:lstStyle>
            <a:lvl1pPr>
              <a:defRPr>
                <a:latin typeface="Franklin Gothic Book" panose="020B0503020102020204" pitchFamily="34" charset="0"/>
              </a:defRPr>
            </a:lvl1pPr>
          </a:lstStyle>
          <a:p>
            <a:r>
              <a:rPr lang="en-US"/>
              <a:t>Click icon to add table</a:t>
            </a:r>
          </a:p>
        </p:txBody>
      </p:sp>
    </p:spTree>
    <p:extLst>
      <p:ext uri="{BB962C8B-B14F-4D97-AF65-F5344CB8AC3E}">
        <p14:creationId xmlns:p14="http://schemas.microsoft.com/office/powerpoint/2010/main" val="688790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3091D81-38F2-477D-A891-8F721F2F2C61}"/>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49FA59FC-325F-49BE-922F-355C156AE7E8}"/>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FC68899-2822-4B9A-9D71-0B261E3826C5}"/>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SmartArt Placeholder 3"/>
          <p:cNvSpPr>
            <a:spLocks noGrp="1"/>
          </p:cNvSpPr>
          <p:nvPr>
            <p:ph type="dgm" sz="quarter" idx="10"/>
          </p:nvPr>
        </p:nvSpPr>
        <p:spPr>
          <a:xfrm>
            <a:off x="457200" y="1063229"/>
            <a:ext cx="8229600" cy="3426972"/>
          </a:xfrm>
          <a:prstGeom prst="rect">
            <a:avLst/>
          </a:prstGeom>
        </p:spPr>
        <p:txBody>
          <a:bodyPr/>
          <a:lstStyle>
            <a:lvl1pPr>
              <a:defRPr>
                <a:latin typeface="Franklin Gothic Book" panose="020B0503020102020204" pitchFamily="34" charset="0"/>
              </a:defRPr>
            </a:lvl1pPr>
          </a:lstStyle>
          <a:p>
            <a:r>
              <a:rPr lang="en-US"/>
              <a:t>Click icon to add SmartArt graphic</a:t>
            </a:r>
          </a:p>
        </p:txBody>
      </p:sp>
    </p:spTree>
    <p:extLst>
      <p:ext uri="{BB962C8B-B14F-4D97-AF65-F5344CB8AC3E}">
        <p14:creationId xmlns:p14="http://schemas.microsoft.com/office/powerpoint/2010/main" val="4157695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4" name="Content Placeholder 3"/>
          <p:cNvSpPr>
            <a:spLocks noGrp="1"/>
          </p:cNvSpPr>
          <p:nvPr>
            <p:ph sz="half" idx="2"/>
          </p:nvPr>
        </p:nvSpPr>
        <p:spPr>
          <a:xfrm>
            <a:off x="4648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Box 4">
            <a:extLst>
              <a:ext uri="{FF2B5EF4-FFF2-40B4-BE49-F238E27FC236}">
                <a16:creationId xmlns:a16="http://schemas.microsoft.com/office/drawing/2014/main" id="{75C2F95F-6D44-4ECC-A7EC-A1EF3AB62FA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318E6864-89CA-471B-9958-814AA75DCF5B}"/>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CB145950-4E73-4B85-A50D-191A8893AC24}"/>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p:cNvSpPr>
            <a:spLocks noGrp="1"/>
          </p:cNvSpPr>
          <p:nvPr>
            <p:ph sz="half" idx="1"/>
          </p:nvPr>
        </p:nvSpPr>
        <p:spPr>
          <a:xfrm>
            <a:off x="457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3265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atin typeface="+mn-lt"/>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0C8254A0-C837-419E-A1F4-3C5FC820CDF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C2BA96B6-D4BE-41D8-A5CD-84A3C483D455}"/>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E64CEA79-8A01-4771-BAA6-62CA10A2424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ontent Placeholder 3"/>
          <p:cNvSpPr>
            <a:spLocks noGrp="1"/>
          </p:cNvSpPr>
          <p:nvPr>
            <p:ph sz="half" idx="2"/>
          </p:nvPr>
        </p:nvSpPr>
        <p:spPr>
          <a:xfrm>
            <a:off x="457200" y="1631156"/>
            <a:ext cx="4040188"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87093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4FF6E48-22D8-E74D-9D55-130FBA5F831D}"/>
              </a:ext>
            </a:extLst>
          </p:cNvPr>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4EE17B25-02C2-4BE1-BCC7-5C9CF9F7B59E}"/>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93B29322-970A-4FC8-B5E5-C7A81D1611D6}"/>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962D8A86-DFC2-4AB4-9F8A-406E52D177E0}"/>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a:extLst>
              <a:ext uri="{FF2B5EF4-FFF2-40B4-BE49-F238E27FC236}">
                <a16:creationId xmlns:a16="http://schemas.microsoft.com/office/drawing/2014/main" id="{6029D9A7-E90E-4CB2-9699-8F30812FD6BA}"/>
              </a:ext>
            </a:extLst>
          </p:cNvPr>
          <p:cNvSpPr>
            <a:spLocks noGrp="1"/>
          </p:cNvSpPr>
          <p:nvPr>
            <p:ph idx="1"/>
          </p:nvPr>
        </p:nvSpPr>
        <p:spPr>
          <a:xfrm>
            <a:off x="457200" y="1063230"/>
            <a:ext cx="8229600" cy="3426972"/>
          </a:xfrm>
        </p:spPr>
        <p:txBody>
          <a:bodyPr/>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068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1_Ending Logo Slide">
    <p:spTree>
      <p:nvGrpSpPr>
        <p:cNvPr id="1" name=""/>
        <p:cNvGrpSpPr/>
        <p:nvPr/>
      </p:nvGrpSpPr>
      <p:grpSpPr>
        <a:xfrm>
          <a:off x="0" y="0"/>
          <a:ext cx="0" cy="0"/>
          <a:chOff x="0" y="0"/>
          <a:chExt cx="0" cy="0"/>
        </a:xfrm>
      </p:grpSpPr>
      <p:pic>
        <p:nvPicPr>
          <p:cNvPr id="3" name="Picture 5" descr="randcorp267.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32239" y="1758951"/>
            <a:ext cx="1336675" cy="13366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851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tle slide with portrait image">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0" y="0"/>
            <a:ext cx="4572000" cy="5143500"/>
          </a:xfrm>
          <a:noFill/>
          <a:ln>
            <a:noFill/>
          </a:ln>
        </p:spPr>
        <p:txBody>
          <a:bodyPr lIns="274320" tIns="731520" anchor="t" anchorCtr="0"/>
          <a:lstStyle>
            <a:lvl1pPr algn="l">
              <a:defRPr>
                <a:solidFill>
                  <a:schemeClr val="bg1"/>
                </a:solidFill>
                <a:latin typeface="Franklin Gothic Book" panose="020B0503020102020204" pitchFamily="34" charset="0"/>
              </a:defRPr>
            </a:lvl1pPr>
          </a:lstStyle>
          <a:p>
            <a:r>
              <a:rPr lang="en-US"/>
              <a:t>Click to edit Master title style</a:t>
            </a:r>
          </a:p>
        </p:txBody>
      </p:sp>
      <p:sp>
        <p:nvSpPr>
          <p:cNvPr id="4" name="Picture Placeholder 37"/>
          <p:cNvSpPr>
            <a:spLocks noGrp="1"/>
          </p:cNvSpPr>
          <p:nvPr>
            <p:ph type="pic" sz="quarter" idx="14"/>
          </p:nvPr>
        </p:nvSpPr>
        <p:spPr>
          <a:xfrm>
            <a:off x="4572000" y="-20574"/>
            <a:ext cx="4572000" cy="5164074"/>
          </a:xfrm>
          <a:prstGeom prst="rect">
            <a:avLst/>
          </a:prstGeom>
          <a:solidFill>
            <a:srgbClr val="FFFFFF"/>
          </a:solidFill>
        </p:spPr>
        <p:txBody>
          <a:bodyPr/>
          <a:lstStyle>
            <a:lvl1pPr>
              <a:defRPr>
                <a:latin typeface="Franklin Gothic Book" panose="020B0503020102020204" pitchFamily="34" charset="0"/>
              </a:defRPr>
            </a:lvl1pPr>
          </a:lstStyle>
          <a:p>
            <a:r>
              <a:rPr lang="en-US"/>
              <a:t>Click icon to add picture</a:t>
            </a:r>
          </a:p>
        </p:txBody>
      </p:sp>
      <p:sp>
        <p:nvSpPr>
          <p:cNvPr id="15" name="Subtitle 2"/>
          <p:cNvSpPr>
            <a:spLocks noGrp="1"/>
          </p:cNvSpPr>
          <p:nvPr>
            <p:ph type="subTitle" idx="1"/>
          </p:nvPr>
        </p:nvSpPr>
        <p:spPr>
          <a:xfrm>
            <a:off x="181294" y="2192219"/>
            <a:ext cx="4014583" cy="1314450"/>
          </a:xfrm>
          <a:prstGeom prst="rect">
            <a:avLst/>
          </a:prstGeom>
        </p:spPr>
        <p:txBody>
          <a:bodyPr>
            <a:normAutofit/>
          </a:bodyPr>
          <a:lstStyle>
            <a:lvl1pPr marL="0" indent="0" algn="l">
              <a:buNone/>
              <a:defRPr sz="2400">
                <a:solidFill>
                  <a:schemeClr val="bg1"/>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20269918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Plain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83507"/>
            <a:ext cx="7772400" cy="1102519"/>
          </a:xfrm>
        </p:spPr>
        <p:txBody>
          <a:bodyPr/>
          <a:lstStyle>
            <a:lvl1pPr>
              <a:defRPr>
                <a:latin typeface="Franklin Gothic Book" panose="020B0503020102020204" pitchFamily="34" charset="0"/>
              </a:defRPr>
            </a:lvl1pPr>
          </a:lstStyle>
          <a:p>
            <a:r>
              <a:rPr lang="en-US"/>
              <a:t>Click to edit Master title style</a:t>
            </a:r>
          </a:p>
        </p:txBody>
      </p:sp>
      <p:sp>
        <p:nvSpPr>
          <p:cNvPr id="3" name="Subtitle 2"/>
          <p:cNvSpPr>
            <a:spLocks noGrp="1"/>
          </p:cNvSpPr>
          <p:nvPr>
            <p:ph type="subTitle" idx="1"/>
          </p:nvPr>
        </p:nvSpPr>
        <p:spPr>
          <a:xfrm>
            <a:off x="1371600" y="2700338"/>
            <a:ext cx="6400800" cy="1314450"/>
          </a:xfrm>
          <a:prstGeom prst="rect">
            <a:avLst/>
          </a:prstGeom>
        </p:spPr>
        <p:txBody>
          <a:bodyPr/>
          <a:lstStyle>
            <a:lvl1pPr marL="0" indent="0" algn="ctr">
              <a:buNone/>
              <a:defRPr>
                <a:solidFill>
                  <a:srgbClr val="000000"/>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6" name="Picture 5">
            <a:extLst>
              <a:ext uri="{FF2B5EF4-FFF2-40B4-BE49-F238E27FC236}">
                <a16:creationId xmlns:a16="http://schemas.microsoft.com/office/drawing/2014/main" id="{C2C1F3EC-CB3A-6A4D-9116-09807CDF4DB7}"/>
              </a:ext>
            </a:extLst>
          </p:cNvPr>
          <p:cNvPicPr>
            <a:picLocks noChangeAspect="1"/>
          </p:cNvPicPr>
          <p:nvPr userDrawn="1"/>
        </p:nvPicPr>
        <p:blipFill>
          <a:blip r:embed="rId2"/>
          <a:stretch>
            <a:fillRect/>
          </a:stretch>
        </p:blipFill>
        <p:spPr>
          <a:xfrm>
            <a:off x="3182491" y="4148391"/>
            <a:ext cx="2757589" cy="650584"/>
          </a:xfrm>
          <a:prstGeom prst="rect">
            <a:avLst/>
          </a:prstGeom>
        </p:spPr>
      </p:pic>
    </p:spTree>
    <p:extLst>
      <p:ext uri="{BB962C8B-B14F-4D97-AF65-F5344CB8AC3E}">
        <p14:creationId xmlns:p14="http://schemas.microsoft.com/office/powerpoint/2010/main" val="3501927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605D57B1-D87D-4D1D-9B2C-68E38A53FB1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10FF706C-4E4B-473A-AE43-F127892C6980}"/>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36F94B6-A5B1-49F8-AD08-D71F27D3A656}"/>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ext Placeholder 3"/>
          <p:cNvSpPr>
            <a:spLocks noGrp="1"/>
          </p:cNvSpPr>
          <p:nvPr>
            <p:ph type="body" sz="quarter" idx="10"/>
          </p:nvPr>
        </p:nvSpPr>
        <p:spPr>
          <a:xfrm>
            <a:off x="457200" y="1063230"/>
            <a:ext cx="8229602" cy="3426972"/>
          </a:xfrm>
          <a:prstGeom prst="rect">
            <a:avLst/>
          </a:prstGeom>
        </p:spPr>
        <p:txBody>
          <a:bodyPr anchor="t" anchorCtr="0"/>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5755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BC23461D-8C8C-4555-9CBD-E76F8588668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r>
              <a:rPr lang="en-US" sz="1200"/>
              <a:t> </a:t>
            </a: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7" name="Picture 6">
            <a:extLst>
              <a:ext uri="{FF2B5EF4-FFF2-40B4-BE49-F238E27FC236}">
                <a16:creationId xmlns:a16="http://schemas.microsoft.com/office/drawing/2014/main" id="{167C2590-7250-4FFD-BB73-30AC4B739B12}"/>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8" name="TextBox 7">
            <a:extLst>
              <a:ext uri="{FF2B5EF4-FFF2-40B4-BE49-F238E27FC236}">
                <a16:creationId xmlns:a16="http://schemas.microsoft.com/office/drawing/2014/main" id="{B75DE448-DDF5-4971-AD0A-7F913EE8ADCB}"/>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hart Placeholder 3"/>
          <p:cNvSpPr>
            <a:spLocks noGrp="1"/>
          </p:cNvSpPr>
          <p:nvPr>
            <p:ph type="chart" sz="quarter" idx="10"/>
          </p:nvPr>
        </p:nvSpPr>
        <p:spPr>
          <a:xfrm>
            <a:off x="457200" y="1063229"/>
            <a:ext cx="8686800" cy="3426972"/>
          </a:xfrm>
          <a:prstGeom prst="rect">
            <a:avLst/>
          </a:prstGeom>
        </p:spPr>
        <p:txBody>
          <a:bodyPr/>
          <a:lstStyle>
            <a:lvl1pPr>
              <a:defRPr>
                <a:latin typeface="Franklin Gothic Book" panose="020B0503020102020204" pitchFamily="34" charset="0"/>
              </a:defRPr>
            </a:lvl1pPr>
          </a:lstStyle>
          <a:p>
            <a:r>
              <a:rPr lang="en-US"/>
              <a:t>Click icon to add chart</a:t>
            </a:r>
          </a:p>
        </p:txBody>
      </p:sp>
    </p:spTree>
    <p:extLst>
      <p:ext uri="{BB962C8B-B14F-4D97-AF65-F5344CB8AC3E}">
        <p14:creationId xmlns:p14="http://schemas.microsoft.com/office/powerpoint/2010/main" val="3465299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83C0E5B-B746-4023-A267-0D52B2421BF0}"/>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9C48597C-C7B9-4E7D-9693-AE61E3839DE7}"/>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1C022BA4-B3D4-45FD-B2C6-7EB098E5000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able Placeholder 3"/>
          <p:cNvSpPr>
            <a:spLocks noGrp="1"/>
          </p:cNvSpPr>
          <p:nvPr>
            <p:ph type="tbl" sz="quarter" idx="10"/>
          </p:nvPr>
        </p:nvSpPr>
        <p:spPr>
          <a:xfrm>
            <a:off x="457200" y="1063228"/>
            <a:ext cx="8229600" cy="3426973"/>
          </a:xfrm>
          <a:prstGeom prst="rect">
            <a:avLst/>
          </a:prstGeom>
        </p:spPr>
        <p:txBody>
          <a:bodyPr/>
          <a:lstStyle>
            <a:lvl1pPr>
              <a:defRPr>
                <a:latin typeface="Franklin Gothic Book" panose="020B0503020102020204" pitchFamily="34" charset="0"/>
              </a:defRPr>
            </a:lvl1pPr>
          </a:lstStyle>
          <a:p>
            <a:r>
              <a:rPr lang="en-US"/>
              <a:t>Click icon to add table</a:t>
            </a:r>
          </a:p>
        </p:txBody>
      </p:sp>
    </p:spTree>
    <p:extLst>
      <p:ext uri="{BB962C8B-B14F-4D97-AF65-F5344CB8AC3E}">
        <p14:creationId xmlns:p14="http://schemas.microsoft.com/office/powerpoint/2010/main" val="4283451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3091D81-38F2-477D-A891-8F721F2F2C61}"/>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49FA59FC-325F-49BE-922F-355C156AE7E8}"/>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FC68899-2822-4B9A-9D71-0B261E3826C5}"/>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SmartArt Placeholder 3"/>
          <p:cNvSpPr>
            <a:spLocks noGrp="1"/>
          </p:cNvSpPr>
          <p:nvPr>
            <p:ph type="dgm" sz="quarter" idx="10"/>
          </p:nvPr>
        </p:nvSpPr>
        <p:spPr>
          <a:xfrm>
            <a:off x="457200" y="1063229"/>
            <a:ext cx="8229600" cy="3426972"/>
          </a:xfrm>
          <a:prstGeom prst="rect">
            <a:avLst/>
          </a:prstGeom>
        </p:spPr>
        <p:txBody>
          <a:bodyPr/>
          <a:lstStyle>
            <a:lvl1pPr>
              <a:defRPr>
                <a:latin typeface="Franklin Gothic Book" panose="020B0503020102020204" pitchFamily="34" charset="0"/>
              </a:defRPr>
            </a:lvl1pPr>
          </a:lstStyle>
          <a:p>
            <a:r>
              <a:rPr lang="en-US"/>
              <a:t>Click icon to add SmartArt graphic</a:t>
            </a:r>
          </a:p>
        </p:txBody>
      </p:sp>
    </p:spTree>
    <p:extLst>
      <p:ext uri="{BB962C8B-B14F-4D97-AF65-F5344CB8AC3E}">
        <p14:creationId xmlns:p14="http://schemas.microsoft.com/office/powerpoint/2010/main" val="173731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4" name="Content Placeholder 3"/>
          <p:cNvSpPr>
            <a:spLocks noGrp="1"/>
          </p:cNvSpPr>
          <p:nvPr>
            <p:ph sz="half" idx="2"/>
          </p:nvPr>
        </p:nvSpPr>
        <p:spPr>
          <a:xfrm>
            <a:off x="4648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Box 4">
            <a:extLst>
              <a:ext uri="{FF2B5EF4-FFF2-40B4-BE49-F238E27FC236}">
                <a16:creationId xmlns:a16="http://schemas.microsoft.com/office/drawing/2014/main" id="{75C2F95F-6D44-4ECC-A7EC-A1EF3AB62FA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318E6864-89CA-471B-9958-814AA75DCF5B}"/>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CB145950-4E73-4B85-A50D-191A8893AC24}"/>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p:cNvSpPr>
            <a:spLocks noGrp="1"/>
          </p:cNvSpPr>
          <p:nvPr>
            <p:ph sz="half" idx="1"/>
          </p:nvPr>
        </p:nvSpPr>
        <p:spPr>
          <a:xfrm>
            <a:off x="457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796174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atin typeface="+mn-lt"/>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0C8254A0-C837-419E-A1F4-3C5FC820CDF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C2BA96B6-D4BE-41D8-A5CD-84A3C483D455}"/>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E64CEA79-8A01-4771-BAA6-62CA10A2424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ontent Placeholder 3"/>
          <p:cNvSpPr>
            <a:spLocks noGrp="1"/>
          </p:cNvSpPr>
          <p:nvPr>
            <p:ph sz="half" idx="2"/>
          </p:nvPr>
        </p:nvSpPr>
        <p:spPr>
          <a:xfrm>
            <a:off x="457200" y="1631156"/>
            <a:ext cx="4040188"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76369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4FF6E48-22D8-E74D-9D55-130FBA5F831D}"/>
              </a:ext>
            </a:extLst>
          </p:cNvPr>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4EE17B25-02C2-4BE1-BCC7-5C9CF9F7B59E}"/>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93B29322-970A-4FC8-B5E5-C7A81D1611D6}"/>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962D8A86-DFC2-4AB4-9F8A-406E52D177E0}"/>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a:extLst>
              <a:ext uri="{FF2B5EF4-FFF2-40B4-BE49-F238E27FC236}">
                <a16:creationId xmlns:a16="http://schemas.microsoft.com/office/drawing/2014/main" id="{6029D9A7-E90E-4CB2-9699-8F30812FD6BA}"/>
              </a:ext>
            </a:extLst>
          </p:cNvPr>
          <p:cNvSpPr>
            <a:spLocks noGrp="1"/>
          </p:cNvSpPr>
          <p:nvPr>
            <p:ph idx="1"/>
          </p:nvPr>
        </p:nvSpPr>
        <p:spPr>
          <a:xfrm>
            <a:off x="457200" y="1063230"/>
            <a:ext cx="8229600" cy="3426972"/>
          </a:xfrm>
        </p:spPr>
        <p:txBody>
          <a:bodyPr/>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062973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Ending Logo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100473-4E18-114E-B08D-F030DC603222}"/>
              </a:ext>
            </a:extLst>
          </p:cNvPr>
          <p:cNvPicPr>
            <a:picLocks noChangeAspect="1"/>
          </p:cNvPicPr>
          <p:nvPr userDrawn="1"/>
        </p:nvPicPr>
        <p:blipFill>
          <a:blip r:embed="rId2"/>
          <a:stretch>
            <a:fillRect/>
          </a:stretch>
        </p:blipFill>
        <p:spPr>
          <a:xfrm>
            <a:off x="2432495" y="1876426"/>
            <a:ext cx="4272651" cy="1008025"/>
          </a:xfrm>
          <a:prstGeom prst="rect">
            <a:avLst/>
          </a:prstGeom>
        </p:spPr>
      </p:pic>
    </p:spTree>
    <p:extLst>
      <p:ext uri="{BB962C8B-B14F-4D97-AF65-F5344CB8AC3E}">
        <p14:creationId xmlns:p14="http://schemas.microsoft.com/office/powerpoint/2010/main" val="2492569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1_Ending Logo Slide">
    <p:spTree>
      <p:nvGrpSpPr>
        <p:cNvPr id="1" name=""/>
        <p:cNvGrpSpPr/>
        <p:nvPr/>
      </p:nvGrpSpPr>
      <p:grpSpPr>
        <a:xfrm>
          <a:off x="0" y="0"/>
          <a:ext cx="0" cy="0"/>
          <a:chOff x="0" y="0"/>
          <a:chExt cx="0" cy="0"/>
        </a:xfrm>
      </p:grpSpPr>
      <p:pic>
        <p:nvPicPr>
          <p:cNvPr id="3" name="Picture 5" descr="randcorp267.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32239" y="1758951"/>
            <a:ext cx="1336675" cy="13366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69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cSld name="Content: 1 frame">
    <p:bg>
      <p:bgPr>
        <a:solidFill>
          <a:schemeClr val="bg1">
            <a:alpha val="0"/>
          </a:schemeClr>
        </a:solid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lvl1pPr>
              <a:defRPr>
                <a:latin typeface="+mn-lt"/>
              </a:defRPr>
            </a:lvl1pPr>
          </a:lstStyle>
          <a:p>
            <a:r>
              <a:rPr lang="en-US"/>
              <a:t>Click to edit Master title style</a:t>
            </a:r>
          </a:p>
        </p:txBody>
      </p:sp>
      <p:sp>
        <p:nvSpPr>
          <p:cNvPr id="7" name="TextBox 6">
            <a:extLst>
              <a:ext uri="{FF2B5EF4-FFF2-40B4-BE49-F238E27FC236}">
                <a16:creationId xmlns:a16="http://schemas.microsoft.com/office/drawing/2014/main" id="{CD1207CF-746D-4A41-BDE8-9F63E521B387}"/>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B0D42BE8-914A-425E-BDA1-384ABCCCA6F3}"/>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BFF81E59-7BBB-47C3-AEDE-1DF39F544C13}"/>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p:cNvSpPr>
            <a:spLocks noGrp="1"/>
          </p:cNvSpPr>
          <p:nvPr>
            <p:ph idx="1"/>
          </p:nvPr>
        </p:nvSpPr>
        <p:spPr>
          <a:xfrm>
            <a:off x="457200" y="1063230"/>
            <a:ext cx="8229600" cy="3426972"/>
          </a:xfrm>
          <a:prstGeom prst="rect">
            <a:avLst/>
          </a:prstGeo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90274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le slide with portrait image">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0" y="0"/>
            <a:ext cx="4572000" cy="5143500"/>
          </a:xfrm>
          <a:noFill/>
          <a:ln>
            <a:noFill/>
          </a:ln>
        </p:spPr>
        <p:txBody>
          <a:bodyPr lIns="274320" tIns="731520" anchor="t" anchorCtr="0"/>
          <a:lstStyle>
            <a:lvl1pPr algn="l">
              <a:defRPr>
                <a:solidFill>
                  <a:schemeClr val="bg1"/>
                </a:solidFill>
                <a:latin typeface="Franklin Gothic Book" panose="020B0503020102020204" pitchFamily="34" charset="0"/>
              </a:defRPr>
            </a:lvl1pPr>
          </a:lstStyle>
          <a:p>
            <a:r>
              <a:rPr lang="en-US"/>
              <a:t>Click to edit Master title style</a:t>
            </a:r>
          </a:p>
        </p:txBody>
      </p:sp>
      <p:sp>
        <p:nvSpPr>
          <p:cNvPr id="4" name="Picture Placeholder 37"/>
          <p:cNvSpPr>
            <a:spLocks noGrp="1"/>
          </p:cNvSpPr>
          <p:nvPr>
            <p:ph type="pic" sz="quarter" idx="14"/>
          </p:nvPr>
        </p:nvSpPr>
        <p:spPr>
          <a:xfrm>
            <a:off x="4572000" y="-20574"/>
            <a:ext cx="4572000" cy="5164074"/>
          </a:xfrm>
          <a:prstGeom prst="rect">
            <a:avLst/>
          </a:prstGeom>
          <a:solidFill>
            <a:srgbClr val="FFFFFF"/>
          </a:solidFill>
        </p:spPr>
        <p:txBody>
          <a:bodyPr/>
          <a:lstStyle>
            <a:lvl1pPr>
              <a:defRPr>
                <a:latin typeface="Franklin Gothic Book" panose="020B0503020102020204" pitchFamily="34" charset="0"/>
              </a:defRPr>
            </a:lvl1pPr>
          </a:lstStyle>
          <a:p>
            <a:r>
              <a:rPr lang="en-US"/>
              <a:t>Click icon to add picture</a:t>
            </a:r>
          </a:p>
        </p:txBody>
      </p:sp>
      <p:sp>
        <p:nvSpPr>
          <p:cNvPr id="15" name="Subtitle 2"/>
          <p:cNvSpPr>
            <a:spLocks noGrp="1"/>
          </p:cNvSpPr>
          <p:nvPr>
            <p:ph type="subTitle" idx="1"/>
          </p:nvPr>
        </p:nvSpPr>
        <p:spPr>
          <a:xfrm>
            <a:off x="181294" y="2192219"/>
            <a:ext cx="4014583" cy="1314450"/>
          </a:xfrm>
          <a:prstGeom prst="rect">
            <a:avLst/>
          </a:prstGeom>
        </p:spPr>
        <p:txBody>
          <a:bodyPr>
            <a:normAutofit/>
          </a:bodyPr>
          <a:lstStyle>
            <a:lvl1pPr marL="0" indent="0" algn="l">
              <a:buNone/>
              <a:defRPr sz="2400">
                <a:solidFill>
                  <a:schemeClr val="bg1"/>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26437090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Plain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83507"/>
            <a:ext cx="7772400" cy="1102519"/>
          </a:xfrm>
        </p:spPr>
        <p:txBody>
          <a:bodyPr/>
          <a:lstStyle>
            <a:lvl1pPr>
              <a:defRPr>
                <a:latin typeface="Franklin Gothic Book" panose="020B0503020102020204" pitchFamily="34" charset="0"/>
              </a:defRPr>
            </a:lvl1pPr>
          </a:lstStyle>
          <a:p>
            <a:r>
              <a:rPr lang="en-US"/>
              <a:t>Click to edit Master title style</a:t>
            </a:r>
          </a:p>
        </p:txBody>
      </p:sp>
      <p:sp>
        <p:nvSpPr>
          <p:cNvPr id="3" name="Subtitle 2"/>
          <p:cNvSpPr>
            <a:spLocks noGrp="1"/>
          </p:cNvSpPr>
          <p:nvPr>
            <p:ph type="subTitle" idx="1"/>
          </p:nvPr>
        </p:nvSpPr>
        <p:spPr>
          <a:xfrm>
            <a:off x="1371600" y="2700338"/>
            <a:ext cx="6400800" cy="1314450"/>
          </a:xfrm>
          <a:prstGeom prst="rect">
            <a:avLst/>
          </a:prstGeom>
        </p:spPr>
        <p:txBody>
          <a:bodyPr/>
          <a:lstStyle>
            <a:lvl1pPr marL="0" indent="0" algn="ctr">
              <a:buNone/>
              <a:defRPr>
                <a:solidFill>
                  <a:srgbClr val="000000"/>
                </a:solidFill>
                <a:latin typeface="Franklin Gothic Book" panose="020B05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pic>
        <p:nvPicPr>
          <p:cNvPr id="6" name="Picture 5">
            <a:extLst>
              <a:ext uri="{FF2B5EF4-FFF2-40B4-BE49-F238E27FC236}">
                <a16:creationId xmlns:a16="http://schemas.microsoft.com/office/drawing/2014/main" id="{C2C1F3EC-CB3A-6A4D-9116-09807CDF4DB7}"/>
              </a:ext>
            </a:extLst>
          </p:cNvPr>
          <p:cNvPicPr>
            <a:picLocks noChangeAspect="1"/>
          </p:cNvPicPr>
          <p:nvPr userDrawn="1"/>
        </p:nvPicPr>
        <p:blipFill>
          <a:blip r:embed="rId2"/>
          <a:stretch>
            <a:fillRect/>
          </a:stretch>
        </p:blipFill>
        <p:spPr>
          <a:xfrm>
            <a:off x="3182491" y="4148391"/>
            <a:ext cx="2757589" cy="650584"/>
          </a:xfrm>
          <a:prstGeom prst="rect">
            <a:avLst/>
          </a:prstGeom>
        </p:spPr>
      </p:pic>
    </p:spTree>
    <p:extLst>
      <p:ext uri="{BB962C8B-B14F-4D97-AF65-F5344CB8AC3E}">
        <p14:creationId xmlns:p14="http://schemas.microsoft.com/office/powerpoint/2010/main" val="17344993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605D57B1-D87D-4D1D-9B2C-68E38A53FB1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10FF706C-4E4B-473A-AE43-F127892C6980}"/>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36F94B6-A5B1-49F8-AD08-D71F27D3A656}"/>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ext Placeholder 3"/>
          <p:cNvSpPr>
            <a:spLocks noGrp="1"/>
          </p:cNvSpPr>
          <p:nvPr>
            <p:ph type="body" sz="quarter" idx="10"/>
          </p:nvPr>
        </p:nvSpPr>
        <p:spPr>
          <a:xfrm>
            <a:off x="457200" y="1063230"/>
            <a:ext cx="8229602" cy="3426972"/>
          </a:xfrm>
          <a:prstGeom prst="rect">
            <a:avLst/>
          </a:prstGeom>
        </p:spPr>
        <p:txBody>
          <a:bodyPr anchor="t" anchorCtr="0"/>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66077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BC23461D-8C8C-4555-9CBD-E76F8588668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r>
              <a:rPr lang="en-US" sz="1200"/>
              <a:t> </a:t>
            </a: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7" name="Picture 6">
            <a:extLst>
              <a:ext uri="{FF2B5EF4-FFF2-40B4-BE49-F238E27FC236}">
                <a16:creationId xmlns:a16="http://schemas.microsoft.com/office/drawing/2014/main" id="{167C2590-7250-4FFD-BB73-30AC4B739B12}"/>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8" name="TextBox 7">
            <a:extLst>
              <a:ext uri="{FF2B5EF4-FFF2-40B4-BE49-F238E27FC236}">
                <a16:creationId xmlns:a16="http://schemas.microsoft.com/office/drawing/2014/main" id="{B75DE448-DDF5-4971-AD0A-7F913EE8ADCB}"/>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hart Placeholder 3"/>
          <p:cNvSpPr>
            <a:spLocks noGrp="1"/>
          </p:cNvSpPr>
          <p:nvPr>
            <p:ph type="chart" sz="quarter" idx="10"/>
          </p:nvPr>
        </p:nvSpPr>
        <p:spPr>
          <a:xfrm>
            <a:off x="457200" y="1063229"/>
            <a:ext cx="8686800" cy="3426972"/>
          </a:xfrm>
          <a:prstGeom prst="rect">
            <a:avLst/>
          </a:prstGeom>
        </p:spPr>
        <p:txBody>
          <a:bodyPr/>
          <a:lstStyle>
            <a:lvl1pPr>
              <a:defRPr>
                <a:latin typeface="Franklin Gothic Book" panose="020B0503020102020204" pitchFamily="34" charset="0"/>
              </a:defRPr>
            </a:lvl1pPr>
          </a:lstStyle>
          <a:p>
            <a:r>
              <a:rPr lang="en-US"/>
              <a:t>Click icon to add chart</a:t>
            </a:r>
          </a:p>
        </p:txBody>
      </p:sp>
    </p:spTree>
    <p:extLst>
      <p:ext uri="{BB962C8B-B14F-4D97-AF65-F5344CB8AC3E}">
        <p14:creationId xmlns:p14="http://schemas.microsoft.com/office/powerpoint/2010/main" val="2022302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83C0E5B-B746-4023-A267-0D52B2421BF0}"/>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9C48597C-C7B9-4E7D-9693-AE61E3839DE7}"/>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1C022BA4-B3D4-45FD-B2C6-7EB098E5000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Table Placeholder 3"/>
          <p:cNvSpPr>
            <a:spLocks noGrp="1"/>
          </p:cNvSpPr>
          <p:nvPr>
            <p:ph type="tbl" sz="quarter" idx="10"/>
          </p:nvPr>
        </p:nvSpPr>
        <p:spPr>
          <a:xfrm>
            <a:off x="457200" y="1063228"/>
            <a:ext cx="8229600" cy="3426973"/>
          </a:xfrm>
          <a:prstGeom prst="rect">
            <a:avLst/>
          </a:prstGeom>
        </p:spPr>
        <p:txBody>
          <a:bodyPr/>
          <a:lstStyle>
            <a:lvl1pPr>
              <a:defRPr>
                <a:latin typeface="Franklin Gothic Book" panose="020B0503020102020204" pitchFamily="34" charset="0"/>
              </a:defRPr>
            </a:lvl1pPr>
          </a:lstStyle>
          <a:p>
            <a:r>
              <a:rPr lang="en-US"/>
              <a:t>Click icon to add table</a:t>
            </a:r>
          </a:p>
        </p:txBody>
      </p:sp>
    </p:spTree>
    <p:extLst>
      <p:ext uri="{BB962C8B-B14F-4D97-AF65-F5344CB8AC3E}">
        <p14:creationId xmlns:p14="http://schemas.microsoft.com/office/powerpoint/2010/main" val="25803106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mart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5" name="TextBox 4">
            <a:extLst>
              <a:ext uri="{FF2B5EF4-FFF2-40B4-BE49-F238E27FC236}">
                <a16:creationId xmlns:a16="http://schemas.microsoft.com/office/drawing/2014/main" id="{E3091D81-38F2-477D-A891-8F721F2F2C61}"/>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49FA59FC-325F-49BE-922F-355C156AE7E8}"/>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EFC68899-2822-4B9A-9D71-0B261E3826C5}"/>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SmartArt Placeholder 3"/>
          <p:cNvSpPr>
            <a:spLocks noGrp="1"/>
          </p:cNvSpPr>
          <p:nvPr>
            <p:ph type="dgm" sz="quarter" idx="10"/>
          </p:nvPr>
        </p:nvSpPr>
        <p:spPr>
          <a:xfrm>
            <a:off x="457200" y="1063229"/>
            <a:ext cx="8229600" cy="3426972"/>
          </a:xfrm>
          <a:prstGeom prst="rect">
            <a:avLst/>
          </a:prstGeom>
        </p:spPr>
        <p:txBody>
          <a:bodyPr/>
          <a:lstStyle>
            <a:lvl1pPr>
              <a:defRPr>
                <a:latin typeface="Franklin Gothic Book" panose="020B0503020102020204" pitchFamily="34" charset="0"/>
              </a:defRPr>
            </a:lvl1pPr>
          </a:lstStyle>
          <a:p>
            <a:r>
              <a:rPr lang="en-US"/>
              <a:t>Click icon to add SmartArt graphic</a:t>
            </a:r>
          </a:p>
        </p:txBody>
      </p:sp>
    </p:spTree>
    <p:extLst>
      <p:ext uri="{BB962C8B-B14F-4D97-AF65-F5344CB8AC3E}">
        <p14:creationId xmlns:p14="http://schemas.microsoft.com/office/powerpoint/2010/main" val="7849406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4" name="Content Placeholder 3"/>
          <p:cNvSpPr>
            <a:spLocks noGrp="1"/>
          </p:cNvSpPr>
          <p:nvPr>
            <p:ph sz="half" idx="2"/>
          </p:nvPr>
        </p:nvSpPr>
        <p:spPr>
          <a:xfrm>
            <a:off x="4648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Box 4">
            <a:extLst>
              <a:ext uri="{FF2B5EF4-FFF2-40B4-BE49-F238E27FC236}">
                <a16:creationId xmlns:a16="http://schemas.microsoft.com/office/drawing/2014/main" id="{75C2F95F-6D44-4ECC-A7EC-A1EF3AB62FA2}"/>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6" name="Picture 5">
            <a:extLst>
              <a:ext uri="{FF2B5EF4-FFF2-40B4-BE49-F238E27FC236}">
                <a16:creationId xmlns:a16="http://schemas.microsoft.com/office/drawing/2014/main" id="{318E6864-89CA-471B-9958-814AA75DCF5B}"/>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7" name="TextBox 6">
            <a:extLst>
              <a:ext uri="{FF2B5EF4-FFF2-40B4-BE49-F238E27FC236}">
                <a16:creationId xmlns:a16="http://schemas.microsoft.com/office/drawing/2014/main" id="{CB145950-4E73-4B85-A50D-191A8893AC24}"/>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p:cNvSpPr>
            <a:spLocks noGrp="1"/>
          </p:cNvSpPr>
          <p:nvPr>
            <p:ph sz="half" idx="1"/>
          </p:nvPr>
        </p:nvSpPr>
        <p:spPr>
          <a:xfrm>
            <a:off x="457200" y="1200151"/>
            <a:ext cx="4038600" cy="3290050"/>
          </a:xfrm>
          <a:prstGeom prst="rect">
            <a:avLst/>
          </a:prstGeom>
        </p:spPr>
        <p:txBody>
          <a:bodyPr/>
          <a:lstStyle>
            <a:lvl1pPr>
              <a:defRPr sz="2800">
                <a:latin typeface="Franklin Gothic Book" panose="020B0503020102020204" pitchFamily="34" charset="0"/>
              </a:defRPr>
            </a:lvl1pPr>
            <a:lvl2pPr>
              <a:defRPr sz="2400">
                <a:latin typeface="Franklin Gothic Book" panose="020B0503020102020204" pitchFamily="34" charset="0"/>
              </a:defRPr>
            </a:lvl2pPr>
            <a:lvl3pPr>
              <a:defRPr sz="2000">
                <a:latin typeface="Franklin Gothic Book" panose="020B0503020102020204" pitchFamily="34" charset="0"/>
              </a:defRPr>
            </a:lvl3pPr>
            <a:lvl4pPr>
              <a:defRPr sz="1800">
                <a:latin typeface="Franklin Gothic Book" panose="020B0503020102020204" pitchFamily="34" charset="0"/>
              </a:defRPr>
            </a:lvl4pPr>
            <a:lvl5pPr>
              <a:defRPr sz="1800">
                <a:latin typeface="Franklin Gothic Book" panose="020B0503020102020204" pitchFamily="34" charset="0"/>
              </a:defRPr>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697214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atin typeface="+mn-lt"/>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0C8254A0-C837-419E-A1F4-3C5FC820CDF8}"/>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C2BA96B6-D4BE-41D8-A5CD-84A3C483D455}"/>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E64CEA79-8A01-4771-BAA6-62CA10A24249}"/>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4" name="Content Placeholder 3"/>
          <p:cNvSpPr>
            <a:spLocks noGrp="1"/>
          </p:cNvSpPr>
          <p:nvPr>
            <p:ph sz="half" idx="2"/>
          </p:nvPr>
        </p:nvSpPr>
        <p:spPr>
          <a:xfrm>
            <a:off x="457200" y="1631156"/>
            <a:ext cx="4040188" cy="2859045"/>
          </a:xfrm>
          <a:prstGeom prst="rect">
            <a:avLst/>
          </a:prstGeom>
        </p:spPr>
        <p:txBody>
          <a:bodyPr/>
          <a:lstStyle>
            <a:lvl1pPr>
              <a:defRPr sz="2400">
                <a:latin typeface="+mn-lt"/>
              </a:defRPr>
            </a:lvl1pPr>
            <a:lvl2pPr>
              <a:defRPr sz="2000">
                <a:latin typeface="+mn-lt"/>
              </a:defRPr>
            </a:lvl2pPr>
            <a:lvl3pPr>
              <a:defRPr sz="1800">
                <a:latin typeface="+mn-lt"/>
              </a:defRPr>
            </a:lvl3pPr>
            <a:lvl4pPr>
              <a:defRPr sz="1600">
                <a:latin typeface="+mn-lt"/>
              </a:defRPr>
            </a:lvl4pPr>
            <a:lvl5pPr>
              <a:defRPr sz="1600">
                <a:latin typeface="+mn-lt"/>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93116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4FF6E48-22D8-E74D-9D55-130FBA5F831D}"/>
              </a:ext>
            </a:extLst>
          </p:cNvPr>
          <p:cNvSpPr>
            <a:spLocks noGrp="1"/>
          </p:cNvSpPr>
          <p:nvPr>
            <p:ph type="title"/>
          </p:nvPr>
        </p:nvSpPr>
        <p:spPr/>
        <p:txBody>
          <a:bodyPr/>
          <a:lstStyle>
            <a:lvl1pPr>
              <a:defRPr>
                <a:latin typeface="Franklin Gothic Book" panose="020B0503020102020204" pitchFamily="34" charset="0"/>
              </a:defRPr>
            </a:lvl1pPr>
          </a:lstStyle>
          <a:p>
            <a:r>
              <a:rPr lang="en-US"/>
              <a:t>Click to edit Master title style</a:t>
            </a:r>
          </a:p>
        </p:txBody>
      </p:sp>
      <p:sp>
        <p:nvSpPr>
          <p:cNvPr id="6" name="TextBox 5">
            <a:extLst>
              <a:ext uri="{FF2B5EF4-FFF2-40B4-BE49-F238E27FC236}">
                <a16:creationId xmlns:a16="http://schemas.microsoft.com/office/drawing/2014/main" id="{4EE17B25-02C2-4BE1-BCC7-5C9CF9F7B59E}"/>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93B29322-970A-4FC8-B5E5-C7A81D1611D6}"/>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962D8A86-DFC2-4AB4-9F8A-406E52D177E0}"/>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a:extLst>
              <a:ext uri="{FF2B5EF4-FFF2-40B4-BE49-F238E27FC236}">
                <a16:creationId xmlns:a16="http://schemas.microsoft.com/office/drawing/2014/main" id="{6029D9A7-E90E-4CB2-9699-8F30812FD6BA}"/>
              </a:ext>
            </a:extLst>
          </p:cNvPr>
          <p:cNvSpPr>
            <a:spLocks noGrp="1"/>
          </p:cNvSpPr>
          <p:nvPr>
            <p:ph idx="1"/>
          </p:nvPr>
        </p:nvSpPr>
        <p:spPr>
          <a:xfrm>
            <a:off x="457200" y="1063230"/>
            <a:ext cx="8229600" cy="3426972"/>
          </a:xfrm>
        </p:spPr>
        <p:txBody>
          <a:bodyPr/>
          <a:lstStyle>
            <a:lvl1pPr>
              <a:defRPr>
                <a:latin typeface="Franklin Gothic Book" panose="020B0503020102020204" pitchFamily="34" charset="0"/>
              </a:defRPr>
            </a:lvl1pPr>
            <a:lvl2pPr>
              <a:defRPr>
                <a:latin typeface="Franklin Gothic Book" panose="020B0503020102020204" pitchFamily="34" charset="0"/>
              </a:defRPr>
            </a:lvl2pPr>
            <a:lvl3pPr>
              <a:defRPr>
                <a:latin typeface="Franklin Gothic Book" panose="020B0503020102020204" pitchFamily="34" charset="0"/>
              </a:defRPr>
            </a:lvl3pPr>
            <a:lvl4pPr>
              <a:defRPr>
                <a:latin typeface="Franklin Gothic Book" panose="020B0503020102020204" pitchFamily="34" charset="0"/>
              </a:defRPr>
            </a:lvl4pPr>
            <a:lvl5pPr>
              <a:defRPr>
                <a:latin typeface="Franklin Gothic Book" panose="020B05030201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2301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Ending Logo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0100473-4E18-114E-B08D-F030DC603222}"/>
              </a:ext>
            </a:extLst>
          </p:cNvPr>
          <p:cNvPicPr>
            <a:picLocks noChangeAspect="1"/>
          </p:cNvPicPr>
          <p:nvPr userDrawn="1"/>
        </p:nvPicPr>
        <p:blipFill>
          <a:blip r:embed="rId2"/>
          <a:stretch>
            <a:fillRect/>
          </a:stretch>
        </p:blipFill>
        <p:spPr>
          <a:xfrm>
            <a:off x="2432495" y="1876426"/>
            <a:ext cx="4272651" cy="1008025"/>
          </a:xfrm>
          <a:prstGeom prst="rect">
            <a:avLst/>
          </a:prstGeom>
        </p:spPr>
      </p:pic>
    </p:spTree>
    <p:extLst>
      <p:ext uri="{BB962C8B-B14F-4D97-AF65-F5344CB8AC3E}">
        <p14:creationId xmlns:p14="http://schemas.microsoft.com/office/powerpoint/2010/main" val="1673712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1_Ending Logo Slide">
    <p:spTree>
      <p:nvGrpSpPr>
        <p:cNvPr id="1" name=""/>
        <p:cNvGrpSpPr/>
        <p:nvPr/>
      </p:nvGrpSpPr>
      <p:grpSpPr>
        <a:xfrm>
          <a:off x="0" y="0"/>
          <a:ext cx="0" cy="0"/>
          <a:chOff x="0" y="0"/>
          <a:chExt cx="0" cy="0"/>
        </a:xfrm>
      </p:grpSpPr>
      <p:pic>
        <p:nvPicPr>
          <p:cNvPr id="3" name="Picture 5" descr="randcorp267.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32239" y="1758951"/>
            <a:ext cx="1336675" cy="13366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1309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
  <p:cSld name="Content: 1 frame">
    <p:bg>
      <p:bgPr>
        <a:solidFill>
          <a:schemeClr val="bg1">
            <a:alpha val="0"/>
          </a:schemeClr>
        </a:solid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lvl1pPr>
              <a:defRPr>
                <a:latin typeface="+mn-lt"/>
              </a:defRPr>
            </a:lvl1pPr>
          </a:lstStyle>
          <a:p>
            <a:r>
              <a:rPr lang="en-US"/>
              <a:t>Click to edit Master title style</a:t>
            </a:r>
          </a:p>
        </p:txBody>
      </p:sp>
      <p:sp>
        <p:nvSpPr>
          <p:cNvPr id="7" name="TextBox 6">
            <a:extLst>
              <a:ext uri="{FF2B5EF4-FFF2-40B4-BE49-F238E27FC236}">
                <a16:creationId xmlns:a16="http://schemas.microsoft.com/office/drawing/2014/main" id="{CD1207CF-746D-4A41-BDE8-9F63E521B387}"/>
              </a:ext>
            </a:extLst>
          </p:cNvPr>
          <p:cNvSpPr txBox="1"/>
          <p:nvPr userDrawn="1"/>
        </p:nvSpPr>
        <p:spPr>
          <a:xfrm>
            <a:off x="5005294" y="4879344"/>
            <a:ext cx="4138706" cy="276999"/>
          </a:xfrm>
          <a:prstGeom prst="rect">
            <a:avLst/>
          </a:prstGeom>
          <a:noFill/>
        </p:spPr>
        <p:txBody>
          <a:bodyPr wrap="square" rtlCol="0">
            <a:spAutoFit/>
          </a:bodyPr>
          <a:lstStyle/>
          <a:p>
            <a:pPr marL="0" marR="0" indent="0" algn="r" defTabSz="457200" rtl="0" eaLnBrk="1" fontAlgn="auto" latinLnBrk="0" hangingPunct="1">
              <a:lnSpc>
                <a:spcPct val="100000"/>
              </a:lnSpc>
              <a:spcBef>
                <a:spcPts val="0"/>
              </a:spcBef>
              <a:spcAft>
                <a:spcPts val="0"/>
              </a:spcAft>
              <a:buClrTx/>
              <a:buSzTx/>
              <a:buFontTx/>
              <a:buNone/>
              <a:tabLst/>
              <a:defRPr/>
            </a:pPr>
            <a:fld id="{D75DE7E8-2144-B748-A2B9-9241C3AB1674}" type="slidenum">
              <a:rPr lang="en-US" sz="1200" smtClean="0"/>
              <a:pPr marL="0" marR="0" indent="0" algn="r" defTabSz="457200" rtl="0" eaLnBrk="1" fontAlgn="auto" latinLnBrk="0" hangingPunct="1">
                <a:lnSpc>
                  <a:spcPct val="100000"/>
                </a:lnSpc>
                <a:spcBef>
                  <a:spcPts val="0"/>
                </a:spcBef>
                <a:spcAft>
                  <a:spcPts val="0"/>
                </a:spcAft>
                <a:buClrTx/>
                <a:buSzTx/>
                <a:buFontTx/>
                <a:buNone/>
                <a:tabLst/>
                <a:defRPr/>
              </a:pPr>
              <a:t>‹#›</a:t>
            </a:fld>
            <a:endParaRPr lang="en-US" sz="1200"/>
          </a:p>
        </p:txBody>
      </p:sp>
      <p:pic>
        <p:nvPicPr>
          <p:cNvPr id="8" name="Picture 7">
            <a:extLst>
              <a:ext uri="{FF2B5EF4-FFF2-40B4-BE49-F238E27FC236}">
                <a16:creationId xmlns:a16="http://schemas.microsoft.com/office/drawing/2014/main" id="{B0D42BE8-914A-425E-BDA1-384ABCCCA6F3}"/>
              </a:ext>
            </a:extLst>
          </p:cNvPr>
          <p:cNvPicPr>
            <a:picLocks noChangeAspect="1"/>
          </p:cNvPicPr>
          <p:nvPr userDrawn="1"/>
        </p:nvPicPr>
        <p:blipFill>
          <a:blip r:embed="rId2"/>
          <a:stretch>
            <a:fillRect/>
          </a:stretch>
        </p:blipFill>
        <p:spPr>
          <a:xfrm>
            <a:off x="40429" y="4490201"/>
            <a:ext cx="2757589" cy="650584"/>
          </a:xfrm>
          <a:prstGeom prst="rect">
            <a:avLst/>
          </a:prstGeom>
        </p:spPr>
      </p:pic>
      <p:sp>
        <p:nvSpPr>
          <p:cNvPr id="9" name="TextBox 8">
            <a:extLst>
              <a:ext uri="{FF2B5EF4-FFF2-40B4-BE49-F238E27FC236}">
                <a16:creationId xmlns:a16="http://schemas.microsoft.com/office/drawing/2014/main" id="{BFF81E59-7BBB-47C3-AEDE-1DF39F544C13}"/>
              </a:ext>
            </a:extLst>
          </p:cNvPr>
          <p:cNvSpPr txBox="1"/>
          <p:nvPr userDrawn="1"/>
        </p:nvSpPr>
        <p:spPr>
          <a:xfrm>
            <a:off x="2805883" y="4826286"/>
            <a:ext cx="5764492" cy="323165"/>
          </a:xfrm>
          <a:prstGeom prst="rect">
            <a:avLst/>
          </a:prstGeom>
          <a:noFill/>
        </p:spPr>
        <p:txBody>
          <a:bodyPr wrap="square" rtlCol="0">
            <a:spAutoFit/>
          </a:bodyPr>
          <a:lstStyle/>
          <a:p>
            <a:pPr algn="ctr"/>
            <a:r>
              <a:rPr lang="en-US" sz="750"/>
              <a:t>This briefing has not been formally reviewed or edited and has not been cleared for public release. </a:t>
            </a:r>
          </a:p>
          <a:p>
            <a:pPr algn="ctr"/>
            <a:r>
              <a:rPr lang="en-US" sz="750"/>
              <a:t>Contents of this briefing should not be cited or quoted without permission of the authors.</a:t>
            </a:r>
          </a:p>
        </p:txBody>
      </p:sp>
      <p:sp>
        <p:nvSpPr>
          <p:cNvPr id="3" name="Content Placeholder 2"/>
          <p:cNvSpPr>
            <a:spLocks noGrp="1"/>
          </p:cNvSpPr>
          <p:nvPr>
            <p:ph idx="1"/>
          </p:nvPr>
        </p:nvSpPr>
        <p:spPr>
          <a:xfrm>
            <a:off x="457200" y="1063230"/>
            <a:ext cx="8229600" cy="3426972"/>
          </a:xfrm>
          <a:prstGeom prst="rect">
            <a:avLst/>
          </a:prstGeo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4876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686800" cy="106322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063229"/>
            <a:ext cx="8229600" cy="3721683"/>
          </a:xfrm>
          <a:prstGeom prst="rect">
            <a:avLst/>
          </a:prstGeom>
        </p:spPr>
        <p:txBody>
          <a:bodyPr vert="horz" lIns="91440" tIns="45720" rIns="91440" bIns="45720" rtlCol="0" anchor="t" anchorCtr="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781395"/>
      </p:ext>
    </p:extLst>
  </p:cSld>
  <p:clrMap bg1="lt1" tx1="dk1" bg2="lt2" tx2="dk2" accent1="accent1" accent2="accent2" accent3="accent3" accent4="accent4" accent5="accent5" accent6="accent6" hlink="hlink" folHlink="folHlink"/>
  <p:sldLayoutIdLst>
    <p:sldLayoutId id="2147483694" r:id="rId1"/>
    <p:sldLayoutId id="2147483681" r:id="rId2"/>
    <p:sldLayoutId id="2147483699" r:id="rId3"/>
    <p:sldLayoutId id="2147483700" r:id="rId4"/>
    <p:sldLayoutId id="2147483702" r:id="rId5"/>
    <p:sldLayoutId id="2147483701" r:id="rId6"/>
    <p:sldLayoutId id="2147483684" r:id="rId7"/>
    <p:sldLayoutId id="2147483685" r:id="rId8"/>
    <p:sldLayoutId id="2147483703" r:id="rId9"/>
    <p:sldLayoutId id="2147483732" r:id="rId10"/>
  </p:sldLayoutIdLst>
  <p:hf sldNum="0" hdr="0" ftr="0" dt="0"/>
  <p:txStyles>
    <p:titleStyle>
      <a:lvl1pPr algn="l" defTabSz="914400" rtl="0" eaLnBrk="1" latinLnBrk="0" hangingPunct="1">
        <a:spcBef>
          <a:spcPct val="0"/>
        </a:spcBef>
        <a:buNone/>
        <a:defRPr sz="3600" b="1" kern="1200">
          <a:solidFill>
            <a:schemeClr val="tx1"/>
          </a:solidFill>
          <a:latin typeface="+mn-lt"/>
          <a:ea typeface="+mj-ea"/>
          <a:cs typeface="+mj-cs"/>
        </a:defRPr>
      </a:lvl1pPr>
    </p:titleStyle>
    <p:bodyStyle>
      <a:lvl1pPr marL="342900" indent="-342900" algn="l" defTabSz="914400" rtl="0" eaLnBrk="1" latinLnBrk="0" hangingPunct="1">
        <a:spcBef>
          <a:spcPts val="1800"/>
        </a:spcBef>
        <a:buClrTx/>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Tx/>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686800" cy="106322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063229"/>
            <a:ext cx="8229600" cy="3721683"/>
          </a:xfrm>
          <a:prstGeom prst="rect">
            <a:avLst/>
          </a:prstGeom>
        </p:spPr>
        <p:txBody>
          <a:bodyPr vert="horz" lIns="91440" tIns="45720" rIns="91440" bIns="45720" rtlCol="0" anchor="t" anchorCtr="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247361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Lst>
  <p:hf sldNum="0" hdr="0" ftr="0" dt="0"/>
  <p:txStyles>
    <p:titleStyle>
      <a:lvl1pPr algn="l" defTabSz="914400" rtl="0" eaLnBrk="1" latinLnBrk="0" hangingPunct="1">
        <a:spcBef>
          <a:spcPct val="0"/>
        </a:spcBef>
        <a:buNone/>
        <a:defRPr sz="3600" b="1" kern="1200">
          <a:solidFill>
            <a:schemeClr val="tx1"/>
          </a:solidFill>
          <a:latin typeface="+mn-lt"/>
          <a:ea typeface="+mj-ea"/>
          <a:cs typeface="+mj-cs"/>
        </a:defRPr>
      </a:lvl1pPr>
    </p:titleStyle>
    <p:bodyStyle>
      <a:lvl1pPr marL="342900" indent="-342900" algn="l" defTabSz="914400" rtl="0" eaLnBrk="1" latinLnBrk="0" hangingPunct="1">
        <a:spcBef>
          <a:spcPts val="1800"/>
        </a:spcBef>
        <a:buClrTx/>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Tx/>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686800" cy="106322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063229"/>
            <a:ext cx="8229600" cy="3721683"/>
          </a:xfrm>
          <a:prstGeom prst="rect">
            <a:avLst/>
          </a:prstGeom>
        </p:spPr>
        <p:txBody>
          <a:bodyPr vert="horz" lIns="91440" tIns="45720" rIns="91440" bIns="45720" rtlCol="0" anchor="t" anchorCtr="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822756"/>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Lst>
  <p:hf sldNum="0" hdr="0" dt="0"/>
  <p:txStyles>
    <p:titleStyle>
      <a:lvl1pPr algn="l" defTabSz="914400" rtl="0" eaLnBrk="1" latinLnBrk="0" hangingPunct="1">
        <a:spcBef>
          <a:spcPct val="0"/>
        </a:spcBef>
        <a:buNone/>
        <a:defRPr sz="3600" b="1" kern="1200">
          <a:solidFill>
            <a:schemeClr val="tx1"/>
          </a:solidFill>
          <a:latin typeface="+mn-lt"/>
          <a:ea typeface="+mj-ea"/>
          <a:cs typeface="+mj-cs"/>
        </a:defRPr>
      </a:lvl1pPr>
    </p:titleStyle>
    <p:bodyStyle>
      <a:lvl1pPr marL="342900" indent="-342900" algn="l" defTabSz="914400" rtl="0" eaLnBrk="1" latinLnBrk="0" hangingPunct="1">
        <a:spcBef>
          <a:spcPts val="1800"/>
        </a:spcBef>
        <a:buClrTx/>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Tx/>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58916" y="156877"/>
            <a:ext cx="3786455" cy="3696666"/>
          </a:xfrm>
        </p:spPr>
        <p:txBody>
          <a:bodyPr vert="horz" lIns="91440" tIns="45720" rIns="91440" bIns="45720" rtlCol="0" anchor="b">
            <a:noAutofit/>
          </a:bodyPr>
          <a:lstStyle/>
          <a:p>
            <a:pPr>
              <a:spcBef>
                <a:spcPts val="200"/>
              </a:spcBef>
              <a:spcAft>
                <a:spcPts val="1000"/>
              </a:spcAft>
            </a:pPr>
            <a:r>
              <a:rPr lang="en-US" sz="2400" b="0" dirty="0">
                <a:latin typeface="Century Gothic" panose="020B0502020202020204" pitchFamily="34" charset="0"/>
                <a:ea typeface="Tahoma" panose="020B0604030504040204" pitchFamily="34" charset="0"/>
                <a:cs typeface="Tahoma" panose="020B0604030504040204" pitchFamily="34" charset="0"/>
              </a:rPr>
              <a:t>Strategic Pathways and Analytics for Tactical Decommissioning of Portions of Natural Gas Infrastructure in Southern California</a:t>
            </a:r>
            <a:br>
              <a:rPr lang="en-US" sz="2400" dirty="0">
                <a:latin typeface="+mn-lt"/>
                <a:cs typeface="Arial"/>
              </a:rPr>
            </a:br>
            <a:br>
              <a:rPr lang="en-US" sz="2400" dirty="0">
                <a:latin typeface="+mn-lt"/>
                <a:cs typeface="Arial"/>
              </a:rPr>
            </a:br>
            <a:endParaRPr lang="en-US" sz="2400" i="1" dirty="0">
              <a:latin typeface="+mn-lt"/>
            </a:endParaRPr>
          </a:p>
        </p:txBody>
      </p:sp>
      <p:pic>
        <p:nvPicPr>
          <p:cNvPr id="7" name="Picture Placeholder 6">
            <a:extLst>
              <a:ext uri="{FF2B5EF4-FFF2-40B4-BE49-F238E27FC236}">
                <a16:creationId xmlns:a16="http://schemas.microsoft.com/office/drawing/2014/main" id="{01BEEB8D-A8AD-4C07-8057-7BC56FED29B0}"/>
              </a:ext>
              <a:ext uri="{C183D7F6-B498-43B3-948B-1728B52AA6E4}">
                <adec:decorative xmlns:adec="http://schemas.microsoft.com/office/drawing/2017/decorative" val="1"/>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a:off x="0" y="10"/>
            <a:ext cx="4514841" cy="51434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pic>
        <p:nvPicPr>
          <p:cNvPr id="8" name="Picture 7" descr="RAND logo">
            <a:extLst>
              <a:ext uri="{FF2B5EF4-FFF2-40B4-BE49-F238E27FC236}">
                <a16:creationId xmlns:a16="http://schemas.microsoft.com/office/drawing/2014/main" id="{E6DCE746-2902-44E2-9027-68DE2D7F350B}"/>
              </a:ext>
            </a:extLst>
          </p:cNvPr>
          <p:cNvPicPr>
            <a:picLocks noChangeAspect="1"/>
          </p:cNvPicPr>
          <p:nvPr/>
        </p:nvPicPr>
        <p:blipFill>
          <a:blip r:embed="rId3"/>
          <a:stretch>
            <a:fillRect/>
          </a:stretch>
        </p:blipFill>
        <p:spPr>
          <a:xfrm>
            <a:off x="51990" y="40828"/>
            <a:ext cx="2421790" cy="625469"/>
          </a:xfrm>
          <a:prstGeom prst="rect">
            <a:avLst/>
          </a:prstGeom>
          <a:ln>
            <a:noFill/>
          </a:ln>
        </p:spPr>
      </p:pic>
      <p:sp>
        <p:nvSpPr>
          <p:cNvPr id="2" name="TextBox 1">
            <a:extLst>
              <a:ext uri="{FF2B5EF4-FFF2-40B4-BE49-F238E27FC236}">
                <a16:creationId xmlns:a16="http://schemas.microsoft.com/office/drawing/2014/main" id="{A96F5381-60F4-4395-B2B5-861FC39F3FC9}"/>
              </a:ext>
            </a:extLst>
          </p:cNvPr>
          <p:cNvSpPr txBox="1"/>
          <p:nvPr/>
        </p:nvSpPr>
        <p:spPr>
          <a:xfrm>
            <a:off x="4958916" y="3557891"/>
            <a:ext cx="3123727" cy="1508105"/>
          </a:xfrm>
          <a:prstGeom prst="rect">
            <a:avLst/>
          </a:prstGeom>
          <a:noFill/>
        </p:spPr>
        <p:txBody>
          <a:bodyPr wrap="square" rtlCol="0">
            <a:spAutoFit/>
          </a:bodyPr>
          <a:lstStyle/>
          <a:p>
            <a:r>
              <a:rPr lang="en-US" sz="1400" b="1" dirty="0">
                <a:solidFill>
                  <a:schemeClr val="bg1"/>
                </a:solidFill>
                <a:latin typeface="Century Gothic" panose="020B0502020202020204" pitchFamily="34" charset="0"/>
                <a:ea typeface="Tahoma" panose="020B0604030504040204" pitchFamily="34" charset="0"/>
                <a:cs typeface="Tahoma" panose="020B0604030504040204" pitchFamily="34" charset="0"/>
              </a:rPr>
              <a:t>Project Kick-Off Meeting</a:t>
            </a:r>
          </a:p>
          <a:p>
            <a:r>
              <a:rPr lang="en-US" sz="1400" dirty="0">
                <a:solidFill>
                  <a:schemeClr val="bg1"/>
                </a:solidFill>
                <a:latin typeface="Century Gothic" panose="020B0502020202020204" pitchFamily="34" charset="0"/>
                <a:ea typeface="Tahoma" panose="020B0604030504040204" pitchFamily="34" charset="0"/>
                <a:cs typeface="Tahoma" panose="020B0604030504040204" pitchFamily="34" charset="0"/>
              </a:rPr>
              <a:t>Kelly Klima</a:t>
            </a:r>
          </a:p>
          <a:p>
            <a:r>
              <a:rPr lang="en-US" sz="1400" dirty="0">
                <a:solidFill>
                  <a:schemeClr val="bg1"/>
                </a:solidFill>
                <a:latin typeface="Century Gothic" panose="020B0502020202020204" pitchFamily="34" charset="0"/>
                <a:ea typeface="Tahoma" panose="020B0604030504040204" pitchFamily="34" charset="0"/>
                <a:cs typeface="Tahoma" panose="020B0604030504040204" pitchFamily="34" charset="0"/>
              </a:rPr>
              <a:t>RAND, GTI, LARC, SoCalGas</a:t>
            </a:r>
          </a:p>
          <a:p>
            <a:r>
              <a:rPr lang="en-US" sz="1400" dirty="0">
                <a:solidFill>
                  <a:schemeClr val="bg1"/>
                </a:solidFill>
                <a:latin typeface="Century Gothic" panose="020B0502020202020204" pitchFamily="34" charset="0"/>
                <a:ea typeface="Tahoma" panose="020B0604030504040204" pitchFamily="34" charset="0"/>
                <a:cs typeface="Tahoma" panose="020B0604030504040204" pitchFamily="34" charset="0"/>
              </a:rPr>
              <a:t>November 17, 2021</a:t>
            </a:r>
          </a:p>
          <a:p>
            <a:endParaRPr lang="en-US" dirty="0"/>
          </a:p>
          <a:p>
            <a:endParaRPr lang="en-US" dirty="0"/>
          </a:p>
        </p:txBody>
      </p:sp>
    </p:spTree>
    <p:extLst>
      <p:ext uri="{BB962C8B-B14F-4D97-AF65-F5344CB8AC3E}">
        <p14:creationId xmlns:p14="http://schemas.microsoft.com/office/powerpoint/2010/main" val="2740091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descr="agenda text box">
            <a:extLst>
              <a:ext uri="{FF2B5EF4-FFF2-40B4-BE49-F238E27FC236}">
                <a16:creationId xmlns:a16="http://schemas.microsoft.com/office/drawing/2014/main" id="{F368E152-5AB3-4C8A-8ED5-3EEF7A98B0DF}"/>
              </a:ext>
            </a:extLst>
          </p:cNvPr>
          <p:cNvSpPr/>
          <p:nvPr/>
        </p:nvSpPr>
        <p:spPr>
          <a:xfrm>
            <a:off x="146756" y="146756"/>
            <a:ext cx="3251200" cy="4210755"/>
          </a:xfrm>
          <a:prstGeom prst="rect">
            <a:avLst/>
          </a:pr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70CFB2-641E-4DAF-828D-6A7FD4A8F2FE}"/>
              </a:ext>
            </a:extLst>
          </p:cNvPr>
          <p:cNvSpPr>
            <a:spLocks noGrp="1"/>
          </p:cNvSpPr>
          <p:nvPr>
            <p:ph type="title"/>
          </p:nvPr>
        </p:nvSpPr>
        <p:spPr/>
        <p:txBody>
          <a:bodyPr vert="horz" lIns="91440" tIns="45720" rIns="91440" bIns="45720" rtlCol="0" anchor="ctr">
            <a:normAutofit/>
          </a:bodyPr>
          <a:lstStyle/>
          <a:p>
            <a:pPr>
              <a:lnSpc>
                <a:spcPct val="90000"/>
              </a:lnSpc>
            </a:pPr>
            <a:r>
              <a:rPr lang="en-US" sz="4400" kern="1200" dirty="0">
                <a:solidFill>
                  <a:schemeClr val="bg1"/>
                </a:solidFill>
                <a:latin typeface="Century Gothic" panose="020B0502020202020204" pitchFamily="34" charset="0"/>
                <a:ea typeface="Tahoma" panose="020B0604030504040204" pitchFamily="34" charset="0"/>
                <a:cs typeface="Tahoma" panose="020B0604030504040204" pitchFamily="34" charset="0"/>
              </a:rPr>
              <a:t>Agenda</a:t>
            </a:r>
          </a:p>
        </p:txBody>
      </p:sp>
      <p:graphicFrame>
        <p:nvGraphicFramePr>
          <p:cNvPr id="5" name="Content Placeholder 2" descr="Agenda text">
            <a:extLst>
              <a:ext uri="{FF2B5EF4-FFF2-40B4-BE49-F238E27FC236}">
                <a16:creationId xmlns:a16="http://schemas.microsoft.com/office/drawing/2014/main" id="{27207AFA-BCD5-44EF-BD37-CBC6751417C6}"/>
              </a:ext>
            </a:extLst>
          </p:cNvPr>
          <p:cNvGraphicFramePr>
            <a:graphicFrameLocks noGrp="1"/>
          </p:cNvGraphicFramePr>
          <p:nvPr>
            <p:ph idx="4294967295"/>
            <p:extLst>
              <p:ext uri="{D42A27DB-BD31-4B8C-83A1-F6EECF244321}">
                <p14:modId xmlns:p14="http://schemas.microsoft.com/office/powerpoint/2010/main" val="1249334020"/>
              </p:ext>
            </p:extLst>
          </p:nvPr>
        </p:nvGraphicFramePr>
        <p:xfrm>
          <a:off x="4546600" y="1004888"/>
          <a:ext cx="4597400" cy="3729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0812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336041"/>
            <a:ext cx="2560777" cy="285094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582930" y="548639"/>
            <a:ext cx="2133893" cy="2428184"/>
          </a:xfrm>
        </p:spPr>
        <p:txBody>
          <a:bodyPr vert="horz" lIns="91440" tIns="45720" rIns="91440" bIns="45720" rtlCol="0" anchor="ctr">
            <a:normAutofit/>
          </a:bodyPr>
          <a:lstStyle/>
          <a:p>
            <a:pPr>
              <a:lnSpc>
                <a:spcPct val="90000"/>
              </a:lnSpc>
            </a:pPr>
            <a:r>
              <a:rPr lang="en-US" sz="2900" kern="1200" dirty="0">
                <a:solidFill>
                  <a:srgbClr val="FFFFFF"/>
                </a:solidFill>
                <a:latin typeface="Century Gothic" panose="020B0502020202020204" pitchFamily="34" charset="0"/>
              </a:rPr>
              <a:t>Project Goals &amp; Objectives</a:t>
            </a:r>
          </a:p>
        </p:txBody>
      </p:sp>
      <p:sp>
        <p:nvSpPr>
          <p:cNvPr id="17" name="Rectangle 1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3314420"/>
            <a:ext cx="2560777" cy="1484889"/>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9" name="Rectangle 2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336041"/>
            <a:ext cx="5766356" cy="4464559"/>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5">
            <a:extLst>
              <a:ext uri="{FF2B5EF4-FFF2-40B4-BE49-F238E27FC236}">
                <a16:creationId xmlns:a16="http://schemas.microsoft.com/office/drawing/2014/main" id="{EECCB7C4-D80B-47EA-82AF-395BF3080DE8}"/>
              </a:ext>
            </a:extLst>
          </p:cNvPr>
          <p:cNvSpPr txBox="1">
            <a:spLocks/>
          </p:cNvSpPr>
          <p:nvPr/>
        </p:nvSpPr>
        <p:spPr>
          <a:xfrm>
            <a:off x="3284781" y="515146"/>
            <a:ext cx="5278194" cy="4106347"/>
          </a:xfrm>
          <a:prstGeom prst="rect">
            <a:avLst/>
          </a:prstGeom>
        </p:spPr>
        <p:txBody>
          <a:bodyPr vert="horz" lIns="91440" tIns="45720" rIns="91440" bIns="45720" rtlCol="0" anchor="ctr">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defTabSz="914400" fontAlgn="auto">
              <a:lnSpc>
                <a:spcPct val="90000"/>
              </a:lnSpc>
              <a:spcBef>
                <a:spcPts val="450"/>
              </a:spcBef>
              <a:spcAft>
                <a:spcPts val="450"/>
              </a:spcAft>
              <a:buClrTx/>
              <a:buSzTx/>
              <a:buNone/>
              <a:tabLst/>
              <a:defRPr/>
            </a:pPr>
            <a:r>
              <a:rPr kumimoji="0" lang="en-US" sz="1300" b="1" i="0" u="sng" strike="noStrike" cap="none" spc="0" normalizeH="0" baseline="0" noProof="0" dirty="0">
                <a:ln>
                  <a:noFill/>
                </a:ln>
                <a:effectLst/>
                <a:uLnTx/>
                <a:uFillTx/>
                <a:latin typeface="Century Gothic" panose="020B0502020202020204" pitchFamily="34" charset="0"/>
              </a:rPr>
              <a:t>Goal:</a:t>
            </a:r>
          </a:p>
          <a:p>
            <a:pPr marL="0" marR="0" lvl="0" indent="0" defTabSz="914400" fontAlgn="auto">
              <a:lnSpc>
                <a:spcPct val="90000"/>
              </a:lnSpc>
              <a:spcBef>
                <a:spcPts val="450"/>
              </a:spcBef>
              <a:spcAft>
                <a:spcPts val="450"/>
              </a:spcAft>
              <a:buClrTx/>
              <a:buSzTx/>
              <a:buNone/>
              <a:tabLst/>
              <a:defRPr/>
            </a:pPr>
            <a:r>
              <a:rPr kumimoji="0" lang="en-US" sz="1300" b="0" i="0" u="none" strike="noStrike" cap="none" spc="0" normalizeH="0" baseline="0" noProof="0" dirty="0">
                <a:ln>
                  <a:noFill/>
                </a:ln>
                <a:effectLst/>
                <a:uLnTx/>
                <a:uFillTx/>
                <a:latin typeface="Century Gothic" panose="020B0502020202020204" pitchFamily="34" charset="0"/>
              </a:rPr>
              <a:t>Develop an objective analytical framework to identify where natural gas decommissioning in Southern California will (1) serve the interests of affected communities, (2) lead to net economic and societal benefits, and (3) be plausible under a wide range of possible futures.</a:t>
            </a:r>
          </a:p>
          <a:p>
            <a:pPr marL="0" marR="0" lvl="0" indent="0" defTabSz="914400" fontAlgn="auto">
              <a:lnSpc>
                <a:spcPct val="90000"/>
              </a:lnSpc>
              <a:spcBef>
                <a:spcPts val="450"/>
              </a:spcBef>
              <a:spcAft>
                <a:spcPts val="450"/>
              </a:spcAft>
              <a:buClrTx/>
              <a:buSzTx/>
              <a:buNone/>
              <a:tabLst/>
              <a:defRPr/>
            </a:pPr>
            <a:r>
              <a:rPr kumimoji="0" lang="en-US" sz="1300" b="1" i="0" u="sng" strike="noStrike" cap="none" spc="0" normalizeH="0" baseline="0" noProof="0" dirty="0">
                <a:ln>
                  <a:noFill/>
                </a:ln>
                <a:effectLst/>
                <a:uLnTx/>
                <a:uFillTx/>
                <a:latin typeface="Century Gothic" panose="020B0502020202020204" pitchFamily="34" charset="0"/>
              </a:rPr>
              <a:t>Objectives:</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latin typeface="Century Gothic" panose="020B0502020202020204" pitchFamily="34" charset="0"/>
              </a:rPr>
              <a:t>Develop a framework with a set of criteria for identifying and selecting promising decommissioning sites</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latin typeface="Century Gothic" panose="020B0502020202020204" pitchFamily="34" charset="0"/>
              </a:rPr>
              <a:t>Identify &amp; understand community &amp; utility decision criteria. Model equity concerns</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latin typeface="Century Gothic" panose="020B0502020202020204" pitchFamily="34" charset="0"/>
              </a:rPr>
              <a:t>Assess economic implications of decommissioning (macro-economic model to determine effects on rate payers and hydraulic model to determine local effects of decommissioning)</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latin typeface="Century Gothic" panose="020B0502020202020204" pitchFamily="34" charset="0"/>
              </a:rPr>
              <a:t>Conduct decision analysis under deep uncertainty to inform robust planning for targeted decommissioning</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latin typeface="Century Gothic" panose="020B0502020202020204" pitchFamily="34" charset="0"/>
              </a:rPr>
              <a:t>Draft at least three pilot applications for decommissioning natural gas infrastructure</a:t>
            </a:r>
          </a:p>
          <a:p>
            <a:pPr marL="342900" marR="0" lvl="0" indent="-228600" defTabSz="914400" fontAlgn="auto">
              <a:lnSpc>
                <a:spcPct val="90000"/>
              </a:lnSpc>
              <a:spcBef>
                <a:spcPts val="450"/>
              </a:spcBef>
              <a:spcAft>
                <a:spcPts val="450"/>
              </a:spcAft>
              <a:buClrTx/>
              <a:buSzTx/>
              <a:buFont typeface="Arial" panose="020B0604020202020204" pitchFamily="34" charset="0"/>
              <a:buChar char="•"/>
              <a:tabLst/>
              <a:defRPr/>
            </a:pPr>
            <a:endParaRPr kumimoji="0" lang="en-US" sz="1300" b="0" i="0" u="none" strike="noStrike" cap="none" spc="0" normalizeH="0" baseline="0" noProof="0" dirty="0">
              <a:ln>
                <a:noFill/>
              </a:ln>
              <a:effectLst/>
              <a:uLnTx/>
              <a:uFillTx/>
              <a:latin typeface="Century Gothic" panose="020B0502020202020204" pitchFamily="34" charset="0"/>
            </a:endParaRPr>
          </a:p>
        </p:txBody>
      </p:sp>
    </p:spTree>
    <p:extLst>
      <p:ext uri="{BB962C8B-B14F-4D97-AF65-F5344CB8AC3E}">
        <p14:creationId xmlns:p14="http://schemas.microsoft.com/office/powerpoint/2010/main" val="1499596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B1CE8-D3ED-4349-BB35-9579EDD8F9A5}"/>
              </a:ext>
            </a:extLst>
          </p:cNvPr>
          <p:cNvSpPr>
            <a:spLocks noGrp="1"/>
          </p:cNvSpPr>
          <p:nvPr>
            <p:ph type="title"/>
          </p:nvPr>
        </p:nvSpPr>
        <p:spPr/>
        <p:txBody>
          <a:bodyPr vert="horz" lIns="91440" tIns="45720" rIns="91440" bIns="45720" rtlCol="0" anchor="ctr">
            <a:normAutofit/>
          </a:bodyPr>
          <a:lstStyle/>
          <a:p>
            <a:pPr>
              <a:lnSpc>
                <a:spcPct val="90000"/>
              </a:lnSpc>
            </a:pPr>
            <a:r>
              <a:rPr lang="en-US" sz="3000" kern="1200">
                <a:latin typeface="Century Gothic" panose="020B0502020202020204" pitchFamily="34" charset="0"/>
              </a:rPr>
              <a:t>Overall Research Approach</a:t>
            </a:r>
            <a:endParaRPr lang="en-US" sz="3000" kern="1200" dirty="0">
              <a:latin typeface="Century Gothic" panose="020B0502020202020204" pitchFamily="34" charset="0"/>
            </a:endParaRPr>
          </a:p>
        </p:txBody>
      </p:sp>
      <p:pic>
        <p:nvPicPr>
          <p:cNvPr id="3" name="Picture 2" descr="Depiction of research approach">
            <a:extLst>
              <a:ext uri="{FF2B5EF4-FFF2-40B4-BE49-F238E27FC236}">
                <a16:creationId xmlns:a16="http://schemas.microsoft.com/office/drawing/2014/main" id="{B334C713-F97C-4184-AB2B-5F410D2E908C}"/>
              </a:ext>
            </a:extLst>
          </p:cNvPr>
          <p:cNvPicPr>
            <a:picLocks noChangeAspect="1"/>
          </p:cNvPicPr>
          <p:nvPr/>
        </p:nvPicPr>
        <p:blipFill>
          <a:blip r:embed="rId2"/>
          <a:stretch>
            <a:fillRect/>
          </a:stretch>
        </p:blipFill>
        <p:spPr>
          <a:xfrm>
            <a:off x="625414" y="1063229"/>
            <a:ext cx="7893172" cy="3495785"/>
          </a:xfrm>
          <a:prstGeom prst="rect">
            <a:avLst/>
          </a:prstGeom>
        </p:spPr>
      </p:pic>
    </p:spTree>
    <p:extLst>
      <p:ext uri="{BB962C8B-B14F-4D97-AF65-F5344CB8AC3E}">
        <p14:creationId xmlns:p14="http://schemas.microsoft.com/office/powerpoint/2010/main" val="1553695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9C42F-A2EE-4522-8897-8ADE9A4F5FFC}"/>
              </a:ext>
            </a:extLst>
          </p:cNvPr>
          <p:cNvSpPr>
            <a:spLocks noGrp="1"/>
          </p:cNvSpPr>
          <p:nvPr>
            <p:ph type="title"/>
          </p:nvPr>
        </p:nvSpPr>
        <p:spPr/>
        <p:txBody>
          <a:bodyPr/>
          <a:lstStyle/>
          <a:p>
            <a:r>
              <a:rPr lang="en-US" dirty="0">
                <a:latin typeface="Century Gothic" panose="020B0502020202020204" pitchFamily="34" charset="0"/>
              </a:rPr>
              <a:t>Tasks</a:t>
            </a:r>
          </a:p>
        </p:txBody>
      </p:sp>
      <p:sp>
        <p:nvSpPr>
          <p:cNvPr id="12" name="Rectangle: Rounded Corners 11" descr="Administration">
            <a:extLst>
              <a:ext uri="{FF2B5EF4-FFF2-40B4-BE49-F238E27FC236}">
                <a16:creationId xmlns:a16="http://schemas.microsoft.com/office/drawing/2014/main" id="{9CE2BEF6-4F0F-46A5-A218-BC8D9B45F829}"/>
              </a:ext>
              <a:ext uri="{C183D7F6-B498-43B3-948B-1728B52AA6E4}">
                <adec:decorative xmlns:adec="http://schemas.microsoft.com/office/drawing/2017/decorative" val="0"/>
              </a:ext>
            </a:extLst>
          </p:cNvPr>
          <p:cNvSpPr/>
          <p:nvPr/>
        </p:nvSpPr>
        <p:spPr>
          <a:xfrm>
            <a:off x="417467" y="995688"/>
            <a:ext cx="7032412" cy="165585"/>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1" u="none" strike="noStrike" kern="1200" cap="none" spc="0" normalizeH="0" baseline="0" noProof="0" dirty="0">
              <a:ln>
                <a:noFill/>
              </a:ln>
              <a:solidFill>
                <a:prstClr val="black"/>
              </a:solidFill>
              <a:effectLst/>
              <a:uLnTx/>
              <a:uFillTx/>
              <a:latin typeface="Futura Std Book" panose="020B0502020204020303" pitchFamily="34" charset="0"/>
            </a:endParaRPr>
          </a:p>
        </p:txBody>
      </p:sp>
      <p:sp>
        <p:nvSpPr>
          <p:cNvPr id="8" name="Rectangle: Rounded Corners 7" descr="Stakeholder input">
            <a:extLst>
              <a:ext uri="{FF2B5EF4-FFF2-40B4-BE49-F238E27FC236}">
                <a16:creationId xmlns:a16="http://schemas.microsoft.com/office/drawing/2014/main" id="{DEEB7C72-18FC-4604-8A57-C5AC0362DE30}"/>
              </a:ext>
            </a:extLst>
          </p:cNvPr>
          <p:cNvSpPr/>
          <p:nvPr/>
        </p:nvSpPr>
        <p:spPr>
          <a:xfrm>
            <a:off x="417467" y="1161273"/>
            <a:ext cx="7032412" cy="663829"/>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1" u="none" strike="noStrike" kern="1200" cap="none" spc="0" normalizeH="0" baseline="0" noProof="0">
              <a:ln>
                <a:noFill/>
              </a:ln>
              <a:solidFill>
                <a:prstClr val="black"/>
              </a:solidFill>
              <a:effectLst/>
              <a:uLnTx/>
              <a:uFillTx/>
              <a:latin typeface="Futura Std Book" panose="020B0502020204020303" pitchFamily="34" charset="0"/>
              <a:ea typeface="+mn-ea"/>
              <a:cs typeface="+mn-cs"/>
            </a:endParaRPr>
          </a:p>
        </p:txBody>
      </p:sp>
      <p:sp>
        <p:nvSpPr>
          <p:cNvPr id="10" name="Rectangle: Rounded Corners 9" descr="Modelling">
            <a:extLst>
              <a:ext uri="{FF2B5EF4-FFF2-40B4-BE49-F238E27FC236}">
                <a16:creationId xmlns:a16="http://schemas.microsoft.com/office/drawing/2014/main" id="{245CD421-03DE-4AF3-9D49-33B9E0127814}"/>
              </a:ext>
            </a:extLst>
          </p:cNvPr>
          <p:cNvSpPr/>
          <p:nvPr/>
        </p:nvSpPr>
        <p:spPr>
          <a:xfrm>
            <a:off x="436737" y="1821386"/>
            <a:ext cx="7018805" cy="1085099"/>
          </a:xfrm>
          <a:prstGeom prst="round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prstClr val="black"/>
                </a:solidFill>
                <a:effectLst/>
                <a:uLnTx/>
                <a:uFillTx/>
                <a:latin typeface="Futura Std Book" panose="020B0502020204020303" pitchFamily="34" charset="0"/>
                <a:ea typeface="+mn-ea"/>
                <a:cs typeface="+mn-cs"/>
              </a:rPr>
              <a:t>  </a:t>
            </a:r>
          </a:p>
        </p:txBody>
      </p:sp>
      <p:sp>
        <p:nvSpPr>
          <p:cNvPr id="7" name="Rectangle: Rounded Corners 6" descr="Candidate sites and guidance">
            <a:extLst>
              <a:ext uri="{FF2B5EF4-FFF2-40B4-BE49-F238E27FC236}">
                <a16:creationId xmlns:a16="http://schemas.microsoft.com/office/drawing/2014/main" id="{C2EDEECE-30AF-458E-BAC4-765142D8A3AB}"/>
              </a:ext>
            </a:extLst>
          </p:cNvPr>
          <p:cNvSpPr/>
          <p:nvPr/>
        </p:nvSpPr>
        <p:spPr>
          <a:xfrm>
            <a:off x="431074" y="2906487"/>
            <a:ext cx="7018805" cy="1523746"/>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prstClr val="black"/>
                </a:solidFill>
                <a:effectLst/>
                <a:uLnTx/>
                <a:uFillTx/>
                <a:latin typeface="Futura Std Book" panose="020B0502020204020303" pitchFamily="34" charset="0"/>
                <a:ea typeface="+mn-ea"/>
                <a:cs typeface="+mn-cs"/>
              </a:rPr>
              <a:t>  </a:t>
            </a:r>
          </a:p>
        </p:txBody>
      </p:sp>
      <p:sp>
        <p:nvSpPr>
          <p:cNvPr id="3" name="Content Placeholder 2">
            <a:extLst>
              <a:ext uri="{FF2B5EF4-FFF2-40B4-BE49-F238E27FC236}">
                <a16:creationId xmlns:a16="http://schemas.microsoft.com/office/drawing/2014/main" id="{FD5839A5-2113-4D7D-A92A-D8BF2DACE75A}"/>
              </a:ext>
            </a:extLst>
          </p:cNvPr>
          <p:cNvSpPr>
            <a:spLocks noGrp="1"/>
          </p:cNvSpPr>
          <p:nvPr>
            <p:ph idx="1"/>
          </p:nvPr>
        </p:nvSpPr>
        <p:spPr>
          <a:xfrm>
            <a:off x="555218" y="1005197"/>
            <a:ext cx="6792655" cy="3426972"/>
          </a:xfrm>
        </p:spPr>
        <p:txBody>
          <a:bodyPr>
            <a:normAutofit/>
          </a:bodyPr>
          <a:lstStyle/>
          <a:p>
            <a:pPr marL="514350" indent="-514350">
              <a:buAutoNum type="arabicPeriod"/>
            </a:pPr>
            <a:r>
              <a:rPr lang="en-US" sz="1050" dirty="0">
                <a:latin typeface="Century Gothic" panose="020B0502020202020204" pitchFamily="34" charset="0"/>
              </a:rPr>
              <a:t>General Project Tasks (including TAC)		RAND</a:t>
            </a:r>
          </a:p>
          <a:p>
            <a:pPr marL="514350" indent="-514350">
              <a:buAutoNum type="arabicPeriod"/>
            </a:pPr>
            <a:r>
              <a:rPr lang="en-US" sz="1050" dirty="0">
                <a:latin typeface="Century Gothic" panose="020B0502020202020204" pitchFamily="34" charset="0"/>
              </a:rPr>
              <a:t>Community Research and Engagement		RAND &amp; LARC</a:t>
            </a:r>
          </a:p>
          <a:p>
            <a:pPr marL="514350" indent="-514350">
              <a:buAutoNum type="arabicPeriod"/>
            </a:pPr>
            <a:r>
              <a:rPr lang="en-US" sz="1050" dirty="0">
                <a:latin typeface="Century Gothic" panose="020B0502020202020204" pitchFamily="34" charset="0"/>
              </a:rPr>
              <a:t>Economic Modeling			GTI, SoCalGas, RAND</a:t>
            </a:r>
          </a:p>
          <a:p>
            <a:pPr marL="514350" indent="-514350">
              <a:buAutoNum type="arabicPeriod"/>
            </a:pPr>
            <a:r>
              <a:rPr lang="en-US" sz="1050" dirty="0">
                <a:latin typeface="Century Gothic" panose="020B0502020202020204" pitchFamily="34" charset="0"/>
              </a:rPr>
              <a:t>Equity Modeling				RAND</a:t>
            </a:r>
          </a:p>
          <a:p>
            <a:pPr marL="514350" indent="-514350">
              <a:buAutoNum type="arabicPeriod"/>
            </a:pPr>
            <a:r>
              <a:rPr lang="en-US" sz="1050" dirty="0">
                <a:latin typeface="Century Gothic" panose="020B0502020202020204" pitchFamily="34" charset="0"/>
              </a:rPr>
              <a:t>Evaluation via Robust Decision Making (RDM)	RAND</a:t>
            </a:r>
          </a:p>
          <a:p>
            <a:pPr marL="514350" indent="-514350">
              <a:buAutoNum type="arabicPeriod"/>
            </a:pPr>
            <a:r>
              <a:rPr lang="en-US" sz="1050" dirty="0">
                <a:latin typeface="Century Gothic" panose="020B0502020202020204" pitchFamily="34" charset="0"/>
              </a:rPr>
              <a:t>Pilot Project Work Plans			RAND with support from all</a:t>
            </a:r>
          </a:p>
          <a:p>
            <a:pPr marL="514350" indent="-514350">
              <a:buAutoNum type="arabicPeriod"/>
            </a:pPr>
            <a:r>
              <a:rPr lang="en-US" sz="1050" dirty="0">
                <a:latin typeface="Century Gothic" panose="020B0502020202020204" pitchFamily="34" charset="0"/>
              </a:rPr>
              <a:t>Guidelines				RAND with support from all</a:t>
            </a:r>
          </a:p>
          <a:p>
            <a:pPr marL="514350" indent="-514350">
              <a:buAutoNum type="arabicPeriod"/>
            </a:pPr>
            <a:r>
              <a:rPr lang="en-US" sz="1050" dirty="0">
                <a:latin typeface="Century Gothic" panose="020B0502020202020204" pitchFamily="34" charset="0"/>
              </a:rPr>
              <a:t>Evaluation of Project Benefits			 RAND with support from all</a:t>
            </a:r>
          </a:p>
          <a:p>
            <a:pPr marL="514350" indent="-514350">
              <a:buAutoNum type="arabicPeriod"/>
            </a:pPr>
            <a:r>
              <a:rPr lang="en-US" sz="1050" dirty="0">
                <a:latin typeface="Century Gothic" panose="020B0502020202020204" pitchFamily="34" charset="0"/>
              </a:rPr>
              <a:t>Tech and Knowledge Transfer Activities		 RAND with support from all</a:t>
            </a:r>
          </a:p>
        </p:txBody>
      </p:sp>
      <p:sp>
        <p:nvSpPr>
          <p:cNvPr id="6" name="TextBox 5">
            <a:extLst>
              <a:ext uri="{FF2B5EF4-FFF2-40B4-BE49-F238E27FC236}">
                <a16:creationId xmlns:a16="http://schemas.microsoft.com/office/drawing/2014/main" id="{634AD847-1B5F-44CC-A651-0D56FA61FCDA}"/>
              </a:ext>
            </a:extLst>
          </p:cNvPr>
          <p:cNvSpPr txBox="1"/>
          <p:nvPr/>
        </p:nvSpPr>
        <p:spPr>
          <a:xfrm>
            <a:off x="7449879" y="893815"/>
            <a:ext cx="1694120"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70C0"/>
                </a:solidFill>
                <a:effectLst/>
                <a:uLnTx/>
                <a:uFillTx/>
                <a:latin typeface="Century Gothic" panose="020B0502020202020204" pitchFamily="34" charset="0"/>
              </a:rPr>
              <a:t>Administration</a:t>
            </a:r>
          </a:p>
        </p:txBody>
      </p:sp>
      <p:sp>
        <p:nvSpPr>
          <p:cNvPr id="13" name="TextBox 12">
            <a:extLst>
              <a:ext uri="{FF2B5EF4-FFF2-40B4-BE49-F238E27FC236}">
                <a16:creationId xmlns:a16="http://schemas.microsoft.com/office/drawing/2014/main" id="{51BF612E-38A1-4A84-A69F-78BB8DAF17B9}"/>
              </a:ext>
            </a:extLst>
          </p:cNvPr>
          <p:cNvSpPr txBox="1"/>
          <p:nvPr/>
        </p:nvSpPr>
        <p:spPr>
          <a:xfrm>
            <a:off x="7447885" y="1197837"/>
            <a:ext cx="1882232" cy="30777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79646"/>
                </a:solidFill>
                <a:effectLst/>
                <a:uLnTx/>
                <a:uFillTx/>
                <a:latin typeface="Century Gothic" panose="020B0502020202020204" pitchFamily="34" charset="0"/>
              </a:rPr>
              <a:t>Stakeholder input </a:t>
            </a:r>
          </a:p>
        </p:txBody>
      </p:sp>
      <p:sp>
        <p:nvSpPr>
          <p:cNvPr id="11" name="TextBox 10">
            <a:extLst>
              <a:ext uri="{FF2B5EF4-FFF2-40B4-BE49-F238E27FC236}">
                <a16:creationId xmlns:a16="http://schemas.microsoft.com/office/drawing/2014/main" id="{E76426D8-B84E-46A8-AA09-A4736F3460E2}"/>
              </a:ext>
            </a:extLst>
          </p:cNvPr>
          <p:cNvSpPr txBox="1"/>
          <p:nvPr/>
        </p:nvSpPr>
        <p:spPr>
          <a:xfrm>
            <a:off x="7449879" y="2142907"/>
            <a:ext cx="1694120" cy="3385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8064A2"/>
                </a:solidFill>
                <a:effectLst/>
                <a:uLnTx/>
                <a:uFillTx/>
                <a:latin typeface="Franklin Gothic Book"/>
                <a:ea typeface="+mn-ea"/>
                <a:cs typeface="+mn-cs"/>
              </a:rPr>
              <a:t>Modelling </a:t>
            </a:r>
          </a:p>
        </p:txBody>
      </p:sp>
      <p:sp>
        <p:nvSpPr>
          <p:cNvPr id="9" name="TextBox 8">
            <a:extLst>
              <a:ext uri="{FF2B5EF4-FFF2-40B4-BE49-F238E27FC236}">
                <a16:creationId xmlns:a16="http://schemas.microsoft.com/office/drawing/2014/main" id="{E74B78A2-A48E-4F29-B6FB-4BD075010C59}"/>
              </a:ext>
            </a:extLst>
          </p:cNvPr>
          <p:cNvSpPr txBox="1"/>
          <p:nvPr/>
        </p:nvSpPr>
        <p:spPr>
          <a:xfrm>
            <a:off x="7449879" y="3320108"/>
            <a:ext cx="1694120"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9BBB59"/>
                </a:solidFill>
                <a:effectLst/>
                <a:uLnTx/>
                <a:uFillTx/>
                <a:latin typeface="Century Gothic" panose="020B0502020202020204" pitchFamily="34" charset="0"/>
              </a:rPr>
              <a:t>Candidate Sites and Guidance</a:t>
            </a:r>
          </a:p>
        </p:txBody>
      </p:sp>
    </p:spTree>
    <p:extLst>
      <p:ext uri="{BB962C8B-B14F-4D97-AF65-F5344CB8AC3E}">
        <p14:creationId xmlns:p14="http://schemas.microsoft.com/office/powerpoint/2010/main" val="415291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1"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45F56-5D15-F948-ADF5-E8DA853E6DEA}"/>
              </a:ext>
            </a:extLst>
          </p:cNvPr>
          <p:cNvSpPr>
            <a:spLocks noGrp="1"/>
          </p:cNvSpPr>
          <p:nvPr>
            <p:ph type="title"/>
          </p:nvPr>
        </p:nvSpPr>
        <p:spPr/>
        <p:txBody>
          <a:bodyPr/>
          <a:lstStyle/>
          <a:p>
            <a:r>
              <a:rPr lang="en-US" dirty="0">
                <a:latin typeface="Century Gothic" panose="020B0502020202020204" pitchFamily="34" charset="0"/>
              </a:rPr>
              <a:t>What is equity?</a:t>
            </a:r>
          </a:p>
        </p:txBody>
      </p:sp>
      <p:sp>
        <p:nvSpPr>
          <p:cNvPr id="3" name="Content Placeholder 2">
            <a:extLst>
              <a:ext uri="{FF2B5EF4-FFF2-40B4-BE49-F238E27FC236}">
                <a16:creationId xmlns:a16="http://schemas.microsoft.com/office/drawing/2014/main" id="{36543E5D-0DD6-A740-834C-FE24EF9DF2EE}"/>
              </a:ext>
            </a:extLst>
          </p:cNvPr>
          <p:cNvSpPr>
            <a:spLocks noGrp="1"/>
          </p:cNvSpPr>
          <p:nvPr>
            <p:ph idx="1"/>
          </p:nvPr>
        </p:nvSpPr>
        <p:spPr/>
        <p:txBody>
          <a:bodyPr>
            <a:normAutofit/>
          </a:bodyPr>
          <a:lstStyle/>
          <a:p>
            <a:r>
              <a:rPr lang="en-US" sz="1800" b="1" dirty="0">
                <a:latin typeface="Century Gothic" panose="020B0502020202020204" pitchFamily="34" charset="0"/>
              </a:rPr>
              <a:t>Social vulnerability: </a:t>
            </a:r>
            <a:r>
              <a:rPr lang="en-US" sz="1800" dirty="0">
                <a:latin typeface="Century Gothic" panose="020B0502020202020204" pitchFamily="34" charset="0"/>
              </a:rPr>
              <a:t>Combinations of social, cultural, economic, political, and institutional conditions that shape the ability to withstand and recover from stressors and shocks </a:t>
            </a:r>
            <a:br>
              <a:rPr lang="en-US" sz="1800" dirty="0">
                <a:latin typeface="Century Gothic" panose="020B0502020202020204" pitchFamily="34" charset="0"/>
              </a:rPr>
            </a:br>
            <a:endParaRPr lang="en-US" sz="1800" dirty="0">
              <a:latin typeface="Century Gothic" panose="020B0502020202020204" pitchFamily="34" charset="0"/>
            </a:endParaRPr>
          </a:p>
          <a:p>
            <a:r>
              <a:rPr lang="en-US" sz="1800" b="1" dirty="0">
                <a:latin typeface="Century Gothic" panose="020B0502020202020204" pitchFamily="34" charset="0"/>
              </a:rPr>
              <a:t>Equity:</a:t>
            </a:r>
          </a:p>
          <a:p>
            <a:pPr lvl="1"/>
            <a:r>
              <a:rPr lang="en-US" sz="1500" dirty="0">
                <a:latin typeface="Century Gothic" panose="020B0502020202020204" pitchFamily="34" charset="0"/>
              </a:rPr>
              <a:t>A comparative construct of fairness across disparate groups</a:t>
            </a:r>
          </a:p>
          <a:p>
            <a:pPr lvl="1"/>
            <a:r>
              <a:rPr lang="en-US" sz="1500" dirty="0">
                <a:latin typeface="Century Gothic" panose="020B0502020202020204" pitchFamily="34" charset="0"/>
              </a:rPr>
              <a:t>Goal is fair access to livelihood, education, and other resources</a:t>
            </a:r>
          </a:p>
          <a:p>
            <a:pPr lvl="1"/>
            <a:r>
              <a:rPr lang="en-US" sz="1500" dirty="0">
                <a:latin typeface="Century Gothic" panose="020B0502020202020204" pitchFamily="34" charset="0"/>
              </a:rPr>
              <a:t>Allows for unequal distribution of benefits and costs for net social gain</a:t>
            </a:r>
          </a:p>
          <a:p>
            <a:pPr lvl="1"/>
            <a:r>
              <a:rPr lang="en-US" sz="1500" dirty="0">
                <a:latin typeface="Century Gothic" panose="020B0502020202020204" pitchFamily="34" charset="0"/>
              </a:rPr>
              <a:t>Means that sociodemographic characteristics (race, gender, age, etc.) no longer predict negative impacts or distribution of resources</a:t>
            </a:r>
          </a:p>
          <a:p>
            <a:endParaRPr lang="en-US" sz="1800" dirty="0">
              <a:latin typeface="Century Gothic" panose="020B0502020202020204" pitchFamily="34" charset="0"/>
            </a:endParaRPr>
          </a:p>
        </p:txBody>
      </p:sp>
    </p:spTree>
    <p:extLst>
      <p:ext uri="{BB962C8B-B14F-4D97-AF65-F5344CB8AC3E}">
        <p14:creationId xmlns:p14="http://schemas.microsoft.com/office/powerpoint/2010/main" val="14864513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81412-2EF7-D84C-83A8-48B1FD90F553}"/>
              </a:ext>
            </a:extLst>
          </p:cNvPr>
          <p:cNvSpPr>
            <a:spLocks noGrp="1"/>
          </p:cNvSpPr>
          <p:nvPr>
            <p:ph type="title"/>
          </p:nvPr>
        </p:nvSpPr>
        <p:spPr>
          <a:xfrm>
            <a:off x="628650" y="10927"/>
            <a:ext cx="7886700" cy="994172"/>
          </a:xfrm>
        </p:spPr>
        <p:txBody>
          <a:bodyPr/>
          <a:lstStyle/>
          <a:p>
            <a:r>
              <a:rPr lang="en-US" dirty="0">
                <a:latin typeface="Century Gothic" panose="020B0502020202020204" pitchFamily="34" charset="0"/>
              </a:rPr>
              <a:t>Equity raises four questions</a:t>
            </a:r>
          </a:p>
        </p:txBody>
      </p:sp>
      <p:sp>
        <p:nvSpPr>
          <p:cNvPr id="4" name="Oval 3" descr="Questions on equity ">
            <a:extLst>
              <a:ext uri="{FF2B5EF4-FFF2-40B4-BE49-F238E27FC236}">
                <a16:creationId xmlns:a16="http://schemas.microsoft.com/office/drawing/2014/main" id="{40F48A73-55F5-294F-9959-41D39DDFE5FA}"/>
              </a:ext>
            </a:extLst>
          </p:cNvPr>
          <p:cNvSpPr/>
          <p:nvPr/>
        </p:nvSpPr>
        <p:spPr>
          <a:xfrm>
            <a:off x="82463" y="845205"/>
            <a:ext cx="3682954" cy="3682954"/>
          </a:xfrm>
          <a:prstGeom prst="ellipse">
            <a:avLst/>
          </a:prstGeom>
          <a:solidFill>
            <a:schemeClr val="bg1">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sp>
        <p:nvSpPr>
          <p:cNvPr id="5" name="Oval 4">
            <a:extLst>
              <a:ext uri="{FF2B5EF4-FFF2-40B4-BE49-F238E27FC236}">
                <a16:creationId xmlns:a16="http://schemas.microsoft.com/office/drawing/2014/main" id="{A87E5D7F-78D6-8644-97AC-3999CAFBD4AB}"/>
              </a:ext>
              <a:ext uri="{C183D7F6-B498-43B3-948B-1728B52AA6E4}">
                <adec:decorative xmlns:adec="http://schemas.microsoft.com/office/drawing/2017/decorative" val="1"/>
              </a:ext>
            </a:extLst>
          </p:cNvPr>
          <p:cNvSpPr/>
          <p:nvPr/>
        </p:nvSpPr>
        <p:spPr>
          <a:xfrm>
            <a:off x="336997" y="1102654"/>
            <a:ext cx="3195641" cy="3195641"/>
          </a:xfrm>
          <a:prstGeom prst="ellipse">
            <a:avLst/>
          </a:prstGeom>
          <a:solidFill>
            <a:schemeClr val="tx1">
              <a:lumMod val="50000"/>
              <a:lumOff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sp>
        <p:nvSpPr>
          <p:cNvPr id="6" name="Oval 5">
            <a:extLst>
              <a:ext uri="{FF2B5EF4-FFF2-40B4-BE49-F238E27FC236}">
                <a16:creationId xmlns:a16="http://schemas.microsoft.com/office/drawing/2014/main" id="{9F3A9BFB-1519-2C48-A1B2-25E01EE96B30}"/>
              </a:ext>
              <a:ext uri="{C183D7F6-B498-43B3-948B-1728B52AA6E4}">
                <adec:decorative xmlns:adec="http://schemas.microsoft.com/office/drawing/2017/decorative" val="1"/>
              </a:ext>
            </a:extLst>
          </p:cNvPr>
          <p:cNvSpPr/>
          <p:nvPr/>
        </p:nvSpPr>
        <p:spPr>
          <a:xfrm>
            <a:off x="581877" y="1344444"/>
            <a:ext cx="2696228" cy="2696228"/>
          </a:xfrm>
          <a:prstGeom prst="ellipse">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sp>
        <p:nvSpPr>
          <p:cNvPr id="8" name="TextBox 7">
            <a:extLst>
              <a:ext uri="{FF2B5EF4-FFF2-40B4-BE49-F238E27FC236}">
                <a16:creationId xmlns:a16="http://schemas.microsoft.com/office/drawing/2014/main" id="{6E4A21FB-8BFD-EB41-87DB-A08718150D20}"/>
              </a:ext>
            </a:extLst>
          </p:cNvPr>
          <p:cNvSpPr txBox="1"/>
          <p:nvPr/>
        </p:nvSpPr>
        <p:spPr>
          <a:xfrm>
            <a:off x="994354" y="3058265"/>
            <a:ext cx="1916102" cy="811223"/>
          </a:xfrm>
          <a:prstGeom prst="rect">
            <a:avLst/>
          </a:prstGeom>
          <a:noFill/>
        </p:spPr>
        <p:txBody>
          <a:bodyPr wrap="none" rtlCol="0">
            <a:prstTxWarp prst="textArchDown">
              <a:avLst>
                <a:gd name="adj" fmla="val 1555687"/>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1. Context: What counts?</a:t>
            </a:r>
          </a:p>
        </p:txBody>
      </p:sp>
      <p:sp>
        <p:nvSpPr>
          <p:cNvPr id="9" name="TextBox 8">
            <a:extLst>
              <a:ext uri="{FF2B5EF4-FFF2-40B4-BE49-F238E27FC236}">
                <a16:creationId xmlns:a16="http://schemas.microsoft.com/office/drawing/2014/main" id="{BE3327C5-1900-4A46-8B03-99988208FF5B}"/>
              </a:ext>
            </a:extLst>
          </p:cNvPr>
          <p:cNvSpPr txBox="1"/>
          <p:nvPr/>
        </p:nvSpPr>
        <p:spPr>
          <a:xfrm>
            <a:off x="1120820" y="3522946"/>
            <a:ext cx="1757116" cy="670514"/>
          </a:xfrm>
          <a:prstGeom prst="rect">
            <a:avLst/>
          </a:prstGeom>
          <a:noFill/>
        </p:spPr>
        <p:txBody>
          <a:bodyPr wrap="none" rtlCol="0">
            <a:prstTxWarp prst="textArchDown">
              <a:avLst>
                <a:gd name="adj" fmla="val 1158240"/>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2. Target: Who counts?</a:t>
            </a:r>
          </a:p>
        </p:txBody>
      </p:sp>
      <p:sp>
        <p:nvSpPr>
          <p:cNvPr id="10" name="TextBox 9">
            <a:extLst>
              <a:ext uri="{FF2B5EF4-FFF2-40B4-BE49-F238E27FC236}">
                <a16:creationId xmlns:a16="http://schemas.microsoft.com/office/drawing/2014/main" id="{FE95CCBF-DCA4-AB41-8DE3-E3673772EC0B}"/>
              </a:ext>
            </a:extLst>
          </p:cNvPr>
          <p:cNvSpPr txBox="1"/>
          <p:nvPr/>
        </p:nvSpPr>
        <p:spPr>
          <a:xfrm>
            <a:off x="1374856" y="4182134"/>
            <a:ext cx="1119922" cy="276999"/>
          </a:xfrm>
          <a:prstGeom prst="rect">
            <a:avLst/>
          </a:prstGeom>
          <a:noFill/>
        </p:spPr>
        <p:txBody>
          <a:bodyPr wrap="none" rtlCol="0">
            <a:prstTxWarp prst="textArchDown">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3. Goal: Why?</a:t>
            </a:r>
          </a:p>
        </p:txBody>
      </p:sp>
      <p:sp>
        <p:nvSpPr>
          <p:cNvPr id="3" name="Content Placeholder 2">
            <a:extLst>
              <a:ext uri="{FF2B5EF4-FFF2-40B4-BE49-F238E27FC236}">
                <a16:creationId xmlns:a16="http://schemas.microsoft.com/office/drawing/2014/main" id="{D607B183-C143-B447-9836-6E6A51A266BA}"/>
              </a:ext>
            </a:extLst>
          </p:cNvPr>
          <p:cNvSpPr>
            <a:spLocks noGrp="1"/>
          </p:cNvSpPr>
          <p:nvPr>
            <p:ph idx="1"/>
          </p:nvPr>
        </p:nvSpPr>
        <p:spPr>
          <a:xfrm>
            <a:off x="4086615" y="1369219"/>
            <a:ext cx="4780937" cy="3263504"/>
          </a:xfrm>
        </p:spPr>
        <p:txBody>
          <a:bodyPr>
            <a:normAutofit fontScale="92500" lnSpcReduction="10000"/>
          </a:bodyPr>
          <a:lstStyle/>
          <a:p>
            <a:pPr marL="385763" indent="-385763">
              <a:buFont typeface="+mj-lt"/>
              <a:buAutoNum type="arabicPeriod"/>
            </a:pPr>
            <a:r>
              <a:rPr lang="en-US" sz="2400" dirty="0">
                <a:latin typeface="Century Gothic" panose="020B0502020202020204" pitchFamily="34" charset="0"/>
              </a:rPr>
              <a:t>Context: What counts as equity?</a:t>
            </a:r>
          </a:p>
          <a:p>
            <a:pPr marL="385763" indent="-385763">
              <a:buFont typeface="+mj-lt"/>
              <a:buAutoNum type="arabicPeriod"/>
            </a:pPr>
            <a:r>
              <a:rPr lang="en-US" sz="2400" dirty="0">
                <a:latin typeface="Century Gothic" panose="020B0502020202020204" pitchFamily="34" charset="0"/>
              </a:rPr>
              <a:t>Target: Whose equity are we concerned with?</a:t>
            </a:r>
          </a:p>
          <a:p>
            <a:pPr marL="385763" indent="-385763">
              <a:buFont typeface="+mj-lt"/>
              <a:buAutoNum type="arabicPeriod"/>
            </a:pPr>
            <a:r>
              <a:rPr lang="en-US" sz="2400" dirty="0">
                <a:latin typeface="Century Gothic" panose="020B0502020202020204" pitchFamily="34" charset="0"/>
              </a:rPr>
              <a:t>Goal: Why are we concerned with equity?</a:t>
            </a:r>
          </a:p>
          <a:p>
            <a:pPr marL="385763" indent="-385763">
              <a:buFont typeface="+mj-lt"/>
              <a:buAutoNum type="arabicPeriod"/>
            </a:pPr>
            <a:r>
              <a:rPr lang="en-US" sz="2400" dirty="0">
                <a:latin typeface="Century Gothic" panose="020B0502020202020204" pitchFamily="34" charset="0"/>
              </a:rPr>
              <a:t>How are we going to answer questions 1-3?</a:t>
            </a:r>
          </a:p>
          <a:p>
            <a:endParaRPr lang="en-US" sz="2400" dirty="0">
              <a:latin typeface="Century Gothic" panose="020B0502020202020204" pitchFamily="34" charset="0"/>
            </a:endParaRPr>
          </a:p>
        </p:txBody>
      </p:sp>
      <p:sp>
        <p:nvSpPr>
          <p:cNvPr id="11" name="TextBox 10">
            <a:extLst>
              <a:ext uri="{FF2B5EF4-FFF2-40B4-BE49-F238E27FC236}">
                <a16:creationId xmlns:a16="http://schemas.microsoft.com/office/drawing/2014/main" id="{E4F24E51-7D18-C04B-B973-6BD663DAB418}"/>
              </a:ext>
            </a:extLst>
          </p:cNvPr>
          <p:cNvSpPr txBox="1"/>
          <p:nvPr/>
        </p:nvSpPr>
        <p:spPr>
          <a:xfrm>
            <a:off x="5291535" y="4546352"/>
            <a:ext cx="3852465" cy="30008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black"/>
                </a:solidFill>
                <a:effectLst/>
                <a:uLnTx/>
                <a:uFillTx/>
                <a:latin typeface="Franklin Gothic Book"/>
                <a:ea typeface="+mn-ea"/>
                <a:cs typeface="+mn-cs"/>
              </a:rPr>
              <a:t>See McDermott, </a:t>
            </a:r>
            <a:r>
              <a:rPr kumimoji="0" lang="en-US" sz="1350" b="0" i="0" u="none" strike="noStrike" kern="1200" cap="none" spc="0" normalizeH="0" baseline="0" noProof="0" err="1">
                <a:ln>
                  <a:noFill/>
                </a:ln>
                <a:solidFill>
                  <a:prstClr val="black"/>
                </a:solidFill>
                <a:effectLst/>
                <a:uLnTx/>
                <a:uFillTx/>
                <a:latin typeface="Franklin Gothic Book"/>
                <a:ea typeface="+mn-ea"/>
                <a:cs typeface="+mn-cs"/>
              </a:rPr>
              <a:t>Mahanty</a:t>
            </a:r>
            <a:r>
              <a:rPr kumimoji="0" lang="en-US" sz="1350" b="0" i="0" u="none" strike="noStrike" kern="1200" cap="none" spc="0" normalizeH="0" baseline="0" noProof="0">
                <a:ln>
                  <a:noFill/>
                </a:ln>
                <a:solidFill>
                  <a:prstClr val="black"/>
                </a:solidFill>
                <a:effectLst/>
                <a:uLnTx/>
                <a:uFillTx/>
                <a:latin typeface="Franklin Gothic Book"/>
                <a:ea typeface="+mn-ea"/>
                <a:cs typeface="+mn-cs"/>
              </a:rPr>
              <a:t>, &amp; </a:t>
            </a:r>
            <a:r>
              <a:rPr kumimoji="0" lang="en-US" sz="1350" b="0" i="0" u="none" strike="noStrike" kern="1200" cap="none" spc="0" normalizeH="0" baseline="0" noProof="0" err="1">
                <a:ln>
                  <a:noFill/>
                </a:ln>
                <a:solidFill>
                  <a:prstClr val="black"/>
                </a:solidFill>
                <a:effectLst/>
                <a:uLnTx/>
                <a:uFillTx/>
                <a:latin typeface="Franklin Gothic Book"/>
                <a:ea typeface="+mn-ea"/>
                <a:cs typeface="+mn-cs"/>
              </a:rPr>
              <a:t>Schreckenberg</a:t>
            </a:r>
            <a:r>
              <a:rPr kumimoji="0" lang="en-US" sz="1350" b="0" i="0" u="none" strike="noStrike" kern="1200" cap="none" spc="0" normalizeH="0" baseline="0" noProof="0">
                <a:ln>
                  <a:noFill/>
                </a:ln>
                <a:solidFill>
                  <a:prstClr val="black"/>
                </a:solidFill>
                <a:effectLst/>
                <a:uLnTx/>
                <a:uFillTx/>
                <a:latin typeface="Franklin Gothic Book"/>
                <a:ea typeface="+mn-ea"/>
                <a:cs typeface="+mn-cs"/>
              </a:rPr>
              <a:t>, 2013</a:t>
            </a:r>
          </a:p>
        </p:txBody>
      </p:sp>
    </p:spTree>
    <p:extLst>
      <p:ext uri="{BB962C8B-B14F-4D97-AF65-F5344CB8AC3E}">
        <p14:creationId xmlns:p14="http://schemas.microsoft.com/office/powerpoint/2010/main" val="1399489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E4467-6361-D241-BCBA-3BE4A8A36B99}"/>
              </a:ext>
            </a:extLst>
          </p:cNvPr>
          <p:cNvSpPr>
            <a:spLocks noGrp="1"/>
          </p:cNvSpPr>
          <p:nvPr>
            <p:ph type="title"/>
          </p:nvPr>
        </p:nvSpPr>
        <p:spPr>
          <a:xfrm>
            <a:off x="628650" y="9214"/>
            <a:ext cx="7886700" cy="994172"/>
          </a:xfrm>
        </p:spPr>
        <p:txBody>
          <a:bodyPr>
            <a:normAutofit fontScale="90000"/>
          </a:bodyPr>
          <a:lstStyle/>
          <a:p>
            <a:r>
              <a:rPr lang="en-US" dirty="0">
                <a:latin typeface="Century Gothic" panose="020B0502020202020204" pitchFamily="34" charset="0"/>
              </a:rPr>
              <a:t>There are three dimensions of equity</a:t>
            </a:r>
          </a:p>
        </p:txBody>
      </p:sp>
      <p:grpSp>
        <p:nvGrpSpPr>
          <p:cNvPr id="4" name="Group 3" descr="dimensions of equity picture">
            <a:extLst>
              <a:ext uri="{FF2B5EF4-FFF2-40B4-BE49-F238E27FC236}">
                <a16:creationId xmlns:a16="http://schemas.microsoft.com/office/drawing/2014/main" id="{A381402F-E8F7-43CE-8FD8-70239460AFF1}"/>
              </a:ext>
            </a:extLst>
          </p:cNvPr>
          <p:cNvGrpSpPr/>
          <p:nvPr/>
        </p:nvGrpSpPr>
        <p:grpSpPr>
          <a:xfrm>
            <a:off x="82462" y="845205"/>
            <a:ext cx="3682954" cy="3682954"/>
            <a:chOff x="82462" y="845205"/>
            <a:chExt cx="3682954" cy="3682954"/>
          </a:xfrm>
        </p:grpSpPr>
        <p:sp>
          <p:nvSpPr>
            <p:cNvPr id="36" name="Oval 35" descr="Dimensions of equity graphic ">
              <a:extLst>
                <a:ext uri="{FF2B5EF4-FFF2-40B4-BE49-F238E27FC236}">
                  <a16:creationId xmlns:a16="http://schemas.microsoft.com/office/drawing/2014/main" id="{6B6FD822-75BE-3345-A170-AA555E136E51}"/>
                </a:ext>
              </a:extLst>
            </p:cNvPr>
            <p:cNvSpPr/>
            <p:nvPr/>
          </p:nvSpPr>
          <p:spPr>
            <a:xfrm>
              <a:off x="82462" y="845205"/>
              <a:ext cx="3682954" cy="3682954"/>
            </a:xfrm>
            <a:prstGeom prst="ellipse">
              <a:avLst/>
            </a:prstGeom>
            <a:solidFill>
              <a:schemeClr val="bg1">
                <a:lumMod val="75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sp>
          <p:nvSpPr>
            <p:cNvPr id="35" name="Oval 34">
              <a:extLst>
                <a:ext uri="{FF2B5EF4-FFF2-40B4-BE49-F238E27FC236}">
                  <a16:creationId xmlns:a16="http://schemas.microsoft.com/office/drawing/2014/main" id="{599C78B8-6928-6440-9420-0BE7714C044C}"/>
                </a:ext>
                <a:ext uri="{C183D7F6-B498-43B3-948B-1728B52AA6E4}">
                  <adec:decorative xmlns:adec="http://schemas.microsoft.com/office/drawing/2017/decorative" val="1"/>
                </a:ext>
              </a:extLst>
            </p:cNvPr>
            <p:cNvSpPr/>
            <p:nvPr/>
          </p:nvSpPr>
          <p:spPr>
            <a:xfrm>
              <a:off x="336996" y="1102654"/>
              <a:ext cx="3195641" cy="3195641"/>
            </a:xfrm>
            <a:prstGeom prst="ellipse">
              <a:avLst/>
            </a:prstGeom>
            <a:solidFill>
              <a:schemeClr val="tx1">
                <a:lumMod val="50000"/>
                <a:lumOff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sp>
          <p:nvSpPr>
            <p:cNvPr id="34" name="Oval 33" descr="Picture of dimensions of equity">
              <a:extLst>
                <a:ext uri="{FF2B5EF4-FFF2-40B4-BE49-F238E27FC236}">
                  <a16:creationId xmlns:a16="http://schemas.microsoft.com/office/drawing/2014/main" id="{68E1295D-B9EE-5446-985C-5E2B9DAA6EFF}"/>
                </a:ext>
                <a:ext uri="{C183D7F6-B498-43B3-948B-1728B52AA6E4}">
                  <adec:decorative xmlns:adec="http://schemas.microsoft.com/office/drawing/2017/decorative" val="0"/>
                </a:ext>
              </a:extLst>
            </p:cNvPr>
            <p:cNvSpPr/>
            <p:nvPr/>
          </p:nvSpPr>
          <p:spPr>
            <a:xfrm>
              <a:off x="581876" y="1344444"/>
              <a:ext cx="2696228" cy="2696228"/>
            </a:xfrm>
            <a:prstGeom prst="ellipse">
              <a:avLst/>
            </a:prstGeom>
            <a:solidFill>
              <a:schemeClr val="tx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Franklin Gothic Book"/>
                <a:ea typeface="+mn-ea"/>
                <a:cs typeface="+mn-cs"/>
              </a:endParaRPr>
            </a:p>
          </p:txBody>
        </p:sp>
        <p:cxnSp>
          <p:nvCxnSpPr>
            <p:cNvPr id="5" name="Straight Arrow Connector 4">
              <a:extLst>
                <a:ext uri="{FF2B5EF4-FFF2-40B4-BE49-F238E27FC236}">
                  <a16:creationId xmlns:a16="http://schemas.microsoft.com/office/drawing/2014/main" id="{8099E890-5883-4943-A6D1-F4EEDC611E73}"/>
                </a:ext>
                <a:ext uri="{C183D7F6-B498-43B3-948B-1728B52AA6E4}">
                  <adec:decorative xmlns:adec="http://schemas.microsoft.com/office/drawing/2017/decorative" val="1"/>
                </a:ext>
              </a:extLst>
            </p:cNvPr>
            <p:cNvCxnSpPr>
              <a:cxnSpLocks/>
            </p:cNvCxnSpPr>
            <p:nvPr/>
          </p:nvCxnSpPr>
          <p:spPr>
            <a:xfrm flipV="1">
              <a:off x="1968280" y="1587341"/>
              <a:ext cx="0" cy="1196681"/>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22349309-6783-2443-8F1F-B7F59BDA3E40}"/>
                </a:ext>
              </a:extLst>
            </p:cNvPr>
            <p:cNvSpPr txBox="1"/>
            <p:nvPr/>
          </p:nvSpPr>
          <p:spPr>
            <a:xfrm rot="16200000">
              <a:off x="1404326" y="2076528"/>
              <a:ext cx="942887" cy="253916"/>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C0504D">
                      <a:lumMod val="40000"/>
                      <a:lumOff val="60000"/>
                    </a:srgbClr>
                  </a:solidFill>
                  <a:effectLst/>
                  <a:uLnTx/>
                  <a:uFillTx/>
                  <a:latin typeface="Franklin Gothic Book"/>
                  <a:ea typeface="+mn-ea"/>
                  <a:cs typeface="+mn-cs"/>
                </a:rPr>
                <a:t>Distributional</a:t>
              </a:r>
            </a:p>
          </p:txBody>
        </p:sp>
        <p:sp>
          <p:nvSpPr>
            <p:cNvPr id="13" name="TextBox 12">
              <a:extLst>
                <a:ext uri="{FF2B5EF4-FFF2-40B4-BE49-F238E27FC236}">
                  <a16:creationId xmlns:a16="http://schemas.microsoft.com/office/drawing/2014/main" id="{3776FB14-ABB1-8D47-8CEE-A2D3BD4C0B02}"/>
                </a:ext>
              </a:extLst>
            </p:cNvPr>
            <p:cNvSpPr txBox="1"/>
            <p:nvPr/>
          </p:nvSpPr>
          <p:spPr>
            <a:xfrm rot="1630836">
              <a:off x="2131861" y="2861688"/>
              <a:ext cx="798617" cy="253916"/>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F79646">
                      <a:lumMod val="40000"/>
                      <a:lumOff val="60000"/>
                    </a:srgbClr>
                  </a:solidFill>
                  <a:effectLst/>
                  <a:uLnTx/>
                  <a:uFillTx/>
                  <a:latin typeface="Franklin Gothic Book"/>
                  <a:ea typeface="+mn-ea"/>
                  <a:cs typeface="+mn-cs"/>
                </a:rPr>
                <a:t>Procedural</a:t>
              </a:r>
            </a:p>
          </p:txBody>
        </p:sp>
        <p:sp>
          <p:nvSpPr>
            <p:cNvPr id="14" name="TextBox 13">
              <a:extLst>
                <a:ext uri="{FF2B5EF4-FFF2-40B4-BE49-F238E27FC236}">
                  <a16:creationId xmlns:a16="http://schemas.microsoft.com/office/drawing/2014/main" id="{3F13F53F-4186-E248-AE7A-414C346641B3}"/>
                </a:ext>
              </a:extLst>
            </p:cNvPr>
            <p:cNvSpPr txBox="1"/>
            <p:nvPr/>
          </p:nvSpPr>
          <p:spPr>
            <a:xfrm rot="19881842">
              <a:off x="997969" y="2842516"/>
              <a:ext cx="792205" cy="253916"/>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4F81BD">
                      <a:lumMod val="40000"/>
                      <a:lumOff val="60000"/>
                    </a:srgbClr>
                  </a:solidFill>
                  <a:effectLst/>
                  <a:uLnTx/>
                  <a:uFillTx/>
                  <a:latin typeface="Franklin Gothic Book"/>
                  <a:ea typeface="+mn-ea"/>
                  <a:cs typeface="+mn-cs"/>
                </a:rPr>
                <a:t>Contextual</a:t>
              </a:r>
            </a:p>
          </p:txBody>
        </p:sp>
        <p:cxnSp>
          <p:nvCxnSpPr>
            <p:cNvPr id="24" name="Straight Arrow Connector 23">
              <a:extLst>
                <a:ext uri="{FF2B5EF4-FFF2-40B4-BE49-F238E27FC236}">
                  <a16:creationId xmlns:a16="http://schemas.microsoft.com/office/drawing/2014/main" id="{5FE3F23E-3F1D-7D4D-A995-2654D9A1E650}"/>
                </a:ext>
                <a:ext uri="{C183D7F6-B498-43B3-948B-1728B52AA6E4}">
                  <adec:decorative xmlns:adec="http://schemas.microsoft.com/office/drawing/2017/decorative" val="1"/>
                </a:ext>
              </a:extLst>
            </p:cNvPr>
            <p:cNvCxnSpPr>
              <a:cxnSpLocks/>
            </p:cNvCxnSpPr>
            <p:nvPr/>
          </p:nvCxnSpPr>
          <p:spPr>
            <a:xfrm>
              <a:off x="1949490" y="2784023"/>
              <a:ext cx="1028426" cy="529626"/>
            </a:xfrm>
            <a:prstGeom prst="straightConnector1">
              <a:avLst/>
            </a:prstGeom>
            <a:ln w="38100">
              <a:solidFill>
                <a:schemeClr val="accent6"/>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6B91E427-9512-3B41-B2B4-7C7BB192CCBA}"/>
                </a:ext>
                <a:ext uri="{C183D7F6-B498-43B3-948B-1728B52AA6E4}">
                  <adec:decorative xmlns:adec="http://schemas.microsoft.com/office/drawing/2017/decorative" val="1"/>
                </a:ext>
              </a:extLst>
            </p:cNvPr>
            <p:cNvCxnSpPr>
              <a:cxnSpLocks/>
            </p:cNvCxnSpPr>
            <p:nvPr/>
          </p:nvCxnSpPr>
          <p:spPr>
            <a:xfrm flipH="1">
              <a:off x="934575" y="2794828"/>
              <a:ext cx="1028426" cy="529626"/>
            </a:xfrm>
            <a:prstGeom prst="straightConnector1">
              <a:avLst/>
            </a:prstGeom>
            <a:ln w="381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9955E0A-95D1-7C47-ACFE-9D450E67372D}"/>
                </a:ext>
              </a:extLst>
            </p:cNvPr>
            <p:cNvSpPr txBox="1"/>
            <p:nvPr/>
          </p:nvSpPr>
          <p:spPr>
            <a:xfrm>
              <a:off x="994353" y="3058265"/>
              <a:ext cx="1916102" cy="811223"/>
            </a:xfrm>
            <a:prstGeom prst="rect">
              <a:avLst/>
            </a:prstGeom>
            <a:noFill/>
          </p:spPr>
          <p:txBody>
            <a:bodyPr wrap="none" rtlCol="0">
              <a:prstTxWarp prst="textArchDown">
                <a:avLst>
                  <a:gd name="adj" fmla="val 1555687"/>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1. Context: What counts?</a:t>
              </a:r>
            </a:p>
          </p:txBody>
        </p:sp>
        <p:sp>
          <p:nvSpPr>
            <p:cNvPr id="41" name="TextBox 40">
              <a:extLst>
                <a:ext uri="{FF2B5EF4-FFF2-40B4-BE49-F238E27FC236}">
                  <a16:creationId xmlns:a16="http://schemas.microsoft.com/office/drawing/2014/main" id="{9F559CB4-A7B4-6544-8DBF-0736D8BC007F}"/>
                </a:ext>
              </a:extLst>
            </p:cNvPr>
            <p:cNvSpPr txBox="1"/>
            <p:nvPr/>
          </p:nvSpPr>
          <p:spPr>
            <a:xfrm>
              <a:off x="1120819" y="3522946"/>
              <a:ext cx="1757116" cy="670514"/>
            </a:xfrm>
            <a:prstGeom prst="rect">
              <a:avLst/>
            </a:prstGeom>
            <a:noFill/>
          </p:spPr>
          <p:txBody>
            <a:bodyPr wrap="none" rtlCol="0">
              <a:prstTxWarp prst="textArchDown">
                <a:avLst>
                  <a:gd name="adj" fmla="val 1158240"/>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2. Target: Who counts?</a:t>
              </a:r>
            </a:p>
          </p:txBody>
        </p:sp>
        <p:sp>
          <p:nvSpPr>
            <p:cNvPr id="42" name="TextBox 41">
              <a:extLst>
                <a:ext uri="{FF2B5EF4-FFF2-40B4-BE49-F238E27FC236}">
                  <a16:creationId xmlns:a16="http://schemas.microsoft.com/office/drawing/2014/main" id="{5C2CCCA4-7948-1540-8E43-5E361410C22C}"/>
                </a:ext>
              </a:extLst>
            </p:cNvPr>
            <p:cNvSpPr txBox="1"/>
            <p:nvPr/>
          </p:nvSpPr>
          <p:spPr>
            <a:xfrm>
              <a:off x="1374855" y="4182134"/>
              <a:ext cx="1119922" cy="276999"/>
            </a:xfrm>
            <a:prstGeom prst="rect">
              <a:avLst/>
            </a:prstGeom>
            <a:noFill/>
          </p:spPr>
          <p:txBody>
            <a:bodyPr wrap="none" rtlCol="0">
              <a:prstTxWarp prst="textArchDown">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prstClr val="white"/>
                  </a:solidFill>
                  <a:effectLst/>
                  <a:uLnTx/>
                  <a:uFillTx/>
                  <a:latin typeface="Franklin Gothic Book"/>
                  <a:ea typeface="+mn-ea"/>
                  <a:cs typeface="+mn-cs"/>
                </a:rPr>
                <a:t>3. Goal: Why?</a:t>
              </a:r>
            </a:p>
          </p:txBody>
        </p:sp>
      </p:grpSp>
      <p:sp>
        <p:nvSpPr>
          <p:cNvPr id="3" name="Content Placeholder 2" descr="dimensions of equity">
            <a:extLst>
              <a:ext uri="{FF2B5EF4-FFF2-40B4-BE49-F238E27FC236}">
                <a16:creationId xmlns:a16="http://schemas.microsoft.com/office/drawing/2014/main" id="{0E5D9D21-10AD-1946-8B49-9E3502477EBC}"/>
              </a:ext>
            </a:extLst>
          </p:cNvPr>
          <p:cNvSpPr>
            <a:spLocks noGrp="1"/>
          </p:cNvSpPr>
          <p:nvPr>
            <p:ph idx="1"/>
          </p:nvPr>
        </p:nvSpPr>
        <p:spPr>
          <a:xfrm>
            <a:off x="4006415" y="1369219"/>
            <a:ext cx="4508935" cy="3263504"/>
          </a:xfrm>
        </p:spPr>
        <p:txBody>
          <a:bodyPr>
            <a:normAutofit fontScale="85000" lnSpcReduction="10000"/>
          </a:bodyPr>
          <a:lstStyle/>
          <a:p>
            <a:r>
              <a:rPr lang="en-US" sz="1800" b="1" dirty="0">
                <a:solidFill>
                  <a:schemeClr val="accent1"/>
                </a:solidFill>
                <a:latin typeface="Century Gothic" panose="020B0502020202020204" pitchFamily="34" charset="0"/>
              </a:rPr>
              <a:t>Contextual equity </a:t>
            </a:r>
            <a:r>
              <a:rPr lang="en-US" sz="1800" dirty="0">
                <a:latin typeface="Century Gothic" panose="020B0502020202020204" pitchFamily="34" charset="0"/>
              </a:rPr>
              <a:t>– extent to which pre-existing political or socio-economic conditions limit/enable people’s capacity to engage in and benefit from resource distributions </a:t>
            </a:r>
            <a:r>
              <a:rPr lang="en-US" sz="1800" i="1" dirty="0">
                <a:latin typeface="Century Gothic" panose="020B0502020202020204" pitchFamily="34" charset="0"/>
              </a:rPr>
              <a:t>[initial conditions] </a:t>
            </a:r>
          </a:p>
          <a:p>
            <a:r>
              <a:rPr lang="en-US" sz="1800" b="1" dirty="0">
                <a:solidFill>
                  <a:schemeClr val="accent6"/>
                </a:solidFill>
                <a:latin typeface="Century Gothic" panose="020B0502020202020204" pitchFamily="34" charset="0"/>
              </a:rPr>
              <a:t>Procedural equity </a:t>
            </a:r>
            <a:r>
              <a:rPr lang="en-US" sz="1800" dirty="0">
                <a:latin typeface="Century Gothic" panose="020B0502020202020204" pitchFamily="34" charset="0"/>
              </a:rPr>
              <a:t>– extent to which groups are recognized to ensure their inclusion and representation </a:t>
            </a:r>
            <a:r>
              <a:rPr lang="en-US" sz="1800" i="1" dirty="0">
                <a:latin typeface="Century Gothic" panose="020B0502020202020204" pitchFamily="34" charset="0"/>
              </a:rPr>
              <a:t>[process] </a:t>
            </a:r>
            <a:endParaRPr lang="en-US" sz="1800" dirty="0">
              <a:latin typeface="Century Gothic" panose="020B0502020202020204" pitchFamily="34" charset="0"/>
            </a:endParaRPr>
          </a:p>
          <a:p>
            <a:r>
              <a:rPr lang="en-US" sz="1800" b="1" dirty="0">
                <a:solidFill>
                  <a:schemeClr val="accent2"/>
                </a:solidFill>
                <a:latin typeface="Century Gothic" panose="020B0502020202020204" pitchFamily="34" charset="0"/>
              </a:rPr>
              <a:t>Distributional equity </a:t>
            </a:r>
            <a:r>
              <a:rPr lang="en-US" sz="1800" dirty="0">
                <a:latin typeface="Century Gothic" panose="020B0502020202020204" pitchFamily="34" charset="0"/>
              </a:rPr>
              <a:t>– the allocation of costs, risks, and benefits </a:t>
            </a:r>
            <a:r>
              <a:rPr lang="en-US" sz="1800" i="1" dirty="0">
                <a:latin typeface="Century Gothic" panose="020B0502020202020204" pitchFamily="34" charset="0"/>
              </a:rPr>
              <a:t>[outcomes]</a:t>
            </a:r>
          </a:p>
          <a:p>
            <a:pPr lvl="1"/>
            <a:r>
              <a:rPr lang="en-US" sz="1500" dirty="0">
                <a:latin typeface="Century Gothic" panose="020B0502020202020204" pitchFamily="34" charset="0"/>
              </a:rPr>
              <a:t>Principles</a:t>
            </a:r>
            <a:r>
              <a:rPr lang="en-US" sz="1500" i="1" dirty="0">
                <a:latin typeface="Century Gothic" panose="020B0502020202020204" pitchFamily="34" charset="0"/>
              </a:rPr>
              <a:t> </a:t>
            </a:r>
            <a:r>
              <a:rPr lang="en-US" sz="1500" dirty="0">
                <a:latin typeface="Century Gothic" panose="020B0502020202020204" pitchFamily="34" charset="0"/>
              </a:rPr>
              <a:t>of distributive justice include equality, social welfare, merit, need</a:t>
            </a:r>
          </a:p>
        </p:txBody>
      </p:sp>
    </p:spTree>
    <p:extLst>
      <p:ext uri="{BB962C8B-B14F-4D97-AF65-F5344CB8AC3E}">
        <p14:creationId xmlns:p14="http://schemas.microsoft.com/office/powerpoint/2010/main" val="1125816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0CFB2-641E-4DAF-828D-6A7FD4A8F2FE}"/>
              </a:ext>
            </a:extLst>
          </p:cNvPr>
          <p:cNvSpPr>
            <a:spLocks noGrp="1"/>
          </p:cNvSpPr>
          <p:nvPr>
            <p:ph type="title"/>
          </p:nvPr>
        </p:nvSpPr>
        <p:spPr/>
        <p:txBody>
          <a:bodyPr>
            <a:normAutofit/>
          </a:bodyPr>
          <a:lstStyle/>
          <a:p>
            <a:r>
              <a:rPr lang="en-US" dirty="0">
                <a:latin typeface="Century Gothic" panose="020B0502020202020204" pitchFamily="34" charset="0"/>
              </a:rPr>
              <a:t>Agenda – Topic 2</a:t>
            </a:r>
          </a:p>
        </p:txBody>
      </p:sp>
      <p:sp>
        <p:nvSpPr>
          <p:cNvPr id="3" name="Content Placeholder 2">
            <a:extLst>
              <a:ext uri="{FF2B5EF4-FFF2-40B4-BE49-F238E27FC236}">
                <a16:creationId xmlns:a16="http://schemas.microsoft.com/office/drawing/2014/main" id="{85669E15-19F5-4890-B8A6-ED4B9B419A6A}"/>
              </a:ext>
            </a:extLst>
          </p:cNvPr>
          <p:cNvSpPr>
            <a:spLocks noGrp="1"/>
          </p:cNvSpPr>
          <p:nvPr>
            <p:ph idx="4294967295"/>
          </p:nvPr>
        </p:nvSpPr>
        <p:spPr>
          <a:xfrm>
            <a:off x="676275" y="723900"/>
            <a:ext cx="8381999" cy="3766302"/>
          </a:xfrm>
          <a:prstGeom prst="rect">
            <a:avLst/>
          </a:prstGeom>
        </p:spPr>
        <p:txBody>
          <a:bodyPr anchor="t" anchorCtr="0">
            <a:normAutofit/>
          </a:bodyPr>
          <a:lstStyle/>
          <a:p>
            <a:pPr>
              <a:lnSpc>
                <a:spcPct val="150000"/>
              </a:lnSpc>
              <a:spcBef>
                <a:spcPts val="0"/>
              </a:spcBef>
            </a:pPr>
            <a:r>
              <a:rPr lang="en-US" sz="2000" dirty="0">
                <a:solidFill>
                  <a:schemeClr val="bg1">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Project Goals and Overview</a:t>
            </a:r>
          </a:p>
          <a:p>
            <a:pPr>
              <a:lnSpc>
                <a:spcPct val="150000"/>
              </a:lnSpc>
              <a:spcBef>
                <a:spcPts val="0"/>
              </a:spcBef>
            </a:pPr>
            <a:r>
              <a:rPr lang="en-US" sz="2000" dirty="0">
                <a:solidFill>
                  <a:schemeClr val="bg1">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Research Approach &amp; Tasks</a:t>
            </a:r>
          </a:p>
          <a:p>
            <a:pPr>
              <a:lnSpc>
                <a:spcPct val="150000"/>
              </a:lnSpc>
              <a:spcBef>
                <a:spcPts val="0"/>
              </a:spcBef>
            </a:pPr>
            <a:r>
              <a:rPr lang="en-US" sz="2000" dirty="0">
                <a:solidFill>
                  <a:schemeClr val="bg1">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Topic 1: What is Equity?</a:t>
            </a:r>
          </a:p>
          <a:p>
            <a:pPr>
              <a:lnSpc>
                <a:spcPct val="150000"/>
              </a:lnSpc>
              <a:spcBef>
                <a:spcPts val="0"/>
              </a:spcBef>
            </a:pPr>
            <a:r>
              <a:rPr lang="en-US" sz="2000" dirty="0">
                <a:latin typeface="Century Gothic" panose="020B0502020202020204" pitchFamily="34" charset="0"/>
                <a:ea typeface="Times New Roman" panose="02020603050405020304" pitchFamily="18" charset="0"/>
                <a:cs typeface="Times New Roman" panose="02020603050405020304" pitchFamily="18" charset="0"/>
              </a:rPr>
              <a:t>Topic 2: How will community engagement occur?</a:t>
            </a:r>
            <a:endParaRPr lang="en-US" sz="2000" dirty="0">
              <a:effectLst/>
              <a:latin typeface="Century Gothic" panose="020B0502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599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47B6C-79AB-4B9C-AB2A-AE4FF9C21598}"/>
              </a:ext>
            </a:extLst>
          </p:cNvPr>
          <p:cNvSpPr>
            <a:spLocks noGrp="1"/>
          </p:cNvSpPr>
          <p:nvPr>
            <p:ph type="title"/>
          </p:nvPr>
        </p:nvSpPr>
        <p:spPr>
          <a:xfrm>
            <a:off x="180622" y="0"/>
            <a:ext cx="8963378" cy="1063229"/>
          </a:xfrm>
        </p:spPr>
        <p:txBody>
          <a:bodyPr>
            <a:noAutofit/>
          </a:bodyPr>
          <a:lstStyle/>
          <a:p>
            <a:r>
              <a:rPr lang="en-US" sz="2800" dirty="0">
                <a:latin typeface="Century Gothic" panose="020B0502020202020204" pitchFamily="34" charset="0"/>
              </a:rPr>
              <a:t>There are many types of multi-stakeholder research approaches.</a:t>
            </a:r>
          </a:p>
        </p:txBody>
      </p:sp>
      <p:grpSp>
        <p:nvGrpSpPr>
          <p:cNvPr id="3" name="Group 2" descr="Diagram of multi-stakeholder research approaches">
            <a:extLst>
              <a:ext uri="{FF2B5EF4-FFF2-40B4-BE49-F238E27FC236}">
                <a16:creationId xmlns:a16="http://schemas.microsoft.com/office/drawing/2014/main" id="{2A8C7B68-681F-4549-AC7D-F7C0A1F6E923}"/>
              </a:ext>
            </a:extLst>
          </p:cNvPr>
          <p:cNvGrpSpPr/>
          <p:nvPr/>
        </p:nvGrpSpPr>
        <p:grpSpPr>
          <a:xfrm>
            <a:off x="263367" y="1026940"/>
            <a:ext cx="7895050" cy="3097022"/>
            <a:chOff x="263367" y="1026940"/>
            <a:chExt cx="7895050" cy="3097022"/>
          </a:xfrm>
        </p:grpSpPr>
        <p:sp>
          <p:nvSpPr>
            <p:cNvPr id="6" name="TextBox 5">
              <a:extLst>
                <a:ext uri="{FF2B5EF4-FFF2-40B4-BE49-F238E27FC236}">
                  <a16:creationId xmlns:a16="http://schemas.microsoft.com/office/drawing/2014/main" id="{4B21CEB5-2FF8-47BD-A815-BF845D36ACD8}"/>
                </a:ext>
              </a:extLst>
            </p:cNvPr>
            <p:cNvSpPr txBox="1"/>
            <p:nvPr/>
          </p:nvSpPr>
          <p:spPr>
            <a:xfrm>
              <a:off x="1865132" y="1026941"/>
              <a:ext cx="2044338"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Franklin Gothic Book"/>
                  <a:ea typeface="+mn-ea"/>
                  <a:cs typeface="+mn-cs"/>
                </a:rPr>
                <a:t>Stakeholders as focus of research</a:t>
              </a:r>
            </a:p>
          </p:txBody>
        </p:sp>
        <p:sp>
          <p:nvSpPr>
            <p:cNvPr id="7" name="TextBox 6">
              <a:extLst>
                <a:ext uri="{FF2B5EF4-FFF2-40B4-BE49-F238E27FC236}">
                  <a16:creationId xmlns:a16="http://schemas.microsoft.com/office/drawing/2014/main" id="{9AAD2F64-4E92-4427-9F00-242151195EC8}"/>
                </a:ext>
              </a:extLst>
            </p:cNvPr>
            <p:cNvSpPr txBox="1"/>
            <p:nvPr/>
          </p:nvSpPr>
          <p:spPr>
            <a:xfrm>
              <a:off x="4286709" y="1026940"/>
              <a:ext cx="2527969"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Franklin Gothic Book"/>
                  <a:ea typeface="+mn-ea"/>
                  <a:cs typeface="+mn-cs"/>
                </a:rPr>
                <a:t>Stakeholders as participants in research</a:t>
              </a:r>
            </a:p>
          </p:txBody>
        </p:sp>
        <p:sp>
          <p:nvSpPr>
            <p:cNvPr id="12" name="TextBox 11">
              <a:extLst>
                <a:ext uri="{FF2B5EF4-FFF2-40B4-BE49-F238E27FC236}">
                  <a16:creationId xmlns:a16="http://schemas.microsoft.com/office/drawing/2014/main" id="{D1E83EAF-1307-46F3-BDE0-75D7F52D3952}"/>
                </a:ext>
              </a:extLst>
            </p:cNvPr>
            <p:cNvSpPr txBox="1"/>
            <p:nvPr/>
          </p:nvSpPr>
          <p:spPr>
            <a:xfrm>
              <a:off x="291736" y="1976882"/>
              <a:ext cx="1573395"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Generate knowledge</a:t>
              </a:r>
            </a:p>
          </p:txBody>
        </p:sp>
        <p:sp>
          <p:nvSpPr>
            <p:cNvPr id="8" name="Rectangle: Rounded Corners 7">
              <a:extLst>
                <a:ext uri="{FF2B5EF4-FFF2-40B4-BE49-F238E27FC236}">
                  <a16:creationId xmlns:a16="http://schemas.microsoft.com/office/drawing/2014/main" id="{AC74077C-B099-4867-B2C7-66DDF0DCA7E6}"/>
                </a:ext>
              </a:extLst>
            </p:cNvPr>
            <p:cNvSpPr/>
            <p:nvPr/>
          </p:nvSpPr>
          <p:spPr>
            <a:xfrm>
              <a:off x="1865132" y="1768794"/>
              <a:ext cx="2044338" cy="1063229"/>
            </a:xfrm>
            <a:prstGeom prst="roundRect">
              <a:avLst/>
            </a:prstGeom>
            <a:solidFill>
              <a:schemeClr val="accent6">
                <a:lumMod val="40000"/>
                <a:lumOff val="60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Understand</a:t>
              </a:r>
            </a:p>
          </p:txBody>
        </p:sp>
        <p:sp>
          <p:nvSpPr>
            <p:cNvPr id="10" name="Rectangle: Rounded Corners 9">
              <a:extLst>
                <a:ext uri="{FF2B5EF4-FFF2-40B4-BE49-F238E27FC236}">
                  <a16:creationId xmlns:a16="http://schemas.microsoft.com/office/drawing/2014/main" id="{6F272B03-222B-44D2-B856-5E1D96DF34B3}"/>
                </a:ext>
              </a:extLst>
            </p:cNvPr>
            <p:cNvSpPr/>
            <p:nvPr/>
          </p:nvSpPr>
          <p:spPr>
            <a:xfrm>
              <a:off x="4528525" y="1768794"/>
              <a:ext cx="2044338" cy="1063229"/>
            </a:xfrm>
            <a:prstGeom prst="roundRect">
              <a:avLst/>
            </a:prstGeom>
            <a:solidFill>
              <a:schemeClr val="accent6">
                <a:lumMod val="40000"/>
                <a:lumOff val="60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Co-Produce</a:t>
              </a:r>
            </a:p>
          </p:txBody>
        </p:sp>
        <p:sp>
          <p:nvSpPr>
            <p:cNvPr id="17" name="TextBox 16">
              <a:extLst>
                <a:ext uri="{FF2B5EF4-FFF2-40B4-BE49-F238E27FC236}">
                  <a16:creationId xmlns:a16="http://schemas.microsoft.com/office/drawing/2014/main" id="{380F41FC-BA58-4C27-8669-724FEA876204}"/>
                </a:ext>
              </a:extLst>
            </p:cNvPr>
            <p:cNvSpPr txBox="1"/>
            <p:nvPr/>
          </p:nvSpPr>
          <p:spPr>
            <a:xfrm>
              <a:off x="6572863" y="1981864"/>
              <a:ext cx="1517843"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Year 1 Workshops</a:t>
              </a:r>
            </a:p>
          </p:txBody>
        </p:sp>
        <p:sp>
          <p:nvSpPr>
            <p:cNvPr id="19" name="Rectangle: Rounded Corners 18">
              <a:extLst>
                <a:ext uri="{FF2B5EF4-FFF2-40B4-BE49-F238E27FC236}">
                  <a16:creationId xmlns:a16="http://schemas.microsoft.com/office/drawing/2014/main" id="{3835055F-25B8-4DCE-974E-027ABD282F4B}"/>
                </a:ext>
              </a:extLst>
            </p:cNvPr>
            <p:cNvSpPr/>
            <p:nvPr/>
          </p:nvSpPr>
          <p:spPr>
            <a:xfrm>
              <a:off x="4528525" y="1764746"/>
              <a:ext cx="2044338" cy="1063229"/>
            </a:xfrm>
            <a:prstGeom prst="roundRect">
              <a:avLst/>
            </a:prstGeom>
            <a:solidFill>
              <a:schemeClr val="accent6">
                <a:lumMod val="75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Franklin Gothic Book"/>
                  <a:ea typeface="+mn-ea"/>
                  <a:cs typeface="+mn-cs"/>
                </a:rPr>
                <a:t>Co-Produce</a:t>
              </a:r>
            </a:p>
          </p:txBody>
        </p:sp>
        <p:sp>
          <p:nvSpPr>
            <p:cNvPr id="13" name="TextBox 12">
              <a:extLst>
                <a:ext uri="{FF2B5EF4-FFF2-40B4-BE49-F238E27FC236}">
                  <a16:creationId xmlns:a16="http://schemas.microsoft.com/office/drawing/2014/main" id="{A206F606-8116-40A8-8AEC-E5D0F16A6CAF}"/>
                </a:ext>
              </a:extLst>
            </p:cNvPr>
            <p:cNvSpPr txBox="1"/>
            <p:nvPr/>
          </p:nvSpPr>
          <p:spPr>
            <a:xfrm>
              <a:off x="263367" y="3269181"/>
              <a:ext cx="1573394"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Offer new frames</a:t>
              </a:r>
            </a:p>
          </p:txBody>
        </p:sp>
        <p:sp>
          <p:nvSpPr>
            <p:cNvPr id="9" name="Rectangle: Rounded Corners 8">
              <a:extLst>
                <a:ext uri="{FF2B5EF4-FFF2-40B4-BE49-F238E27FC236}">
                  <a16:creationId xmlns:a16="http://schemas.microsoft.com/office/drawing/2014/main" id="{8B7856C4-E52B-43D9-834F-CCFE118D44F6}"/>
                </a:ext>
              </a:extLst>
            </p:cNvPr>
            <p:cNvSpPr/>
            <p:nvPr/>
          </p:nvSpPr>
          <p:spPr>
            <a:xfrm>
              <a:off x="1865132" y="3060733"/>
              <a:ext cx="2044338" cy="1063229"/>
            </a:xfrm>
            <a:prstGeom prst="roundRect">
              <a:avLst/>
            </a:prstGeom>
            <a:solidFill>
              <a:schemeClr val="accent6">
                <a:lumMod val="40000"/>
                <a:lumOff val="60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Communicate</a:t>
              </a:r>
            </a:p>
          </p:txBody>
        </p:sp>
        <p:sp>
          <p:nvSpPr>
            <p:cNvPr id="11" name="Rectangle: Rounded Corners 10">
              <a:extLst>
                <a:ext uri="{FF2B5EF4-FFF2-40B4-BE49-F238E27FC236}">
                  <a16:creationId xmlns:a16="http://schemas.microsoft.com/office/drawing/2014/main" id="{1B0DD582-9AFD-4233-B8C5-6AFBC76A6EB2}"/>
                </a:ext>
              </a:extLst>
            </p:cNvPr>
            <p:cNvSpPr/>
            <p:nvPr/>
          </p:nvSpPr>
          <p:spPr>
            <a:xfrm>
              <a:off x="4528525" y="3060733"/>
              <a:ext cx="2044338" cy="1063229"/>
            </a:xfrm>
            <a:prstGeom prst="roundRect">
              <a:avLst/>
            </a:prstGeom>
            <a:solidFill>
              <a:schemeClr val="accent6">
                <a:lumMod val="40000"/>
                <a:lumOff val="60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Deliberate</a:t>
              </a:r>
            </a:p>
          </p:txBody>
        </p:sp>
        <p:sp>
          <p:nvSpPr>
            <p:cNvPr id="20" name="Rectangle: Rounded Corners 19">
              <a:extLst>
                <a:ext uri="{FF2B5EF4-FFF2-40B4-BE49-F238E27FC236}">
                  <a16:creationId xmlns:a16="http://schemas.microsoft.com/office/drawing/2014/main" id="{F584F3AF-F379-4AB0-B531-02271C7D3CAF}"/>
                </a:ext>
              </a:extLst>
            </p:cNvPr>
            <p:cNvSpPr/>
            <p:nvPr/>
          </p:nvSpPr>
          <p:spPr>
            <a:xfrm>
              <a:off x="4524811" y="3057019"/>
              <a:ext cx="2044338" cy="1063229"/>
            </a:xfrm>
            <a:prstGeom prst="roundRect">
              <a:avLst/>
            </a:prstGeom>
            <a:solidFill>
              <a:schemeClr val="accent6">
                <a:lumMod val="75000"/>
              </a:schemeClr>
            </a:solidFill>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Franklin Gothic Book"/>
                  <a:ea typeface="+mn-ea"/>
                  <a:cs typeface="+mn-cs"/>
                </a:rPr>
                <a:t>Deliberate</a:t>
              </a:r>
            </a:p>
          </p:txBody>
        </p:sp>
        <p:sp>
          <p:nvSpPr>
            <p:cNvPr id="18" name="TextBox 17">
              <a:extLst>
                <a:ext uri="{FF2B5EF4-FFF2-40B4-BE49-F238E27FC236}">
                  <a16:creationId xmlns:a16="http://schemas.microsoft.com/office/drawing/2014/main" id="{9104CCF0-BE7C-4225-9E56-DBBFD7C8F06A}"/>
                </a:ext>
              </a:extLst>
            </p:cNvPr>
            <p:cNvSpPr txBox="1"/>
            <p:nvPr/>
          </p:nvSpPr>
          <p:spPr>
            <a:xfrm>
              <a:off x="6640574" y="3269180"/>
              <a:ext cx="1517843"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Franklin Gothic Book"/>
                  <a:ea typeface="+mn-ea"/>
                  <a:cs typeface="+mn-cs"/>
                </a:rPr>
                <a:t>Year 2 Workshops</a:t>
              </a:r>
            </a:p>
          </p:txBody>
        </p:sp>
      </p:grpSp>
      <p:sp>
        <p:nvSpPr>
          <p:cNvPr id="5" name="TextBox 4">
            <a:extLst>
              <a:ext uri="{FF2B5EF4-FFF2-40B4-BE49-F238E27FC236}">
                <a16:creationId xmlns:a16="http://schemas.microsoft.com/office/drawing/2014/main" id="{2A910C92-0CBC-4782-A7FC-4FAAEDFBEDE0}"/>
              </a:ext>
            </a:extLst>
          </p:cNvPr>
          <p:cNvSpPr txBox="1"/>
          <p:nvPr/>
        </p:nvSpPr>
        <p:spPr>
          <a:xfrm>
            <a:off x="4436269" y="4567367"/>
            <a:ext cx="4707731" cy="276999"/>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Franklin Gothic Book"/>
                <a:ea typeface="+mn-ea"/>
                <a:cs typeface="+mn-cs"/>
              </a:rPr>
              <a:t>Source: Lempert, Klima, &amp; Turner, forthcoming, 2021</a:t>
            </a:r>
          </a:p>
        </p:txBody>
      </p:sp>
    </p:spTree>
    <p:extLst>
      <p:ext uri="{BB962C8B-B14F-4D97-AF65-F5344CB8AC3E}">
        <p14:creationId xmlns:p14="http://schemas.microsoft.com/office/powerpoint/2010/main" val="3184511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 name="Rectangle 13">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1" y="340485"/>
            <a:ext cx="5006340" cy="1408359"/>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DFD75B8-ED47-4AB9-89E7-54CA94158424}"/>
              </a:ext>
            </a:extLst>
          </p:cNvPr>
          <p:cNvSpPr>
            <a:spLocks noGrp="1"/>
          </p:cNvSpPr>
          <p:nvPr>
            <p:ph type="title"/>
          </p:nvPr>
        </p:nvSpPr>
        <p:spPr>
          <a:xfrm>
            <a:off x="548640" y="548640"/>
            <a:ext cx="4567428" cy="1069848"/>
          </a:xfrm>
        </p:spPr>
        <p:txBody>
          <a:bodyPr vert="horz" lIns="91440" tIns="45720" rIns="91440" bIns="45720" rtlCol="0" anchor="ctr">
            <a:normAutofit/>
          </a:bodyPr>
          <a:lstStyle/>
          <a:p>
            <a:pPr>
              <a:lnSpc>
                <a:spcPct val="90000"/>
              </a:lnSpc>
            </a:pPr>
            <a:r>
              <a:rPr lang="en-US" sz="2800" kern="1200">
                <a:solidFill>
                  <a:srgbClr val="FFFFFF"/>
                </a:solidFill>
                <a:latin typeface="+mj-lt"/>
                <a:ea typeface="+mj-ea"/>
                <a:cs typeface="+mj-cs"/>
              </a:rPr>
              <a:t>What does good community engagement look like?</a:t>
            </a:r>
          </a:p>
        </p:txBody>
      </p:sp>
      <p:sp>
        <p:nvSpPr>
          <p:cNvPr id="64" name="Rectangle 15">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825" y="346302"/>
            <a:ext cx="1612020" cy="140254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5" name="Rectangle 17">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0326" y="339866"/>
            <a:ext cx="1612018" cy="140897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19">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0" y="1860717"/>
            <a:ext cx="8448154" cy="2938591"/>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a:extLst>
              <a:ext uri="{FF2B5EF4-FFF2-40B4-BE49-F238E27FC236}">
                <a16:creationId xmlns:a16="http://schemas.microsoft.com/office/drawing/2014/main" id="{6F3D7A4B-D233-4C54-9A1C-187623BE2B85}"/>
              </a:ext>
            </a:extLst>
          </p:cNvPr>
          <p:cNvSpPr>
            <a:spLocks noGrp="1"/>
          </p:cNvSpPr>
          <p:nvPr>
            <p:ph type="body" sz="quarter" idx="10"/>
          </p:nvPr>
        </p:nvSpPr>
        <p:spPr>
          <a:xfrm>
            <a:off x="592092" y="2098788"/>
            <a:ext cx="7948296" cy="2462445"/>
          </a:xfrm>
        </p:spPr>
        <p:txBody>
          <a:bodyPr vert="horz" lIns="91440" tIns="45720" rIns="91440" bIns="45720" rtlCol="0" anchor="ctr">
            <a:normAutofit/>
          </a:bodyPr>
          <a:lstStyle/>
          <a:p>
            <a:pPr marL="285750" indent="-228600">
              <a:lnSpc>
                <a:spcPct val="90000"/>
              </a:lnSpc>
              <a:spcBef>
                <a:spcPts val="200"/>
              </a:spcBef>
              <a:spcAft>
                <a:spcPts val="800"/>
              </a:spcAft>
            </a:pPr>
            <a:r>
              <a:rPr lang="en-US" sz="2400" dirty="0">
                <a:latin typeface="Century Gothic" panose="020B0502020202020204" pitchFamily="34" charset="0"/>
              </a:rPr>
              <a:t>Topics focus on community interests</a:t>
            </a:r>
          </a:p>
          <a:p>
            <a:pPr marL="285750" indent="-228600">
              <a:lnSpc>
                <a:spcPct val="90000"/>
              </a:lnSpc>
              <a:spcBef>
                <a:spcPts val="200"/>
              </a:spcBef>
              <a:spcAft>
                <a:spcPts val="800"/>
              </a:spcAft>
            </a:pPr>
            <a:r>
              <a:rPr lang="en-US" sz="2400" dirty="0">
                <a:latin typeface="Century Gothic" panose="020B0502020202020204" pitchFamily="34" charset="0"/>
              </a:rPr>
              <a:t>Communications fit in with local mental models. </a:t>
            </a:r>
          </a:p>
          <a:p>
            <a:pPr marL="285750" indent="-228600">
              <a:lnSpc>
                <a:spcPct val="90000"/>
              </a:lnSpc>
              <a:spcBef>
                <a:spcPts val="200"/>
              </a:spcBef>
              <a:spcAft>
                <a:spcPts val="800"/>
              </a:spcAft>
            </a:pPr>
            <a:r>
              <a:rPr lang="en-US" sz="2400" dirty="0">
                <a:latin typeface="Century Gothic" panose="020B0502020202020204" pitchFamily="34" charset="0"/>
              </a:rPr>
              <a:t>Stakeholders are representative of the local population (including businesses, industries, utilities, government, schools, residents, local community groups)</a:t>
            </a:r>
          </a:p>
        </p:txBody>
      </p:sp>
    </p:spTree>
    <p:extLst>
      <p:ext uri="{BB962C8B-B14F-4D97-AF65-F5344CB8AC3E}">
        <p14:creationId xmlns:p14="http://schemas.microsoft.com/office/powerpoint/2010/main" val="1821092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9C182BC-5BA4-4A49-A298-008910905119}"/>
              </a:ext>
              <a:ext uri="{C183D7F6-B498-43B3-948B-1728B52AA6E4}">
                <adec:decorative xmlns:adec="http://schemas.microsoft.com/office/drawing/2017/decorative" val="1"/>
              </a:ext>
            </a:extLst>
          </p:cNvPr>
          <p:cNvSpPr/>
          <p:nvPr/>
        </p:nvSpPr>
        <p:spPr>
          <a:xfrm>
            <a:off x="264650" y="415983"/>
            <a:ext cx="2783350" cy="3851218"/>
          </a:xfrm>
          <a:prstGeom prst="rect">
            <a:avLst/>
          </a:prstGeom>
          <a:solidFill>
            <a:schemeClr val="tx1">
              <a:lumMod val="75000"/>
              <a:lumOff val="25000"/>
            </a:schemeClr>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54A6C9-3211-42DF-AAC5-4C7538F6106B}"/>
              </a:ext>
              <a:ext uri="{C183D7F6-B498-43B3-948B-1728B52AA6E4}">
                <adec:decorative xmlns:adec="http://schemas.microsoft.com/office/drawing/2017/decorative" val="0"/>
              </a:ext>
            </a:extLst>
          </p:cNvPr>
          <p:cNvSpPr>
            <a:spLocks noGrp="1"/>
          </p:cNvSpPr>
          <p:nvPr>
            <p:ph type="title"/>
          </p:nvPr>
        </p:nvSpPr>
        <p:spPr>
          <a:xfrm>
            <a:off x="552425" y="586169"/>
            <a:ext cx="2387600" cy="3510845"/>
          </a:xfrm>
        </p:spPr>
        <p:txBody>
          <a:bodyPr>
            <a:noAutofit/>
          </a:bodyPr>
          <a:lstStyle/>
          <a:p>
            <a:r>
              <a:rPr lang="en-US" sz="2800" dirty="0">
                <a:solidFill>
                  <a:schemeClr val="bg2"/>
                </a:solidFill>
              </a:rPr>
              <a:t>For example, include local restaurants and consideration of induction cooking</a:t>
            </a:r>
          </a:p>
        </p:txBody>
      </p:sp>
      <p:pic>
        <p:nvPicPr>
          <p:cNvPr id="16" name="Content Placeholder 15" descr="A chef in a kitchen making pizzas">
            <a:extLst>
              <a:ext uri="{FF2B5EF4-FFF2-40B4-BE49-F238E27FC236}">
                <a16:creationId xmlns:a16="http://schemas.microsoft.com/office/drawing/2014/main" id="{866A60F4-A9D8-44FC-B65E-B1C6F8EB8D26}"/>
              </a:ext>
            </a:extLst>
          </p:cNvPr>
          <p:cNvPicPr>
            <a:picLocks noGrp="1" noChangeAspect="1"/>
          </p:cNvPicPr>
          <p:nvPr>
            <p:ph idx="1"/>
          </p:nvPr>
        </p:nvPicPr>
        <p:blipFill>
          <a:blip r:embed="rId3"/>
          <a:stretch>
            <a:fillRect/>
          </a:stretch>
        </p:blipFill>
        <p:spPr>
          <a:xfrm>
            <a:off x="3338615" y="415983"/>
            <a:ext cx="5726362" cy="3851218"/>
          </a:xfrm>
          <a:prstGeom prst="rect">
            <a:avLst/>
          </a:prstGeom>
        </p:spPr>
      </p:pic>
      <p:sp>
        <p:nvSpPr>
          <p:cNvPr id="10" name="TextBox 9">
            <a:extLst>
              <a:ext uri="{FF2B5EF4-FFF2-40B4-BE49-F238E27FC236}">
                <a16:creationId xmlns:a16="http://schemas.microsoft.com/office/drawing/2014/main" id="{040CBE42-F656-4DA9-99D9-160A324182D5}"/>
              </a:ext>
            </a:extLst>
          </p:cNvPr>
          <p:cNvSpPr txBox="1"/>
          <p:nvPr/>
        </p:nvSpPr>
        <p:spPr>
          <a:xfrm>
            <a:off x="3513777" y="586169"/>
            <a:ext cx="1844984"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1"/>
                </a:solidFill>
                <a:effectLst/>
                <a:uLnTx/>
                <a:uFillTx/>
                <a:latin typeface="Franklin Gothic Book"/>
                <a:ea typeface="+mn-ea"/>
                <a:cs typeface="+mn-cs"/>
              </a:rPr>
              <a:t>The Food Service Technology Center offers electricity utility customers free services </a:t>
            </a:r>
          </a:p>
        </p:txBody>
      </p:sp>
      <p:sp>
        <p:nvSpPr>
          <p:cNvPr id="7" name="TextBox 6">
            <a:extLst>
              <a:ext uri="{FF2B5EF4-FFF2-40B4-BE49-F238E27FC236}">
                <a16:creationId xmlns:a16="http://schemas.microsoft.com/office/drawing/2014/main" id="{72D340C2-4F8D-421B-8924-F545E496CBD3}"/>
              </a:ext>
            </a:extLst>
          </p:cNvPr>
          <p:cNvSpPr txBox="1"/>
          <p:nvPr/>
        </p:nvSpPr>
        <p:spPr>
          <a:xfrm>
            <a:off x="4357246" y="4298887"/>
            <a:ext cx="4707731" cy="276999"/>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Franklin Gothic Book"/>
                <a:ea typeface="+mn-ea"/>
                <a:cs typeface="+mn-cs"/>
              </a:rPr>
              <a:t>Source: Southern California Edison</a:t>
            </a:r>
          </a:p>
        </p:txBody>
      </p:sp>
    </p:spTree>
    <p:extLst>
      <p:ext uri="{BB962C8B-B14F-4D97-AF65-F5344CB8AC3E}">
        <p14:creationId xmlns:p14="http://schemas.microsoft.com/office/powerpoint/2010/main" val="1463809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23EEA7C-8D90-4C67-80FD-F529EE95B974}"/>
              </a:ext>
            </a:extLst>
          </p:cNvPr>
          <p:cNvSpPr>
            <a:spLocks noGrp="1"/>
          </p:cNvSpPr>
          <p:nvPr>
            <p:ph type="title"/>
          </p:nvPr>
        </p:nvSpPr>
        <p:spPr>
          <a:xfrm>
            <a:off x="241716" y="-218368"/>
            <a:ext cx="8686800" cy="1063229"/>
          </a:xfrm>
        </p:spPr>
        <p:txBody>
          <a:bodyPr vert="horz" lIns="91440" tIns="45720" rIns="91440" bIns="45720" rtlCol="0" anchor="b">
            <a:noAutofit/>
          </a:bodyPr>
          <a:lstStyle/>
          <a:p>
            <a:r>
              <a:rPr lang="en-US" sz="2000" dirty="0">
                <a:latin typeface="Century Gothic" panose="020B0502020202020204" pitchFamily="34" charset="0"/>
              </a:rPr>
              <a:t>Los Angeles Regional Collaborative for Climate Action and Sustainability</a:t>
            </a:r>
          </a:p>
        </p:txBody>
      </p:sp>
      <p:sp>
        <p:nvSpPr>
          <p:cNvPr id="6" name="Content Placeholder 5">
            <a:extLst>
              <a:ext uri="{FF2B5EF4-FFF2-40B4-BE49-F238E27FC236}">
                <a16:creationId xmlns:a16="http://schemas.microsoft.com/office/drawing/2014/main" id="{D1BE8E99-3D3C-4F8F-806F-EA402F526AE7}"/>
              </a:ext>
            </a:extLst>
          </p:cNvPr>
          <p:cNvSpPr>
            <a:spLocks noGrp="1"/>
          </p:cNvSpPr>
          <p:nvPr>
            <p:ph sz="half" idx="2"/>
          </p:nvPr>
        </p:nvSpPr>
        <p:spPr>
          <a:xfrm>
            <a:off x="5322073" y="989167"/>
            <a:ext cx="3719611" cy="3841086"/>
          </a:xfrm>
        </p:spPr>
        <p:txBody>
          <a:bodyPr>
            <a:normAutofit fontScale="47500" lnSpcReduction="20000"/>
          </a:bodyPr>
          <a:lstStyle/>
          <a:p>
            <a:pPr marL="0" indent="0">
              <a:buNone/>
            </a:pPr>
            <a:r>
              <a:rPr lang="en-US" sz="3300" dirty="0">
                <a:latin typeface="Century Gothic" panose="020B0502020202020204" pitchFamily="34" charset="0"/>
              </a:rPr>
              <a:t>Our team includes the with Los Angeles Regional Collaborative for Climate Action and Sustainability…</a:t>
            </a:r>
          </a:p>
          <a:p>
            <a:pPr defTabSz="914400">
              <a:spcBef>
                <a:spcPts val="600"/>
              </a:spcBef>
              <a:spcAft>
                <a:spcPts val="400"/>
              </a:spcAft>
              <a:buFont typeface="Arial" panose="020B0604020202020204" pitchFamily="34" charset="0"/>
              <a:buChar char="•"/>
            </a:pPr>
            <a:r>
              <a:rPr lang="en-US" sz="3400" dirty="0">
                <a:latin typeface="Century Gothic" panose="020B0502020202020204" pitchFamily="34" charset="0"/>
                <a:ea typeface="Tahoma" panose="020B0604030504040204" pitchFamily="34" charset="0"/>
                <a:cs typeface="Tahoma" panose="020B0604030504040204" pitchFamily="34" charset="0"/>
              </a:rPr>
              <a:t>LARC is Los Angeles County’s climate and sustainability network. </a:t>
            </a:r>
          </a:p>
          <a:p>
            <a:pPr defTabSz="914400">
              <a:spcBef>
                <a:spcPts val="600"/>
              </a:spcBef>
              <a:spcAft>
                <a:spcPts val="400"/>
              </a:spcAft>
            </a:pPr>
            <a:r>
              <a:rPr lang="en-US" sz="3400" dirty="0">
                <a:latin typeface="Century Gothic" panose="020B0502020202020204" pitchFamily="34" charset="0"/>
                <a:ea typeface="Tahoma" panose="020B0604030504040204" pitchFamily="34" charset="0"/>
                <a:cs typeface="Tahoma" panose="020B0604030504040204" pitchFamily="34" charset="0"/>
              </a:rPr>
              <a:t>Housed at UCLA, LARC is a membership organization comprised of climate practitioners from city and county government, regional agencies, non-profits, businesses, and academia. </a:t>
            </a:r>
          </a:p>
          <a:p>
            <a:pPr defTabSz="914400">
              <a:spcBef>
                <a:spcPts val="600"/>
              </a:spcBef>
              <a:spcAft>
                <a:spcPts val="400"/>
              </a:spcAft>
            </a:pPr>
            <a:r>
              <a:rPr lang="en-US" sz="3400" dirty="0">
                <a:latin typeface="Century Gothic" panose="020B0502020202020204" pitchFamily="34" charset="0"/>
                <a:ea typeface="Tahoma" panose="020B0604030504040204" pitchFamily="34" charset="0"/>
                <a:cs typeface="Tahoma" panose="020B0604030504040204" pitchFamily="34" charset="0"/>
              </a:rPr>
              <a:t>LARC’s mission is to ensure a sustainable LA prepared for the impacts of climate change</a:t>
            </a:r>
            <a:r>
              <a:rPr lang="en-US" sz="3400" dirty="0">
                <a:latin typeface="Century Gothic" panose="020B0502020202020204" pitchFamily="34" charset="0"/>
              </a:rPr>
              <a:t>. </a:t>
            </a:r>
          </a:p>
        </p:txBody>
      </p:sp>
      <p:grpSp>
        <p:nvGrpSpPr>
          <p:cNvPr id="10" name="Group 9" descr="LARC at UCLA campus picture">
            <a:extLst>
              <a:ext uri="{FF2B5EF4-FFF2-40B4-BE49-F238E27FC236}">
                <a16:creationId xmlns:a16="http://schemas.microsoft.com/office/drawing/2014/main" id="{D5A1DA74-71BE-4A00-A06A-309BBE1A060E}"/>
              </a:ext>
              <a:ext uri="{C183D7F6-B498-43B3-948B-1728B52AA6E4}">
                <adec:decorative xmlns:adec="http://schemas.microsoft.com/office/drawing/2017/decorative" val="0"/>
              </a:ext>
            </a:extLst>
          </p:cNvPr>
          <p:cNvGrpSpPr/>
          <p:nvPr/>
        </p:nvGrpSpPr>
        <p:grpSpPr>
          <a:xfrm>
            <a:off x="315196" y="531614"/>
            <a:ext cx="8587088" cy="3940881"/>
            <a:chOff x="315196" y="531614"/>
            <a:chExt cx="8587088" cy="3940881"/>
          </a:xfrm>
        </p:grpSpPr>
        <p:sp>
          <p:nvSpPr>
            <p:cNvPr id="51" name="Title 1">
              <a:extLst>
                <a:ext uri="{FF2B5EF4-FFF2-40B4-BE49-F238E27FC236}">
                  <a16:creationId xmlns:a16="http://schemas.microsoft.com/office/drawing/2014/main" id="{780BD4AC-6CE8-4182-997F-31B92DCBB5C9}"/>
                </a:ext>
              </a:extLst>
            </p:cNvPr>
            <p:cNvSpPr txBox="1">
              <a:spLocks/>
            </p:cNvSpPr>
            <p:nvPr/>
          </p:nvSpPr>
          <p:spPr>
            <a:xfrm>
              <a:off x="5823868" y="531614"/>
              <a:ext cx="3078416" cy="9158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600" b="1" kern="1200">
                  <a:solidFill>
                    <a:schemeClr val="tx1"/>
                  </a:solidFill>
                  <a:latin typeface="Franklin Gothic Book" panose="020B0503020102020204" pitchFamily="34" charset="0"/>
                  <a:ea typeface="+mj-ea"/>
                  <a:cs typeface="+mj-cs"/>
                </a:defRPr>
              </a:lvl1pPr>
            </a:lstStyle>
            <a:p>
              <a:pPr>
                <a:spcAft>
                  <a:spcPts val="450"/>
                </a:spcAft>
              </a:pPr>
              <a:endParaRPr lang="en-US" sz="1400" dirty="0">
                <a:latin typeface="Tahoma" panose="020B0604030504040204" pitchFamily="34" charset="0"/>
                <a:ea typeface="Tahoma" panose="020B0604030504040204" pitchFamily="34" charset="0"/>
                <a:cs typeface="Tahoma" panose="020B0604030504040204" pitchFamily="34" charset="0"/>
              </a:endParaRPr>
            </a:p>
          </p:txBody>
        </p:sp>
        <p:sp>
          <p:nvSpPr>
            <p:cNvPr id="53" name="Content Placeholder 5">
              <a:extLst>
                <a:ext uri="{FF2B5EF4-FFF2-40B4-BE49-F238E27FC236}">
                  <a16:creationId xmlns:a16="http://schemas.microsoft.com/office/drawing/2014/main" id="{B4193F36-6862-4DEC-AC6B-7125FF350AF0}"/>
                </a:ext>
              </a:extLst>
            </p:cNvPr>
            <p:cNvSpPr txBox="1">
              <a:spLocks/>
            </p:cNvSpPr>
            <p:nvPr/>
          </p:nvSpPr>
          <p:spPr>
            <a:xfrm>
              <a:off x="5921835" y="1540344"/>
              <a:ext cx="2906969" cy="2932151"/>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914400">
                <a:spcBef>
                  <a:spcPts val="200"/>
                </a:spcBef>
                <a:spcAft>
                  <a:spcPts val="400"/>
                </a:spcAft>
                <a:buFont typeface="Arial" panose="020B0604020202020204" pitchFamily="34" charset="0"/>
                <a:buChar char="•"/>
              </a:pPr>
              <a:endParaRPr lang="en-US" sz="1300" dirty="0"/>
            </a:p>
          </p:txBody>
        </p:sp>
        <p:sp>
          <p:nvSpPr>
            <p:cNvPr id="55" name="Text Placeholder 3">
              <a:extLst>
                <a:ext uri="{FF2B5EF4-FFF2-40B4-BE49-F238E27FC236}">
                  <a16:creationId xmlns:a16="http://schemas.microsoft.com/office/drawing/2014/main" id="{3E9992D1-B2C5-4866-9539-ACF1CF0FCEDE}"/>
                </a:ext>
              </a:extLst>
            </p:cNvPr>
            <p:cNvSpPr txBox="1">
              <a:spLocks/>
            </p:cNvSpPr>
            <p:nvPr/>
          </p:nvSpPr>
          <p:spPr>
            <a:xfrm>
              <a:off x="315196" y="2846009"/>
              <a:ext cx="3604847" cy="964574"/>
            </a:xfrm>
            <a:prstGeom prst="rect">
              <a:avLst/>
            </a:prstGeom>
          </p:spPr>
          <p:txBody>
            <a:bodyPr vert="horz" lIns="68580" tIns="34290" rIns="68580" bIns="3429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US" sz="1400" b="1" dirty="0">
                  <a:solidFill>
                    <a:schemeClr val="bg2"/>
                  </a:solidFill>
                  <a:latin typeface="Century Gothic" panose="020B0502020202020204" pitchFamily="34" charset="0"/>
                  <a:ea typeface="Tahoma" panose="020B0604030504040204" pitchFamily="34" charset="0"/>
                  <a:cs typeface="Tahoma" panose="020B0604030504040204" pitchFamily="34" charset="0"/>
                </a:rPr>
                <a:t>Sample Project:</a:t>
              </a:r>
              <a:br>
                <a:rPr lang="en-US" sz="1400" b="1" dirty="0">
                  <a:solidFill>
                    <a:schemeClr val="bg2"/>
                  </a:solidFill>
                  <a:latin typeface="Century Gothic" panose="020B0502020202020204" pitchFamily="34" charset="0"/>
                  <a:ea typeface="Tahoma" panose="020B0604030504040204" pitchFamily="34" charset="0"/>
                  <a:cs typeface="Tahoma" panose="020B0604030504040204" pitchFamily="34" charset="0"/>
                </a:rPr>
              </a:br>
              <a:r>
                <a:rPr lang="en-US" sz="1400" dirty="0">
                  <a:solidFill>
                    <a:schemeClr val="bg2"/>
                  </a:solidFill>
                  <a:latin typeface="Century Gothic" panose="020B0502020202020204" pitchFamily="34" charset="0"/>
                  <a:ea typeface="Tahoma" panose="020B0604030504040204" pitchFamily="34" charset="0"/>
                  <a:cs typeface="Tahoma" panose="020B0604030504040204" pitchFamily="34" charset="0"/>
                </a:rPr>
                <a:t>“A Greater L.A.: the Framework for Regional Climate Action and Sustainability” – a county-wide climate action and sustainability plan</a:t>
              </a:r>
            </a:p>
            <a:p>
              <a:pPr marL="0"/>
              <a:endParaRPr lang="en-US" sz="1650" dirty="0">
                <a:latin typeface="HurmeGeometricSans3 Regular" panose="020B0500020000000000" pitchFamily="34" charset="77"/>
              </a:endParaRPr>
            </a:p>
            <a:p>
              <a:pPr marL="0"/>
              <a:endParaRPr lang="en-US" sz="1650" dirty="0">
                <a:latin typeface="HurmeGeometricSans3 Regular" panose="020B0500020000000000" pitchFamily="34" charset="77"/>
              </a:endParaRPr>
            </a:p>
          </p:txBody>
        </p:sp>
        <p:pic>
          <p:nvPicPr>
            <p:cNvPr id="56" name="Picture 55" descr="LARC logo">
              <a:extLst>
                <a:ext uri="{FF2B5EF4-FFF2-40B4-BE49-F238E27FC236}">
                  <a16:creationId xmlns:a16="http://schemas.microsoft.com/office/drawing/2014/main" id="{5D48E636-2670-4E83-9F7E-8DC3FDFFCFA0}"/>
                </a:ext>
              </a:extLst>
            </p:cNvPr>
            <p:cNvPicPr>
              <a:picLocks noChangeAspect="1"/>
            </p:cNvPicPr>
            <p:nvPr/>
          </p:nvPicPr>
          <p:blipFill>
            <a:blip r:embed="rId2"/>
            <a:srcRect/>
            <a:stretch/>
          </p:blipFill>
          <p:spPr>
            <a:xfrm>
              <a:off x="4339579" y="3040714"/>
              <a:ext cx="922042" cy="915896"/>
            </a:xfrm>
            <a:prstGeom prst="rect">
              <a:avLst/>
            </a:prstGeom>
            <a:ln>
              <a:noFill/>
            </a:ln>
            <a:effectLst>
              <a:outerShdw blurRad="292100" dist="139700" dir="2700000" algn="tl" rotWithShape="0">
                <a:srgbClr val="333333">
                  <a:alpha val="65000"/>
                </a:srgbClr>
              </a:outerShdw>
            </a:effectLst>
          </p:spPr>
        </p:pic>
      </p:grpSp>
      <p:pic>
        <p:nvPicPr>
          <p:cNvPr id="8" name="Content Placeholder 7" descr="A courtyard with trees and buildings at UCLA">
            <a:extLst>
              <a:ext uri="{FF2B5EF4-FFF2-40B4-BE49-F238E27FC236}">
                <a16:creationId xmlns:a16="http://schemas.microsoft.com/office/drawing/2014/main" id="{D7B16243-29D6-4077-85E9-6FA09F1DC1B3}"/>
              </a:ext>
            </a:extLst>
          </p:cNvPr>
          <p:cNvPicPr>
            <a:picLocks noGrp="1" noChangeAspect="1"/>
          </p:cNvPicPr>
          <p:nvPr>
            <p:ph sz="half" idx="1"/>
          </p:nvPr>
        </p:nvPicPr>
        <p:blipFill>
          <a:blip r:embed="rId3"/>
          <a:stretch>
            <a:fillRect/>
          </a:stretch>
        </p:blipFill>
        <p:spPr>
          <a:xfrm>
            <a:off x="241716" y="1038223"/>
            <a:ext cx="5183863" cy="2918387"/>
          </a:xfrm>
          <a:prstGeom prst="rect">
            <a:avLst/>
          </a:prstGeom>
        </p:spPr>
      </p:pic>
    </p:spTree>
    <p:extLst>
      <p:ext uri="{BB962C8B-B14F-4D97-AF65-F5344CB8AC3E}">
        <p14:creationId xmlns:p14="http://schemas.microsoft.com/office/powerpoint/2010/main" val="3016916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4">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287" cy="51435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62D5335-3D66-46C1-9D46-F70085C4DFA8}"/>
              </a:ext>
            </a:extLst>
          </p:cNvPr>
          <p:cNvSpPr>
            <a:spLocks noGrp="1"/>
          </p:cNvSpPr>
          <p:nvPr>
            <p:ph type="title"/>
          </p:nvPr>
        </p:nvSpPr>
        <p:spPr>
          <a:xfrm>
            <a:off x="496813" y="1059366"/>
            <a:ext cx="2272362" cy="3272883"/>
          </a:xfrm>
        </p:spPr>
        <p:txBody>
          <a:bodyPr anchor="t">
            <a:normAutofit/>
          </a:bodyPr>
          <a:lstStyle/>
          <a:p>
            <a:r>
              <a:rPr lang="en-US" sz="2600" dirty="0">
                <a:solidFill>
                  <a:srgbClr val="FFFFFF"/>
                </a:solidFill>
                <a:latin typeface="Century Gothic" panose="020B0502020202020204" pitchFamily="34" charset="0"/>
              </a:rPr>
              <a:t>Project Stakeholders</a:t>
            </a:r>
          </a:p>
        </p:txBody>
      </p:sp>
      <p:cxnSp>
        <p:nvCxnSpPr>
          <p:cNvPr id="30" name="Straight Connector 26">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403" y="1059366"/>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7D0E5A62-6473-44DC-8C0C-5898453D0DF3}"/>
              </a:ext>
            </a:extLst>
          </p:cNvPr>
          <p:cNvSpPr>
            <a:spLocks noGrp="1"/>
          </p:cNvSpPr>
          <p:nvPr>
            <p:ph sz="half" idx="1"/>
          </p:nvPr>
        </p:nvSpPr>
        <p:spPr>
          <a:xfrm>
            <a:off x="3286769" y="1324207"/>
            <a:ext cx="2570462" cy="2743200"/>
          </a:xfrm>
        </p:spPr>
        <p:txBody>
          <a:bodyPr>
            <a:normAutofit lnSpcReduction="10000"/>
          </a:bodyPr>
          <a:lstStyle/>
          <a:p>
            <a:pPr marL="0" indent="0">
              <a:spcBef>
                <a:spcPts val="200"/>
              </a:spcBef>
              <a:spcAft>
                <a:spcPts val="400"/>
              </a:spcAft>
              <a:buNone/>
            </a:pPr>
            <a:r>
              <a:rPr lang="en-US" sz="1500" b="1" dirty="0">
                <a:latin typeface="Tahoma" panose="020B0604030504040204" pitchFamily="34" charset="0"/>
                <a:ea typeface="Tahoma" panose="020B0604030504040204" pitchFamily="34" charset="0"/>
                <a:cs typeface="Tahoma" panose="020B0604030504040204" pitchFamily="34" charset="0"/>
              </a:rPr>
              <a:t>Communities</a:t>
            </a:r>
          </a:p>
          <a:p>
            <a:pPr>
              <a:spcBef>
                <a:spcPts val="200"/>
              </a:spcBef>
              <a:spcAft>
                <a:spcPts val="400"/>
              </a:spcAft>
            </a:pPr>
            <a:r>
              <a:rPr lang="en-US" sz="1500" dirty="0">
                <a:latin typeface="Tahoma" panose="020B0604030504040204" pitchFamily="34" charset="0"/>
                <a:ea typeface="Tahoma" panose="020B0604030504040204" pitchFamily="34" charset="0"/>
                <a:cs typeface="Tahoma" panose="020B0604030504040204" pitchFamily="34" charset="0"/>
              </a:rPr>
              <a:t>City of Santa Monica, Sr. Sustainability Analyst </a:t>
            </a:r>
          </a:p>
          <a:p>
            <a:pPr>
              <a:spcBef>
                <a:spcPts val="200"/>
              </a:spcBef>
              <a:spcAft>
                <a:spcPts val="400"/>
              </a:spcAft>
            </a:pPr>
            <a:r>
              <a:rPr lang="en-US" sz="1500" dirty="0">
                <a:latin typeface="Tahoma" panose="020B0604030504040204" pitchFamily="34" charset="0"/>
                <a:ea typeface="Tahoma" panose="020B0604030504040204" pitchFamily="34" charset="0"/>
                <a:cs typeface="Tahoma" panose="020B0604030504040204" pitchFamily="34" charset="0"/>
              </a:rPr>
              <a:t>City of Long Beach, Business Operations Manager</a:t>
            </a:r>
          </a:p>
          <a:p>
            <a:pPr>
              <a:spcBef>
                <a:spcPts val="200"/>
              </a:spcBef>
              <a:spcAft>
                <a:spcPts val="400"/>
              </a:spcAft>
            </a:pPr>
            <a:r>
              <a:rPr lang="en-US" sz="1500" dirty="0">
                <a:latin typeface="Tahoma" panose="020B0604030504040204" pitchFamily="34" charset="0"/>
                <a:ea typeface="Tahoma" panose="020B0604030504040204" pitchFamily="34" charset="0"/>
                <a:cs typeface="Tahoma" panose="020B0604030504040204" pitchFamily="34" charset="0"/>
              </a:rPr>
              <a:t>County of Los Angeles, Chief Sustainability Officer</a:t>
            </a:r>
          </a:p>
          <a:p>
            <a:pPr marL="0" indent="0">
              <a:buNone/>
            </a:pPr>
            <a:endParaRPr lang="en-US" sz="1500" dirty="0"/>
          </a:p>
        </p:txBody>
      </p:sp>
      <p:sp>
        <p:nvSpPr>
          <p:cNvPr id="3" name="Content Placeholder 2">
            <a:extLst>
              <a:ext uri="{FF2B5EF4-FFF2-40B4-BE49-F238E27FC236}">
                <a16:creationId xmlns:a16="http://schemas.microsoft.com/office/drawing/2014/main" id="{A4605300-6ED3-48EF-9353-498068BE7EFF}"/>
              </a:ext>
            </a:extLst>
          </p:cNvPr>
          <p:cNvSpPr>
            <a:spLocks noGrp="1"/>
          </p:cNvSpPr>
          <p:nvPr>
            <p:ph sz="half" idx="2"/>
          </p:nvPr>
        </p:nvSpPr>
        <p:spPr>
          <a:xfrm>
            <a:off x="6500849" y="216353"/>
            <a:ext cx="2398275" cy="4710793"/>
          </a:xfrm>
        </p:spPr>
        <p:txBody>
          <a:bodyPr>
            <a:normAutofit lnSpcReduction="10000"/>
          </a:bodyPr>
          <a:lstStyle/>
          <a:p>
            <a:pPr marL="0" indent="0">
              <a:lnSpc>
                <a:spcPct val="90000"/>
              </a:lnSpc>
              <a:spcBef>
                <a:spcPts val="200"/>
              </a:spcBef>
              <a:spcAft>
                <a:spcPts val="400"/>
              </a:spcAft>
              <a:buNone/>
            </a:pPr>
            <a:r>
              <a:rPr lang="en-US" sz="1200" b="1" dirty="0">
                <a:latin typeface="Tahoma" panose="020B0604030504040204" pitchFamily="34" charset="0"/>
                <a:ea typeface="Tahoma" panose="020B0604030504040204" pitchFamily="34" charset="0"/>
                <a:cs typeface="Tahoma" panose="020B0604030504040204" pitchFamily="34" charset="0"/>
              </a:rPr>
              <a:t>Technical Advisory Committee</a:t>
            </a:r>
          </a:p>
          <a:p>
            <a:pPr marL="0" indent="0">
              <a:lnSpc>
                <a:spcPct val="90000"/>
              </a:lnSpc>
              <a:spcBef>
                <a:spcPts val="200"/>
              </a:spcBef>
              <a:spcAft>
                <a:spcPts val="400"/>
              </a:spcAft>
              <a:buNone/>
            </a:pPr>
            <a:r>
              <a:rPr lang="en-US" sz="1200" dirty="0">
                <a:latin typeface="Tahoma" panose="020B0604030504040204" pitchFamily="34" charset="0"/>
                <a:ea typeface="Tahoma" panose="020B0604030504040204" pitchFamily="34" charset="0"/>
                <a:cs typeface="Tahoma" panose="020B0604030504040204" pitchFamily="34" charset="0"/>
              </a:rPr>
              <a:t>As of September 2021</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Association for Energy Affordability</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CEC: Le-Quyen Nguyen, Terra Weeks, Ken Rider, Liz Gill, and Peter Puglia</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Energy by 5</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ENGIE</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Environmental Defense Fund</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PCS Energy</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Redwood Energy</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Sempra Energy Utility</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Southern California Edison</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Southern California Public Power Authority</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E3</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Communities for Better Environment</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Scope LA</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South Coast Air Quality Management District</a:t>
            </a:r>
          </a:p>
          <a:p>
            <a:pPr>
              <a:lnSpc>
                <a:spcPct val="90000"/>
              </a:lnSpc>
              <a:spcBef>
                <a:spcPts val="400"/>
              </a:spcBef>
            </a:pPr>
            <a:r>
              <a:rPr lang="en-US" sz="1200" dirty="0">
                <a:latin typeface="Tahoma" panose="020B0604030504040204" pitchFamily="34" charset="0"/>
                <a:ea typeface="Tahoma" panose="020B0604030504040204" pitchFamily="34" charset="0"/>
                <a:cs typeface="Tahoma" panose="020B0604030504040204" pitchFamily="34" charset="0"/>
              </a:rPr>
              <a:t>Rocky Mountain Institute</a:t>
            </a:r>
          </a:p>
          <a:p>
            <a:pPr>
              <a:lnSpc>
                <a:spcPct val="90000"/>
              </a:lnSpc>
            </a:pPr>
            <a:endParaRPr lang="en-US" sz="800" dirty="0"/>
          </a:p>
        </p:txBody>
      </p:sp>
      <p:pic>
        <p:nvPicPr>
          <p:cNvPr id="5" name="Picture 4">
            <a:extLst>
              <a:ext uri="{FF2B5EF4-FFF2-40B4-BE49-F238E27FC236}">
                <a16:creationId xmlns:a16="http://schemas.microsoft.com/office/drawing/2014/main" id="{B07EBCBF-9F49-4168-97D4-8E6C1592159F}"/>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8061" y="4426951"/>
            <a:ext cx="2420322" cy="621846"/>
          </a:xfrm>
          <a:prstGeom prst="rect">
            <a:avLst/>
          </a:prstGeom>
        </p:spPr>
      </p:pic>
    </p:spTree>
    <p:extLst>
      <p:ext uri="{BB962C8B-B14F-4D97-AF65-F5344CB8AC3E}">
        <p14:creationId xmlns:p14="http://schemas.microsoft.com/office/powerpoint/2010/main" val="1952406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87795-AEBC-4C81-8E61-B028C1A7AD92}"/>
              </a:ext>
            </a:extLst>
          </p:cNvPr>
          <p:cNvSpPr>
            <a:spLocks noGrp="1"/>
          </p:cNvSpPr>
          <p:nvPr>
            <p:ph type="title"/>
          </p:nvPr>
        </p:nvSpPr>
        <p:spPr>
          <a:xfrm>
            <a:off x="228600" y="25680"/>
            <a:ext cx="8686800" cy="613148"/>
          </a:xfrm>
        </p:spPr>
        <p:txBody>
          <a:bodyPr vert="horz" lIns="91440" tIns="45720" rIns="91440" bIns="45720" rtlCol="0" anchor="b">
            <a:normAutofit fontScale="90000"/>
          </a:bodyPr>
          <a:lstStyle/>
          <a:p>
            <a:r>
              <a:rPr lang="en-US" kern="1200" dirty="0">
                <a:solidFill>
                  <a:schemeClr val="tx1"/>
                </a:solidFill>
                <a:latin typeface="Century Gothic" panose="020B0502020202020204" pitchFamily="34" charset="0"/>
              </a:rPr>
              <a:t>City of Santa Monica</a:t>
            </a:r>
            <a:endParaRPr lang="en-US" sz="3900" kern="1200" dirty="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8E66A543-3A85-4967-90A3-639E1AFA4D90}"/>
              </a:ext>
            </a:extLst>
          </p:cNvPr>
          <p:cNvSpPr>
            <a:spLocks noGrp="1"/>
          </p:cNvSpPr>
          <p:nvPr>
            <p:ph sz="half" idx="1"/>
          </p:nvPr>
        </p:nvSpPr>
        <p:spPr>
          <a:xfrm>
            <a:off x="228600" y="638828"/>
            <a:ext cx="5069910" cy="4115142"/>
          </a:xfrm>
        </p:spPr>
        <p:txBody>
          <a:bodyPr vert="horz" lIns="91440" tIns="45720" rIns="91440" bIns="45720" rtlCol="0">
            <a:normAutofit fontScale="92500" lnSpcReduction="10000"/>
          </a:bodyPr>
          <a:lstStyle/>
          <a:p>
            <a:pPr marL="0" indent="0">
              <a:lnSpc>
                <a:spcPct val="120000"/>
              </a:lnSpc>
              <a:spcBef>
                <a:spcPts val="200"/>
              </a:spcBef>
              <a:spcAft>
                <a:spcPts val="400"/>
              </a:spcAft>
              <a:buNone/>
            </a:pPr>
            <a:r>
              <a:rPr lang="en-US" sz="1400" b="1" u="sng" dirty="0">
                <a:latin typeface="Century Gothic" panose="020B0502020202020204" pitchFamily="34" charset="0"/>
                <a:ea typeface="Tahoma" panose="020B0604030504040204" pitchFamily="34" charset="0"/>
                <a:cs typeface="Tahoma" panose="020B0604030504040204" pitchFamily="34" charset="0"/>
              </a:rPr>
              <a:t>Utilities:</a:t>
            </a:r>
            <a:r>
              <a:rPr lang="en-US" sz="1400" b="1" dirty="0">
                <a:latin typeface="Century Gothic" panose="020B0502020202020204" pitchFamily="34" charset="0"/>
                <a:ea typeface="Tahoma" panose="020B0604030504040204" pitchFamily="34" charset="0"/>
                <a:cs typeface="Tahoma" panose="020B0604030504040204" pitchFamily="34" charset="0"/>
              </a:rPr>
              <a:t> </a:t>
            </a:r>
            <a:r>
              <a:rPr lang="en-US" sz="1400" dirty="0">
                <a:latin typeface="Century Gothic" panose="020B0502020202020204" pitchFamily="34" charset="0"/>
                <a:ea typeface="Tahoma" panose="020B0604030504040204" pitchFamily="34" charset="0"/>
                <a:cs typeface="Tahoma" panose="020B0604030504040204" pitchFamily="34" charset="0"/>
              </a:rPr>
              <a:t>Southern California Gas Company. Southern California Edison.</a:t>
            </a:r>
            <a:endParaRPr lang="en-US" sz="1400" b="1" u="sng" dirty="0">
              <a:latin typeface="Century Gothic" panose="020B0502020202020204" pitchFamily="34" charset="0"/>
              <a:ea typeface="Tahoma" panose="020B0604030504040204" pitchFamily="34" charset="0"/>
              <a:cs typeface="Tahoma" panose="020B0604030504040204" pitchFamily="34" charset="0"/>
            </a:endParaRPr>
          </a:p>
          <a:p>
            <a:pPr marL="0" indent="0">
              <a:lnSpc>
                <a:spcPct val="120000"/>
              </a:lnSpc>
              <a:spcBef>
                <a:spcPts val="200"/>
              </a:spcBef>
              <a:spcAft>
                <a:spcPts val="400"/>
              </a:spcAft>
              <a:buNone/>
            </a:pPr>
            <a:r>
              <a:rPr lang="en-US" sz="1400" b="1" u="sng" dirty="0">
                <a:latin typeface="Century Gothic" panose="020B0502020202020204" pitchFamily="34" charset="0"/>
                <a:ea typeface="Tahoma" panose="020B0604030504040204" pitchFamily="34" charset="0"/>
                <a:cs typeface="Tahoma" panose="020B0604030504040204" pitchFamily="34" charset="0"/>
              </a:rPr>
              <a:t>Infrastructure:</a:t>
            </a:r>
            <a:r>
              <a:rPr lang="en-US" sz="1400" b="1" dirty="0">
                <a:latin typeface="Century Gothic" panose="020B0502020202020204" pitchFamily="34" charset="0"/>
                <a:ea typeface="Tahoma" panose="020B0604030504040204" pitchFamily="34" charset="0"/>
                <a:cs typeface="Tahoma" panose="020B0604030504040204" pitchFamily="34" charset="0"/>
              </a:rPr>
              <a:t> </a:t>
            </a:r>
            <a:r>
              <a:rPr lang="en-US" sz="1400" dirty="0">
                <a:latin typeface="Century Gothic" panose="020B0502020202020204" pitchFamily="34" charset="0"/>
                <a:ea typeface="Tahoma" panose="020B0604030504040204" pitchFamily="34" charset="0"/>
                <a:cs typeface="Tahoma" panose="020B0604030504040204" pitchFamily="34" charset="0"/>
              </a:rPr>
              <a:t>Santa Monica Airport, universities, aging pipe replacement, manufactured housing communities, homeless camps, tourism traffic.</a:t>
            </a:r>
          </a:p>
          <a:p>
            <a:pPr marL="0" indent="0">
              <a:lnSpc>
                <a:spcPct val="120000"/>
              </a:lnSpc>
              <a:spcBef>
                <a:spcPts val="200"/>
              </a:spcBef>
              <a:spcAft>
                <a:spcPts val="400"/>
              </a:spcAft>
              <a:buNone/>
            </a:pPr>
            <a:r>
              <a:rPr lang="en-US" sz="1400" b="1" u="sng" dirty="0">
                <a:latin typeface="Century Gothic" panose="020B0502020202020204" pitchFamily="34" charset="0"/>
                <a:ea typeface="Tahoma" panose="020B0604030504040204" pitchFamily="34" charset="0"/>
                <a:cs typeface="Tahoma" panose="020B0604030504040204" pitchFamily="34" charset="0"/>
              </a:rPr>
              <a:t>DVCs:</a:t>
            </a:r>
            <a:r>
              <a:rPr lang="en-US" sz="1400" b="1" dirty="0">
                <a:latin typeface="Century Gothic" panose="020B0502020202020204" pitchFamily="34" charset="0"/>
                <a:ea typeface="Tahoma" panose="020B0604030504040204" pitchFamily="34" charset="0"/>
                <a:cs typeface="Tahoma" panose="020B0604030504040204" pitchFamily="34" charset="0"/>
              </a:rPr>
              <a:t> </a:t>
            </a:r>
            <a:r>
              <a:rPr lang="en-US" sz="1400" dirty="0">
                <a:latin typeface="Century Gothic" panose="020B0502020202020204" pitchFamily="34" charset="0"/>
                <a:ea typeface="Tahoma" panose="020B0604030504040204" pitchFamily="34" charset="0"/>
                <a:cs typeface="Tahoma" panose="020B0604030504040204" pitchFamily="34" charset="0"/>
              </a:rPr>
              <a:t>Appears once in </a:t>
            </a:r>
            <a:r>
              <a:rPr lang="en-US" sz="1400" dirty="0" err="1">
                <a:latin typeface="Century Gothic" panose="020B0502020202020204" pitchFamily="34" charset="0"/>
                <a:ea typeface="Tahoma" panose="020B0604030504040204" pitchFamily="34" charset="0"/>
                <a:cs typeface="Tahoma" panose="020B0604030504040204" pitchFamily="34" charset="0"/>
              </a:rPr>
              <a:t>CalEnvironScreen</a:t>
            </a:r>
            <a:r>
              <a:rPr lang="en-US" sz="1400" dirty="0">
                <a:latin typeface="Century Gothic" panose="020B0502020202020204" pitchFamily="34" charset="0"/>
                <a:ea typeface="Tahoma" panose="020B0604030504040204" pitchFamily="34" charset="0"/>
                <a:cs typeface="Tahoma" panose="020B0604030504040204" pitchFamily="34" charset="0"/>
              </a:rPr>
              <a:t> tool.</a:t>
            </a:r>
          </a:p>
          <a:p>
            <a:pPr marL="0" indent="0">
              <a:lnSpc>
                <a:spcPct val="120000"/>
              </a:lnSpc>
              <a:spcBef>
                <a:spcPts val="200"/>
              </a:spcBef>
              <a:spcAft>
                <a:spcPts val="400"/>
              </a:spcAft>
              <a:buNone/>
            </a:pPr>
            <a:r>
              <a:rPr lang="en-US" sz="1400" b="1" u="sng" dirty="0">
                <a:latin typeface="Century Gothic" panose="020B0502020202020204" pitchFamily="34" charset="0"/>
                <a:ea typeface="Tahoma" panose="020B0604030504040204" pitchFamily="34" charset="0"/>
                <a:cs typeface="Tahoma" panose="020B0604030504040204" pitchFamily="34" charset="0"/>
              </a:rPr>
              <a:t>Weather:</a:t>
            </a:r>
            <a:r>
              <a:rPr lang="en-US" sz="1400" b="1" dirty="0">
                <a:latin typeface="Century Gothic" panose="020B0502020202020204" pitchFamily="34" charset="0"/>
                <a:ea typeface="Tahoma" panose="020B0604030504040204" pitchFamily="34" charset="0"/>
                <a:cs typeface="Tahoma" panose="020B0604030504040204" pitchFamily="34" charset="0"/>
              </a:rPr>
              <a:t> </a:t>
            </a:r>
            <a:r>
              <a:rPr lang="en-US" sz="1400" dirty="0">
                <a:latin typeface="Century Gothic" panose="020B0502020202020204" pitchFamily="34" charset="0"/>
                <a:ea typeface="Tahoma" panose="020B0604030504040204" pitchFamily="34" charset="0"/>
                <a:cs typeface="Tahoma" panose="020B0604030504040204" pitchFamily="34" charset="0"/>
              </a:rPr>
              <a:t>In Los Angeles County, near the beach, and experiencing similar weather and natural hazards to Long Beach.</a:t>
            </a:r>
          </a:p>
          <a:p>
            <a:pPr marL="0" indent="0">
              <a:lnSpc>
                <a:spcPct val="120000"/>
              </a:lnSpc>
              <a:spcBef>
                <a:spcPts val="200"/>
              </a:spcBef>
              <a:spcAft>
                <a:spcPts val="400"/>
              </a:spcAft>
              <a:buNone/>
            </a:pPr>
            <a:r>
              <a:rPr lang="en-US" sz="1400" b="1" u="sng" dirty="0">
                <a:latin typeface="Century Gothic" panose="020B0502020202020204" pitchFamily="34" charset="0"/>
                <a:ea typeface="Tahoma" panose="020B0604030504040204" pitchFamily="34" charset="0"/>
                <a:cs typeface="Tahoma" panose="020B0604030504040204" pitchFamily="34" charset="0"/>
              </a:rPr>
              <a:t>Stance on Decommissioning:</a:t>
            </a:r>
            <a:r>
              <a:rPr lang="en-US" sz="1400" b="1" dirty="0">
                <a:latin typeface="Century Gothic" panose="020B0502020202020204" pitchFamily="34" charset="0"/>
                <a:ea typeface="Tahoma" panose="020B0604030504040204" pitchFamily="34" charset="0"/>
                <a:cs typeface="Tahoma" panose="020B0604030504040204" pitchFamily="34" charset="0"/>
              </a:rPr>
              <a:t> </a:t>
            </a:r>
            <a:r>
              <a:rPr lang="en-US" sz="1400" dirty="0">
                <a:latin typeface="Century Gothic" panose="020B0502020202020204" pitchFamily="34" charset="0"/>
                <a:ea typeface="Tahoma" panose="020B0604030504040204" pitchFamily="34" charset="0"/>
                <a:cs typeface="Tahoma" panose="020B0604030504040204" pitchFamily="34" charset="0"/>
              </a:rPr>
              <a:t>Recently launched a rebate program (Electrify Santa Monica) to promote switching natural gas end uses to efficient electric alternatives; Climate Adaptation plan explicitly calls out building codes; Energy Reach code incentivizes all electric new construction.</a:t>
            </a:r>
          </a:p>
          <a:p>
            <a:pPr marL="0" indent="0">
              <a:lnSpc>
                <a:spcPct val="120000"/>
              </a:lnSpc>
              <a:spcBef>
                <a:spcPts val="200"/>
              </a:spcBef>
              <a:spcAft>
                <a:spcPts val="400"/>
              </a:spcAft>
              <a:buNone/>
            </a:pPr>
            <a:r>
              <a:rPr lang="en-US" sz="1400" dirty="0">
                <a:latin typeface="Century Gothic" panose="020B0502020202020204" pitchFamily="34" charset="0"/>
                <a:ea typeface="Tahoma" panose="020B0604030504040204" pitchFamily="34" charset="0"/>
                <a:cs typeface="Tahoma" panose="020B0604030504040204" pitchFamily="34" charset="0"/>
              </a:rPr>
              <a:t> https://www.santamonica.gov/</a:t>
            </a:r>
          </a:p>
        </p:txBody>
      </p:sp>
      <p:pic>
        <p:nvPicPr>
          <p:cNvPr id="7" name="Content Placeholder 6" descr="map area of the city of Santa Monica ">
            <a:extLst>
              <a:ext uri="{FF2B5EF4-FFF2-40B4-BE49-F238E27FC236}">
                <a16:creationId xmlns:a16="http://schemas.microsoft.com/office/drawing/2014/main" id="{2DD3D874-6D0F-4CE3-AABB-6E86742BB0AA}"/>
              </a:ext>
            </a:extLst>
          </p:cNvPr>
          <p:cNvPicPr>
            <a:picLocks noGrp="1" noChangeAspect="1"/>
          </p:cNvPicPr>
          <p:nvPr>
            <p:ph sz="half" idx="2"/>
          </p:nvPr>
        </p:nvPicPr>
        <p:blipFill>
          <a:blip r:embed="rId2"/>
          <a:stretch>
            <a:fillRect/>
          </a:stretch>
        </p:blipFill>
        <p:spPr>
          <a:xfrm>
            <a:off x="5136445" y="312008"/>
            <a:ext cx="4114800" cy="4293705"/>
          </a:xfrm>
          <a:prstGeom prst="rect">
            <a:avLst/>
          </a:prstGeom>
        </p:spPr>
      </p:pic>
    </p:spTree>
    <p:extLst>
      <p:ext uri="{BB962C8B-B14F-4D97-AF65-F5344CB8AC3E}">
        <p14:creationId xmlns:p14="http://schemas.microsoft.com/office/powerpoint/2010/main" val="996001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EEE9B-191D-4F54-A7FA-10E7827EAAB1}"/>
              </a:ext>
            </a:extLst>
          </p:cNvPr>
          <p:cNvSpPr>
            <a:spLocks noGrp="1"/>
          </p:cNvSpPr>
          <p:nvPr>
            <p:ph type="title"/>
          </p:nvPr>
        </p:nvSpPr>
        <p:spPr>
          <a:xfrm>
            <a:off x="457200" y="0"/>
            <a:ext cx="8686800" cy="724701"/>
          </a:xfrm>
        </p:spPr>
        <p:txBody>
          <a:bodyPr vert="horz" lIns="91440" tIns="45720" rIns="91440" bIns="45720" rtlCol="0" anchor="b">
            <a:normAutofit/>
          </a:bodyPr>
          <a:lstStyle/>
          <a:p>
            <a:pPr>
              <a:lnSpc>
                <a:spcPct val="90000"/>
              </a:lnSpc>
            </a:pPr>
            <a:r>
              <a:rPr lang="en-US" sz="3400" kern="1200" dirty="0">
                <a:solidFill>
                  <a:schemeClr val="tx1"/>
                </a:solidFill>
                <a:latin typeface="Century Gothic" panose="020B0502020202020204" pitchFamily="34" charset="0"/>
              </a:rPr>
              <a:t>City of Long Beach</a:t>
            </a:r>
          </a:p>
        </p:txBody>
      </p:sp>
      <p:sp>
        <p:nvSpPr>
          <p:cNvPr id="10" name="Content Placeholder 11">
            <a:extLst>
              <a:ext uri="{FF2B5EF4-FFF2-40B4-BE49-F238E27FC236}">
                <a16:creationId xmlns:a16="http://schemas.microsoft.com/office/drawing/2014/main" id="{B7CE75FB-F11C-46B4-B707-6FFD04C9188F}"/>
              </a:ext>
            </a:extLst>
          </p:cNvPr>
          <p:cNvSpPr>
            <a:spLocks noGrp="1"/>
          </p:cNvSpPr>
          <p:nvPr>
            <p:ph sz="half" idx="1"/>
          </p:nvPr>
        </p:nvSpPr>
        <p:spPr>
          <a:xfrm>
            <a:off x="457200" y="743047"/>
            <a:ext cx="4606096" cy="3713481"/>
          </a:xfrm>
        </p:spPr>
        <p:txBody>
          <a:bodyPr vert="horz" lIns="91440" tIns="45720" rIns="91440" bIns="45720" rtlCol="0" anchor="t">
            <a:noAutofit/>
          </a:bodyPr>
          <a:lstStyle/>
          <a:p>
            <a:pPr marL="0" indent="0">
              <a:spcBef>
                <a:spcPts val="200"/>
              </a:spcBef>
              <a:spcAft>
                <a:spcPts val="600"/>
              </a:spcAft>
              <a:buNone/>
            </a:pPr>
            <a:r>
              <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Utilities:</a:t>
            </a:r>
            <a:r>
              <a:rPr lang="en-US" sz="1300" b="1"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Municipal gas utility &amp; Southern California Gas Company. Southern California Edison.</a:t>
            </a:r>
            <a:endPar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endParaRPr>
          </a:p>
          <a:p>
            <a:pPr marL="0" indent="0">
              <a:spcBef>
                <a:spcPts val="200"/>
              </a:spcBef>
              <a:spcAft>
                <a:spcPts val="600"/>
              </a:spcAft>
              <a:buNone/>
            </a:pPr>
            <a:r>
              <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Infrastructure:</a:t>
            </a:r>
            <a:r>
              <a:rPr lang="en-US" sz="1300" b="1"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Port of Long Beach, universities, aging pipe replacement, manufactured housing communities, homeless camps, tourism traffic.</a:t>
            </a:r>
          </a:p>
          <a:p>
            <a:pPr marL="0" indent="0">
              <a:spcBef>
                <a:spcPts val="200"/>
              </a:spcBef>
              <a:spcAft>
                <a:spcPts val="600"/>
              </a:spcAft>
              <a:buNone/>
            </a:pPr>
            <a:r>
              <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DVCs:</a:t>
            </a:r>
            <a:r>
              <a:rPr lang="en-US" sz="1300" b="1"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Appears 57 times in </a:t>
            </a:r>
            <a:r>
              <a:rPr lang="en-US" sz="1300" dirty="0" err="1">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CalEnvironScreen</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tool.</a:t>
            </a:r>
          </a:p>
          <a:p>
            <a:pPr marL="0" indent="0">
              <a:spcBef>
                <a:spcPts val="200"/>
              </a:spcBef>
              <a:spcAft>
                <a:spcPts val="600"/>
              </a:spcAft>
              <a:buNone/>
            </a:pPr>
            <a:r>
              <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Weather:</a:t>
            </a:r>
            <a:r>
              <a:rPr lang="en-US" sz="1300" b="1"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In Los Angeles County, near the beach, and experiencing similar weather and natural hazards to Santa Monica. </a:t>
            </a:r>
          </a:p>
          <a:p>
            <a:pPr marL="0" indent="0">
              <a:spcBef>
                <a:spcPts val="200"/>
              </a:spcBef>
              <a:spcAft>
                <a:spcPts val="600"/>
              </a:spcAft>
              <a:buNone/>
            </a:pPr>
            <a:r>
              <a:rPr lang="en-US" sz="1300" b="1" u="sng"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Related Efforts:</a:t>
            </a:r>
            <a:r>
              <a:rPr lang="en-US" sz="1300" b="1"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 </a:t>
            </a: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City has a proactive approach on position on reducing greenhouse gases. Part of this includes community outreach. Out of development services department, there is a team of advanced planners looking at community outreach. </a:t>
            </a:r>
          </a:p>
          <a:p>
            <a:pPr marL="0" indent="0">
              <a:spcBef>
                <a:spcPts val="200"/>
              </a:spcBef>
              <a:spcAft>
                <a:spcPts val="600"/>
              </a:spcAft>
              <a:buNone/>
            </a:pPr>
            <a:r>
              <a:rPr lang="en-US" sz="1300" dirty="0">
                <a:solidFill>
                  <a:schemeClr val="tx1">
                    <a:alpha val="80000"/>
                  </a:schemeClr>
                </a:solidFill>
                <a:latin typeface="Century Gothic" panose="020B0502020202020204" pitchFamily="34" charset="0"/>
                <a:ea typeface="Tahoma" panose="020B0604030504040204" pitchFamily="34" charset="0"/>
                <a:cs typeface="Tahoma" panose="020B0604030504040204" pitchFamily="34" charset="0"/>
              </a:rPr>
              <a:t>https://www.longbeach.gov/</a:t>
            </a:r>
          </a:p>
        </p:txBody>
      </p:sp>
      <p:pic>
        <p:nvPicPr>
          <p:cNvPr id="5" name="Content Placeholder 4" descr="map of the city of Long Beach area ">
            <a:extLst>
              <a:ext uri="{FF2B5EF4-FFF2-40B4-BE49-F238E27FC236}">
                <a16:creationId xmlns:a16="http://schemas.microsoft.com/office/drawing/2014/main" id="{64013705-8EC6-4476-8AE7-6E7846F823E8}"/>
              </a:ext>
            </a:extLst>
          </p:cNvPr>
          <p:cNvPicPr>
            <a:picLocks noGrp="1" noChangeAspect="1"/>
          </p:cNvPicPr>
          <p:nvPr>
            <p:ph sz="half" idx="2"/>
          </p:nvPr>
        </p:nvPicPr>
        <p:blipFill>
          <a:blip r:embed="rId2"/>
          <a:stretch>
            <a:fillRect/>
          </a:stretch>
        </p:blipFill>
        <p:spPr>
          <a:xfrm>
            <a:off x="5063296" y="349503"/>
            <a:ext cx="3877503" cy="3713481"/>
          </a:xfrm>
          <a:prstGeom prst="rect">
            <a:avLst/>
          </a:prstGeom>
        </p:spPr>
      </p:pic>
      <p:sp>
        <p:nvSpPr>
          <p:cNvPr id="38" name="TextBox 37">
            <a:extLst>
              <a:ext uri="{FF2B5EF4-FFF2-40B4-BE49-F238E27FC236}">
                <a16:creationId xmlns:a16="http://schemas.microsoft.com/office/drawing/2014/main" id="{10D06510-1922-4542-975B-EA1B89C5594C}"/>
              </a:ext>
            </a:extLst>
          </p:cNvPr>
          <p:cNvSpPr txBox="1"/>
          <p:nvPr/>
        </p:nvSpPr>
        <p:spPr>
          <a:xfrm>
            <a:off x="5675920" y="3766156"/>
            <a:ext cx="2652254" cy="646331"/>
          </a:xfrm>
          <a:prstGeom prst="rect">
            <a:avLst/>
          </a:prstGeom>
          <a:noFill/>
        </p:spPr>
        <p:txBody>
          <a:bodyPr wrap="square" rtlCol="0">
            <a:spAutoFit/>
          </a:bodyPr>
          <a:lstStyle/>
          <a:p>
            <a:r>
              <a:rPr lang="en-US" sz="1200" dirty="0">
                <a:latin typeface="Arial Narrow" panose="020B0606020202030204" pitchFamily="34" charset="0"/>
                <a:sym typeface="Wingdings" panose="05000000000000000000" pitchFamily="2" charset="2"/>
              </a:rPr>
              <a:t>Has natural gas infrastructure </a:t>
            </a:r>
            <a:r>
              <a:rPr lang="en-US" sz="1200" dirty="0">
                <a:solidFill>
                  <a:srgbClr val="00B050"/>
                </a:solidFill>
                <a:latin typeface="Arial Narrow" panose="020B0606020202030204" pitchFamily="34" charset="0"/>
                <a:sym typeface="Wingdings" panose="05000000000000000000" pitchFamily="2" charset="2"/>
              </a:rPr>
              <a:t></a:t>
            </a:r>
          </a:p>
          <a:p>
            <a:r>
              <a:rPr lang="en-US" sz="1200" dirty="0">
                <a:latin typeface="Arial Narrow" panose="020B0606020202030204" pitchFamily="34" charset="0"/>
              </a:rPr>
              <a:t>Includes DVCs as defined by SB 535 </a:t>
            </a:r>
            <a:r>
              <a:rPr lang="en-US" sz="1200" dirty="0">
                <a:solidFill>
                  <a:srgbClr val="00B050"/>
                </a:solidFill>
                <a:latin typeface="Arial Narrow" panose="020B0606020202030204" pitchFamily="34" charset="0"/>
                <a:sym typeface="Wingdings" panose="05000000000000000000" pitchFamily="2" charset="2"/>
              </a:rPr>
              <a:t></a:t>
            </a:r>
          </a:p>
          <a:p>
            <a:r>
              <a:rPr lang="en-US" sz="1200" dirty="0">
                <a:latin typeface="Arial Narrow" panose="020B0606020202030204" pitchFamily="34" charset="0"/>
                <a:sym typeface="Wingdings" panose="05000000000000000000" pitchFamily="2" charset="2"/>
              </a:rPr>
              <a:t>Provided Letter of Commitment  </a:t>
            </a:r>
            <a:r>
              <a:rPr lang="en-US" sz="1200" dirty="0">
                <a:solidFill>
                  <a:srgbClr val="00B050"/>
                </a:solidFill>
                <a:latin typeface="Arial Narrow" panose="020B0606020202030204" pitchFamily="34" charset="0"/>
                <a:sym typeface="Wingdings" panose="05000000000000000000" pitchFamily="2" charset="2"/>
              </a:rPr>
              <a:t></a:t>
            </a:r>
            <a:endParaRPr lang="en-US" sz="1200" dirty="0">
              <a:latin typeface="Arial Narrow" panose="020B0606020202030204" pitchFamily="34" charset="0"/>
            </a:endParaRPr>
          </a:p>
        </p:txBody>
      </p:sp>
    </p:spTree>
    <p:extLst>
      <p:ext uri="{BB962C8B-B14F-4D97-AF65-F5344CB8AC3E}">
        <p14:creationId xmlns:p14="http://schemas.microsoft.com/office/powerpoint/2010/main" val="4216316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6CA8026-750D-42FC-BE72-E77AA08A4023}"/>
              </a:ext>
            </a:extLst>
          </p:cNvPr>
          <p:cNvSpPr>
            <a:spLocks noGrp="1"/>
          </p:cNvSpPr>
          <p:nvPr>
            <p:ph type="title"/>
          </p:nvPr>
        </p:nvSpPr>
        <p:spPr>
          <a:xfrm>
            <a:off x="457200" y="0"/>
            <a:ext cx="8686800" cy="778933"/>
          </a:xfrm>
        </p:spPr>
        <p:txBody>
          <a:bodyPr vert="horz" lIns="91440" tIns="45720" rIns="91440" bIns="45720" rtlCol="0" anchor="b">
            <a:normAutofit/>
          </a:bodyPr>
          <a:lstStyle/>
          <a:p>
            <a:pPr>
              <a:lnSpc>
                <a:spcPct val="90000"/>
              </a:lnSpc>
            </a:pPr>
            <a:r>
              <a:rPr lang="en-US" sz="2600" kern="1200" dirty="0">
                <a:solidFill>
                  <a:schemeClr val="tx1"/>
                </a:solidFill>
                <a:latin typeface="Century Gothic" panose="020B0502020202020204" pitchFamily="34" charset="0"/>
              </a:rPr>
              <a:t>County of Los Angeles</a:t>
            </a:r>
          </a:p>
        </p:txBody>
      </p:sp>
      <p:sp>
        <p:nvSpPr>
          <p:cNvPr id="10" name="Content Placeholder 11">
            <a:extLst>
              <a:ext uri="{FF2B5EF4-FFF2-40B4-BE49-F238E27FC236}">
                <a16:creationId xmlns:a16="http://schemas.microsoft.com/office/drawing/2014/main" id="{5B3D1290-B3AD-4029-A57E-ED4DAAD680D1}"/>
              </a:ext>
            </a:extLst>
          </p:cNvPr>
          <p:cNvSpPr>
            <a:spLocks noGrp="1"/>
          </p:cNvSpPr>
          <p:nvPr>
            <p:ph sz="half" idx="1"/>
          </p:nvPr>
        </p:nvSpPr>
        <p:spPr>
          <a:xfrm>
            <a:off x="457199" y="852971"/>
            <a:ext cx="4284133" cy="3628571"/>
          </a:xfrm>
        </p:spPr>
        <p:txBody>
          <a:bodyPr vert="horz" lIns="91440" tIns="45720" rIns="91440" bIns="45720" rtlCol="0">
            <a:normAutofit fontScale="92500" lnSpcReduction="10000"/>
          </a:bodyPr>
          <a:lstStyle/>
          <a:p>
            <a:pPr indent="-228600">
              <a:lnSpc>
                <a:spcPct val="110000"/>
              </a:lnSpc>
              <a:spcBef>
                <a:spcPts val="200"/>
              </a:spcBef>
              <a:spcAft>
                <a:spcPts val="600"/>
              </a:spcAft>
            </a:pPr>
            <a:r>
              <a:rPr lang="en-US" sz="1600" dirty="0">
                <a:latin typeface="Century Gothic" panose="020B0502020202020204" pitchFamily="34" charset="0"/>
                <a:ea typeface="Tahoma" panose="020B0604030504040204" pitchFamily="34" charset="0"/>
                <a:cs typeface="Tahoma" panose="020B0604030504040204" pitchFamily="34" charset="0"/>
              </a:rPr>
              <a:t>Recent sustainability plan (adopted in 2019), includes focus on environmental justice</a:t>
            </a:r>
          </a:p>
          <a:p>
            <a:pPr indent="-228600">
              <a:lnSpc>
                <a:spcPct val="110000"/>
              </a:lnSpc>
              <a:spcBef>
                <a:spcPts val="200"/>
              </a:spcBef>
              <a:spcAft>
                <a:spcPts val="600"/>
              </a:spcAft>
            </a:pPr>
            <a:r>
              <a:rPr lang="en-US" sz="1600" dirty="0">
                <a:latin typeface="Century Gothic" panose="020B0502020202020204" pitchFamily="34" charset="0"/>
                <a:ea typeface="Tahoma" panose="020B0604030504040204" pitchFamily="34" charset="0"/>
                <a:cs typeface="Tahoma" panose="020B0604030504040204" pitchFamily="34" charset="0"/>
              </a:rPr>
              <a:t>Climate vulnerability assessment to be released Fall 2021. Focuses on social vulnerability (i.e., vulnerable populations)</a:t>
            </a:r>
          </a:p>
          <a:p>
            <a:pPr indent="-228600">
              <a:lnSpc>
                <a:spcPct val="110000"/>
              </a:lnSpc>
              <a:spcBef>
                <a:spcPts val="200"/>
              </a:spcBef>
              <a:spcAft>
                <a:spcPts val="600"/>
              </a:spcAft>
            </a:pPr>
            <a:r>
              <a:rPr lang="en-US" sz="1600" dirty="0">
                <a:latin typeface="Century Gothic" panose="020B0502020202020204" pitchFamily="34" charset="0"/>
                <a:ea typeface="Tahoma" panose="020B0604030504040204" pitchFamily="34" charset="0"/>
                <a:cs typeface="Tahoma" panose="020B0604030504040204" pitchFamily="34" charset="0"/>
              </a:rPr>
              <a:t>Will be working with us in the City of Santa Monica and City of Long Beach efforts</a:t>
            </a:r>
          </a:p>
          <a:p>
            <a:pPr indent="-228600">
              <a:lnSpc>
                <a:spcPct val="110000"/>
              </a:lnSpc>
              <a:spcBef>
                <a:spcPts val="200"/>
              </a:spcBef>
              <a:spcAft>
                <a:spcPts val="600"/>
              </a:spcAft>
            </a:pPr>
            <a:r>
              <a:rPr lang="en-US" sz="1600" dirty="0">
                <a:latin typeface="Century Gothic" panose="020B0502020202020204" pitchFamily="34" charset="0"/>
                <a:ea typeface="Tahoma" panose="020B0604030504040204" pitchFamily="34" charset="0"/>
                <a:cs typeface="Tahoma" panose="020B0604030504040204" pitchFamily="34" charset="0"/>
              </a:rPr>
              <a:t>Working with us now to determine other possible locations in unincorporated LA county community.</a:t>
            </a:r>
          </a:p>
          <a:p>
            <a:pPr indent="-228600">
              <a:lnSpc>
                <a:spcPct val="90000"/>
              </a:lnSpc>
            </a:pPr>
            <a:endParaRPr lang="en-US" sz="1000" dirty="0">
              <a:latin typeface="Century Gothic" panose="020B0502020202020204" pitchFamily="34" charset="0"/>
            </a:endParaRPr>
          </a:p>
        </p:txBody>
      </p:sp>
      <p:pic>
        <p:nvPicPr>
          <p:cNvPr id="6" name="Content Placeholder 5" descr="map of the county of Los Angeles area ">
            <a:extLst>
              <a:ext uri="{FF2B5EF4-FFF2-40B4-BE49-F238E27FC236}">
                <a16:creationId xmlns:a16="http://schemas.microsoft.com/office/drawing/2014/main" id="{B7B5E1E1-CA4C-4EDB-B800-2464440ED7F9}"/>
              </a:ext>
            </a:extLst>
          </p:cNvPr>
          <p:cNvPicPr>
            <a:picLocks noGrp="1" noChangeAspect="1"/>
          </p:cNvPicPr>
          <p:nvPr>
            <p:ph sz="half" idx="2"/>
          </p:nvPr>
        </p:nvPicPr>
        <p:blipFill>
          <a:blip r:embed="rId2"/>
          <a:stretch>
            <a:fillRect/>
          </a:stretch>
        </p:blipFill>
        <p:spPr>
          <a:xfrm>
            <a:off x="5053323" y="694972"/>
            <a:ext cx="3715086" cy="3753556"/>
          </a:xfrm>
          <a:prstGeom prst="rect">
            <a:avLst/>
          </a:prstGeom>
        </p:spPr>
      </p:pic>
      <p:pic>
        <p:nvPicPr>
          <p:cNvPr id="3" name="Picture 2">
            <a:extLst>
              <a:ext uri="{FF2B5EF4-FFF2-40B4-BE49-F238E27FC236}">
                <a16:creationId xmlns:a16="http://schemas.microsoft.com/office/drawing/2014/main" id="{CC7D6EA7-3D05-4017-806B-117C4389A9C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45208" y="4481543"/>
            <a:ext cx="2420322" cy="621846"/>
          </a:xfrm>
          <a:prstGeom prst="rect">
            <a:avLst/>
          </a:prstGeom>
        </p:spPr>
      </p:pic>
    </p:spTree>
    <p:extLst>
      <p:ext uri="{BB962C8B-B14F-4D97-AF65-F5344CB8AC3E}">
        <p14:creationId xmlns:p14="http://schemas.microsoft.com/office/powerpoint/2010/main" val="30798718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00075" y="1118507"/>
            <a:ext cx="2500312"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ABB08D5-CB3E-458A-BA42-248A346950A6}"/>
              </a:ext>
            </a:extLst>
          </p:cNvPr>
          <p:cNvSpPr txBox="1">
            <a:spLocks noGrp="1"/>
          </p:cNvSpPr>
          <p:nvPr>
            <p:ph type="title"/>
          </p:nvPr>
        </p:nvSpPr>
        <p:spPr>
          <a:xfrm>
            <a:off x="771525" y="1475449"/>
            <a:ext cx="1971675" cy="1910443"/>
          </a:xfrm>
          <a:prstGeom prst="rect">
            <a:avLst/>
          </a:prstGeom>
          <a:noFill/>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marL="0" marR="0" lvl="0" indent="0" algn="ctr" fontAlgn="auto">
              <a:lnSpc>
                <a:spcPct val="90000"/>
              </a:lnSpc>
              <a:spcAft>
                <a:spcPts val="0"/>
              </a:spcAft>
              <a:buClrTx/>
              <a:buSzTx/>
              <a:tabLst/>
              <a:defRPr/>
            </a:pPr>
            <a:r>
              <a:rPr kumimoji="0" lang="en-US" sz="2700" b="1" i="0" u="none" strike="noStrike" kern="1200" cap="none" spc="0" normalizeH="0" baseline="0" noProof="0">
                <a:ln>
                  <a:noFill/>
                </a:ln>
                <a:solidFill>
                  <a:srgbClr val="FFFFFF"/>
                </a:solidFill>
                <a:effectLst/>
                <a:uLnTx/>
                <a:uFillTx/>
                <a:latin typeface="+mj-lt"/>
                <a:ea typeface="+mj-ea"/>
                <a:cs typeface="+mj-cs"/>
              </a:rPr>
              <a:t>Deliverable Schedule</a:t>
            </a:r>
          </a:p>
        </p:txBody>
      </p:sp>
      <p:pic>
        <p:nvPicPr>
          <p:cNvPr id="8" name="Picture 7" descr="picture of project schedule">
            <a:extLst>
              <a:ext uri="{FF2B5EF4-FFF2-40B4-BE49-F238E27FC236}">
                <a16:creationId xmlns:a16="http://schemas.microsoft.com/office/drawing/2014/main" id="{131879E4-D0C5-4297-A7C2-4FA15941F3F0}"/>
              </a:ext>
            </a:extLst>
          </p:cNvPr>
          <p:cNvPicPr>
            <a:picLocks noChangeAspect="1"/>
          </p:cNvPicPr>
          <p:nvPr/>
        </p:nvPicPr>
        <p:blipFill>
          <a:blip r:embed="rId3"/>
          <a:stretch>
            <a:fillRect/>
          </a:stretch>
        </p:blipFill>
        <p:spPr>
          <a:xfrm>
            <a:off x="3395853" y="867364"/>
            <a:ext cx="5409486" cy="2623602"/>
          </a:xfrm>
          <a:prstGeom prst="rect">
            <a:avLst/>
          </a:prstGeom>
        </p:spPr>
      </p:pic>
    </p:spTree>
    <p:extLst>
      <p:ext uri="{BB962C8B-B14F-4D97-AF65-F5344CB8AC3E}">
        <p14:creationId xmlns:p14="http://schemas.microsoft.com/office/powerpoint/2010/main" val="31663155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1" y="340485"/>
            <a:ext cx="5006340" cy="1408359"/>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285C4C05-FB06-4160-A86A-56059FE3D64A}"/>
              </a:ext>
            </a:extLst>
          </p:cNvPr>
          <p:cNvSpPr>
            <a:spLocks noGrp="1"/>
          </p:cNvSpPr>
          <p:nvPr>
            <p:ph type="title"/>
          </p:nvPr>
        </p:nvSpPr>
        <p:spPr>
          <a:xfrm>
            <a:off x="548640" y="548640"/>
            <a:ext cx="4567428" cy="1069848"/>
          </a:xfrm>
        </p:spPr>
        <p:txBody>
          <a:bodyPr vert="horz" lIns="91440" tIns="45720" rIns="91440" bIns="45720" rtlCol="0" anchor="ctr">
            <a:normAutofit/>
          </a:bodyPr>
          <a:lstStyle/>
          <a:p>
            <a:pPr>
              <a:lnSpc>
                <a:spcPct val="90000"/>
              </a:lnSpc>
            </a:pPr>
            <a:r>
              <a:rPr lang="en-US" sz="3400" kern="1200">
                <a:solidFill>
                  <a:srgbClr val="FFFFFF"/>
                </a:solidFill>
                <a:latin typeface="+mj-lt"/>
                <a:ea typeface="+mj-ea"/>
                <a:cs typeface="+mj-cs"/>
              </a:rPr>
              <a:t>Questions to Stakeholders</a:t>
            </a:r>
          </a:p>
        </p:txBody>
      </p:sp>
      <p:sp>
        <p:nvSpPr>
          <p:cNvPr id="13"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825" y="346302"/>
            <a:ext cx="1612020" cy="140254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0326" y="339866"/>
            <a:ext cx="1612018" cy="140897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190" y="1860717"/>
            <a:ext cx="8448154" cy="2938591"/>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23D74F57-0DAD-42E7-A2EE-1CF3D05733D7}"/>
              </a:ext>
            </a:extLst>
          </p:cNvPr>
          <p:cNvSpPr>
            <a:spLocks noGrp="1"/>
          </p:cNvSpPr>
          <p:nvPr>
            <p:ph type="body" sz="quarter" idx="10"/>
          </p:nvPr>
        </p:nvSpPr>
        <p:spPr>
          <a:xfrm>
            <a:off x="592092" y="2098788"/>
            <a:ext cx="7948296" cy="2462445"/>
          </a:xfrm>
        </p:spPr>
        <p:txBody>
          <a:bodyPr vert="horz" lIns="91440" tIns="45720" rIns="91440" bIns="45720" rtlCol="0" anchor="ctr">
            <a:normAutofit/>
          </a:bodyPr>
          <a:lstStyle/>
          <a:p>
            <a:pPr indent="-228600">
              <a:lnSpc>
                <a:spcPct val="90000"/>
              </a:lnSpc>
            </a:pPr>
            <a:r>
              <a:rPr lang="en-US" sz="1900" b="0" i="1">
                <a:effectLst/>
                <a:latin typeface="+mn-lt"/>
              </a:rPr>
              <a:t>Activity 1. Literature to Review:</a:t>
            </a:r>
            <a:r>
              <a:rPr lang="en-US" sz="1900" b="0" i="0">
                <a:effectLst/>
                <a:latin typeface="+mn-lt"/>
              </a:rPr>
              <a:t>  Please identify Reports/ publications that the researchers of this project should consider and review. Please indicate at least Name, Author and other referential information so that the team can find it.</a:t>
            </a:r>
          </a:p>
          <a:p>
            <a:pPr indent="-228600">
              <a:lnSpc>
                <a:spcPct val="90000"/>
              </a:lnSpc>
            </a:pPr>
            <a:r>
              <a:rPr lang="en-US" sz="1900" b="0" i="1">
                <a:effectLst/>
                <a:latin typeface="+mn-lt"/>
              </a:rPr>
              <a:t>Activity 2. Additional Outreach.</a:t>
            </a:r>
            <a:r>
              <a:rPr lang="en-US" sz="1900" b="0" i="0">
                <a:effectLst/>
                <a:latin typeface="+mn-lt"/>
              </a:rPr>
              <a:t> If you think there is benefit for our researchers to reach out to specific individuals please indicate for each suggestion the </a:t>
            </a:r>
            <a:r>
              <a:rPr lang="en-US" sz="1900" b="0" i="1">
                <a:effectLst/>
                <a:latin typeface="+mn-lt"/>
              </a:rPr>
              <a:t>Name</a:t>
            </a:r>
            <a:r>
              <a:rPr lang="en-US" sz="1900" b="0" i="0">
                <a:effectLst/>
                <a:latin typeface="+mn-lt"/>
              </a:rPr>
              <a:t> and the </a:t>
            </a:r>
            <a:r>
              <a:rPr lang="en-US" sz="1900" b="0" i="1">
                <a:effectLst/>
                <a:latin typeface="+mn-lt"/>
              </a:rPr>
              <a:t>Job Title</a:t>
            </a:r>
            <a:r>
              <a:rPr lang="en-US" sz="1900" b="0" i="0">
                <a:effectLst/>
                <a:latin typeface="+mn-lt"/>
              </a:rPr>
              <a:t> of the person we should reach to</a:t>
            </a:r>
          </a:p>
          <a:p>
            <a:pPr indent="-228600">
              <a:lnSpc>
                <a:spcPct val="90000"/>
              </a:lnSpc>
            </a:pPr>
            <a:endParaRPr lang="en-US" sz="1900">
              <a:latin typeface="+mn-lt"/>
            </a:endParaRPr>
          </a:p>
        </p:txBody>
      </p:sp>
    </p:spTree>
    <p:extLst>
      <p:ext uri="{BB962C8B-B14F-4D97-AF65-F5344CB8AC3E}">
        <p14:creationId xmlns:p14="http://schemas.microsoft.com/office/powerpoint/2010/main" val="28772898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FEB2E-5DC0-48B5-A739-9E6829D6B247}"/>
              </a:ext>
            </a:extLst>
          </p:cNvPr>
          <p:cNvSpPr txBox="1">
            <a:spLocks noGrp="1"/>
          </p:cNvSpPr>
          <p:nvPr>
            <p:ph type="title" idx="4294967295"/>
          </p:nvPr>
        </p:nvSpPr>
        <p:spPr>
          <a:xfrm>
            <a:off x="564444" y="180622"/>
            <a:ext cx="8342489"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Thank You</a:t>
            </a:r>
          </a:p>
        </p:txBody>
      </p:sp>
      <p:sp>
        <p:nvSpPr>
          <p:cNvPr id="10245" name="Rectangle 4"/>
          <p:cNvSpPr>
            <a:spLocks noChangeArrowheads="1"/>
          </p:cNvSpPr>
          <p:nvPr/>
        </p:nvSpPr>
        <p:spPr bwMode="auto">
          <a:xfrm>
            <a:off x="1138404" y="3009756"/>
            <a:ext cx="2723823" cy="1043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ts val="1800"/>
              </a:spcBef>
              <a:buClr>
                <a:schemeClr val="tx2"/>
              </a:buClr>
              <a:buFont typeface="Arial" panose="020B0604020202020204" pitchFamily="34" charset="0"/>
              <a:buChar char="•"/>
              <a:defRPr sz="3200">
                <a:solidFill>
                  <a:schemeClr val="tx1"/>
                </a:solidFill>
                <a:latin typeface="Franklin Gothic Book" panose="020B0503020102020204" pitchFamily="34" charset="0"/>
              </a:defRPr>
            </a:lvl1pPr>
            <a:lvl2pPr marL="742950" indent="-285750" eaLnBrk="0" hangingPunct="0">
              <a:spcBef>
                <a:spcPct val="20000"/>
              </a:spcBef>
              <a:buClr>
                <a:schemeClr val="tx2"/>
              </a:buClr>
              <a:buFont typeface="Arial" panose="020B0604020202020204" pitchFamily="34" charset="0"/>
              <a:buChar char="–"/>
              <a:defRPr sz="2800">
                <a:solidFill>
                  <a:schemeClr val="tx1"/>
                </a:solidFill>
                <a:latin typeface="Franklin Gothic Book" panose="020B050302010202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Franklin Gothic Book" panose="020B050302010202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Franklin Gothic Book" panose="020B050302010202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Franklin Gothic Book" panose="020B05030201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9pPr>
          </a:lstStyle>
          <a:p>
            <a:pPr marL="0" marR="0" lvl="0" indent="0" algn="ctr" defTabSz="457200" rtl="0" eaLnBrk="1" fontAlgn="auto" latinLnBrk="0" hangingPunct="1">
              <a:lnSpc>
                <a:spcPct val="100000"/>
              </a:lnSpc>
              <a:spcBef>
                <a:spcPts val="713"/>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Franklin Gothic Book"/>
                <a:ea typeface="+mn-ea"/>
                <a:cs typeface="+mn-cs"/>
              </a:rPr>
              <a:t>Kelly Klima</a:t>
            </a:r>
          </a:p>
          <a:p>
            <a:pPr marL="0" marR="0" lvl="0" indent="0" algn="ctr" defTabSz="457200" rtl="0" eaLnBrk="1" fontAlgn="auto" latinLnBrk="0" hangingPunct="1">
              <a:lnSpc>
                <a:spcPct val="100000"/>
              </a:lnSpc>
              <a:spcBef>
                <a:spcPts val="713"/>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Franklin Gothic Book"/>
                <a:ea typeface="+mn-ea"/>
                <a:cs typeface="+mn-cs"/>
              </a:rPr>
              <a:t>kklima@rand.org</a:t>
            </a:r>
          </a:p>
        </p:txBody>
      </p:sp>
      <p:sp>
        <p:nvSpPr>
          <p:cNvPr id="3" name="Rectangle 4">
            <a:extLst>
              <a:ext uri="{FF2B5EF4-FFF2-40B4-BE49-F238E27FC236}">
                <a16:creationId xmlns:a16="http://schemas.microsoft.com/office/drawing/2014/main" id="{2A36274A-9E79-4582-B4EA-DC066D22D555}"/>
              </a:ext>
            </a:extLst>
          </p:cNvPr>
          <p:cNvSpPr>
            <a:spLocks noChangeArrowheads="1"/>
          </p:cNvSpPr>
          <p:nvPr/>
        </p:nvSpPr>
        <p:spPr bwMode="auto">
          <a:xfrm>
            <a:off x="5306849" y="3009756"/>
            <a:ext cx="2464136" cy="1043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ts val="1800"/>
              </a:spcBef>
              <a:buClr>
                <a:schemeClr val="tx2"/>
              </a:buClr>
              <a:buFont typeface="Arial" panose="020B0604020202020204" pitchFamily="34" charset="0"/>
              <a:buChar char="•"/>
              <a:defRPr sz="3200">
                <a:solidFill>
                  <a:schemeClr val="tx1"/>
                </a:solidFill>
                <a:latin typeface="Franklin Gothic Book" panose="020B0503020102020204" pitchFamily="34" charset="0"/>
              </a:defRPr>
            </a:lvl1pPr>
            <a:lvl2pPr marL="742950" indent="-285750" eaLnBrk="0" hangingPunct="0">
              <a:spcBef>
                <a:spcPct val="20000"/>
              </a:spcBef>
              <a:buClr>
                <a:schemeClr val="tx2"/>
              </a:buClr>
              <a:buFont typeface="Arial" panose="020B0604020202020204" pitchFamily="34" charset="0"/>
              <a:buChar char="–"/>
              <a:defRPr sz="2800">
                <a:solidFill>
                  <a:schemeClr val="tx1"/>
                </a:solidFill>
                <a:latin typeface="Franklin Gothic Book" panose="020B050302010202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Franklin Gothic Book" panose="020B050302010202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Franklin Gothic Book" panose="020B050302010202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Franklin Gothic Book" panose="020B05030201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Franklin Gothic Book" panose="020B0503020102020204" pitchFamily="34" charset="0"/>
              </a:defRPr>
            </a:lvl9pPr>
          </a:lstStyle>
          <a:p>
            <a:pPr marL="0" marR="0" lvl="0" indent="0" algn="ctr" defTabSz="457200" rtl="0" eaLnBrk="1" fontAlgn="auto" latinLnBrk="0" hangingPunct="1">
              <a:lnSpc>
                <a:spcPct val="100000"/>
              </a:lnSpc>
              <a:spcBef>
                <a:spcPts val="713"/>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Franklin Gothic Book"/>
                <a:ea typeface="+mn-ea"/>
                <a:cs typeface="+mn-cs"/>
              </a:rPr>
              <a:t>Nidhi Kalra</a:t>
            </a:r>
          </a:p>
          <a:p>
            <a:pPr marL="0" marR="0" lvl="0" indent="0" algn="ctr" defTabSz="457200" rtl="0" eaLnBrk="1" fontAlgn="auto" latinLnBrk="0" hangingPunct="1">
              <a:lnSpc>
                <a:spcPct val="100000"/>
              </a:lnSpc>
              <a:spcBef>
                <a:spcPts val="713"/>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Franklin Gothic Book"/>
                <a:ea typeface="+mn-ea"/>
                <a:cs typeface="+mn-cs"/>
              </a:rPr>
              <a:t>nidhi@rand.org</a:t>
            </a:r>
          </a:p>
        </p:txBody>
      </p:sp>
    </p:spTree>
    <p:extLst>
      <p:ext uri="{BB962C8B-B14F-4D97-AF65-F5344CB8AC3E}">
        <p14:creationId xmlns:p14="http://schemas.microsoft.com/office/powerpoint/2010/main" val="4187698394"/>
      </p:ext>
    </p:extLst>
  </p:cSld>
  <p:clrMapOvr>
    <a:masterClrMapping/>
  </p:clrMapOvr>
</p:sld>
</file>

<file path=ppt/theme/theme1.xml><?xml version="1.0" encoding="utf-8"?>
<a:theme xmlns:a="http://schemas.openxmlformats.org/drawingml/2006/main" name="Office Theme">
  <a:themeElements>
    <a:clrScheme name="Custom 1">
      <a:dk1>
        <a:srgbClr val="181818"/>
      </a:dk1>
      <a:lt1>
        <a:srgbClr val="F2F2F2"/>
      </a:lt1>
      <a:dk2>
        <a:srgbClr val="2D2D2D"/>
      </a:dk2>
      <a:lt2>
        <a:srgbClr val="FFFFFF"/>
      </a:lt2>
      <a:accent1>
        <a:srgbClr val="516780"/>
      </a:accent1>
      <a:accent2>
        <a:srgbClr val="BF9000"/>
      </a:accent2>
      <a:accent3>
        <a:srgbClr val="A5A5A5"/>
      </a:accent3>
      <a:accent4>
        <a:srgbClr val="323F4F"/>
      </a:accent4>
      <a:accent5>
        <a:srgbClr val="44546A"/>
      </a:accent5>
      <a:accent6>
        <a:srgbClr val="44546A"/>
      </a:accent6>
      <a:hlink>
        <a:srgbClr val="FFC000"/>
      </a:hlink>
      <a:folHlink>
        <a:srgbClr val="ADB9CA"/>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7">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6D65ED8-B770-4DE0-9409-9C35EB83B992}">
  <we:reference id="22ff87a5-132f-4d52-9e97-94d888e4dd91" version="3.0.0.0" store="EXCatalog" storeType="EXCatalog"/>
  <we:alternateReferences>
    <we:reference id="WA104380050" version="3.0.0.0"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25" ma:contentTypeDescription="Create a new document." ma:contentTypeScope="" ma:versionID="a1aca688045cb7a31f13b78eca59c1a0">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692b107a704c8f299b1fa33d6414d661"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Technology_x0020_Area" minOccurs="0"/>
                <xsd:element ref="ns2:MediaServiceDateTaken" minOccurs="0"/>
                <xsd:element ref="ns2:Recipient" minOccurs="0"/>
                <xsd:element ref="ns2:CAM" minOccurs="0"/>
                <xsd:element ref="ns2:KeyWords" minOccurs="0"/>
                <xsd:element ref="ns2:Title2" minOccurs="0"/>
                <xsd:element ref="ns2:MediaLengthInSeconds" minOccurs="0"/>
                <xsd:element ref="ns2:Funding" minOccurs="0"/>
                <xsd:element ref="ns2:Agreement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Technology_x0020_Area" ma:index="16" nillable="true" ma:displayName="Technology Area" ma:default="Damage Prevention" ma:internalName="Technology_x0020_Area">
      <xsd:complexType>
        <xsd:complexContent>
          <xsd:extension base="dms:MultiChoice">
            <xsd:sequence>
              <xsd:element name="Value" maxOccurs="unbounded" minOccurs="0" nillable="true">
                <xsd:simpleType>
                  <xsd:restriction base="dms:Choice">
                    <xsd:enumeration value="Damage Prevention"/>
                    <xsd:enumeration value="Hazard Mitigation"/>
                    <xsd:enumeration value="Risk Assessment"/>
                    <xsd:enumeration value="Modeling"/>
                    <xsd:enumeration value="Sensor&amp;Monitoring"/>
                  </xsd:restriction>
                </xsd:simpleType>
              </xsd:element>
            </xsd:sequence>
          </xsd:extension>
        </xsd:complexContent>
      </xsd:complexType>
    </xsd:element>
    <xsd:element name="MediaServiceDateTaken" ma:index="17" nillable="true" ma:displayName="MediaServiceDateTaken" ma:hidden="true" ma:internalName="MediaServiceDateTaken" ma:readOnly="true">
      <xsd:simpleType>
        <xsd:restriction base="dms:Text"/>
      </xsd:simpleType>
    </xsd:element>
    <xsd:element name="Recipient" ma:index="18" nillable="true" ma:displayName="Recipient" ma:format="Dropdown" ma:internalName="Recipient">
      <xsd:simpleType>
        <xsd:restriction base="dms:Text">
          <xsd:maxLength value="255"/>
        </xsd:restriction>
      </xsd:simpleType>
    </xsd:element>
    <xsd:element name="CAM" ma:index="19" nillable="true" ma:displayName="CAM" ma:format="Dropdown" ma:list="UserInfo" ma:SharePointGroup="0" ma:internalName="CAM">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KeyWords" ma:index="20" nillable="true" ma:displayName="Key Words" ma:format="Dropdown" ma:internalName="KeyWords">
      <xsd:simpleType>
        <xsd:restriction base="dms:Text">
          <xsd:maxLength value="255"/>
        </xsd:restriction>
      </xsd:simpleType>
    </xsd:element>
    <xsd:element name="Title2" ma:index="21" nillable="true" ma:displayName="Agreement Title" ma:format="Dropdown" ma:internalName="Title2">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Funding" ma:index="23" nillable="true" ma:displayName="Funding" ma:default="NG" ma:format="Dropdown" ma:internalName="Funding">
      <xsd:simpleType>
        <xsd:restriction base="dms:Text">
          <xsd:maxLength value="255"/>
        </xsd:restriction>
      </xsd:simpleType>
    </xsd:element>
    <xsd:element name="AgreementStatus" ma:index="24" nillable="true" ma:displayName="Agreement Status" ma:default="Active" ma:format="Dropdown" ma:internalName="AgreementStatu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KeyWords xmlns="785685f2-c2e1-4352-89aa-3faca8eaba52" xsi:nil="true"/>
    <Funding xmlns="785685f2-c2e1-4352-89aa-3faca8eaba52">NG</Funding>
    <Technology_x0020_Area xmlns="785685f2-c2e1-4352-89aa-3faca8eaba52">
      <Value>Damage Prevention</Value>
    </Technology_x0020_Area>
    <Title2 xmlns="785685f2-c2e1-4352-89aa-3faca8eaba52" xsi:nil="true"/>
    <CAM xmlns="785685f2-c2e1-4352-89aa-3faca8eaba52">
      <UserInfo>
        <DisplayName/>
        <AccountId xsi:nil="true"/>
        <AccountType/>
      </UserInfo>
    </CAM>
    <Recipient xmlns="785685f2-c2e1-4352-89aa-3faca8eaba52" xsi:nil="true"/>
    <AgreementStatus xmlns="785685f2-c2e1-4352-89aa-3faca8eaba52">Active</AgreementStatus>
    <SharedWithUsers xmlns="5067c814-4b34-462c-a21d-c185ff6548d2">
      <UserInfo>
        <DisplayName>Dani, Nicole@Energy</DisplayName>
        <AccountId>28</AccountId>
        <AccountType/>
      </UserInfo>
    </SharedWithUsers>
  </documentManagement>
</p:properties>
</file>

<file path=customXml/itemProps1.xml><?xml version="1.0" encoding="utf-8"?>
<ds:datastoreItem xmlns:ds="http://schemas.openxmlformats.org/officeDocument/2006/customXml" ds:itemID="{083AB2C5-20BB-4502-9AC9-095E6DDC3CEE}">
  <ds:schemaRefs>
    <ds:schemaRef ds:uri="http://schemas.microsoft.com/sharepoint/v3/contenttype/forms"/>
  </ds:schemaRefs>
</ds:datastoreItem>
</file>

<file path=customXml/itemProps2.xml><?xml version="1.0" encoding="utf-8"?>
<ds:datastoreItem xmlns:ds="http://schemas.openxmlformats.org/officeDocument/2006/customXml" ds:itemID="{8DA407F9-5A91-4674-9A9D-42EC4DF1BD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5685f2-c2e1-4352-89aa-3faca8eaba52"/>
    <ds:schemaRef ds:uri="5067c814-4b34-462c-a21d-c185ff654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75F04E-747B-45E7-B38B-500E8839CC33}">
  <ds:schemaRefs>
    <ds:schemaRef ds:uri="http://www.w3.org/XML/1998/namespace"/>
    <ds:schemaRef ds:uri="5067c814-4b34-462c-a21d-c185ff6548d2"/>
    <ds:schemaRef ds:uri="http://schemas.microsoft.com/office/2006/documentManagement/types"/>
    <ds:schemaRef ds:uri="785685f2-c2e1-4352-89aa-3faca8eaba52"/>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1172</TotalTime>
  <Words>1349</Words>
  <Application>Microsoft Office PowerPoint</Application>
  <PresentationFormat>On-screen Show (16:9)</PresentationFormat>
  <Paragraphs>150</Paragraphs>
  <Slides>20</Slides>
  <Notes>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20</vt:i4>
      </vt:variant>
    </vt:vector>
  </HeadingPairs>
  <TitlesOfParts>
    <vt:vector size="32" baseType="lpstr">
      <vt:lpstr>Arial</vt:lpstr>
      <vt:lpstr>Arial Narrow</vt:lpstr>
      <vt:lpstr>Calibri</vt:lpstr>
      <vt:lpstr>Century Gothic</vt:lpstr>
      <vt:lpstr>Franklin Gothic Book</vt:lpstr>
      <vt:lpstr>Franklin Gothic Medium</vt:lpstr>
      <vt:lpstr>Futura Std Book</vt:lpstr>
      <vt:lpstr>HurmeGeometricSans3 Regular</vt:lpstr>
      <vt:lpstr>Tahoma</vt:lpstr>
      <vt:lpstr>Office Theme</vt:lpstr>
      <vt:lpstr>1_Office Theme</vt:lpstr>
      <vt:lpstr>2_Office Theme</vt:lpstr>
      <vt:lpstr>Strategic Pathways and Analytics for Tactical Decommissioning of Portions of Natural Gas Infrastructure in Southern California  </vt:lpstr>
      <vt:lpstr>Agenda</vt:lpstr>
      <vt:lpstr>Project Goals &amp; Objectives</vt:lpstr>
      <vt:lpstr>Overall Research Approach</vt:lpstr>
      <vt:lpstr>Tasks</vt:lpstr>
      <vt:lpstr>What is equity?</vt:lpstr>
      <vt:lpstr>Equity raises four questions</vt:lpstr>
      <vt:lpstr>There are three dimensions of equity</vt:lpstr>
      <vt:lpstr>Agenda – Topic 2</vt:lpstr>
      <vt:lpstr>There are many types of multi-stakeholder research approaches.</vt:lpstr>
      <vt:lpstr>What does good community engagement look like?</vt:lpstr>
      <vt:lpstr>For example, include local restaurants and consideration of induction cooking</vt:lpstr>
      <vt:lpstr>Los Angeles Regional Collaborative for Climate Action and Sustainability</vt:lpstr>
      <vt:lpstr>Project Stakeholders</vt:lpstr>
      <vt:lpstr>City of Santa Monica</vt:lpstr>
      <vt:lpstr>City of Long Beach</vt:lpstr>
      <vt:lpstr>County of Los Angeles</vt:lpstr>
      <vt:lpstr>Deliverable Schedule</vt:lpstr>
      <vt:lpstr>Questions to Stakeholders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Pathways and Analytics for Tactical Decommissioning of Portions of Natural Gas Infrastructure in Southern California  </dc:title>
  <dc:creator>Dani, Nicole@Energy</dc:creator>
  <cp:lastModifiedBy>Ortiz, Reta@Energy</cp:lastModifiedBy>
  <cp:revision>3</cp:revision>
  <dcterms:created xsi:type="dcterms:W3CDTF">2021-11-12T06:42:56Z</dcterms:created>
  <dcterms:modified xsi:type="dcterms:W3CDTF">2021-11-15T22:48:02Z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