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3.xml" ContentType="application/vnd.openxmlformats-officedocument.them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5.xml" ContentType="application/vnd.openxmlformats-officedocument.drawingml.chart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5"/>
    <p:sldMasterId id="2147483692" r:id="rId6"/>
    <p:sldMasterId id="2147483668" r:id="rId7"/>
  </p:sldMasterIdLst>
  <p:notesMasterIdLst>
    <p:notesMasterId r:id="rId23"/>
  </p:notesMasterIdLst>
  <p:handoutMasterIdLst>
    <p:handoutMasterId r:id="rId24"/>
  </p:handoutMasterIdLst>
  <p:sldIdLst>
    <p:sldId id="256" r:id="rId8"/>
    <p:sldId id="298" r:id="rId9"/>
    <p:sldId id="343" r:id="rId10"/>
    <p:sldId id="345" r:id="rId11"/>
    <p:sldId id="346" r:id="rId12"/>
    <p:sldId id="351" r:id="rId13"/>
    <p:sldId id="300" r:id="rId14"/>
    <p:sldId id="353" r:id="rId15"/>
    <p:sldId id="299" r:id="rId16"/>
    <p:sldId id="352" r:id="rId17"/>
    <p:sldId id="327" r:id="rId18"/>
    <p:sldId id="330" r:id="rId19"/>
    <p:sldId id="328" r:id="rId20"/>
    <p:sldId id="355" r:id="rId21"/>
    <p:sldId id="354" r:id="rId22"/>
  </p:sldIdLst>
  <p:sldSz cx="13004800" cy="9753600"/>
  <p:notesSz cx="6858000" cy="9144000"/>
  <p:defaultTextStyle>
    <a:lvl1pPr algn="ctr" defTabSz="584200">
      <a:defRPr sz="3600">
        <a:latin typeface="+mn-lt"/>
        <a:ea typeface="+mn-ea"/>
        <a:cs typeface="+mn-cs"/>
        <a:sym typeface="Helvetica Light"/>
      </a:defRPr>
    </a:lvl1pPr>
    <a:lvl2pPr indent="228600" algn="ctr" defTabSz="584200">
      <a:defRPr sz="3600">
        <a:latin typeface="+mn-lt"/>
        <a:ea typeface="+mn-ea"/>
        <a:cs typeface="+mn-cs"/>
        <a:sym typeface="Helvetica Light"/>
      </a:defRPr>
    </a:lvl2pPr>
    <a:lvl3pPr indent="457200" algn="ctr" defTabSz="584200">
      <a:defRPr sz="3600">
        <a:latin typeface="+mn-lt"/>
        <a:ea typeface="+mn-ea"/>
        <a:cs typeface="+mn-cs"/>
        <a:sym typeface="Helvetica Light"/>
      </a:defRPr>
    </a:lvl3pPr>
    <a:lvl4pPr indent="685800" algn="ctr" defTabSz="584200">
      <a:defRPr sz="3600">
        <a:latin typeface="+mn-lt"/>
        <a:ea typeface="+mn-ea"/>
        <a:cs typeface="+mn-cs"/>
        <a:sym typeface="Helvetica Light"/>
      </a:defRPr>
    </a:lvl4pPr>
    <a:lvl5pPr indent="914400" algn="ctr" defTabSz="584200">
      <a:defRPr sz="3600">
        <a:latin typeface="+mn-lt"/>
        <a:ea typeface="+mn-ea"/>
        <a:cs typeface="+mn-cs"/>
        <a:sym typeface="Helvetica Light"/>
      </a:defRPr>
    </a:lvl5pPr>
    <a:lvl6pPr indent="1143000" algn="ctr" defTabSz="584200">
      <a:defRPr sz="3600">
        <a:latin typeface="+mn-lt"/>
        <a:ea typeface="+mn-ea"/>
        <a:cs typeface="+mn-cs"/>
        <a:sym typeface="Helvetica Light"/>
      </a:defRPr>
    </a:lvl6pPr>
    <a:lvl7pPr indent="1371600" algn="ctr" defTabSz="584200">
      <a:defRPr sz="3600">
        <a:latin typeface="+mn-lt"/>
        <a:ea typeface="+mn-ea"/>
        <a:cs typeface="+mn-cs"/>
        <a:sym typeface="Helvetica Light"/>
      </a:defRPr>
    </a:lvl7pPr>
    <a:lvl8pPr indent="1600200" algn="ctr" defTabSz="584200">
      <a:defRPr sz="3600">
        <a:latin typeface="+mn-lt"/>
        <a:ea typeface="+mn-ea"/>
        <a:cs typeface="+mn-cs"/>
        <a:sym typeface="Helvetica Light"/>
      </a:defRPr>
    </a:lvl8pPr>
    <a:lvl9pPr indent="1828800" algn="ctr" defTabSz="584200">
      <a:defRPr sz="3600">
        <a:latin typeface="+mn-lt"/>
        <a:ea typeface="+mn-ea"/>
        <a:cs typeface="+mn-cs"/>
        <a:sym typeface="Helvetica Light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072">
          <p15:clr>
            <a:srgbClr val="A4A3A4"/>
          </p15:clr>
        </p15:guide>
        <p15:guide id="2" pos="4096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F9FF"/>
    <a:srgbClr val="C1F6FF"/>
    <a:srgbClr val="013360"/>
    <a:srgbClr val="000000"/>
    <a:srgbClr val="1428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365C0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00882B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28" autoAdjust="0"/>
    <p:restoredTop sz="86679" autoAdjust="0"/>
  </p:normalViewPr>
  <p:slideViewPr>
    <p:cSldViewPr snapToGrid="0" snapToObjects="1">
      <p:cViewPr>
        <p:scale>
          <a:sx n="55" d="100"/>
          <a:sy n="55" d="100"/>
        </p:scale>
        <p:origin x="-163" y="-53"/>
      </p:cViewPr>
      <p:guideLst>
        <p:guide orient="horz" pos="3072"/>
        <p:guide pos="4096"/>
      </p:guideLst>
    </p:cSldViewPr>
  </p:slideViewPr>
  <p:outlineViewPr>
    <p:cViewPr>
      <p:scale>
        <a:sx n="33" d="100"/>
        <a:sy n="33" d="100"/>
      </p:scale>
      <p:origin x="0" y="-11597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-2838" y="-8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4.xml"/><Relationship Id="rId7" Type="http://schemas.openxmlformats.org/officeDocument/2006/relationships/slideMaster" Target="slideMasters/slideMaster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slide" Target="slides/slide4.xml"/><Relationship Id="rId24" Type="http://schemas.openxmlformats.org/officeDocument/2006/relationships/handoutMaster" Target="handoutMasters/handoutMaster1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8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4" Type="http://schemas.openxmlformats.org/officeDocument/2006/relationships/customXml" Target="../customXml/item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martinez\Documents\Dropbox\Meta%20Info\Rosenfeld%20Curve\2014-10-30%20Rosenfeld%20Curve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roundedCorners val="0"/>
  <c:style val="18"/>
  <c:chart>
    <c:title>
      <c:tx>
        <c:rich>
          <a:bodyPr rot="0"/>
          <a:lstStyle/>
          <a:p>
            <a:pPr lvl="0"/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9.4386300000000006E-2"/>
          <c:y val="4.8170299999999999E-2"/>
          <c:w val="0.90561400000000003"/>
          <c:h val="0.6286559999999999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15294A"/>
            </a:solidFill>
            <a:ln w="12700" cap="flat">
              <a:noFill/>
              <a:miter lim="400000"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lvl="0">
                  <a:defRPr sz="2200" b="0" i="0" u="none" strike="noStrike">
                    <a:solidFill>
                      <a:srgbClr val="FFFFFF"/>
                    </a:solidFill>
                    <a:effectLst/>
                    <a:latin typeface="Trebuchet MS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Sheet1!$B$1:$E$1</c:f>
              <c:strCache>
                <c:ptCount val="4"/>
                <c:pt idx="0">
                  <c:v>April</c:v>
                </c:pt>
                <c:pt idx="1">
                  <c:v>May</c:v>
                </c:pt>
                <c:pt idx="2">
                  <c:v>June</c:v>
                </c:pt>
                <c:pt idx="3">
                  <c:v>July</c:v>
                </c:pt>
              </c:strCache>
            </c:strRef>
          </c:cat>
          <c:val>
            <c:numRef>
              <c:f>Sheet1!$B$2:$E$2</c:f>
              <c:numCache>
                <c:formatCode>General</c:formatCode>
                <c:ptCount val="4"/>
                <c:pt idx="0">
                  <c:v>17</c:v>
                </c:pt>
                <c:pt idx="1">
                  <c:v>26</c:v>
                </c:pt>
                <c:pt idx="2">
                  <c:v>53</c:v>
                </c:pt>
                <c:pt idx="3">
                  <c:v>96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Region 2</c:v>
                </c:pt>
              </c:strCache>
            </c:strRef>
          </c:tx>
          <c:spPr>
            <a:solidFill>
              <a:srgbClr val="1DB3E0"/>
            </a:solidFill>
            <a:ln w="12700" cap="flat">
              <a:noFill/>
              <a:miter lim="400000"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lvl="0">
                  <a:defRPr sz="2200" b="0" i="0" u="none" strike="noStrike">
                    <a:solidFill>
                      <a:srgbClr val="FFFFFF"/>
                    </a:solidFill>
                    <a:effectLst/>
                    <a:latin typeface="Trebuchet MS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Sheet1!$B$1:$E$1</c:f>
              <c:strCache>
                <c:ptCount val="4"/>
                <c:pt idx="0">
                  <c:v>April</c:v>
                </c:pt>
                <c:pt idx="1">
                  <c:v>May</c:v>
                </c:pt>
                <c:pt idx="2">
                  <c:v>June</c:v>
                </c:pt>
                <c:pt idx="3">
                  <c:v>July</c:v>
                </c:pt>
              </c:strCache>
            </c:strRef>
          </c:cat>
          <c:val>
            <c:numRef>
              <c:f>Sheet1!$B$3:$E$3</c:f>
              <c:numCache>
                <c:formatCode>General</c:formatCode>
                <c:ptCount val="4"/>
                <c:pt idx="0">
                  <c:v>55</c:v>
                </c:pt>
                <c:pt idx="1">
                  <c:v>43</c:v>
                </c:pt>
                <c:pt idx="2">
                  <c:v>70</c:v>
                </c:pt>
                <c:pt idx="3">
                  <c:v>58</c:v>
                </c:pt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Region 3</c:v>
                </c:pt>
              </c:strCache>
            </c:strRef>
          </c:tx>
          <c:spPr>
            <a:solidFill>
              <a:srgbClr val="F2D249"/>
            </a:solidFill>
            <a:ln w="12700" cap="flat">
              <a:noFill/>
              <a:miter lim="400000"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lvl="0">
                  <a:defRPr sz="2200" b="0" i="0" u="none" strike="noStrike">
                    <a:solidFill>
                      <a:srgbClr val="FFFFFF"/>
                    </a:solidFill>
                    <a:effectLst/>
                    <a:latin typeface="Trebuchet MS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Sheet1!$B$1:$E$1</c:f>
              <c:strCache>
                <c:ptCount val="4"/>
                <c:pt idx="0">
                  <c:v>April</c:v>
                </c:pt>
                <c:pt idx="1">
                  <c:v>May</c:v>
                </c:pt>
                <c:pt idx="2">
                  <c:v>June</c:v>
                </c:pt>
                <c:pt idx="3">
                  <c:v>July</c:v>
                </c:pt>
              </c:strCache>
            </c:strRef>
          </c:cat>
          <c:val>
            <c:numRef>
              <c:f>Sheet1!$B$4:$E$4</c:f>
              <c:numCache>
                <c:formatCode>General</c:formatCode>
                <c:ptCount val="4"/>
                <c:pt idx="0">
                  <c:v>50</c:v>
                </c:pt>
                <c:pt idx="1">
                  <c:v>58</c:v>
                </c:pt>
                <c:pt idx="2">
                  <c:v>61</c:v>
                </c:pt>
                <c:pt idx="3">
                  <c:v>77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2812544"/>
        <c:axId val="22818816"/>
      </c:barChart>
      <c:catAx>
        <c:axId val="22812544"/>
        <c:scaling>
          <c:orientation val="minMax"/>
        </c:scaling>
        <c:delete val="0"/>
        <c:axPos val="b"/>
        <c:title>
          <c:tx>
            <c:rich>
              <a:bodyPr rot="0"/>
              <a:lstStyle/>
              <a:p>
                <a:pPr lvl="0">
                  <a:defRPr sz="2000" b="0" i="0" u="none" strike="noStrike">
                    <a:solidFill>
                      <a:srgbClr val="58585B"/>
                    </a:solidFill>
                    <a:effectLst/>
                    <a:latin typeface="Trebuchet MS"/>
                  </a:defRPr>
                </a:pPr>
                <a:r>
                  <a:rPr lang="en-US" sz="2000" b="0" i="0" u="none" strike="noStrike">
                    <a:solidFill>
                      <a:srgbClr val="58585B"/>
                    </a:solidFill>
                    <a:effectLst/>
                    <a:latin typeface="Trebuchet MS"/>
                  </a:rPr>
                  <a:t>Category Axis</a:t>
                </a:r>
              </a:p>
            </c:rich>
          </c:tx>
          <c:overlay val="1"/>
        </c:title>
        <c:numFmt formatCode="General" sourceLinked="0"/>
        <c:majorTickMark val="none"/>
        <c:minorTickMark val="none"/>
        <c:tickLblPos val="low"/>
        <c:spPr>
          <a:ln w="12700" cap="flat">
            <a:solidFill>
              <a:srgbClr val="58585B"/>
            </a:solidFill>
            <a:prstDash val="solid"/>
            <a:miter lim="400000"/>
          </a:ln>
        </c:spPr>
        <c:txPr>
          <a:bodyPr rot="0"/>
          <a:lstStyle/>
          <a:p>
            <a:pPr lvl="0">
              <a:defRPr sz="2000" b="0" i="0" u="none" strike="noStrike">
                <a:solidFill>
                  <a:srgbClr val="58585B"/>
                </a:solidFill>
                <a:effectLst/>
                <a:latin typeface="Trebuchet MS"/>
              </a:defRPr>
            </a:pPr>
            <a:endParaRPr lang="en-US"/>
          </a:p>
        </c:txPr>
        <c:crossAx val="22818816"/>
        <c:crosses val="autoZero"/>
        <c:auto val="1"/>
        <c:lblAlgn val="ctr"/>
        <c:lblOffset val="100"/>
        <c:noMultiLvlLbl val="1"/>
      </c:catAx>
      <c:valAx>
        <c:axId val="22818816"/>
        <c:scaling>
          <c:orientation val="minMax"/>
        </c:scaling>
        <c:delete val="0"/>
        <c:axPos val="l"/>
        <c:majorGridlines>
          <c:spPr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c:spPr>
        </c:majorGridlines>
        <c:title>
          <c:tx>
            <c:rich>
              <a:bodyPr rot="-5400000"/>
              <a:lstStyle/>
              <a:p>
                <a:pPr lvl="0">
                  <a:defRPr sz="2000" b="0" i="0" u="none" strike="noStrike">
                    <a:solidFill>
                      <a:srgbClr val="58585B"/>
                    </a:solidFill>
                    <a:effectLst/>
                    <a:latin typeface="Trebuchet MS"/>
                  </a:defRPr>
                </a:pPr>
                <a:r>
                  <a:rPr lang="en-US" sz="2000" b="0" i="0" u="none" strike="noStrike">
                    <a:solidFill>
                      <a:srgbClr val="58585B"/>
                    </a:solidFill>
                    <a:effectLst/>
                    <a:latin typeface="Trebuchet MS"/>
                  </a:rPr>
                  <a:t>Value Axis</a:t>
                </a:r>
              </a:p>
            </c:rich>
          </c:tx>
          <c:overlay val="1"/>
        </c:title>
        <c:numFmt formatCode="General" sourceLinked="0"/>
        <c:majorTickMark val="none"/>
        <c:minorTickMark val="none"/>
        <c:tickLblPos val="nextTo"/>
        <c:spPr>
          <a:ln w="12700" cap="flat">
            <a:noFill/>
            <a:prstDash val="solid"/>
            <a:miter lim="400000"/>
          </a:ln>
        </c:spPr>
        <c:txPr>
          <a:bodyPr rot="0"/>
          <a:lstStyle/>
          <a:p>
            <a:pPr lvl="0">
              <a:defRPr sz="2000" b="0" i="0" u="none" strike="noStrike">
                <a:solidFill>
                  <a:srgbClr val="58585B"/>
                </a:solidFill>
                <a:effectLst/>
                <a:latin typeface="Trebuchet MS"/>
              </a:defRPr>
            </a:pPr>
            <a:endParaRPr lang="en-US"/>
          </a:p>
        </c:txPr>
        <c:crossAx val="22812544"/>
        <c:crosses val="autoZero"/>
        <c:crossBetween val="between"/>
        <c:majorUnit val="25"/>
        <c:minorUnit val="12.5"/>
      </c:valAx>
      <c:spPr>
        <a:noFill/>
        <a:ln w="12700" cap="flat">
          <a:noFill/>
          <a:miter lim="400000"/>
        </a:ln>
        <a:effectLst/>
      </c:spPr>
    </c:plotArea>
    <c:legend>
      <c:legendPos val="b"/>
      <c:layout>
        <c:manualLayout>
          <c:xMode val="edge"/>
          <c:yMode val="edge"/>
          <c:x val="2.18099E-2"/>
          <c:y val="0.86805500000000002"/>
          <c:w val="0.183838"/>
          <c:h val="0.14444499999999999"/>
        </c:manualLayout>
      </c:layout>
      <c:overlay val="1"/>
      <c:spPr>
        <a:noFill/>
        <a:ln w="12700" cap="flat">
          <a:noFill/>
          <a:miter lim="400000"/>
        </a:ln>
        <a:effectLst/>
      </c:spPr>
      <c:txPr>
        <a:bodyPr/>
        <a:lstStyle/>
        <a:p>
          <a:pPr lvl="0">
            <a:defRPr sz="1800" b="0" i="0" u="none" strike="noStrike">
              <a:solidFill>
                <a:srgbClr val="58585B"/>
              </a:solidFill>
              <a:effectLst/>
              <a:latin typeface="Trebuchet MS"/>
            </a:defRPr>
          </a:pPr>
          <a:endParaRPr lang="en-US"/>
        </a:p>
      </c:txPr>
    </c:legend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roundedCorners val="0"/>
  <c:style val="18"/>
  <c:chart>
    <c:title>
      <c:tx>
        <c:rich>
          <a:bodyPr rot="0"/>
          <a:lstStyle/>
          <a:p>
            <a:pPr lvl="0"/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0.34104400000000001"/>
          <c:y val="5.0000000000000001E-3"/>
          <c:w val="0.65895599999999999"/>
          <c:h val="1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April</c:v>
                </c:pt>
              </c:strCache>
            </c:strRef>
          </c:tx>
          <c:spPr>
            <a:solidFill>
              <a:srgbClr val="1DB3E0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</c:dPt>
          <c:dPt>
            <c:idx val="1"/>
            <c:bubble3D val="0"/>
            <c:spPr>
              <a:solidFill>
                <a:srgbClr val="F2D249"/>
              </a:solidFill>
              <a:ln w="12700" cap="flat">
                <a:noFill/>
                <a:miter lim="400000"/>
              </a:ln>
              <a:effectLst/>
            </c:spPr>
          </c:dPt>
          <c:dPt>
            <c:idx val="2"/>
            <c:bubble3D val="0"/>
            <c:spPr>
              <a:solidFill>
                <a:srgbClr val="15294A"/>
              </a:solidFill>
              <a:ln w="12700" cap="flat">
                <a:noFill/>
                <a:miter lim="400000"/>
              </a:ln>
              <a:effectLst/>
            </c:spPr>
          </c:dPt>
          <c:dLbls>
            <c:numFmt formatCode="#,##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lvl="0">
                  <a:defRPr sz="3600" b="0" i="0" u="none" strike="noStrike">
                    <a:solidFill>
                      <a:srgbClr val="FFFFFF"/>
                    </a:solidFill>
                    <a:effectLst/>
                    <a:latin typeface="Trebuchet MS"/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Sheet1!$B$1:$D$1</c:f>
              <c:strCache>
                <c:ptCount val="3"/>
                <c:pt idx="0">
                  <c:v>Region 1</c:v>
                </c:pt>
                <c:pt idx="1">
                  <c:v>Region 2</c:v>
                </c:pt>
                <c:pt idx="2">
                  <c:v>Region 3</c:v>
                </c:pt>
              </c:strCache>
            </c:strRef>
          </c:cat>
          <c:val>
            <c:numRef>
              <c:f>Sheet1!$B$2:$D$2</c:f>
              <c:numCache>
                <c:formatCode>General</c:formatCode>
                <c:ptCount val="3"/>
                <c:pt idx="0">
                  <c:v>17</c:v>
                </c:pt>
                <c:pt idx="1">
                  <c:v>55</c:v>
                </c:pt>
                <c:pt idx="2">
                  <c:v>50</c:v>
                </c:pt>
              </c:numCache>
            </c:numRef>
          </c:val>
        </c:ser>
        <c:ser>
          <c:idx val="0"/>
          <c:order val="1"/>
          <c:tx>
            <c:strRef>
              <c:f>Sheet1!$A$3</c:f>
              <c:strCache>
                <c:ptCount val="2"/>
                <c:pt idx="1">
                  <c:v>May</c:v>
                </c:pt>
              </c:strCache>
            </c:strRef>
          </c:tx>
          <c:spPr>
            <a:solidFill>
              <a:srgbClr val="1DB3E0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</c:dPt>
          <c:dPt>
            <c:idx val="1"/>
            <c:bubble3D val="0"/>
            <c:spPr>
              <a:solidFill>
                <a:srgbClr val="F2D249"/>
              </a:solidFill>
              <a:ln w="12700" cap="flat">
                <a:noFill/>
                <a:miter lim="400000"/>
              </a:ln>
              <a:effectLst/>
            </c:spPr>
          </c:dPt>
          <c:dPt>
            <c:idx val="2"/>
            <c:bubble3D val="0"/>
            <c:spPr>
              <a:solidFill>
                <a:srgbClr val="15294A"/>
              </a:solidFill>
              <a:ln w="12700" cap="flat">
                <a:noFill/>
                <a:miter lim="400000"/>
              </a:ln>
              <a:effectLst/>
            </c:spPr>
          </c:dPt>
          <c:dLbls>
            <c:numFmt formatCode="#,##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lvl="0">
                  <a:defRPr sz="3600" b="0" i="0" u="none" strike="noStrike">
                    <a:solidFill>
                      <a:srgbClr val="FFFFFF"/>
                    </a:solidFill>
                    <a:effectLst/>
                    <a:latin typeface="Trebuchet MS"/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Sheet1!$B$1:$D$1</c:f>
              <c:strCache>
                <c:ptCount val="3"/>
                <c:pt idx="0">
                  <c:v>Region 1</c:v>
                </c:pt>
                <c:pt idx="1">
                  <c:v>Region 2</c:v>
                </c:pt>
                <c:pt idx="2">
                  <c:v>Region 3</c:v>
                </c:pt>
              </c:strCache>
            </c:strRef>
          </c:cat>
          <c:val>
            <c:numRef>
              <c:f>Sheet1!$B$3:$D$3</c:f>
              <c:numCache>
                <c:formatCode>General</c:formatCode>
                <c:ptCount val="3"/>
                <c:pt idx="0">
                  <c:v>26</c:v>
                </c:pt>
                <c:pt idx="1">
                  <c:v>43</c:v>
                </c:pt>
                <c:pt idx="2">
                  <c:v>58</c:v>
                </c:pt>
              </c:numCache>
            </c:numRef>
          </c:val>
        </c:ser>
        <c:ser>
          <c:idx val="0"/>
          <c:order val="2"/>
          <c:tx>
            <c:strRef>
              <c:f>Sheet1!$A$4</c:f>
              <c:strCache>
                <c:ptCount val="3"/>
                <c:pt idx="2">
                  <c:v>June</c:v>
                </c:pt>
              </c:strCache>
            </c:strRef>
          </c:tx>
          <c:spPr>
            <a:solidFill>
              <a:srgbClr val="1DB3E0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</c:dPt>
          <c:dPt>
            <c:idx val="1"/>
            <c:bubble3D val="0"/>
            <c:spPr>
              <a:solidFill>
                <a:srgbClr val="F2D249"/>
              </a:solidFill>
              <a:ln w="12700" cap="flat">
                <a:noFill/>
                <a:miter lim="400000"/>
              </a:ln>
              <a:effectLst/>
            </c:spPr>
          </c:dPt>
          <c:dPt>
            <c:idx val="2"/>
            <c:bubble3D val="0"/>
            <c:spPr>
              <a:solidFill>
                <a:srgbClr val="15294A"/>
              </a:solidFill>
              <a:ln w="12700" cap="flat">
                <a:noFill/>
                <a:miter lim="400000"/>
              </a:ln>
              <a:effectLst/>
            </c:spPr>
          </c:dPt>
          <c:dLbls>
            <c:numFmt formatCode="#,##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lvl="0">
                  <a:defRPr sz="3600" b="0" i="0" u="none" strike="noStrike">
                    <a:solidFill>
                      <a:srgbClr val="FFFFFF"/>
                    </a:solidFill>
                    <a:effectLst/>
                    <a:latin typeface="Trebuchet MS"/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Sheet1!$B$1:$D$1</c:f>
              <c:strCache>
                <c:ptCount val="3"/>
                <c:pt idx="0">
                  <c:v>Region 1</c:v>
                </c:pt>
                <c:pt idx="1">
                  <c:v>Region 2</c:v>
                </c:pt>
                <c:pt idx="2">
                  <c:v>Region 3</c:v>
                </c:pt>
              </c:strCache>
            </c:strRef>
          </c:cat>
          <c:val>
            <c:numRef>
              <c:f>Sheet1!$B$4:$D$4</c:f>
              <c:numCache>
                <c:formatCode>General</c:formatCode>
                <c:ptCount val="3"/>
                <c:pt idx="0">
                  <c:v>53</c:v>
                </c:pt>
                <c:pt idx="1">
                  <c:v>70</c:v>
                </c:pt>
                <c:pt idx="2">
                  <c:v>61</c:v>
                </c:pt>
              </c:numCache>
            </c:numRef>
          </c:val>
        </c:ser>
        <c:ser>
          <c:idx val="0"/>
          <c:order val="3"/>
          <c:tx>
            <c:strRef>
              <c:f>Sheet1!$A$5</c:f>
              <c:strCache>
                <c:ptCount val="4"/>
                <c:pt idx="3">
                  <c:v>July</c:v>
                </c:pt>
              </c:strCache>
            </c:strRef>
          </c:tx>
          <c:spPr>
            <a:solidFill>
              <a:srgbClr val="1DB3E0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</c:dPt>
          <c:dPt>
            <c:idx val="1"/>
            <c:bubble3D val="0"/>
            <c:spPr>
              <a:solidFill>
                <a:srgbClr val="F2D249"/>
              </a:solidFill>
              <a:ln w="12700" cap="flat">
                <a:noFill/>
                <a:miter lim="400000"/>
              </a:ln>
              <a:effectLst/>
            </c:spPr>
          </c:dPt>
          <c:dPt>
            <c:idx val="2"/>
            <c:bubble3D val="0"/>
            <c:spPr>
              <a:solidFill>
                <a:srgbClr val="15294A"/>
              </a:solidFill>
              <a:ln w="12700" cap="flat">
                <a:noFill/>
                <a:miter lim="400000"/>
              </a:ln>
              <a:effectLst/>
            </c:spPr>
          </c:dPt>
          <c:dLbls>
            <c:numFmt formatCode="#,##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lvl="0">
                  <a:defRPr sz="3600" b="0" i="0" u="none" strike="noStrike">
                    <a:solidFill>
                      <a:srgbClr val="FFFFFF"/>
                    </a:solidFill>
                    <a:effectLst/>
                    <a:latin typeface="Trebuchet MS"/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Sheet1!$B$1:$D$1</c:f>
              <c:strCache>
                <c:ptCount val="3"/>
                <c:pt idx="0">
                  <c:v>Region 1</c:v>
                </c:pt>
                <c:pt idx="1">
                  <c:v>Region 2</c:v>
                </c:pt>
                <c:pt idx="2">
                  <c:v>Region 3</c:v>
                </c:pt>
              </c:strCache>
            </c:strRef>
          </c:cat>
          <c:val>
            <c:numRef>
              <c:f>Sheet1!$B$5:$D$5</c:f>
              <c:numCache>
                <c:formatCode>General</c:formatCode>
                <c:ptCount val="3"/>
                <c:pt idx="0">
                  <c:v>96</c:v>
                </c:pt>
                <c:pt idx="1">
                  <c:v>58</c:v>
                </c:pt>
                <c:pt idx="2">
                  <c:v>77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legend>
      <c:legendPos val="l"/>
      <c:layout>
        <c:manualLayout>
          <c:xMode val="edge"/>
          <c:yMode val="edge"/>
          <c:x val="5.0000000000000001E-3"/>
          <c:y val="0.850854"/>
          <c:w val="0.199604"/>
          <c:h val="0.15444099999999999"/>
        </c:manualLayout>
      </c:layout>
      <c:overlay val="1"/>
      <c:spPr>
        <a:noFill/>
        <a:ln w="12700" cap="flat">
          <a:noFill/>
          <a:miter lim="400000"/>
        </a:ln>
        <a:effectLst/>
      </c:spPr>
      <c:txPr>
        <a:bodyPr/>
        <a:lstStyle/>
        <a:p>
          <a:pPr lvl="0">
            <a:defRPr sz="1800" b="0" i="0" u="none" strike="noStrike">
              <a:solidFill>
                <a:srgbClr val="58585B"/>
              </a:solidFill>
              <a:effectLst/>
              <a:latin typeface="Trebuchet MS"/>
            </a:defRPr>
          </a:pPr>
          <a:endParaRPr lang="en-US"/>
        </a:p>
      </c:txPr>
    </c:legend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 rot="0"/>
          <a:lstStyle/>
          <a:p>
            <a:pPr lvl="0"/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9.4386300000000006E-2"/>
          <c:y val="4.8170299999999999E-2"/>
          <c:w val="0.90561400000000003"/>
          <c:h val="0.6286559999999999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15294A"/>
            </a:solidFill>
            <a:ln w="12700" cap="flat">
              <a:noFill/>
              <a:miter lim="400000"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lvl="0">
                  <a:defRPr sz="2200" b="0" i="0" u="none" strike="noStrike">
                    <a:solidFill>
                      <a:srgbClr val="FFFFFF"/>
                    </a:solidFill>
                    <a:effectLst/>
                    <a:latin typeface="Trebuchet MS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Sheet1!$B$1:$E$1</c:f>
              <c:strCache>
                <c:ptCount val="4"/>
                <c:pt idx="0">
                  <c:v>April</c:v>
                </c:pt>
                <c:pt idx="1">
                  <c:v>May</c:v>
                </c:pt>
                <c:pt idx="2">
                  <c:v>June</c:v>
                </c:pt>
                <c:pt idx="3">
                  <c:v>July</c:v>
                </c:pt>
              </c:strCache>
            </c:strRef>
          </c:cat>
          <c:val>
            <c:numRef>
              <c:f>Sheet1!$B$2:$E$2</c:f>
              <c:numCache>
                <c:formatCode>General</c:formatCode>
                <c:ptCount val="4"/>
                <c:pt idx="0">
                  <c:v>17</c:v>
                </c:pt>
                <c:pt idx="1">
                  <c:v>26</c:v>
                </c:pt>
                <c:pt idx="2">
                  <c:v>53</c:v>
                </c:pt>
                <c:pt idx="3">
                  <c:v>96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Region 2</c:v>
                </c:pt>
              </c:strCache>
            </c:strRef>
          </c:tx>
          <c:spPr>
            <a:solidFill>
              <a:srgbClr val="1DB3E0"/>
            </a:solidFill>
            <a:ln w="12700" cap="flat">
              <a:noFill/>
              <a:miter lim="400000"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lvl="0">
                  <a:defRPr sz="2200" b="0" i="0" u="none" strike="noStrike">
                    <a:solidFill>
                      <a:srgbClr val="FFFFFF"/>
                    </a:solidFill>
                    <a:effectLst/>
                    <a:latin typeface="Trebuchet MS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Sheet1!$B$1:$E$1</c:f>
              <c:strCache>
                <c:ptCount val="4"/>
                <c:pt idx="0">
                  <c:v>April</c:v>
                </c:pt>
                <c:pt idx="1">
                  <c:v>May</c:v>
                </c:pt>
                <c:pt idx="2">
                  <c:v>June</c:v>
                </c:pt>
                <c:pt idx="3">
                  <c:v>July</c:v>
                </c:pt>
              </c:strCache>
            </c:strRef>
          </c:cat>
          <c:val>
            <c:numRef>
              <c:f>Sheet1!$B$3:$E$3</c:f>
              <c:numCache>
                <c:formatCode>General</c:formatCode>
                <c:ptCount val="4"/>
                <c:pt idx="0">
                  <c:v>55</c:v>
                </c:pt>
                <c:pt idx="1">
                  <c:v>43</c:v>
                </c:pt>
                <c:pt idx="2">
                  <c:v>70</c:v>
                </c:pt>
                <c:pt idx="3">
                  <c:v>58</c:v>
                </c:pt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Region 3</c:v>
                </c:pt>
              </c:strCache>
            </c:strRef>
          </c:tx>
          <c:spPr>
            <a:solidFill>
              <a:srgbClr val="F2D249"/>
            </a:solidFill>
            <a:ln w="12700" cap="flat">
              <a:noFill/>
              <a:miter lim="400000"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lvl="0">
                  <a:defRPr sz="2200" b="0" i="0" u="none" strike="noStrike">
                    <a:solidFill>
                      <a:srgbClr val="FFFFFF"/>
                    </a:solidFill>
                    <a:effectLst/>
                    <a:latin typeface="Trebuchet MS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Sheet1!$B$1:$E$1</c:f>
              <c:strCache>
                <c:ptCount val="4"/>
                <c:pt idx="0">
                  <c:v>April</c:v>
                </c:pt>
                <c:pt idx="1">
                  <c:v>May</c:v>
                </c:pt>
                <c:pt idx="2">
                  <c:v>June</c:v>
                </c:pt>
                <c:pt idx="3">
                  <c:v>July</c:v>
                </c:pt>
              </c:strCache>
            </c:strRef>
          </c:cat>
          <c:val>
            <c:numRef>
              <c:f>Sheet1!$B$4:$E$4</c:f>
              <c:numCache>
                <c:formatCode>General</c:formatCode>
                <c:ptCount val="4"/>
                <c:pt idx="0">
                  <c:v>50</c:v>
                </c:pt>
                <c:pt idx="1">
                  <c:v>58</c:v>
                </c:pt>
                <c:pt idx="2">
                  <c:v>61</c:v>
                </c:pt>
                <c:pt idx="3">
                  <c:v>77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3997056"/>
        <c:axId val="24003328"/>
      </c:barChart>
      <c:catAx>
        <c:axId val="23997056"/>
        <c:scaling>
          <c:orientation val="minMax"/>
        </c:scaling>
        <c:delete val="0"/>
        <c:axPos val="b"/>
        <c:title>
          <c:tx>
            <c:rich>
              <a:bodyPr rot="0"/>
              <a:lstStyle/>
              <a:p>
                <a:pPr lvl="0">
                  <a:defRPr sz="2000" b="0" i="0" u="none" strike="noStrike">
                    <a:solidFill>
                      <a:srgbClr val="58585B"/>
                    </a:solidFill>
                    <a:effectLst/>
                    <a:latin typeface="Trebuchet MS"/>
                  </a:defRPr>
                </a:pPr>
                <a:r>
                  <a:rPr lang="en-US" sz="2000" b="0" i="0" u="none" strike="noStrike">
                    <a:solidFill>
                      <a:srgbClr val="58585B"/>
                    </a:solidFill>
                    <a:effectLst/>
                    <a:latin typeface="Trebuchet MS"/>
                  </a:rPr>
                  <a:t>Category Axis</a:t>
                </a:r>
              </a:p>
            </c:rich>
          </c:tx>
          <c:overlay val="1"/>
        </c:title>
        <c:numFmt formatCode="General" sourceLinked="0"/>
        <c:majorTickMark val="none"/>
        <c:minorTickMark val="none"/>
        <c:tickLblPos val="low"/>
        <c:spPr>
          <a:ln w="12700" cap="flat">
            <a:solidFill>
              <a:srgbClr val="58585B"/>
            </a:solidFill>
            <a:prstDash val="solid"/>
            <a:miter lim="400000"/>
          </a:ln>
        </c:spPr>
        <c:txPr>
          <a:bodyPr rot="0"/>
          <a:lstStyle/>
          <a:p>
            <a:pPr lvl="0">
              <a:defRPr sz="2000" b="0" i="0" u="none" strike="noStrike">
                <a:solidFill>
                  <a:srgbClr val="58585B"/>
                </a:solidFill>
                <a:effectLst/>
                <a:latin typeface="Trebuchet MS"/>
              </a:defRPr>
            </a:pPr>
            <a:endParaRPr lang="en-US"/>
          </a:p>
        </c:txPr>
        <c:crossAx val="24003328"/>
        <c:crosses val="autoZero"/>
        <c:auto val="1"/>
        <c:lblAlgn val="ctr"/>
        <c:lblOffset val="100"/>
        <c:noMultiLvlLbl val="1"/>
      </c:catAx>
      <c:valAx>
        <c:axId val="24003328"/>
        <c:scaling>
          <c:orientation val="minMax"/>
        </c:scaling>
        <c:delete val="0"/>
        <c:axPos val="l"/>
        <c:majorGridlines>
          <c:spPr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c:spPr>
        </c:majorGridlines>
        <c:title>
          <c:tx>
            <c:rich>
              <a:bodyPr rot="-5400000"/>
              <a:lstStyle/>
              <a:p>
                <a:pPr lvl="0">
                  <a:defRPr sz="2000" b="0" i="0" u="none" strike="noStrike">
                    <a:solidFill>
                      <a:srgbClr val="58585B"/>
                    </a:solidFill>
                    <a:effectLst/>
                    <a:latin typeface="Trebuchet MS"/>
                  </a:defRPr>
                </a:pPr>
                <a:r>
                  <a:rPr lang="en-US" sz="2000" b="0" i="0" u="none" strike="noStrike">
                    <a:solidFill>
                      <a:srgbClr val="58585B"/>
                    </a:solidFill>
                    <a:effectLst/>
                    <a:latin typeface="Trebuchet MS"/>
                  </a:rPr>
                  <a:t>Value Axis</a:t>
                </a:r>
              </a:p>
            </c:rich>
          </c:tx>
          <c:overlay val="1"/>
        </c:title>
        <c:numFmt formatCode="General" sourceLinked="0"/>
        <c:majorTickMark val="none"/>
        <c:minorTickMark val="none"/>
        <c:tickLblPos val="nextTo"/>
        <c:spPr>
          <a:ln w="12700" cap="flat">
            <a:noFill/>
            <a:prstDash val="solid"/>
            <a:miter lim="400000"/>
          </a:ln>
        </c:spPr>
        <c:txPr>
          <a:bodyPr rot="0"/>
          <a:lstStyle/>
          <a:p>
            <a:pPr lvl="0">
              <a:defRPr sz="2000" b="0" i="0" u="none" strike="noStrike">
                <a:solidFill>
                  <a:srgbClr val="58585B"/>
                </a:solidFill>
                <a:effectLst/>
                <a:latin typeface="Trebuchet MS"/>
              </a:defRPr>
            </a:pPr>
            <a:endParaRPr lang="en-US"/>
          </a:p>
        </c:txPr>
        <c:crossAx val="23997056"/>
        <c:crosses val="autoZero"/>
        <c:crossBetween val="between"/>
        <c:majorUnit val="25"/>
        <c:minorUnit val="12.5"/>
      </c:valAx>
      <c:spPr>
        <a:noFill/>
        <a:ln w="12700" cap="flat">
          <a:noFill/>
          <a:miter lim="400000"/>
        </a:ln>
        <a:effectLst/>
      </c:spPr>
    </c:plotArea>
    <c:legend>
      <c:legendPos val="b"/>
      <c:layout>
        <c:manualLayout>
          <c:xMode val="edge"/>
          <c:yMode val="edge"/>
          <c:x val="2.18099E-2"/>
          <c:y val="0.86805500000000002"/>
          <c:w val="0.183838"/>
          <c:h val="0.14444499999999999"/>
        </c:manualLayout>
      </c:layout>
      <c:overlay val="1"/>
      <c:spPr>
        <a:noFill/>
        <a:ln w="12700" cap="flat">
          <a:noFill/>
          <a:miter lim="400000"/>
        </a:ln>
        <a:effectLst/>
      </c:spPr>
      <c:txPr>
        <a:bodyPr/>
        <a:lstStyle/>
        <a:p>
          <a:pPr lvl="0">
            <a:defRPr sz="1800" b="0" i="0" u="none" strike="noStrike">
              <a:solidFill>
                <a:srgbClr val="58585B"/>
              </a:solidFill>
              <a:effectLst/>
              <a:latin typeface="Trebuchet MS"/>
            </a:defRPr>
          </a:pPr>
          <a:endParaRPr lang="en-US"/>
        </a:p>
      </c:txPr>
    </c:legend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 rot="0"/>
          <a:lstStyle/>
          <a:p>
            <a:pPr lvl="0"/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0.34104400000000001"/>
          <c:y val="5.0000000000000001E-3"/>
          <c:w val="0.65895599999999999"/>
          <c:h val="1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April</c:v>
                </c:pt>
              </c:strCache>
            </c:strRef>
          </c:tx>
          <c:spPr>
            <a:solidFill>
              <a:srgbClr val="1DB3E0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</c:dPt>
          <c:dPt>
            <c:idx val="1"/>
            <c:bubble3D val="0"/>
            <c:spPr>
              <a:solidFill>
                <a:srgbClr val="F2D249"/>
              </a:solidFill>
              <a:ln w="12700" cap="flat">
                <a:noFill/>
                <a:miter lim="400000"/>
              </a:ln>
              <a:effectLst/>
            </c:spPr>
          </c:dPt>
          <c:dPt>
            <c:idx val="2"/>
            <c:bubble3D val="0"/>
            <c:spPr>
              <a:solidFill>
                <a:srgbClr val="15294A"/>
              </a:solidFill>
              <a:ln w="12700" cap="flat">
                <a:noFill/>
                <a:miter lim="400000"/>
              </a:ln>
              <a:effectLst/>
            </c:spPr>
          </c:dPt>
          <c:dLbls>
            <c:numFmt formatCode="#,##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lvl="0">
                  <a:defRPr sz="3600" b="0" i="0" u="none" strike="noStrike">
                    <a:solidFill>
                      <a:srgbClr val="FFFFFF"/>
                    </a:solidFill>
                    <a:effectLst/>
                    <a:latin typeface="Trebuchet MS"/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Sheet1!$B$1:$D$1</c:f>
              <c:strCache>
                <c:ptCount val="3"/>
                <c:pt idx="0">
                  <c:v>Region 1</c:v>
                </c:pt>
                <c:pt idx="1">
                  <c:v>Region 2</c:v>
                </c:pt>
                <c:pt idx="2">
                  <c:v>Region 3</c:v>
                </c:pt>
              </c:strCache>
            </c:strRef>
          </c:cat>
          <c:val>
            <c:numRef>
              <c:f>Sheet1!$B$2:$D$2</c:f>
              <c:numCache>
                <c:formatCode>General</c:formatCode>
                <c:ptCount val="3"/>
                <c:pt idx="0">
                  <c:v>17</c:v>
                </c:pt>
                <c:pt idx="1">
                  <c:v>55</c:v>
                </c:pt>
                <c:pt idx="2">
                  <c:v>50</c:v>
                </c:pt>
              </c:numCache>
            </c:numRef>
          </c:val>
        </c:ser>
        <c:ser>
          <c:idx val="0"/>
          <c:order val="1"/>
          <c:tx>
            <c:strRef>
              <c:f>Sheet1!$A$3</c:f>
              <c:strCache>
                <c:ptCount val="2"/>
                <c:pt idx="1">
                  <c:v>May</c:v>
                </c:pt>
              </c:strCache>
            </c:strRef>
          </c:tx>
          <c:spPr>
            <a:solidFill>
              <a:srgbClr val="1DB3E0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</c:dPt>
          <c:dPt>
            <c:idx val="1"/>
            <c:bubble3D val="0"/>
            <c:spPr>
              <a:solidFill>
                <a:srgbClr val="F2D249"/>
              </a:solidFill>
              <a:ln w="12700" cap="flat">
                <a:noFill/>
                <a:miter lim="400000"/>
              </a:ln>
              <a:effectLst/>
            </c:spPr>
          </c:dPt>
          <c:dPt>
            <c:idx val="2"/>
            <c:bubble3D val="0"/>
            <c:spPr>
              <a:solidFill>
                <a:srgbClr val="15294A"/>
              </a:solidFill>
              <a:ln w="12700" cap="flat">
                <a:noFill/>
                <a:miter lim="400000"/>
              </a:ln>
              <a:effectLst/>
            </c:spPr>
          </c:dPt>
          <c:dLbls>
            <c:numFmt formatCode="#,##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lvl="0">
                  <a:defRPr sz="3600" b="0" i="0" u="none" strike="noStrike">
                    <a:solidFill>
                      <a:srgbClr val="FFFFFF"/>
                    </a:solidFill>
                    <a:effectLst/>
                    <a:latin typeface="Trebuchet MS"/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Sheet1!$B$1:$D$1</c:f>
              <c:strCache>
                <c:ptCount val="3"/>
                <c:pt idx="0">
                  <c:v>Region 1</c:v>
                </c:pt>
                <c:pt idx="1">
                  <c:v>Region 2</c:v>
                </c:pt>
                <c:pt idx="2">
                  <c:v>Region 3</c:v>
                </c:pt>
              </c:strCache>
            </c:strRef>
          </c:cat>
          <c:val>
            <c:numRef>
              <c:f>Sheet1!$B$3:$D$3</c:f>
              <c:numCache>
                <c:formatCode>General</c:formatCode>
                <c:ptCount val="3"/>
                <c:pt idx="0">
                  <c:v>26</c:v>
                </c:pt>
                <c:pt idx="1">
                  <c:v>43</c:v>
                </c:pt>
                <c:pt idx="2">
                  <c:v>58</c:v>
                </c:pt>
              </c:numCache>
            </c:numRef>
          </c:val>
        </c:ser>
        <c:ser>
          <c:idx val="0"/>
          <c:order val="2"/>
          <c:tx>
            <c:strRef>
              <c:f>Sheet1!$A$4</c:f>
              <c:strCache>
                <c:ptCount val="3"/>
                <c:pt idx="2">
                  <c:v>June</c:v>
                </c:pt>
              </c:strCache>
            </c:strRef>
          </c:tx>
          <c:spPr>
            <a:solidFill>
              <a:srgbClr val="1DB3E0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</c:dPt>
          <c:dPt>
            <c:idx val="1"/>
            <c:bubble3D val="0"/>
            <c:spPr>
              <a:solidFill>
                <a:srgbClr val="F2D249"/>
              </a:solidFill>
              <a:ln w="12700" cap="flat">
                <a:noFill/>
                <a:miter lim="400000"/>
              </a:ln>
              <a:effectLst/>
            </c:spPr>
          </c:dPt>
          <c:dPt>
            <c:idx val="2"/>
            <c:bubble3D val="0"/>
            <c:spPr>
              <a:solidFill>
                <a:srgbClr val="15294A"/>
              </a:solidFill>
              <a:ln w="12700" cap="flat">
                <a:noFill/>
                <a:miter lim="400000"/>
              </a:ln>
              <a:effectLst/>
            </c:spPr>
          </c:dPt>
          <c:dLbls>
            <c:numFmt formatCode="#,##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lvl="0">
                  <a:defRPr sz="3600" b="0" i="0" u="none" strike="noStrike">
                    <a:solidFill>
                      <a:srgbClr val="FFFFFF"/>
                    </a:solidFill>
                    <a:effectLst/>
                    <a:latin typeface="Trebuchet MS"/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Sheet1!$B$1:$D$1</c:f>
              <c:strCache>
                <c:ptCount val="3"/>
                <c:pt idx="0">
                  <c:v>Region 1</c:v>
                </c:pt>
                <c:pt idx="1">
                  <c:v>Region 2</c:v>
                </c:pt>
                <c:pt idx="2">
                  <c:v>Region 3</c:v>
                </c:pt>
              </c:strCache>
            </c:strRef>
          </c:cat>
          <c:val>
            <c:numRef>
              <c:f>Sheet1!$B$4:$D$4</c:f>
              <c:numCache>
                <c:formatCode>General</c:formatCode>
                <c:ptCount val="3"/>
                <c:pt idx="0">
                  <c:v>53</c:v>
                </c:pt>
                <c:pt idx="1">
                  <c:v>70</c:v>
                </c:pt>
                <c:pt idx="2">
                  <c:v>61</c:v>
                </c:pt>
              </c:numCache>
            </c:numRef>
          </c:val>
        </c:ser>
        <c:ser>
          <c:idx val="0"/>
          <c:order val="3"/>
          <c:tx>
            <c:strRef>
              <c:f>Sheet1!$A$5</c:f>
              <c:strCache>
                <c:ptCount val="4"/>
                <c:pt idx="3">
                  <c:v>July</c:v>
                </c:pt>
              </c:strCache>
            </c:strRef>
          </c:tx>
          <c:spPr>
            <a:solidFill>
              <a:srgbClr val="1DB3E0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</c:dPt>
          <c:dPt>
            <c:idx val="1"/>
            <c:bubble3D val="0"/>
            <c:spPr>
              <a:solidFill>
                <a:srgbClr val="F2D249"/>
              </a:solidFill>
              <a:ln w="12700" cap="flat">
                <a:noFill/>
                <a:miter lim="400000"/>
              </a:ln>
              <a:effectLst/>
            </c:spPr>
          </c:dPt>
          <c:dPt>
            <c:idx val="2"/>
            <c:bubble3D val="0"/>
            <c:spPr>
              <a:solidFill>
                <a:srgbClr val="15294A"/>
              </a:solidFill>
              <a:ln w="12700" cap="flat">
                <a:noFill/>
                <a:miter lim="400000"/>
              </a:ln>
              <a:effectLst/>
            </c:spPr>
          </c:dPt>
          <c:dLbls>
            <c:numFmt formatCode="#,##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lvl="0">
                  <a:defRPr sz="3600" b="0" i="0" u="none" strike="noStrike">
                    <a:solidFill>
                      <a:srgbClr val="FFFFFF"/>
                    </a:solidFill>
                    <a:effectLst/>
                    <a:latin typeface="Trebuchet MS"/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Sheet1!$B$1:$D$1</c:f>
              <c:strCache>
                <c:ptCount val="3"/>
                <c:pt idx="0">
                  <c:v>Region 1</c:v>
                </c:pt>
                <c:pt idx="1">
                  <c:v>Region 2</c:v>
                </c:pt>
                <c:pt idx="2">
                  <c:v>Region 3</c:v>
                </c:pt>
              </c:strCache>
            </c:strRef>
          </c:cat>
          <c:val>
            <c:numRef>
              <c:f>Sheet1!$B$5:$D$5</c:f>
              <c:numCache>
                <c:formatCode>General</c:formatCode>
                <c:ptCount val="3"/>
                <c:pt idx="0">
                  <c:v>96</c:v>
                </c:pt>
                <c:pt idx="1">
                  <c:v>58</c:v>
                </c:pt>
                <c:pt idx="2">
                  <c:v>77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legend>
      <c:legendPos val="l"/>
      <c:layout>
        <c:manualLayout>
          <c:xMode val="edge"/>
          <c:yMode val="edge"/>
          <c:x val="5.0000000000000001E-3"/>
          <c:y val="0.850854"/>
          <c:w val="0.199604"/>
          <c:h val="0.15444099999999999"/>
        </c:manualLayout>
      </c:layout>
      <c:overlay val="1"/>
      <c:spPr>
        <a:noFill/>
        <a:ln w="12700" cap="flat">
          <a:noFill/>
          <a:miter lim="400000"/>
        </a:ln>
        <a:effectLst/>
      </c:spPr>
      <c:txPr>
        <a:bodyPr/>
        <a:lstStyle/>
        <a:p>
          <a:pPr lvl="0">
            <a:defRPr sz="1800" b="0" i="0" u="none" strike="noStrike">
              <a:solidFill>
                <a:srgbClr val="58585B"/>
              </a:solidFill>
              <a:effectLst/>
              <a:latin typeface="Trebuchet MS"/>
            </a:defRPr>
          </a:pPr>
          <a:endParaRPr lang="en-US"/>
        </a:p>
      </c:txPr>
    </c:legend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3838289616738958"/>
          <c:y val="1.5816394398817619E-2"/>
          <c:w val="0.84736987282393228"/>
          <c:h val="0.90040399034022134"/>
        </c:manualLayout>
      </c:layout>
      <c:lineChart>
        <c:grouping val="standard"/>
        <c:varyColors val="0"/>
        <c:ser>
          <c:idx val="0"/>
          <c:order val="0"/>
          <c:tx>
            <c:strRef>
              <c:f>'Graphs - Elec Per Capita '!$A$7</c:f>
              <c:strCache>
                <c:ptCount val="1"/>
                <c:pt idx="0">
                  <c:v>California</c:v>
                </c:pt>
              </c:strCache>
            </c:strRef>
          </c:tx>
          <c:spPr>
            <a:ln w="38100">
              <a:solidFill>
                <a:srgbClr val="002060"/>
              </a:solidFill>
              <a:prstDash val="solid"/>
            </a:ln>
          </c:spPr>
          <c:marker>
            <c:symbol val="none"/>
          </c:marker>
          <c:cat>
            <c:numRef>
              <c:f>'Graphs - Elec Per Capita '!$C$6:$BD$6</c:f>
              <c:numCache>
                <c:formatCode>General</c:formatCode>
                <c:ptCount val="54"/>
                <c:pt idx="0">
                  <c:v>1960</c:v>
                </c:pt>
                <c:pt idx="1">
                  <c:v>1961</c:v>
                </c:pt>
                <c:pt idx="2">
                  <c:v>1962</c:v>
                </c:pt>
                <c:pt idx="3">
                  <c:v>1963</c:v>
                </c:pt>
                <c:pt idx="4">
                  <c:v>1964</c:v>
                </c:pt>
                <c:pt idx="5">
                  <c:v>1965</c:v>
                </c:pt>
                <c:pt idx="6">
                  <c:v>1966</c:v>
                </c:pt>
                <c:pt idx="7">
                  <c:v>1967</c:v>
                </c:pt>
                <c:pt idx="8">
                  <c:v>1968</c:v>
                </c:pt>
                <c:pt idx="9">
                  <c:v>1969</c:v>
                </c:pt>
                <c:pt idx="10">
                  <c:v>1970</c:v>
                </c:pt>
                <c:pt idx="11">
                  <c:v>1971</c:v>
                </c:pt>
                <c:pt idx="12">
                  <c:v>1972</c:v>
                </c:pt>
                <c:pt idx="13">
                  <c:v>1973</c:v>
                </c:pt>
                <c:pt idx="14">
                  <c:v>1974</c:v>
                </c:pt>
                <c:pt idx="15">
                  <c:v>1975</c:v>
                </c:pt>
                <c:pt idx="16">
                  <c:v>1976</c:v>
                </c:pt>
                <c:pt idx="17">
                  <c:v>1977</c:v>
                </c:pt>
                <c:pt idx="18">
                  <c:v>1978</c:v>
                </c:pt>
                <c:pt idx="19">
                  <c:v>1979</c:v>
                </c:pt>
                <c:pt idx="20">
                  <c:v>1980</c:v>
                </c:pt>
                <c:pt idx="21">
                  <c:v>1981</c:v>
                </c:pt>
                <c:pt idx="22">
                  <c:v>1982</c:v>
                </c:pt>
                <c:pt idx="23">
                  <c:v>1983</c:v>
                </c:pt>
                <c:pt idx="24">
                  <c:v>1984</c:v>
                </c:pt>
                <c:pt idx="25">
                  <c:v>1985</c:v>
                </c:pt>
                <c:pt idx="26">
                  <c:v>1986</c:v>
                </c:pt>
                <c:pt idx="27">
                  <c:v>1987</c:v>
                </c:pt>
                <c:pt idx="28">
                  <c:v>1988</c:v>
                </c:pt>
                <c:pt idx="29">
                  <c:v>1989</c:v>
                </c:pt>
                <c:pt idx="30">
                  <c:v>1990</c:v>
                </c:pt>
                <c:pt idx="31">
                  <c:v>1991</c:v>
                </c:pt>
                <c:pt idx="32">
                  <c:v>1992</c:v>
                </c:pt>
                <c:pt idx="33">
                  <c:v>1993</c:v>
                </c:pt>
                <c:pt idx="34">
                  <c:v>1994</c:v>
                </c:pt>
                <c:pt idx="35">
                  <c:v>1995</c:v>
                </c:pt>
                <c:pt idx="36">
                  <c:v>1996</c:v>
                </c:pt>
                <c:pt idx="37">
                  <c:v>1997</c:v>
                </c:pt>
                <c:pt idx="38">
                  <c:v>1998</c:v>
                </c:pt>
                <c:pt idx="39">
                  <c:v>1999</c:v>
                </c:pt>
                <c:pt idx="40">
                  <c:v>2000</c:v>
                </c:pt>
                <c:pt idx="41">
                  <c:v>2001</c:v>
                </c:pt>
                <c:pt idx="42">
                  <c:v>2002</c:v>
                </c:pt>
                <c:pt idx="43">
                  <c:v>2003</c:v>
                </c:pt>
                <c:pt idx="44">
                  <c:v>2004</c:v>
                </c:pt>
                <c:pt idx="45">
                  <c:v>2005</c:v>
                </c:pt>
                <c:pt idx="46">
                  <c:v>2006</c:v>
                </c:pt>
                <c:pt idx="47">
                  <c:v>2007</c:v>
                </c:pt>
                <c:pt idx="48">
                  <c:v>2008</c:v>
                </c:pt>
                <c:pt idx="49">
                  <c:v>2009</c:v>
                </c:pt>
                <c:pt idx="50">
                  <c:v>2010</c:v>
                </c:pt>
                <c:pt idx="51">
                  <c:v>2011</c:v>
                </c:pt>
                <c:pt idx="52">
                  <c:v>2012</c:v>
                </c:pt>
                <c:pt idx="53">
                  <c:v>2013</c:v>
                </c:pt>
              </c:numCache>
            </c:numRef>
          </c:cat>
          <c:val>
            <c:numRef>
              <c:f>'Graphs - Elec Per Capita '!$C$7:$BD$7</c:f>
              <c:numCache>
                <c:formatCode>_(* #,##0_);_(* \(#,##0\);_(* "-"??_);_(@_)</c:formatCode>
                <c:ptCount val="54"/>
                <c:pt idx="0">
                  <c:v>3608.6969754253309</c:v>
                </c:pt>
                <c:pt idx="1">
                  <c:v>3781.6525428865853</c:v>
                </c:pt>
                <c:pt idx="2">
                  <c:v>3802.1421040299902</c:v>
                </c:pt>
                <c:pt idx="3">
                  <c:v>3935.3556712700929</c:v>
                </c:pt>
                <c:pt idx="4">
                  <c:v>4241.5529722880283</c:v>
                </c:pt>
                <c:pt idx="5">
                  <c:v>4449.1141242937847</c:v>
                </c:pt>
                <c:pt idx="6">
                  <c:v>4820.9374270866474</c:v>
                </c:pt>
                <c:pt idx="7">
                  <c:v>5057.5450563204004</c:v>
                </c:pt>
                <c:pt idx="8">
                  <c:v>5394.2177477570385</c:v>
                </c:pt>
                <c:pt idx="9">
                  <c:v>5655.1043579727057</c:v>
                </c:pt>
                <c:pt idx="10">
                  <c:v>5930.1965312140746</c:v>
                </c:pt>
                <c:pt idx="11">
                  <c:v>6184.762852649169</c:v>
                </c:pt>
                <c:pt idx="12">
                  <c:v>6572.8117561331064</c:v>
                </c:pt>
                <c:pt idx="13">
                  <c:v>6710.7115338540425</c:v>
                </c:pt>
                <c:pt idx="14">
                  <c:v>6207.7563521299708</c:v>
                </c:pt>
                <c:pt idx="15">
                  <c:v>6891.1310242362333</c:v>
                </c:pt>
                <c:pt idx="16">
                  <c:v>7112.397565645515</c:v>
                </c:pt>
                <c:pt idx="17">
                  <c:v>7104.5238904795988</c:v>
                </c:pt>
                <c:pt idx="18">
                  <c:v>7122.3944648800143</c:v>
                </c:pt>
                <c:pt idx="19">
                  <c:v>7291.9981080964872</c:v>
                </c:pt>
                <c:pt idx="20">
                  <c:v>7040.3344397294231</c:v>
                </c:pt>
                <c:pt idx="21">
                  <c:v>7016.9691180103764</c:v>
                </c:pt>
                <c:pt idx="22">
                  <c:v>6681.8300966962124</c:v>
                </c:pt>
                <c:pt idx="23">
                  <c:v>6514.1474369085181</c:v>
                </c:pt>
                <c:pt idx="24">
                  <c:v>6943.6878966104323</c:v>
                </c:pt>
                <c:pt idx="25">
                  <c:v>6971.4176846564051</c:v>
                </c:pt>
                <c:pt idx="26">
                  <c:v>6841.5294812190987</c:v>
                </c:pt>
                <c:pt idx="27">
                  <c:v>6940.9929438024274</c:v>
                </c:pt>
                <c:pt idx="28">
                  <c:v>7048.8045601461499</c:v>
                </c:pt>
                <c:pt idx="29">
                  <c:v>6986.746868368813</c:v>
                </c:pt>
                <c:pt idx="30">
                  <c:v>7045.8251668891853</c:v>
                </c:pt>
                <c:pt idx="31">
                  <c:v>6847.5103869252725</c:v>
                </c:pt>
                <c:pt idx="32">
                  <c:v>6890.9520903954808</c:v>
                </c:pt>
                <c:pt idx="33">
                  <c:v>6730.6131414868105</c:v>
                </c:pt>
                <c:pt idx="34">
                  <c:v>6787.0760386227921</c:v>
                </c:pt>
                <c:pt idx="35">
                  <c:v>6707.408398271129</c:v>
                </c:pt>
                <c:pt idx="36">
                  <c:v>6811.9705487366864</c:v>
                </c:pt>
                <c:pt idx="37">
                  <c:v>7014.7179092532169</c:v>
                </c:pt>
                <c:pt idx="38">
                  <c:v>7167.2720383169635</c:v>
                </c:pt>
                <c:pt idx="39">
                  <c:v>7010.0862413803388</c:v>
                </c:pt>
                <c:pt idx="40">
                  <c:v>7180.6873602447922</c:v>
                </c:pt>
                <c:pt idx="41">
                  <c:v>7185.787812871602</c:v>
                </c:pt>
                <c:pt idx="42">
                  <c:v>6745.048520302822</c:v>
                </c:pt>
                <c:pt idx="43">
                  <c:v>6899.3083141860261</c:v>
                </c:pt>
                <c:pt idx="44">
                  <c:v>7084.3562333099089</c:v>
                </c:pt>
                <c:pt idx="45">
                  <c:v>7096.3912861449144</c:v>
                </c:pt>
                <c:pt idx="46">
                  <c:v>7300.1451375586457</c:v>
                </c:pt>
                <c:pt idx="47">
                  <c:v>7289.2389241379315</c:v>
                </c:pt>
                <c:pt idx="48">
                  <c:v>7325.8446891050162</c:v>
                </c:pt>
                <c:pt idx="49">
                  <c:v>7023.176402153621</c:v>
                </c:pt>
                <c:pt idx="50">
                  <c:v>6924.0719910011248</c:v>
                </c:pt>
                <c:pt idx="51">
                  <c:v>6951.0136928139254</c:v>
                </c:pt>
                <c:pt idx="52">
                  <c:v>6831.5789473684217</c:v>
                </c:pt>
                <c:pt idx="53">
                  <c:v>6703.7265824494034</c:v>
                </c:pt>
              </c:numCache>
            </c:numRef>
          </c:val>
          <c:smooth val="0"/>
        </c:ser>
        <c:ser>
          <c:idx val="2"/>
          <c:order val="1"/>
          <c:tx>
            <c:strRef>
              <c:f>'Graphs - Elec Per Capita '!$A$8</c:f>
              <c:strCache>
                <c:ptCount val="1"/>
                <c:pt idx="0">
                  <c:v>Other 49</c:v>
                </c:pt>
              </c:strCache>
            </c:strRef>
          </c:tx>
          <c:spPr>
            <a:ln w="38100">
              <a:solidFill>
                <a:srgbClr val="C00000"/>
              </a:solidFill>
              <a:prstDash val="solid"/>
            </a:ln>
          </c:spPr>
          <c:marker>
            <c:symbol val="none"/>
          </c:marker>
          <c:cat>
            <c:numRef>
              <c:f>'Graphs - Elec Per Capita '!$C$6:$BD$6</c:f>
              <c:numCache>
                <c:formatCode>General</c:formatCode>
                <c:ptCount val="54"/>
                <c:pt idx="0">
                  <c:v>1960</c:v>
                </c:pt>
                <c:pt idx="1">
                  <c:v>1961</c:v>
                </c:pt>
                <c:pt idx="2">
                  <c:v>1962</c:v>
                </c:pt>
                <c:pt idx="3">
                  <c:v>1963</c:v>
                </c:pt>
                <c:pt idx="4">
                  <c:v>1964</c:v>
                </c:pt>
                <c:pt idx="5">
                  <c:v>1965</c:v>
                </c:pt>
                <c:pt idx="6">
                  <c:v>1966</c:v>
                </c:pt>
                <c:pt idx="7">
                  <c:v>1967</c:v>
                </c:pt>
                <c:pt idx="8">
                  <c:v>1968</c:v>
                </c:pt>
                <c:pt idx="9">
                  <c:v>1969</c:v>
                </c:pt>
                <c:pt idx="10">
                  <c:v>1970</c:v>
                </c:pt>
                <c:pt idx="11">
                  <c:v>1971</c:v>
                </c:pt>
                <c:pt idx="12">
                  <c:v>1972</c:v>
                </c:pt>
                <c:pt idx="13">
                  <c:v>1973</c:v>
                </c:pt>
                <c:pt idx="14">
                  <c:v>1974</c:v>
                </c:pt>
                <c:pt idx="15">
                  <c:v>1975</c:v>
                </c:pt>
                <c:pt idx="16">
                  <c:v>1976</c:v>
                </c:pt>
                <c:pt idx="17">
                  <c:v>1977</c:v>
                </c:pt>
                <c:pt idx="18">
                  <c:v>1978</c:v>
                </c:pt>
                <c:pt idx="19">
                  <c:v>1979</c:v>
                </c:pt>
                <c:pt idx="20">
                  <c:v>1980</c:v>
                </c:pt>
                <c:pt idx="21">
                  <c:v>1981</c:v>
                </c:pt>
                <c:pt idx="22">
                  <c:v>1982</c:v>
                </c:pt>
                <c:pt idx="23">
                  <c:v>1983</c:v>
                </c:pt>
                <c:pt idx="24">
                  <c:v>1984</c:v>
                </c:pt>
                <c:pt idx="25">
                  <c:v>1985</c:v>
                </c:pt>
                <c:pt idx="26">
                  <c:v>1986</c:v>
                </c:pt>
                <c:pt idx="27">
                  <c:v>1987</c:v>
                </c:pt>
                <c:pt idx="28">
                  <c:v>1988</c:v>
                </c:pt>
                <c:pt idx="29">
                  <c:v>1989</c:v>
                </c:pt>
                <c:pt idx="30">
                  <c:v>1990</c:v>
                </c:pt>
                <c:pt idx="31">
                  <c:v>1991</c:v>
                </c:pt>
                <c:pt idx="32">
                  <c:v>1992</c:v>
                </c:pt>
                <c:pt idx="33">
                  <c:v>1993</c:v>
                </c:pt>
                <c:pt idx="34">
                  <c:v>1994</c:v>
                </c:pt>
                <c:pt idx="35">
                  <c:v>1995</c:v>
                </c:pt>
                <c:pt idx="36">
                  <c:v>1996</c:v>
                </c:pt>
                <c:pt idx="37">
                  <c:v>1997</c:v>
                </c:pt>
                <c:pt idx="38">
                  <c:v>1998</c:v>
                </c:pt>
                <c:pt idx="39">
                  <c:v>1999</c:v>
                </c:pt>
                <c:pt idx="40">
                  <c:v>2000</c:v>
                </c:pt>
                <c:pt idx="41">
                  <c:v>2001</c:v>
                </c:pt>
                <c:pt idx="42">
                  <c:v>2002</c:v>
                </c:pt>
                <c:pt idx="43">
                  <c:v>2003</c:v>
                </c:pt>
                <c:pt idx="44">
                  <c:v>2004</c:v>
                </c:pt>
                <c:pt idx="45">
                  <c:v>2005</c:v>
                </c:pt>
                <c:pt idx="46">
                  <c:v>2006</c:v>
                </c:pt>
                <c:pt idx="47">
                  <c:v>2007</c:v>
                </c:pt>
                <c:pt idx="48">
                  <c:v>2008</c:v>
                </c:pt>
                <c:pt idx="49">
                  <c:v>2009</c:v>
                </c:pt>
                <c:pt idx="50">
                  <c:v>2010</c:v>
                </c:pt>
                <c:pt idx="51">
                  <c:v>2011</c:v>
                </c:pt>
                <c:pt idx="52">
                  <c:v>2012</c:v>
                </c:pt>
                <c:pt idx="53">
                  <c:v>2013</c:v>
                </c:pt>
              </c:numCache>
            </c:numRef>
          </c:cat>
          <c:val>
            <c:numRef>
              <c:f>'Graphs - Elec Per Capita '!$C$8:$BD$8</c:f>
              <c:numCache>
                <c:formatCode>_(* #,##0_);_(* \(#,##0\);_(* "-"??_);_(@_)</c:formatCode>
                <c:ptCount val="54"/>
                <c:pt idx="0">
                  <c:v>3827.6754449305531</c:v>
                </c:pt>
                <c:pt idx="1">
                  <c:v>3944.9038900917494</c:v>
                </c:pt>
                <c:pt idx="2">
                  <c:v>4205.5017466630479</c:v>
                </c:pt>
                <c:pt idx="3">
                  <c:v>4447.5459218762744</c:v>
                </c:pt>
                <c:pt idx="4">
                  <c:v>4714.4009140199614</c:v>
                </c:pt>
                <c:pt idx="5">
                  <c:v>4957.3892657553579</c:v>
                </c:pt>
                <c:pt idx="6">
                  <c:v>5313.5663188934277</c:v>
                </c:pt>
                <c:pt idx="7">
                  <c:v>5582.3555275822127</c:v>
                </c:pt>
                <c:pt idx="8">
                  <c:v>6057.2690059124598</c:v>
                </c:pt>
                <c:pt idx="9">
                  <c:v>6571.52413016626</c:v>
                </c:pt>
                <c:pt idx="10">
                  <c:v>6882.9444621578523</c:v>
                </c:pt>
                <c:pt idx="11">
                  <c:v>7173.5050156154075</c:v>
                </c:pt>
                <c:pt idx="12">
                  <c:v>7711.4344174400858</c:v>
                </c:pt>
                <c:pt idx="13">
                  <c:v>8233.1602910385263</c:v>
                </c:pt>
                <c:pt idx="14">
                  <c:v>8171.4796190575034</c:v>
                </c:pt>
                <c:pt idx="15">
                  <c:v>8222.1279450716174</c:v>
                </c:pt>
                <c:pt idx="16">
                  <c:v>8665.1565841743195</c:v>
                </c:pt>
                <c:pt idx="17">
                  <c:v>9043.3474356577244</c:v>
                </c:pt>
                <c:pt idx="18">
                  <c:v>9288.0298975213882</c:v>
                </c:pt>
                <c:pt idx="19">
                  <c:v>9422.8337248139233</c:v>
                </c:pt>
                <c:pt idx="20">
                  <c:v>9472.2353311310362</c:v>
                </c:pt>
                <c:pt idx="21">
                  <c:v>9633.9189394677851</c:v>
                </c:pt>
                <c:pt idx="22">
                  <c:v>9285.2444547581745</c:v>
                </c:pt>
                <c:pt idx="23">
                  <c:v>9527.1157643739934</c:v>
                </c:pt>
                <c:pt idx="24">
                  <c:v>10031.115786666413</c:v>
                </c:pt>
                <c:pt idx="25">
                  <c:v>10117.326674011623</c:v>
                </c:pt>
                <c:pt idx="26">
                  <c:v>10248.902352239815</c:v>
                </c:pt>
                <c:pt idx="27">
                  <c:v>10556.389819683747</c:v>
                </c:pt>
                <c:pt idx="28">
                  <c:v>11004.815696530655</c:v>
                </c:pt>
                <c:pt idx="29">
                  <c:v>11225.456509850599</c:v>
                </c:pt>
                <c:pt idx="30">
                  <c:v>11387.724573551304</c:v>
                </c:pt>
                <c:pt idx="31">
                  <c:v>11475.226061750034</c:v>
                </c:pt>
                <c:pt idx="32">
                  <c:v>11305.886033014247</c:v>
                </c:pt>
                <c:pt idx="33">
                  <c:v>11594.279377547629</c:v>
                </c:pt>
                <c:pt idx="34">
                  <c:v>11746.050206784608</c:v>
                </c:pt>
                <c:pt idx="35">
                  <c:v>11939.082299930515</c:v>
                </c:pt>
                <c:pt idx="36">
                  <c:v>12145.400897314375</c:v>
                </c:pt>
                <c:pt idx="37">
                  <c:v>12149.059597519996</c:v>
                </c:pt>
                <c:pt idx="38">
                  <c:v>12466.943837342402</c:v>
                </c:pt>
                <c:pt idx="39">
                  <c:v>12532.555467315029</c:v>
                </c:pt>
                <c:pt idx="40">
                  <c:v>12802.940936600931</c:v>
                </c:pt>
                <c:pt idx="41">
                  <c:v>12562.175440137331</c:v>
                </c:pt>
                <c:pt idx="42">
                  <c:v>12780.27433502273</c:v>
                </c:pt>
                <c:pt idx="43">
                  <c:v>12754.6472250103</c:v>
                </c:pt>
                <c:pt idx="44">
                  <c:v>12811.310927963299</c:v>
                </c:pt>
                <c:pt idx="45">
                  <c:v>13118.457100608804</c:v>
                </c:pt>
                <c:pt idx="46">
                  <c:v>12985.871694891352</c:v>
                </c:pt>
                <c:pt idx="47">
                  <c:v>13209.723719813874</c:v>
                </c:pt>
                <c:pt idx="48">
                  <c:v>12953.033612471496</c:v>
                </c:pt>
                <c:pt idx="49">
                  <c:v>12368.959171419992</c:v>
                </c:pt>
                <c:pt idx="50">
                  <c:v>12853.179505279566</c:v>
                </c:pt>
                <c:pt idx="51">
                  <c:v>12734.038203166072</c:v>
                </c:pt>
                <c:pt idx="52">
                  <c:v>12451.741548678019</c:v>
                </c:pt>
                <c:pt idx="53">
                  <c:v>12364.519284233278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4312064"/>
        <c:axId val="64313600"/>
      </c:lineChart>
      <c:catAx>
        <c:axId val="643120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-5400000" vert="horz"/>
          <a:lstStyle/>
          <a:p>
            <a:pPr>
              <a:defRPr/>
            </a:pPr>
            <a:endParaRPr lang="en-US"/>
          </a:p>
        </c:txPr>
        <c:crossAx val="64313600"/>
        <c:crosses val="autoZero"/>
        <c:auto val="1"/>
        <c:lblAlgn val="ctr"/>
        <c:lblOffset val="100"/>
        <c:tickLblSkip val="5"/>
        <c:tickMarkSkip val="1"/>
        <c:noMultiLvlLbl val="0"/>
      </c:catAx>
      <c:valAx>
        <c:axId val="64313600"/>
        <c:scaling>
          <c:orientation val="minMax"/>
          <c:max val="14000"/>
        </c:scaling>
        <c:delete val="0"/>
        <c:axPos val="l"/>
        <c:majorGridlines>
          <c:spPr>
            <a:ln w="3175">
              <a:solidFill>
                <a:srgbClr val="C0C0C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kWh / person</a:t>
                </a:r>
              </a:p>
            </c:rich>
          </c:tx>
          <c:layout>
            <c:manualLayout>
              <c:xMode val="edge"/>
              <c:yMode val="edge"/>
              <c:x val="1.9460195461915384E-3"/>
              <c:y val="0.25230202578268879"/>
            </c:manualLayout>
          </c:layout>
          <c:overlay val="0"/>
          <c:spPr>
            <a:noFill/>
            <a:ln w="25400">
              <a:noFill/>
            </a:ln>
          </c:spPr>
        </c:title>
        <c:numFmt formatCode="#,##0" sourceLinked="0"/>
        <c:majorTickMark val="none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en-US"/>
          </a:p>
        </c:txPr>
        <c:crossAx val="64312064"/>
        <c:crosses val="autoZero"/>
        <c:crossBetween val="between"/>
        <c:majorUnit val="2000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37318991328349949"/>
          <c:y val="0.60113126880293233"/>
          <c:w val="0.22280739927254536"/>
          <c:h val="0.12154696132596685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</c:legend>
    <c:plotVisOnly val="1"/>
    <c:dispBlanksAs val="gap"/>
    <c:showDLblsOverMax val="0"/>
  </c:chart>
  <c:spPr>
    <a:solidFill>
      <a:srgbClr val="FFFFFF"/>
    </a:solidFill>
    <a:ln w="9525">
      <a:noFill/>
    </a:ln>
  </c:spPr>
  <c:txPr>
    <a:bodyPr/>
    <a:lstStyle/>
    <a:p>
      <a:pPr>
        <a:defRPr sz="1600" b="0" i="0" u="none" strike="noStrike" baseline="0">
          <a:solidFill>
            <a:srgbClr val="000000"/>
          </a:solidFill>
          <a:latin typeface="+mj-lt"/>
          <a:ea typeface="Arial"/>
          <a:cs typeface="Arial"/>
        </a:defRPr>
      </a:pPr>
      <a:endParaRPr lang="en-US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73657E-0383-4A8A-ABD0-E4DC194C290A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A9D9D3-8895-42D6-9021-53C7F5482A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578054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hape 90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91" name="Shape 91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4078465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1pPr>
    <a:lvl2pPr indent="2286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2pPr>
    <a:lvl3pPr indent="4572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3pPr>
    <a:lvl4pPr indent="6858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4pPr>
    <a:lvl5pPr indent="9144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5pPr>
    <a:lvl6pPr indent="11430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6pPr>
    <a:lvl7pPr indent="13716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7pPr>
    <a:lvl8pPr indent="16002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8pPr>
    <a:lvl9pPr indent="18288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17406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89072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54014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54014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914400" y="4326467"/>
            <a:ext cx="5029200" cy="4114800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54014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54014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81522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53,609</a:t>
            </a:r>
            <a:r>
              <a:rPr lang="en-US" baseline="0" dirty="0" smtClean="0"/>
              <a:t> </a:t>
            </a:r>
            <a:r>
              <a:rPr lang="en-US" baseline="0" dirty="0" err="1" smtClean="0"/>
              <a:t>GWh</a:t>
            </a:r>
            <a:r>
              <a:rPr lang="en-US" baseline="0" dirty="0" smtClean="0"/>
              <a:t> sales in 2014 for top 16 POUs. CO 53,396 </a:t>
            </a:r>
            <a:r>
              <a:rPr lang="en-US" baseline="0" dirty="0" err="1" smtClean="0"/>
              <a:t>GWh</a:t>
            </a:r>
            <a:r>
              <a:rPr lang="en-US" baseline="0" dirty="0" smtClean="0"/>
              <a:t>, OR 47,334 </a:t>
            </a:r>
            <a:r>
              <a:rPr lang="en-US" baseline="0" dirty="0" err="1" smtClean="0"/>
              <a:t>GWh</a:t>
            </a:r>
            <a:r>
              <a:rPr lang="en-US" baseline="0" dirty="0" smtClean="0"/>
              <a:t> in 2014. EIA data.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83745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62273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495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65329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 txBox="1">
            <a:spLocks noGrp="1" noChangeArrowheads="1"/>
          </p:cNvSpPr>
          <p:nvPr/>
        </p:nvSpPr>
        <p:spPr bwMode="auto">
          <a:xfrm>
            <a:off x="4145811" y="9122731"/>
            <a:ext cx="3169389" cy="478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630" tIns="48316" rIns="96630" bIns="48316" anchor="b"/>
          <a:lstStyle>
            <a:lvl1pPr defTabSz="9652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652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652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652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652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65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65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65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65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hangingPunct="1"/>
            <a:fld id="{03EA59ED-B6BC-4303-BB75-8E94695F1924}" type="slidenum">
              <a:rPr lang="en-US" sz="1200">
                <a:latin typeface="Times New Roman" pitchFamily="18" charset="0"/>
                <a:cs typeface="Arial" pitchFamily="34" charset="0"/>
              </a:rPr>
              <a:pPr algn="r" eaLnBrk="1" hangingPunct="1"/>
              <a:t>12</a:t>
            </a:fld>
            <a:endParaRPr lang="en-US" sz="1200">
              <a:latin typeface="Times New Roman" pitchFamily="18" charset="0"/>
              <a:cs typeface="Arial" pitchFamily="34" charset="0"/>
            </a:endParaRPr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57300" y="720725"/>
            <a:ext cx="4802188" cy="3602038"/>
          </a:xfrm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6420" y="4526705"/>
            <a:ext cx="5362360" cy="4320540"/>
          </a:xfrm>
          <a:noFill/>
        </p:spPr>
        <p:txBody>
          <a:bodyPr lIns="96630" tIns="48316" rIns="96630" bIns="48316"/>
          <a:lstStyle/>
          <a:p>
            <a:pPr eaLnBrk="1" hangingPunct="1"/>
            <a:endParaRPr lang="en-US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981701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4144220" y="9121140"/>
            <a:ext cx="3169390" cy="478471"/>
          </a:xfrm>
          <a:prstGeom prst="rect">
            <a:avLst/>
          </a:prstGeom>
          <a:noFill/>
        </p:spPr>
        <p:txBody>
          <a:bodyPr/>
          <a:lstStyle>
            <a:lvl1pPr defTabSz="966648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4064" indent="-286179" defTabSz="966648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4715" indent="-228943" defTabSz="966648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2600" indent="-228943" defTabSz="966648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60486" indent="-228943" defTabSz="966648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8372" indent="-228943" defTabSz="96664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6258" indent="-228943" defTabSz="96664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34144" indent="-228943" defTabSz="96664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92029" indent="-228943" defTabSz="96664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194BA0C7-E463-4560-A6C5-DFFE7E33588B}" type="slidenum">
              <a:rPr lang="en-US" smtClean="0"/>
              <a:pPr eaLnBrk="1" hangingPunct="1"/>
              <a:t>13</a:t>
            </a:fld>
            <a:endParaRPr lang="en-US" smtClean="0"/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88211" y="4560571"/>
            <a:ext cx="6338780" cy="4318950"/>
          </a:xfrm>
          <a:noFill/>
        </p:spPr>
        <p:txBody>
          <a:bodyPr/>
          <a:lstStyle/>
          <a:p>
            <a:pPr eaLnBrk="1" hangingPunct="1">
              <a:spcBef>
                <a:spcPct val="50000"/>
              </a:spcBef>
              <a:buFontTx/>
              <a:buChar char="•"/>
            </a:pP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7799782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4144220" y="9121140"/>
            <a:ext cx="3169390" cy="478471"/>
          </a:xfrm>
          <a:prstGeom prst="rect">
            <a:avLst/>
          </a:prstGeom>
          <a:noFill/>
        </p:spPr>
        <p:txBody>
          <a:bodyPr/>
          <a:lstStyle>
            <a:lvl1pPr defTabSz="966648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4064" indent="-286179" defTabSz="966648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4715" indent="-228943" defTabSz="966648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2600" indent="-228943" defTabSz="966648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60486" indent="-228943" defTabSz="966648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8372" indent="-228943" defTabSz="96664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6258" indent="-228943" defTabSz="96664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34144" indent="-228943" defTabSz="96664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92029" indent="-228943" defTabSz="96664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194BA0C7-E463-4560-A6C5-DFFE7E33588B}" type="slidenum">
              <a:rPr lang="en-US" smtClean="0"/>
              <a:pPr eaLnBrk="1" hangingPunct="1"/>
              <a:t>14</a:t>
            </a:fld>
            <a:endParaRPr lang="en-US" smtClean="0"/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88211" y="4560571"/>
            <a:ext cx="6338780" cy="4318950"/>
          </a:xfrm>
          <a:noFill/>
        </p:spPr>
        <p:txBody>
          <a:bodyPr/>
          <a:lstStyle/>
          <a:p>
            <a:pPr eaLnBrk="1" hangingPunct="1">
              <a:spcBef>
                <a:spcPct val="50000"/>
              </a:spcBef>
              <a:buFontTx/>
              <a:buChar char="•"/>
            </a:pP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7799782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44502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Navy">
    <p:bg>
      <p:bgPr>
        <a:solidFill>
          <a:srgbClr val="1428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>
            <a:spLocks noGrp="1"/>
          </p:cNvSpPr>
          <p:nvPr>
            <p:ph type="title"/>
          </p:nvPr>
        </p:nvSpPr>
        <p:spPr>
          <a:xfrm>
            <a:off x="952500" y="1796578"/>
            <a:ext cx="11099800" cy="2624372"/>
          </a:xfrm>
          <a:prstGeom prst="rect">
            <a:avLst/>
          </a:prstGeom>
        </p:spPr>
        <p:txBody>
          <a:bodyPr lIns="50800" tIns="50800" rIns="50800" bIns="50800">
            <a:noAutofit/>
          </a:bodyPr>
          <a:lstStyle>
            <a:lvl1pPr algn="ctr">
              <a:defRPr sz="8000" cap="all">
                <a:solidFill>
                  <a:srgbClr val="FFFFFF"/>
                </a:solidFill>
                <a:latin typeface="+mj-lt"/>
                <a:ea typeface="+mj-ea"/>
                <a:cs typeface="+mj-cs"/>
                <a:sym typeface="Trebuchet MS"/>
              </a:defRPr>
            </a:lvl1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8000" cap="all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11" name="Shape 11"/>
          <p:cNvSpPr>
            <a:spLocks noGrp="1"/>
          </p:cNvSpPr>
          <p:nvPr>
            <p:ph type="body" idx="1"/>
          </p:nvPr>
        </p:nvSpPr>
        <p:spPr>
          <a:xfrm>
            <a:off x="952500" y="7332133"/>
            <a:ext cx="11099800" cy="6286501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0"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0"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0"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0"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5pPr>
          </a:lstStyle>
          <a:p>
            <a:pPr lvl="0">
              <a:defRPr sz="1800" b="0" i="0" cap="none">
                <a:solidFill>
                  <a:srgbClr val="000000"/>
                </a:solidFill>
              </a:defRPr>
            </a:pPr>
            <a:r>
              <a:rPr sz="2000" b="1" i="1" cap="all">
                <a:solidFill>
                  <a:srgbClr val="F2D249"/>
                </a:solidFill>
              </a:rPr>
              <a:t>Body Level One</a:t>
            </a:r>
          </a:p>
          <a:p>
            <a:pPr lvl="1">
              <a:defRPr sz="1800" b="0" i="0" cap="none">
                <a:solidFill>
                  <a:srgbClr val="000000"/>
                </a:solidFill>
              </a:defRPr>
            </a:pPr>
            <a:r>
              <a:rPr sz="2000" b="1" i="1" cap="all">
                <a:solidFill>
                  <a:srgbClr val="F2D249"/>
                </a:solidFill>
              </a:rPr>
              <a:t>Body Level Two</a:t>
            </a:r>
          </a:p>
          <a:p>
            <a:pPr lvl="2">
              <a:defRPr sz="1800" b="0" i="0" cap="none">
                <a:solidFill>
                  <a:srgbClr val="000000"/>
                </a:solidFill>
              </a:defRPr>
            </a:pPr>
            <a:r>
              <a:rPr sz="2000" b="1" i="1" cap="all">
                <a:solidFill>
                  <a:srgbClr val="F2D249"/>
                </a:solidFill>
              </a:rPr>
              <a:t>Body Level Three</a:t>
            </a:r>
          </a:p>
          <a:p>
            <a:pPr lvl="3">
              <a:defRPr sz="1800" b="0" i="0" cap="none">
                <a:solidFill>
                  <a:srgbClr val="000000"/>
                </a:solidFill>
              </a:defRPr>
            </a:pPr>
            <a:r>
              <a:rPr sz="2000" b="1" i="1" cap="all">
                <a:solidFill>
                  <a:srgbClr val="F2D249"/>
                </a:solidFill>
              </a:rPr>
              <a:t>Body Level Four</a:t>
            </a:r>
          </a:p>
          <a:p>
            <a:pPr lvl="4">
              <a:defRPr sz="1800" b="0" i="0" cap="none">
                <a:solidFill>
                  <a:srgbClr val="000000"/>
                </a:solidFill>
              </a:defRPr>
            </a:pPr>
            <a:r>
              <a:rPr sz="2000" b="1" i="1" cap="all">
                <a:solidFill>
                  <a:srgbClr val="F2D249"/>
                </a:solidFill>
              </a:rPr>
              <a:t>Body Level Five</a:t>
            </a:r>
          </a:p>
        </p:txBody>
      </p:sp>
      <p:pic>
        <p:nvPicPr>
          <p:cNvPr id="12" name="Picture 11" descr="WIDE lt blue stripe bar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0" t="49207" r="29951" b="49207"/>
          <a:stretch/>
        </p:blipFill>
        <p:spPr>
          <a:xfrm flipV="1">
            <a:off x="812800" y="751231"/>
            <a:ext cx="11400835" cy="143588"/>
          </a:xfrm>
          <a:prstGeom prst="rect">
            <a:avLst/>
          </a:prstGeom>
        </p:spPr>
      </p:pic>
      <p:pic>
        <p:nvPicPr>
          <p:cNvPr id="14" name="Picture 13" descr="WIDE lt blue stripe bar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0" t="49207" r="29951" b="49207"/>
          <a:stretch/>
        </p:blipFill>
        <p:spPr>
          <a:xfrm flipV="1">
            <a:off x="812800" y="8824575"/>
            <a:ext cx="11400835" cy="143588"/>
          </a:xfrm>
          <a:prstGeom prst="rect">
            <a:avLst/>
          </a:prstGeom>
        </p:spPr>
      </p:pic>
      <p:pic>
        <p:nvPicPr>
          <p:cNvPr id="15" name="Picture 14" descr="NRDC_singletone.ai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4088" y="3461109"/>
            <a:ext cx="4818258" cy="37232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79147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>
            <a:spLocks noGrp="1"/>
          </p:cNvSpPr>
          <p:nvPr>
            <p:ph type="title"/>
          </p:nvPr>
        </p:nvSpPr>
        <p:spPr>
          <a:xfrm>
            <a:off x="952500" y="1796578"/>
            <a:ext cx="11099800" cy="2624372"/>
          </a:xfrm>
          <a:prstGeom prst="rect">
            <a:avLst/>
          </a:prstGeom>
        </p:spPr>
        <p:txBody>
          <a:bodyPr lIns="50800" tIns="50800" rIns="50800" bIns="50800">
            <a:noAutofit/>
          </a:bodyPr>
          <a:lstStyle>
            <a:lvl1pPr algn="ctr">
              <a:defRPr sz="8000" cap="all">
                <a:solidFill>
                  <a:srgbClr val="15294A"/>
                </a:solidFill>
                <a:latin typeface="+mj-lt"/>
                <a:ea typeface="+mj-ea"/>
                <a:cs typeface="+mj-cs"/>
                <a:sym typeface="Trebuchet MS"/>
              </a:defRPr>
            </a:lvl1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8000" cap="all">
                <a:solidFill>
                  <a:srgbClr val="15294A"/>
                </a:solidFill>
              </a:rPr>
              <a:t>Title Text</a:t>
            </a:r>
          </a:p>
        </p:txBody>
      </p:sp>
      <p:sp>
        <p:nvSpPr>
          <p:cNvPr id="17" name="Shape 17"/>
          <p:cNvSpPr>
            <a:spLocks noGrp="1"/>
          </p:cNvSpPr>
          <p:nvPr>
            <p:ph type="body" idx="1"/>
          </p:nvPr>
        </p:nvSpPr>
        <p:spPr>
          <a:xfrm>
            <a:off x="952500" y="7332133"/>
            <a:ext cx="11099800" cy="6286501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0"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0"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0"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0"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5pPr>
          </a:lstStyle>
          <a:p>
            <a:pPr lvl="0">
              <a:defRPr sz="1800" b="0" i="0" cap="none">
                <a:solidFill>
                  <a:srgbClr val="000000"/>
                </a:solidFill>
              </a:defRPr>
            </a:pPr>
            <a:r>
              <a:rPr sz="2000" b="1" i="1" cap="all">
                <a:solidFill>
                  <a:srgbClr val="F2D249"/>
                </a:solidFill>
              </a:rPr>
              <a:t>Body Level One</a:t>
            </a:r>
          </a:p>
          <a:p>
            <a:pPr lvl="1">
              <a:defRPr sz="1800" b="0" i="0" cap="none">
                <a:solidFill>
                  <a:srgbClr val="000000"/>
                </a:solidFill>
              </a:defRPr>
            </a:pPr>
            <a:r>
              <a:rPr sz="2000" b="1" i="1" cap="all">
                <a:solidFill>
                  <a:srgbClr val="F2D249"/>
                </a:solidFill>
              </a:rPr>
              <a:t>Body Level Two</a:t>
            </a:r>
          </a:p>
          <a:p>
            <a:pPr lvl="2">
              <a:defRPr sz="1800" b="0" i="0" cap="none">
                <a:solidFill>
                  <a:srgbClr val="000000"/>
                </a:solidFill>
              </a:defRPr>
            </a:pPr>
            <a:r>
              <a:rPr sz="2000" b="1" i="1" cap="all">
                <a:solidFill>
                  <a:srgbClr val="F2D249"/>
                </a:solidFill>
              </a:rPr>
              <a:t>Body Level Three</a:t>
            </a:r>
          </a:p>
          <a:p>
            <a:pPr lvl="3">
              <a:defRPr sz="1800" b="0" i="0" cap="none">
                <a:solidFill>
                  <a:srgbClr val="000000"/>
                </a:solidFill>
              </a:defRPr>
            </a:pPr>
            <a:r>
              <a:rPr sz="2000" b="1" i="1" cap="all">
                <a:solidFill>
                  <a:srgbClr val="F2D249"/>
                </a:solidFill>
              </a:rPr>
              <a:t>Body Level Four</a:t>
            </a:r>
          </a:p>
          <a:p>
            <a:pPr lvl="4">
              <a:defRPr sz="1800" b="0" i="0" cap="none">
                <a:solidFill>
                  <a:srgbClr val="000000"/>
                </a:solidFill>
              </a:defRPr>
            </a:pPr>
            <a:r>
              <a:rPr sz="2000" b="1" i="1" cap="all">
                <a:solidFill>
                  <a:srgbClr val="F2D249"/>
                </a:solidFill>
              </a:rPr>
              <a:t>Body Level Five</a:t>
            </a:r>
          </a:p>
        </p:txBody>
      </p:sp>
      <p:pic>
        <p:nvPicPr>
          <p:cNvPr id="8" name="Picture 7" descr="WIDE lt blue stripe bar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0" t="49207" r="29951" b="49207"/>
          <a:stretch/>
        </p:blipFill>
        <p:spPr>
          <a:xfrm flipV="1">
            <a:off x="812800" y="751231"/>
            <a:ext cx="11400835" cy="143588"/>
          </a:xfrm>
          <a:prstGeom prst="rect">
            <a:avLst/>
          </a:prstGeom>
        </p:spPr>
      </p:pic>
      <p:pic>
        <p:nvPicPr>
          <p:cNvPr id="9" name="Picture 8" descr="WIDE lt blue stripe bar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0" t="49207" r="29951" b="49207"/>
          <a:stretch/>
        </p:blipFill>
        <p:spPr>
          <a:xfrm flipV="1">
            <a:off x="812800" y="8824575"/>
            <a:ext cx="11400835" cy="143588"/>
          </a:xfrm>
          <a:prstGeom prst="rect">
            <a:avLst/>
          </a:prstGeom>
        </p:spPr>
      </p:pic>
      <p:pic>
        <p:nvPicPr>
          <p:cNvPr id="10" name="Picture 9" descr="NRDC_twotone.ai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3271" y="4041755"/>
            <a:ext cx="4818258" cy="37232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resenters">
    <p:bg>
      <p:bgPr>
        <a:solidFill>
          <a:srgbClr val="1DB3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title"/>
          </p:nvPr>
        </p:nvSpPr>
        <p:spPr>
          <a:xfrm>
            <a:off x="952500" y="2241078"/>
            <a:ext cx="11099800" cy="1062024"/>
          </a:xfrm>
          <a:prstGeom prst="rect">
            <a:avLst/>
          </a:prstGeom>
        </p:spPr>
        <p:txBody>
          <a:bodyPr lIns="50800" tIns="50800" rIns="50800" bIns="50800">
            <a:noAutofit/>
          </a:bodyPr>
          <a:lstStyle>
            <a:lvl1pPr algn="ctr">
              <a:defRPr sz="4000" cap="all" spc="400">
                <a:solidFill>
                  <a:srgbClr val="FFFFFF"/>
                </a:solidFill>
                <a:latin typeface="+mj-lt"/>
                <a:ea typeface="+mj-ea"/>
                <a:cs typeface="+mj-cs"/>
                <a:sym typeface="Trebuchet MS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4000" cap="all" spc="400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21" name="Shape 21"/>
          <p:cNvSpPr>
            <a:spLocks noGrp="1"/>
          </p:cNvSpPr>
          <p:nvPr>
            <p:ph type="body" idx="1"/>
          </p:nvPr>
        </p:nvSpPr>
        <p:spPr>
          <a:xfrm>
            <a:off x="952500" y="3331633"/>
            <a:ext cx="11099800" cy="605455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spcBef>
                <a:spcPts val="0"/>
              </a:spcBef>
              <a:defRPr b="1" i="1">
                <a:solidFill>
                  <a:srgbClr val="15294A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0" algn="ctr">
              <a:spcBef>
                <a:spcPts val="0"/>
              </a:spcBef>
              <a:defRPr b="1" i="1">
                <a:solidFill>
                  <a:srgbClr val="15294A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0" algn="ctr">
              <a:spcBef>
                <a:spcPts val="0"/>
              </a:spcBef>
              <a:defRPr b="1" i="1">
                <a:solidFill>
                  <a:srgbClr val="15294A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0" algn="ctr">
              <a:spcBef>
                <a:spcPts val="0"/>
              </a:spcBef>
              <a:defRPr b="1" i="1">
                <a:solidFill>
                  <a:srgbClr val="15294A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0" algn="ctr">
              <a:spcBef>
                <a:spcPts val="0"/>
              </a:spcBef>
              <a:defRPr b="1" i="1">
                <a:solidFill>
                  <a:srgbClr val="15294A"/>
                </a:solidFill>
                <a:latin typeface="Georgia"/>
                <a:ea typeface="Georgia"/>
                <a:cs typeface="Georgia"/>
                <a:sym typeface="Georgia"/>
              </a:defRPr>
            </a:lvl5pPr>
          </a:lstStyle>
          <a:p>
            <a:pPr lvl="0">
              <a:defRPr sz="1800" b="0" i="0">
                <a:solidFill>
                  <a:srgbClr val="000000"/>
                </a:solidFill>
              </a:defRPr>
            </a:pPr>
            <a:r>
              <a:rPr sz="2000" b="1" i="1">
                <a:solidFill>
                  <a:srgbClr val="15294A"/>
                </a:solidFill>
              </a:rPr>
              <a:t>Body Level One</a:t>
            </a:r>
          </a:p>
          <a:p>
            <a:pPr lvl="1">
              <a:defRPr sz="1800" b="0" i="0">
                <a:solidFill>
                  <a:srgbClr val="000000"/>
                </a:solidFill>
              </a:defRPr>
            </a:pPr>
            <a:r>
              <a:rPr sz="2000" b="1" i="1">
                <a:solidFill>
                  <a:srgbClr val="15294A"/>
                </a:solidFill>
              </a:rPr>
              <a:t>Body Level Two</a:t>
            </a:r>
          </a:p>
          <a:p>
            <a:pPr lvl="2">
              <a:defRPr sz="1800" b="0" i="0">
                <a:solidFill>
                  <a:srgbClr val="000000"/>
                </a:solidFill>
              </a:defRPr>
            </a:pPr>
            <a:r>
              <a:rPr sz="2000" b="1" i="1">
                <a:solidFill>
                  <a:srgbClr val="15294A"/>
                </a:solidFill>
              </a:rPr>
              <a:t>Body Level Three</a:t>
            </a:r>
          </a:p>
          <a:p>
            <a:pPr lvl="3">
              <a:defRPr sz="1800" b="0" i="0">
                <a:solidFill>
                  <a:srgbClr val="000000"/>
                </a:solidFill>
              </a:defRPr>
            </a:pPr>
            <a:r>
              <a:rPr sz="2000" b="1" i="1">
                <a:solidFill>
                  <a:srgbClr val="15294A"/>
                </a:solidFill>
              </a:rPr>
              <a:t>Body Level Four</a:t>
            </a:r>
          </a:p>
          <a:p>
            <a:pPr lvl="4">
              <a:defRPr sz="1800" b="0" i="0">
                <a:solidFill>
                  <a:srgbClr val="000000"/>
                </a:solidFill>
              </a:defRPr>
            </a:pPr>
            <a:r>
              <a:rPr sz="2000" b="1" i="1">
                <a:solidFill>
                  <a:srgbClr val="15294A"/>
                </a:solidFill>
              </a:rPr>
              <a:t>Body Level Five</a:t>
            </a:r>
          </a:p>
        </p:txBody>
      </p:sp>
      <p:sp>
        <p:nvSpPr>
          <p:cNvPr id="22" name="Shape 22"/>
          <p:cNvSpPr/>
          <p:nvPr/>
        </p:nvSpPr>
        <p:spPr>
          <a:xfrm flipV="1">
            <a:off x="7035800" y="4876799"/>
            <a:ext cx="3800971" cy="2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lvl="0">
              <a:defRPr sz="2400"/>
            </a:pPr>
            <a:endParaRPr/>
          </a:p>
        </p:txBody>
      </p:sp>
      <p:sp>
        <p:nvSpPr>
          <p:cNvPr id="23" name="Shape 23"/>
          <p:cNvSpPr/>
          <p:nvPr/>
        </p:nvSpPr>
        <p:spPr>
          <a:xfrm flipV="1">
            <a:off x="2168029" y="4876799"/>
            <a:ext cx="3800972" cy="2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lvl="0">
              <a:defRPr sz="2400"/>
            </a:pPr>
            <a:endParaRPr/>
          </a:p>
        </p:txBody>
      </p:sp>
      <p:pic>
        <p:nvPicPr>
          <p:cNvPr id="2" name="Picture 1" descr="polaris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823" t="42823" r="46546" b="42823"/>
          <a:stretch/>
        </p:blipFill>
        <p:spPr>
          <a:xfrm>
            <a:off x="6210024" y="4577268"/>
            <a:ext cx="574169" cy="599064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40068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OC A">
    <p:bg>
      <p:bgPr>
        <a:solidFill>
          <a:srgbClr val="1529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stripes blue.pdf"/>
          <p:cNvPicPr/>
          <p:nvPr/>
        </p:nvPicPr>
        <p:blipFill>
          <a:blip r:embed="rId2">
            <a:extLst/>
          </a:blip>
          <a:srcRect l="29678" t="47098" r="29678" b="47098"/>
          <a:stretch>
            <a:fillRect/>
          </a:stretch>
        </p:blipFill>
        <p:spPr>
          <a:xfrm rot="16200000">
            <a:off x="7865014" y="4589060"/>
            <a:ext cx="9753584" cy="575497"/>
          </a:xfrm>
          <a:prstGeom prst="rect">
            <a:avLst/>
          </a:prstGeom>
          <a:ln w="12700">
            <a:miter lim="400000"/>
          </a:ln>
        </p:spPr>
      </p:pic>
      <p:sp>
        <p:nvSpPr>
          <p:cNvPr id="26" name="Shape 26"/>
          <p:cNvSpPr>
            <a:spLocks noGrp="1"/>
          </p:cNvSpPr>
          <p:nvPr>
            <p:ph type="body" idx="1"/>
          </p:nvPr>
        </p:nvSpPr>
        <p:spPr>
          <a:xfrm>
            <a:off x="5996830" y="1938436"/>
            <a:ext cx="5991248" cy="6948737"/>
          </a:xfrm>
          <a:prstGeom prst="rect">
            <a:avLst/>
          </a:prstGeom>
        </p:spPr>
        <p:txBody>
          <a:bodyPr/>
          <a:lstStyle>
            <a:lvl1pPr marL="444500" indent="-444500">
              <a:spcBef>
                <a:spcPts val="4200"/>
              </a:spcBef>
              <a:buClr>
                <a:srgbClr val="1DB3E0"/>
              </a:buClr>
              <a:buSzPct val="75000"/>
              <a:buChar char="•"/>
              <a:defRPr sz="3600" cap="all">
                <a:solidFill>
                  <a:srgbClr val="FFFFFF"/>
                </a:solidFill>
              </a:defRPr>
            </a:lvl1pPr>
            <a:lvl2pPr marL="444500" indent="-444500">
              <a:spcBef>
                <a:spcPts val="4200"/>
              </a:spcBef>
              <a:buClr>
                <a:srgbClr val="1DB3E0"/>
              </a:buClr>
              <a:buSzPct val="75000"/>
              <a:buChar char="•"/>
              <a:defRPr sz="3600" cap="all">
                <a:solidFill>
                  <a:srgbClr val="FFFFFF"/>
                </a:solidFill>
              </a:defRPr>
            </a:lvl2pPr>
            <a:lvl3pPr marL="444500" indent="-444500">
              <a:spcBef>
                <a:spcPts val="4200"/>
              </a:spcBef>
              <a:buClr>
                <a:srgbClr val="1DB3E0"/>
              </a:buClr>
              <a:buSzPct val="75000"/>
              <a:buChar char="•"/>
              <a:defRPr sz="3600" cap="all">
                <a:solidFill>
                  <a:srgbClr val="FFFFFF"/>
                </a:solidFill>
              </a:defRPr>
            </a:lvl3pPr>
            <a:lvl4pPr marL="444500" indent="-444500">
              <a:spcBef>
                <a:spcPts val="4200"/>
              </a:spcBef>
              <a:buClr>
                <a:srgbClr val="1DB3E0"/>
              </a:buClr>
              <a:buSzPct val="75000"/>
              <a:buChar char="•"/>
              <a:defRPr sz="3600" cap="all">
                <a:solidFill>
                  <a:srgbClr val="FFFFFF"/>
                </a:solidFill>
              </a:defRPr>
            </a:lvl4pPr>
            <a:lvl5pPr marL="444500" indent="-444500">
              <a:spcBef>
                <a:spcPts val="4200"/>
              </a:spcBef>
              <a:buClr>
                <a:srgbClr val="1DB3E0"/>
              </a:buClr>
              <a:buSzPct val="75000"/>
              <a:buChar char="•"/>
              <a:defRPr sz="3600" cap="all">
                <a:solidFill>
                  <a:srgbClr val="FFFFFF"/>
                </a:solidFill>
              </a:defRPr>
            </a:lvl5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3600" cap="all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 cap="none">
                <a:solidFill>
                  <a:srgbClr val="000000"/>
                </a:solidFill>
              </a:defRPr>
            </a:pPr>
            <a:r>
              <a:rPr sz="3600" cap="all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 cap="none">
                <a:solidFill>
                  <a:srgbClr val="000000"/>
                </a:solidFill>
              </a:defRPr>
            </a:pPr>
            <a:r>
              <a:rPr sz="3600" cap="all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 cap="none">
                <a:solidFill>
                  <a:srgbClr val="000000"/>
                </a:solidFill>
              </a:defRPr>
            </a:pPr>
            <a:r>
              <a:rPr sz="3600" cap="all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 cap="none">
                <a:solidFill>
                  <a:srgbClr val="000000"/>
                </a:solidFill>
              </a:defRPr>
            </a:pPr>
            <a:r>
              <a:rPr sz="3600" cap="all">
                <a:solidFill>
                  <a:srgbClr val="FFFFFF"/>
                </a:solidFill>
              </a:rPr>
              <a:t>Body Level Five</a:t>
            </a:r>
          </a:p>
        </p:txBody>
      </p:sp>
      <p:sp>
        <p:nvSpPr>
          <p:cNvPr id="27" name="Shape 27"/>
          <p:cNvSpPr/>
          <p:nvPr/>
        </p:nvSpPr>
        <p:spPr>
          <a:xfrm>
            <a:off x="5996830" y="812799"/>
            <a:ext cx="4079827" cy="685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>
              <a:spcBef>
                <a:spcPts val="4200"/>
              </a:spcBef>
              <a:defRPr sz="4000" i="1">
                <a:solidFill>
                  <a:srgbClr val="1DB3E0"/>
                </a:solidFill>
                <a:latin typeface="Georgia"/>
                <a:ea typeface="Georgia"/>
                <a:cs typeface="Georgia"/>
                <a:sym typeface="Georgia"/>
              </a:defRPr>
            </a:lvl1pPr>
          </a:lstStyle>
          <a:p>
            <a:pPr lvl="0">
              <a:defRPr sz="1800" i="0">
                <a:solidFill>
                  <a:srgbClr val="000000"/>
                </a:solidFill>
              </a:defRPr>
            </a:pPr>
            <a:r>
              <a:rPr sz="4000" i="1">
                <a:solidFill>
                  <a:srgbClr val="1DB3E0"/>
                </a:solidFill>
              </a:rPr>
              <a:t>Table of Contents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5576888" cy="9753600"/>
          </a:xfrm>
        </p:spPr>
        <p:txBody>
          <a:bodyPr vert="horz"/>
          <a:lstStyle/>
          <a:p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OC B">
    <p:bg>
      <p:bgPr>
        <a:solidFill>
          <a:srgbClr val="1529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>
            <a:spLocks noGrp="1"/>
          </p:cNvSpPr>
          <p:nvPr>
            <p:ph type="title"/>
          </p:nvPr>
        </p:nvSpPr>
        <p:spPr>
          <a:xfrm>
            <a:off x="812799" y="1026715"/>
            <a:ext cx="11379201" cy="75808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30" name="Shape 30"/>
          <p:cNvSpPr>
            <a:spLocks noGrp="1"/>
          </p:cNvSpPr>
          <p:nvPr>
            <p:ph type="body" idx="1"/>
          </p:nvPr>
        </p:nvSpPr>
        <p:spPr>
          <a:xfrm>
            <a:off x="812800" y="2762250"/>
            <a:ext cx="11379200" cy="6286500"/>
          </a:xfrm>
          <a:prstGeom prst="rect">
            <a:avLst/>
          </a:prstGeom>
        </p:spPr>
        <p:txBody>
          <a:bodyPr/>
          <a:lstStyle>
            <a:lvl1pPr>
              <a:spcBef>
                <a:spcPts val="4200"/>
              </a:spcBef>
              <a:defRPr sz="3600" cap="all">
                <a:solidFill>
                  <a:srgbClr val="FFFFFF"/>
                </a:solidFill>
              </a:defRPr>
            </a:lvl1pPr>
            <a:lvl2pPr indent="0">
              <a:spcBef>
                <a:spcPts val="4200"/>
              </a:spcBef>
              <a:defRPr sz="3600" cap="all">
                <a:solidFill>
                  <a:srgbClr val="FFFFFF"/>
                </a:solidFill>
              </a:defRPr>
            </a:lvl2pPr>
            <a:lvl3pPr indent="0">
              <a:spcBef>
                <a:spcPts val="4200"/>
              </a:spcBef>
              <a:defRPr sz="3600" cap="all">
                <a:solidFill>
                  <a:srgbClr val="FFFFFF"/>
                </a:solidFill>
              </a:defRPr>
            </a:lvl3pPr>
            <a:lvl4pPr indent="0">
              <a:spcBef>
                <a:spcPts val="4200"/>
              </a:spcBef>
              <a:defRPr sz="3600" cap="all">
                <a:solidFill>
                  <a:srgbClr val="FFFFFF"/>
                </a:solidFill>
              </a:defRPr>
            </a:lvl4pPr>
            <a:lvl5pPr indent="0">
              <a:spcBef>
                <a:spcPts val="4200"/>
              </a:spcBef>
              <a:defRPr sz="3600" cap="all">
                <a:solidFill>
                  <a:srgbClr val="FFFFFF"/>
                </a:solidFill>
              </a:defRPr>
            </a:lvl5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3600" cap="all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 cap="none">
                <a:solidFill>
                  <a:srgbClr val="000000"/>
                </a:solidFill>
              </a:defRPr>
            </a:pPr>
            <a:r>
              <a:rPr sz="3600" cap="all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 cap="none">
                <a:solidFill>
                  <a:srgbClr val="000000"/>
                </a:solidFill>
              </a:defRPr>
            </a:pPr>
            <a:r>
              <a:rPr sz="3600" cap="all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 cap="none">
                <a:solidFill>
                  <a:srgbClr val="000000"/>
                </a:solidFill>
              </a:defRPr>
            </a:pPr>
            <a:r>
              <a:rPr sz="3600" cap="all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 cap="none">
                <a:solidFill>
                  <a:srgbClr val="000000"/>
                </a:solidFill>
              </a:defRPr>
            </a:pPr>
            <a:r>
              <a:rPr sz="3600" cap="all">
                <a:solidFill>
                  <a:srgbClr val="FFFFFF"/>
                </a:solidFill>
              </a:rPr>
              <a:t>Body Level Five</a:t>
            </a:r>
          </a:p>
        </p:txBody>
      </p:sp>
      <p:pic>
        <p:nvPicPr>
          <p:cNvPr id="31" name="stripes blue.ai"/>
          <p:cNvPicPr/>
          <p:nvPr/>
        </p:nvPicPr>
        <p:blipFill>
          <a:blip r:embed="rId2">
            <a:extLst/>
          </a:blip>
          <a:srcRect l="29678" t="46841" r="22935" b="47354"/>
          <a:stretch>
            <a:fillRect/>
          </a:stretch>
        </p:blipFill>
        <p:spPr>
          <a:xfrm>
            <a:off x="816514" y="1966738"/>
            <a:ext cx="11371772" cy="575498"/>
          </a:xfrm>
          <a:prstGeom prst="rect">
            <a:avLst/>
          </a:prstGeom>
          <a:ln w="12700">
            <a:miter lim="400000"/>
          </a:ln>
        </p:spPr>
      </p:pic>
      <p:sp>
        <p:nvSpPr>
          <p:cNvPr id="32" name="Shape 32"/>
          <p:cNvSpPr/>
          <p:nvPr/>
        </p:nvSpPr>
        <p:spPr>
          <a:xfrm>
            <a:off x="812800" y="3600846"/>
            <a:ext cx="11404495" cy="1"/>
          </a:xfrm>
          <a:prstGeom prst="line">
            <a:avLst/>
          </a:prstGeom>
          <a:ln w="25400">
            <a:solidFill>
              <a:srgbClr val="1DB3E0"/>
            </a:solidFill>
            <a:miter lim="400000"/>
          </a:ln>
        </p:spPr>
        <p:txBody>
          <a:bodyPr lIns="0" tIns="0" rIns="0" bIns="0" anchor="ctr"/>
          <a:lstStyle/>
          <a:p>
            <a:pPr lvl="0">
              <a:defRPr sz="2400"/>
            </a:pPr>
            <a:endParaRPr/>
          </a:p>
        </p:txBody>
      </p:sp>
      <p:sp>
        <p:nvSpPr>
          <p:cNvPr id="33" name="Shape 33"/>
          <p:cNvSpPr/>
          <p:nvPr/>
        </p:nvSpPr>
        <p:spPr>
          <a:xfrm>
            <a:off x="812800" y="4671956"/>
            <a:ext cx="11404495" cy="1"/>
          </a:xfrm>
          <a:prstGeom prst="line">
            <a:avLst/>
          </a:prstGeom>
          <a:ln w="25400">
            <a:solidFill>
              <a:srgbClr val="1DB3E0"/>
            </a:solidFill>
            <a:miter lim="400000"/>
          </a:ln>
        </p:spPr>
        <p:txBody>
          <a:bodyPr lIns="0" tIns="0" rIns="0" bIns="0" anchor="ctr"/>
          <a:lstStyle/>
          <a:p>
            <a:pPr lvl="0">
              <a:defRPr sz="2400"/>
            </a:pPr>
            <a:endParaRPr/>
          </a:p>
        </p:txBody>
      </p:sp>
      <p:sp>
        <p:nvSpPr>
          <p:cNvPr id="34" name="Shape 34"/>
          <p:cNvSpPr/>
          <p:nvPr/>
        </p:nvSpPr>
        <p:spPr>
          <a:xfrm>
            <a:off x="812800" y="5743066"/>
            <a:ext cx="11404495" cy="1"/>
          </a:xfrm>
          <a:prstGeom prst="line">
            <a:avLst/>
          </a:prstGeom>
          <a:ln w="25400">
            <a:solidFill>
              <a:srgbClr val="1DB3E0"/>
            </a:solidFill>
            <a:miter lim="400000"/>
          </a:ln>
        </p:spPr>
        <p:txBody>
          <a:bodyPr lIns="0" tIns="0" rIns="0" bIns="0" anchor="ctr"/>
          <a:lstStyle/>
          <a:p>
            <a:pPr lvl="0">
              <a:defRPr sz="2400"/>
            </a:pPr>
            <a:endParaRPr/>
          </a:p>
        </p:txBody>
      </p:sp>
      <p:sp>
        <p:nvSpPr>
          <p:cNvPr id="35" name="Shape 35"/>
          <p:cNvSpPr/>
          <p:nvPr/>
        </p:nvSpPr>
        <p:spPr>
          <a:xfrm>
            <a:off x="812800" y="6814176"/>
            <a:ext cx="11404495" cy="1"/>
          </a:xfrm>
          <a:prstGeom prst="line">
            <a:avLst/>
          </a:prstGeom>
          <a:ln w="25400">
            <a:solidFill>
              <a:srgbClr val="1DB3E0"/>
            </a:solidFill>
            <a:miter lim="400000"/>
          </a:ln>
        </p:spPr>
        <p:txBody>
          <a:bodyPr lIns="0" tIns="0" rIns="0" bIns="0" anchor="ctr"/>
          <a:lstStyle/>
          <a:p>
            <a:pPr lvl="0">
              <a:defRPr sz="2400"/>
            </a:pPr>
            <a:endParaRPr/>
          </a:p>
        </p:txBody>
      </p:sp>
      <p:sp>
        <p:nvSpPr>
          <p:cNvPr id="36" name="Shape 36"/>
          <p:cNvSpPr/>
          <p:nvPr/>
        </p:nvSpPr>
        <p:spPr>
          <a:xfrm>
            <a:off x="812800" y="7885286"/>
            <a:ext cx="11404495" cy="1"/>
          </a:xfrm>
          <a:prstGeom prst="line">
            <a:avLst/>
          </a:prstGeom>
          <a:ln w="25400">
            <a:solidFill>
              <a:srgbClr val="1DB3E0"/>
            </a:solidFill>
            <a:miter lim="400000"/>
          </a:ln>
        </p:spPr>
        <p:txBody>
          <a:bodyPr lIns="0" tIns="0" rIns="0" bIns="0" anchor="ctr"/>
          <a:lstStyle/>
          <a:p>
            <a:pPr lvl="0">
              <a:defRPr sz="2400"/>
            </a:pPr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Divider Blue">
    <p:bg>
      <p:bgPr>
        <a:solidFill>
          <a:srgbClr val="00B2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 lIns="50800" tIns="50800" rIns="50800" bIns="50800">
            <a:noAutofit/>
          </a:bodyPr>
          <a:lstStyle>
            <a:lvl1pPr algn="ctr">
              <a:defRPr sz="8000" cap="all">
                <a:solidFill>
                  <a:srgbClr val="FFFFFF"/>
                </a:solidFill>
                <a:latin typeface="+mj-lt"/>
                <a:ea typeface="+mj-ea"/>
                <a:cs typeface="+mj-cs"/>
                <a:sym typeface="Trebuchet MS"/>
              </a:defRPr>
            </a:lvl1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8000" cap="all">
                <a:solidFill>
                  <a:srgbClr val="FFFFFF"/>
                </a:solidFill>
              </a:rPr>
              <a:t>Title Text</a:t>
            </a:r>
          </a:p>
        </p:txBody>
      </p:sp>
      <p:pic>
        <p:nvPicPr>
          <p:cNvPr id="5" name="Picture 4" descr="WIDE navy stripe bar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58" t="49207" r="29923" b="49207"/>
          <a:stretch/>
        </p:blipFill>
        <p:spPr>
          <a:xfrm flipV="1">
            <a:off x="812801" y="751231"/>
            <a:ext cx="11400834" cy="143588"/>
          </a:xfrm>
          <a:prstGeom prst="rect">
            <a:avLst/>
          </a:prstGeom>
        </p:spPr>
      </p:pic>
      <p:pic>
        <p:nvPicPr>
          <p:cNvPr id="8" name="Picture 7" descr="WIDE navy stripe bar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58" t="49207" r="29923" b="49207"/>
          <a:stretch/>
        </p:blipFill>
        <p:spPr>
          <a:xfrm flipV="1">
            <a:off x="812801" y="8836276"/>
            <a:ext cx="11400834" cy="143588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Divider Blue Stripes">
    <p:bg>
      <p:bgPr>
        <a:solidFill>
          <a:srgbClr val="00B2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Divider_stripes.pdf"/>
          <p:cNvPicPr/>
          <p:nvPr/>
        </p:nvPicPr>
        <p:blipFill>
          <a:blip r:embed="rId2">
            <a:extLst/>
          </a:blip>
          <a:srcRect l="10808" t="15288" r="10808" b="15288"/>
          <a:stretch>
            <a:fillRect/>
          </a:stretch>
        </p:blipFill>
        <p:spPr>
          <a:xfrm>
            <a:off x="813352" y="1173730"/>
            <a:ext cx="11378096" cy="7787139"/>
          </a:xfrm>
          <a:prstGeom prst="rect">
            <a:avLst/>
          </a:prstGeom>
          <a:ln w="12700">
            <a:miter lim="400000"/>
          </a:ln>
        </p:spPr>
      </p:pic>
      <p:sp>
        <p:nvSpPr>
          <p:cNvPr id="43" name="Shape 43"/>
          <p:cNvSpPr>
            <a:spLocks noGrp="1"/>
          </p:cNvSpPr>
          <p:nvPr>
            <p:ph type="title"/>
          </p:nvPr>
        </p:nvSpPr>
        <p:spPr>
          <a:xfrm>
            <a:off x="2601416" y="4082653"/>
            <a:ext cx="7801968" cy="1588294"/>
          </a:xfrm>
          <a:prstGeom prst="rect">
            <a:avLst/>
          </a:prstGeom>
          <a:solidFill>
            <a:srgbClr val="1DB3E0"/>
          </a:solidFill>
        </p:spPr>
        <p:txBody>
          <a:bodyPr>
            <a:noAutofit/>
          </a:bodyPr>
          <a:lstStyle>
            <a:lvl1pPr algn="ctr">
              <a:defRPr sz="8000" cap="all">
                <a:solidFill>
                  <a:srgbClr val="FFFFFF"/>
                </a:solidFill>
                <a:latin typeface="+mj-lt"/>
                <a:ea typeface="+mj-ea"/>
                <a:cs typeface="+mj-cs"/>
                <a:sym typeface="Trebuchet MS"/>
              </a:defRPr>
            </a:lvl1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8000" cap="all">
                <a:solidFill>
                  <a:srgbClr val="FFFFFF"/>
                </a:solidFill>
              </a:rPr>
              <a:t>Title Text</a:t>
            </a:r>
          </a:p>
        </p:txBody>
      </p:sp>
      <p:pic>
        <p:nvPicPr>
          <p:cNvPr id="5" name="Picture 4" descr="WIDE navy stripe bar.ai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58" t="49207" r="29923" b="49207"/>
          <a:stretch/>
        </p:blipFill>
        <p:spPr>
          <a:xfrm flipV="1">
            <a:off x="812801" y="751231"/>
            <a:ext cx="11400834" cy="143588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Divider Photo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3004800" cy="9753600"/>
          </a:xfrm>
        </p:spPr>
        <p:txBody>
          <a:bodyPr vert="horz"/>
          <a:lstStyle/>
          <a:p>
            <a:endParaRPr lang="en-US"/>
          </a:p>
        </p:txBody>
      </p:sp>
      <p:sp>
        <p:nvSpPr>
          <p:cNvPr id="48" name="Shape 48"/>
          <p:cNvSpPr>
            <a:spLocks noGrp="1"/>
          </p:cNvSpPr>
          <p:nvPr>
            <p:ph type="title"/>
          </p:nvPr>
        </p:nvSpPr>
        <p:spPr>
          <a:xfrm>
            <a:off x="867320" y="3225800"/>
            <a:ext cx="11270160" cy="3302000"/>
          </a:xfrm>
          <a:prstGeom prst="rect">
            <a:avLst/>
          </a:prstGeom>
        </p:spPr>
        <p:txBody>
          <a:bodyPr lIns="50800" tIns="50800" rIns="50800" bIns="50800">
            <a:noAutofit/>
          </a:bodyPr>
          <a:lstStyle>
            <a:lvl1pPr algn="ctr">
              <a:defRPr sz="8000" cap="all">
                <a:solidFill>
                  <a:srgbClr val="FFFFFF"/>
                </a:solidFill>
                <a:latin typeface="+mj-lt"/>
                <a:ea typeface="+mj-ea"/>
                <a:cs typeface="+mj-cs"/>
                <a:sym typeface="Trebuchet MS"/>
              </a:defRPr>
            </a:lvl1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8000" cap="all">
                <a:solidFill>
                  <a:srgbClr val="FFFFFF"/>
                </a:solidFill>
              </a:rPr>
              <a:t>Title Text</a:t>
            </a:r>
          </a:p>
        </p:txBody>
      </p:sp>
      <p:pic>
        <p:nvPicPr>
          <p:cNvPr id="5" name="Picture 4" descr="WIDE white stripe bar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8" t="49207" r="30011" b="49207"/>
          <a:stretch/>
        </p:blipFill>
        <p:spPr>
          <a:xfrm flipV="1">
            <a:off x="848370" y="751231"/>
            <a:ext cx="11365266" cy="143588"/>
          </a:xfrm>
          <a:prstGeom prst="rect">
            <a:avLst/>
          </a:prstGeom>
        </p:spPr>
      </p:pic>
      <p:pic>
        <p:nvPicPr>
          <p:cNvPr id="7" name="Picture 6" descr="WIDE white stripe bar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8" t="49207" r="30011" b="49207"/>
          <a:stretch/>
        </p:blipFill>
        <p:spPr>
          <a:xfrm flipV="1">
            <a:off x="848370" y="8836276"/>
            <a:ext cx="11365266" cy="143588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hape 5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14284B"/>
                </a:solidFill>
              </a:rPr>
              <a:t>Title Text</a:t>
            </a:r>
          </a:p>
        </p:txBody>
      </p:sp>
      <p:graphicFrame>
        <p:nvGraphicFramePr>
          <p:cNvPr id="53" name="Chart 53"/>
          <p:cNvGraphicFramePr/>
          <p:nvPr/>
        </p:nvGraphicFramePr>
        <p:xfrm>
          <a:off x="879668" y="2668344"/>
          <a:ext cx="11245464" cy="60639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e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14284B"/>
                </a:solidFill>
              </a:rPr>
              <a:t>Title Text</a:t>
            </a:r>
          </a:p>
        </p:txBody>
      </p:sp>
      <p:graphicFrame>
        <p:nvGraphicFramePr>
          <p:cNvPr id="56" name="Chart 56"/>
          <p:cNvGraphicFramePr/>
          <p:nvPr/>
        </p:nvGraphicFramePr>
        <p:xfrm>
          <a:off x="763908" y="2599649"/>
          <a:ext cx="8554201" cy="56368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Line &amp; Bullets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>
            <a:spLocks noGrp="1"/>
          </p:cNvSpPr>
          <p:nvPr>
            <p:ph type="body" idx="1"/>
          </p:nvPr>
        </p:nvSpPr>
        <p:spPr>
          <a:xfrm>
            <a:off x="5005135" y="2545705"/>
            <a:ext cx="7163007" cy="6040785"/>
          </a:xfrm>
          <a:prstGeom prst="rect">
            <a:avLst/>
          </a:prstGeom>
        </p:spPr>
        <p:txBody>
          <a:bodyPr lIns="50800" tIns="50800" rIns="50800" bIns="50800" anchor="ctr">
            <a:noAutofit/>
          </a:bodyPr>
          <a:lstStyle>
            <a:lvl2pPr marL="635000" indent="-254000">
              <a:buSzPct val="75000"/>
              <a:buChar char="•"/>
            </a:lvl2pPr>
            <a:lvl3pPr marL="1016000" indent="-254000">
              <a:buSzPct val="75000"/>
              <a:buChar char="•"/>
            </a:lvl3pPr>
            <a:lvl4pPr marL="1397000" indent="-254000">
              <a:buSzPct val="75000"/>
              <a:buChar char="•"/>
            </a:lvl4pPr>
            <a:lvl5pPr marL="1778000" indent="-254000">
              <a:buSzPct val="75000"/>
              <a:buChar char="•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Five</a:t>
            </a:r>
          </a:p>
        </p:txBody>
      </p:sp>
      <p:sp>
        <p:nvSpPr>
          <p:cNvPr id="63" name="Shape 63"/>
          <p:cNvSpPr/>
          <p:nvPr/>
        </p:nvSpPr>
        <p:spPr>
          <a:xfrm flipV="1">
            <a:off x="4582242" y="2545705"/>
            <a:ext cx="1" cy="6040785"/>
          </a:xfrm>
          <a:prstGeom prst="line">
            <a:avLst/>
          </a:prstGeom>
          <a:ln w="25400">
            <a:solidFill>
              <a:srgbClr val="E6E7E8"/>
            </a:solidFill>
            <a:miter lim="400000"/>
          </a:ln>
        </p:spPr>
        <p:txBody>
          <a:bodyPr lIns="0" tIns="0" rIns="0" bIns="0" anchor="ctr"/>
          <a:lstStyle/>
          <a:p>
            <a:pPr lvl="0">
              <a:defRPr sz="2400"/>
            </a:pPr>
            <a:endParaRPr/>
          </a:p>
        </p:txBody>
      </p:sp>
      <p:sp>
        <p:nvSpPr>
          <p:cNvPr id="64" name="Shape 64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14284B"/>
                </a:solidFill>
              </a:rPr>
              <a:t>Title Text</a:t>
            </a:r>
          </a:p>
        </p:txBody>
      </p:sp>
      <p:sp>
        <p:nvSpPr>
          <p:cNvPr id="65" name="Shape 65"/>
          <p:cNvSpPr/>
          <p:nvPr/>
        </p:nvSpPr>
        <p:spPr>
          <a:xfrm flipV="1">
            <a:off x="816460" y="1848246"/>
            <a:ext cx="11397174" cy="1"/>
          </a:xfrm>
          <a:prstGeom prst="line">
            <a:avLst/>
          </a:prstGeom>
          <a:ln w="12700">
            <a:solidFill>
              <a:srgbClr val="14284B"/>
            </a:solidFill>
            <a:miter lim="400000"/>
          </a:ln>
        </p:spPr>
        <p:txBody>
          <a:bodyPr lIns="0" tIns="0" rIns="0" bIns="0" anchor="ctr"/>
          <a:lstStyle/>
          <a:p>
            <a:pPr lvl="0">
              <a:defRPr sz="2400"/>
            </a:pPr>
            <a:endParaRPr/>
          </a:p>
        </p:txBody>
      </p:sp>
      <p:pic>
        <p:nvPicPr>
          <p:cNvPr id="7" name="Picture 6" descr="WIDE navy stripe bar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58" t="49207" r="29923" b="49207"/>
          <a:stretch/>
        </p:blipFill>
        <p:spPr>
          <a:xfrm flipV="1">
            <a:off x="812801" y="751231"/>
            <a:ext cx="11400834" cy="143588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816460" y="2546350"/>
            <a:ext cx="3364126" cy="6040438"/>
          </a:xfrm>
        </p:spPr>
        <p:txBody>
          <a:bodyPr vert="horz"/>
          <a:lstStyle/>
          <a:p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OpenQuotes.pdf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614993" y="2694389"/>
            <a:ext cx="744033" cy="640695"/>
          </a:xfrm>
          <a:prstGeom prst="rect">
            <a:avLst/>
          </a:prstGeom>
          <a:ln w="12700">
            <a:miter lim="400000"/>
          </a:ln>
        </p:spPr>
      </p:pic>
      <p:sp>
        <p:nvSpPr>
          <p:cNvPr id="69" name="Shape 69"/>
          <p:cNvSpPr>
            <a:spLocks noGrp="1"/>
          </p:cNvSpPr>
          <p:nvPr>
            <p:ph type="body" idx="1"/>
          </p:nvPr>
        </p:nvSpPr>
        <p:spPr>
          <a:xfrm>
            <a:off x="2782635" y="2668344"/>
            <a:ext cx="8627773" cy="6083152"/>
          </a:xfrm>
          <a:prstGeom prst="rect">
            <a:avLst/>
          </a:prstGeom>
        </p:spPr>
        <p:txBody>
          <a:bodyPr/>
          <a:lstStyle>
            <a:lvl1pPr>
              <a:lnSpc>
                <a:spcPct val="120000"/>
              </a:lnSpc>
              <a:defRPr sz="2600" i="1">
                <a:solidFill>
                  <a:srgbClr val="162A49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marL="635000" indent="-254000">
              <a:lnSpc>
                <a:spcPct val="120000"/>
              </a:lnSpc>
              <a:buSzPct val="75000"/>
              <a:buChar char="•"/>
              <a:defRPr sz="2600" i="1">
                <a:solidFill>
                  <a:srgbClr val="162A49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marL="1016000" indent="-254000">
              <a:lnSpc>
                <a:spcPct val="120000"/>
              </a:lnSpc>
              <a:buSzPct val="75000"/>
              <a:buChar char="•"/>
              <a:defRPr sz="2600" i="1">
                <a:solidFill>
                  <a:srgbClr val="162A49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marL="1397000" indent="-254000">
              <a:lnSpc>
                <a:spcPct val="120000"/>
              </a:lnSpc>
              <a:buSzPct val="75000"/>
              <a:buChar char="•"/>
              <a:defRPr sz="2600" i="1">
                <a:solidFill>
                  <a:srgbClr val="162A49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marL="1778000" indent="-254000">
              <a:lnSpc>
                <a:spcPct val="120000"/>
              </a:lnSpc>
              <a:buSzPct val="75000"/>
              <a:buChar char="•"/>
              <a:defRPr sz="2600" i="1">
                <a:solidFill>
                  <a:srgbClr val="162A49"/>
                </a:solidFill>
                <a:latin typeface="Georgia"/>
                <a:ea typeface="Georgia"/>
                <a:cs typeface="Georgia"/>
                <a:sym typeface="Georgia"/>
              </a:defRPr>
            </a:lvl5pPr>
          </a:lstStyle>
          <a:p>
            <a:pPr lvl="0">
              <a:defRPr sz="1800" i="0">
                <a:solidFill>
                  <a:srgbClr val="000000"/>
                </a:solidFill>
              </a:defRPr>
            </a:pPr>
            <a:r>
              <a:rPr sz="2600" i="1">
                <a:solidFill>
                  <a:srgbClr val="162A49"/>
                </a:solidFill>
              </a:rPr>
              <a:t>Body Level One</a:t>
            </a:r>
          </a:p>
          <a:p>
            <a:pPr lvl="1">
              <a:defRPr sz="1800" i="0">
                <a:solidFill>
                  <a:srgbClr val="000000"/>
                </a:solidFill>
              </a:defRPr>
            </a:pPr>
            <a:r>
              <a:rPr sz="2600" i="1">
                <a:solidFill>
                  <a:srgbClr val="162A49"/>
                </a:solidFill>
              </a:rPr>
              <a:t>Body Level Two</a:t>
            </a:r>
          </a:p>
          <a:p>
            <a:pPr lvl="2">
              <a:defRPr sz="1800" i="0">
                <a:solidFill>
                  <a:srgbClr val="000000"/>
                </a:solidFill>
              </a:defRPr>
            </a:pPr>
            <a:r>
              <a:rPr sz="2600" i="1">
                <a:solidFill>
                  <a:srgbClr val="162A49"/>
                </a:solidFill>
              </a:rPr>
              <a:t>Body Level Three</a:t>
            </a:r>
          </a:p>
          <a:p>
            <a:pPr lvl="3">
              <a:defRPr sz="1800" i="0">
                <a:solidFill>
                  <a:srgbClr val="000000"/>
                </a:solidFill>
              </a:defRPr>
            </a:pPr>
            <a:r>
              <a:rPr sz="2600" i="1">
                <a:solidFill>
                  <a:srgbClr val="162A49"/>
                </a:solidFill>
              </a:rPr>
              <a:t>Body Level Four</a:t>
            </a:r>
          </a:p>
          <a:p>
            <a:pPr lvl="4">
              <a:defRPr sz="1800" i="0">
                <a:solidFill>
                  <a:srgbClr val="000000"/>
                </a:solidFill>
              </a:defRPr>
            </a:pPr>
            <a:r>
              <a:rPr sz="2600" i="1">
                <a:solidFill>
                  <a:srgbClr val="162A49"/>
                </a:solidFill>
              </a:rPr>
              <a:t>Body Level Five</a:t>
            </a:r>
          </a:p>
        </p:txBody>
      </p:sp>
      <p:sp>
        <p:nvSpPr>
          <p:cNvPr id="70" name="Shape 70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14284B"/>
                </a:solidFill>
              </a:rPr>
              <a:t>Title Text</a:t>
            </a:r>
          </a:p>
        </p:txBody>
      </p:sp>
      <p:sp>
        <p:nvSpPr>
          <p:cNvPr id="71" name="Shape 71"/>
          <p:cNvSpPr/>
          <p:nvPr/>
        </p:nvSpPr>
        <p:spPr>
          <a:xfrm flipV="1">
            <a:off x="816460" y="1848246"/>
            <a:ext cx="11397174" cy="1"/>
          </a:xfrm>
          <a:prstGeom prst="line">
            <a:avLst/>
          </a:prstGeom>
          <a:ln w="12700">
            <a:solidFill>
              <a:srgbClr val="14284B"/>
            </a:solidFill>
            <a:miter lim="400000"/>
          </a:ln>
        </p:spPr>
        <p:txBody>
          <a:bodyPr lIns="0" tIns="0" rIns="0" bIns="0" anchor="ctr"/>
          <a:lstStyle/>
          <a:p>
            <a:pPr lvl="0">
              <a:defRPr sz="2400"/>
            </a:pPr>
            <a:endParaRPr/>
          </a:p>
        </p:txBody>
      </p:sp>
      <p:pic>
        <p:nvPicPr>
          <p:cNvPr id="7" name="Picture 6" descr="WIDE navy stripe bar.ai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58" t="49207" r="29923" b="49207"/>
          <a:stretch/>
        </p:blipFill>
        <p:spPr>
          <a:xfrm flipV="1">
            <a:off x="812801" y="751231"/>
            <a:ext cx="11400834" cy="143588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Emphasis Cop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stripes gray.pdf"/>
          <p:cNvPicPr/>
          <p:nvPr/>
        </p:nvPicPr>
        <p:blipFill>
          <a:blip r:embed="rId2">
            <a:extLst/>
          </a:blip>
          <a:srcRect l="8863" t="11997" r="12856" b="26768"/>
          <a:stretch>
            <a:fillRect/>
          </a:stretch>
        </p:blipFill>
        <p:spPr>
          <a:xfrm>
            <a:off x="806354" y="1945277"/>
            <a:ext cx="11391915" cy="6885955"/>
          </a:xfrm>
          <a:prstGeom prst="rect">
            <a:avLst/>
          </a:prstGeom>
          <a:ln w="12700">
            <a:miter lim="400000"/>
          </a:ln>
        </p:spPr>
      </p:pic>
      <p:sp>
        <p:nvSpPr>
          <p:cNvPr id="74" name="Shape 74"/>
          <p:cNvSpPr>
            <a:spLocks noGrp="1"/>
          </p:cNvSpPr>
          <p:nvPr>
            <p:ph type="body" idx="1"/>
          </p:nvPr>
        </p:nvSpPr>
        <p:spPr>
          <a:xfrm>
            <a:off x="2517930" y="4540150"/>
            <a:ext cx="7968940" cy="1244800"/>
          </a:xfrm>
          <a:prstGeom prst="rect">
            <a:avLst/>
          </a:prstGeom>
          <a:solidFill>
            <a:srgbClr val="FFFFFF"/>
          </a:solidFill>
        </p:spPr>
        <p:txBody>
          <a:bodyPr anchor="ctr">
            <a:noAutofit/>
          </a:bodyPr>
          <a:lstStyle>
            <a:lvl1pPr algn="ctr">
              <a:spcBef>
                <a:spcPts val="4200"/>
              </a:spcBef>
              <a:defRPr sz="6000" cap="all">
                <a:solidFill>
                  <a:srgbClr val="14284B"/>
                </a:solidFill>
              </a:defRPr>
            </a:lvl1pPr>
            <a:lvl2pPr indent="0" algn="ctr">
              <a:spcBef>
                <a:spcPts val="4200"/>
              </a:spcBef>
              <a:defRPr sz="3600">
                <a:solidFill>
                  <a:srgbClr val="14284B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indent="0" algn="ctr">
              <a:spcBef>
                <a:spcPts val="4200"/>
              </a:spcBef>
              <a:defRPr sz="3600">
                <a:solidFill>
                  <a:srgbClr val="14284B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indent="0" algn="ctr">
              <a:spcBef>
                <a:spcPts val="4200"/>
              </a:spcBef>
              <a:defRPr sz="3600">
                <a:solidFill>
                  <a:srgbClr val="14284B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indent="0" algn="ctr">
              <a:spcBef>
                <a:spcPts val="4200"/>
              </a:spcBef>
              <a:defRPr sz="3600">
                <a:solidFill>
                  <a:srgbClr val="14284B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6000" cap="all">
                <a:solidFill>
                  <a:srgbClr val="14284B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14284B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14284B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14284B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14284B"/>
                </a:solidFill>
              </a:rPr>
              <a:t>Body Level Five</a:t>
            </a:r>
          </a:p>
        </p:txBody>
      </p:sp>
      <p:sp>
        <p:nvSpPr>
          <p:cNvPr id="76" name="Shape 7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14284B"/>
                </a:solidFill>
              </a:rPr>
              <a:t>Title Text</a:t>
            </a:r>
          </a:p>
        </p:txBody>
      </p:sp>
      <p:sp>
        <p:nvSpPr>
          <p:cNvPr id="77" name="Shape 77"/>
          <p:cNvSpPr/>
          <p:nvPr/>
        </p:nvSpPr>
        <p:spPr>
          <a:xfrm flipV="1">
            <a:off x="816460" y="1848246"/>
            <a:ext cx="11397174" cy="1"/>
          </a:xfrm>
          <a:prstGeom prst="line">
            <a:avLst/>
          </a:prstGeom>
          <a:ln w="12700">
            <a:solidFill>
              <a:srgbClr val="14284B"/>
            </a:solidFill>
            <a:miter lim="400000"/>
          </a:ln>
        </p:spPr>
        <p:txBody>
          <a:bodyPr lIns="0" tIns="0" rIns="0" bIns="0" anchor="ctr"/>
          <a:lstStyle/>
          <a:p>
            <a:pPr lvl="0">
              <a:defRPr sz="2400"/>
            </a:pPr>
            <a:endParaRPr/>
          </a:p>
        </p:txBody>
      </p:sp>
      <p:pic>
        <p:nvPicPr>
          <p:cNvPr id="7" name="Picture 6" descr="WIDE navy stripe bar.ai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58" t="49207" r="29923" b="49207"/>
          <a:stretch/>
        </p:blipFill>
        <p:spPr>
          <a:xfrm flipV="1">
            <a:off x="812801" y="751231"/>
            <a:ext cx="11400834" cy="143588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Photo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3004800" cy="9753600"/>
          </a:xfrm>
        </p:spPr>
        <p:txBody>
          <a:bodyPr vert="horz"/>
          <a:lstStyle/>
          <a:p>
            <a:endParaRPr lang="en-US"/>
          </a:p>
        </p:txBody>
      </p:sp>
      <p:sp>
        <p:nvSpPr>
          <p:cNvPr id="80" name="Shape 80"/>
          <p:cNvSpPr/>
          <p:nvPr/>
        </p:nvSpPr>
        <p:spPr>
          <a:xfrm>
            <a:off x="803374" y="8839200"/>
            <a:ext cx="11398051" cy="0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lvl="0">
              <a:defRPr sz="2400"/>
            </a:pPr>
            <a:endParaRPr/>
          </a:p>
        </p:txBody>
      </p:sp>
      <p:pic>
        <p:nvPicPr>
          <p:cNvPr id="4" name="Picture 3" descr="WIDE white stripe bar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8" t="49207" r="30011" b="49207"/>
          <a:stretch/>
        </p:blipFill>
        <p:spPr>
          <a:xfrm flipV="1">
            <a:off x="848370" y="751231"/>
            <a:ext cx="11365266" cy="143588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Photo &amp; Text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3004800" cy="9753600"/>
          </a:xfrm>
        </p:spPr>
        <p:txBody>
          <a:bodyPr vert="horz"/>
          <a:lstStyle/>
          <a:p>
            <a:endParaRPr lang="en-US"/>
          </a:p>
        </p:txBody>
      </p:sp>
      <p:sp>
        <p:nvSpPr>
          <p:cNvPr id="83" name="Shape 83"/>
          <p:cNvSpPr/>
          <p:nvPr/>
        </p:nvSpPr>
        <p:spPr>
          <a:xfrm>
            <a:off x="803374" y="8839200"/>
            <a:ext cx="11398051" cy="0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lvl="0">
              <a:defRPr sz="2400"/>
            </a:pPr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title"/>
          </p:nvPr>
        </p:nvSpPr>
        <p:spPr>
          <a:xfrm>
            <a:off x="952500" y="7366000"/>
            <a:ext cx="11099800" cy="1396554"/>
          </a:xfrm>
          <a:prstGeom prst="rect">
            <a:avLst/>
          </a:prstGeom>
        </p:spPr>
        <p:txBody>
          <a:bodyPr anchor="t"/>
          <a:lstStyle>
            <a:lvl1pPr>
              <a:defRPr sz="8000" cap="all">
                <a:solidFill>
                  <a:srgbClr val="FFFFFF"/>
                </a:solidFill>
                <a:latin typeface="+mj-lt"/>
                <a:ea typeface="+mj-ea"/>
                <a:cs typeface="+mj-cs"/>
                <a:sym typeface="Trebuchet MS"/>
              </a:defRPr>
            </a:lvl1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8000" cap="all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85" name="Shape 85"/>
          <p:cNvSpPr>
            <a:spLocks noGrp="1"/>
          </p:cNvSpPr>
          <p:nvPr>
            <p:ph type="body" idx="1"/>
          </p:nvPr>
        </p:nvSpPr>
        <p:spPr>
          <a:xfrm>
            <a:off x="952500" y="5128517"/>
            <a:ext cx="11099800" cy="2262437"/>
          </a:xfrm>
          <a:prstGeom prst="rect">
            <a:avLst/>
          </a:prstGeom>
        </p:spPr>
        <p:txBody>
          <a:bodyPr anchor="b">
            <a:noAutofit/>
          </a:bodyPr>
          <a:lstStyle>
            <a:lvl1pPr>
              <a:spcBef>
                <a:spcPts val="0"/>
              </a:spcBef>
              <a:defRPr sz="2600" b="1" i="1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0">
              <a:spcBef>
                <a:spcPts val="0"/>
              </a:spcBef>
              <a:defRPr sz="2600" b="1" i="1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0">
              <a:spcBef>
                <a:spcPts val="0"/>
              </a:spcBef>
              <a:defRPr sz="2600" b="1" i="1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0">
              <a:spcBef>
                <a:spcPts val="0"/>
              </a:spcBef>
              <a:defRPr sz="2600" b="1" i="1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0">
              <a:spcBef>
                <a:spcPts val="0"/>
              </a:spcBef>
              <a:defRPr sz="2600" b="1" i="1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5pPr>
          </a:lstStyle>
          <a:p>
            <a:pPr lvl="0">
              <a:defRPr sz="1800" b="0" i="0">
                <a:solidFill>
                  <a:srgbClr val="000000"/>
                </a:solidFill>
              </a:defRPr>
            </a:pPr>
            <a:r>
              <a:rPr sz="2600" b="1" i="1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 b="0" i="0">
                <a:solidFill>
                  <a:srgbClr val="000000"/>
                </a:solidFill>
              </a:defRPr>
            </a:pPr>
            <a:r>
              <a:rPr sz="2600" b="1" i="1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 b="0" i="0">
                <a:solidFill>
                  <a:srgbClr val="000000"/>
                </a:solidFill>
              </a:defRPr>
            </a:pPr>
            <a:r>
              <a:rPr sz="2600" b="1" i="1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 b="0" i="0">
                <a:solidFill>
                  <a:srgbClr val="000000"/>
                </a:solidFill>
              </a:defRPr>
            </a:pPr>
            <a:r>
              <a:rPr sz="2600" b="1" i="1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 b="0" i="0">
                <a:solidFill>
                  <a:srgbClr val="000000"/>
                </a:solidFill>
              </a:defRPr>
            </a:pPr>
            <a:r>
              <a:rPr sz="2600" b="1" i="1">
                <a:solidFill>
                  <a:srgbClr val="FFFFFF"/>
                </a:solidFill>
              </a:rPr>
              <a:t>Body Level Five</a:t>
            </a:r>
          </a:p>
        </p:txBody>
      </p:sp>
      <p:pic>
        <p:nvPicPr>
          <p:cNvPr id="6" name="Picture 5" descr="WIDE white stripe bar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8" t="49207" r="30011" b="49207"/>
          <a:stretch/>
        </p:blipFill>
        <p:spPr>
          <a:xfrm flipV="1">
            <a:off x="848370" y="751231"/>
            <a:ext cx="11365266" cy="143588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End Slide">
    <p:bg>
      <p:bgPr>
        <a:solidFill>
          <a:srgbClr val="1428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Shape 89"/>
          <p:cNvSpPr>
            <a:spLocks noGrp="1"/>
          </p:cNvSpPr>
          <p:nvPr>
            <p:ph type="title"/>
          </p:nvPr>
        </p:nvSpPr>
        <p:spPr>
          <a:xfrm>
            <a:off x="952500" y="2430132"/>
            <a:ext cx="11099800" cy="4893336"/>
          </a:xfrm>
          <a:prstGeom prst="rect">
            <a:avLst/>
          </a:prstGeom>
        </p:spPr>
        <p:txBody>
          <a:bodyPr/>
          <a:lstStyle>
            <a:lvl1pPr algn="ctr">
              <a:defRPr sz="8000" cap="all">
                <a:solidFill>
                  <a:srgbClr val="FFFFFF"/>
                </a:solidFill>
                <a:latin typeface="+mj-lt"/>
                <a:ea typeface="+mj-ea"/>
                <a:cs typeface="+mj-cs"/>
                <a:sym typeface="Trebuchet MS"/>
              </a:defRPr>
            </a:lvl1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8000" cap="all" dirty="0">
                <a:solidFill>
                  <a:srgbClr val="FFFFFF"/>
                </a:solidFill>
              </a:rPr>
              <a:t>Title Text</a:t>
            </a:r>
          </a:p>
        </p:txBody>
      </p:sp>
      <p:pic>
        <p:nvPicPr>
          <p:cNvPr id="5" name="Picture 4" descr="WIDE lt blue stripe bar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0" t="49207" r="29951" b="49207"/>
          <a:stretch/>
        </p:blipFill>
        <p:spPr>
          <a:xfrm flipV="1">
            <a:off x="812800" y="751231"/>
            <a:ext cx="11400835" cy="143588"/>
          </a:xfrm>
          <a:prstGeom prst="rect">
            <a:avLst/>
          </a:prstGeom>
        </p:spPr>
      </p:pic>
      <p:pic>
        <p:nvPicPr>
          <p:cNvPr id="6" name="Picture 5" descr="WIDE lt blue stripe bar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0" t="49207" r="29951" b="49207"/>
          <a:stretch/>
        </p:blipFill>
        <p:spPr>
          <a:xfrm flipV="1">
            <a:off x="812800" y="8824575"/>
            <a:ext cx="11400835" cy="143588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0240" y="9040143"/>
            <a:ext cx="3034453" cy="519289"/>
          </a:xfrm>
          <a:prstGeom prst="rect">
            <a:avLst/>
          </a:prstGeom>
        </p:spPr>
        <p:txBody>
          <a:bodyPr lIns="130046" tIns="65023" rIns="130046" bIns="65023"/>
          <a:lstStyle/>
          <a:p>
            <a:fld id="{0001C98D-22E3-4487-ACCD-9EE7603DFCEA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443307" y="9040143"/>
            <a:ext cx="4118187" cy="519289"/>
          </a:xfrm>
          <a:prstGeom prst="rect">
            <a:avLst/>
          </a:prstGeom>
        </p:spPr>
        <p:txBody>
          <a:bodyPr lIns="130046" tIns="65023" rIns="130046" bIns="65023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320107" y="9040143"/>
            <a:ext cx="3034453" cy="519289"/>
          </a:xfrm>
          <a:prstGeom prst="rect">
            <a:avLst/>
          </a:prstGeom>
        </p:spPr>
        <p:txBody>
          <a:bodyPr lIns="130046" tIns="65023" rIns="130046" bIns="65023"/>
          <a:lstStyle/>
          <a:p>
            <a:fld id="{3F4B2EDA-3B75-42DA-B7BE-46BE97F711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4915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50240" y="8882098"/>
            <a:ext cx="3034453" cy="677333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443307" y="8882098"/>
            <a:ext cx="4118187" cy="677333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9320107" y="8882098"/>
            <a:ext cx="3034453" cy="677333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93A2B3-94F9-4E21-8478-2A29CE7712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05089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5600" y="1597025"/>
            <a:ext cx="9753600" cy="339566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5600" y="5122863"/>
            <a:ext cx="9753600" cy="23542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5B96A-97F3-4BC5-8A3F-CB2247EA455C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6A81E-46AB-41AE-B3D9-6E3CBC2EA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208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5B96A-97F3-4BC5-8A3F-CB2247EA455C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6A81E-46AB-41AE-B3D9-6E3CBC2EA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895846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7413" y="2432050"/>
            <a:ext cx="11217275" cy="405606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413" y="6527800"/>
            <a:ext cx="11217275" cy="213360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5B96A-97F3-4BC5-8A3F-CB2247EA455C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6A81E-46AB-41AE-B3D9-6E3CBC2EA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817451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93763" y="2597150"/>
            <a:ext cx="5532437" cy="61880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597150"/>
            <a:ext cx="5532438" cy="61880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5B96A-97F3-4BC5-8A3F-CB2247EA455C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6A81E-46AB-41AE-B3D9-6E3CBC2EA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14859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350" y="519113"/>
            <a:ext cx="11217275" cy="18859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5350" y="2390775"/>
            <a:ext cx="5502275" cy="11715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95350" y="3562350"/>
            <a:ext cx="5502275" cy="5240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83363" y="2390775"/>
            <a:ext cx="5529262" cy="11715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83363" y="3562350"/>
            <a:ext cx="5529262" cy="5240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5B96A-97F3-4BC5-8A3F-CB2247EA455C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6A81E-46AB-41AE-B3D9-6E3CBC2EA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312364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5B96A-97F3-4BC5-8A3F-CB2247EA455C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6A81E-46AB-41AE-B3D9-6E3CBC2EA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176226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5B96A-97F3-4BC5-8A3F-CB2247EA455C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6A81E-46AB-41AE-B3D9-6E3CBC2EA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167156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350" y="650875"/>
            <a:ext cx="4194175" cy="2274888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29263" y="1404938"/>
            <a:ext cx="6583362" cy="69310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5350" y="2925763"/>
            <a:ext cx="4194175" cy="542131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5B96A-97F3-4BC5-8A3F-CB2247EA455C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6A81E-46AB-41AE-B3D9-6E3CBC2EA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697028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350" y="650875"/>
            <a:ext cx="4194175" cy="2274888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529263" y="1404938"/>
            <a:ext cx="6583362" cy="69310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5350" y="2925763"/>
            <a:ext cx="4194175" cy="542131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5B96A-97F3-4BC5-8A3F-CB2247EA455C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6A81E-46AB-41AE-B3D9-6E3CBC2EA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23383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5B96A-97F3-4BC5-8A3F-CB2247EA455C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6A81E-46AB-41AE-B3D9-6E3CBC2EA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628217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307513" y="519113"/>
            <a:ext cx="2803525" cy="8266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93763" y="519113"/>
            <a:ext cx="8261350" cy="8266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5B96A-97F3-4BC5-8A3F-CB2247EA455C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6A81E-46AB-41AE-B3D9-6E3CBC2EA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104958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Nav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>
            <a:spLocks noGrp="1"/>
          </p:cNvSpPr>
          <p:nvPr>
            <p:ph type="title"/>
          </p:nvPr>
        </p:nvSpPr>
        <p:spPr>
          <a:xfrm>
            <a:off x="952500" y="1796578"/>
            <a:ext cx="11099800" cy="2624372"/>
          </a:xfrm>
          <a:prstGeom prst="rect">
            <a:avLst/>
          </a:prstGeom>
        </p:spPr>
        <p:txBody>
          <a:bodyPr lIns="50800" tIns="50800" rIns="50800" bIns="50800">
            <a:noAutofit/>
          </a:bodyPr>
          <a:lstStyle>
            <a:lvl1pPr algn="ctr">
              <a:defRPr sz="8000" cap="all">
                <a:solidFill>
                  <a:srgbClr val="FFFFFF"/>
                </a:solidFill>
                <a:latin typeface="+mj-lt"/>
                <a:ea typeface="+mj-ea"/>
                <a:cs typeface="+mj-cs"/>
                <a:sym typeface="Trebuchet MS"/>
              </a:defRPr>
            </a:lvl1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8000" cap="all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11" name="Shape 11"/>
          <p:cNvSpPr>
            <a:spLocks noGrp="1"/>
          </p:cNvSpPr>
          <p:nvPr>
            <p:ph type="body" idx="1"/>
          </p:nvPr>
        </p:nvSpPr>
        <p:spPr>
          <a:xfrm>
            <a:off x="952500" y="7332133"/>
            <a:ext cx="11099800" cy="6286501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0"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0"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0"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0"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5pPr>
          </a:lstStyle>
          <a:p>
            <a:pPr lvl="0">
              <a:defRPr sz="1800" b="0" i="0" cap="none">
                <a:solidFill>
                  <a:srgbClr val="000000"/>
                </a:solidFill>
              </a:defRPr>
            </a:pPr>
            <a:r>
              <a:rPr sz="2000" b="1" i="1" cap="all">
                <a:solidFill>
                  <a:srgbClr val="F2D249"/>
                </a:solidFill>
              </a:rPr>
              <a:t>Body Level One</a:t>
            </a:r>
          </a:p>
          <a:p>
            <a:pPr lvl="1">
              <a:defRPr sz="1800" b="0" i="0" cap="none">
                <a:solidFill>
                  <a:srgbClr val="000000"/>
                </a:solidFill>
              </a:defRPr>
            </a:pPr>
            <a:r>
              <a:rPr sz="2000" b="1" i="1" cap="all">
                <a:solidFill>
                  <a:srgbClr val="F2D249"/>
                </a:solidFill>
              </a:rPr>
              <a:t>Body Level Two</a:t>
            </a:r>
          </a:p>
          <a:p>
            <a:pPr lvl="2">
              <a:defRPr sz="1800" b="0" i="0" cap="none">
                <a:solidFill>
                  <a:srgbClr val="000000"/>
                </a:solidFill>
              </a:defRPr>
            </a:pPr>
            <a:r>
              <a:rPr sz="2000" b="1" i="1" cap="all">
                <a:solidFill>
                  <a:srgbClr val="F2D249"/>
                </a:solidFill>
              </a:rPr>
              <a:t>Body Level Three</a:t>
            </a:r>
          </a:p>
          <a:p>
            <a:pPr lvl="3">
              <a:defRPr sz="1800" b="0" i="0" cap="none">
                <a:solidFill>
                  <a:srgbClr val="000000"/>
                </a:solidFill>
              </a:defRPr>
            </a:pPr>
            <a:r>
              <a:rPr sz="2000" b="1" i="1" cap="all">
                <a:solidFill>
                  <a:srgbClr val="F2D249"/>
                </a:solidFill>
              </a:rPr>
              <a:t>Body Level Four</a:t>
            </a:r>
          </a:p>
          <a:p>
            <a:pPr lvl="4">
              <a:defRPr sz="1800" b="0" i="0" cap="none">
                <a:solidFill>
                  <a:srgbClr val="000000"/>
                </a:solidFill>
              </a:defRPr>
            </a:pPr>
            <a:r>
              <a:rPr sz="2000" b="1" i="1" cap="all">
                <a:solidFill>
                  <a:srgbClr val="F2D249"/>
                </a:solidFill>
              </a:rPr>
              <a:t>Body Level Five</a:t>
            </a:r>
          </a:p>
        </p:txBody>
      </p:sp>
      <p:pic>
        <p:nvPicPr>
          <p:cNvPr id="12" name="Picture 11" descr="WIDE lt blue stripe bar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0" t="49207" r="29951" b="49207"/>
          <a:stretch/>
        </p:blipFill>
        <p:spPr>
          <a:xfrm flipV="1">
            <a:off x="812800" y="751231"/>
            <a:ext cx="11400835" cy="143588"/>
          </a:xfrm>
          <a:prstGeom prst="rect">
            <a:avLst/>
          </a:prstGeom>
        </p:spPr>
      </p:pic>
      <p:pic>
        <p:nvPicPr>
          <p:cNvPr id="14" name="Picture 13" descr="WIDE lt blue stripe bar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0" t="49207" r="29951" b="49207"/>
          <a:stretch/>
        </p:blipFill>
        <p:spPr>
          <a:xfrm flipV="1">
            <a:off x="812800" y="8824575"/>
            <a:ext cx="11400835" cy="143588"/>
          </a:xfrm>
          <a:prstGeom prst="rect">
            <a:avLst/>
          </a:prstGeom>
        </p:spPr>
      </p:pic>
      <p:pic>
        <p:nvPicPr>
          <p:cNvPr id="15" name="Picture 14" descr="NRDC_singletone.ai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4088" y="3461109"/>
            <a:ext cx="4818258" cy="372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66128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>
            <a:spLocks noGrp="1"/>
          </p:cNvSpPr>
          <p:nvPr>
            <p:ph type="title"/>
          </p:nvPr>
        </p:nvSpPr>
        <p:spPr>
          <a:xfrm>
            <a:off x="952500" y="1796578"/>
            <a:ext cx="11099800" cy="2624372"/>
          </a:xfrm>
          <a:prstGeom prst="rect">
            <a:avLst/>
          </a:prstGeom>
        </p:spPr>
        <p:txBody>
          <a:bodyPr lIns="50800" tIns="50800" rIns="50800" bIns="50800">
            <a:noAutofit/>
          </a:bodyPr>
          <a:lstStyle>
            <a:lvl1pPr algn="ctr">
              <a:defRPr sz="8000" cap="all">
                <a:solidFill>
                  <a:srgbClr val="15294A"/>
                </a:solidFill>
                <a:latin typeface="+mj-lt"/>
                <a:ea typeface="+mj-ea"/>
                <a:cs typeface="+mj-cs"/>
                <a:sym typeface="Trebuchet MS"/>
              </a:defRPr>
            </a:lvl1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8000" cap="all">
                <a:solidFill>
                  <a:srgbClr val="15294A"/>
                </a:solidFill>
              </a:rPr>
              <a:t>Title Text</a:t>
            </a:r>
          </a:p>
        </p:txBody>
      </p:sp>
      <p:sp>
        <p:nvSpPr>
          <p:cNvPr id="17" name="Shape 17"/>
          <p:cNvSpPr>
            <a:spLocks noGrp="1"/>
          </p:cNvSpPr>
          <p:nvPr>
            <p:ph type="body" idx="1"/>
          </p:nvPr>
        </p:nvSpPr>
        <p:spPr>
          <a:xfrm>
            <a:off x="952500" y="7332133"/>
            <a:ext cx="11099800" cy="6286501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0"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0"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0"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0"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5pPr>
          </a:lstStyle>
          <a:p>
            <a:pPr lvl="0">
              <a:defRPr sz="1800" b="0" i="0" cap="none">
                <a:solidFill>
                  <a:srgbClr val="000000"/>
                </a:solidFill>
              </a:defRPr>
            </a:pPr>
            <a:r>
              <a:rPr sz="2000" b="1" i="1" cap="all">
                <a:solidFill>
                  <a:srgbClr val="F2D249"/>
                </a:solidFill>
              </a:rPr>
              <a:t>Body Level One</a:t>
            </a:r>
          </a:p>
          <a:p>
            <a:pPr lvl="1">
              <a:defRPr sz="1800" b="0" i="0" cap="none">
                <a:solidFill>
                  <a:srgbClr val="000000"/>
                </a:solidFill>
              </a:defRPr>
            </a:pPr>
            <a:r>
              <a:rPr sz="2000" b="1" i="1" cap="all">
                <a:solidFill>
                  <a:srgbClr val="F2D249"/>
                </a:solidFill>
              </a:rPr>
              <a:t>Body Level Two</a:t>
            </a:r>
          </a:p>
          <a:p>
            <a:pPr lvl="2">
              <a:defRPr sz="1800" b="0" i="0" cap="none">
                <a:solidFill>
                  <a:srgbClr val="000000"/>
                </a:solidFill>
              </a:defRPr>
            </a:pPr>
            <a:r>
              <a:rPr sz="2000" b="1" i="1" cap="all">
                <a:solidFill>
                  <a:srgbClr val="F2D249"/>
                </a:solidFill>
              </a:rPr>
              <a:t>Body Level Three</a:t>
            </a:r>
          </a:p>
          <a:p>
            <a:pPr lvl="3">
              <a:defRPr sz="1800" b="0" i="0" cap="none">
                <a:solidFill>
                  <a:srgbClr val="000000"/>
                </a:solidFill>
              </a:defRPr>
            </a:pPr>
            <a:r>
              <a:rPr sz="2000" b="1" i="1" cap="all">
                <a:solidFill>
                  <a:srgbClr val="F2D249"/>
                </a:solidFill>
              </a:rPr>
              <a:t>Body Level Four</a:t>
            </a:r>
          </a:p>
          <a:p>
            <a:pPr lvl="4">
              <a:defRPr sz="1800" b="0" i="0" cap="none">
                <a:solidFill>
                  <a:srgbClr val="000000"/>
                </a:solidFill>
              </a:defRPr>
            </a:pPr>
            <a:r>
              <a:rPr sz="2000" b="1" i="1" cap="all">
                <a:solidFill>
                  <a:srgbClr val="F2D249"/>
                </a:solidFill>
              </a:rPr>
              <a:t>Body Level Five</a:t>
            </a:r>
          </a:p>
        </p:txBody>
      </p:sp>
      <p:pic>
        <p:nvPicPr>
          <p:cNvPr id="8" name="Picture 7" descr="WIDE lt blue stripe bar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0" t="49207" r="29951" b="49207"/>
          <a:stretch/>
        </p:blipFill>
        <p:spPr>
          <a:xfrm flipV="1">
            <a:off x="812800" y="751231"/>
            <a:ext cx="11400835" cy="143588"/>
          </a:xfrm>
          <a:prstGeom prst="rect">
            <a:avLst/>
          </a:prstGeom>
        </p:spPr>
      </p:pic>
      <p:pic>
        <p:nvPicPr>
          <p:cNvPr id="9" name="Picture 8" descr="WIDE lt blue stripe bar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0" t="49207" r="29951" b="49207"/>
          <a:stretch/>
        </p:blipFill>
        <p:spPr>
          <a:xfrm flipV="1">
            <a:off x="812800" y="8824575"/>
            <a:ext cx="11400835" cy="143588"/>
          </a:xfrm>
          <a:prstGeom prst="rect">
            <a:avLst/>
          </a:prstGeom>
        </p:spPr>
      </p:pic>
      <p:pic>
        <p:nvPicPr>
          <p:cNvPr id="10" name="Picture 9" descr="NRDC_twotone.ai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4088" y="3645784"/>
            <a:ext cx="4818258" cy="372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261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OC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stripes blue.pdf"/>
          <p:cNvPicPr/>
          <p:nvPr/>
        </p:nvPicPr>
        <p:blipFill>
          <a:blip r:embed="rId2">
            <a:extLst/>
          </a:blip>
          <a:srcRect l="29678" t="47098" r="29678" b="47098"/>
          <a:stretch>
            <a:fillRect/>
          </a:stretch>
        </p:blipFill>
        <p:spPr>
          <a:xfrm rot="16200000">
            <a:off x="7865014" y="4589060"/>
            <a:ext cx="9753584" cy="575497"/>
          </a:xfrm>
          <a:prstGeom prst="rect">
            <a:avLst/>
          </a:prstGeom>
          <a:ln w="12700">
            <a:miter lim="400000"/>
          </a:ln>
        </p:spPr>
      </p:pic>
      <p:sp>
        <p:nvSpPr>
          <p:cNvPr id="26" name="Shape 26"/>
          <p:cNvSpPr>
            <a:spLocks noGrp="1"/>
          </p:cNvSpPr>
          <p:nvPr>
            <p:ph type="body" idx="1"/>
          </p:nvPr>
        </p:nvSpPr>
        <p:spPr>
          <a:xfrm>
            <a:off x="5996830" y="1938436"/>
            <a:ext cx="5991248" cy="6948737"/>
          </a:xfrm>
          <a:prstGeom prst="rect">
            <a:avLst/>
          </a:prstGeom>
        </p:spPr>
        <p:txBody>
          <a:bodyPr/>
          <a:lstStyle>
            <a:lvl1pPr marL="444500" indent="-444500">
              <a:spcBef>
                <a:spcPts val="4200"/>
              </a:spcBef>
              <a:buClr>
                <a:srgbClr val="1DB3E0"/>
              </a:buClr>
              <a:buSzPct val="75000"/>
              <a:buChar char="•"/>
              <a:defRPr sz="3600" cap="all">
                <a:solidFill>
                  <a:srgbClr val="FFFFFF"/>
                </a:solidFill>
              </a:defRPr>
            </a:lvl1pPr>
            <a:lvl2pPr marL="444500" indent="-444500">
              <a:spcBef>
                <a:spcPts val="4200"/>
              </a:spcBef>
              <a:buClr>
                <a:srgbClr val="1DB3E0"/>
              </a:buClr>
              <a:buSzPct val="75000"/>
              <a:buChar char="•"/>
              <a:defRPr sz="3600" cap="all">
                <a:solidFill>
                  <a:srgbClr val="FFFFFF"/>
                </a:solidFill>
              </a:defRPr>
            </a:lvl2pPr>
            <a:lvl3pPr marL="444500" indent="-444500">
              <a:spcBef>
                <a:spcPts val="4200"/>
              </a:spcBef>
              <a:buClr>
                <a:srgbClr val="1DB3E0"/>
              </a:buClr>
              <a:buSzPct val="75000"/>
              <a:buChar char="•"/>
              <a:defRPr sz="3600" cap="all">
                <a:solidFill>
                  <a:srgbClr val="FFFFFF"/>
                </a:solidFill>
              </a:defRPr>
            </a:lvl3pPr>
            <a:lvl4pPr marL="444500" indent="-444500">
              <a:spcBef>
                <a:spcPts val="4200"/>
              </a:spcBef>
              <a:buClr>
                <a:srgbClr val="1DB3E0"/>
              </a:buClr>
              <a:buSzPct val="75000"/>
              <a:buChar char="•"/>
              <a:defRPr sz="3600" cap="all">
                <a:solidFill>
                  <a:srgbClr val="FFFFFF"/>
                </a:solidFill>
              </a:defRPr>
            </a:lvl4pPr>
            <a:lvl5pPr marL="444500" indent="-444500">
              <a:spcBef>
                <a:spcPts val="4200"/>
              </a:spcBef>
              <a:buClr>
                <a:srgbClr val="1DB3E0"/>
              </a:buClr>
              <a:buSzPct val="75000"/>
              <a:buChar char="•"/>
              <a:defRPr sz="3600" cap="all">
                <a:solidFill>
                  <a:srgbClr val="FFFFFF"/>
                </a:solidFill>
              </a:defRPr>
            </a:lvl5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3600" cap="all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 cap="none">
                <a:solidFill>
                  <a:srgbClr val="000000"/>
                </a:solidFill>
              </a:defRPr>
            </a:pPr>
            <a:r>
              <a:rPr sz="3600" cap="all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 cap="none">
                <a:solidFill>
                  <a:srgbClr val="000000"/>
                </a:solidFill>
              </a:defRPr>
            </a:pPr>
            <a:r>
              <a:rPr sz="3600" cap="all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 cap="none">
                <a:solidFill>
                  <a:srgbClr val="000000"/>
                </a:solidFill>
              </a:defRPr>
            </a:pPr>
            <a:r>
              <a:rPr sz="3600" cap="all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 cap="none">
                <a:solidFill>
                  <a:srgbClr val="000000"/>
                </a:solidFill>
              </a:defRPr>
            </a:pPr>
            <a:r>
              <a:rPr sz="3600" cap="all">
                <a:solidFill>
                  <a:srgbClr val="FFFFFF"/>
                </a:solidFill>
              </a:rPr>
              <a:t>Body Level Five</a:t>
            </a:r>
          </a:p>
        </p:txBody>
      </p:sp>
      <p:sp>
        <p:nvSpPr>
          <p:cNvPr id="27" name="Shape 27"/>
          <p:cNvSpPr/>
          <p:nvPr/>
        </p:nvSpPr>
        <p:spPr>
          <a:xfrm>
            <a:off x="5996830" y="812799"/>
            <a:ext cx="4079827" cy="685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>
              <a:spcBef>
                <a:spcPts val="4200"/>
              </a:spcBef>
              <a:defRPr sz="4000" i="1">
                <a:solidFill>
                  <a:srgbClr val="1DB3E0"/>
                </a:solidFill>
                <a:latin typeface="Georgia"/>
                <a:ea typeface="Georgia"/>
                <a:cs typeface="Georgia"/>
                <a:sym typeface="Georgia"/>
              </a:defRPr>
            </a:lvl1pPr>
          </a:lstStyle>
          <a:p>
            <a:pPr>
              <a:defRPr sz="1800" i="0">
                <a:solidFill>
                  <a:srgbClr val="000000"/>
                </a:solidFill>
              </a:defRPr>
            </a:pPr>
            <a:r>
              <a:t>Table of Contents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5576888" cy="9753600"/>
          </a:xfrm>
        </p:spPr>
        <p:txBody>
          <a:bodyPr vert="horz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50551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OC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>
            <a:spLocks noGrp="1"/>
          </p:cNvSpPr>
          <p:nvPr>
            <p:ph type="title"/>
          </p:nvPr>
        </p:nvSpPr>
        <p:spPr>
          <a:xfrm>
            <a:off x="812799" y="1026715"/>
            <a:ext cx="11379201" cy="75808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30" name="Shape 30"/>
          <p:cNvSpPr>
            <a:spLocks noGrp="1"/>
          </p:cNvSpPr>
          <p:nvPr>
            <p:ph type="body" idx="1"/>
          </p:nvPr>
        </p:nvSpPr>
        <p:spPr>
          <a:xfrm>
            <a:off x="812800" y="2762250"/>
            <a:ext cx="11379200" cy="6286500"/>
          </a:xfrm>
          <a:prstGeom prst="rect">
            <a:avLst/>
          </a:prstGeom>
        </p:spPr>
        <p:txBody>
          <a:bodyPr/>
          <a:lstStyle>
            <a:lvl1pPr>
              <a:spcBef>
                <a:spcPts val="4200"/>
              </a:spcBef>
              <a:defRPr sz="3600" cap="all">
                <a:solidFill>
                  <a:srgbClr val="FFFFFF"/>
                </a:solidFill>
              </a:defRPr>
            </a:lvl1pPr>
            <a:lvl2pPr indent="0">
              <a:spcBef>
                <a:spcPts val="4200"/>
              </a:spcBef>
              <a:defRPr sz="3600" cap="all">
                <a:solidFill>
                  <a:srgbClr val="FFFFFF"/>
                </a:solidFill>
              </a:defRPr>
            </a:lvl2pPr>
            <a:lvl3pPr indent="0">
              <a:spcBef>
                <a:spcPts val="4200"/>
              </a:spcBef>
              <a:defRPr sz="3600" cap="all">
                <a:solidFill>
                  <a:srgbClr val="FFFFFF"/>
                </a:solidFill>
              </a:defRPr>
            </a:lvl3pPr>
            <a:lvl4pPr indent="0">
              <a:spcBef>
                <a:spcPts val="4200"/>
              </a:spcBef>
              <a:defRPr sz="3600" cap="all">
                <a:solidFill>
                  <a:srgbClr val="FFFFFF"/>
                </a:solidFill>
              </a:defRPr>
            </a:lvl4pPr>
            <a:lvl5pPr indent="0">
              <a:spcBef>
                <a:spcPts val="4200"/>
              </a:spcBef>
              <a:defRPr sz="3600" cap="all">
                <a:solidFill>
                  <a:srgbClr val="FFFFFF"/>
                </a:solidFill>
              </a:defRPr>
            </a:lvl5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3600" cap="all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 cap="none">
                <a:solidFill>
                  <a:srgbClr val="000000"/>
                </a:solidFill>
              </a:defRPr>
            </a:pPr>
            <a:r>
              <a:rPr sz="3600" cap="all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 cap="none">
                <a:solidFill>
                  <a:srgbClr val="000000"/>
                </a:solidFill>
              </a:defRPr>
            </a:pPr>
            <a:r>
              <a:rPr sz="3600" cap="all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 cap="none">
                <a:solidFill>
                  <a:srgbClr val="000000"/>
                </a:solidFill>
              </a:defRPr>
            </a:pPr>
            <a:r>
              <a:rPr sz="3600" cap="all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 cap="none">
                <a:solidFill>
                  <a:srgbClr val="000000"/>
                </a:solidFill>
              </a:defRPr>
            </a:pPr>
            <a:r>
              <a:rPr sz="3600" cap="all">
                <a:solidFill>
                  <a:srgbClr val="FFFFFF"/>
                </a:solidFill>
              </a:rPr>
              <a:t>Body Level Five</a:t>
            </a:r>
          </a:p>
        </p:txBody>
      </p:sp>
      <p:pic>
        <p:nvPicPr>
          <p:cNvPr id="31" name="stripes blue.ai"/>
          <p:cNvPicPr/>
          <p:nvPr/>
        </p:nvPicPr>
        <p:blipFill>
          <a:blip r:embed="rId2">
            <a:extLst/>
          </a:blip>
          <a:srcRect l="29678" t="46841" r="22935" b="47354"/>
          <a:stretch>
            <a:fillRect/>
          </a:stretch>
        </p:blipFill>
        <p:spPr>
          <a:xfrm>
            <a:off x="816514" y="1966738"/>
            <a:ext cx="11371772" cy="575498"/>
          </a:xfrm>
          <a:prstGeom prst="rect">
            <a:avLst/>
          </a:prstGeom>
          <a:ln w="12700">
            <a:miter lim="400000"/>
          </a:ln>
        </p:spPr>
      </p:pic>
      <p:sp>
        <p:nvSpPr>
          <p:cNvPr id="32" name="Shape 32"/>
          <p:cNvSpPr/>
          <p:nvPr/>
        </p:nvSpPr>
        <p:spPr>
          <a:xfrm>
            <a:off x="812800" y="3600846"/>
            <a:ext cx="11404495" cy="1"/>
          </a:xfrm>
          <a:prstGeom prst="line">
            <a:avLst/>
          </a:prstGeom>
          <a:ln w="25400">
            <a:solidFill>
              <a:srgbClr val="1DB3E0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2400"/>
            </a:pPr>
            <a:endParaRPr sz="2400"/>
          </a:p>
        </p:txBody>
      </p:sp>
      <p:sp>
        <p:nvSpPr>
          <p:cNvPr id="33" name="Shape 33"/>
          <p:cNvSpPr/>
          <p:nvPr/>
        </p:nvSpPr>
        <p:spPr>
          <a:xfrm>
            <a:off x="812800" y="4671956"/>
            <a:ext cx="11404495" cy="1"/>
          </a:xfrm>
          <a:prstGeom prst="line">
            <a:avLst/>
          </a:prstGeom>
          <a:ln w="25400">
            <a:solidFill>
              <a:srgbClr val="1DB3E0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2400"/>
            </a:pPr>
            <a:endParaRPr sz="2400"/>
          </a:p>
        </p:txBody>
      </p:sp>
      <p:sp>
        <p:nvSpPr>
          <p:cNvPr id="34" name="Shape 34"/>
          <p:cNvSpPr/>
          <p:nvPr/>
        </p:nvSpPr>
        <p:spPr>
          <a:xfrm>
            <a:off x="812800" y="5743066"/>
            <a:ext cx="11404495" cy="1"/>
          </a:xfrm>
          <a:prstGeom prst="line">
            <a:avLst/>
          </a:prstGeom>
          <a:ln w="25400">
            <a:solidFill>
              <a:srgbClr val="1DB3E0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2400"/>
            </a:pPr>
            <a:endParaRPr sz="2400"/>
          </a:p>
        </p:txBody>
      </p:sp>
      <p:sp>
        <p:nvSpPr>
          <p:cNvPr id="35" name="Shape 35"/>
          <p:cNvSpPr/>
          <p:nvPr/>
        </p:nvSpPr>
        <p:spPr>
          <a:xfrm>
            <a:off x="812800" y="6814176"/>
            <a:ext cx="11404495" cy="1"/>
          </a:xfrm>
          <a:prstGeom prst="line">
            <a:avLst/>
          </a:prstGeom>
          <a:ln w="25400">
            <a:solidFill>
              <a:srgbClr val="1DB3E0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2400"/>
            </a:pPr>
            <a:endParaRPr sz="2400"/>
          </a:p>
        </p:txBody>
      </p:sp>
      <p:sp>
        <p:nvSpPr>
          <p:cNvPr id="36" name="Shape 36"/>
          <p:cNvSpPr/>
          <p:nvPr/>
        </p:nvSpPr>
        <p:spPr>
          <a:xfrm>
            <a:off x="812800" y="7885286"/>
            <a:ext cx="11404495" cy="1"/>
          </a:xfrm>
          <a:prstGeom prst="line">
            <a:avLst/>
          </a:prstGeom>
          <a:ln w="25400">
            <a:solidFill>
              <a:srgbClr val="1DB3E0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2400"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2246033612"/>
      </p:ext>
    </p:extLst>
  </p:cSld>
  <p:clrMapOvr>
    <a:masterClrMapping/>
  </p:clrMapOvr>
  <p:transition spd="med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ivider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3004800" cy="9753600"/>
          </a:xfrm>
        </p:spPr>
        <p:txBody>
          <a:bodyPr vert="horz"/>
          <a:lstStyle/>
          <a:p>
            <a:endParaRPr lang="en-US"/>
          </a:p>
        </p:txBody>
      </p:sp>
      <p:sp>
        <p:nvSpPr>
          <p:cNvPr id="48" name="Shape 48"/>
          <p:cNvSpPr>
            <a:spLocks noGrp="1"/>
          </p:cNvSpPr>
          <p:nvPr>
            <p:ph type="title"/>
          </p:nvPr>
        </p:nvSpPr>
        <p:spPr>
          <a:xfrm>
            <a:off x="867320" y="3225800"/>
            <a:ext cx="11270160" cy="3302000"/>
          </a:xfrm>
          <a:prstGeom prst="rect">
            <a:avLst/>
          </a:prstGeom>
        </p:spPr>
        <p:txBody>
          <a:bodyPr lIns="50800" tIns="50800" rIns="50800" bIns="50800">
            <a:noAutofit/>
          </a:bodyPr>
          <a:lstStyle>
            <a:lvl1pPr algn="ctr">
              <a:defRPr sz="8000" cap="all">
                <a:solidFill>
                  <a:srgbClr val="FFFFFF"/>
                </a:solidFill>
                <a:latin typeface="+mj-lt"/>
                <a:ea typeface="+mj-ea"/>
                <a:cs typeface="+mj-cs"/>
                <a:sym typeface="Trebuchet MS"/>
              </a:defRPr>
            </a:lvl1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8000" cap="all">
                <a:solidFill>
                  <a:srgbClr val="FFFFFF"/>
                </a:solidFill>
              </a:rPr>
              <a:t>Title Text</a:t>
            </a:r>
          </a:p>
        </p:txBody>
      </p:sp>
      <p:pic>
        <p:nvPicPr>
          <p:cNvPr id="5" name="Picture 4" descr="WIDE white stripe bar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8" t="49207" r="30011" b="49207"/>
          <a:stretch/>
        </p:blipFill>
        <p:spPr>
          <a:xfrm flipV="1">
            <a:off x="848370" y="414528"/>
            <a:ext cx="11365266" cy="109728"/>
          </a:xfrm>
          <a:prstGeom prst="rect">
            <a:avLst/>
          </a:prstGeom>
        </p:spPr>
      </p:pic>
      <p:pic>
        <p:nvPicPr>
          <p:cNvPr id="7" name="Picture 6" descr="WIDE white stripe bar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8" t="49207" r="30011" b="49207"/>
          <a:stretch/>
        </p:blipFill>
        <p:spPr>
          <a:xfrm flipV="1">
            <a:off x="848370" y="8836276"/>
            <a:ext cx="11365266" cy="143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57736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hape 52"/>
          <p:cNvSpPr>
            <a:spLocks noGrp="1"/>
          </p:cNvSpPr>
          <p:nvPr>
            <p:ph type="title"/>
          </p:nvPr>
        </p:nvSpPr>
        <p:spPr>
          <a:xfrm>
            <a:off x="812800" y="775274"/>
            <a:ext cx="11379200" cy="758082"/>
          </a:xfrm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14284B"/>
                </a:solidFill>
              </a:rPr>
              <a:t>Title Text</a:t>
            </a:r>
          </a:p>
        </p:txBody>
      </p:sp>
      <p:graphicFrame>
        <p:nvGraphicFramePr>
          <p:cNvPr id="53" name="Chart 53"/>
          <p:cNvGraphicFramePr/>
          <p:nvPr/>
        </p:nvGraphicFramePr>
        <p:xfrm>
          <a:off x="879668" y="2668344"/>
          <a:ext cx="11245464" cy="60639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5307444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e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14284B"/>
                </a:solidFill>
              </a:rPr>
              <a:t>Title Text</a:t>
            </a:r>
          </a:p>
        </p:txBody>
      </p:sp>
      <p:graphicFrame>
        <p:nvGraphicFramePr>
          <p:cNvPr id="56" name="Chart 56"/>
          <p:cNvGraphicFramePr/>
          <p:nvPr/>
        </p:nvGraphicFramePr>
        <p:xfrm>
          <a:off x="763908" y="2599649"/>
          <a:ext cx="8554201" cy="56368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32235621"/>
      </p:ext>
    </p:extLst>
  </p:cSld>
  <p:clrMapOvr>
    <a:masterClrMapping/>
  </p:clrMapOvr>
  <p:transition spd="med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Shape 58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2pPr marL="635000" indent="-254000">
              <a:buSzPct val="75000"/>
              <a:buChar char="•"/>
            </a:lvl2pPr>
            <a:lvl3pPr marL="1016000" indent="-254000">
              <a:buSzPct val="75000"/>
              <a:buChar char="•"/>
            </a:lvl3pPr>
            <a:lvl4pPr marL="1397000" indent="-254000">
              <a:buSzPct val="75000"/>
              <a:buChar char="•"/>
            </a:lvl4pPr>
            <a:lvl5pPr marL="1778000" indent="-254000">
              <a:buSzPct val="75000"/>
              <a:buChar char="•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Five</a:t>
            </a:r>
          </a:p>
        </p:txBody>
      </p:sp>
      <p:sp>
        <p:nvSpPr>
          <p:cNvPr id="59" name="Shape 5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14284B"/>
                </a:solidFill>
              </a:rPr>
              <a:t>Title Text</a:t>
            </a:r>
          </a:p>
        </p:txBody>
      </p:sp>
    </p:spTree>
    <p:extLst>
      <p:ext uri="{BB962C8B-B14F-4D97-AF65-F5344CB8AC3E}">
        <p14:creationId xmlns:p14="http://schemas.microsoft.com/office/powerpoint/2010/main" val="3413820602"/>
      </p:ext>
    </p:extLst>
  </p:cSld>
  <p:clrMapOvr>
    <a:masterClrMapping/>
  </p:clrMapOvr>
  <p:transition spd="med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ine &amp; Bullets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>
            <a:spLocks noGrp="1"/>
          </p:cNvSpPr>
          <p:nvPr>
            <p:ph type="body" idx="1"/>
          </p:nvPr>
        </p:nvSpPr>
        <p:spPr>
          <a:xfrm>
            <a:off x="5005135" y="2545705"/>
            <a:ext cx="7163007" cy="6040785"/>
          </a:xfrm>
          <a:prstGeom prst="rect">
            <a:avLst/>
          </a:prstGeom>
        </p:spPr>
        <p:txBody>
          <a:bodyPr lIns="50800" tIns="50800" rIns="50800" bIns="50800" anchor="ctr">
            <a:noAutofit/>
          </a:bodyPr>
          <a:lstStyle>
            <a:lvl2pPr marL="635000" indent="-254000">
              <a:buSzPct val="75000"/>
              <a:buChar char="•"/>
            </a:lvl2pPr>
            <a:lvl3pPr marL="1016000" indent="-254000">
              <a:buSzPct val="75000"/>
              <a:buChar char="•"/>
            </a:lvl3pPr>
            <a:lvl4pPr marL="1397000" indent="-254000">
              <a:buSzPct val="75000"/>
              <a:buChar char="•"/>
            </a:lvl4pPr>
            <a:lvl5pPr marL="1778000" indent="-254000">
              <a:buSzPct val="75000"/>
              <a:buChar char="•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Five</a:t>
            </a:r>
          </a:p>
        </p:txBody>
      </p:sp>
      <p:sp>
        <p:nvSpPr>
          <p:cNvPr id="63" name="Shape 63"/>
          <p:cNvSpPr/>
          <p:nvPr/>
        </p:nvSpPr>
        <p:spPr>
          <a:xfrm flipV="1">
            <a:off x="4582242" y="2545705"/>
            <a:ext cx="1" cy="6040785"/>
          </a:xfrm>
          <a:prstGeom prst="line">
            <a:avLst/>
          </a:prstGeom>
          <a:ln w="25400">
            <a:solidFill>
              <a:srgbClr val="E6E7E8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2400"/>
            </a:pPr>
            <a:endParaRPr sz="2400"/>
          </a:p>
        </p:txBody>
      </p:sp>
      <p:sp>
        <p:nvSpPr>
          <p:cNvPr id="64" name="Shape 64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14284B"/>
                </a:solidFill>
              </a:rPr>
              <a:t>Title Text</a:t>
            </a:r>
          </a:p>
        </p:txBody>
      </p:sp>
      <p:sp>
        <p:nvSpPr>
          <p:cNvPr id="65" name="Shape 65"/>
          <p:cNvSpPr/>
          <p:nvPr/>
        </p:nvSpPr>
        <p:spPr>
          <a:xfrm flipV="1">
            <a:off x="816460" y="1848246"/>
            <a:ext cx="11397174" cy="1"/>
          </a:xfrm>
          <a:prstGeom prst="line">
            <a:avLst/>
          </a:prstGeom>
          <a:ln w="12700">
            <a:solidFill>
              <a:srgbClr val="14284B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2400"/>
            </a:pPr>
            <a:endParaRPr sz="2400"/>
          </a:p>
        </p:txBody>
      </p:sp>
      <p:pic>
        <p:nvPicPr>
          <p:cNvPr id="7" name="Picture 6" descr="WIDE navy stripe bar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58" t="49207" r="29923" b="49207"/>
          <a:stretch/>
        </p:blipFill>
        <p:spPr>
          <a:xfrm flipV="1">
            <a:off x="812801" y="751231"/>
            <a:ext cx="11400834" cy="143588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816460" y="2546350"/>
            <a:ext cx="3364126" cy="6040438"/>
          </a:xfrm>
        </p:spPr>
        <p:txBody>
          <a:bodyPr vert="horz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9591261"/>
      </p:ext>
    </p:extLst>
  </p:cSld>
  <p:clrMapOvr>
    <a:masterClrMapping/>
  </p:clrMapOvr>
  <p:transition spd="med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OpenQuotes.pdf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614993" y="2694389"/>
            <a:ext cx="744033" cy="640695"/>
          </a:xfrm>
          <a:prstGeom prst="rect">
            <a:avLst/>
          </a:prstGeom>
          <a:ln w="12700">
            <a:miter lim="400000"/>
          </a:ln>
        </p:spPr>
      </p:pic>
      <p:sp>
        <p:nvSpPr>
          <p:cNvPr id="69" name="Shape 69"/>
          <p:cNvSpPr>
            <a:spLocks noGrp="1"/>
          </p:cNvSpPr>
          <p:nvPr>
            <p:ph type="body" idx="1"/>
          </p:nvPr>
        </p:nvSpPr>
        <p:spPr>
          <a:xfrm>
            <a:off x="2782635" y="2668344"/>
            <a:ext cx="8627773" cy="6083152"/>
          </a:xfrm>
          <a:prstGeom prst="rect">
            <a:avLst/>
          </a:prstGeom>
        </p:spPr>
        <p:txBody>
          <a:bodyPr/>
          <a:lstStyle>
            <a:lvl1pPr>
              <a:lnSpc>
                <a:spcPct val="120000"/>
              </a:lnSpc>
              <a:defRPr sz="2600" i="1">
                <a:solidFill>
                  <a:srgbClr val="162A49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marL="635000" indent="-254000">
              <a:lnSpc>
                <a:spcPct val="120000"/>
              </a:lnSpc>
              <a:buSzPct val="75000"/>
              <a:buChar char="•"/>
              <a:defRPr sz="2600" i="1">
                <a:solidFill>
                  <a:srgbClr val="162A49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marL="1016000" indent="-254000">
              <a:lnSpc>
                <a:spcPct val="120000"/>
              </a:lnSpc>
              <a:buSzPct val="75000"/>
              <a:buChar char="•"/>
              <a:defRPr sz="2600" i="1">
                <a:solidFill>
                  <a:srgbClr val="162A49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marL="1397000" indent="-254000">
              <a:lnSpc>
                <a:spcPct val="120000"/>
              </a:lnSpc>
              <a:buSzPct val="75000"/>
              <a:buChar char="•"/>
              <a:defRPr sz="2600" i="1">
                <a:solidFill>
                  <a:srgbClr val="162A49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marL="1778000" indent="-254000">
              <a:lnSpc>
                <a:spcPct val="120000"/>
              </a:lnSpc>
              <a:buSzPct val="75000"/>
              <a:buChar char="•"/>
              <a:defRPr sz="2600" i="1">
                <a:solidFill>
                  <a:srgbClr val="162A49"/>
                </a:solidFill>
                <a:latin typeface="Georgia"/>
                <a:ea typeface="Georgia"/>
                <a:cs typeface="Georgia"/>
                <a:sym typeface="Georgia"/>
              </a:defRPr>
            </a:lvl5pPr>
          </a:lstStyle>
          <a:p>
            <a:pPr lvl="0">
              <a:defRPr sz="1800" i="0">
                <a:solidFill>
                  <a:srgbClr val="000000"/>
                </a:solidFill>
              </a:defRPr>
            </a:pPr>
            <a:r>
              <a:rPr sz="2600" i="1">
                <a:solidFill>
                  <a:srgbClr val="162A49"/>
                </a:solidFill>
              </a:rPr>
              <a:t>Body Level One</a:t>
            </a:r>
          </a:p>
          <a:p>
            <a:pPr lvl="1">
              <a:defRPr sz="1800" i="0">
                <a:solidFill>
                  <a:srgbClr val="000000"/>
                </a:solidFill>
              </a:defRPr>
            </a:pPr>
            <a:r>
              <a:rPr sz="2600" i="1">
                <a:solidFill>
                  <a:srgbClr val="162A49"/>
                </a:solidFill>
              </a:rPr>
              <a:t>Body Level Two</a:t>
            </a:r>
          </a:p>
          <a:p>
            <a:pPr lvl="2">
              <a:defRPr sz="1800" i="0">
                <a:solidFill>
                  <a:srgbClr val="000000"/>
                </a:solidFill>
              </a:defRPr>
            </a:pPr>
            <a:r>
              <a:rPr sz="2600" i="1">
                <a:solidFill>
                  <a:srgbClr val="162A49"/>
                </a:solidFill>
              </a:rPr>
              <a:t>Body Level Three</a:t>
            </a:r>
          </a:p>
          <a:p>
            <a:pPr lvl="3">
              <a:defRPr sz="1800" i="0">
                <a:solidFill>
                  <a:srgbClr val="000000"/>
                </a:solidFill>
              </a:defRPr>
            </a:pPr>
            <a:r>
              <a:rPr sz="2600" i="1">
                <a:solidFill>
                  <a:srgbClr val="162A49"/>
                </a:solidFill>
              </a:rPr>
              <a:t>Body Level Four</a:t>
            </a:r>
          </a:p>
          <a:p>
            <a:pPr lvl="4">
              <a:defRPr sz="1800" i="0">
                <a:solidFill>
                  <a:srgbClr val="000000"/>
                </a:solidFill>
              </a:defRPr>
            </a:pPr>
            <a:r>
              <a:rPr sz="2600" i="1">
                <a:solidFill>
                  <a:srgbClr val="162A49"/>
                </a:solidFill>
              </a:rPr>
              <a:t>Body Level Five</a:t>
            </a:r>
          </a:p>
        </p:txBody>
      </p:sp>
      <p:sp>
        <p:nvSpPr>
          <p:cNvPr id="70" name="Shape 70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14284B"/>
                </a:solidFill>
              </a:rPr>
              <a:t>Title Text</a:t>
            </a:r>
          </a:p>
        </p:txBody>
      </p:sp>
      <p:sp>
        <p:nvSpPr>
          <p:cNvPr id="71" name="Shape 71"/>
          <p:cNvSpPr/>
          <p:nvPr/>
        </p:nvSpPr>
        <p:spPr>
          <a:xfrm flipV="1">
            <a:off x="816460" y="1848246"/>
            <a:ext cx="11397174" cy="1"/>
          </a:xfrm>
          <a:prstGeom prst="line">
            <a:avLst/>
          </a:prstGeom>
          <a:ln w="12700">
            <a:solidFill>
              <a:srgbClr val="14284B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2400"/>
            </a:pPr>
            <a:endParaRPr sz="2400"/>
          </a:p>
        </p:txBody>
      </p:sp>
      <p:pic>
        <p:nvPicPr>
          <p:cNvPr id="7" name="Picture 6" descr="WIDE navy stripe bar.ai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58" t="49207" r="29923" b="49207"/>
          <a:stretch/>
        </p:blipFill>
        <p:spPr>
          <a:xfrm flipV="1">
            <a:off x="812801" y="751231"/>
            <a:ext cx="11400834" cy="143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399936"/>
      </p:ext>
    </p:extLst>
  </p:cSld>
  <p:clrMapOvr>
    <a:masterClrMapping/>
  </p:clrMapOvr>
  <p:transition spd="med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Emphasis Cop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stripes gray.pdf"/>
          <p:cNvPicPr/>
          <p:nvPr/>
        </p:nvPicPr>
        <p:blipFill>
          <a:blip r:embed="rId2">
            <a:extLst/>
          </a:blip>
          <a:srcRect l="8863" t="11997" r="12856" b="26768"/>
          <a:stretch>
            <a:fillRect/>
          </a:stretch>
        </p:blipFill>
        <p:spPr>
          <a:xfrm>
            <a:off x="806354" y="1945277"/>
            <a:ext cx="11391915" cy="6885955"/>
          </a:xfrm>
          <a:prstGeom prst="rect">
            <a:avLst/>
          </a:prstGeom>
          <a:ln w="12700">
            <a:miter lim="400000"/>
          </a:ln>
        </p:spPr>
      </p:pic>
      <p:sp>
        <p:nvSpPr>
          <p:cNvPr id="74" name="Shape 74"/>
          <p:cNvSpPr>
            <a:spLocks noGrp="1"/>
          </p:cNvSpPr>
          <p:nvPr>
            <p:ph type="body" idx="1"/>
          </p:nvPr>
        </p:nvSpPr>
        <p:spPr>
          <a:xfrm>
            <a:off x="2517930" y="4540150"/>
            <a:ext cx="7968940" cy="1244800"/>
          </a:xfrm>
          <a:prstGeom prst="rect">
            <a:avLst/>
          </a:prstGeom>
          <a:solidFill>
            <a:srgbClr val="FFFFFF"/>
          </a:solidFill>
        </p:spPr>
        <p:txBody>
          <a:bodyPr anchor="ctr">
            <a:noAutofit/>
          </a:bodyPr>
          <a:lstStyle>
            <a:lvl1pPr algn="ctr">
              <a:spcBef>
                <a:spcPts val="4200"/>
              </a:spcBef>
              <a:defRPr sz="6000" cap="all">
                <a:solidFill>
                  <a:srgbClr val="14284B"/>
                </a:solidFill>
              </a:defRPr>
            </a:lvl1pPr>
            <a:lvl2pPr indent="0" algn="ctr">
              <a:spcBef>
                <a:spcPts val="4200"/>
              </a:spcBef>
              <a:defRPr sz="3600">
                <a:solidFill>
                  <a:srgbClr val="14284B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indent="0" algn="ctr">
              <a:spcBef>
                <a:spcPts val="4200"/>
              </a:spcBef>
              <a:defRPr sz="3600">
                <a:solidFill>
                  <a:srgbClr val="14284B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indent="0" algn="ctr">
              <a:spcBef>
                <a:spcPts val="4200"/>
              </a:spcBef>
              <a:defRPr sz="3600">
                <a:solidFill>
                  <a:srgbClr val="14284B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indent="0" algn="ctr">
              <a:spcBef>
                <a:spcPts val="4200"/>
              </a:spcBef>
              <a:defRPr sz="3600">
                <a:solidFill>
                  <a:srgbClr val="14284B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6000" cap="all">
                <a:solidFill>
                  <a:srgbClr val="14284B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14284B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14284B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14284B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14284B"/>
                </a:solidFill>
              </a:rPr>
              <a:t>Body Level Five</a:t>
            </a:r>
          </a:p>
        </p:txBody>
      </p:sp>
      <p:sp>
        <p:nvSpPr>
          <p:cNvPr id="76" name="Shape 7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14284B"/>
                </a:solidFill>
              </a:rPr>
              <a:t>Title Text</a:t>
            </a:r>
          </a:p>
        </p:txBody>
      </p:sp>
      <p:sp>
        <p:nvSpPr>
          <p:cNvPr id="77" name="Shape 77"/>
          <p:cNvSpPr/>
          <p:nvPr/>
        </p:nvSpPr>
        <p:spPr>
          <a:xfrm flipV="1">
            <a:off x="816460" y="1848246"/>
            <a:ext cx="11397174" cy="1"/>
          </a:xfrm>
          <a:prstGeom prst="line">
            <a:avLst/>
          </a:prstGeom>
          <a:ln w="12700">
            <a:solidFill>
              <a:srgbClr val="14284B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2400"/>
            </a:pPr>
            <a:endParaRPr sz="2400"/>
          </a:p>
        </p:txBody>
      </p:sp>
      <p:pic>
        <p:nvPicPr>
          <p:cNvPr id="7" name="Picture 6" descr="WIDE navy stripe bar.ai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58" t="49207" r="29923" b="49207"/>
          <a:stretch/>
        </p:blipFill>
        <p:spPr>
          <a:xfrm flipV="1">
            <a:off x="812801" y="751231"/>
            <a:ext cx="11400834" cy="143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840191"/>
      </p:ext>
    </p:extLst>
  </p:cSld>
  <p:clrMapOvr>
    <a:masterClrMapping/>
  </p:clrMapOvr>
  <p:transition spd="med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3004800" cy="9753600"/>
          </a:xfrm>
        </p:spPr>
        <p:txBody>
          <a:bodyPr vert="horz"/>
          <a:lstStyle/>
          <a:p>
            <a:endParaRPr lang="en-US"/>
          </a:p>
        </p:txBody>
      </p:sp>
      <p:sp>
        <p:nvSpPr>
          <p:cNvPr id="80" name="Shape 80"/>
          <p:cNvSpPr/>
          <p:nvPr/>
        </p:nvSpPr>
        <p:spPr>
          <a:xfrm>
            <a:off x="803374" y="8839200"/>
            <a:ext cx="11398051" cy="0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2400"/>
            </a:pPr>
            <a:endParaRPr sz="2400"/>
          </a:p>
        </p:txBody>
      </p:sp>
      <p:pic>
        <p:nvPicPr>
          <p:cNvPr id="4" name="Picture 3" descr="WIDE white stripe bar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8" t="49207" r="30011" b="49207"/>
          <a:stretch/>
        </p:blipFill>
        <p:spPr>
          <a:xfrm flipV="1">
            <a:off x="848370" y="751231"/>
            <a:ext cx="11365266" cy="143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06981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hoto &amp;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3004800" cy="9753600"/>
          </a:xfrm>
        </p:spPr>
        <p:txBody>
          <a:bodyPr vert="horz"/>
          <a:lstStyle/>
          <a:p>
            <a:endParaRPr lang="en-US"/>
          </a:p>
        </p:txBody>
      </p:sp>
      <p:sp>
        <p:nvSpPr>
          <p:cNvPr id="83" name="Shape 83"/>
          <p:cNvSpPr/>
          <p:nvPr/>
        </p:nvSpPr>
        <p:spPr>
          <a:xfrm>
            <a:off x="803374" y="8839200"/>
            <a:ext cx="11398051" cy="0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2400"/>
            </a:pPr>
            <a:endParaRPr sz="2400"/>
          </a:p>
        </p:txBody>
      </p:sp>
      <p:sp>
        <p:nvSpPr>
          <p:cNvPr id="84" name="Shape 84"/>
          <p:cNvSpPr>
            <a:spLocks noGrp="1"/>
          </p:cNvSpPr>
          <p:nvPr>
            <p:ph type="title"/>
          </p:nvPr>
        </p:nvSpPr>
        <p:spPr>
          <a:xfrm>
            <a:off x="952500" y="7366000"/>
            <a:ext cx="11099800" cy="1396554"/>
          </a:xfrm>
          <a:prstGeom prst="rect">
            <a:avLst/>
          </a:prstGeom>
        </p:spPr>
        <p:txBody>
          <a:bodyPr anchor="t"/>
          <a:lstStyle>
            <a:lvl1pPr>
              <a:defRPr sz="8000" cap="all">
                <a:solidFill>
                  <a:srgbClr val="FFFFFF"/>
                </a:solidFill>
                <a:latin typeface="+mj-lt"/>
                <a:ea typeface="+mj-ea"/>
                <a:cs typeface="+mj-cs"/>
                <a:sym typeface="Trebuchet MS"/>
              </a:defRPr>
            </a:lvl1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8000" cap="all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85" name="Shape 85"/>
          <p:cNvSpPr>
            <a:spLocks noGrp="1"/>
          </p:cNvSpPr>
          <p:nvPr>
            <p:ph type="body" idx="1"/>
          </p:nvPr>
        </p:nvSpPr>
        <p:spPr>
          <a:xfrm>
            <a:off x="952500" y="5128517"/>
            <a:ext cx="11099800" cy="2262437"/>
          </a:xfrm>
          <a:prstGeom prst="rect">
            <a:avLst/>
          </a:prstGeom>
        </p:spPr>
        <p:txBody>
          <a:bodyPr anchor="b">
            <a:noAutofit/>
          </a:bodyPr>
          <a:lstStyle>
            <a:lvl1pPr>
              <a:spcBef>
                <a:spcPts val="0"/>
              </a:spcBef>
              <a:defRPr sz="2600" b="1" i="1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0">
              <a:spcBef>
                <a:spcPts val="0"/>
              </a:spcBef>
              <a:defRPr sz="2600" b="1" i="1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0">
              <a:spcBef>
                <a:spcPts val="0"/>
              </a:spcBef>
              <a:defRPr sz="2600" b="1" i="1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0">
              <a:spcBef>
                <a:spcPts val="0"/>
              </a:spcBef>
              <a:defRPr sz="2600" b="1" i="1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0">
              <a:spcBef>
                <a:spcPts val="0"/>
              </a:spcBef>
              <a:defRPr sz="2600" b="1" i="1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5pPr>
          </a:lstStyle>
          <a:p>
            <a:pPr lvl="0">
              <a:defRPr sz="1800" b="0" i="0">
                <a:solidFill>
                  <a:srgbClr val="000000"/>
                </a:solidFill>
              </a:defRPr>
            </a:pPr>
            <a:r>
              <a:rPr sz="2600" b="1" i="1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 b="0" i="0">
                <a:solidFill>
                  <a:srgbClr val="000000"/>
                </a:solidFill>
              </a:defRPr>
            </a:pPr>
            <a:r>
              <a:rPr sz="2600" b="1" i="1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 b="0" i="0">
                <a:solidFill>
                  <a:srgbClr val="000000"/>
                </a:solidFill>
              </a:defRPr>
            </a:pPr>
            <a:r>
              <a:rPr sz="2600" b="1" i="1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 b="0" i="0">
                <a:solidFill>
                  <a:srgbClr val="000000"/>
                </a:solidFill>
              </a:defRPr>
            </a:pPr>
            <a:r>
              <a:rPr sz="2600" b="1" i="1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 b="0" i="0">
                <a:solidFill>
                  <a:srgbClr val="000000"/>
                </a:solidFill>
              </a:defRPr>
            </a:pPr>
            <a:r>
              <a:rPr sz="2600" b="1" i="1">
                <a:solidFill>
                  <a:srgbClr val="FFFFFF"/>
                </a:solidFill>
              </a:rPr>
              <a:t>Body Level Five</a:t>
            </a:r>
          </a:p>
        </p:txBody>
      </p:sp>
      <p:pic>
        <p:nvPicPr>
          <p:cNvPr id="6" name="Picture 5" descr="WIDE white stripe bar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8" t="49207" r="30011" b="49207"/>
          <a:stretch/>
        </p:blipFill>
        <p:spPr>
          <a:xfrm flipV="1">
            <a:off x="848370" y="751231"/>
            <a:ext cx="11365266" cy="143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78021"/>
      </p:ext>
    </p:extLst>
  </p:cSld>
  <p:clrMapOvr>
    <a:masterClrMapping/>
  </p:clrMapOvr>
  <p:transition spd="med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Shape 89"/>
          <p:cNvSpPr>
            <a:spLocks noGrp="1"/>
          </p:cNvSpPr>
          <p:nvPr>
            <p:ph type="title"/>
          </p:nvPr>
        </p:nvSpPr>
        <p:spPr>
          <a:xfrm>
            <a:off x="952500" y="2430132"/>
            <a:ext cx="11099800" cy="4893336"/>
          </a:xfrm>
          <a:prstGeom prst="rect">
            <a:avLst/>
          </a:prstGeom>
        </p:spPr>
        <p:txBody>
          <a:bodyPr/>
          <a:lstStyle>
            <a:lvl1pPr algn="ctr">
              <a:defRPr sz="8000" cap="all">
                <a:solidFill>
                  <a:srgbClr val="FFFFFF"/>
                </a:solidFill>
                <a:latin typeface="+mj-lt"/>
                <a:ea typeface="+mj-ea"/>
                <a:cs typeface="+mj-cs"/>
                <a:sym typeface="Trebuchet MS"/>
              </a:defRPr>
            </a:lvl1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8000" cap="all" dirty="0">
                <a:solidFill>
                  <a:srgbClr val="FFFFFF"/>
                </a:solidFill>
              </a:rPr>
              <a:t>Title Text</a:t>
            </a:r>
          </a:p>
        </p:txBody>
      </p:sp>
      <p:pic>
        <p:nvPicPr>
          <p:cNvPr id="5" name="Picture 4" descr="WIDE lt blue stripe bar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0" t="49207" r="29951" b="49207"/>
          <a:stretch/>
        </p:blipFill>
        <p:spPr>
          <a:xfrm flipV="1">
            <a:off x="812800" y="751231"/>
            <a:ext cx="11400835" cy="143588"/>
          </a:xfrm>
          <a:prstGeom prst="rect">
            <a:avLst/>
          </a:prstGeom>
        </p:spPr>
      </p:pic>
      <p:pic>
        <p:nvPicPr>
          <p:cNvPr id="6" name="Picture 5" descr="WIDE lt blue stripe bar.ai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0" t="49207" r="29951" b="49207"/>
          <a:stretch/>
        </p:blipFill>
        <p:spPr>
          <a:xfrm flipV="1">
            <a:off x="812800" y="8824575"/>
            <a:ext cx="11400835" cy="143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899522"/>
      </p:ext>
    </p:extLst>
  </p:cSld>
  <p:clrMapOvr>
    <a:masterClrMapping/>
  </p:clrMapOvr>
  <p:transition spd="med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241" y="388338"/>
            <a:ext cx="4278490" cy="1652693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516" y="388339"/>
            <a:ext cx="7270044" cy="8324427"/>
          </a:xfrm>
        </p:spPr>
        <p:txBody>
          <a:bodyPr/>
          <a:lstStyle>
            <a:lvl1pPr>
              <a:defRPr sz="4600"/>
            </a:lvl1pPr>
            <a:lvl2pPr>
              <a:defRPr sz="4000"/>
            </a:lvl2pPr>
            <a:lvl3pPr>
              <a:defRPr sz="34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241" y="2041032"/>
            <a:ext cx="4278490" cy="6671734"/>
          </a:xfrm>
        </p:spPr>
        <p:txBody>
          <a:bodyPr/>
          <a:lstStyle>
            <a:lvl1pPr marL="0" indent="0">
              <a:buNone/>
              <a:defRPr sz="2000"/>
            </a:lvl1pPr>
            <a:lvl2pPr marL="650230" indent="0">
              <a:buNone/>
              <a:defRPr sz="1700"/>
            </a:lvl2pPr>
            <a:lvl3pPr marL="1300460" indent="0">
              <a:buNone/>
              <a:defRPr sz="1400"/>
            </a:lvl3pPr>
            <a:lvl4pPr marL="1950690" indent="0">
              <a:buNone/>
              <a:defRPr sz="1300"/>
            </a:lvl4pPr>
            <a:lvl5pPr marL="2600919" indent="0">
              <a:buNone/>
              <a:defRPr sz="1300"/>
            </a:lvl5pPr>
            <a:lvl6pPr marL="3251149" indent="0">
              <a:buNone/>
              <a:defRPr sz="1300"/>
            </a:lvl6pPr>
            <a:lvl7pPr marL="3901379" indent="0">
              <a:buNone/>
              <a:defRPr sz="1300"/>
            </a:lvl7pPr>
            <a:lvl8pPr marL="4551609" indent="0">
              <a:buNone/>
              <a:defRPr sz="1300"/>
            </a:lvl8pPr>
            <a:lvl9pPr marL="5201839" indent="0">
              <a:buNone/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0240" y="9040143"/>
            <a:ext cx="3034453" cy="519289"/>
          </a:xfrm>
          <a:prstGeom prst="rect">
            <a:avLst/>
          </a:prstGeom>
        </p:spPr>
        <p:txBody>
          <a:bodyPr lIns="130046" tIns="65023" rIns="130046" bIns="65023"/>
          <a:lstStyle/>
          <a:p>
            <a:fld id="{685AE788-0F26-4F4F-8FAF-E89F48313827}" type="datetimeFigureOut">
              <a:rPr lang="en-US" smtClean="0"/>
              <a:pPr/>
              <a:t>7/5/2016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443307" y="9040143"/>
            <a:ext cx="4118187" cy="519289"/>
          </a:xfrm>
          <a:prstGeom prst="rect">
            <a:avLst/>
          </a:prstGeom>
        </p:spPr>
        <p:txBody>
          <a:bodyPr lIns="130046" tIns="65023" rIns="130046" bIns="65023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320107" y="9040143"/>
            <a:ext cx="3034453" cy="519289"/>
          </a:xfrm>
          <a:prstGeom prst="rect">
            <a:avLst/>
          </a:prstGeom>
        </p:spPr>
        <p:txBody>
          <a:bodyPr lIns="130046" tIns="65023" rIns="130046" bIns="65023"/>
          <a:lstStyle/>
          <a:p>
            <a:fld id="{0B9484FA-E4B0-468B-8113-47890A22C2D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00425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2.e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3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7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31.xml"/><Relationship Id="rId5" Type="http://schemas.openxmlformats.org/officeDocument/2006/relationships/slideLayout" Target="../slideLayouts/slideLayout25.xml"/><Relationship Id="rId10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13" Type="http://schemas.openxmlformats.org/officeDocument/2006/relationships/slideLayout" Target="../slideLayouts/slideLayout44.xml"/><Relationship Id="rId3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8.xml"/><Relationship Id="rId12" Type="http://schemas.openxmlformats.org/officeDocument/2006/relationships/slideLayout" Target="../slideLayouts/slideLayout43.xml"/><Relationship Id="rId17" Type="http://schemas.openxmlformats.org/officeDocument/2006/relationships/image" Target="../media/image2.emf"/><Relationship Id="rId2" Type="http://schemas.openxmlformats.org/officeDocument/2006/relationships/slideLayout" Target="../slideLayouts/slideLayout33.xml"/><Relationship Id="rId16" Type="http://schemas.openxmlformats.org/officeDocument/2006/relationships/theme" Target="../theme/theme3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slideLayout" Target="../slideLayouts/slideLayout42.xml"/><Relationship Id="rId5" Type="http://schemas.openxmlformats.org/officeDocument/2006/relationships/slideLayout" Target="../slideLayouts/slideLayout36.xml"/><Relationship Id="rId15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41.xml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Relationship Id="rId14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836658" y="2202805"/>
            <a:ext cx="11331484" cy="66153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normAutofit/>
          </a:bodyPr>
          <a:lstStyle>
            <a:lvl2pPr marL="635000" indent="-254000">
              <a:buSzPct val="75000"/>
              <a:buChar char="•"/>
            </a:lvl2pPr>
            <a:lvl3pPr marL="1016000" indent="-254000">
              <a:buSzPct val="75000"/>
              <a:buChar char="•"/>
            </a:lvl3pPr>
            <a:lvl4pPr marL="1397000" indent="-254000">
              <a:buSzPct val="75000"/>
              <a:buChar char="•"/>
            </a:lvl4pPr>
            <a:lvl5pPr marL="1778000" indent="-254000">
              <a:buSzPct val="75000"/>
              <a:buChar char="•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Five</a:t>
            </a:r>
          </a:p>
        </p:txBody>
      </p:sp>
      <p:sp>
        <p:nvSpPr>
          <p:cNvPr id="4" name="Shape 4"/>
          <p:cNvSpPr>
            <a:spLocks noGrp="1"/>
          </p:cNvSpPr>
          <p:nvPr>
            <p:ph type="title"/>
          </p:nvPr>
        </p:nvSpPr>
        <p:spPr>
          <a:xfrm>
            <a:off x="812800" y="958154"/>
            <a:ext cx="11379200" cy="758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14284B"/>
                </a:solidFill>
              </a:rPr>
              <a:t>Title Text</a:t>
            </a:r>
          </a:p>
        </p:txBody>
      </p:sp>
      <p:sp>
        <p:nvSpPr>
          <p:cNvPr id="5" name="Shape 5"/>
          <p:cNvSpPr/>
          <p:nvPr/>
        </p:nvSpPr>
        <p:spPr>
          <a:xfrm flipV="1">
            <a:off x="816460" y="1848246"/>
            <a:ext cx="11397174" cy="1"/>
          </a:xfrm>
          <a:prstGeom prst="line">
            <a:avLst/>
          </a:prstGeom>
          <a:ln w="12700">
            <a:solidFill>
              <a:srgbClr val="14284B"/>
            </a:solidFill>
            <a:miter lim="400000"/>
          </a:ln>
        </p:spPr>
        <p:txBody>
          <a:bodyPr lIns="0" tIns="0" rIns="0" bIns="0" anchor="ctr"/>
          <a:lstStyle/>
          <a:p>
            <a:pPr lvl="0">
              <a:defRPr sz="2400"/>
            </a:pPr>
            <a:endParaRPr/>
          </a:p>
        </p:txBody>
      </p:sp>
      <p:pic>
        <p:nvPicPr>
          <p:cNvPr id="6" name="Picture 5" descr="WIDE navy stripe bar.ai"/>
          <p:cNvPicPr>
            <a:picLocks noChangeAspect="1"/>
          </p:cNvPicPr>
          <p:nvPr userDrawn="1"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58" t="49207" r="29923" b="49207"/>
          <a:stretch/>
        </p:blipFill>
        <p:spPr>
          <a:xfrm flipV="1">
            <a:off x="812801" y="751231"/>
            <a:ext cx="11400834" cy="143588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90" r:id="rId2"/>
    <p:sldLayoutId id="2147483650" r:id="rId3"/>
    <p:sldLayoutId id="2147483651" r:id="rId4"/>
    <p:sldLayoutId id="214748369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8" r:id="rId11"/>
    <p:sldLayoutId id="2147483659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88" r:id="rId20"/>
  </p:sldLayoutIdLst>
  <p:transition spd="med"/>
  <p:txStyles>
    <p:titleStyle>
      <a:lvl1pPr defTabSz="584200">
        <a:defRPr sz="3600">
          <a:solidFill>
            <a:srgbClr val="14284B"/>
          </a:solidFill>
          <a:latin typeface="Georgia"/>
          <a:ea typeface="Georgia"/>
          <a:cs typeface="Georgia"/>
          <a:sym typeface="Georgia"/>
        </a:defRPr>
      </a:lvl1pPr>
      <a:lvl2pPr indent="228600" defTabSz="584200">
        <a:defRPr sz="3600">
          <a:solidFill>
            <a:srgbClr val="14284B"/>
          </a:solidFill>
          <a:latin typeface="Georgia"/>
          <a:ea typeface="Georgia"/>
          <a:cs typeface="Georgia"/>
          <a:sym typeface="Georgia"/>
        </a:defRPr>
      </a:lvl2pPr>
      <a:lvl3pPr indent="457200" defTabSz="584200">
        <a:defRPr sz="3600">
          <a:solidFill>
            <a:srgbClr val="14284B"/>
          </a:solidFill>
          <a:latin typeface="Georgia"/>
          <a:ea typeface="Georgia"/>
          <a:cs typeface="Georgia"/>
          <a:sym typeface="Georgia"/>
        </a:defRPr>
      </a:lvl3pPr>
      <a:lvl4pPr indent="685800" defTabSz="584200">
        <a:defRPr sz="3600">
          <a:solidFill>
            <a:srgbClr val="14284B"/>
          </a:solidFill>
          <a:latin typeface="Georgia"/>
          <a:ea typeface="Georgia"/>
          <a:cs typeface="Georgia"/>
          <a:sym typeface="Georgia"/>
        </a:defRPr>
      </a:lvl4pPr>
      <a:lvl5pPr indent="914400" defTabSz="584200">
        <a:defRPr sz="3600">
          <a:solidFill>
            <a:srgbClr val="14284B"/>
          </a:solidFill>
          <a:latin typeface="Georgia"/>
          <a:ea typeface="Georgia"/>
          <a:cs typeface="Georgia"/>
          <a:sym typeface="Georgia"/>
        </a:defRPr>
      </a:lvl5pPr>
      <a:lvl6pPr indent="1143000" defTabSz="584200">
        <a:defRPr sz="3600">
          <a:solidFill>
            <a:srgbClr val="14284B"/>
          </a:solidFill>
          <a:latin typeface="Georgia"/>
          <a:ea typeface="Georgia"/>
          <a:cs typeface="Georgia"/>
          <a:sym typeface="Georgia"/>
        </a:defRPr>
      </a:lvl6pPr>
      <a:lvl7pPr indent="1371600" defTabSz="584200">
        <a:defRPr sz="3600">
          <a:solidFill>
            <a:srgbClr val="14284B"/>
          </a:solidFill>
          <a:latin typeface="Georgia"/>
          <a:ea typeface="Georgia"/>
          <a:cs typeface="Georgia"/>
          <a:sym typeface="Georgia"/>
        </a:defRPr>
      </a:lvl7pPr>
      <a:lvl8pPr indent="1600200" defTabSz="584200">
        <a:defRPr sz="3600">
          <a:solidFill>
            <a:srgbClr val="14284B"/>
          </a:solidFill>
          <a:latin typeface="Georgia"/>
          <a:ea typeface="Georgia"/>
          <a:cs typeface="Georgia"/>
          <a:sym typeface="Georgia"/>
        </a:defRPr>
      </a:lvl8pPr>
      <a:lvl9pPr indent="1828800" defTabSz="584200">
        <a:defRPr sz="3600">
          <a:solidFill>
            <a:srgbClr val="14284B"/>
          </a:solidFill>
          <a:latin typeface="Georgia"/>
          <a:ea typeface="Georgia"/>
          <a:cs typeface="Georgia"/>
          <a:sym typeface="Georgia"/>
        </a:defRPr>
      </a:lvl9pPr>
    </p:titleStyle>
    <p:bodyStyle>
      <a:lvl1pPr defTabSz="584200">
        <a:spcBef>
          <a:spcPts val="1200"/>
        </a:spcBef>
        <a:defRPr sz="2000">
          <a:solidFill>
            <a:srgbClr val="58585B"/>
          </a:solidFill>
          <a:latin typeface="+mj-lt"/>
          <a:ea typeface="+mj-ea"/>
          <a:cs typeface="+mj-cs"/>
          <a:sym typeface="Trebuchet MS"/>
        </a:defRPr>
      </a:lvl1pPr>
      <a:lvl2pPr indent="228600" defTabSz="584200">
        <a:spcBef>
          <a:spcPts val="1200"/>
        </a:spcBef>
        <a:defRPr sz="2000">
          <a:solidFill>
            <a:srgbClr val="58585B"/>
          </a:solidFill>
          <a:latin typeface="+mj-lt"/>
          <a:ea typeface="+mj-ea"/>
          <a:cs typeface="+mj-cs"/>
          <a:sym typeface="Trebuchet MS"/>
        </a:defRPr>
      </a:lvl2pPr>
      <a:lvl3pPr indent="457200" defTabSz="584200">
        <a:spcBef>
          <a:spcPts val="1200"/>
        </a:spcBef>
        <a:defRPr sz="2000">
          <a:solidFill>
            <a:srgbClr val="58585B"/>
          </a:solidFill>
          <a:latin typeface="+mj-lt"/>
          <a:ea typeface="+mj-ea"/>
          <a:cs typeface="+mj-cs"/>
          <a:sym typeface="Trebuchet MS"/>
        </a:defRPr>
      </a:lvl3pPr>
      <a:lvl4pPr indent="685800" defTabSz="584200">
        <a:spcBef>
          <a:spcPts val="1200"/>
        </a:spcBef>
        <a:defRPr sz="2000">
          <a:solidFill>
            <a:srgbClr val="58585B"/>
          </a:solidFill>
          <a:latin typeface="+mj-lt"/>
          <a:ea typeface="+mj-ea"/>
          <a:cs typeface="+mj-cs"/>
          <a:sym typeface="Trebuchet MS"/>
        </a:defRPr>
      </a:lvl4pPr>
      <a:lvl5pPr indent="914400" defTabSz="584200">
        <a:spcBef>
          <a:spcPts val="1200"/>
        </a:spcBef>
        <a:defRPr sz="2000">
          <a:solidFill>
            <a:srgbClr val="58585B"/>
          </a:solidFill>
          <a:latin typeface="+mj-lt"/>
          <a:ea typeface="+mj-ea"/>
          <a:cs typeface="+mj-cs"/>
          <a:sym typeface="Trebuchet MS"/>
        </a:defRPr>
      </a:lvl5pPr>
      <a:lvl6pPr indent="1143000" defTabSz="584200">
        <a:spcBef>
          <a:spcPts val="1200"/>
        </a:spcBef>
        <a:defRPr sz="2000">
          <a:solidFill>
            <a:srgbClr val="58585B"/>
          </a:solidFill>
          <a:latin typeface="+mj-lt"/>
          <a:ea typeface="+mj-ea"/>
          <a:cs typeface="+mj-cs"/>
          <a:sym typeface="Trebuchet MS"/>
        </a:defRPr>
      </a:lvl6pPr>
      <a:lvl7pPr indent="1371600" defTabSz="584200">
        <a:spcBef>
          <a:spcPts val="1200"/>
        </a:spcBef>
        <a:defRPr sz="2000">
          <a:solidFill>
            <a:srgbClr val="58585B"/>
          </a:solidFill>
          <a:latin typeface="+mj-lt"/>
          <a:ea typeface="+mj-ea"/>
          <a:cs typeface="+mj-cs"/>
          <a:sym typeface="Trebuchet MS"/>
        </a:defRPr>
      </a:lvl7pPr>
      <a:lvl8pPr indent="1600200" defTabSz="584200">
        <a:spcBef>
          <a:spcPts val="1200"/>
        </a:spcBef>
        <a:defRPr sz="2000">
          <a:solidFill>
            <a:srgbClr val="58585B"/>
          </a:solidFill>
          <a:latin typeface="+mj-lt"/>
          <a:ea typeface="+mj-ea"/>
          <a:cs typeface="+mj-cs"/>
          <a:sym typeface="Trebuchet MS"/>
        </a:defRPr>
      </a:lvl8pPr>
      <a:lvl9pPr indent="1828800" defTabSz="584200">
        <a:spcBef>
          <a:spcPts val="1200"/>
        </a:spcBef>
        <a:defRPr sz="2000">
          <a:solidFill>
            <a:srgbClr val="58585B"/>
          </a:solidFill>
          <a:latin typeface="+mj-lt"/>
          <a:ea typeface="+mj-ea"/>
          <a:cs typeface="+mj-cs"/>
          <a:sym typeface="Trebuchet MS"/>
        </a:defRPr>
      </a:lvl9pPr>
    </p:bodyStyle>
    <p:otherStyle>
      <a:lvl1pPr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1pPr>
      <a:lvl2pPr indent="2286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2pPr>
      <a:lvl3pPr indent="4572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3pPr>
      <a:lvl4pPr indent="6858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4pPr>
      <a:lvl5pPr indent="9144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5pPr>
      <a:lvl6pPr indent="11430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6pPr>
      <a:lvl7pPr indent="13716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7pPr>
      <a:lvl8pPr indent="16002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8pPr>
      <a:lvl9pPr indent="18288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8859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3763" y="2597150"/>
            <a:ext cx="11217275" cy="61880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763" y="9040813"/>
            <a:ext cx="2925762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B5B96A-97F3-4BC5-8A3F-CB2247EA455C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308475" y="9040813"/>
            <a:ext cx="4387850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85275" y="9040813"/>
            <a:ext cx="2925763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C6A81E-46AB-41AE-B3D9-6E3CBC2EA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4056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836658" y="2202805"/>
            <a:ext cx="11331484" cy="66153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2pPr marL="635000" indent="-254000">
              <a:buSzPct val="75000"/>
              <a:buChar char="•"/>
            </a:lvl2pPr>
            <a:lvl3pPr marL="1016000" indent="-254000">
              <a:buSzPct val="75000"/>
              <a:buChar char="•"/>
            </a:lvl3pPr>
            <a:lvl4pPr marL="1397000" indent="-254000">
              <a:buSzPct val="75000"/>
              <a:buChar char="•"/>
            </a:lvl4pPr>
            <a:lvl5pPr marL="1778000" indent="-254000">
              <a:buSzPct val="75000"/>
              <a:buChar char="•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58585B"/>
                </a:solidFill>
              </a:rPr>
              <a:t>Body Level Five</a:t>
            </a:r>
          </a:p>
        </p:txBody>
      </p:sp>
      <p:sp>
        <p:nvSpPr>
          <p:cNvPr id="4" name="Shape 4"/>
          <p:cNvSpPr>
            <a:spLocks noGrp="1"/>
          </p:cNvSpPr>
          <p:nvPr>
            <p:ph type="title"/>
          </p:nvPr>
        </p:nvSpPr>
        <p:spPr>
          <a:xfrm>
            <a:off x="812800" y="958154"/>
            <a:ext cx="11379200" cy="758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14284B"/>
                </a:solidFill>
              </a:rPr>
              <a:t>Title Text</a:t>
            </a:r>
          </a:p>
        </p:txBody>
      </p:sp>
      <p:sp>
        <p:nvSpPr>
          <p:cNvPr id="5" name="Shape 5"/>
          <p:cNvSpPr/>
          <p:nvPr/>
        </p:nvSpPr>
        <p:spPr>
          <a:xfrm flipV="1">
            <a:off x="816460" y="1848246"/>
            <a:ext cx="11397174" cy="1"/>
          </a:xfrm>
          <a:prstGeom prst="line">
            <a:avLst/>
          </a:prstGeom>
          <a:ln w="12700">
            <a:solidFill>
              <a:srgbClr val="14284B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2400"/>
            </a:pPr>
            <a:endParaRPr sz="2400"/>
          </a:p>
        </p:txBody>
      </p:sp>
      <p:pic>
        <p:nvPicPr>
          <p:cNvPr id="6" name="Picture 5" descr="WIDE navy stripe bar.ai"/>
          <p:cNvPicPr>
            <a:picLocks noChangeAspect="1"/>
          </p:cNvPicPr>
          <p:nvPr userDrawn="1"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58" t="49207" r="29923" b="49207"/>
          <a:stretch/>
        </p:blipFill>
        <p:spPr>
          <a:xfrm flipV="1">
            <a:off x="812801" y="751231"/>
            <a:ext cx="11400834" cy="143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579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7" r:id="rId15"/>
  </p:sldLayoutIdLst>
  <p:transition spd="med"/>
  <p:timing>
    <p:tnLst>
      <p:par>
        <p:cTn id="1" dur="indefinite" restart="never" nodeType="tmRoot"/>
      </p:par>
    </p:tnLst>
  </p:timing>
  <p:txStyles>
    <p:titleStyle>
      <a:lvl1pPr defTabSz="584200">
        <a:defRPr sz="3600">
          <a:solidFill>
            <a:srgbClr val="14284B"/>
          </a:solidFill>
          <a:latin typeface="Georgia"/>
          <a:ea typeface="Georgia"/>
          <a:cs typeface="Georgia"/>
          <a:sym typeface="Georgia"/>
        </a:defRPr>
      </a:lvl1pPr>
      <a:lvl2pPr indent="228600" defTabSz="584200">
        <a:defRPr sz="3600">
          <a:solidFill>
            <a:srgbClr val="14284B"/>
          </a:solidFill>
          <a:latin typeface="Georgia"/>
          <a:ea typeface="Georgia"/>
          <a:cs typeface="Georgia"/>
          <a:sym typeface="Georgia"/>
        </a:defRPr>
      </a:lvl2pPr>
      <a:lvl3pPr indent="457200" defTabSz="584200">
        <a:defRPr sz="3600">
          <a:solidFill>
            <a:srgbClr val="14284B"/>
          </a:solidFill>
          <a:latin typeface="Georgia"/>
          <a:ea typeface="Georgia"/>
          <a:cs typeface="Georgia"/>
          <a:sym typeface="Georgia"/>
        </a:defRPr>
      </a:lvl3pPr>
      <a:lvl4pPr indent="685800" defTabSz="584200">
        <a:defRPr sz="3600">
          <a:solidFill>
            <a:srgbClr val="14284B"/>
          </a:solidFill>
          <a:latin typeface="Georgia"/>
          <a:ea typeface="Georgia"/>
          <a:cs typeface="Georgia"/>
          <a:sym typeface="Georgia"/>
        </a:defRPr>
      </a:lvl4pPr>
      <a:lvl5pPr indent="914400" defTabSz="584200">
        <a:defRPr sz="3600">
          <a:solidFill>
            <a:srgbClr val="14284B"/>
          </a:solidFill>
          <a:latin typeface="Georgia"/>
          <a:ea typeface="Georgia"/>
          <a:cs typeface="Georgia"/>
          <a:sym typeface="Georgia"/>
        </a:defRPr>
      </a:lvl5pPr>
      <a:lvl6pPr indent="1143000" defTabSz="584200">
        <a:defRPr sz="3600">
          <a:solidFill>
            <a:srgbClr val="14284B"/>
          </a:solidFill>
          <a:latin typeface="Georgia"/>
          <a:ea typeface="Georgia"/>
          <a:cs typeface="Georgia"/>
          <a:sym typeface="Georgia"/>
        </a:defRPr>
      </a:lvl6pPr>
      <a:lvl7pPr indent="1371600" defTabSz="584200">
        <a:defRPr sz="3600">
          <a:solidFill>
            <a:srgbClr val="14284B"/>
          </a:solidFill>
          <a:latin typeface="Georgia"/>
          <a:ea typeface="Georgia"/>
          <a:cs typeface="Georgia"/>
          <a:sym typeface="Georgia"/>
        </a:defRPr>
      </a:lvl7pPr>
      <a:lvl8pPr indent="1600200" defTabSz="584200">
        <a:defRPr sz="3600">
          <a:solidFill>
            <a:srgbClr val="14284B"/>
          </a:solidFill>
          <a:latin typeface="Georgia"/>
          <a:ea typeface="Georgia"/>
          <a:cs typeface="Georgia"/>
          <a:sym typeface="Georgia"/>
        </a:defRPr>
      </a:lvl8pPr>
      <a:lvl9pPr indent="1828800" defTabSz="584200">
        <a:defRPr sz="3600">
          <a:solidFill>
            <a:srgbClr val="14284B"/>
          </a:solidFill>
          <a:latin typeface="Georgia"/>
          <a:ea typeface="Georgia"/>
          <a:cs typeface="Georgia"/>
          <a:sym typeface="Georgia"/>
        </a:defRPr>
      </a:lvl9pPr>
    </p:titleStyle>
    <p:bodyStyle>
      <a:lvl1pPr defTabSz="584200">
        <a:spcBef>
          <a:spcPts val="1200"/>
        </a:spcBef>
        <a:defRPr sz="2000">
          <a:solidFill>
            <a:srgbClr val="58585B"/>
          </a:solidFill>
          <a:latin typeface="+mj-lt"/>
          <a:ea typeface="+mj-ea"/>
          <a:cs typeface="+mj-cs"/>
          <a:sym typeface="Trebuchet MS"/>
        </a:defRPr>
      </a:lvl1pPr>
      <a:lvl2pPr indent="228600" defTabSz="584200">
        <a:spcBef>
          <a:spcPts val="1200"/>
        </a:spcBef>
        <a:defRPr sz="2000">
          <a:solidFill>
            <a:srgbClr val="58585B"/>
          </a:solidFill>
          <a:latin typeface="+mj-lt"/>
          <a:ea typeface="+mj-ea"/>
          <a:cs typeface="+mj-cs"/>
          <a:sym typeface="Trebuchet MS"/>
        </a:defRPr>
      </a:lvl2pPr>
      <a:lvl3pPr indent="457200" defTabSz="584200">
        <a:spcBef>
          <a:spcPts val="1200"/>
        </a:spcBef>
        <a:defRPr sz="2000">
          <a:solidFill>
            <a:srgbClr val="58585B"/>
          </a:solidFill>
          <a:latin typeface="+mj-lt"/>
          <a:ea typeface="+mj-ea"/>
          <a:cs typeface="+mj-cs"/>
          <a:sym typeface="Trebuchet MS"/>
        </a:defRPr>
      </a:lvl3pPr>
      <a:lvl4pPr indent="685800" defTabSz="584200">
        <a:spcBef>
          <a:spcPts val="1200"/>
        </a:spcBef>
        <a:defRPr sz="2000">
          <a:solidFill>
            <a:srgbClr val="58585B"/>
          </a:solidFill>
          <a:latin typeface="+mj-lt"/>
          <a:ea typeface="+mj-ea"/>
          <a:cs typeface="+mj-cs"/>
          <a:sym typeface="Trebuchet MS"/>
        </a:defRPr>
      </a:lvl4pPr>
      <a:lvl5pPr indent="914400" defTabSz="584200">
        <a:spcBef>
          <a:spcPts val="1200"/>
        </a:spcBef>
        <a:defRPr sz="2000">
          <a:solidFill>
            <a:srgbClr val="58585B"/>
          </a:solidFill>
          <a:latin typeface="+mj-lt"/>
          <a:ea typeface="+mj-ea"/>
          <a:cs typeface="+mj-cs"/>
          <a:sym typeface="Trebuchet MS"/>
        </a:defRPr>
      </a:lvl5pPr>
      <a:lvl6pPr indent="1143000" defTabSz="584200">
        <a:spcBef>
          <a:spcPts val="1200"/>
        </a:spcBef>
        <a:defRPr sz="2000">
          <a:solidFill>
            <a:srgbClr val="58585B"/>
          </a:solidFill>
          <a:latin typeface="+mj-lt"/>
          <a:ea typeface="+mj-ea"/>
          <a:cs typeface="+mj-cs"/>
          <a:sym typeface="Trebuchet MS"/>
        </a:defRPr>
      </a:lvl6pPr>
      <a:lvl7pPr indent="1371600" defTabSz="584200">
        <a:spcBef>
          <a:spcPts val="1200"/>
        </a:spcBef>
        <a:defRPr sz="2000">
          <a:solidFill>
            <a:srgbClr val="58585B"/>
          </a:solidFill>
          <a:latin typeface="+mj-lt"/>
          <a:ea typeface="+mj-ea"/>
          <a:cs typeface="+mj-cs"/>
          <a:sym typeface="Trebuchet MS"/>
        </a:defRPr>
      </a:lvl7pPr>
      <a:lvl8pPr indent="1600200" defTabSz="584200">
        <a:spcBef>
          <a:spcPts val="1200"/>
        </a:spcBef>
        <a:defRPr sz="2000">
          <a:solidFill>
            <a:srgbClr val="58585B"/>
          </a:solidFill>
          <a:latin typeface="+mj-lt"/>
          <a:ea typeface="+mj-ea"/>
          <a:cs typeface="+mj-cs"/>
          <a:sym typeface="Trebuchet MS"/>
        </a:defRPr>
      </a:lvl8pPr>
      <a:lvl9pPr indent="1828800" defTabSz="584200">
        <a:spcBef>
          <a:spcPts val="1200"/>
        </a:spcBef>
        <a:defRPr sz="2000">
          <a:solidFill>
            <a:srgbClr val="58585B"/>
          </a:solidFill>
          <a:latin typeface="+mj-lt"/>
          <a:ea typeface="+mj-ea"/>
          <a:cs typeface="+mj-cs"/>
          <a:sym typeface="Trebuchet MS"/>
        </a:defRPr>
      </a:lvl9pPr>
    </p:bodyStyle>
    <p:otherStyle>
      <a:lvl1pPr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1pPr>
      <a:lvl2pPr indent="2286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2pPr>
      <a:lvl3pPr indent="4572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3pPr>
      <a:lvl4pPr indent="6858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4pPr>
      <a:lvl5pPr indent="9144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5pPr>
      <a:lvl6pPr indent="11430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6pPr>
      <a:lvl7pPr indent="13716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7pPr>
      <a:lvl8pPr indent="16002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8pPr>
      <a:lvl9pPr indent="18288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/>
          </p:cNvSpPr>
          <p:nvPr>
            <p:ph type="title"/>
          </p:nvPr>
        </p:nvSpPr>
        <p:spPr>
          <a:xfrm>
            <a:off x="952500" y="1638082"/>
            <a:ext cx="11099800" cy="2624372"/>
          </a:xfrm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lang="en-US" sz="8000" cap="all" dirty="0" smtClean="0">
                <a:solidFill>
                  <a:srgbClr val="FFFFFF"/>
                </a:solidFill>
              </a:rPr>
              <a:t>POU integrated resource plans</a:t>
            </a:r>
            <a:endParaRPr sz="8000" cap="all" dirty="0">
              <a:solidFill>
                <a:srgbClr val="FFFFFF"/>
              </a:solidFill>
            </a:endParaRPr>
          </a:p>
        </p:txBody>
      </p:sp>
      <p:sp>
        <p:nvSpPr>
          <p:cNvPr id="94" name="Shape 94"/>
          <p:cNvSpPr>
            <a:spLocks noGrp="1"/>
          </p:cNvSpPr>
          <p:nvPr>
            <p:ph type="body" idx="1"/>
          </p:nvPr>
        </p:nvSpPr>
        <p:spPr>
          <a:xfrm>
            <a:off x="952500" y="6610349"/>
            <a:ext cx="11099800" cy="6286501"/>
          </a:xfrm>
          <a:prstGeom prst="rect">
            <a:avLst/>
          </a:prstGeo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000" b="1" i="1" cap="all" dirty="0" smtClean="0">
                <a:solidFill>
                  <a:srgbClr val="F2D249"/>
                </a:solidFill>
              </a:rPr>
              <a:t>California energy commission </a:t>
            </a:r>
          </a:p>
          <a:p>
            <a:pPr eaLnBrk="1" hangingPunct="1">
              <a:lnSpc>
                <a:spcPct val="80000"/>
              </a:lnSpc>
            </a:pPr>
            <a:r>
              <a:rPr lang="en-US" dirty="0" smtClean="0"/>
              <a:t>Developing regulations, guidelines, and policies  for</a:t>
            </a:r>
          </a:p>
          <a:p>
            <a:pPr eaLnBrk="1" hangingPunct="1">
              <a:lnSpc>
                <a:spcPct val="80000"/>
              </a:lnSpc>
            </a:pPr>
            <a:r>
              <a:rPr lang="en-US" sz="2000" b="1" i="1" cap="all" dirty="0" smtClean="0">
                <a:solidFill>
                  <a:srgbClr val="F2D249"/>
                </a:solidFill>
              </a:rPr>
              <a:t>Implementing </a:t>
            </a:r>
            <a:r>
              <a:rPr lang="en-US" sz="2000" b="1" i="1" cap="all" dirty="0" err="1" smtClean="0">
                <a:solidFill>
                  <a:srgbClr val="F2D249"/>
                </a:solidFill>
              </a:rPr>
              <a:t>sb</a:t>
            </a:r>
            <a:r>
              <a:rPr lang="en-US" sz="2000" b="1" i="1" cap="all" dirty="0" smtClean="0">
                <a:solidFill>
                  <a:srgbClr val="F2D249"/>
                </a:solidFill>
              </a:rPr>
              <a:t> 350 and ab 802</a:t>
            </a:r>
          </a:p>
          <a:p>
            <a:pPr lvl="0">
              <a:defRPr sz="1800" b="0" i="0" cap="none">
                <a:solidFill>
                  <a:srgbClr val="000000"/>
                </a:solidFill>
              </a:defRPr>
            </a:pPr>
            <a:endParaRPr lang="en-US" sz="2000" b="1" i="1" cap="all" dirty="0" smtClean="0">
              <a:solidFill>
                <a:srgbClr val="F2D249"/>
              </a:solidFill>
            </a:endParaRPr>
          </a:p>
          <a:p>
            <a:pPr lvl="0">
              <a:defRPr sz="1800" b="0" i="0" cap="none">
                <a:solidFill>
                  <a:srgbClr val="000000"/>
                </a:solidFill>
              </a:defRPr>
            </a:pPr>
            <a:r>
              <a:rPr lang="en-US" sz="2000" b="1" i="1" cap="all" dirty="0" smtClean="0">
                <a:solidFill>
                  <a:srgbClr val="F2D249"/>
                </a:solidFill>
              </a:rPr>
              <a:t>SIERRA MARTINEZ </a:t>
            </a:r>
          </a:p>
          <a:p>
            <a:pPr lvl="0">
              <a:defRPr sz="1800" b="0" i="0" cap="none">
                <a:solidFill>
                  <a:srgbClr val="000000"/>
                </a:solidFill>
              </a:defRPr>
            </a:pPr>
            <a:r>
              <a:rPr lang="en-US" sz="2000" b="1" i="1" cap="all" dirty="0" smtClean="0">
                <a:solidFill>
                  <a:srgbClr val="F2D249"/>
                </a:solidFill>
              </a:rPr>
              <a:t>LEGAL DIRECTOR, CALIFORNIA ENERGY PROJECT</a:t>
            </a:r>
          </a:p>
          <a:p>
            <a:pPr lvl="0">
              <a:defRPr sz="1800" b="0" i="0" cap="none">
                <a:solidFill>
                  <a:srgbClr val="000000"/>
                </a:solidFill>
              </a:defRPr>
            </a:pPr>
            <a:r>
              <a:rPr lang="en-US" sz="2000" b="1" i="1" cap="all" dirty="0" smtClean="0">
                <a:solidFill>
                  <a:srgbClr val="F2D249"/>
                </a:solidFill>
              </a:rPr>
              <a:t>April 18, 2016</a:t>
            </a:r>
            <a:endParaRPr sz="2000" b="1" i="1" cap="all" dirty="0">
              <a:solidFill>
                <a:srgbClr val="F2D249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8"/>
          <p:cNvSpPr txBox="1">
            <a:spLocks/>
          </p:cNvSpPr>
          <p:nvPr/>
        </p:nvSpPr>
        <p:spPr>
          <a:xfrm>
            <a:off x="812800" y="3274634"/>
            <a:ext cx="11379200" cy="758082"/>
          </a:xfrm>
          <a:prstGeom prst="rect">
            <a:avLst/>
          </a:prstGeom>
          <a:solidFill>
            <a:srgbClr val="013360"/>
          </a:solidFill>
          <a:ln>
            <a:solidFill>
              <a:srgbClr val="013360"/>
            </a:solidFill>
          </a:ln>
        </p:spPr>
        <p:txBody>
          <a:bodyPr/>
          <a:lstStyle>
            <a:lvl1pPr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2286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4572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6858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9144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indent="11430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indent="13716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indent="16002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indent="18288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>
            <a:r>
              <a:rPr lang="en-US" dirty="0" smtClean="0">
                <a:solidFill>
                  <a:srgbClr val="00B0F0"/>
                </a:solidFill>
              </a:rPr>
              <a:t>SB 350</a:t>
            </a:r>
            <a:endParaRPr lang="en-US" dirty="0">
              <a:solidFill>
                <a:srgbClr val="00B0F0"/>
              </a:solidFill>
            </a:endParaRPr>
          </a:p>
        </p:txBody>
      </p:sp>
      <p:pic>
        <p:nvPicPr>
          <p:cNvPr id="3" name="Picture 2" descr="NRDC_singletone.ai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3271" y="5518509"/>
            <a:ext cx="4818258" cy="372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84794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SB 350: Overview</a:t>
            </a:r>
            <a:endParaRPr lang="en-US" dirty="0"/>
          </a:p>
        </p:txBody>
      </p:sp>
      <p:pic>
        <p:nvPicPr>
          <p:cNvPr id="4" name="Picture 2" descr="http://www.arb.ca.gov/cc/pillars/pillarsoverview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8379" y="2135164"/>
            <a:ext cx="10140326" cy="7165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2"/>
          <p:cNvSpPr txBox="1">
            <a:spLocks/>
          </p:cNvSpPr>
          <p:nvPr/>
        </p:nvSpPr>
        <p:spPr>
          <a:xfrm>
            <a:off x="9320213" y="9040813"/>
            <a:ext cx="3033712" cy="519112"/>
          </a:xfrm>
          <a:prstGeom prst="rect">
            <a:avLst/>
          </a:prstGeom>
        </p:spPr>
        <p:txBody>
          <a:bodyPr/>
          <a:lstStyle>
            <a:lvl1pPr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243827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SB 350: POU Integrated Resource Plans - Requirements</a:t>
            </a:r>
            <a:endParaRPr lang="en-US" dirty="0"/>
          </a:p>
        </p:txBody>
      </p:sp>
      <p:sp>
        <p:nvSpPr>
          <p:cNvPr id="5" name="Slide Number Placeholder 2"/>
          <p:cNvSpPr txBox="1">
            <a:spLocks/>
          </p:cNvSpPr>
          <p:nvPr/>
        </p:nvSpPr>
        <p:spPr>
          <a:xfrm>
            <a:off x="9320213" y="9040813"/>
            <a:ext cx="3033712" cy="519112"/>
          </a:xfrm>
          <a:prstGeom prst="rect">
            <a:avLst/>
          </a:prstGeom>
        </p:spPr>
        <p:txBody>
          <a:bodyPr/>
          <a:lstStyle>
            <a:lvl1pPr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812800" y="2599408"/>
            <a:ext cx="11277600" cy="5273238"/>
          </a:xfrm>
          <a:prstGeom prst="rect">
            <a:avLst/>
          </a:prstGeom>
          <a:solidFill>
            <a:srgbClr val="E5F9FF"/>
          </a:solidFill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l"/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POU boards </a:t>
            </a:r>
            <a:r>
              <a:rPr lang="en-US" sz="2800" i="1" dirty="0" smtClean="0">
                <a:solidFill>
                  <a:schemeClr val="accent1">
                    <a:lumMod val="50000"/>
                  </a:schemeClr>
                </a:solidFill>
              </a:rPr>
              <a:t>shall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 adopt IRPS that achieve </a:t>
            </a:r>
            <a:r>
              <a:rPr lang="en-US" sz="2800" i="1" dirty="0" smtClean="0">
                <a:solidFill>
                  <a:schemeClr val="accent1">
                    <a:lumMod val="50000"/>
                  </a:schemeClr>
                </a:solidFill>
              </a:rPr>
              <a:t>all 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of the following:</a:t>
            </a:r>
          </a:p>
          <a:p>
            <a:pPr marL="571500" indent="-571500" algn="l"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Meets GHG targets set by ARB &amp; CEC that reflect the electricity sectors portion of economy-wide GHG reductions of 40% by 2030</a:t>
            </a:r>
          </a:p>
          <a:p>
            <a:pPr marL="571500" indent="-571500" algn="l"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Procurement of at least 50% eligible renewables by 2030</a:t>
            </a:r>
          </a:p>
          <a:p>
            <a:pPr marL="571500" indent="-571500" algn="l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Minimize impacts on ratepayers’ 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bills</a:t>
            </a:r>
            <a:endParaRPr lang="en-US" sz="2800" dirty="0">
              <a:solidFill>
                <a:schemeClr val="accent1">
                  <a:lumMod val="50000"/>
                </a:schemeClr>
              </a:solidFill>
            </a:endParaRPr>
          </a:p>
          <a:p>
            <a:pPr marL="571500" indent="-571500" algn="l"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Ensure 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system and local 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reliability</a:t>
            </a:r>
            <a:endParaRPr lang="en-US" sz="2800" dirty="0">
              <a:solidFill>
                <a:schemeClr val="accent1">
                  <a:lumMod val="50000"/>
                </a:schemeClr>
              </a:solidFill>
            </a:endParaRPr>
          </a:p>
          <a:p>
            <a:pPr marL="571500" indent="-571500" algn="l"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Strengthen 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the diversity, sustainability, and resilience 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of T&amp;D systems </a:t>
            </a:r>
            <a:endParaRPr lang="en-US" sz="2800" dirty="0">
              <a:solidFill>
                <a:schemeClr val="accent1">
                  <a:lumMod val="50000"/>
                </a:schemeClr>
              </a:solidFill>
            </a:endParaRPr>
          </a:p>
          <a:p>
            <a:pPr marL="571500" indent="-571500" algn="l"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Enhance 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distribution systems and demand-side energy 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management</a:t>
            </a:r>
            <a:endParaRPr lang="en-US" sz="2800" dirty="0">
              <a:solidFill>
                <a:schemeClr val="accent1">
                  <a:lumMod val="50000"/>
                </a:schemeClr>
              </a:solidFill>
            </a:endParaRPr>
          </a:p>
          <a:p>
            <a:pPr marL="571500" indent="-571500" algn="l"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Minimize 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localized air pollutants and 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GHGs 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with early priority on disadvantaged 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communities </a:t>
            </a:r>
            <a:endParaRPr lang="en-US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598221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SB 350: POU Integrated Resource Plans - Procurement</a:t>
            </a:r>
            <a:endParaRPr lang="en-US" dirty="0"/>
          </a:p>
        </p:txBody>
      </p:sp>
      <p:sp>
        <p:nvSpPr>
          <p:cNvPr id="5" name="Slide Number Placeholder 2"/>
          <p:cNvSpPr txBox="1">
            <a:spLocks/>
          </p:cNvSpPr>
          <p:nvPr/>
        </p:nvSpPr>
        <p:spPr>
          <a:xfrm>
            <a:off x="9320213" y="9040813"/>
            <a:ext cx="3033712" cy="519112"/>
          </a:xfrm>
          <a:prstGeom prst="rect">
            <a:avLst/>
          </a:prstGeom>
        </p:spPr>
        <p:txBody>
          <a:bodyPr/>
          <a:lstStyle>
            <a:lvl1pPr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812800" y="2500965"/>
            <a:ext cx="11277600" cy="3118803"/>
          </a:xfrm>
          <a:prstGeom prst="rect">
            <a:avLst/>
          </a:prstGeom>
          <a:solidFill>
            <a:srgbClr val="E5F9FF"/>
          </a:solidFill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l"/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POU IRPS shall address procurement of 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the following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:</a:t>
            </a:r>
          </a:p>
          <a:p>
            <a:pPr marL="571500" indent="-571500" algn="l"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Energy 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efficiency and demand response 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resources </a:t>
            </a:r>
          </a:p>
          <a:p>
            <a:pPr marL="571500" indent="-571500" algn="l"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Energy 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storage requirements </a:t>
            </a:r>
            <a:endParaRPr lang="en-US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571500" indent="-571500" algn="l"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Transportation electrification</a:t>
            </a:r>
          </a:p>
          <a:p>
            <a:pPr marL="571500" indent="-571500" algn="l"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A diverse 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procurement portfolio 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including electricity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, electricity-related, and demand response 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products</a:t>
            </a:r>
          </a:p>
          <a:p>
            <a:pPr marL="571500" indent="-571500" algn="l"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Resource 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adequacy requirements </a:t>
            </a:r>
          </a:p>
        </p:txBody>
      </p:sp>
    </p:spTree>
    <p:extLst>
      <p:ext uri="{BB962C8B-B14F-4D97-AF65-F5344CB8AC3E}">
        <p14:creationId xmlns:p14="http://schemas.microsoft.com/office/powerpoint/2010/main" val="219303272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SB 350: CEC Role in IRP Process</a:t>
            </a:r>
            <a:endParaRPr lang="en-US" dirty="0"/>
          </a:p>
        </p:txBody>
      </p:sp>
      <p:sp>
        <p:nvSpPr>
          <p:cNvPr id="5" name="Slide Number Placeholder 2"/>
          <p:cNvSpPr txBox="1">
            <a:spLocks/>
          </p:cNvSpPr>
          <p:nvPr/>
        </p:nvSpPr>
        <p:spPr>
          <a:xfrm>
            <a:off x="9320213" y="9040813"/>
            <a:ext cx="3033712" cy="519112"/>
          </a:xfrm>
          <a:prstGeom prst="rect">
            <a:avLst/>
          </a:prstGeom>
        </p:spPr>
        <p:txBody>
          <a:bodyPr/>
          <a:lstStyle>
            <a:lvl1pPr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812800" y="2500969"/>
            <a:ext cx="11277600" cy="3118803"/>
          </a:xfrm>
          <a:prstGeom prst="rect">
            <a:avLst/>
          </a:prstGeom>
          <a:solidFill>
            <a:srgbClr val="E5F9FF"/>
          </a:solidFill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571500" indent="-571500" algn="l"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CEC 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adopts guidelines to govern submission of 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data, info, and reports to support review of IRPs</a:t>
            </a:r>
          </a:p>
          <a:p>
            <a:pPr marL="571500" indent="-571500" algn="l"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POUs submit IRPs to commission</a:t>
            </a:r>
          </a:p>
          <a:p>
            <a:pPr marL="571500" indent="-571500" algn="l"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CEC offers all interested parties an opportunity to comment on IRPs</a:t>
            </a:r>
          </a:p>
          <a:p>
            <a:pPr marL="571500" indent="-571500" algn="l"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CEC reviews IRPs and shall provide recommendations to correct (any) deficiencies</a:t>
            </a:r>
            <a:endParaRPr lang="en-US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75300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8"/>
          <p:cNvSpPr txBox="1">
            <a:spLocks/>
          </p:cNvSpPr>
          <p:nvPr/>
        </p:nvSpPr>
        <p:spPr>
          <a:xfrm>
            <a:off x="812800" y="3274634"/>
            <a:ext cx="11379200" cy="758082"/>
          </a:xfrm>
          <a:prstGeom prst="rect">
            <a:avLst/>
          </a:prstGeom>
          <a:solidFill>
            <a:srgbClr val="013360"/>
          </a:solidFill>
          <a:ln>
            <a:solidFill>
              <a:srgbClr val="013360"/>
            </a:solidFill>
          </a:ln>
        </p:spPr>
        <p:txBody>
          <a:bodyPr/>
          <a:lstStyle>
            <a:lvl1pPr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2286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4572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6858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9144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indent="11430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indent="13716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indent="16002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indent="18288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>
            <a:r>
              <a:rPr lang="en-US" dirty="0" smtClean="0">
                <a:solidFill>
                  <a:srgbClr val="00B0F0"/>
                </a:solidFill>
              </a:rPr>
              <a:t>PUBLICLY OWNED UTILTIIES</a:t>
            </a:r>
            <a:endParaRPr lang="en-US" dirty="0">
              <a:solidFill>
                <a:srgbClr val="00B0F0"/>
              </a:solidFill>
            </a:endParaRPr>
          </a:p>
        </p:txBody>
      </p:sp>
      <p:pic>
        <p:nvPicPr>
          <p:cNvPr id="3" name="Picture 2" descr="NRDC_singletone.ai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3271" y="5588847"/>
            <a:ext cx="4818258" cy="372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65809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POUs – Important Part of CA’s Clean Energy Future</a:t>
            </a:r>
            <a:endParaRPr lang="en-US" dirty="0"/>
          </a:p>
        </p:txBody>
      </p:sp>
      <p:sp>
        <p:nvSpPr>
          <p:cNvPr id="5" name="Slide Number Placeholder 2"/>
          <p:cNvSpPr txBox="1">
            <a:spLocks/>
          </p:cNvSpPr>
          <p:nvPr/>
        </p:nvSpPr>
        <p:spPr>
          <a:xfrm>
            <a:off x="9320213" y="9056579"/>
            <a:ext cx="3033712" cy="519112"/>
          </a:xfrm>
          <a:prstGeom prst="rect">
            <a:avLst/>
          </a:prstGeom>
        </p:spPr>
        <p:txBody>
          <a:bodyPr/>
          <a:lstStyle>
            <a:lvl1pPr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812800" y="2285526"/>
            <a:ext cx="11277600" cy="3549690"/>
          </a:xfrm>
          <a:prstGeom prst="rect">
            <a:avLst/>
          </a:prstGeom>
          <a:solidFill>
            <a:srgbClr val="E5F9FF"/>
          </a:solidFill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l"/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POUs (average annual sales &gt; 700 </a:t>
            </a:r>
            <a:r>
              <a:rPr lang="en-US" sz="2800" dirty="0" err="1" smtClean="0">
                <a:solidFill>
                  <a:schemeClr val="accent1">
                    <a:lumMod val="50000"/>
                  </a:schemeClr>
                </a:solidFill>
              </a:rPr>
              <a:t>GWh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)</a:t>
            </a:r>
          </a:p>
          <a:p>
            <a:pPr marL="457200" indent="-457200" algn="l"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Collectively serve a load greater than the entire state of Colorado or Oregon</a:t>
            </a:r>
          </a:p>
          <a:p>
            <a:pPr algn="l"/>
            <a:endParaRPr lang="en-US" sz="2800" dirty="0">
              <a:solidFill>
                <a:schemeClr val="accent1">
                  <a:lumMod val="50000"/>
                </a:schemeClr>
              </a:solidFill>
            </a:endParaRPr>
          </a:p>
          <a:p>
            <a:pPr algn="l"/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Since 2006, POUs have ramped up energy efficiency </a:t>
            </a:r>
          </a:p>
          <a:p>
            <a:pPr marL="571500" indent="-571500" algn="l"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Saved more than 4,000 </a:t>
            </a:r>
            <a:r>
              <a:rPr lang="en-US" sz="2800" dirty="0" err="1" smtClean="0">
                <a:solidFill>
                  <a:schemeClr val="accent1">
                    <a:lumMod val="50000"/>
                  </a:schemeClr>
                </a:solidFill>
              </a:rPr>
              <a:t>GWh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 of electricity</a:t>
            </a:r>
          </a:p>
          <a:p>
            <a:pPr marL="571500" indent="-571500" algn="l"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Reduced the state’s peak demand by over 800 MW</a:t>
            </a:r>
          </a:p>
          <a:p>
            <a:pPr marL="571500" indent="-571500" algn="l"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Saved customers over $2B on electricity bills</a:t>
            </a:r>
          </a:p>
        </p:txBody>
      </p:sp>
    </p:spTree>
    <p:extLst>
      <p:ext uri="{BB962C8B-B14F-4D97-AF65-F5344CB8AC3E}">
        <p14:creationId xmlns:p14="http://schemas.microsoft.com/office/powerpoint/2010/main" val="194408500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8"/>
          <p:cNvSpPr txBox="1">
            <a:spLocks/>
          </p:cNvSpPr>
          <p:nvPr/>
        </p:nvSpPr>
        <p:spPr>
          <a:xfrm>
            <a:off x="812800" y="3274634"/>
            <a:ext cx="11379200" cy="758082"/>
          </a:xfrm>
          <a:prstGeom prst="rect">
            <a:avLst/>
          </a:prstGeom>
          <a:solidFill>
            <a:srgbClr val="013360"/>
          </a:solidFill>
          <a:ln>
            <a:solidFill>
              <a:srgbClr val="013360"/>
            </a:solidFill>
          </a:ln>
        </p:spPr>
        <p:txBody>
          <a:bodyPr/>
          <a:lstStyle>
            <a:lvl1pPr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2286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4572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6858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9144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indent="11430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indent="13716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indent="16002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indent="18288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>
            <a:r>
              <a:rPr lang="en-US" dirty="0" smtClean="0">
                <a:solidFill>
                  <a:srgbClr val="00B0F0"/>
                </a:solidFill>
              </a:rPr>
              <a:t>GOALS OF IRPs</a:t>
            </a:r>
          </a:p>
        </p:txBody>
      </p:sp>
      <p:pic>
        <p:nvPicPr>
          <p:cNvPr id="3" name="Picture 2" descr="NRDC_singletone.ai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3271" y="5588847"/>
            <a:ext cx="4818258" cy="372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17172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812800" y="1966322"/>
            <a:ext cx="11331484" cy="6615312"/>
          </a:xfrm>
        </p:spPr>
        <p:txBody>
          <a:bodyPr/>
          <a:lstStyle/>
          <a:p>
            <a:r>
              <a:rPr lang="en-US" dirty="0" smtClean="0"/>
              <a:t>- Goals to Increase Energy Efficiency Savings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Doubles Additional Achievable Energy </a:t>
            </a:r>
            <a:r>
              <a:rPr lang="en-US" dirty="0" err="1" smtClean="0"/>
              <a:t>Effiency</a:t>
            </a:r>
            <a:r>
              <a:rPr lang="en-US" dirty="0" smtClean="0"/>
              <a:t> (AAEE) from the California Energy Demand Managed Forecast 2015-2025 for the Mid-IEPR, Mid-Savings case by 2030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Meeting SB 350 Goals</a:t>
            </a:r>
            <a:endParaRPr lang="en-US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3285" y="3484165"/>
            <a:ext cx="8654934" cy="53291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957145" y="3484165"/>
            <a:ext cx="5406529" cy="471924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spc="0" normalizeH="0" baseline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FillTx/>
                <a:latin typeface="+mj-lt"/>
                <a:ea typeface="+mn-ea"/>
                <a:cs typeface="+mn-cs"/>
                <a:sym typeface="Helvetica Light"/>
              </a:rPr>
              <a:t>Managed Forecast</a:t>
            </a:r>
            <a:endParaRPr kumimoji="0" lang="en-US" sz="2400" b="0" i="0" u="none" strike="noStrike" cap="none" spc="0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FillTx/>
              <a:latin typeface="+mj-lt"/>
              <a:ea typeface="+mn-ea"/>
              <a:cs typeface="+mn-cs"/>
              <a:sym typeface="Helvetica Light"/>
            </a:endParaRPr>
          </a:p>
        </p:txBody>
      </p:sp>
      <p:sp>
        <p:nvSpPr>
          <p:cNvPr id="12" name="Slide Number Placeholder 2"/>
          <p:cNvSpPr txBox="1">
            <a:spLocks/>
          </p:cNvSpPr>
          <p:nvPr/>
        </p:nvSpPr>
        <p:spPr>
          <a:xfrm>
            <a:off x="9320213" y="9040813"/>
            <a:ext cx="3033712" cy="519112"/>
          </a:xfrm>
          <a:prstGeom prst="rect">
            <a:avLst/>
          </a:prstGeom>
        </p:spPr>
        <p:txBody>
          <a:bodyPr/>
          <a:lstStyle>
            <a:lvl1pPr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36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fld id="{2B12F7C3-7C1D-4B84-A829-B47480E28958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600010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ChangeArrowheads="1"/>
          </p:cNvSpPr>
          <p:nvPr>
            <p:ph type="title"/>
          </p:nvPr>
        </p:nvSpPr>
        <p:spPr>
          <a:xfrm>
            <a:off x="325120" y="728952"/>
            <a:ext cx="12354560" cy="1255175"/>
          </a:xfrm>
        </p:spPr>
        <p:txBody>
          <a:bodyPr/>
          <a:lstStyle/>
          <a:p>
            <a:pPr algn="ctr"/>
            <a:r>
              <a:rPr lang="en-US" altLang="en-US" dirty="0" smtClean="0"/>
              <a:t>Meeting Renewable Integration Challenges</a:t>
            </a:r>
          </a:p>
        </p:txBody>
      </p:sp>
      <p:sp>
        <p:nvSpPr>
          <p:cNvPr id="33794" name="TextBox 5"/>
          <p:cNvSpPr txBox="1">
            <a:spLocks noChangeArrowheads="1"/>
          </p:cNvSpPr>
          <p:nvPr/>
        </p:nvSpPr>
        <p:spPr bwMode="auto">
          <a:xfrm>
            <a:off x="1192107" y="8839201"/>
            <a:ext cx="11216640" cy="333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sz="1564">
                <a:latin typeface="+mj-lt"/>
              </a:rPr>
              <a:t>Source: CAISO, 2013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2613" y="2110154"/>
            <a:ext cx="9148192" cy="6992583"/>
          </a:xfrm>
          <a:prstGeom prst="rect">
            <a:avLst/>
          </a:prstGeom>
        </p:spPr>
      </p:pic>
      <p:sp>
        <p:nvSpPr>
          <p:cNvPr id="8" name="TextBox 5"/>
          <p:cNvSpPr txBox="1">
            <a:spLocks noChangeArrowheads="1"/>
          </p:cNvSpPr>
          <p:nvPr/>
        </p:nvSpPr>
        <p:spPr bwMode="auto">
          <a:xfrm>
            <a:off x="1344507" y="9125350"/>
            <a:ext cx="11216640" cy="333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sz="1564" dirty="0">
                <a:latin typeface="+mj-lt"/>
              </a:rPr>
              <a:t>Source: </a:t>
            </a:r>
            <a:r>
              <a:rPr lang="en-US" altLang="en-US" sz="1564" dirty="0" smtClean="0">
                <a:latin typeface="+mj-lt"/>
              </a:rPr>
              <a:t>Cal ISO</a:t>
            </a:r>
            <a:r>
              <a:rPr lang="en-US" altLang="en-US" sz="1564" dirty="0">
                <a:latin typeface="+mj-lt"/>
              </a:rPr>
              <a:t>, </a:t>
            </a:r>
            <a:r>
              <a:rPr lang="en-US" altLang="en-US" sz="1564" dirty="0" smtClean="0">
                <a:latin typeface="+mj-lt"/>
              </a:rPr>
              <a:t>May 31, 2015 (Actual)</a:t>
            </a:r>
          </a:p>
        </p:txBody>
      </p:sp>
    </p:spTree>
    <p:extLst>
      <p:ext uri="{BB962C8B-B14F-4D97-AF65-F5344CB8AC3E}">
        <p14:creationId xmlns:p14="http://schemas.microsoft.com/office/powerpoint/2010/main" val="3702426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761998" y="879586"/>
            <a:ext cx="11812693" cy="862128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sz="3200" b="1" dirty="0" smtClean="0"/>
              <a:t>Continuing CA’s Energy Efficiency Leadership</a:t>
            </a:r>
            <a:endParaRPr lang="en-US" sz="3200" b="1" dirty="0"/>
          </a:p>
        </p:txBody>
      </p:sp>
      <p:sp>
        <p:nvSpPr>
          <p:cNvPr id="36869" name="Text Box 7"/>
          <p:cNvSpPr txBox="1">
            <a:spLocks noChangeArrowheads="1"/>
          </p:cNvSpPr>
          <p:nvPr/>
        </p:nvSpPr>
        <p:spPr bwMode="auto">
          <a:xfrm>
            <a:off x="382692" y="2266540"/>
            <a:ext cx="12571307" cy="1667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en-US" sz="3413" b="1" dirty="0"/>
              <a:t>Number of 10-year Periods with Declining Weather-Adjusted Per Capita Residential Energy Consumption (1985-2010)</a:t>
            </a:r>
            <a:endParaRPr lang="en-US" sz="3129" dirty="0">
              <a:solidFill>
                <a:schemeClr val="accent2"/>
              </a:solidFill>
              <a:cs typeface="Arial" pitchFamily="34" charset="0"/>
            </a:endParaRPr>
          </a:p>
        </p:txBody>
      </p:sp>
      <p:pic>
        <p:nvPicPr>
          <p:cNvPr id="4098" name="Picture 2" descr="http://switchboard.nrdc.org/blogs/smartinez/Final%20PSEP%20Weather-Adjusted%20Map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166" y="3934497"/>
            <a:ext cx="9898025" cy="4787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7477760" y="8963188"/>
            <a:ext cx="2926080" cy="3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22" dirty="0"/>
              <a:t>Source: ACEEE Scorecard, 2012</a:t>
            </a:r>
          </a:p>
        </p:txBody>
      </p:sp>
    </p:spTree>
    <p:extLst>
      <p:ext uri="{BB962C8B-B14F-4D97-AF65-F5344CB8AC3E}">
        <p14:creationId xmlns:p14="http://schemas.microsoft.com/office/powerpoint/2010/main" val="927416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63467398"/>
              </p:ext>
            </p:extLst>
          </p:nvPr>
        </p:nvGraphicFramePr>
        <p:xfrm>
          <a:off x="1447801" y="2569670"/>
          <a:ext cx="9065864" cy="52136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z="3413" b="1" dirty="0"/>
              <a:t>Per Capita Electricity Consumption </a:t>
            </a:r>
          </a:p>
        </p:txBody>
      </p:sp>
      <p:sp>
        <p:nvSpPr>
          <p:cNvPr id="26628" name="Text Box 32"/>
          <p:cNvSpPr txBox="1">
            <a:spLocks noChangeArrowheads="1"/>
          </p:cNvSpPr>
          <p:nvPr/>
        </p:nvSpPr>
        <p:spPr bwMode="auto">
          <a:xfrm>
            <a:off x="8454572" y="7783285"/>
            <a:ext cx="2059093" cy="3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en-US" sz="1422" dirty="0"/>
              <a:t>Source: EIA, 2014</a:t>
            </a:r>
          </a:p>
        </p:txBody>
      </p:sp>
    </p:spTree>
    <p:extLst>
      <p:ext uri="{BB962C8B-B14F-4D97-AF65-F5344CB8AC3E}">
        <p14:creationId xmlns:p14="http://schemas.microsoft.com/office/powerpoint/2010/main" val="2254730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b="1" dirty="0" smtClean="0"/>
              <a:t>Recommendations for Rulemaking</a:t>
            </a:r>
            <a:endParaRPr lang="en-US" b="1" dirty="0"/>
          </a:p>
        </p:txBody>
      </p:sp>
      <p:sp>
        <p:nvSpPr>
          <p:cNvPr id="3" name="TextBox 2"/>
          <p:cNvSpPr txBox="1"/>
          <p:nvPr/>
        </p:nvSpPr>
        <p:spPr>
          <a:xfrm>
            <a:off x="812801" y="1931310"/>
            <a:ext cx="11183256" cy="656590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spc="0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FillTx/>
                <a:sym typeface="Helvetica Light"/>
              </a:rPr>
              <a:t>Orient rulemaking</a:t>
            </a:r>
            <a:r>
              <a:rPr kumimoji="0" lang="en-US" sz="2800" b="0" i="0" u="none" strike="noStrike" cap="none" spc="0" normalizeH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FillTx/>
                <a:sym typeface="Helvetica Light"/>
              </a:rPr>
              <a:t> to ensure that POU integrated resource plans take necessary strides toward: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Reducing GHG emissions commensurate with electricity sector’s proportion of economy-wide reductions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sz="2800" b="0" i="0" u="none" strike="noStrike" cap="none" spc="0" normalizeH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FillTx/>
                <a:sym typeface="Helvetica Light"/>
              </a:rPr>
              <a:t>Achieve RPS of 50% 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(</a:t>
            </a:r>
            <a:r>
              <a:rPr kumimoji="0" lang="en-US" sz="2800" b="0" i="0" u="none" strike="noStrike" cap="none" spc="0" normalizeH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FillTx/>
                <a:sym typeface="Helvetica Light"/>
              </a:rPr>
              <a:t>and using clean integration solutions)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Doubling of energy efficiency (including cleaner heating fuels)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sz="2800" b="0" i="0" u="none" strike="noStrike" cap="none" spc="0" normalizeH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FillTx/>
                <a:sym typeface="Helvetica Light"/>
              </a:rPr>
              <a:t>Electrifying the vehicle fleet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endParaRPr lang="en-US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Provide adequate time for meaningful public process, including stakeholder review and input</a:t>
            </a:r>
            <a:endParaRPr lang="en-US" sz="2800" dirty="0">
              <a:solidFill>
                <a:schemeClr val="accent1">
                  <a:lumMod val="50000"/>
                </a:schemeClr>
              </a:solidFill>
            </a:endParaRP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endParaRPr lang="en-US" sz="2800" dirty="0">
              <a:solidFill>
                <a:schemeClr val="accent1">
                  <a:lumMod val="50000"/>
                </a:schemeClr>
              </a:solidFill>
            </a:endParaRP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Use a </a:t>
            </a:r>
            <a:r>
              <a:rPr lang="en-US" sz="2800" i="1" dirty="0" smtClean="0">
                <a:solidFill>
                  <a:schemeClr val="accent1">
                    <a:lumMod val="50000"/>
                  </a:schemeClr>
                </a:solidFill>
              </a:rPr>
              <a:t>quadrennial 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cycle to align the IRP process with existing cycles:</a:t>
            </a:r>
          </a:p>
          <a:p>
            <a:pPr marL="457200" marR="0" indent="-4572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sz="2800" b="0" i="0" u="none" strike="noStrike" cap="none" spc="0" normalizeH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FillTx/>
                <a:sym typeface="Helvetica Light"/>
              </a:rPr>
              <a:t>Biennial IEPR and demand forecasts</a:t>
            </a:r>
          </a:p>
          <a:p>
            <a:pPr marL="457200" marR="0" indent="-4572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Quadrennial POU potential studies</a:t>
            </a:r>
          </a:p>
          <a:p>
            <a:pPr marL="457200" marR="0" indent="-4572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sz="2800" b="0" i="0" u="none" strike="noStrike" cap="none" spc="0" normalizeH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FillTx/>
                <a:sym typeface="Helvetica Light"/>
              </a:rPr>
              <a:t>Biennial CPUC IRP cycles</a:t>
            </a:r>
          </a:p>
        </p:txBody>
      </p:sp>
    </p:spTree>
    <p:extLst>
      <p:ext uri="{BB962C8B-B14F-4D97-AF65-F5344CB8AC3E}">
        <p14:creationId xmlns:p14="http://schemas.microsoft.com/office/powerpoint/2010/main" val="2028119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8"/>
          <p:cNvSpPr txBox="1">
            <a:spLocks/>
          </p:cNvSpPr>
          <p:nvPr/>
        </p:nvSpPr>
        <p:spPr>
          <a:xfrm>
            <a:off x="812800" y="3274634"/>
            <a:ext cx="11379200" cy="758082"/>
          </a:xfrm>
          <a:prstGeom prst="rect">
            <a:avLst/>
          </a:prstGeom>
          <a:solidFill>
            <a:srgbClr val="013360"/>
          </a:solidFill>
          <a:ln>
            <a:solidFill>
              <a:srgbClr val="013360"/>
            </a:solidFill>
          </a:ln>
        </p:spPr>
        <p:txBody>
          <a:bodyPr/>
          <a:lstStyle>
            <a:lvl1pPr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2286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4572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6858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9144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indent="11430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indent="13716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indent="16002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indent="1828800" defTabSz="584200">
              <a:defRPr sz="3600">
                <a:solidFill>
                  <a:srgbClr val="14284B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>
            <a:r>
              <a:rPr lang="en-US" dirty="0" smtClean="0">
                <a:solidFill>
                  <a:srgbClr val="00B0F0"/>
                </a:solidFill>
              </a:rPr>
              <a:t>THANK YOU</a:t>
            </a:r>
          </a:p>
          <a:p>
            <a:endParaRPr lang="en-US" dirty="0" smtClean="0">
              <a:solidFill>
                <a:srgbClr val="00B0F0"/>
              </a:solidFill>
            </a:endParaRPr>
          </a:p>
        </p:txBody>
      </p:sp>
      <p:pic>
        <p:nvPicPr>
          <p:cNvPr id="3" name="Picture 2" descr="NRDC_singletone.ai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3271" y="5588847"/>
            <a:ext cx="4818258" cy="372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69477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Trebuchet MS"/>
        <a:ea typeface="Trebuchet MS"/>
        <a:cs typeface="Trebuchet MS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Trebuchet MS"/>
        <a:ea typeface="Trebuchet MS"/>
        <a:cs typeface="Trebuchet MS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4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Trebuchet MS"/>
        <a:ea typeface="Trebuchet MS"/>
        <a:cs typeface="Trebuchet MS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National Resources Defense Council</Received_x0020_From>
    <Docket_x0020_Number xmlns="8eef3743-c7b3-4cbe-8837-b6e805be353c">16-OIR-04</Docket_x0020_Number>
    <TaxCatchAll xmlns="8eef3743-c7b3-4cbe-8837-b6e805be353c">
      <Value>7</Value>
      <Value>6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</TermName>
          <TermId xmlns="http://schemas.microsoft.com/office/infopath/2007/PartnerControls">5fee9918-69d5-40f5-9767-4e66d03898ce</TermId>
        </TermInfo>
      </Terms>
    </ia56c5f4991045989a786b6ecb732719>
    <bfc617c42d804116a0a5feb0906d720d xmlns="8eef3743-c7b3-4cbe-8837-b6e805be353c">
      <Terms xmlns="http://schemas.microsoft.com/office/infopath/2007/PartnerControls"/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Z5JXHV6S7NA6-3-103969</_dlc_DocId>
    <_dlc_DocIdUrl xmlns="8eef3743-c7b3-4cbe-8837-b6e805be353c">
      <Url>http://efilingspinternal/_layouts/DocIdRedir.aspx?ID=Z5JXHV6S7NA6-3-103969</Url>
      <Description>Z5JXHV6S7NA6-3-103969</Description>
    </_dlc_DocIdUrl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FB5E2DA-D83C-4519-9569-C051D60BB0DB}"/>
</file>

<file path=customXml/itemProps2.xml><?xml version="1.0" encoding="utf-8"?>
<ds:datastoreItem xmlns:ds="http://schemas.openxmlformats.org/officeDocument/2006/customXml" ds:itemID="{E5B7BEC4-4A9D-4827-9BB0-9783E1FDD600}"/>
</file>

<file path=customXml/itemProps3.xml><?xml version="1.0" encoding="utf-8"?>
<ds:datastoreItem xmlns:ds="http://schemas.openxmlformats.org/officeDocument/2006/customXml" ds:itemID="{245104AE-E94E-44A2-B4C8-19451AFD19B6}"/>
</file>

<file path=customXml/itemProps4.xml><?xml version="1.0" encoding="utf-8"?>
<ds:datastoreItem xmlns:ds="http://schemas.openxmlformats.org/officeDocument/2006/customXml" ds:itemID="{058CD59B-FD00-4093-9390-532725E41D28}"/>
</file>

<file path=docProps/app.xml><?xml version="1.0" encoding="utf-8"?>
<Properties xmlns="http://schemas.openxmlformats.org/officeDocument/2006/extended-properties" xmlns:vt="http://schemas.openxmlformats.org/officeDocument/2006/docPropsVTypes">
  <TotalTime>7572</TotalTime>
  <Words>522</Words>
  <Application>Microsoft Office PowerPoint</Application>
  <PresentationFormat>Custom</PresentationFormat>
  <Paragraphs>73</Paragraphs>
  <Slides>15</Slides>
  <Notes>15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White</vt:lpstr>
      <vt:lpstr>Custom Design</vt:lpstr>
      <vt:lpstr>1_White</vt:lpstr>
      <vt:lpstr>POU integrated resource plans</vt:lpstr>
      <vt:lpstr>PowerPoint Presentation</vt:lpstr>
      <vt:lpstr>SB 350: Overview</vt:lpstr>
      <vt:lpstr>SB 350: POU Integrated Resource Plans - Requirements</vt:lpstr>
      <vt:lpstr>SB 350: POU Integrated Resource Plans - Procurement</vt:lpstr>
      <vt:lpstr>SB 350: CEC Role in IRP Process</vt:lpstr>
      <vt:lpstr>PowerPoint Presentation</vt:lpstr>
      <vt:lpstr>POUs – Important Part of CA’s Clean Energy Future</vt:lpstr>
      <vt:lpstr>PowerPoint Presentation</vt:lpstr>
      <vt:lpstr>Meeting SB 350 Goals</vt:lpstr>
      <vt:lpstr>Meeting Renewable Integration Challenges</vt:lpstr>
      <vt:lpstr>Continuing CA’s Energy Efficiency Leadership</vt:lpstr>
      <vt:lpstr>Per Capita Electricity Consumption </vt:lpstr>
      <vt:lpstr>Recommendations for Rulemaking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- NRDC - POU Integrated Resource Plans</dc:title>
  <dc:creator>Ettenson, Lara</dc:creator>
  <cp:lastModifiedBy>Paul, Patricia@Energy</cp:lastModifiedBy>
  <cp:revision>78</cp:revision>
  <dcterms:modified xsi:type="dcterms:W3CDTF">2016-07-05T16:23:52Z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07156fb5-5ae9-46f9-98e9-6d4df2a3f7e7</vt:lpwstr>
  </property>
  <property fmtid="{D5CDD505-2E9C-101B-9397-08002B2CF9AE}" pid="4" name="Subject_x0020_Areas">
    <vt:lpwstr/>
  </property>
  <property fmtid="{D5CDD505-2E9C-101B-9397-08002B2CF9AE}" pid="5" name="_CopySource">
    <vt:lpwstr>http://efilingspinternal/PendingDocuments/16-OIR-04/20160705T111229_Presentation__NRDC__POU_Integrated_Resource_Plans.pptx</vt:lpwstr>
  </property>
  <property fmtid="{D5CDD505-2E9C-101B-9397-08002B2CF9AE}" pid="6" name="Subject Areas">
    <vt:lpwstr/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7;#Public|5fee9918-69d5-40f5-9767-4e66d03898ce</vt:lpwstr>
  </property>
  <property fmtid="{D5CDD505-2E9C-101B-9397-08002B2CF9AE}" pid="9" name="Order">
    <vt:r8>1273800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