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08" r:id="rId4"/>
  </p:sldMasterIdLst>
  <p:notesMasterIdLst>
    <p:notesMasterId r:id="rId25"/>
  </p:notesMasterIdLst>
  <p:handoutMasterIdLst>
    <p:handoutMasterId r:id="rId26"/>
  </p:handoutMasterIdLst>
  <p:sldIdLst>
    <p:sldId id="256" r:id="rId5"/>
    <p:sldId id="324" r:id="rId6"/>
    <p:sldId id="323" r:id="rId7"/>
    <p:sldId id="467" r:id="rId8"/>
    <p:sldId id="2865" r:id="rId9"/>
    <p:sldId id="471" r:id="rId10"/>
    <p:sldId id="2866" r:id="rId11"/>
    <p:sldId id="479" r:id="rId12"/>
    <p:sldId id="326" r:id="rId13"/>
    <p:sldId id="288" r:id="rId14"/>
    <p:sldId id="258" r:id="rId15"/>
    <p:sldId id="2869" r:id="rId16"/>
    <p:sldId id="259" r:id="rId17"/>
    <p:sldId id="2868" r:id="rId18"/>
    <p:sldId id="298" r:id="rId19"/>
    <p:sldId id="318" r:id="rId20"/>
    <p:sldId id="2870" r:id="rId21"/>
    <p:sldId id="300" r:id="rId22"/>
    <p:sldId id="299" r:id="rId23"/>
    <p:sldId id="900" r:id="rId24"/>
  </p:sldIdLst>
  <p:sldSz cx="9144000" cy="5143500" type="screen16x9"/>
  <p:notesSz cx="6985000" cy="92837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4" frameSlides="1"/>
  <p:clrMru>
    <a:srgbClr val="DD4814"/>
    <a:srgbClr val="635550"/>
    <a:srgbClr val="FFFFFF"/>
    <a:srgbClr val="DE4814"/>
    <a:srgbClr val="4A4A30"/>
    <a:srgbClr val="EC6029"/>
    <a:srgbClr val="416278"/>
    <a:srgbClr val="C8EA88"/>
    <a:srgbClr val="B7AD9F"/>
    <a:srgbClr val="F1F1F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456" autoAdjust="0"/>
    <p:restoredTop sz="94660"/>
  </p:normalViewPr>
  <p:slideViewPr>
    <p:cSldViewPr snapToGrid="0">
      <p:cViewPr varScale="1">
        <p:scale>
          <a:sx n="90" d="100"/>
          <a:sy n="90" d="100"/>
        </p:scale>
        <p:origin x="900" y="72"/>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svg"/></Relationships>
</file>

<file path=ppt/diagrams/_rels/data2.xml.rels><?xml version="1.0" encoding="UTF-8" standalone="yes"?>
<Relationships xmlns="http://schemas.openxmlformats.org/package/2006/relationships"><Relationship Id="rId2" Type="http://schemas.openxmlformats.org/officeDocument/2006/relationships/image" Target="../media/image33.svg"/><Relationship Id="rId1" Type="http://schemas.openxmlformats.org/officeDocument/2006/relationships/image" Target="../media/image32.png"/></Relationships>
</file>

<file path=ppt/diagrams/_rels/data3.xml.rels><?xml version="1.0" encoding="UTF-8" standalone="yes"?>
<Relationships xmlns="http://schemas.openxmlformats.org/package/2006/relationships"><Relationship Id="rId8" Type="http://schemas.openxmlformats.org/officeDocument/2006/relationships/image" Target="../media/image41.svg"/><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image" Target="../media/image35.svg"/><Relationship Id="rId1" Type="http://schemas.openxmlformats.org/officeDocument/2006/relationships/image" Target="../media/image34.png"/><Relationship Id="rId6" Type="http://schemas.openxmlformats.org/officeDocument/2006/relationships/image" Target="../media/image39.svg"/><Relationship Id="rId5" Type="http://schemas.openxmlformats.org/officeDocument/2006/relationships/image" Target="../media/image38.png"/><Relationship Id="rId4" Type="http://schemas.openxmlformats.org/officeDocument/2006/relationships/image" Target="../media/image37.svg"/></Relationships>
</file>

<file path=ppt/diagrams/_rels/drawing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svg"/></Relationships>
</file>

<file path=ppt/diagrams/_rels/drawing2.xml.rels><?xml version="1.0" encoding="UTF-8" standalone="yes"?>
<Relationships xmlns="http://schemas.openxmlformats.org/package/2006/relationships"><Relationship Id="rId2" Type="http://schemas.openxmlformats.org/officeDocument/2006/relationships/image" Target="../media/image33.svg"/><Relationship Id="rId1" Type="http://schemas.openxmlformats.org/officeDocument/2006/relationships/image" Target="../media/image32.png"/></Relationships>
</file>

<file path=ppt/diagrams/_rels/drawing3.xml.rels><?xml version="1.0" encoding="UTF-8" standalone="yes"?>
<Relationships xmlns="http://schemas.openxmlformats.org/package/2006/relationships"><Relationship Id="rId8" Type="http://schemas.openxmlformats.org/officeDocument/2006/relationships/image" Target="../media/image41.svg"/><Relationship Id="rId3" Type="http://schemas.openxmlformats.org/officeDocument/2006/relationships/image" Target="../media/image42.png"/><Relationship Id="rId7" Type="http://schemas.openxmlformats.org/officeDocument/2006/relationships/image" Target="../media/image40.png"/><Relationship Id="rId2" Type="http://schemas.openxmlformats.org/officeDocument/2006/relationships/image" Target="../media/image35.svg"/><Relationship Id="rId1" Type="http://schemas.openxmlformats.org/officeDocument/2006/relationships/image" Target="../media/image34.png"/><Relationship Id="rId6" Type="http://schemas.openxmlformats.org/officeDocument/2006/relationships/image" Target="../media/image39.svg"/><Relationship Id="rId5" Type="http://schemas.openxmlformats.org/officeDocument/2006/relationships/image" Target="../media/image38.png"/><Relationship Id="rId4" Type="http://schemas.openxmlformats.org/officeDocument/2006/relationships/image" Target="../media/image37.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A0AA860-6839-4720-B3A9-5F5FD6DF59EA}" type="doc">
      <dgm:prSet loTypeId="urn:microsoft.com/office/officeart/2008/layout/BubblePictureList" loCatId="picture" qsTypeId="urn:microsoft.com/office/officeart/2005/8/quickstyle/simple1" qsCatId="simple" csTypeId="urn:microsoft.com/office/officeart/2005/8/colors/colorful2" csCatId="colorful" phldr="1"/>
      <dgm:spPr/>
      <dgm:t>
        <a:bodyPr/>
        <a:lstStyle/>
        <a:p>
          <a:endParaRPr lang="en-US"/>
        </a:p>
      </dgm:t>
    </dgm:pt>
    <dgm:pt modelId="{9F49E466-DA29-4C39-9DDA-D6FD67A113B1}">
      <dgm:prSet phldrT="[Text]"/>
      <dgm:spPr/>
      <dgm:t>
        <a:bodyPr/>
        <a:lstStyle/>
        <a:p>
          <a:r>
            <a:rPr lang="en-US" dirty="0"/>
            <a:t>Apartments</a:t>
          </a:r>
        </a:p>
      </dgm:t>
    </dgm:pt>
    <dgm:pt modelId="{6178B1CE-4159-4C4F-9F4D-FC531119E757}" type="parTrans" cxnId="{BED31EDB-C7FF-4693-B3C5-1910ABD309E5}">
      <dgm:prSet/>
      <dgm:spPr/>
      <dgm:t>
        <a:bodyPr/>
        <a:lstStyle/>
        <a:p>
          <a:endParaRPr lang="en-US"/>
        </a:p>
      </dgm:t>
    </dgm:pt>
    <dgm:pt modelId="{65AE5864-D7EC-4156-97DD-E6BB2D5312A1}" type="sibTrans" cxnId="{BED31EDB-C7FF-4693-B3C5-1910ABD309E5}">
      <dgm:prSet/>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t="-31000" b="-31000"/>
          </a:stretch>
        </a:blipFill>
      </dgm:spPr>
      <dgm:t>
        <a:bodyPr/>
        <a:lstStyle/>
        <a:p>
          <a:endParaRPr lang="en-US"/>
        </a:p>
      </dgm:t>
      <dgm:extLst>
        <a:ext uri="{E40237B7-FDA0-4F09-8148-C483321AD2D9}">
          <dgm14:cNvPr xmlns:dgm14="http://schemas.microsoft.com/office/drawing/2010/diagram" id="0" name="" descr="City"/>
        </a:ext>
      </dgm:extLst>
    </dgm:pt>
    <dgm:pt modelId="{7A9CA3C2-D7BF-47B7-8BD6-7030311A5967}">
      <dgm:prSet phldrT="[Text]"/>
      <dgm:spPr/>
      <dgm:t>
        <a:bodyPr/>
        <a:lstStyle/>
        <a:p>
          <a:r>
            <a:rPr lang="en-US" dirty="0"/>
            <a:t>Dorms</a:t>
          </a:r>
        </a:p>
      </dgm:t>
    </dgm:pt>
    <dgm:pt modelId="{4DE4B58F-D5C6-4016-9DC5-4D0D3516030D}" type="parTrans" cxnId="{45F09925-C81D-4521-BD87-807AF9732025}">
      <dgm:prSet/>
      <dgm:spPr/>
      <dgm:t>
        <a:bodyPr/>
        <a:lstStyle/>
        <a:p>
          <a:endParaRPr lang="en-US"/>
        </a:p>
      </dgm:t>
    </dgm:pt>
    <dgm:pt modelId="{88AE1E24-DD98-4A09-AEF0-46428779ED31}" type="sibTrans" cxnId="{45F09925-C81D-4521-BD87-807AF9732025}">
      <dgm:prSet/>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l="-1000" r="-1000"/>
          </a:stretch>
        </a:blipFill>
      </dgm:spPr>
      <dgm:t>
        <a:bodyPr/>
        <a:lstStyle/>
        <a:p>
          <a:endParaRPr lang="en-US"/>
        </a:p>
      </dgm:t>
      <dgm:extLst>
        <a:ext uri="{E40237B7-FDA0-4F09-8148-C483321AD2D9}">
          <dgm14:cNvPr xmlns:dgm14="http://schemas.microsoft.com/office/drawing/2010/diagram" id="0" name="" descr="Sleep"/>
        </a:ext>
      </dgm:extLst>
    </dgm:pt>
    <dgm:pt modelId="{0F170A0B-3F72-4FD7-A174-7F035B8E8478}">
      <dgm:prSet phldrT="[Text]"/>
      <dgm:spPr/>
      <dgm:t>
        <a:bodyPr/>
        <a:lstStyle/>
        <a:p>
          <a:r>
            <a:rPr lang="en-US" dirty="0"/>
            <a:t>Hotels (SRO)</a:t>
          </a:r>
        </a:p>
      </dgm:t>
    </dgm:pt>
    <dgm:pt modelId="{5E91CF5B-7CA7-450D-8A19-76027A1CD91A}" type="parTrans" cxnId="{F7757F03-E084-4A61-936A-3BE9C7F3B931}">
      <dgm:prSet/>
      <dgm:spPr/>
      <dgm:t>
        <a:bodyPr/>
        <a:lstStyle/>
        <a:p>
          <a:endParaRPr lang="en-US"/>
        </a:p>
      </dgm:t>
    </dgm:pt>
    <dgm:pt modelId="{41FC0A50-E2A2-490E-8834-8BD0D6F9B2C6}" type="sibTrans" cxnId="{F7757F03-E084-4A61-936A-3BE9C7F3B931}">
      <dgm:prSet/>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l="-1000" r="-1000"/>
          </a:stretch>
        </a:blipFill>
      </dgm:spPr>
      <dgm:t>
        <a:bodyPr/>
        <a:lstStyle/>
        <a:p>
          <a:endParaRPr lang="en-US"/>
        </a:p>
      </dgm:t>
      <dgm:extLst>
        <a:ext uri="{E40237B7-FDA0-4F09-8148-C483321AD2D9}">
          <dgm14:cNvPr xmlns:dgm14="http://schemas.microsoft.com/office/drawing/2010/diagram" id="0" name="" descr="Sleep"/>
        </a:ext>
      </dgm:extLst>
    </dgm:pt>
    <dgm:pt modelId="{3159EF16-58C2-4A66-ADD3-262C68697E81}" type="pres">
      <dgm:prSet presAssocID="{FA0AA860-6839-4720-B3A9-5F5FD6DF59EA}" presName="Name0" presStyleCnt="0">
        <dgm:presLayoutVars>
          <dgm:chMax val="8"/>
          <dgm:chPref val="8"/>
          <dgm:dir/>
        </dgm:presLayoutVars>
      </dgm:prSet>
      <dgm:spPr/>
    </dgm:pt>
    <dgm:pt modelId="{BFF0BCEA-440C-4809-B49B-9249A7F2AF2C}" type="pres">
      <dgm:prSet presAssocID="{9F49E466-DA29-4C39-9DDA-D6FD67A113B1}" presName="parent_text_1" presStyleLbl="revTx" presStyleIdx="0" presStyleCnt="3">
        <dgm:presLayoutVars>
          <dgm:chMax val="0"/>
          <dgm:chPref val="0"/>
          <dgm:bulletEnabled val="1"/>
        </dgm:presLayoutVars>
      </dgm:prSet>
      <dgm:spPr/>
    </dgm:pt>
    <dgm:pt modelId="{0180BB57-BC89-45D3-BE7A-9F2D045743F2}" type="pres">
      <dgm:prSet presAssocID="{9F49E466-DA29-4C39-9DDA-D6FD67A113B1}" presName="image_accent_1" presStyleCnt="0"/>
      <dgm:spPr/>
    </dgm:pt>
    <dgm:pt modelId="{E66A41E3-ED65-40E1-A716-AD308E122E99}" type="pres">
      <dgm:prSet presAssocID="{9F49E466-DA29-4C39-9DDA-D6FD67A113B1}" presName="imageAccentRepeatNode" presStyleLbl="alignNode1" presStyleIdx="0" presStyleCnt="6"/>
      <dgm:spPr/>
    </dgm:pt>
    <dgm:pt modelId="{F7A69212-4DCB-4B0D-9A33-D345B7CCF8D7}" type="pres">
      <dgm:prSet presAssocID="{9F49E466-DA29-4C39-9DDA-D6FD67A113B1}" presName="accent_1" presStyleLbl="alignNode1" presStyleIdx="1" presStyleCnt="6"/>
      <dgm:spPr/>
    </dgm:pt>
    <dgm:pt modelId="{261EB25C-D0B8-4EB5-8C5A-23A3F58CF850}" type="pres">
      <dgm:prSet presAssocID="{65AE5864-D7EC-4156-97DD-E6BB2D5312A1}" presName="image_1" presStyleCnt="0"/>
      <dgm:spPr/>
    </dgm:pt>
    <dgm:pt modelId="{9A3EB8B6-4527-49B9-AA21-2A3B77638203}" type="pres">
      <dgm:prSet presAssocID="{65AE5864-D7EC-4156-97DD-E6BB2D5312A1}" presName="imageRepeatNode" presStyleLbl="fgImgPlace1" presStyleIdx="0" presStyleCnt="3"/>
      <dgm:spPr/>
    </dgm:pt>
    <dgm:pt modelId="{E75530FD-3C5E-4855-9D0D-7AAC85E510C1}" type="pres">
      <dgm:prSet presAssocID="{7A9CA3C2-D7BF-47B7-8BD6-7030311A5967}" presName="parent_text_2" presStyleLbl="revTx" presStyleIdx="1" presStyleCnt="3">
        <dgm:presLayoutVars>
          <dgm:chMax val="0"/>
          <dgm:chPref val="0"/>
          <dgm:bulletEnabled val="1"/>
        </dgm:presLayoutVars>
      </dgm:prSet>
      <dgm:spPr/>
    </dgm:pt>
    <dgm:pt modelId="{33E54A44-65CB-4E97-883C-7D858B0003D5}" type="pres">
      <dgm:prSet presAssocID="{7A9CA3C2-D7BF-47B7-8BD6-7030311A5967}" presName="image_accent_2" presStyleCnt="0"/>
      <dgm:spPr/>
    </dgm:pt>
    <dgm:pt modelId="{F6AD4B20-7C58-4DCB-9AFF-03028931D927}" type="pres">
      <dgm:prSet presAssocID="{7A9CA3C2-D7BF-47B7-8BD6-7030311A5967}" presName="imageAccentRepeatNode" presStyleLbl="alignNode1" presStyleIdx="2" presStyleCnt="6"/>
      <dgm:spPr/>
    </dgm:pt>
    <dgm:pt modelId="{6315C48A-9114-4FA3-B37E-D1039C494E53}" type="pres">
      <dgm:prSet presAssocID="{88AE1E24-DD98-4A09-AEF0-46428779ED31}" presName="image_2" presStyleCnt="0"/>
      <dgm:spPr/>
    </dgm:pt>
    <dgm:pt modelId="{5791F036-6831-471C-BF52-69F36209BBF2}" type="pres">
      <dgm:prSet presAssocID="{88AE1E24-DD98-4A09-AEF0-46428779ED31}" presName="imageRepeatNode" presStyleLbl="fgImgPlace1" presStyleIdx="1" presStyleCnt="3"/>
      <dgm:spPr/>
    </dgm:pt>
    <dgm:pt modelId="{7064ADD8-189C-46C9-ABD9-BA39069023EF}" type="pres">
      <dgm:prSet presAssocID="{0F170A0B-3F72-4FD7-A174-7F035B8E8478}" presName="image_accent_3" presStyleCnt="0"/>
      <dgm:spPr/>
    </dgm:pt>
    <dgm:pt modelId="{DBE16EB1-1EA7-4A34-92EB-F726A3872123}" type="pres">
      <dgm:prSet presAssocID="{0F170A0B-3F72-4FD7-A174-7F035B8E8478}" presName="imageAccentRepeatNode" presStyleLbl="alignNode1" presStyleIdx="3" presStyleCnt="6"/>
      <dgm:spPr/>
    </dgm:pt>
    <dgm:pt modelId="{6C6DE1FD-8A42-44FE-B92B-C2159598F0DB}" type="pres">
      <dgm:prSet presAssocID="{0F170A0B-3F72-4FD7-A174-7F035B8E8478}" presName="parent_text_3" presStyleLbl="revTx" presStyleIdx="2" presStyleCnt="3">
        <dgm:presLayoutVars>
          <dgm:chMax val="0"/>
          <dgm:chPref val="0"/>
          <dgm:bulletEnabled val="1"/>
        </dgm:presLayoutVars>
      </dgm:prSet>
      <dgm:spPr/>
    </dgm:pt>
    <dgm:pt modelId="{6ADCD49C-4F1E-401A-9E01-705AB34EDF0F}" type="pres">
      <dgm:prSet presAssocID="{0F170A0B-3F72-4FD7-A174-7F035B8E8478}" presName="accent_2" presStyleLbl="alignNode1" presStyleIdx="4" presStyleCnt="6"/>
      <dgm:spPr/>
    </dgm:pt>
    <dgm:pt modelId="{366BCF26-7404-4B73-9204-86078EAA4C12}" type="pres">
      <dgm:prSet presAssocID="{0F170A0B-3F72-4FD7-A174-7F035B8E8478}" presName="accent_3" presStyleLbl="alignNode1" presStyleIdx="5" presStyleCnt="6"/>
      <dgm:spPr/>
    </dgm:pt>
    <dgm:pt modelId="{ACD32C71-002A-45D1-9172-3A9E799C3187}" type="pres">
      <dgm:prSet presAssocID="{41FC0A50-E2A2-490E-8834-8BD0D6F9B2C6}" presName="image_3" presStyleCnt="0"/>
      <dgm:spPr/>
    </dgm:pt>
    <dgm:pt modelId="{690D0B3F-6681-4F23-94A4-4E8EB0EA2D2E}" type="pres">
      <dgm:prSet presAssocID="{41FC0A50-E2A2-490E-8834-8BD0D6F9B2C6}" presName="imageRepeatNode" presStyleLbl="fgImgPlace1" presStyleIdx="2" presStyleCnt="3"/>
      <dgm:spPr/>
    </dgm:pt>
  </dgm:ptLst>
  <dgm:cxnLst>
    <dgm:cxn modelId="{F7757F03-E084-4A61-936A-3BE9C7F3B931}" srcId="{FA0AA860-6839-4720-B3A9-5F5FD6DF59EA}" destId="{0F170A0B-3F72-4FD7-A174-7F035B8E8478}" srcOrd="2" destOrd="0" parTransId="{5E91CF5B-7CA7-450D-8A19-76027A1CD91A}" sibTransId="{41FC0A50-E2A2-490E-8834-8BD0D6F9B2C6}"/>
    <dgm:cxn modelId="{E55F2E1B-D9A8-4A40-9079-42AA93420A69}" type="presOf" srcId="{FA0AA860-6839-4720-B3A9-5F5FD6DF59EA}" destId="{3159EF16-58C2-4A66-ADD3-262C68697E81}" srcOrd="0" destOrd="0" presId="urn:microsoft.com/office/officeart/2008/layout/BubblePictureList"/>
    <dgm:cxn modelId="{45F09925-C81D-4521-BD87-807AF9732025}" srcId="{FA0AA860-6839-4720-B3A9-5F5FD6DF59EA}" destId="{7A9CA3C2-D7BF-47B7-8BD6-7030311A5967}" srcOrd="1" destOrd="0" parTransId="{4DE4B58F-D5C6-4016-9DC5-4D0D3516030D}" sibTransId="{88AE1E24-DD98-4A09-AEF0-46428779ED31}"/>
    <dgm:cxn modelId="{AE6BD23B-2EC1-4940-A7E1-0DE33332A0C0}" type="presOf" srcId="{41FC0A50-E2A2-490E-8834-8BD0D6F9B2C6}" destId="{690D0B3F-6681-4F23-94A4-4E8EB0EA2D2E}" srcOrd="0" destOrd="0" presId="urn:microsoft.com/office/officeart/2008/layout/BubblePictureList"/>
    <dgm:cxn modelId="{B2B5D03D-82CD-43A4-B94E-77FB9907C1E5}" type="presOf" srcId="{0F170A0B-3F72-4FD7-A174-7F035B8E8478}" destId="{6C6DE1FD-8A42-44FE-B92B-C2159598F0DB}" srcOrd="0" destOrd="0" presId="urn:microsoft.com/office/officeart/2008/layout/BubblePictureList"/>
    <dgm:cxn modelId="{A405EA41-FF9A-406A-AAF9-DEA87D52FD57}" type="presOf" srcId="{7A9CA3C2-D7BF-47B7-8BD6-7030311A5967}" destId="{E75530FD-3C5E-4855-9D0D-7AAC85E510C1}" srcOrd="0" destOrd="0" presId="urn:microsoft.com/office/officeart/2008/layout/BubblePictureList"/>
    <dgm:cxn modelId="{FF2EA167-D3E1-4E7B-9C6D-597264FDC8C5}" type="presOf" srcId="{65AE5864-D7EC-4156-97DD-E6BB2D5312A1}" destId="{9A3EB8B6-4527-49B9-AA21-2A3B77638203}" srcOrd="0" destOrd="0" presId="urn:microsoft.com/office/officeart/2008/layout/BubblePictureList"/>
    <dgm:cxn modelId="{5A505381-E644-4F44-888C-AE4A60CF2970}" type="presOf" srcId="{9F49E466-DA29-4C39-9DDA-D6FD67A113B1}" destId="{BFF0BCEA-440C-4809-B49B-9249A7F2AF2C}" srcOrd="0" destOrd="0" presId="urn:microsoft.com/office/officeart/2008/layout/BubblePictureList"/>
    <dgm:cxn modelId="{267C60A4-1692-4BCE-AF00-503DE8C08B9C}" type="presOf" srcId="{88AE1E24-DD98-4A09-AEF0-46428779ED31}" destId="{5791F036-6831-471C-BF52-69F36209BBF2}" srcOrd="0" destOrd="0" presId="urn:microsoft.com/office/officeart/2008/layout/BubblePictureList"/>
    <dgm:cxn modelId="{BED31EDB-C7FF-4693-B3C5-1910ABD309E5}" srcId="{FA0AA860-6839-4720-B3A9-5F5FD6DF59EA}" destId="{9F49E466-DA29-4C39-9DDA-D6FD67A113B1}" srcOrd="0" destOrd="0" parTransId="{6178B1CE-4159-4C4F-9F4D-FC531119E757}" sibTransId="{65AE5864-D7EC-4156-97DD-E6BB2D5312A1}"/>
    <dgm:cxn modelId="{E15F8092-2E37-4CA7-AFC0-4E3DBBC9B730}" type="presParOf" srcId="{3159EF16-58C2-4A66-ADD3-262C68697E81}" destId="{BFF0BCEA-440C-4809-B49B-9249A7F2AF2C}" srcOrd="0" destOrd="0" presId="urn:microsoft.com/office/officeart/2008/layout/BubblePictureList"/>
    <dgm:cxn modelId="{4E2C50E1-9471-4522-B9FB-2B1A53EADE22}" type="presParOf" srcId="{3159EF16-58C2-4A66-ADD3-262C68697E81}" destId="{0180BB57-BC89-45D3-BE7A-9F2D045743F2}" srcOrd="1" destOrd="0" presId="urn:microsoft.com/office/officeart/2008/layout/BubblePictureList"/>
    <dgm:cxn modelId="{DFE38E08-1BE5-479E-B8EC-916038FC0052}" type="presParOf" srcId="{0180BB57-BC89-45D3-BE7A-9F2D045743F2}" destId="{E66A41E3-ED65-40E1-A716-AD308E122E99}" srcOrd="0" destOrd="0" presId="urn:microsoft.com/office/officeart/2008/layout/BubblePictureList"/>
    <dgm:cxn modelId="{D83D490E-594A-4714-9CF4-6F98A7F6FCCC}" type="presParOf" srcId="{3159EF16-58C2-4A66-ADD3-262C68697E81}" destId="{F7A69212-4DCB-4B0D-9A33-D345B7CCF8D7}" srcOrd="2" destOrd="0" presId="urn:microsoft.com/office/officeart/2008/layout/BubblePictureList"/>
    <dgm:cxn modelId="{20A5C3A0-6D48-4985-98F5-632627338475}" type="presParOf" srcId="{3159EF16-58C2-4A66-ADD3-262C68697E81}" destId="{261EB25C-D0B8-4EB5-8C5A-23A3F58CF850}" srcOrd="3" destOrd="0" presId="urn:microsoft.com/office/officeart/2008/layout/BubblePictureList"/>
    <dgm:cxn modelId="{831B02A4-BE42-4DE0-8638-F1F07B1CB302}" type="presParOf" srcId="{261EB25C-D0B8-4EB5-8C5A-23A3F58CF850}" destId="{9A3EB8B6-4527-49B9-AA21-2A3B77638203}" srcOrd="0" destOrd="0" presId="urn:microsoft.com/office/officeart/2008/layout/BubblePictureList"/>
    <dgm:cxn modelId="{60EED405-63DA-447B-B720-13F8E5DF537B}" type="presParOf" srcId="{3159EF16-58C2-4A66-ADD3-262C68697E81}" destId="{E75530FD-3C5E-4855-9D0D-7AAC85E510C1}" srcOrd="4" destOrd="0" presId="urn:microsoft.com/office/officeart/2008/layout/BubblePictureList"/>
    <dgm:cxn modelId="{CC0ECD4E-EA5F-4964-8134-0140DE80C7EE}" type="presParOf" srcId="{3159EF16-58C2-4A66-ADD3-262C68697E81}" destId="{33E54A44-65CB-4E97-883C-7D858B0003D5}" srcOrd="5" destOrd="0" presId="urn:microsoft.com/office/officeart/2008/layout/BubblePictureList"/>
    <dgm:cxn modelId="{C8FE6A50-1812-4BF7-98C8-D53FC4E37FBD}" type="presParOf" srcId="{33E54A44-65CB-4E97-883C-7D858B0003D5}" destId="{F6AD4B20-7C58-4DCB-9AFF-03028931D927}" srcOrd="0" destOrd="0" presId="urn:microsoft.com/office/officeart/2008/layout/BubblePictureList"/>
    <dgm:cxn modelId="{B243FBDC-AF13-4412-9B2E-342930471106}" type="presParOf" srcId="{3159EF16-58C2-4A66-ADD3-262C68697E81}" destId="{6315C48A-9114-4FA3-B37E-D1039C494E53}" srcOrd="6" destOrd="0" presId="urn:microsoft.com/office/officeart/2008/layout/BubblePictureList"/>
    <dgm:cxn modelId="{C918D2EF-220A-4E96-A352-55DE8227E92C}" type="presParOf" srcId="{6315C48A-9114-4FA3-B37E-D1039C494E53}" destId="{5791F036-6831-471C-BF52-69F36209BBF2}" srcOrd="0" destOrd="0" presId="urn:microsoft.com/office/officeart/2008/layout/BubblePictureList"/>
    <dgm:cxn modelId="{554231A0-AF95-4CA7-BB5A-7CFEA35E2768}" type="presParOf" srcId="{3159EF16-58C2-4A66-ADD3-262C68697E81}" destId="{7064ADD8-189C-46C9-ABD9-BA39069023EF}" srcOrd="7" destOrd="0" presId="urn:microsoft.com/office/officeart/2008/layout/BubblePictureList"/>
    <dgm:cxn modelId="{E62514CE-6E97-4D8C-AA6F-26BAA3A00028}" type="presParOf" srcId="{7064ADD8-189C-46C9-ABD9-BA39069023EF}" destId="{DBE16EB1-1EA7-4A34-92EB-F726A3872123}" srcOrd="0" destOrd="0" presId="urn:microsoft.com/office/officeart/2008/layout/BubblePictureList"/>
    <dgm:cxn modelId="{B15F53CD-759A-46DE-A232-FA4FF2004171}" type="presParOf" srcId="{3159EF16-58C2-4A66-ADD3-262C68697E81}" destId="{6C6DE1FD-8A42-44FE-B92B-C2159598F0DB}" srcOrd="8" destOrd="0" presId="urn:microsoft.com/office/officeart/2008/layout/BubblePictureList"/>
    <dgm:cxn modelId="{EB0262AF-A853-4329-A1CB-185237601A69}" type="presParOf" srcId="{3159EF16-58C2-4A66-ADD3-262C68697E81}" destId="{6ADCD49C-4F1E-401A-9E01-705AB34EDF0F}" srcOrd="9" destOrd="0" presId="urn:microsoft.com/office/officeart/2008/layout/BubblePictureList"/>
    <dgm:cxn modelId="{70C7A53F-00A7-433C-8708-611E231207BE}" type="presParOf" srcId="{3159EF16-58C2-4A66-ADD3-262C68697E81}" destId="{366BCF26-7404-4B73-9204-86078EAA4C12}" srcOrd="10" destOrd="0" presId="urn:microsoft.com/office/officeart/2008/layout/BubblePictureList"/>
    <dgm:cxn modelId="{2610A614-D854-42CF-8711-DA28CF7CCE12}" type="presParOf" srcId="{3159EF16-58C2-4A66-ADD3-262C68697E81}" destId="{ACD32C71-002A-45D1-9172-3A9E799C3187}" srcOrd="11" destOrd="0" presId="urn:microsoft.com/office/officeart/2008/layout/BubblePictureList"/>
    <dgm:cxn modelId="{0522BB47-1599-45F0-875D-2D83EC950E6C}" type="presParOf" srcId="{ACD32C71-002A-45D1-9172-3A9E799C3187}" destId="{690D0B3F-6681-4F23-94A4-4E8EB0EA2D2E}" srcOrd="0" destOrd="0" presId="urn:microsoft.com/office/officeart/2008/layout/BubblePictur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A93142C-FDF7-474F-8D1D-B596DE0D2686}" type="doc">
      <dgm:prSet loTypeId="urn:microsoft.com/office/officeart/2005/8/layout/radial2" loCatId="relationship" qsTypeId="urn:microsoft.com/office/officeart/2005/8/quickstyle/simple1" qsCatId="simple" csTypeId="urn:microsoft.com/office/officeart/2005/8/colors/colorful2" csCatId="colorful" phldr="1"/>
      <dgm:spPr/>
      <dgm:t>
        <a:bodyPr/>
        <a:lstStyle/>
        <a:p>
          <a:endParaRPr lang="en-US"/>
        </a:p>
      </dgm:t>
    </dgm:pt>
    <dgm:pt modelId="{FC70A193-DDC6-414B-ADAA-CE7373D4C9CE}">
      <dgm:prSet/>
      <dgm:spPr/>
      <dgm:t>
        <a:bodyPr/>
        <a:lstStyle/>
        <a:p>
          <a:r>
            <a:rPr lang="en-US"/>
            <a:t>HP HVAC</a:t>
          </a:r>
        </a:p>
      </dgm:t>
    </dgm:pt>
    <dgm:pt modelId="{83F07336-AB47-4EF2-A1E9-670AF3C5CA1F}" type="parTrans" cxnId="{4AD939D6-FC1E-4842-969D-3793CBFE664E}">
      <dgm:prSet/>
      <dgm:spPr/>
      <dgm:t>
        <a:bodyPr/>
        <a:lstStyle/>
        <a:p>
          <a:endParaRPr lang="en-US"/>
        </a:p>
      </dgm:t>
    </dgm:pt>
    <dgm:pt modelId="{A48E16CD-A2CE-4036-B133-0703C38B484F}" type="sibTrans" cxnId="{4AD939D6-FC1E-4842-969D-3793CBFE664E}">
      <dgm:prSet/>
      <dgm:spPr/>
      <dgm:t>
        <a:bodyPr/>
        <a:lstStyle/>
        <a:p>
          <a:endParaRPr lang="en-US"/>
        </a:p>
      </dgm:t>
    </dgm:pt>
    <dgm:pt modelId="{5970A2C2-ACB3-4DF8-B359-D7CB19C86EA5}">
      <dgm:prSet/>
      <dgm:spPr/>
      <dgm:t>
        <a:bodyPr/>
        <a:lstStyle/>
        <a:p>
          <a:r>
            <a:rPr lang="en-US"/>
            <a:t>HP DHW</a:t>
          </a:r>
        </a:p>
      </dgm:t>
    </dgm:pt>
    <dgm:pt modelId="{BE7D4D69-90DA-414F-A5DF-451F96C46CBF}" type="parTrans" cxnId="{F9D36563-5EF6-43D9-85FF-319DAA9936CB}">
      <dgm:prSet/>
      <dgm:spPr/>
      <dgm:t>
        <a:bodyPr/>
        <a:lstStyle/>
        <a:p>
          <a:endParaRPr lang="en-US"/>
        </a:p>
      </dgm:t>
    </dgm:pt>
    <dgm:pt modelId="{106061CA-515B-4AB7-B720-F3BBAF58329F}" type="sibTrans" cxnId="{F9D36563-5EF6-43D9-85FF-319DAA9936CB}">
      <dgm:prSet/>
      <dgm:spPr/>
      <dgm:t>
        <a:bodyPr/>
        <a:lstStyle/>
        <a:p>
          <a:endParaRPr lang="en-US"/>
        </a:p>
      </dgm:t>
    </dgm:pt>
    <dgm:pt modelId="{85589D31-30CC-470F-A137-E5094B5BEEA4}">
      <dgm:prSet/>
      <dgm:spPr/>
      <dgm:t>
        <a:bodyPr/>
        <a:lstStyle/>
        <a:p>
          <a:r>
            <a:rPr lang="en-US"/>
            <a:t>Induction Cooking </a:t>
          </a:r>
        </a:p>
      </dgm:t>
    </dgm:pt>
    <dgm:pt modelId="{B432F984-695A-4A25-95B6-0A347203C4D6}" type="parTrans" cxnId="{3CBC5068-EE7E-4CAF-9D45-F237BAE96412}">
      <dgm:prSet/>
      <dgm:spPr/>
      <dgm:t>
        <a:bodyPr/>
        <a:lstStyle/>
        <a:p>
          <a:endParaRPr lang="en-US"/>
        </a:p>
      </dgm:t>
    </dgm:pt>
    <dgm:pt modelId="{69753F4F-031F-4BC6-80B8-FE70A93C0DAE}" type="sibTrans" cxnId="{3CBC5068-EE7E-4CAF-9D45-F237BAE96412}">
      <dgm:prSet/>
      <dgm:spPr/>
      <dgm:t>
        <a:bodyPr/>
        <a:lstStyle/>
        <a:p>
          <a:endParaRPr lang="en-US"/>
        </a:p>
      </dgm:t>
    </dgm:pt>
    <dgm:pt modelId="{5CB8731F-2698-4D0B-A1C2-B755A042D23B}" type="pres">
      <dgm:prSet presAssocID="{DA93142C-FDF7-474F-8D1D-B596DE0D2686}" presName="composite" presStyleCnt="0">
        <dgm:presLayoutVars>
          <dgm:chMax val="5"/>
          <dgm:dir/>
          <dgm:animLvl val="ctr"/>
          <dgm:resizeHandles val="exact"/>
        </dgm:presLayoutVars>
      </dgm:prSet>
      <dgm:spPr/>
    </dgm:pt>
    <dgm:pt modelId="{3F5D6196-619C-47B3-A6E1-6F5FEF34047F}" type="pres">
      <dgm:prSet presAssocID="{DA93142C-FDF7-474F-8D1D-B596DE0D2686}" presName="cycle" presStyleCnt="0"/>
      <dgm:spPr/>
    </dgm:pt>
    <dgm:pt modelId="{4D8D0EA4-C759-47E3-A849-362DF4C02352}" type="pres">
      <dgm:prSet presAssocID="{DA93142C-FDF7-474F-8D1D-B596DE0D2686}" presName="centerShape" presStyleCnt="0"/>
      <dgm:spPr/>
    </dgm:pt>
    <dgm:pt modelId="{74F57523-582C-47B5-8FB2-2CE757666FA1}" type="pres">
      <dgm:prSet presAssocID="{DA93142C-FDF7-474F-8D1D-B596DE0D2686}" presName="connSite" presStyleLbl="node1" presStyleIdx="0" presStyleCnt="4"/>
      <dgm:spPr/>
    </dgm:pt>
    <dgm:pt modelId="{89469283-B1A7-4B82-95F9-CF07E2169775}" type="pres">
      <dgm:prSet presAssocID="{DA93142C-FDF7-474F-8D1D-B596DE0D2686}" presName="visible" presStyleLbl="node1" presStyleIdx="0" presStyleCnt="4" custLinFactNeighborX="674" custLinFactNeighborY="100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City"/>
        </a:ext>
      </dgm:extLst>
    </dgm:pt>
    <dgm:pt modelId="{093A442D-F5C7-4395-A2A9-36155E75514E}" type="pres">
      <dgm:prSet presAssocID="{83F07336-AB47-4EF2-A1E9-670AF3C5CA1F}" presName="Name25" presStyleLbl="parChTrans1D1" presStyleIdx="0" presStyleCnt="3"/>
      <dgm:spPr/>
    </dgm:pt>
    <dgm:pt modelId="{630CC352-F04E-4A14-8773-F50E333735F2}" type="pres">
      <dgm:prSet presAssocID="{FC70A193-DDC6-414B-ADAA-CE7373D4C9CE}" presName="node" presStyleCnt="0"/>
      <dgm:spPr/>
    </dgm:pt>
    <dgm:pt modelId="{BAB387C4-FE21-4BB5-809F-F15CB113464D}" type="pres">
      <dgm:prSet presAssocID="{FC70A193-DDC6-414B-ADAA-CE7373D4C9CE}" presName="parentNode" presStyleLbl="node1" presStyleIdx="1" presStyleCnt="4">
        <dgm:presLayoutVars>
          <dgm:chMax val="1"/>
          <dgm:bulletEnabled val="1"/>
        </dgm:presLayoutVars>
      </dgm:prSet>
      <dgm:spPr/>
    </dgm:pt>
    <dgm:pt modelId="{2665B103-68E7-4674-A1CA-46E312AE71AD}" type="pres">
      <dgm:prSet presAssocID="{FC70A193-DDC6-414B-ADAA-CE7373D4C9CE}" presName="childNode" presStyleLbl="revTx" presStyleIdx="0" presStyleCnt="0">
        <dgm:presLayoutVars>
          <dgm:bulletEnabled val="1"/>
        </dgm:presLayoutVars>
      </dgm:prSet>
      <dgm:spPr/>
    </dgm:pt>
    <dgm:pt modelId="{9198AB11-A319-439B-9F40-024857F2CDD3}" type="pres">
      <dgm:prSet presAssocID="{BE7D4D69-90DA-414F-A5DF-451F96C46CBF}" presName="Name25" presStyleLbl="parChTrans1D1" presStyleIdx="1" presStyleCnt="3"/>
      <dgm:spPr/>
    </dgm:pt>
    <dgm:pt modelId="{0DD5F155-AFF8-41FB-840F-19646EF83C62}" type="pres">
      <dgm:prSet presAssocID="{5970A2C2-ACB3-4DF8-B359-D7CB19C86EA5}" presName="node" presStyleCnt="0"/>
      <dgm:spPr/>
    </dgm:pt>
    <dgm:pt modelId="{A053A099-107F-49D0-B341-9F60DF0B027B}" type="pres">
      <dgm:prSet presAssocID="{5970A2C2-ACB3-4DF8-B359-D7CB19C86EA5}" presName="parentNode" presStyleLbl="node1" presStyleIdx="2" presStyleCnt="4">
        <dgm:presLayoutVars>
          <dgm:chMax val="1"/>
          <dgm:bulletEnabled val="1"/>
        </dgm:presLayoutVars>
      </dgm:prSet>
      <dgm:spPr/>
    </dgm:pt>
    <dgm:pt modelId="{FEFCD7C8-04D2-458A-B59E-C92B2E15FB34}" type="pres">
      <dgm:prSet presAssocID="{5970A2C2-ACB3-4DF8-B359-D7CB19C86EA5}" presName="childNode" presStyleLbl="revTx" presStyleIdx="0" presStyleCnt="0">
        <dgm:presLayoutVars>
          <dgm:bulletEnabled val="1"/>
        </dgm:presLayoutVars>
      </dgm:prSet>
      <dgm:spPr/>
    </dgm:pt>
    <dgm:pt modelId="{3CD4BD5D-CFFA-4508-B2A2-CA0CE56573AD}" type="pres">
      <dgm:prSet presAssocID="{B432F984-695A-4A25-95B6-0A347203C4D6}" presName="Name25" presStyleLbl="parChTrans1D1" presStyleIdx="2" presStyleCnt="3"/>
      <dgm:spPr/>
    </dgm:pt>
    <dgm:pt modelId="{A622882A-E478-4509-961C-F40FF51F1DAA}" type="pres">
      <dgm:prSet presAssocID="{85589D31-30CC-470F-A137-E5094B5BEEA4}" presName="node" presStyleCnt="0"/>
      <dgm:spPr/>
    </dgm:pt>
    <dgm:pt modelId="{02654333-240E-4B07-8190-6EA18BFF141C}" type="pres">
      <dgm:prSet presAssocID="{85589D31-30CC-470F-A137-E5094B5BEEA4}" presName="parentNode" presStyleLbl="node1" presStyleIdx="3" presStyleCnt="4">
        <dgm:presLayoutVars>
          <dgm:chMax val="1"/>
          <dgm:bulletEnabled val="1"/>
        </dgm:presLayoutVars>
      </dgm:prSet>
      <dgm:spPr/>
    </dgm:pt>
    <dgm:pt modelId="{B0D566E7-76B1-46FB-BF3F-E8F61836364F}" type="pres">
      <dgm:prSet presAssocID="{85589D31-30CC-470F-A137-E5094B5BEEA4}" presName="childNode" presStyleLbl="revTx" presStyleIdx="0" presStyleCnt="0">
        <dgm:presLayoutVars>
          <dgm:bulletEnabled val="1"/>
        </dgm:presLayoutVars>
      </dgm:prSet>
      <dgm:spPr/>
    </dgm:pt>
  </dgm:ptLst>
  <dgm:cxnLst>
    <dgm:cxn modelId="{BEC90C41-4486-48E0-A654-2F61254CDCB2}" type="presOf" srcId="{DA93142C-FDF7-474F-8D1D-B596DE0D2686}" destId="{5CB8731F-2698-4D0B-A1C2-B755A042D23B}" srcOrd="0" destOrd="0" presId="urn:microsoft.com/office/officeart/2005/8/layout/radial2"/>
    <dgm:cxn modelId="{F9D36563-5EF6-43D9-85FF-319DAA9936CB}" srcId="{DA93142C-FDF7-474F-8D1D-B596DE0D2686}" destId="{5970A2C2-ACB3-4DF8-B359-D7CB19C86EA5}" srcOrd="1" destOrd="0" parTransId="{BE7D4D69-90DA-414F-A5DF-451F96C46CBF}" sibTransId="{106061CA-515B-4AB7-B720-F3BBAF58329F}"/>
    <dgm:cxn modelId="{F7AC5B65-2F7B-43C1-ADD3-76E21F52907A}" type="presOf" srcId="{5970A2C2-ACB3-4DF8-B359-D7CB19C86EA5}" destId="{A053A099-107F-49D0-B341-9F60DF0B027B}" srcOrd="0" destOrd="0" presId="urn:microsoft.com/office/officeart/2005/8/layout/radial2"/>
    <dgm:cxn modelId="{3CBC5068-EE7E-4CAF-9D45-F237BAE96412}" srcId="{DA93142C-FDF7-474F-8D1D-B596DE0D2686}" destId="{85589D31-30CC-470F-A137-E5094B5BEEA4}" srcOrd="2" destOrd="0" parTransId="{B432F984-695A-4A25-95B6-0A347203C4D6}" sibTransId="{69753F4F-031F-4BC6-80B8-FE70A93C0DAE}"/>
    <dgm:cxn modelId="{AB44A174-30B1-45B0-86FF-F70B92F2D222}" type="presOf" srcId="{BE7D4D69-90DA-414F-A5DF-451F96C46CBF}" destId="{9198AB11-A319-439B-9F40-024857F2CDD3}" srcOrd="0" destOrd="0" presId="urn:microsoft.com/office/officeart/2005/8/layout/radial2"/>
    <dgm:cxn modelId="{CB224C8D-ED9F-47EB-9281-A4D4442F5F7D}" type="presOf" srcId="{B432F984-695A-4A25-95B6-0A347203C4D6}" destId="{3CD4BD5D-CFFA-4508-B2A2-CA0CE56573AD}" srcOrd="0" destOrd="0" presId="urn:microsoft.com/office/officeart/2005/8/layout/radial2"/>
    <dgm:cxn modelId="{1B706F9D-B0A3-47BE-9DDA-7040DEAC0728}" type="presOf" srcId="{FC70A193-DDC6-414B-ADAA-CE7373D4C9CE}" destId="{BAB387C4-FE21-4BB5-809F-F15CB113464D}" srcOrd="0" destOrd="0" presId="urn:microsoft.com/office/officeart/2005/8/layout/radial2"/>
    <dgm:cxn modelId="{9A54EDA9-C534-49FD-9949-EADAAAFC264F}" type="presOf" srcId="{85589D31-30CC-470F-A137-E5094B5BEEA4}" destId="{02654333-240E-4B07-8190-6EA18BFF141C}" srcOrd="0" destOrd="0" presId="urn:microsoft.com/office/officeart/2005/8/layout/radial2"/>
    <dgm:cxn modelId="{181F55BD-76AB-4AE9-9ADC-34E08372350D}" type="presOf" srcId="{83F07336-AB47-4EF2-A1E9-670AF3C5CA1F}" destId="{093A442D-F5C7-4395-A2A9-36155E75514E}" srcOrd="0" destOrd="0" presId="urn:microsoft.com/office/officeart/2005/8/layout/radial2"/>
    <dgm:cxn modelId="{4AD939D6-FC1E-4842-969D-3793CBFE664E}" srcId="{DA93142C-FDF7-474F-8D1D-B596DE0D2686}" destId="{FC70A193-DDC6-414B-ADAA-CE7373D4C9CE}" srcOrd="0" destOrd="0" parTransId="{83F07336-AB47-4EF2-A1E9-670AF3C5CA1F}" sibTransId="{A48E16CD-A2CE-4036-B133-0703C38B484F}"/>
    <dgm:cxn modelId="{1FF4EA6A-05E9-4E00-AB9B-337768C04E28}" type="presParOf" srcId="{5CB8731F-2698-4D0B-A1C2-B755A042D23B}" destId="{3F5D6196-619C-47B3-A6E1-6F5FEF34047F}" srcOrd="0" destOrd="0" presId="urn:microsoft.com/office/officeart/2005/8/layout/radial2"/>
    <dgm:cxn modelId="{A21CCCC5-B533-40C2-8E64-5E0406F4E790}" type="presParOf" srcId="{3F5D6196-619C-47B3-A6E1-6F5FEF34047F}" destId="{4D8D0EA4-C759-47E3-A849-362DF4C02352}" srcOrd="0" destOrd="0" presId="urn:microsoft.com/office/officeart/2005/8/layout/radial2"/>
    <dgm:cxn modelId="{1E043630-33FE-4A48-A5B0-D1E8ABF2B83C}" type="presParOf" srcId="{4D8D0EA4-C759-47E3-A849-362DF4C02352}" destId="{74F57523-582C-47B5-8FB2-2CE757666FA1}" srcOrd="0" destOrd="0" presId="urn:microsoft.com/office/officeart/2005/8/layout/radial2"/>
    <dgm:cxn modelId="{CF25DC2E-81B8-47A3-8F82-A9D31B026C09}" type="presParOf" srcId="{4D8D0EA4-C759-47E3-A849-362DF4C02352}" destId="{89469283-B1A7-4B82-95F9-CF07E2169775}" srcOrd="1" destOrd="0" presId="urn:microsoft.com/office/officeart/2005/8/layout/radial2"/>
    <dgm:cxn modelId="{F4F1CAFC-099C-4477-9679-5ADD83E189E6}" type="presParOf" srcId="{3F5D6196-619C-47B3-A6E1-6F5FEF34047F}" destId="{093A442D-F5C7-4395-A2A9-36155E75514E}" srcOrd="1" destOrd="0" presId="urn:microsoft.com/office/officeart/2005/8/layout/radial2"/>
    <dgm:cxn modelId="{DAF7308C-67A0-4ED6-8B9A-9D7AD6FB4AEF}" type="presParOf" srcId="{3F5D6196-619C-47B3-A6E1-6F5FEF34047F}" destId="{630CC352-F04E-4A14-8773-F50E333735F2}" srcOrd="2" destOrd="0" presId="urn:microsoft.com/office/officeart/2005/8/layout/radial2"/>
    <dgm:cxn modelId="{54CD9C32-6C02-4110-BD62-B9527E4BD2BD}" type="presParOf" srcId="{630CC352-F04E-4A14-8773-F50E333735F2}" destId="{BAB387C4-FE21-4BB5-809F-F15CB113464D}" srcOrd="0" destOrd="0" presId="urn:microsoft.com/office/officeart/2005/8/layout/radial2"/>
    <dgm:cxn modelId="{670FEF50-4E86-4557-BE0A-0E3D6319D9FD}" type="presParOf" srcId="{630CC352-F04E-4A14-8773-F50E333735F2}" destId="{2665B103-68E7-4674-A1CA-46E312AE71AD}" srcOrd="1" destOrd="0" presId="urn:microsoft.com/office/officeart/2005/8/layout/radial2"/>
    <dgm:cxn modelId="{AEE73105-8ED7-4472-BC93-9E6C2F24C43C}" type="presParOf" srcId="{3F5D6196-619C-47B3-A6E1-6F5FEF34047F}" destId="{9198AB11-A319-439B-9F40-024857F2CDD3}" srcOrd="3" destOrd="0" presId="urn:microsoft.com/office/officeart/2005/8/layout/radial2"/>
    <dgm:cxn modelId="{6E7BCC1B-6628-4498-8A6D-302F18CCAEB1}" type="presParOf" srcId="{3F5D6196-619C-47B3-A6E1-6F5FEF34047F}" destId="{0DD5F155-AFF8-41FB-840F-19646EF83C62}" srcOrd="4" destOrd="0" presId="urn:microsoft.com/office/officeart/2005/8/layout/radial2"/>
    <dgm:cxn modelId="{15EBEDF2-76D1-4435-A3E4-753DE5145F0D}" type="presParOf" srcId="{0DD5F155-AFF8-41FB-840F-19646EF83C62}" destId="{A053A099-107F-49D0-B341-9F60DF0B027B}" srcOrd="0" destOrd="0" presId="urn:microsoft.com/office/officeart/2005/8/layout/radial2"/>
    <dgm:cxn modelId="{2719C499-B660-42E0-B486-A362BC1283FF}" type="presParOf" srcId="{0DD5F155-AFF8-41FB-840F-19646EF83C62}" destId="{FEFCD7C8-04D2-458A-B59E-C92B2E15FB34}" srcOrd="1" destOrd="0" presId="urn:microsoft.com/office/officeart/2005/8/layout/radial2"/>
    <dgm:cxn modelId="{D579F6DD-28CD-481B-A725-A756682BB6AC}" type="presParOf" srcId="{3F5D6196-619C-47B3-A6E1-6F5FEF34047F}" destId="{3CD4BD5D-CFFA-4508-B2A2-CA0CE56573AD}" srcOrd="5" destOrd="0" presId="urn:microsoft.com/office/officeart/2005/8/layout/radial2"/>
    <dgm:cxn modelId="{512F6FC0-0821-4EA9-8569-B095D2F2C46E}" type="presParOf" srcId="{3F5D6196-619C-47B3-A6E1-6F5FEF34047F}" destId="{A622882A-E478-4509-961C-F40FF51F1DAA}" srcOrd="6" destOrd="0" presId="urn:microsoft.com/office/officeart/2005/8/layout/radial2"/>
    <dgm:cxn modelId="{BCCC9EC7-394B-4611-9F71-16AAFCA3A328}" type="presParOf" srcId="{A622882A-E478-4509-961C-F40FF51F1DAA}" destId="{02654333-240E-4B07-8190-6EA18BFF141C}" srcOrd="0" destOrd="0" presId="urn:microsoft.com/office/officeart/2005/8/layout/radial2"/>
    <dgm:cxn modelId="{1B9E35E7-9635-42D1-86A6-3DF03885C8D8}" type="presParOf" srcId="{A622882A-E478-4509-961C-F40FF51F1DAA}" destId="{B0D566E7-76B1-46FB-BF3F-E8F61836364F}" srcOrd="1" destOrd="0" presId="urn:microsoft.com/office/officeart/2005/8/layout/radial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3BB30C9-FB63-4635-B59B-9F5E21B94C3D}" type="doc">
      <dgm:prSet loTypeId="urn:microsoft.com/office/officeart/2005/8/layout/hList7" loCatId="list" qsTypeId="urn:microsoft.com/office/officeart/2005/8/quickstyle/simple1" qsCatId="simple" csTypeId="urn:microsoft.com/office/officeart/2005/8/colors/colorful2" csCatId="colorful" phldr="1"/>
      <dgm:spPr/>
    </dgm:pt>
    <dgm:pt modelId="{CD21761A-FA77-4220-A2A8-985F2DCDC07E}">
      <dgm:prSet phldrT="[Text]"/>
      <dgm:spPr/>
      <dgm:t>
        <a:bodyPr/>
        <a:lstStyle/>
        <a:p>
          <a:r>
            <a:rPr lang="en-US" dirty="0"/>
            <a:t>Electric Panel Upgrades</a:t>
          </a:r>
        </a:p>
      </dgm:t>
    </dgm:pt>
    <dgm:pt modelId="{FB890E2D-5035-4824-BB6F-9149CE9F7393}" type="parTrans" cxnId="{41E98D9D-E8AF-4906-AFC5-5E93E4508813}">
      <dgm:prSet/>
      <dgm:spPr/>
      <dgm:t>
        <a:bodyPr/>
        <a:lstStyle/>
        <a:p>
          <a:endParaRPr lang="en-US"/>
        </a:p>
      </dgm:t>
    </dgm:pt>
    <dgm:pt modelId="{CD6FE05A-30BF-4395-B20C-F73E5C682088}" type="sibTrans" cxnId="{41E98D9D-E8AF-4906-AFC5-5E93E4508813}">
      <dgm:prSet/>
      <dgm:spPr/>
      <dgm:t>
        <a:bodyPr/>
        <a:lstStyle/>
        <a:p>
          <a:endParaRPr lang="en-US"/>
        </a:p>
      </dgm:t>
    </dgm:pt>
    <dgm:pt modelId="{D7BA4D96-AB0A-4183-A41A-915D783A3720}">
      <dgm:prSet phldrT="[Text]"/>
      <dgm:spPr/>
      <dgm:t>
        <a:bodyPr/>
        <a:lstStyle/>
        <a:p>
          <a:r>
            <a:rPr lang="en-US" dirty="0"/>
            <a:t>Engineering and Permit Support</a:t>
          </a:r>
        </a:p>
      </dgm:t>
    </dgm:pt>
    <dgm:pt modelId="{8F658B5D-DB5B-4836-A1A8-356B0CAC3AFC}" type="parTrans" cxnId="{2E3ED7BF-046B-44AC-9537-B6CC62EA259E}">
      <dgm:prSet/>
      <dgm:spPr/>
      <dgm:t>
        <a:bodyPr/>
        <a:lstStyle/>
        <a:p>
          <a:endParaRPr lang="en-US"/>
        </a:p>
      </dgm:t>
    </dgm:pt>
    <dgm:pt modelId="{116E1163-78C8-4524-9DA3-DE8F6EFD382F}" type="sibTrans" cxnId="{2E3ED7BF-046B-44AC-9537-B6CC62EA259E}">
      <dgm:prSet/>
      <dgm:spPr/>
      <dgm:t>
        <a:bodyPr/>
        <a:lstStyle/>
        <a:p>
          <a:endParaRPr lang="en-US"/>
        </a:p>
      </dgm:t>
    </dgm:pt>
    <dgm:pt modelId="{64E7AC3F-F9D4-4268-985B-F2B7C3560110}">
      <dgm:prSet phldrT="[Text]"/>
      <dgm:spPr/>
      <dgm:t>
        <a:bodyPr/>
        <a:lstStyle/>
        <a:p>
          <a:r>
            <a:rPr lang="en-US" dirty="0"/>
            <a:t>EVSE</a:t>
          </a:r>
        </a:p>
      </dgm:t>
    </dgm:pt>
    <dgm:pt modelId="{B0A2CD0F-E3D0-4496-B96A-140309A3A57D}" type="parTrans" cxnId="{AE6DC526-3652-426D-BD05-9F0B1AEB4D5C}">
      <dgm:prSet/>
      <dgm:spPr/>
      <dgm:t>
        <a:bodyPr/>
        <a:lstStyle/>
        <a:p>
          <a:endParaRPr lang="en-US"/>
        </a:p>
      </dgm:t>
    </dgm:pt>
    <dgm:pt modelId="{22044671-E7A6-4D1F-9635-8F468F52012F}" type="sibTrans" cxnId="{AE6DC526-3652-426D-BD05-9F0B1AEB4D5C}">
      <dgm:prSet/>
      <dgm:spPr/>
      <dgm:t>
        <a:bodyPr/>
        <a:lstStyle/>
        <a:p>
          <a:endParaRPr lang="en-US"/>
        </a:p>
      </dgm:t>
    </dgm:pt>
    <dgm:pt modelId="{D1B3005D-F0B0-49A3-943C-D0D95F061B7A}">
      <dgm:prSet/>
      <dgm:spPr/>
      <dgm:t>
        <a:bodyPr/>
        <a:lstStyle/>
        <a:p>
          <a:r>
            <a:rPr lang="en-US" dirty="0"/>
            <a:t>Low Income </a:t>
          </a:r>
        </a:p>
      </dgm:t>
    </dgm:pt>
    <dgm:pt modelId="{45F6DAA8-62DD-4677-92FF-0813A155133E}" type="parTrans" cxnId="{11557898-5C84-4B06-BD4D-A786A1FCEF90}">
      <dgm:prSet/>
      <dgm:spPr/>
      <dgm:t>
        <a:bodyPr/>
        <a:lstStyle/>
        <a:p>
          <a:endParaRPr lang="en-US"/>
        </a:p>
      </dgm:t>
    </dgm:pt>
    <dgm:pt modelId="{84ABCA80-D596-4389-AA7B-3B11B000C71E}" type="sibTrans" cxnId="{11557898-5C84-4B06-BD4D-A786A1FCEF90}">
      <dgm:prSet/>
      <dgm:spPr/>
      <dgm:t>
        <a:bodyPr/>
        <a:lstStyle/>
        <a:p>
          <a:endParaRPr lang="en-US"/>
        </a:p>
      </dgm:t>
    </dgm:pt>
    <dgm:pt modelId="{A9119E25-B16E-4C64-AD6D-8415888DFAE8}" type="pres">
      <dgm:prSet presAssocID="{63BB30C9-FB63-4635-B59B-9F5E21B94C3D}" presName="Name0" presStyleCnt="0">
        <dgm:presLayoutVars>
          <dgm:dir/>
          <dgm:resizeHandles val="exact"/>
        </dgm:presLayoutVars>
      </dgm:prSet>
      <dgm:spPr/>
    </dgm:pt>
    <dgm:pt modelId="{AE952F65-2CF1-49E0-AA1D-144C288F74CC}" type="pres">
      <dgm:prSet presAssocID="{63BB30C9-FB63-4635-B59B-9F5E21B94C3D}" presName="fgShape" presStyleLbl="fgShp" presStyleIdx="0" presStyleCnt="1" custScaleX="104736" custScaleY="153924" custLinFactNeighborX="-570" custLinFactNeighborY="-23491"/>
      <dgm:spPr/>
    </dgm:pt>
    <dgm:pt modelId="{CD6E19DC-CB4F-4069-B470-6DB32C7A8AE6}" type="pres">
      <dgm:prSet presAssocID="{63BB30C9-FB63-4635-B59B-9F5E21B94C3D}" presName="linComp" presStyleCnt="0"/>
      <dgm:spPr/>
    </dgm:pt>
    <dgm:pt modelId="{76F4C4F2-A7E2-4293-BCD7-2347B3A158BD}" type="pres">
      <dgm:prSet presAssocID="{CD21761A-FA77-4220-A2A8-985F2DCDC07E}" presName="compNode" presStyleCnt="0"/>
      <dgm:spPr/>
    </dgm:pt>
    <dgm:pt modelId="{AEA70B54-E907-4893-83A9-F52D2CD3C04C}" type="pres">
      <dgm:prSet presAssocID="{CD21761A-FA77-4220-A2A8-985F2DCDC07E}" presName="bkgdShape" presStyleLbl="node1" presStyleIdx="0" presStyleCnt="4"/>
      <dgm:spPr/>
    </dgm:pt>
    <dgm:pt modelId="{1146B794-F6B5-4A0C-9A2D-E772EEBBF540}" type="pres">
      <dgm:prSet presAssocID="{CD21761A-FA77-4220-A2A8-985F2DCDC07E}" presName="nodeTx" presStyleLbl="node1" presStyleIdx="0" presStyleCnt="4">
        <dgm:presLayoutVars>
          <dgm:bulletEnabled val="1"/>
        </dgm:presLayoutVars>
      </dgm:prSet>
      <dgm:spPr/>
    </dgm:pt>
    <dgm:pt modelId="{3FB9BA3C-C793-4DCE-A579-88DD638CC85C}" type="pres">
      <dgm:prSet presAssocID="{CD21761A-FA77-4220-A2A8-985F2DCDC07E}" presName="invisiNode" presStyleLbl="node1" presStyleIdx="0" presStyleCnt="4"/>
      <dgm:spPr/>
    </dgm:pt>
    <dgm:pt modelId="{A7A71D5F-D702-4087-AD36-94C70A9D5C04}" type="pres">
      <dgm:prSet presAssocID="{CD21761A-FA77-4220-A2A8-985F2DCDC07E}" presName="imagNode" presStyleLbl="fgImgPlac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Electrician"/>
        </a:ext>
      </dgm:extLst>
    </dgm:pt>
    <dgm:pt modelId="{09FD189E-CBCC-4C85-BEAE-BFF546B94B73}" type="pres">
      <dgm:prSet presAssocID="{CD6FE05A-30BF-4395-B20C-F73E5C682088}" presName="sibTrans" presStyleLbl="sibTrans2D1" presStyleIdx="0" presStyleCnt="0"/>
      <dgm:spPr/>
    </dgm:pt>
    <dgm:pt modelId="{DB330334-1EC1-4804-A087-446F3D2E463F}" type="pres">
      <dgm:prSet presAssocID="{D7BA4D96-AB0A-4183-A41A-915D783A3720}" presName="compNode" presStyleCnt="0"/>
      <dgm:spPr/>
    </dgm:pt>
    <dgm:pt modelId="{D71FAA4E-E091-4304-A2B8-B9D1F3D7F2A0}" type="pres">
      <dgm:prSet presAssocID="{D7BA4D96-AB0A-4183-A41A-915D783A3720}" presName="bkgdShape" presStyleLbl="node1" presStyleIdx="1" presStyleCnt="4" custLinFactNeighborX="1500" custLinFactNeighborY="-469"/>
      <dgm:spPr/>
    </dgm:pt>
    <dgm:pt modelId="{63CEF4FA-EAAE-4066-BEE2-B9B95F31BA44}" type="pres">
      <dgm:prSet presAssocID="{D7BA4D96-AB0A-4183-A41A-915D783A3720}" presName="nodeTx" presStyleLbl="node1" presStyleIdx="1" presStyleCnt="4">
        <dgm:presLayoutVars>
          <dgm:bulletEnabled val="1"/>
        </dgm:presLayoutVars>
      </dgm:prSet>
      <dgm:spPr/>
    </dgm:pt>
    <dgm:pt modelId="{D86C6A5A-143B-42E3-843F-AE9491CB8A4A}" type="pres">
      <dgm:prSet presAssocID="{D7BA4D96-AB0A-4183-A41A-915D783A3720}" presName="invisiNode" presStyleLbl="node1" presStyleIdx="1" presStyleCnt="4"/>
      <dgm:spPr/>
    </dgm:pt>
    <dgm:pt modelId="{731E2BCC-F5A7-42BC-818C-31EABF005391}" type="pres">
      <dgm:prSet presAssocID="{D7BA4D96-AB0A-4183-A41A-915D783A3720}" presName="imagNode" presStyleLbl="fgImgPlac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Checklist"/>
        </a:ext>
      </dgm:extLst>
    </dgm:pt>
    <dgm:pt modelId="{5DBD7692-B5F0-466E-9603-055CF7F32E29}" type="pres">
      <dgm:prSet presAssocID="{116E1163-78C8-4524-9DA3-DE8F6EFD382F}" presName="sibTrans" presStyleLbl="sibTrans2D1" presStyleIdx="0" presStyleCnt="0"/>
      <dgm:spPr/>
    </dgm:pt>
    <dgm:pt modelId="{4DFF67B1-A9DF-4E3E-8EA4-94CCDB19D17F}" type="pres">
      <dgm:prSet presAssocID="{64E7AC3F-F9D4-4268-985B-F2B7C3560110}" presName="compNode" presStyleCnt="0"/>
      <dgm:spPr/>
    </dgm:pt>
    <dgm:pt modelId="{56E1EC12-9B1B-4550-B99E-CB9AA97AD541}" type="pres">
      <dgm:prSet presAssocID="{64E7AC3F-F9D4-4268-985B-F2B7C3560110}" presName="bkgdShape" presStyleLbl="node1" presStyleIdx="2" presStyleCnt="4"/>
      <dgm:spPr/>
    </dgm:pt>
    <dgm:pt modelId="{B6E52627-4E84-4866-B2DB-56A80D15320F}" type="pres">
      <dgm:prSet presAssocID="{64E7AC3F-F9D4-4268-985B-F2B7C3560110}" presName="nodeTx" presStyleLbl="node1" presStyleIdx="2" presStyleCnt="4">
        <dgm:presLayoutVars>
          <dgm:bulletEnabled val="1"/>
        </dgm:presLayoutVars>
      </dgm:prSet>
      <dgm:spPr/>
    </dgm:pt>
    <dgm:pt modelId="{E857F0DB-E985-424C-AB2D-1DB29E134363}" type="pres">
      <dgm:prSet presAssocID="{64E7AC3F-F9D4-4268-985B-F2B7C3560110}" presName="invisiNode" presStyleLbl="node1" presStyleIdx="2" presStyleCnt="4"/>
      <dgm:spPr/>
    </dgm:pt>
    <dgm:pt modelId="{0E3D4294-D82A-4A56-8AAE-200404B8D6E9}" type="pres">
      <dgm:prSet presAssocID="{64E7AC3F-F9D4-4268-985B-F2B7C3560110}" presName="imagNode" presStyleLbl="fgImgPlac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Electric car"/>
        </a:ext>
      </dgm:extLst>
    </dgm:pt>
    <dgm:pt modelId="{919C4B82-AB11-46E6-B482-C4A5A4D30A13}" type="pres">
      <dgm:prSet presAssocID="{22044671-E7A6-4D1F-9635-8F468F52012F}" presName="sibTrans" presStyleLbl="sibTrans2D1" presStyleIdx="0" presStyleCnt="0"/>
      <dgm:spPr/>
    </dgm:pt>
    <dgm:pt modelId="{99588169-A93C-4E8A-92EE-E5C2D68EC98C}" type="pres">
      <dgm:prSet presAssocID="{D1B3005D-F0B0-49A3-943C-D0D95F061B7A}" presName="compNode" presStyleCnt="0"/>
      <dgm:spPr/>
    </dgm:pt>
    <dgm:pt modelId="{9F40AA0C-83A9-499F-9877-437552EC1153}" type="pres">
      <dgm:prSet presAssocID="{D1B3005D-F0B0-49A3-943C-D0D95F061B7A}" presName="bkgdShape" presStyleLbl="node1" presStyleIdx="3" presStyleCnt="4"/>
      <dgm:spPr/>
    </dgm:pt>
    <dgm:pt modelId="{AC14993A-0E18-4983-B420-CCF09D0F76A7}" type="pres">
      <dgm:prSet presAssocID="{D1B3005D-F0B0-49A3-943C-D0D95F061B7A}" presName="nodeTx" presStyleLbl="node1" presStyleIdx="3" presStyleCnt="4">
        <dgm:presLayoutVars>
          <dgm:bulletEnabled val="1"/>
        </dgm:presLayoutVars>
      </dgm:prSet>
      <dgm:spPr/>
    </dgm:pt>
    <dgm:pt modelId="{86437602-1B1F-4859-9BE9-D1327469586F}" type="pres">
      <dgm:prSet presAssocID="{D1B3005D-F0B0-49A3-943C-D0D95F061B7A}" presName="invisiNode" presStyleLbl="node1" presStyleIdx="3" presStyleCnt="4"/>
      <dgm:spPr/>
    </dgm:pt>
    <dgm:pt modelId="{C8F11195-9202-4784-972C-F0BE59281482}" type="pres">
      <dgm:prSet presAssocID="{D1B3005D-F0B0-49A3-943C-D0D95F061B7A}" presName="imagNode" presStyleLbl="fgImgPlac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a:blipFill>
      </dgm:spPr>
      <dgm:extLst>
        <a:ext uri="{E40237B7-FDA0-4F09-8148-C483321AD2D9}">
          <dgm14:cNvPr xmlns:dgm14="http://schemas.microsoft.com/office/drawing/2010/diagram" id="0" name="" descr="Dollar"/>
        </a:ext>
      </dgm:extLst>
    </dgm:pt>
  </dgm:ptLst>
  <dgm:cxnLst>
    <dgm:cxn modelId="{8697ED05-65B0-409E-A95B-1234ABC3314D}" type="presOf" srcId="{D1B3005D-F0B0-49A3-943C-D0D95F061B7A}" destId="{9F40AA0C-83A9-499F-9877-437552EC1153}" srcOrd="0" destOrd="0" presId="urn:microsoft.com/office/officeart/2005/8/layout/hList7"/>
    <dgm:cxn modelId="{AE6DC526-3652-426D-BD05-9F0B1AEB4D5C}" srcId="{63BB30C9-FB63-4635-B59B-9F5E21B94C3D}" destId="{64E7AC3F-F9D4-4268-985B-F2B7C3560110}" srcOrd="2" destOrd="0" parTransId="{B0A2CD0F-E3D0-4496-B96A-140309A3A57D}" sibTransId="{22044671-E7A6-4D1F-9635-8F468F52012F}"/>
    <dgm:cxn modelId="{4734E564-A6B0-4400-8498-E9CE52367718}" type="presOf" srcId="{D7BA4D96-AB0A-4183-A41A-915D783A3720}" destId="{63CEF4FA-EAAE-4066-BEE2-B9B95F31BA44}" srcOrd="1" destOrd="0" presId="urn:microsoft.com/office/officeart/2005/8/layout/hList7"/>
    <dgm:cxn modelId="{47592849-04B4-4689-9927-EB0585AFBD0B}" type="presOf" srcId="{D1B3005D-F0B0-49A3-943C-D0D95F061B7A}" destId="{AC14993A-0E18-4983-B420-CCF09D0F76A7}" srcOrd="1" destOrd="0" presId="urn:microsoft.com/office/officeart/2005/8/layout/hList7"/>
    <dgm:cxn modelId="{BC8B3A4A-4B95-4BFF-AB4F-1A9AC29A7826}" type="presOf" srcId="{CD21761A-FA77-4220-A2A8-985F2DCDC07E}" destId="{AEA70B54-E907-4893-83A9-F52D2CD3C04C}" srcOrd="0" destOrd="0" presId="urn:microsoft.com/office/officeart/2005/8/layout/hList7"/>
    <dgm:cxn modelId="{D4360F6B-F543-4694-844A-9107356FBD5E}" type="presOf" srcId="{D7BA4D96-AB0A-4183-A41A-915D783A3720}" destId="{D71FAA4E-E091-4304-A2B8-B9D1F3D7F2A0}" srcOrd="0" destOrd="0" presId="urn:microsoft.com/office/officeart/2005/8/layout/hList7"/>
    <dgm:cxn modelId="{7C6A9153-75FF-4E1B-B197-1631D7AA945D}" type="presOf" srcId="{116E1163-78C8-4524-9DA3-DE8F6EFD382F}" destId="{5DBD7692-B5F0-466E-9603-055CF7F32E29}" srcOrd="0" destOrd="0" presId="urn:microsoft.com/office/officeart/2005/8/layout/hList7"/>
    <dgm:cxn modelId="{1A91D57E-D9FD-4E55-8374-682E31CCCDA9}" type="presOf" srcId="{64E7AC3F-F9D4-4268-985B-F2B7C3560110}" destId="{B6E52627-4E84-4866-B2DB-56A80D15320F}" srcOrd="1" destOrd="0" presId="urn:microsoft.com/office/officeart/2005/8/layout/hList7"/>
    <dgm:cxn modelId="{11557898-5C84-4B06-BD4D-A786A1FCEF90}" srcId="{63BB30C9-FB63-4635-B59B-9F5E21B94C3D}" destId="{D1B3005D-F0B0-49A3-943C-D0D95F061B7A}" srcOrd="3" destOrd="0" parTransId="{45F6DAA8-62DD-4677-92FF-0813A155133E}" sibTransId="{84ABCA80-D596-4389-AA7B-3B11B000C71E}"/>
    <dgm:cxn modelId="{548F6B99-0059-4680-A7DA-CDDE1755BF46}" type="presOf" srcId="{63BB30C9-FB63-4635-B59B-9F5E21B94C3D}" destId="{A9119E25-B16E-4C64-AD6D-8415888DFAE8}" srcOrd="0" destOrd="0" presId="urn:microsoft.com/office/officeart/2005/8/layout/hList7"/>
    <dgm:cxn modelId="{41E98D9D-E8AF-4906-AFC5-5E93E4508813}" srcId="{63BB30C9-FB63-4635-B59B-9F5E21B94C3D}" destId="{CD21761A-FA77-4220-A2A8-985F2DCDC07E}" srcOrd="0" destOrd="0" parTransId="{FB890E2D-5035-4824-BB6F-9149CE9F7393}" sibTransId="{CD6FE05A-30BF-4395-B20C-F73E5C682088}"/>
    <dgm:cxn modelId="{F2A70AB9-046A-44A1-A3F0-3EDA2096B54A}" type="presOf" srcId="{64E7AC3F-F9D4-4268-985B-F2B7C3560110}" destId="{56E1EC12-9B1B-4550-B99E-CB9AA97AD541}" srcOrd="0" destOrd="0" presId="urn:microsoft.com/office/officeart/2005/8/layout/hList7"/>
    <dgm:cxn modelId="{2E3ED7BF-046B-44AC-9537-B6CC62EA259E}" srcId="{63BB30C9-FB63-4635-B59B-9F5E21B94C3D}" destId="{D7BA4D96-AB0A-4183-A41A-915D783A3720}" srcOrd="1" destOrd="0" parTransId="{8F658B5D-DB5B-4836-A1A8-356B0CAC3AFC}" sibTransId="{116E1163-78C8-4524-9DA3-DE8F6EFD382F}"/>
    <dgm:cxn modelId="{7B4E34D1-549E-4CAB-A8FA-C3152D062DBA}" type="presOf" srcId="{CD6FE05A-30BF-4395-B20C-F73E5C682088}" destId="{09FD189E-CBCC-4C85-BEAE-BFF546B94B73}" srcOrd="0" destOrd="0" presId="urn:microsoft.com/office/officeart/2005/8/layout/hList7"/>
    <dgm:cxn modelId="{52DDC9D1-649A-4F33-B385-298346F40E18}" type="presOf" srcId="{22044671-E7A6-4D1F-9635-8F468F52012F}" destId="{919C4B82-AB11-46E6-B482-C4A5A4D30A13}" srcOrd="0" destOrd="0" presId="urn:microsoft.com/office/officeart/2005/8/layout/hList7"/>
    <dgm:cxn modelId="{A85536E0-0EE3-4167-83CA-040FA207209D}" type="presOf" srcId="{CD21761A-FA77-4220-A2A8-985F2DCDC07E}" destId="{1146B794-F6B5-4A0C-9A2D-E772EEBBF540}" srcOrd="1" destOrd="0" presId="urn:microsoft.com/office/officeart/2005/8/layout/hList7"/>
    <dgm:cxn modelId="{6A420642-CF84-4633-9B7C-E4DF713C3404}" type="presParOf" srcId="{A9119E25-B16E-4C64-AD6D-8415888DFAE8}" destId="{AE952F65-2CF1-49E0-AA1D-144C288F74CC}" srcOrd="0" destOrd="0" presId="urn:microsoft.com/office/officeart/2005/8/layout/hList7"/>
    <dgm:cxn modelId="{2D725EE0-39A3-4572-BD23-734F7CF85F19}" type="presParOf" srcId="{A9119E25-B16E-4C64-AD6D-8415888DFAE8}" destId="{CD6E19DC-CB4F-4069-B470-6DB32C7A8AE6}" srcOrd="1" destOrd="0" presId="urn:microsoft.com/office/officeart/2005/8/layout/hList7"/>
    <dgm:cxn modelId="{E81BA4A0-A54F-4DE6-A271-484ED6702AF9}" type="presParOf" srcId="{CD6E19DC-CB4F-4069-B470-6DB32C7A8AE6}" destId="{76F4C4F2-A7E2-4293-BCD7-2347B3A158BD}" srcOrd="0" destOrd="0" presId="urn:microsoft.com/office/officeart/2005/8/layout/hList7"/>
    <dgm:cxn modelId="{559D2B38-E5A7-4250-A5FC-31ABC324EC4D}" type="presParOf" srcId="{76F4C4F2-A7E2-4293-BCD7-2347B3A158BD}" destId="{AEA70B54-E907-4893-83A9-F52D2CD3C04C}" srcOrd="0" destOrd="0" presId="urn:microsoft.com/office/officeart/2005/8/layout/hList7"/>
    <dgm:cxn modelId="{7B362248-B4E9-4428-89CF-E16ED42E43FE}" type="presParOf" srcId="{76F4C4F2-A7E2-4293-BCD7-2347B3A158BD}" destId="{1146B794-F6B5-4A0C-9A2D-E772EEBBF540}" srcOrd="1" destOrd="0" presId="urn:microsoft.com/office/officeart/2005/8/layout/hList7"/>
    <dgm:cxn modelId="{655C3E92-8361-4490-B066-B56591217F9C}" type="presParOf" srcId="{76F4C4F2-A7E2-4293-BCD7-2347B3A158BD}" destId="{3FB9BA3C-C793-4DCE-A579-88DD638CC85C}" srcOrd="2" destOrd="0" presId="urn:microsoft.com/office/officeart/2005/8/layout/hList7"/>
    <dgm:cxn modelId="{799FA26B-02E0-4EC8-A7C2-F6717199FE75}" type="presParOf" srcId="{76F4C4F2-A7E2-4293-BCD7-2347B3A158BD}" destId="{A7A71D5F-D702-4087-AD36-94C70A9D5C04}" srcOrd="3" destOrd="0" presId="urn:microsoft.com/office/officeart/2005/8/layout/hList7"/>
    <dgm:cxn modelId="{AC71582F-608B-4CE0-90D8-AE7BE3F31620}" type="presParOf" srcId="{CD6E19DC-CB4F-4069-B470-6DB32C7A8AE6}" destId="{09FD189E-CBCC-4C85-BEAE-BFF546B94B73}" srcOrd="1" destOrd="0" presId="urn:microsoft.com/office/officeart/2005/8/layout/hList7"/>
    <dgm:cxn modelId="{B63DD7A4-42B9-43A5-A891-0C33678D81DA}" type="presParOf" srcId="{CD6E19DC-CB4F-4069-B470-6DB32C7A8AE6}" destId="{DB330334-1EC1-4804-A087-446F3D2E463F}" srcOrd="2" destOrd="0" presId="urn:microsoft.com/office/officeart/2005/8/layout/hList7"/>
    <dgm:cxn modelId="{A90CD17B-91D5-4A41-8E37-0FEFFFA6F8C5}" type="presParOf" srcId="{DB330334-1EC1-4804-A087-446F3D2E463F}" destId="{D71FAA4E-E091-4304-A2B8-B9D1F3D7F2A0}" srcOrd="0" destOrd="0" presId="urn:microsoft.com/office/officeart/2005/8/layout/hList7"/>
    <dgm:cxn modelId="{13EC2E7D-B3BC-42CC-B4EC-88E9FF6A8123}" type="presParOf" srcId="{DB330334-1EC1-4804-A087-446F3D2E463F}" destId="{63CEF4FA-EAAE-4066-BEE2-B9B95F31BA44}" srcOrd="1" destOrd="0" presId="urn:microsoft.com/office/officeart/2005/8/layout/hList7"/>
    <dgm:cxn modelId="{E8902A44-E9C7-4093-B2F0-08B05BFDD991}" type="presParOf" srcId="{DB330334-1EC1-4804-A087-446F3D2E463F}" destId="{D86C6A5A-143B-42E3-843F-AE9491CB8A4A}" srcOrd="2" destOrd="0" presId="urn:microsoft.com/office/officeart/2005/8/layout/hList7"/>
    <dgm:cxn modelId="{CEB761CE-9DB4-490A-AF65-8E2D2F3DDF49}" type="presParOf" srcId="{DB330334-1EC1-4804-A087-446F3D2E463F}" destId="{731E2BCC-F5A7-42BC-818C-31EABF005391}" srcOrd="3" destOrd="0" presId="urn:microsoft.com/office/officeart/2005/8/layout/hList7"/>
    <dgm:cxn modelId="{0DBE1862-25F9-4719-B0CF-02D42A639536}" type="presParOf" srcId="{CD6E19DC-CB4F-4069-B470-6DB32C7A8AE6}" destId="{5DBD7692-B5F0-466E-9603-055CF7F32E29}" srcOrd="3" destOrd="0" presId="urn:microsoft.com/office/officeart/2005/8/layout/hList7"/>
    <dgm:cxn modelId="{99EAB3E6-FBAF-4B4B-B7E0-0FC66B05CFC1}" type="presParOf" srcId="{CD6E19DC-CB4F-4069-B470-6DB32C7A8AE6}" destId="{4DFF67B1-A9DF-4E3E-8EA4-94CCDB19D17F}" srcOrd="4" destOrd="0" presId="urn:microsoft.com/office/officeart/2005/8/layout/hList7"/>
    <dgm:cxn modelId="{2D5FD409-0196-4A3D-993A-43C994F293B9}" type="presParOf" srcId="{4DFF67B1-A9DF-4E3E-8EA4-94CCDB19D17F}" destId="{56E1EC12-9B1B-4550-B99E-CB9AA97AD541}" srcOrd="0" destOrd="0" presId="urn:microsoft.com/office/officeart/2005/8/layout/hList7"/>
    <dgm:cxn modelId="{33A946B5-055D-41A0-8D9A-A5466151694B}" type="presParOf" srcId="{4DFF67B1-A9DF-4E3E-8EA4-94CCDB19D17F}" destId="{B6E52627-4E84-4866-B2DB-56A80D15320F}" srcOrd="1" destOrd="0" presId="urn:microsoft.com/office/officeart/2005/8/layout/hList7"/>
    <dgm:cxn modelId="{1BAC3446-0F15-48BF-A8DE-E0BE68BDF748}" type="presParOf" srcId="{4DFF67B1-A9DF-4E3E-8EA4-94CCDB19D17F}" destId="{E857F0DB-E985-424C-AB2D-1DB29E134363}" srcOrd="2" destOrd="0" presId="urn:microsoft.com/office/officeart/2005/8/layout/hList7"/>
    <dgm:cxn modelId="{F011539B-0412-48C6-B66D-1329F6E6690B}" type="presParOf" srcId="{4DFF67B1-A9DF-4E3E-8EA4-94CCDB19D17F}" destId="{0E3D4294-D82A-4A56-8AAE-200404B8D6E9}" srcOrd="3" destOrd="0" presId="urn:microsoft.com/office/officeart/2005/8/layout/hList7"/>
    <dgm:cxn modelId="{55DF1911-C973-439D-A6C8-BFA33D06BA91}" type="presParOf" srcId="{CD6E19DC-CB4F-4069-B470-6DB32C7A8AE6}" destId="{919C4B82-AB11-46E6-B482-C4A5A4D30A13}" srcOrd="5" destOrd="0" presId="urn:microsoft.com/office/officeart/2005/8/layout/hList7"/>
    <dgm:cxn modelId="{B4CF147D-1A3B-49E0-9C65-6BE617755593}" type="presParOf" srcId="{CD6E19DC-CB4F-4069-B470-6DB32C7A8AE6}" destId="{99588169-A93C-4E8A-92EE-E5C2D68EC98C}" srcOrd="6" destOrd="0" presId="urn:microsoft.com/office/officeart/2005/8/layout/hList7"/>
    <dgm:cxn modelId="{78657A83-6546-41CD-8E51-2FD712A6F477}" type="presParOf" srcId="{99588169-A93C-4E8A-92EE-E5C2D68EC98C}" destId="{9F40AA0C-83A9-499F-9877-437552EC1153}" srcOrd="0" destOrd="0" presId="urn:microsoft.com/office/officeart/2005/8/layout/hList7"/>
    <dgm:cxn modelId="{0399FE3D-2E9B-45CA-B088-A6638DFB69D6}" type="presParOf" srcId="{99588169-A93C-4E8A-92EE-E5C2D68EC98C}" destId="{AC14993A-0E18-4983-B420-CCF09D0F76A7}" srcOrd="1" destOrd="0" presId="urn:microsoft.com/office/officeart/2005/8/layout/hList7"/>
    <dgm:cxn modelId="{8D52CE4E-00DD-4030-A718-49BF1D6C1E50}" type="presParOf" srcId="{99588169-A93C-4E8A-92EE-E5C2D68EC98C}" destId="{86437602-1B1F-4859-9BE9-D1327469586F}" srcOrd="2" destOrd="0" presId="urn:microsoft.com/office/officeart/2005/8/layout/hList7"/>
    <dgm:cxn modelId="{1C239558-0B0C-418E-84A9-73E634AA959E}" type="presParOf" srcId="{99588169-A93C-4E8A-92EE-E5C2D68EC98C}" destId="{C8F11195-9202-4784-972C-F0BE59281482}" srcOrd="3" destOrd="0" presId="urn:microsoft.com/office/officeart/2005/8/layout/hList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4C2D014-9053-481D-ACDD-1E3732F32D8A}" type="doc">
      <dgm:prSet loTypeId="urn:microsoft.com/office/officeart/2005/8/layout/cycle8" loCatId="cycle" qsTypeId="urn:microsoft.com/office/officeart/2005/8/quickstyle/simple1" qsCatId="simple" csTypeId="urn:microsoft.com/office/officeart/2005/8/colors/colorful2" csCatId="colorful" phldr="1"/>
      <dgm:spPr/>
    </dgm:pt>
    <dgm:pt modelId="{F915ACA1-C69E-489C-9EF7-07973A7FC686}">
      <dgm:prSet phldrT="[Text]"/>
      <dgm:spPr/>
      <dgm:t>
        <a:bodyPr/>
        <a:lstStyle/>
        <a:p>
          <a:r>
            <a:rPr lang="en-US" dirty="0"/>
            <a:t>    </a:t>
          </a:r>
        </a:p>
      </dgm:t>
    </dgm:pt>
    <dgm:pt modelId="{794173B7-1BF1-4CFA-A325-D3F33F446DA3}" type="parTrans" cxnId="{5E4060B4-34A3-4FEB-9173-7F74CCA5A1F8}">
      <dgm:prSet/>
      <dgm:spPr/>
      <dgm:t>
        <a:bodyPr/>
        <a:lstStyle/>
        <a:p>
          <a:endParaRPr lang="en-US"/>
        </a:p>
      </dgm:t>
    </dgm:pt>
    <dgm:pt modelId="{A4A9FA07-BA61-4FC2-BE2B-B6EB8670F372}" type="sibTrans" cxnId="{5E4060B4-34A3-4FEB-9173-7F74CCA5A1F8}">
      <dgm:prSet/>
      <dgm:spPr/>
      <dgm:t>
        <a:bodyPr/>
        <a:lstStyle/>
        <a:p>
          <a:endParaRPr lang="en-US"/>
        </a:p>
      </dgm:t>
    </dgm:pt>
    <dgm:pt modelId="{EB0D3CD2-C6FB-4B05-A9EE-66B2F9B61647}">
      <dgm:prSet phldrT="[Text]"/>
      <dgm:spPr/>
      <dgm:t>
        <a:bodyPr/>
        <a:lstStyle/>
        <a:p>
          <a:endParaRPr lang="en-US"/>
        </a:p>
      </dgm:t>
    </dgm:pt>
    <dgm:pt modelId="{650CC555-DBBD-434A-A523-43F06D2494DD}" type="parTrans" cxnId="{2BABBAB7-198A-48EC-9762-C309DB2E347A}">
      <dgm:prSet/>
      <dgm:spPr/>
      <dgm:t>
        <a:bodyPr/>
        <a:lstStyle/>
        <a:p>
          <a:endParaRPr lang="en-US"/>
        </a:p>
      </dgm:t>
    </dgm:pt>
    <dgm:pt modelId="{84AD6875-018D-4D23-BD3D-17A5860F2DC3}" type="sibTrans" cxnId="{2BABBAB7-198A-48EC-9762-C309DB2E347A}">
      <dgm:prSet/>
      <dgm:spPr/>
      <dgm:t>
        <a:bodyPr/>
        <a:lstStyle/>
        <a:p>
          <a:endParaRPr lang="en-US"/>
        </a:p>
      </dgm:t>
    </dgm:pt>
    <dgm:pt modelId="{BF7740DD-BA4C-49C3-B9C6-AEA6A73CEC29}">
      <dgm:prSet phldrT="[Text]"/>
      <dgm:spPr/>
      <dgm:t>
        <a:bodyPr/>
        <a:lstStyle/>
        <a:p>
          <a:r>
            <a:rPr lang="en-US" dirty="0"/>
            <a:t>     </a:t>
          </a:r>
        </a:p>
      </dgm:t>
    </dgm:pt>
    <dgm:pt modelId="{92EBB75A-D165-40F0-9F7A-504034852747}" type="sibTrans" cxnId="{6ADEBEBA-6E77-4DD6-A610-59031E6CDB9C}">
      <dgm:prSet/>
      <dgm:spPr/>
      <dgm:t>
        <a:bodyPr/>
        <a:lstStyle/>
        <a:p>
          <a:endParaRPr lang="en-US"/>
        </a:p>
      </dgm:t>
    </dgm:pt>
    <dgm:pt modelId="{1D6D7752-563B-4C26-9001-4B1D8226D738}" type="parTrans" cxnId="{6ADEBEBA-6E77-4DD6-A610-59031E6CDB9C}">
      <dgm:prSet/>
      <dgm:spPr/>
      <dgm:t>
        <a:bodyPr/>
        <a:lstStyle/>
        <a:p>
          <a:endParaRPr lang="en-US"/>
        </a:p>
      </dgm:t>
    </dgm:pt>
    <dgm:pt modelId="{5D49A7F6-6AC5-4D37-BC54-F29D53F15654}" type="pres">
      <dgm:prSet presAssocID="{94C2D014-9053-481D-ACDD-1E3732F32D8A}" presName="compositeShape" presStyleCnt="0">
        <dgm:presLayoutVars>
          <dgm:chMax val="7"/>
          <dgm:dir/>
          <dgm:resizeHandles val="exact"/>
        </dgm:presLayoutVars>
      </dgm:prSet>
      <dgm:spPr/>
    </dgm:pt>
    <dgm:pt modelId="{94AFC11C-2108-471C-851F-9BAE4C7B9D2D}" type="pres">
      <dgm:prSet presAssocID="{94C2D014-9053-481D-ACDD-1E3732F32D8A}" presName="wedge1" presStyleLbl="node1" presStyleIdx="0" presStyleCnt="3"/>
      <dgm:spPr/>
    </dgm:pt>
    <dgm:pt modelId="{07F29B45-4FDF-4EBF-A705-3A996B3567FF}" type="pres">
      <dgm:prSet presAssocID="{94C2D014-9053-481D-ACDD-1E3732F32D8A}" presName="dummy1a" presStyleCnt="0"/>
      <dgm:spPr/>
    </dgm:pt>
    <dgm:pt modelId="{039A782A-25AC-43B7-AB8B-00B949840C96}" type="pres">
      <dgm:prSet presAssocID="{94C2D014-9053-481D-ACDD-1E3732F32D8A}" presName="dummy1b" presStyleCnt="0"/>
      <dgm:spPr/>
    </dgm:pt>
    <dgm:pt modelId="{4C0FC95B-6F34-4433-943B-BB2AF70E6661}" type="pres">
      <dgm:prSet presAssocID="{94C2D014-9053-481D-ACDD-1E3732F32D8A}" presName="wedge1Tx" presStyleLbl="node1" presStyleIdx="0" presStyleCnt="3">
        <dgm:presLayoutVars>
          <dgm:chMax val="0"/>
          <dgm:chPref val="0"/>
          <dgm:bulletEnabled val="1"/>
        </dgm:presLayoutVars>
      </dgm:prSet>
      <dgm:spPr/>
    </dgm:pt>
    <dgm:pt modelId="{F148E90A-4441-4B8D-9851-693D46316EC1}" type="pres">
      <dgm:prSet presAssocID="{94C2D014-9053-481D-ACDD-1E3732F32D8A}" presName="wedge2" presStyleLbl="node1" presStyleIdx="1" presStyleCnt="3"/>
      <dgm:spPr/>
    </dgm:pt>
    <dgm:pt modelId="{F3F98634-7F3F-4A55-8C21-C3237D9C2B8B}" type="pres">
      <dgm:prSet presAssocID="{94C2D014-9053-481D-ACDD-1E3732F32D8A}" presName="dummy2a" presStyleCnt="0"/>
      <dgm:spPr/>
    </dgm:pt>
    <dgm:pt modelId="{C3934EDA-C28C-4F69-879E-6ED6075E6BE3}" type="pres">
      <dgm:prSet presAssocID="{94C2D014-9053-481D-ACDD-1E3732F32D8A}" presName="dummy2b" presStyleCnt="0"/>
      <dgm:spPr/>
    </dgm:pt>
    <dgm:pt modelId="{7D0979D3-F622-4D50-843A-24A725291B1F}" type="pres">
      <dgm:prSet presAssocID="{94C2D014-9053-481D-ACDD-1E3732F32D8A}" presName="wedge2Tx" presStyleLbl="node1" presStyleIdx="1" presStyleCnt="3">
        <dgm:presLayoutVars>
          <dgm:chMax val="0"/>
          <dgm:chPref val="0"/>
          <dgm:bulletEnabled val="1"/>
        </dgm:presLayoutVars>
      </dgm:prSet>
      <dgm:spPr/>
    </dgm:pt>
    <dgm:pt modelId="{85CA5193-045A-46C9-9C14-ADC0B371F0A5}" type="pres">
      <dgm:prSet presAssocID="{94C2D014-9053-481D-ACDD-1E3732F32D8A}" presName="wedge3" presStyleLbl="node1" presStyleIdx="2" presStyleCnt="3"/>
      <dgm:spPr/>
    </dgm:pt>
    <dgm:pt modelId="{35FCC588-9103-4C37-B8EA-A4EEC8DE62B0}" type="pres">
      <dgm:prSet presAssocID="{94C2D014-9053-481D-ACDD-1E3732F32D8A}" presName="dummy3a" presStyleCnt="0"/>
      <dgm:spPr/>
    </dgm:pt>
    <dgm:pt modelId="{023DDB1B-78B6-4B7A-8387-2C67D62ED0F8}" type="pres">
      <dgm:prSet presAssocID="{94C2D014-9053-481D-ACDD-1E3732F32D8A}" presName="dummy3b" presStyleCnt="0"/>
      <dgm:spPr/>
    </dgm:pt>
    <dgm:pt modelId="{5F6E6D76-DEDB-4883-93B0-6F07A7C8D72B}" type="pres">
      <dgm:prSet presAssocID="{94C2D014-9053-481D-ACDD-1E3732F32D8A}" presName="wedge3Tx" presStyleLbl="node1" presStyleIdx="2" presStyleCnt="3">
        <dgm:presLayoutVars>
          <dgm:chMax val="0"/>
          <dgm:chPref val="0"/>
          <dgm:bulletEnabled val="1"/>
        </dgm:presLayoutVars>
      </dgm:prSet>
      <dgm:spPr/>
    </dgm:pt>
    <dgm:pt modelId="{7171D832-2512-4715-89B8-74BB38E8292C}" type="pres">
      <dgm:prSet presAssocID="{92EBB75A-D165-40F0-9F7A-504034852747}" presName="arrowWedge1" presStyleLbl="fgSibTrans2D1" presStyleIdx="0" presStyleCnt="3"/>
      <dgm:spPr/>
    </dgm:pt>
    <dgm:pt modelId="{E55A54FF-B4A1-4C5C-8BF9-21B83CE7BFF9}" type="pres">
      <dgm:prSet presAssocID="{A4A9FA07-BA61-4FC2-BE2B-B6EB8670F372}" presName="arrowWedge2" presStyleLbl="fgSibTrans2D1" presStyleIdx="1" presStyleCnt="3"/>
      <dgm:spPr/>
    </dgm:pt>
    <dgm:pt modelId="{70581023-F292-486D-82B7-6FE814569E07}" type="pres">
      <dgm:prSet presAssocID="{84AD6875-018D-4D23-BD3D-17A5860F2DC3}" presName="arrowWedge3" presStyleLbl="fgSibTrans2D1" presStyleIdx="2" presStyleCnt="3"/>
      <dgm:spPr/>
    </dgm:pt>
  </dgm:ptLst>
  <dgm:cxnLst>
    <dgm:cxn modelId="{1EF9EE12-6DF9-4D5E-9801-39D13EF4DAF1}" type="presOf" srcId="{F915ACA1-C69E-489C-9EF7-07973A7FC686}" destId="{F148E90A-4441-4B8D-9851-693D46316EC1}" srcOrd="0" destOrd="0" presId="urn:microsoft.com/office/officeart/2005/8/layout/cycle8"/>
    <dgm:cxn modelId="{8D0B0329-4690-4146-9857-4EF2B138C565}" type="presOf" srcId="{EB0D3CD2-C6FB-4B05-A9EE-66B2F9B61647}" destId="{85CA5193-045A-46C9-9C14-ADC0B371F0A5}" srcOrd="0" destOrd="0" presId="urn:microsoft.com/office/officeart/2005/8/layout/cycle8"/>
    <dgm:cxn modelId="{2C30AB60-9E1B-4423-A7B7-3189127479E1}" type="presOf" srcId="{94C2D014-9053-481D-ACDD-1E3732F32D8A}" destId="{5D49A7F6-6AC5-4D37-BC54-F29D53F15654}" srcOrd="0" destOrd="0" presId="urn:microsoft.com/office/officeart/2005/8/layout/cycle8"/>
    <dgm:cxn modelId="{EC6B9D79-FD2F-493B-B1FF-AABBA9B5E3A2}" type="presOf" srcId="{EB0D3CD2-C6FB-4B05-A9EE-66B2F9B61647}" destId="{5F6E6D76-DEDB-4883-93B0-6F07A7C8D72B}" srcOrd="1" destOrd="0" presId="urn:microsoft.com/office/officeart/2005/8/layout/cycle8"/>
    <dgm:cxn modelId="{5E4060B4-34A3-4FEB-9173-7F74CCA5A1F8}" srcId="{94C2D014-9053-481D-ACDD-1E3732F32D8A}" destId="{F915ACA1-C69E-489C-9EF7-07973A7FC686}" srcOrd="1" destOrd="0" parTransId="{794173B7-1BF1-4CFA-A325-D3F33F446DA3}" sibTransId="{A4A9FA07-BA61-4FC2-BE2B-B6EB8670F372}"/>
    <dgm:cxn modelId="{2BABBAB7-198A-48EC-9762-C309DB2E347A}" srcId="{94C2D014-9053-481D-ACDD-1E3732F32D8A}" destId="{EB0D3CD2-C6FB-4B05-A9EE-66B2F9B61647}" srcOrd="2" destOrd="0" parTransId="{650CC555-DBBD-434A-A523-43F06D2494DD}" sibTransId="{84AD6875-018D-4D23-BD3D-17A5860F2DC3}"/>
    <dgm:cxn modelId="{6ADEBEBA-6E77-4DD6-A610-59031E6CDB9C}" srcId="{94C2D014-9053-481D-ACDD-1E3732F32D8A}" destId="{BF7740DD-BA4C-49C3-B9C6-AEA6A73CEC29}" srcOrd="0" destOrd="0" parTransId="{1D6D7752-563B-4C26-9001-4B1D8226D738}" sibTransId="{92EBB75A-D165-40F0-9F7A-504034852747}"/>
    <dgm:cxn modelId="{C659FAE7-B8F9-4415-82BC-C21FCA979059}" type="presOf" srcId="{F915ACA1-C69E-489C-9EF7-07973A7FC686}" destId="{7D0979D3-F622-4D50-843A-24A725291B1F}" srcOrd="1" destOrd="0" presId="urn:microsoft.com/office/officeart/2005/8/layout/cycle8"/>
    <dgm:cxn modelId="{E0D94FEA-49FE-41A6-B690-8CD1D8BF5F96}" type="presOf" srcId="{BF7740DD-BA4C-49C3-B9C6-AEA6A73CEC29}" destId="{94AFC11C-2108-471C-851F-9BAE4C7B9D2D}" srcOrd="0" destOrd="0" presId="urn:microsoft.com/office/officeart/2005/8/layout/cycle8"/>
    <dgm:cxn modelId="{77EF16FC-AAC4-4223-AAAC-762630F2DDDC}" type="presOf" srcId="{BF7740DD-BA4C-49C3-B9C6-AEA6A73CEC29}" destId="{4C0FC95B-6F34-4433-943B-BB2AF70E6661}" srcOrd="1" destOrd="0" presId="urn:microsoft.com/office/officeart/2005/8/layout/cycle8"/>
    <dgm:cxn modelId="{5DBB1E9B-C5F7-4350-AB5A-3B88E545CB63}" type="presParOf" srcId="{5D49A7F6-6AC5-4D37-BC54-F29D53F15654}" destId="{94AFC11C-2108-471C-851F-9BAE4C7B9D2D}" srcOrd="0" destOrd="0" presId="urn:microsoft.com/office/officeart/2005/8/layout/cycle8"/>
    <dgm:cxn modelId="{6B2405A1-9AFF-4CD7-BE92-0B46F1A794F9}" type="presParOf" srcId="{5D49A7F6-6AC5-4D37-BC54-F29D53F15654}" destId="{07F29B45-4FDF-4EBF-A705-3A996B3567FF}" srcOrd="1" destOrd="0" presId="urn:microsoft.com/office/officeart/2005/8/layout/cycle8"/>
    <dgm:cxn modelId="{4E4CB924-34C6-4FED-A2E9-F1C17B97B03A}" type="presParOf" srcId="{5D49A7F6-6AC5-4D37-BC54-F29D53F15654}" destId="{039A782A-25AC-43B7-AB8B-00B949840C96}" srcOrd="2" destOrd="0" presId="urn:microsoft.com/office/officeart/2005/8/layout/cycle8"/>
    <dgm:cxn modelId="{224E3C67-5AF6-4E46-8330-71C0E4167294}" type="presParOf" srcId="{5D49A7F6-6AC5-4D37-BC54-F29D53F15654}" destId="{4C0FC95B-6F34-4433-943B-BB2AF70E6661}" srcOrd="3" destOrd="0" presId="urn:microsoft.com/office/officeart/2005/8/layout/cycle8"/>
    <dgm:cxn modelId="{5E6AAAB5-6FC6-4E92-9E6A-9AA078A7D37E}" type="presParOf" srcId="{5D49A7F6-6AC5-4D37-BC54-F29D53F15654}" destId="{F148E90A-4441-4B8D-9851-693D46316EC1}" srcOrd="4" destOrd="0" presId="urn:microsoft.com/office/officeart/2005/8/layout/cycle8"/>
    <dgm:cxn modelId="{EC425745-9707-4E00-879D-7A7CEA7509AE}" type="presParOf" srcId="{5D49A7F6-6AC5-4D37-BC54-F29D53F15654}" destId="{F3F98634-7F3F-4A55-8C21-C3237D9C2B8B}" srcOrd="5" destOrd="0" presId="urn:microsoft.com/office/officeart/2005/8/layout/cycle8"/>
    <dgm:cxn modelId="{E494E2CE-ACA3-44A1-99C2-7D2D45CDDAB5}" type="presParOf" srcId="{5D49A7F6-6AC5-4D37-BC54-F29D53F15654}" destId="{C3934EDA-C28C-4F69-879E-6ED6075E6BE3}" srcOrd="6" destOrd="0" presId="urn:microsoft.com/office/officeart/2005/8/layout/cycle8"/>
    <dgm:cxn modelId="{0A6CDCE1-37DB-42F4-9A50-FC7C49317B4C}" type="presParOf" srcId="{5D49A7F6-6AC5-4D37-BC54-F29D53F15654}" destId="{7D0979D3-F622-4D50-843A-24A725291B1F}" srcOrd="7" destOrd="0" presId="urn:microsoft.com/office/officeart/2005/8/layout/cycle8"/>
    <dgm:cxn modelId="{0E68841E-EA16-4C46-85BB-88DC08C6E23F}" type="presParOf" srcId="{5D49A7F6-6AC5-4D37-BC54-F29D53F15654}" destId="{85CA5193-045A-46C9-9C14-ADC0B371F0A5}" srcOrd="8" destOrd="0" presId="urn:microsoft.com/office/officeart/2005/8/layout/cycle8"/>
    <dgm:cxn modelId="{FFC67C70-B1E6-4D9A-8269-4537BF8F186A}" type="presParOf" srcId="{5D49A7F6-6AC5-4D37-BC54-F29D53F15654}" destId="{35FCC588-9103-4C37-B8EA-A4EEC8DE62B0}" srcOrd="9" destOrd="0" presId="urn:microsoft.com/office/officeart/2005/8/layout/cycle8"/>
    <dgm:cxn modelId="{C82D2D93-C3F0-4BC0-B97B-7DA825A32B2F}" type="presParOf" srcId="{5D49A7F6-6AC5-4D37-BC54-F29D53F15654}" destId="{023DDB1B-78B6-4B7A-8387-2C67D62ED0F8}" srcOrd="10" destOrd="0" presId="urn:microsoft.com/office/officeart/2005/8/layout/cycle8"/>
    <dgm:cxn modelId="{48F0506E-17C8-4081-8453-2D34A1FA7463}" type="presParOf" srcId="{5D49A7F6-6AC5-4D37-BC54-F29D53F15654}" destId="{5F6E6D76-DEDB-4883-93B0-6F07A7C8D72B}" srcOrd="11" destOrd="0" presId="urn:microsoft.com/office/officeart/2005/8/layout/cycle8"/>
    <dgm:cxn modelId="{3A8B7882-354D-4A8E-A08D-65C69059F789}" type="presParOf" srcId="{5D49A7F6-6AC5-4D37-BC54-F29D53F15654}" destId="{7171D832-2512-4715-89B8-74BB38E8292C}" srcOrd="12" destOrd="0" presId="urn:microsoft.com/office/officeart/2005/8/layout/cycle8"/>
    <dgm:cxn modelId="{93AA7017-3AA5-4F43-BEAA-2D82D288E142}" type="presParOf" srcId="{5D49A7F6-6AC5-4D37-BC54-F29D53F15654}" destId="{E55A54FF-B4A1-4C5C-8BF9-21B83CE7BFF9}" srcOrd="13" destOrd="0" presId="urn:microsoft.com/office/officeart/2005/8/layout/cycle8"/>
    <dgm:cxn modelId="{16192864-35ED-42AD-A952-C24235E023BA}" type="presParOf" srcId="{5D49A7F6-6AC5-4D37-BC54-F29D53F15654}" destId="{70581023-F292-486D-82B7-6FE814569E07}" srcOrd="14" destOrd="0" presId="urn:microsoft.com/office/officeart/2005/8/layout/cycle8"/>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53350E0-478A-4AD5-AC45-270F21CBB8C9}"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53F97440-CAF3-47D9-BDBF-2B796E8B2727}">
      <dgm:prSet phldrT="[Text]"/>
      <dgm:spPr/>
      <dgm:t>
        <a:bodyPr/>
        <a:lstStyle/>
        <a:p>
          <a:r>
            <a:rPr lang="en-US" dirty="0"/>
            <a:t>Air</a:t>
          </a:r>
          <a:r>
            <a:rPr lang="en-US" baseline="0" dirty="0"/>
            <a:t> Source Heat Pumps </a:t>
          </a:r>
        </a:p>
        <a:p>
          <a:r>
            <a:rPr lang="en-US" baseline="0" dirty="0"/>
            <a:t>$600-$1,100/apt</a:t>
          </a:r>
          <a:endParaRPr lang="en-US" dirty="0"/>
        </a:p>
      </dgm:t>
    </dgm:pt>
    <dgm:pt modelId="{8F1ABEA7-70D0-499E-99BA-0CA3C90339EC}" type="parTrans" cxnId="{A45AD23C-C991-43BA-B1C2-A68930829632}">
      <dgm:prSet/>
      <dgm:spPr/>
      <dgm:t>
        <a:bodyPr/>
        <a:lstStyle/>
        <a:p>
          <a:endParaRPr lang="en-US"/>
        </a:p>
      </dgm:t>
    </dgm:pt>
    <dgm:pt modelId="{F0CA98B0-752C-42DB-8B97-8624DAFDEBC4}" type="sibTrans" cxnId="{A45AD23C-C991-43BA-B1C2-A68930829632}">
      <dgm:prSet/>
      <dgm:spPr/>
      <dgm:t>
        <a:bodyPr/>
        <a:lstStyle/>
        <a:p>
          <a:endParaRPr lang="en-US"/>
        </a:p>
      </dgm:t>
    </dgm:pt>
    <dgm:pt modelId="{27E10029-58B0-4FE9-9A5E-DF89D5791DA4}">
      <dgm:prSet phldrT="[Text]"/>
      <dgm:spPr/>
      <dgm:t>
        <a:bodyPr/>
        <a:lstStyle/>
        <a:p>
          <a:r>
            <a:rPr lang="en-US" dirty="0"/>
            <a:t>Residential Storage Water Heater (unitized) </a:t>
          </a:r>
        </a:p>
        <a:p>
          <a:r>
            <a:rPr lang="en-US" dirty="0"/>
            <a:t>$1500/apt</a:t>
          </a:r>
        </a:p>
      </dgm:t>
    </dgm:pt>
    <dgm:pt modelId="{5F66015C-DC43-4A9D-9DCB-03AD869C8ECA}" type="parTrans" cxnId="{05154978-1F8E-4C2C-940C-7671B3C0A01D}">
      <dgm:prSet/>
      <dgm:spPr/>
      <dgm:t>
        <a:bodyPr/>
        <a:lstStyle/>
        <a:p>
          <a:endParaRPr lang="en-US"/>
        </a:p>
      </dgm:t>
    </dgm:pt>
    <dgm:pt modelId="{53058459-0B5F-47C3-84F3-DB2A5EA4E447}" type="sibTrans" cxnId="{05154978-1F8E-4C2C-940C-7671B3C0A01D}">
      <dgm:prSet/>
      <dgm:spPr/>
      <dgm:t>
        <a:bodyPr/>
        <a:lstStyle/>
        <a:p>
          <a:endParaRPr lang="en-US"/>
        </a:p>
      </dgm:t>
    </dgm:pt>
    <dgm:pt modelId="{AE5AFD37-E9A7-4703-878C-7B8C4D9D34EF}">
      <dgm:prSet phldrT="[Text]"/>
      <dgm:spPr/>
      <dgm:t>
        <a:bodyPr/>
        <a:lstStyle/>
        <a:p>
          <a:r>
            <a:rPr lang="en-US" dirty="0"/>
            <a:t>Induction Cooktops</a:t>
          </a:r>
        </a:p>
        <a:p>
          <a:r>
            <a:rPr lang="en-US" dirty="0"/>
            <a:t>$200/apt</a:t>
          </a:r>
        </a:p>
      </dgm:t>
    </dgm:pt>
    <dgm:pt modelId="{98169D9B-861C-4E69-A828-8248C5017D75}" type="parTrans" cxnId="{A1417295-D596-48F9-B841-BF15B3F6E118}">
      <dgm:prSet/>
      <dgm:spPr/>
      <dgm:t>
        <a:bodyPr/>
        <a:lstStyle/>
        <a:p>
          <a:endParaRPr lang="en-US"/>
        </a:p>
      </dgm:t>
    </dgm:pt>
    <dgm:pt modelId="{899D66FE-A6BC-4A39-B1B8-1D9214DCA180}" type="sibTrans" cxnId="{A1417295-D596-48F9-B841-BF15B3F6E118}">
      <dgm:prSet/>
      <dgm:spPr/>
      <dgm:t>
        <a:bodyPr/>
        <a:lstStyle/>
        <a:p>
          <a:endParaRPr lang="en-US"/>
        </a:p>
      </dgm:t>
    </dgm:pt>
    <dgm:pt modelId="{8C35EC0A-2C81-4324-99A6-CD49F7DC0109}">
      <dgm:prSet phldrT="[Text]"/>
      <dgm:spPr/>
      <dgm:t>
        <a:bodyPr/>
        <a:lstStyle/>
        <a:p>
          <a:r>
            <a:rPr lang="en-US" dirty="0"/>
            <a:t>Split System(or central plant) serving multiple units $1500/apt</a:t>
          </a:r>
        </a:p>
      </dgm:t>
    </dgm:pt>
    <dgm:pt modelId="{5674AA61-E9CF-4ADF-839D-8964062EE5E8}" type="parTrans" cxnId="{D5A8A610-E51C-4983-BFA8-E38D43C0C83F}">
      <dgm:prSet/>
      <dgm:spPr/>
      <dgm:t>
        <a:bodyPr/>
        <a:lstStyle/>
        <a:p>
          <a:endParaRPr lang="en-US"/>
        </a:p>
      </dgm:t>
    </dgm:pt>
    <dgm:pt modelId="{73B8C051-A700-4C2B-9C8E-C31821D18D50}" type="sibTrans" cxnId="{D5A8A610-E51C-4983-BFA8-E38D43C0C83F}">
      <dgm:prSet/>
      <dgm:spPr/>
      <dgm:t>
        <a:bodyPr/>
        <a:lstStyle/>
        <a:p>
          <a:endParaRPr lang="en-US"/>
        </a:p>
      </dgm:t>
    </dgm:pt>
    <dgm:pt modelId="{4B1B3D10-81B0-4FD0-9D14-955EDAF18582}">
      <dgm:prSet phldrT="[Text]"/>
      <dgm:spPr/>
      <dgm:t>
        <a:bodyPr/>
        <a:lstStyle/>
        <a:p>
          <a:r>
            <a:rPr lang="en-US" dirty="0"/>
            <a:t>Electric Panel upgrades $500/panel</a:t>
          </a:r>
        </a:p>
      </dgm:t>
    </dgm:pt>
    <dgm:pt modelId="{FCBCF9DF-130A-4BB5-9728-213F934D4615}" type="parTrans" cxnId="{E9818A55-891E-458F-ABD9-ABB5D53F36C4}">
      <dgm:prSet/>
      <dgm:spPr/>
      <dgm:t>
        <a:bodyPr/>
        <a:lstStyle/>
        <a:p>
          <a:endParaRPr lang="en-US"/>
        </a:p>
      </dgm:t>
    </dgm:pt>
    <dgm:pt modelId="{4739D285-EF39-412B-857B-8A0C635750D8}" type="sibTrans" cxnId="{E9818A55-891E-458F-ABD9-ABB5D53F36C4}">
      <dgm:prSet/>
      <dgm:spPr/>
      <dgm:t>
        <a:bodyPr/>
        <a:lstStyle/>
        <a:p>
          <a:endParaRPr lang="en-US"/>
        </a:p>
      </dgm:t>
    </dgm:pt>
    <dgm:pt modelId="{524E913A-95EE-4FC0-BB34-9257ED6DD216}" type="pres">
      <dgm:prSet presAssocID="{853350E0-478A-4AD5-AC45-270F21CBB8C9}" presName="diagram" presStyleCnt="0">
        <dgm:presLayoutVars>
          <dgm:dir/>
          <dgm:resizeHandles val="exact"/>
        </dgm:presLayoutVars>
      </dgm:prSet>
      <dgm:spPr/>
    </dgm:pt>
    <dgm:pt modelId="{E69BF5FD-83F2-4855-87D5-66DFD52A8B33}" type="pres">
      <dgm:prSet presAssocID="{53F97440-CAF3-47D9-BDBF-2B796E8B2727}" presName="node" presStyleLbl="node1" presStyleIdx="0" presStyleCnt="5">
        <dgm:presLayoutVars>
          <dgm:bulletEnabled val="1"/>
        </dgm:presLayoutVars>
      </dgm:prSet>
      <dgm:spPr/>
    </dgm:pt>
    <dgm:pt modelId="{801BBDBF-D8C2-4F95-ADB0-44735973D570}" type="pres">
      <dgm:prSet presAssocID="{F0CA98B0-752C-42DB-8B97-8624DAFDEBC4}" presName="sibTrans" presStyleCnt="0"/>
      <dgm:spPr/>
    </dgm:pt>
    <dgm:pt modelId="{098DD6A1-B311-42B3-8117-DFF521F69D4D}" type="pres">
      <dgm:prSet presAssocID="{27E10029-58B0-4FE9-9A5E-DF89D5791DA4}" presName="node" presStyleLbl="node1" presStyleIdx="1" presStyleCnt="5">
        <dgm:presLayoutVars>
          <dgm:bulletEnabled val="1"/>
        </dgm:presLayoutVars>
      </dgm:prSet>
      <dgm:spPr/>
    </dgm:pt>
    <dgm:pt modelId="{6A5EA40A-2105-4C79-88CB-6B2E7A55F224}" type="pres">
      <dgm:prSet presAssocID="{53058459-0B5F-47C3-84F3-DB2A5EA4E447}" presName="sibTrans" presStyleCnt="0"/>
      <dgm:spPr/>
    </dgm:pt>
    <dgm:pt modelId="{0088D464-4A0F-4B07-9291-0356A88B1FF9}" type="pres">
      <dgm:prSet presAssocID="{AE5AFD37-E9A7-4703-878C-7B8C4D9D34EF}" presName="node" presStyleLbl="node1" presStyleIdx="2" presStyleCnt="5" custLinFactY="5866" custLinFactNeighborX="57565" custLinFactNeighborY="100000">
        <dgm:presLayoutVars>
          <dgm:bulletEnabled val="1"/>
        </dgm:presLayoutVars>
      </dgm:prSet>
      <dgm:spPr/>
    </dgm:pt>
    <dgm:pt modelId="{DDAB52AE-431A-499E-A978-6A63E35ABE1A}" type="pres">
      <dgm:prSet presAssocID="{899D66FE-A6BC-4A39-B1B8-1D9214DCA180}" presName="sibTrans" presStyleCnt="0"/>
      <dgm:spPr/>
    </dgm:pt>
    <dgm:pt modelId="{56FBDE6F-48F5-47A3-9CF0-6D4153F24DE8}" type="pres">
      <dgm:prSet presAssocID="{4B1B3D10-81B0-4FD0-9D14-955EDAF18582}" presName="node" presStyleLbl="node1" presStyleIdx="3" presStyleCnt="5" custLinFactX="-7190" custLinFactNeighborX="-100000" custLinFactNeighborY="-1654">
        <dgm:presLayoutVars>
          <dgm:bulletEnabled val="1"/>
        </dgm:presLayoutVars>
      </dgm:prSet>
      <dgm:spPr/>
    </dgm:pt>
    <dgm:pt modelId="{D17FF3FF-0317-426C-830D-6CA6D4EF6947}" type="pres">
      <dgm:prSet presAssocID="{4739D285-EF39-412B-857B-8A0C635750D8}" presName="sibTrans" presStyleCnt="0"/>
      <dgm:spPr/>
    </dgm:pt>
    <dgm:pt modelId="{790F8564-D3EE-488E-805D-9E2A165AEA09}" type="pres">
      <dgm:prSet presAssocID="{8C35EC0A-2C81-4324-99A6-CD49F7DC0109}" presName="node" presStyleLbl="node1" presStyleIdx="4" presStyleCnt="5" custLinFactY="-15791" custLinFactNeighborX="58863" custLinFactNeighborY="-100000">
        <dgm:presLayoutVars>
          <dgm:bulletEnabled val="1"/>
        </dgm:presLayoutVars>
      </dgm:prSet>
      <dgm:spPr/>
    </dgm:pt>
  </dgm:ptLst>
  <dgm:cxnLst>
    <dgm:cxn modelId="{F363D703-E90B-4E01-A5C5-251C57B8B768}" type="presOf" srcId="{53F97440-CAF3-47D9-BDBF-2B796E8B2727}" destId="{E69BF5FD-83F2-4855-87D5-66DFD52A8B33}" srcOrd="0" destOrd="0" presId="urn:microsoft.com/office/officeart/2005/8/layout/default"/>
    <dgm:cxn modelId="{D5A8A610-E51C-4983-BFA8-E38D43C0C83F}" srcId="{853350E0-478A-4AD5-AC45-270F21CBB8C9}" destId="{8C35EC0A-2C81-4324-99A6-CD49F7DC0109}" srcOrd="4" destOrd="0" parTransId="{5674AA61-E9CF-4ADF-839D-8964062EE5E8}" sibTransId="{73B8C051-A700-4C2B-9C8E-C31821D18D50}"/>
    <dgm:cxn modelId="{A45AD23C-C991-43BA-B1C2-A68930829632}" srcId="{853350E0-478A-4AD5-AC45-270F21CBB8C9}" destId="{53F97440-CAF3-47D9-BDBF-2B796E8B2727}" srcOrd="0" destOrd="0" parTransId="{8F1ABEA7-70D0-499E-99BA-0CA3C90339EC}" sibTransId="{F0CA98B0-752C-42DB-8B97-8624DAFDEBC4}"/>
    <dgm:cxn modelId="{2ABC9F5C-58FB-448F-BC1C-26F241A7C9C5}" type="presOf" srcId="{853350E0-478A-4AD5-AC45-270F21CBB8C9}" destId="{524E913A-95EE-4FC0-BB34-9257ED6DD216}" srcOrd="0" destOrd="0" presId="urn:microsoft.com/office/officeart/2005/8/layout/default"/>
    <dgm:cxn modelId="{B5B51E41-BD27-4924-89D4-81A6EF0F8731}" type="presOf" srcId="{4B1B3D10-81B0-4FD0-9D14-955EDAF18582}" destId="{56FBDE6F-48F5-47A3-9CF0-6D4153F24DE8}" srcOrd="0" destOrd="0" presId="urn:microsoft.com/office/officeart/2005/8/layout/default"/>
    <dgm:cxn modelId="{E9818A55-891E-458F-ABD9-ABB5D53F36C4}" srcId="{853350E0-478A-4AD5-AC45-270F21CBB8C9}" destId="{4B1B3D10-81B0-4FD0-9D14-955EDAF18582}" srcOrd="3" destOrd="0" parTransId="{FCBCF9DF-130A-4BB5-9728-213F934D4615}" sibTransId="{4739D285-EF39-412B-857B-8A0C635750D8}"/>
    <dgm:cxn modelId="{05154978-1F8E-4C2C-940C-7671B3C0A01D}" srcId="{853350E0-478A-4AD5-AC45-270F21CBB8C9}" destId="{27E10029-58B0-4FE9-9A5E-DF89D5791DA4}" srcOrd="1" destOrd="0" parTransId="{5F66015C-DC43-4A9D-9DCB-03AD869C8ECA}" sibTransId="{53058459-0B5F-47C3-84F3-DB2A5EA4E447}"/>
    <dgm:cxn modelId="{A1417295-D596-48F9-B841-BF15B3F6E118}" srcId="{853350E0-478A-4AD5-AC45-270F21CBB8C9}" destId="{AE5AFD37-E9A7-4703-878C-7B8C4D9D34EF}" srcOrd="2" destOrd="0" parTransId="{98169D9B-861C-4E69-A828-8248C5017D75}" sibTransId="{899D66FE-A6BC-4A39-B1B8-1D9214DCA180}"/>
    <dgm:cxn modelId="{C5D56397-B620-4F73-90AA-411172A2B81C}" type="presOf" srcId="{8C35EC0A-2C81-4324-99A6-CD49F7DC0109}" destId="{790F8564-D3EE-488E-805D-9E2A165AEA09}" srcOrd="0" destOrd="0" presId="urn:microsoft.com/office/officeart/2005/8/layout/default"/>
    <dgm:cxn modelId="{42208BE7-FE9F-45A4-BBBE-17C6D57D6020}" type="presOf" srcId="{27E10029-58B0-4FE9-9A5E-DF89D5791DA4}" destId="{098DD6A1-B311-42B3-8117-DFF521F69D4D}" srcOrd="0" destOrd="0" presId="urn:microsoft.com/office/officeart/2005/8/layout/default"/>
    <dgm:cxn modelId="{89B256FE-0CC0-4C3A-B18C-589C2A430E0B}" type="presOf" srcId="{AE5AFD37-E9A7-4703-878C-7B8C4D9D34EF}" destId="{0088D464-4A0F-4B07-9291-0356A88B1FF9}" srcOrd="0" destOrd="0" presId="urn:microsoft.com/office/officeart/2005/8/layout/default"/>
    <dgm:cxn modelId="{40303EA9-5676-4335-9D04-C70510224045}" type="presParOf" srcId="{524E913A-95EE-4FC0-BB34-9257ED6DD216}" destId="{E69BF5FD-83F2-4855-87D5-66DFD52A8B33}" srcOrd="0" destOrd="0" presId="urn:microsoft.com/office/officeart/2005/8/layout/default"/>
    <dgm:cxn modelId="{3C67CA5C-586E-48B3-9525-9058100BF42A}" type="presParOf" srcId="{524E913A-95EE-4FC0-BB34-9257ED6DD216}" destId="{801BBDBF-D8C2-4F95-ADB0-44735973D570}" srcOrd="1" destOrd="0" presId="urn:microsoft.com/office/officeart/2005/8/layout/default"/>
    <dgm:cxn modelId="{C6893002-F81B-41FE-8C7C-1C4B54F3CBD7}" type="presParOf" srcId="{524E913A-95EE-4FC0-BB34-9257ED6DD216}" destId="{098DD6A1-B311-42B3-8117-DFF521F69D4D}" srcOrd="2" destOrd="0" presId="urn:microsoft.com/office/officeart/2005/8/layout/default"/>
    <dgm:cxn modelId="{C64B06E6-12F5-475C-BA9A-3EFF145EEBED}" type="presParOf" srcId="{524E913A-95EE-4FC0-BB34-9257ED6DD216}" destId="{6A5EA40A-2105-4C79-88CB-6B2E7A55F224}" srcOrd="3" destOrd="0" presId="urn:microsoft.com/office/officeart/2005/8/layout/default"/>
    <dgm:cxn modelId="{B8512B18-0B96-401A-92B7-EF21EE8C7521}" type="presParOf" srcId="{524E913A-95EE-4FC0-BB34-9257ED6DD216}" destId="{0088D464-4A0F-4B07-9291-0356A88B1FF9}" srcOrd="4" destOrd="0" presId="urn:microsoft.com/office/officeart/2005/8/layout/default"/>
    <dgm:cxn modelId="{EA84D22F-A038-4D3E-B60D-AB56BB241E7C}" type="presParOf" srcId="{524E913A-95EE-4FC0-BB34-9257ED6DD216}" destId="{DDAB52AE-431A-499E-A978-6A63E35ABE1A}" srcOrd="5" destOrd="0" presId="urn:microsoft.com/office/officeart/2005/8/layout/default"/>
    <dgm:cxn modelId="{42153B31-C265-4880-B383-70CD02E84E5F}" type="presParOf" srcId="{524E913A-95EE-4FC0-BB34-9257ED6DD216}" destId="{56FBDE6F-48F5-47A3-9CF0-6D4153F24DE8}" srcOrd="6" destOrd="0" presId="urn:microsoft.com/office/officeart/2005/8/layout/default"/>
    <dgm:cxn modelId="{E88DD3B6-0940-4458-B315-2497B4B32DDE}" type="presParOf" srcId="{524E913A-95EE-4FC0-BB34-9257ED6DD216}" destId="{D17FF3FF-0317-426C-830D-6CA6D4EF6947}" srcOrd="7" destOrd="0" presId="urn:microsoft.com/office/officeart/2005/8/layout/default"/>
    <dgm:cxn modelId="{1BCD2E93-F959-4820-AD08-B770F63EB592}" type="presParOf" srcId="{524E913A-95EE-4FC0-BB34-9257ED6DD216}" destId="{790F8564-D3EE-488E-805D-9E2A165AEA09}"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F0CA631-F5A3-41C7-A359-C1F99C177048}"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n-US"/>
        </a:p>
      </dgm:t>
    </dgm:pt>
    <dgm:pt modelId="{9EAEDF02-5C6D-434A-BB69-F3BFEEA7DD3E}">
      <dgm:prSet/>
      <dgm:spPr/>
      <dgm:t>
        <a:bodyPr/>
        <a:lstStyle/>
        <a:p>
          <a:r>
            <a:rPr lang="en-US" b="0" i="0"/>
            <a:t>Program Website and collateral </a:t>
          </a:r>
          <a:endParaRPr lang="en-US"/>
        </a:p>
      </dgm:t>
    </dgm:pt>
    <dgm:pt modelId="{7DD56D00-AB41-4DC3-8675-13415B53B6DA}" type="parTrans" cxnId="{62989777-8ED2-4E74-B42A-75645014329C}">
      <dgm:prSet/>
      <dgm:spPr/>
      <dgm:t>
        <a:bodyPr/>
        <a:lstStyle/>
        <a:p>
          <a:endParaRPr lang="en-US"/>
        </a:p>
      </dgm:t>
    </dgm:pt>
    <dgm:pt modelId="{407B5C35-1D76-4D84-8FEC-906A565C988D}" type="sibTrans" cxnId="{62989777-8ED2-4E74-B42A-75645014329C}">
      <dgm:prSet/>
      <dgm:spPr/>
      <dgm:t>
        <a:bodyPr/>
        <a:lstStyle/>
        <a:p>
          <a:endParaRPr lang="en-US"/>
        </a:p>
      </dgm:t>
    </dgm:pt>
    <dgm:pt modelId="{410E46B9-67EF-4636-AC94-322462188155}">
      <dgm:prSet/>
      <dgm:spPr/>
      <dgm:t>
        <a:bodyPr/>
        <a:lstStyle/>
        <a:p>
          <a:r>
            <a:rPr lang="en-US" b="0" i="0"/>
            <a:t>SMUD Program Team </a:t>
          </a:r>
          <a:endParaRPr lang="en-US"/>
        </a:p>
      </dgm:t>
    </dgm:pt>
    <dgm:pt modelId="{DF91BF19-F82D-4CD3-9297-368FB16AC197}" type="parTrans" cxnId="{CDCCECFC-2974-440B-A25B-B6D9736AE4A9}">
      <dgm:prSet/>
      <dgm:spPr/>
      <dgm:t>
        <a:bodyPr/>
        <a:lstStyle/>
        <a:p>
          <a:endParaRPr lang="en-US"/>
        </a:p>
      </dgm:t>
    </dgm:pt>
    <dgm:pt modelId="{96927D63-A331-4D17-B1DE-3A4766A6FD5A}" type="sibTrans" cxnId="{CDCCECFC-2974-440B-A25B-B6D9736AE4A9}">
      <dgm:prSet/>
      <dgm:spPr/>
      <dgm:t>
        <a:bodyPr/>
        <a:lstStyle/>
        <a:p>
          <a:endParaRPr lang="en-US"/>
        </a:p>
      </dgm:t>
    </dgm:pt>
    <dgm:pt modelId="{ACC4A8B4-F732-41C4-911F-3EBEF139D9C6}">
      <dgm:prSet/>
      <dgm:spPr/>
      <dgm:t>
        <a:bodyPr/>
        <a:lstStyle/>
        <a:p>
          <a:r>
            <a:rPr lang="en-US" b="0" i="0" dirty="0"/>
            <a:t>Strategic Account Advisors</a:t>
          </a:r>
          <a:endParaRPr lang="en-US" dirty="0"/>
        </a:p>
      </dgm:t>
    </dgm:pt>
    <dgm:pt modelId="{F1B4F6A0-25F4-41F8-9048-A215D7FD8F33}" type="parTrans" cxnId="{E31E0059-75DA-4FA7-B62F-A3F5C92FA2AB}">
      <dgm:prSet/>
      <dgm:spPr/>
      <dgm:t>
        <a:bodyPr/>
        <a:lstStyle/>
        <a:p>
          <a:endParaRPr lang="en-US"/>
        </a:p>
      </dgm:t>
    </dgm:pt>
    <dgm:pt modelId="{A2597EFC-44DD-42FF-8258-4B58BCFBFEBD}" type="sibTrans" cxnId="{E31E0059-75DA-4FA7-B62F-A3F5C92FA2AB}">
      <dgm:prSet/>
      <dgm:spPr/>
      <dgm:t>
        <a:bodyPr/>
        <a:lstStyle/>
        <a:p>
          <a:endParaRPr lang="en-US"/>
        </a:p>
      </dgm:t>
    </dgm:pt>
    <dgm:pt modelId="{2FED98C9-99C3-42A0-AE2D-32D3A5B6A9A0}">
      <dgm:prSet/>
      <dgm:spPr/>
      <dgm:t>
        <a:bodyPr/>
        <a:lstStyle/>
        <a:p>
          <a:r>
            <a:rPr lang="en-US" b="0" i="0"/>
            <a:t>3</a:t>
          </a:r>
          <a:r>
            <a:rPr lang="en-US" b="0" i="0" baseline="30000"/>
            <a:t>rd</a:t>
          </a:r>
          <a:r>
            <a:rPr lang="en-US" b="0" i="0"/>
            <a:t> Party Program Support</a:t>
          </a:r>
          <a:endParaRPr lang="en-US"/>
        </a:p>
      </dgm:t>
    </dgm:pt>
    <dgm:pt modelId="{722D4A9E-C4E3-4773-B295-CBB4FA767D09}" type="parTrans" cxnId="{64CB3A42-A716-40AA-BF25-177B7BCEB22E}">
      <dgm:prSet/>
      <dgm:spPr/>
      <dgm:t>
        <a:bodyPr/>
        <a:lstStyle/>
        <a:p>
          <a:endParaRPr lang="en-US"/>
        </a:p>
      </dgm:t>
    </dgm:pt>
    <dgm:pt modelId="{285B84F7-4F42-4B27-9011-2CD51744EA44}" type="sibTrans" cxnId="{64CB3A42-A716-40AA-BF25-177B7BCEB22E}">
      <dgm:prSet/>
      <dgm:spPr/>
      <dgm:t>
        <a:bodyPr/>
        <a:lstStyle/>
        <a:p>
          <a:endParaRPr lang="en-US"/>
        </a:p>
      </dgm:t>
    </dgm:pt>
    <dgm:pt modelId="{3EBFC2F5-5C8E-47A6-B684-5A2DF393C2A1}">
      <dgm:prSet/>
      <dgm:spPr/>
      <dgm:t>
        <a:bodyPr/>
        <a:lstStyle/>
        <a:p>
          <a:r>
            <a:rPr lang="en-US" b="0" i="0" dirty="0"/>
            <a:t>Engagement </a:t>
          </a:r>
          <a:endParaRPr lang="en-US" dirty="0"/>
        </a:p>
      </dgm:t>
    </dgm:pt>
    <dgm:pt modelId="{A45AA26C-54E8-4516-A165-1287A71CFC7D}" type="parTrans" cxnId="{74FB1BE0-6BC5-4B2F-AD52-9C3E22F7B6AD}">
      <dgm:prSet/>
      <dgm:spPr/>
      <dgm:t>
        <a:bodyPr/>
        <a:lstStyle/>
        <a:p>
          <a:endParaRPr lang="en-US"/>
        </a:p>
      </dgm:t>
    </dgm:pt>
    <dgm:pt modelId="{C85CDFC3-A349-4B78-83AE-A32EF96BEF36}" type="sibTrans" cxnId="{74FB1BE0-6BC5-4B2F-AD52-9C3E22F7B6AD}">
      <dgm:prSet/>
      <dgm:spPr/>
      <dgm:t>
        <a:bodyPr/>
        <a:lstStyle/>
        <a:p>
          <a:endParaRPr lang="en-US"/>
        </a:p>
      </dgm:t>
    </dgm:pt>
    <dgm:pt modelId="{2C161B91-0850-43D7-888E-ED67A870D088}">
      <dgm:prSet/>
      <dgm:spPr/>
      <dgm:t>
        <a:bodyPr/>
        <a:lstStyle/>
        <a:p>
          <a:r>
            <a:rPr lang="en-US" dirty="0"/>
            <a:t>Builder Support</a:t>
          </a:r>
        </a:p>
      </dgm:t>
    </dgm:pt>
    <dgm:pt modelId="{38661150-BE50-4B60-83C9-CAD733E0E615}" type="parTrans" cxnId="{0AFE5F96-9D35-4140-8282-AE085E8BF636}">
      <dgm:prSet/>
      <dgm:spPr/>
      <dgm:t>
        <a:bodyPr/>
        <a:lstStyle/>
        <a:p>
          <a:endParaRPr lang="en-US"/>
        </a:p>
      </dgm:t>
    </dgm:pt>
    <dgm:pt modelId="{B26B7886-1BA7-4D44-97C6-AD7740C9CAF6}" type="sibTrans" cxnId="{0AFE5F96-9D35-4140-8282-AE085E8BF636}">
      <dgm:prSet/>
      <dgm:spPr/>
      <dgm:t>
        <a:bodyPr/>
        <a:lstStyle/>
        <a:p>
          <a:endParaRPr lang="en-US"/>
        </a:p>
      </dgm:t>
    </dgm:pt>
    <dgm:pt modelId="{B156A193-6CA9-4D47-84EF-BD708F605394}">
      <dgm:prSet/>
      <dgm:spPr/>
      <dgm:t>
        <a:bodyPr/>
        <a:lstStyle/>
        <a:p>
          <a:r>
            <a:rPr lang="en-US" dirty="0"/>
            <a:t>Industry</a:t>
          </a:r>
        </a:p>
      </dgm:t>
    </dgm:pt>
    <dgm:pt modelId="{7FD294E4-99FB-4E69-8CF2-62FC1075E65B}" type="parTrans" cxnId="{63E8B7D2-0A12-4AF0-BA4F-0D0B42E9A56D}">
      <dgm:prSet/>
      <dgm:spPr/>
      <dgm:t>
        <a:bodyPr/>
        <a:lstStyle/>
        <a:p>
          <a:endParaRPr lang="en-US"/>
        </a:p>
      </dgm:t>
    </dgm:pt>
    <dgm:pt modelId="{AFA27560-B244-4101-981D-1C049BCE24E9}" type="sibTrans" cxnId="{63E8B7D2-0A12-4AF0-BA4F-0D0B42E9A56D}">
      <dgm:prSet/>
      <dgm:spPr/>
      <dgm:t>
        <a:bodyPr/>
        <a:lstStyle/>
        <a:p>
          <a:endParaRPr lang="en-US"/>
        </a:p>
      </dgm:t>
    </dgm:pt>
    <dgm:pt modelId="{9BBF255B-6948-450C-A191-2355CCC409AC}">
      <dgm:prSet/>
      <dgm:spPr/>
      <dgm:t>
        <a:bodyPr/>
        <a:lstStyle/>
        <a:p>
          <a:r>
            <a:rPr lang="en-US" dirty="0"/>
            <a:t>Tenant </a:t>
          </a:r>
        </a:p>
      </dgm:t>
    </dgm:pt>
    <dgm:pt modelId="{62F10BF6-E6BC-4CFC-A44B-DFAE99DC3B50}" type="parTrans" cxnId="{AE650A1F-947A-4B0F-9D49-24988EB84A33}">
      <dgm:prSet/>
      <dgm:spPr/>
      <dgm:t>
        <a:bodyPr/>
        <a:lstStyle/>
        <a:p>
          <a:endParaRPr lang="en-US"/>
        </a:p>
      </dgm:t>
    </dgm:pt>
    <dgm:pt modelId="{C4E16EF1-149E-48B3-84FC-12374E3E2E1B}" type="sibTrans" cxnId="{AE650A1F-947A-4B0F-9D49-24988EB84A33}">
      <dgm:prSet/>
      <dgm:spPr/>
      <dgm:t>
        <a:bodyPr/>
        <a:lstStyle/>
        <a:p>
          <a:endParaRPr lang="en-US"/>
        </a:p>
      </dgm:t>
    </dgm:pt>
    <dgm:pt modelId="{64EE1246-1AAB-4D71-B4D4-DCCA5A54A72A}" type="pres">
      <dgm:prSet presAssocID="{5F0CA631-F5A3-41C7-A359-C1F99C177048}" presName="compositeShape" presStyleCnt="0">
        <dgm:presLayoutVars>
          <dgm:chMax val="7"/>
          <dgm:dir/>
          <dgm:resizeHandles val="exact"/>
        </dgm:presLayoutVars>
      </dgm:prSet>
      <dgm:spPr/>
    </dgm:pt>
    <dgm:pt modelId="{169A4FD9-C0DE-46A8-8927-5D65C9E87F22}" type="pres">
      <dgm:prSet presAssocID="{9EAEDF02-5C6D-434A-BB69-F3BFEEA7DD3E}" presName="circ1" presStyleLbl="vennNode1" presStyleIdx="0" presStyleCnt="6"/>
      <dgm:spPr/>
    </dgm:pt>
    <dgm:pt modelId="{567C7304-BAF4-43F4-804A-3999776CF221}" type="pres">
      <dgm:prSet presAssocID="{9EAEDF02-5C6D-434A-BB69-F3BFEEA7DD3E}" presName="circ1Tx" presStyleLbl="revTx" presStyleIdx="0" presStyleCnt="0">
        <dgm:presLayoutVars>
          <dgm:chMax val="0"/>
          <dgm:chPref val="0"/>
          <dgm:bulletEnabled val="1"/>
        </dgm:presLayoutVars>
      </dgm:prSet>
      <dgm:spPr/>
    </dgm:pt>
    <dgm:pt modelId="{9843A2A6-2A6A-45FC-85F3-3FD8AABF223B}" type="pres">
      <dgm:prSet presAssocID="{410E46B9-67EF-4636-AC94-322462188155}" presName="circ2" presStyleLbl="vennNode1" presStyleIdx="1" presStyleCnt="6"/>
      <dgm:spPr/>
    </dgm:pt>
    <dgm:pt modelId="{90D74CE6-571D-4C15-B7A5-FCA20E6BE04A}" type="pres">
      <dgm:prSet presAssocID="{410E46B9-67EF-4636-AC94-322462188155}" presName="circ2Tx" presStyleLbl="revTx" presStyleIdx="0" presStyleCnt="0">
        <dgm:presLayoutVars>
          <dgm:chMax val="0"/>
          <dgm:chPref val="0"/>
          <dgm:bulletEnabled val="1"/>
        </dgm:presLayoutVars>
      </dgm:prSet>
      <dgm:spPr/>
    </dgm:pt>
    <dgm:pt modelId="{E4E66795-7723-4CA3-9136-E9FBB7C606D6}" type="pres">
      <dgm:prSet presAssocID="{ACC4A8B4-F732-41C4-911F-3EBEF139D9C6}" presName="circ3" presStyleLbl="vennNode1" presStyleIdx="2" presStyleCnt="6"/>
      <dgm:spPr/>
    </dgm:pt>
    <dgm:pt modelId="{472AEC1D-3492-4986-85C9-111FC2834F75}" type="pres">
      <dgm:prSet presAssocID="{ACC4A8B4-F732-41C4-911F-3EBEF139D9C6}" presName="circ3Tx" presStyleLbl="revTx" presStyleIdx="0" presStyleCnt="0">
        <dgm:presLayoutVars>
          <dgm:chMax val="0"/>
          <dgm:chPref val="0"/>
          <dgm:bulletEnabled val="1"/>
        </dgm:presLayoutVars>
      </dgm:prSet>
      <dgm:spPr/>
    </dgm:pt>
    <dgm:pt modelId="{BF94C57A-98FE-4990-9B72-516661C31E90}" type="pres">
      <dgm:prSet presAssocID="{2FED98C9-99C3-42A0-AE2D-32D3A5B6A9A0}" presName="circ4" presStyleLbl="vennNode1" presStyleIdx="3" presStyleCnt="6"/>
      <dgm:spPr/>
    </dgm:pt>
    <dgm:pt modelId="{333548F9-397B-479A-A20E-07A892594554}" type="pres">
      <dgm:prSet presAssocID="{2FED98C9-99C3-42A0-AE2D-32D3A5B6A9A0}" presName="circ4Tx" presStyleLbl="revTx" presStyleIdx="0" presStyleCnt="0">
        <dgm:presLayoutVars>
          <dgm:chMax val="0"/>
          <dgm:chPref val="0"/>
          <dgm:bulletEnabled val="1"/>
        </dgm:presLayoutVars>
      </dgm:prSet>
      <dgm:spPr/>
    </dgm:pt>
    <dgm:pt modelId="{671198BE-CA2F-4E76-B5D3-063B888CA7D7}" type="pres">
      <dgm:prSet presAssocID="{3EBFC2F5-5C8E-47A6-B684-5A2DF393C2A1}" presName="circ5" presStyleLbl="vennNode1" presStyleIdx="4" presStyleCnt="6"/>
      <dgm:spPr/>
    </dgm:pt>
    <dgm:pt modelId="{98F81CE1-94F9-47F2-A644-EE215B1DE95C}" type="pres">
      <dgm:prSet presAssocID="{3EBFC2F5-5C8E-47A6-B684-5A2DF393C2A1}" presName="circ5Tx" presStyleLbl="revTx" presStyleIdx="0" presStyleCnt="0" custScaleX="114293">
        <dgm:presLayoutVars>
          <dgm:chMax val="0"/>
          <dgm:chPref val="0"/>
          <dgm:bulletEnabled val="1"/>
        </dgm:presLayoutVars>
      </dgm:prSet>
      <dgm:spPr/>
    </dgm:pt>
    <dgm:pt modelId="{EDE65282-89FE-45BD-9357-7EF718156397}" type="pres">
      <dgm:prSet presAssocID="{B156A193-6CA9-4D47-84EF-BD708F605394}" presName="circ6" presStyleLbl="vennNode1" presStyleIdx="5" presStyleCnt="6"/>
      <dgm:spPr/>
    </dgm:pt>
    <dgm:pt modelId="{EEC1ACD9-5F72-482E-9DFF-EB93B512008D}" type="pres">
      <dgm:prSet presAssocID="{B156A193-6CA9-4D47-84EF-BD708F605394}" presName="circ6Tx" presStyleLbl="revTx" presStyleIdx="0" presStyleCnt="0">
        <dgm:presLayoutVars>
          <dgm:chMax val="0"/>
          <dgm:chPref val="0"/>
          <dgm:bulletEnabled val="1"/>
        </dgm:presLayoutVars>
      </dgm:prSet>
      <dgm:spPr/>
    </dgm:pt>
  </dgm:ptLst>
  <dgm:cxnLst>
    <dgm:cxn modelId="{172FC009-E000-4979-89C6-45C9406BC38E}" type="presOf" srcId="{410E46B9-67EF-4636-AC94-322462188155}" destId="{90D74CE6-571D-4C15-B7A5-FCA20E6BE04A}" srcOrd="0" destOrd="0" presId="urn:microsoft.com/office/officeart/2005/8/layout/venn1"/>
    <dgm:cxn modelId="{AE650A1F-947A-4B0F-9D49-24988EB84A33}" srcId="{3EBFC2F5-5C8E-47A6-B684-5A2DF393C2A1}" destId="{9BBF255B-6948-450C-A191-2355CCC409AC}" srcOrd="1" destOrd="0" parTransId="{62F10BF6-E6BC-4CFC-A44B-DFAE99DC3B50}" sibTransId="{C4E16EF1-149E-48B3-84FC-12374E3E2E1B}"/>
    <dgm:cxn modelId="{04D18F20-6FCF-407E-8540-8C56E3653C19}" type="presOf" srcId="{3EBFC2F5-5C8E-47A6-B684-5A2DF393C2A1}" destId="{98F81CE1-94F9-47F2-A644-EE215B1DE95C}" srcOrd="0" destOrd="0" presId="urn:microsoft.com/office/officeart/2005/8/layout/venn1"/>
    <dgm:cxn modelId="{64CB3A42-A716-40AA-BF25-177B7BCEB22E}" srcId="{5F0CA631-F5A3-41C7-A359-C1F99C177048}" destId="{2FED98C9-99C3-42A0-AE2D-32D3A5B6A9A0}" srcOrd="3" destOrd="0" parTransId="{722D4A9E-C4E3-4773-B295-CBB4FA767D09}" sibTransId="{285B84F7-4F42-4B27-9011-2CD51744EA44}"/>
    <dgm:cxn modelId="{0C971350-1865-47DC-B0A9-5A2B0FA5CE15}" type="presOf" srcId="{5F0CA631-F5A3-41C7-A359-C1F99C177048}" destId="{64EE1246-1AAB-4D71-B4D4-DCCA5A54A72A}" srcOrd="0" destOrd="0" presId="urn:microsoft.com/office/officeart/2005/8/layout/venn1"/>
    <dgm:cxn modelId="{4056CB52-DFCA-4208-B335-9D02FCF96EAF}" type="presOf" srcId="{9EAEDF02-5C6D-434A-BB69-F3BFEEA7DD3E}" destId="{567C7304-BAF4-43F4-804A-3999776CF221}" srcOrd="0" destOrd="0" presId="urn:microsoft.com/office/officeart/2005/8/layout/venn1"/>
    <dgm:cxn modelId="{62989777-8ED2-4E74-B42A-75645014329C}" srcId="{5F0CA631-F5A3-41C7-A359-C1F99C177048}" destId="{9EAEDF02-5C6D-434A-BB69-F3BFEEA7DD3E}" srcOrd="0" destOrd="0" parTransId="{7DD56D00-AB41-4DC3-8675-13415B53B6DA}" sibTransId="{407B5C35-1D76-4D84-8FEC-906A565C988D}"/>
    <dgm:cxn modelId="{E31E0059-75DA-4FA7-B62F-A3F5C92FA2AB}" srcId="{5F0CA631-F5A3-41C7-A359-C1F99C177048}" destId="{ACC4A8B4-F732-41C4-911F-3EBEF139D9C6}" srcOrd="2" destOrd="0" parTransId="{F1B4F6A0-25F4-41F8-9048-A215D7FD8F33}" sibTransId="{A2597EFC-44DD-42FF-8258-4B58BCFBFEBD}"/>
    <dgm:cxn modelId="{823E298F-EB90-4F9D-8676-D7C835DB7BD8}" type="presOf" srcId="{ACC4A8B4-F732-41C4-911F-3EBEF139D9C6}" destId="{472AEC1D-3492-4986-85C9-111FC2834F75}" srcOrd="0" destOrd="0" presId="urn:microsoft.com/office/officeart/2005/8/layout/venn1"/>
    <dgm:cxn modelId="{0AFE5F96-9D35-4140-8282-AE085E8BF636}" srcId="{3EBFC2F5-5C8E-47A6-B684-5A2DF393C2A1}" destId="{2C161B91-0850-43D7-888E-ED67A870D088}" srcOrd="0" destOrd="0" parTransId="{38661150-BE50-4B60-83C9-CAD733E0E615}" sibTransId="{B26B7886-1BA7-4D44-97C6-AD7740C9CAF6}"/>
    <dgm:cxn modelId="{E94CAAB6-980A-47FB-834E-697B47CE0541}" type="presOf" srcId="{2C161B91-0850-43D7-888E-ED67A870D088}" destId="{98F81CE1-94F9-47F2-A644-EE215B1DE95C}" srcOrd="0" destOrd="1" presId="urn:microsoft.com/office/officeart/2005/8/layout/venn1"/>
    <dgm:cxn modelId="{63E8B7D2-0A12-4AF0-BA4F-0D0B42E9A56D}" srcId="{5F0CA631-F5A3-41C7-A359-C1F99C177048}" destId="{B156A193-6CA9-4D47-84EF-BD708F605394}" srcOrd="5" destOrd="0" parTransId="{7FD294E4-99FB-4E69-8CF2-62FC1075E65B}" sibTransId="{AFA27560-B244-4101-981D-1C049BCE24E9}"/>
    <dgm:cxn modelId="{74FB1BE0-6BC5-4B2F-AD52-9C3E22F7B6AD}" srcId="{5F0CA631-F5A3-41C7-A359-C1F99C177048}" destId="{3EBFC2F5-5C8E-47A6-B684-5A2DF393C2A1}" srcOrd="4" destOrd="0" parTransId="{A45AA26C-54E8-4516-A165-1287A71CFC7D}" sibTransId="{C85CDFC3-A349-4B78-83AE-A32EF96BEF36}"/>
    <dgm:cxn modelId="{1D67C5EA-0893-4668-81D6-C1FCE94968AC}" type="presOf" srcId="{9BBF255B-6948-450C-A191-2355CCC409AC}" destId="{98F81CE1-94F9-47F2-A644-EE215B1DE95C}" srcOrd="0" destOrd="2" presId="urn:microsoft.com/office/officeart/2005/8/layout/venn1"/>
    <dgm:cxn modelId="{7BD65EF6-1041-4C49-9548-F37989088982}" type="presOf" srcId="{B156A193-6CA9-4D47-84EF-BD708F605394}" destId="{EEC1ACD9-5F72-482E-9DFF-EB93B512008D}" srcOrd="0" destOrd="0" presId="urn:microsoft.com/office/officeart/2005/8/layout/venn1"/>
    <dgm:cxn modelId="{608620FC-7918-44B6-893E-1C009920DC8C}" type="presOf" srcId="{2FED98C9-99C3-42A0-AE2D-32D3A5B6A9A0}" destId="{333548F9-397B-479A-A20E-07A892594554}" srcOrd="0" destOrd="0" presId="urn:microsoft.com/office/officeart/2005/8/layout/venn1"/>
    <dgm:cxn modelId="{CDCCECFC-2974-440B-A25B-B6D9736AE4A9}" srcId="{5F0CA631-F5A3-41C7-A359-C1F99C177048}" destId="{410E46B9-67EF-4636-AC94-322462188155}" srcOrd="1" destOrd="0" parTransId="{DF91BF19-F82D-4CD3-9297-368FB16AC197}" sibTransId="{96927D63-A331-4D17-B1DE-3A4766A6FD5A}"/>
    <dgm:cxn modelId="{37A77479-65B8-43ED-96E1-9B252F5F2454}" type="presParOf" srcId="{64EE1246-1AAB-4D71-B4D4-DCCA5A54A72A}" destId="{169A4FD9-C0DE-46A8-8927-5D65C9E87F22}" srcOrd="0" destOrd="0" presId="urn:microsoft.com/office/officeart/2005/8/layout/venn1"/>
    <dgm:cxn modelId="{9DA9C4D9-9520-4689-A548-C36A7AF0F814}" type="presParOf" srcId="{64EE1246-1AAB-4D71-B4D4-DCCA5A54A72A}" destId="{567C7304-BAF4-43F4-804A-3999776CF221}" srcOrd="1" destOrd="0" presId="urn:microsoft.com/office/officeart/2005/8/layout/venn1"/>
    <dgm:cxn modelId="{B69EBE7C-A7AE-4225-9BBD-315C0A13B774}" type="presParOf" srcId="{64EE1246-1AAB-4D71-B4D4-DCCA5A54A72A}" destId="{9843A2A6-2A6A-45FC-85F3-3FD8AABF223B}" srcOrd="2" destOrd="0" presId="urn:microsoft.com/office/officeart/2005/8/layout/venn1"/>
    <dgm:cxn modelId="{10FD8F9A-6F79-4477-A2E2-D461081CB18E}" type="presParOf" srcId="{64EE1246-1AAB-4D71-B4D4-DCCA5A54A72A}" destId="{90D74CE6-571D-4C15-B7A5-FCA20E6BE04A}" srcOrd="3" destOrd="0" presId="urn:microsoft.com/office/officeart/2005/8/layout/venn1"/>
    <dgm:cxn modelId="{A41D50D3-2840-41ED-BDEE-51C9607F8318}" type="presParOf" srcId="{64EE1246-1AAB-4D71-B4D4-DCCA5A54A72A}" destId="{E4E66795-7723-4CA3-9136-E9FBB7C606D6}" srcOrd="4" destOrd="0" presId="urn:microsoft.com/office/officeart/2005/8/layout/venn1"/>
    <dgm:cxn modelId="{5357173F-D9BA-4422-A50C-D8D5B917DD52}" type="presParOf" srcId="{64EE1246-1AAB-4D71-B4D4-DCCA5A54A72A}" destId="{472AEC1D-3492-4986-85C9-111FC2834F75}" srcOrd="5" destOrd="0" presId="urn:microsoft.com/office/officeart/2005/8/layout/venn1"/>
    <dgm:cxn modelId="{624A9A52-73D8-4FA1-B0CE-EBC3D7316CB2}" type="presParOf" srcId="{64EE1246-1AAB-4D71-B4D4-DCCA5A54A72A}" destId="{BF94C57A-98FE-4990-9B72-516661C31E90}" srcOrd="6" destOrd="0" presId="urn:microsoft.com/office/officeart/2005/8/layout/venn1"/>
    <dgm:cxn modelId="{687706A9-11D1-4C2A-9975-F3E5670DBCD9}" type="presParOf" srcId="{64EE1246-1AAB-4D71-B4D4-DCCA5A54A72A}" destId="{333548F9-397B-479A-A20E-07A892594554}" srcOrd="7" destOrd="0" presId="urn:microsoft.com/office/officeart/2005/8/layout/venn1"/>
    <dgm:cxn modelId="{63DE2C45-254E-4DA0-9E77-1CAA305FAD95}" type="presParOf" srcId="{64EE1246-1AAB-4D71-B4D4-DCCA5A54A72A}" destId="{671198BE-CA2F-4E76-B5D3-063B888CA7D7}" srcOrd="8" destOrd="0" presId="urn:microsoft.com/office/officeart/2005/8/layout/venn1"/>
    <dgm:cxn modelId="{EBCD6848-3C07-43D5-A805-79B9179F6AA9}" type="presParOf" srcId="{64EE1246-1AAB-4D71-B4D4-DCCA5A54A72A}" destId="{98F81CE1-94F9-47F2-A644-EE215B1DE95C}" srcOrd="9" destOrd="0" presId="urn:microsoft.com/office/officeart/2005/8/layout/venn1"/>
    <dgm:cxn modelId="{7F6E82AF-C052-4D5F-8E8B-95406E40A427}" type="presParOf" srcId="{64EE1246-1AAB-4D71-B4D4-DCCA5A54A72A}" destId="{EDE65282-89FE-45BD-9357-7EF718156397}" srcOrd="10" destOrd="0" presId="urn:microsoft.com/office/officeart/2005/8/layout/venn1"/>
    <dgm:cxn modelId="{4F8A6DC3-5897-46A5-8944-30C74F03F7B0}" type="presParOf" srcId="{64EE1246-1AAB-4D71-B4D4-DCCA5A54A72A}" destId="{EEC1ACD9-5F72-482E-9DFF-EB93B512008D}" srcOrd="11" destOrd="0" presId="urn:microsoft.com/office/officeart/2005/8/layout/venn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6A41E3-ED65-40E1-A716-AD308E122E99}">
      <dsp:nvSpPr>
        <dsp:cNvPr id="0" name=""/>
        <dsp:cNvSpPr/>
      </dsp:nvSpPr>
      <dsp:spPr>
        <a:xfrm>
          <a:off x="938296" y="1450553"/>
          <a:ext cx="948598" cy="948755"/>
        </a:xfrm>
        <a:prstGeom prst="ellips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7A69212-4DCB-4B0D-9A33-D345B7CCF8D7}">
      <dsp:nvSpPr>
        <dsp:cNvPr id="0" name=""/>
        <dsp:cNvSpPr/>
      </dsp:nvSpPr>
      <dsp:spPr>
        <a:xfrm>
          <a:off x="1543354" y="751878"/>
          <a:ext cx="281726" cy="281545"/>
        </a:xfrm>
        <a:prstGeom prst="donut">
          <a:avLst>
            <a:gd name="adj" fmla="val 7460"/>
          </a:avLst>
        </a:prstGeom>
        <a:solidFill>
          <a:schemeClr val="accent2">
            <a:hueOff val="595420"/>
            <a:satOff val="-4389"/>
            <a:lumOff val="-824"/>
            <a:alphaOff val="0"/>
          </a:schemeClr>
        </a:solidFill>
        <a:ln w="25400" cap="flat" cmpd="sng" algn="ctr">
          <a:solidFill>
            <a:schemeClr val="accent2">
              <a:hueOff val="595420"/>
              <a:satOff val="-4389"/>
              <a:lumOff val="-824"/>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A3EB8B6-4527-49B9-AA21-2A3B77638203}">
      <dsp:nvSpPr>
        <dsp:cNvPr id="0" name=""/>
        <dsp:cNvSpPr/>
      </dsp:nvSpPr>
      <dsp:spPr>
        <a:xfrm>
          <a:off x="974750" y="1486961"/>
          <a:ext cx="876086" cy="875938"/>
        </a:xfrm>
        <a:prstGeom prst="ellipse">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t="-31000" b="-31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6AD4B20-7C58-4DCB-9AFF-03028931D927}">
      <dsp:nvSpPr>
        <dsp:cNvPr id="0" name=""/>
        <dsp:cNvSpPr/>
      </dsp:nvSpPr>
      <dsp:spPr>
        <a:xfrm>
          <a:off x="1955840" y="1629793"/>
          <a:ext cx="496488" cy="496370"/>
        </a:xfrm>
        <a:prstGeom prst="ellipse">
          <a:avLst/>
        </a:prstGeom>
        <a:solidFill>
          <a:schemeClr val="accent2">
            <a:hueOff val="1190841"/>
            <a:satOff val="-8778"/>
            <a:lumOff val="-1647"/>
            <a:alphaOff val="0"/>
          </a:schemeClr>
        </a:solidFill>
        <a:ln w="25400" cap="flat" cmpd="sng" algn="ctr">
          <a:solidFill>
            <a:schemeClr val="accent2">
              <a:hueOff val="1190841"/>
              <a:satOff val="-8778"/>
              <a:lumOff val="-1647"/>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791F036-6831-471C-BF52-69F36209BBF2}">
      <dsp:nvSpPr>
        <dsp:cNvPr id="0" name=""/>
        <dsp:cNvSpPr/>
      </dsp:nvSpPr>
      <dsp:spPr>
        <a:xfrm>
          <a:off x="1985162" y="1659118"/>
          <a:ext cx="437845" cy="437887"/>
        </a:xfrm>
        <a:prstGeom prst="ellipse">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l="-1000" r="-1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BE16EB1-1EA7-4A34-92EB-F726A3872123}">
      <dsp:nvSpPr>
        <dsp:cNvPr id="0" name=""/>
        <dsp:cNvSpPr/>
      </dsp:nvSpPr>
      <dsp:spPr>
        <a:xfrm>
          <a:off x="1761683" y="929141"/>
          <a:ext cx="636361" cy="636567"/>
        </a:xfrm>
        <a:prstGeom prst="ellipse">
          <a:avLst/>
        </a:prstGeom>
        <a:solidFill>
          <a:schemeClr val="accent2">
            <a:hueOff val="1786261"/>
            <a:satOff val="-13167"/>
            <a:lumOff val="-2471"/>
            <a:alphaOff val="0"/>
          </a:schemeClr>
        </a:solidFill>
        <a:ln w="25400" cap="flat" cmpd="sng" algn="ctr">
          <a:solidFill>
            <a:schemeClr val="accent2">
              <a:hueOff val="1786261"/>
              <a:satOff val="-13167"/>
              <a:lumOff val="-2471"/>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ADCD49C-4F1E-401A-9E01-705AB34EDF0F}">
      <dsp:nvSpPr>
        <dsp:cNvPr id="0" name=""/>
        <dsp:cNvSpPr/>
      </dsp:nvSpPr>
      <dsp:spPr>
        <a:xfrm>
          <a:off x="2293833" y="772800"/>
          <a:ext cx="208422" cy="208564"/>
        </a:xfrm>
        <a:prstGeom prst="donut">
          <a:avLst>
            <a:gd name="adj" fmla="val 7460"/>
          </a:avLst>
        </a:prstGeom>
        <a:solidFill>
          <a:schemeClr val="accent2">
            <a:hueOff val="2381682"/>
            <a:satOff val="-17556"/>
            <a:lumOff val="-3294"/>
            <a:alphaOff val="0"/>
          </a:schemeClr>
        </a:solidFill>
        <a:ln w="25400" cap="flat" cmpd="sng" algn="ctr">
          <a:solidFill>
            <a:schemeClr val="accent2">
              <a:hueOff val="2381682"/>
              <a:satOff val="-17556"/>
              <a:lumOff val="-3294"/>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66BCF26-7404-4B73-9204-86078EAA4C12}">
      <dsp:nvSpPr>
        <dsp:cNvPr id="0" name=""/>
        <dsp:cNvSpPr/>
      </dsp:nvSpPr>
      <dsp:spPr>
        <a:xfrm>
          <a:off x="2502651" y="2128306"/>
          <a:ext cx="156514" cy="156341"/>
        </a:xfrm>
        <a:prstGeom prst="donut">
          <a:avLst>
            <a:gd name="adj" fmla="val 7460"/>
          </a:avLst>
        </a:prstGeom>
        <a:solidFill>
          <a:schemeClr val="accent2">
            <a:hueOff val="2977102"/>
            <a:satOff val="-21945"/>
            <a:lumOff val="-4118"/>
            <a:alphaOff val="0"/>
          </a:schemeClr>
        </a:solidFill>
        <a:ln w="25400" cap="flat" cmpd="sng" algn="ctr">
          <a:solidFill>
            <a:schemeClr val="accent2">
              <a:hueOff val="2977102"/>
              <a:satOff val="-21945"/>
              <a:lumOff val="-4118"/>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90D0B3F-6681-4F23-94A4-4E8EB0EA2D2E}">
      <dsp:nvSpPr>
        <dsp:cNvPr id="0" name=""/>
        <dsp:cNvSpPr/>
      </dsp:nvSpPr>
      <dsp:spPr>
        <a:xfrm>
          <a:off x="1795363" y="962749"/>
          <a:ext cx="569396" cy="569352"/>
        </a:xfrm>
        <a:prstGeom prst="ellipse">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l="-1000" r="-1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FF0BCEA-440C-4809-B49B-9249A7F2AF2C}">
      <dsp:nvSpPr>
        <dsp:cNvPr id="0" name=""/>
        <dsp:cNvSpPr/>
      </dsp:nvSpPr>
      <dsp:spPr>
        <a:xfrm>
          <a:off x="0" y="962749"/>
          <a:ext cx="1407840" cy="4571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130" tIns="24130" rIns="24130" bIns="2413" numCol="1" spcCol="1270" anchor="b" anchorCtr="0">
          <a:noAutofit/>
        </a:bodyPr>
        <a:lstStyle/>
        <a:p>
          <a:pPr marL="0" lvl="0" indent="0" algn="r" defTabSz="844550">
            <a:lnSpc>
              <a:spcPct val="90000"/>
            </a:lnSpc>
            <a:spcBef>
              <a:spcPct val="0"/>
            </a:spcBef>
            <a:spcAft>
              <a:spcPct val="35000"/>
            </a:spcAft>
            <a:buNone/>
          </a:pPr>
          <a:r>
            <a:rPr lang="en-US" sz="1900" kern="1200" dirty="0"/>
            <a:t>Apartments</a:t>
          </a:r>
        </a:p>
      </dsp:txBody>
      <dsp:txXfrm>
        <a:off x="0" y="962749"/>
        <a:ext cx="1407840" cy="457161"/>
      </dsp:txXfrm>
    </dsp:sp>
    <dsp:sp modelId="{E75530FD-3C5E-4855-9D0D-7AAC85E510C1}">
      <dsp:nvSpPr>
        <dsp:cNvPr id="0" name=""/>
        <dsp:cNvSpPr/>
      </dsp:nvSpPr>
      <dsp:spPr>
        <a:xfrm>
          <a:off x="2554559" y="1659118"/>
          <a:ext cx="1407840" cy="4378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130" tIns="24130" rIns="24130" bIns="24130" numCol="1" spcCol="1270" anchor="ctr" anchorCtr="0">
          <a:noAutofit/>
        </a:bodyPr>
        <a:lstStyle/>
        <a:p>
          <a:pPr marL="0" lvl="0" indent="0" algn="l" defTabSz="844550">
            <a:lnSpc>
              <a:spcPct val="90000"/>
            </a:lnSpc>
            <a:spcBef>
              <a:spcPct val="0"/>
            </a:spcBef>
            <a:spcAft>
              <a:spcPct val="35000"/>
            </a:spcAft>
            <a:buNone/>
          </a:pPr>
          <a:r>
            <a:rPr lang="en-US" sz="1900" kern="1200" dirty="0"/>
            <a:t>Dorms</a:t>
          </a:r>
        </a:p>
      </dsp:txBody>
      <dsp:txXfrm>
        <a:off x="2554559" y="1659118"/>
        <a:ext cx="1407840" cy="437887"/>
      </dsp:txXfrm>
    </dsp:sp>
    <dsp:sp modelId="{6C6DE1FD-8A42-44FE-B92B-C2159598F0DB}">
      <dsp:nvSpPr>
        <dsp:cNvPr id="0" name=""/>
        <dsp:cNvSpPr/>
      </dsp:nvSpPr>
      <dsp:spPr>
        <a:xfrm>
          <a:off x="2502651" y="962749"/>
          <a:ext cx="1407840" cy="5693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130" tIns="24130" rIns="24130" bIns="24130" numCol="1" spcCol="1270" anchor="ctr" anchorCtr="0">
          <a:noAutofit/>
        </a:bodyPr>
        <a:lstStyle/>
        <a:p>
          <a:pPr marL="0" lvl="0" indent="0" algn="l" defTabSz="844550">
            <a:lnSpc>
              <a:spcPct val="90000"/>
            </a:lnSpc>
            <a:spcBef>
              <a:spcPct val="0"/>
            </a:spcBef>
            <a:spcAft>
              <a:spcPct val="35000"/>
            </a:spcAft>
            <a:buNone/>
          </a:pPr>
          <a:r>
            <a:rPr lang="en-US" sz="1900" kern="1200" dirty="0"/>
            <a:t>Hotels (SRO)</a:t>
          </a:r>
        </a:p>
      </dsp:txBody>
      <dsp:txXfrm>
        <a:off x="2502651" y="962749"/>
        <a:ext cx="1407840" cy="5693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D4BD5D-CFFA-4508-B2A2-CA0CE56573AD}">
      <dsp:nvSpPr>
        <dsp:cNvPr id="0" name=""/>
        <dsp:cNvSpPr/>
      </dsp:nvSpPr>
      <dsp:spPr>
        <a:xfrm rot="2561659">
          <a:off x="1431003" y="2802243"/>
          <a:ext cx="559435" cy="66445"/>
        </a:xfrm>
        <a:custGeom>
          <a:avLst/>
          <a:gdLst/>
          <a:ahLst/>
          <a:cxnLst/>
          <a:rect l="0" t="0" r="0" b="0"/>
          <a:pathLst>
            <a:path>
              <a:moveTo>
                <a:pt x="0" y="33222"/>
              </a:moveTo>
              <a:lnTo>
                <a:pt x="559435" y="33222"/>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198AB11-A319-439B-9F40-024857F2CDD3}">
      <dsp:nvSpPr>
        <dsp:cNvPr id="0" name=""/>
        <dsp:cNvSpPr/>
      </dsp:nvSpPr>
      <dsp:spPr>
        <a:xfrm>
          <a:off x="1505133" y="2040817"/>
          <a:ext cx="714275" cy="66445"/>
        </a:xfrm>
        <a:custGeom>
          <a:avLst/>
          <a:gdLst/>
          <a:ahLst/>
          <a:cxnLst/>
          <a:rect l="0" t="0" r="0" b="0"/>
          <a:pathLst>
            <a:path>
              <a:moveTo>
                <a:pt x="0" y="33222"/>
              </a:moveTo>
              <a:lnTo>
                <a:pt x="714275" y="33222"/>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93A442D-F5C7-4395-A2A9-36155E75514E}">
      <dsp:nvSpPr>
        <dsp:cNvPr id="0" name=""/>
        <dsp:cNvSpPr/>
      </dsp:nvSpPr>
      <dsp:spPr>
        <a:xfrm rot="19105508">
          <a:off x="1423008" y="1274747"/>
          <a:ext cx="652014" cy="66445"/>
        </a:xfrm>
        <a:custGeom>
          <a:avLst/>
          <a:gdLst/>
          <a:ahLst/>
          <a:cxnLst/>
          <a:rect l="0" t="0" r="0" b="0"/>
          <a:pathLst>
            <a:path>
              <a:moveTo>
                <a:pt x="0" y="33222"/>
              </a:moveTo>
              <a:lnTo>
                <a:pt x="652014" y="33222"/>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9469283-B1A7-4B82-95F9-CF07E2169775}">
      <dsp:nvSpPr>
        <dsp:cNvPr id="0" name=""/>
        <dsp:cNvSpPr/>
      </dsp:nvSpPr>
      <dsp:spPr>
        <a:xfrm>
          <a:off x="12019" y="1206513"/>
          <a:ext cx="1770644" cy="1770644"/>
        </a:xfrm>
        <a:prstGeom prst="ellipse">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AB387C4-FE21-4BB5-809F-F15CB113464D}">
      <dsp:nvSpPr>
        <dsp:cNvPr id="0" name=""/>
        <dsp:cNvSpPr/>
      </dsp:nvSpPr>
      <dsp:spPr>
        <a:xfrm>
          <a:off x="1868048" y="267136"/>
          <a:ext cx="991220" cy="991220"/>
        </a:xfrm>
        <a:prstGeom prst="ellipse">
          <a:avLst/>
        </a:prstGeom>
        <a:solidFill>
          <a:schemeClr val="accent2">
            <a:hueOff val="992367"/>
            <a:satOff val="-7315"/>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a:t>HP HVAC</a:t>
          </a:r>
        </a:p>
      </dsp:txBody>
      <dsp:txXfrm>
        <a:off x="2013209" y="412297"/>
        <a:ext cx="700898" cy="700898"/>
      </dsp:txXfrm>
    </dsp:sp>
    <dsp:sp modelId="{A053A099-107F-49D0-B341-9F60DF0B027B}">
      <dsp:nvSpPr>
        <dsp:cNvPr id="0" name=""/>
        <dsp:cNvSpPr/>
      </dsp:nvSpPr>
      <dsp:spPr>
        <a:xfrm>
          <a:off x="2219408" y="1578430"/>
          <a:ext cx="991220" cy="991220"/>
        </a:xfrm>
        <a:prstGeom prst="ellipse">
          <a:avLst/>
        </a:prstGeom>
        <a:solidFill>
          <a:schemeClr val="accent2">
            <a:hueOff val="1984735"/>
            <a:satOff val="-1463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a:t>HP DHW</a:t>
          </a:r>
        </a:p>
      </dsp:txBody>
      <dsp:txXfrm>
        <a:off x="2364569" y="1723591"/>
        <a:ext cx="700898" cy="700898"/>
      </dsp:txXfrm>
    </dsp:sp>
    <dsp:sp modelId="{02654333-240E-4B07-8190-6EA18BFF141C}">
      <dsp:nvSpPr>
        <dsp:cNvPr id="0" name=""/>
        <dsp:cNvSpPr/>
      </dsp:nvSpPr>
      <dsp:spPr>
        <a:xfrm>
          <a:off x="1775532" y="2854140"/>
          <a:ext cx="1062386" cy="1062386"/>
        </a:xfrm>
        <a:prstGeom prst="ellipse">
          <a:avLst/>
        </a:prstGeom>
        <a:solidFill>
          <a:schemeClr val="accent2">
            <a:hueOff val="2977102"/>
            <a:satOff val="-21945"/>
            <a:lumOff val="-411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a:t>Induction Cooking </a:t>
          </a:r>
        </a:p>
      </dsp:txBody>
      <dsp:txXfrm>
        <a:off x="1931115" y="3009723"/>
        <a:ext cx="751220" cy="75122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A70B54-E907-4893-83A9-F52D2CD3C04C}">
      <dsp:nvSpPr>
        <dsp:cNvPr id="0" name=""/>
        <dsp:cNvSpPr/>
      </dsp:nvSpPr>
      <dsp:spPr>
        <a:xfrm>
          <a:off x="1738" y="0"/>
          <a:ext cx="1821960" cy="2423324"/>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t>Electric Panel Upgrades</a:t>
          </a:r>
        </a:p>
      </dsp:txBody>
      <dsp:txXfrm>
        <a:off x="1738" y="969329"/>
        <a:ext cx="1821960" cy="969329"/>
      </dsp:txXfrm>
    </dsp:sp>
    <dsp:sp modelId="{A7A71D5F-D702-4087-AD36-94C70A9D5C04}">
      <dsp:nvSpPr>
        <dsp:cNvPr id="0" name=""/>
        <dsp:cNvSpPr/>
      </dsp:nvSpPr>
      <dsp:spPr>
        <a:xfrm>
          <a:off x="509235" y="145399"/>
          <a:ext cx="806966" cy="806966"/>
        </a:xfrm>
        <a:prstGeom prst="ellipse">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71FAA4E-E091-4304-A2B8-B9D1F3D7F2A0}">
      <dsp:nvSpPr>
        <dsp:cNvPr id="0" name=""/>
        <dsp:cNvSpPr/>
      </dsp:nvSpPr>
      <dsp:spPr>
        <a:xfrm>
          <a:off x="1905687" y="0"/>
          <a:ext cx="1821960" cy="2423324"/>
        </a:xfrm>
        <a:prstGeom prst="roundRect">
          <a:avLst>
            <a:gd name="adj" fmla="val 10000"/>
          </a:avLst>
        </a:prstGeom>
        <a:solidFill>
          <a:schemeClr val="accent2">
            <a:hueOff val="992367"/>
            <a:satOff val="-7315"/>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t>Engineering and Permit Support</a:t>
          </a:r>
        </a:p>
      </dsp:txBody>
      <dsp:txXfrm>
        <a:off x="1905687" y="969329"/>
        <a:ext cx="1821960" cy="969329"/>
      </dsp:txXfrm>
    </dsp:sp>
    <dsp:sp modelId="{731E2BCC-F5A7-42BC-818C-31EABF005391}">
      <dsp:nvSpPr>
        <dsp:cNvPr id="0" name=""/>
        <dsp:cNvSpPr/>
      </dsp:nvSpPr>
      <dsp:spPr>
        <a:xfrm>
          <a:off x="2385854" y="145399"/>
          <a:ext cx="806966" cy="806966"/>
        </a:xfrm>
        <a:prstGeom prst="ellipse">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6E1EC12-9B1B-4550-B99E-CB9AA97AD541}">
      <dsp:nvSpPr>
        <dsp:cNvPr id="0" name=""/>
        <dsp:cNvSpPr/>
      </dsp:nvSpPr>
      <dsp:spPr>
        <a:xfrm>
          <a:off x="3754977" y="0"/>
          <a:ext cx="1821960" cy="2423324"/>
        </a:xfrm>
        <a:prstGeom prst="roundRect">
          <a:avLst>
            <a:gd name="adj" fmla="val 10000"/>
          </a:avLst>
        </a:prstGeom>
        <a:solidFill>
          <a:schemeClr val="accent2">
            <a:hueOff val="1984735"/>
            <a:satOff val="-1463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t>EVSE</a:t>
          </a:r>
        </a:p>
      </dsp:txBody>
      <dsp:txXfrm>
        <a:off x="3754977" y="969329"/>
        <a:ext cx="1821960" cy="969329"/>
      </dsp:txXfrm>
    </dsp:sp>
    <dsp:sp modelId="{0E3D4294-D82A-4A56-8AAE-200404B8D6E9}">
      <dsp:nvSpPr>
        <dsp:cNvPr id="0" name=""/>
        <dsp:cNvSpPr/>
      </dsp:nvSpPr>
      <dsp:spPr>
        <a:xfrm>
          <a:off x="4262474" y="145399"/>
          <a:ext cx="806966" cy="806966"/>
        </a:xfrm>
        <a:prstGeom prst="ellipse">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F40AA0C-83A9-499F-9877-437552EC1153}">
      <dsp:nvSpPr>
        <dsp:cNvPr id="0" name=""/>
        <dsp:cNvSpPr/>
      </dsp:nvSpPr>
      <dsp:spPr>
        <a:xfrm>
          <a:off x="5631597" y="0"/>
          <a:ext cx="1821960" cy="2423324"/>
        </a:xfrm>
        <a:prstGeom prst="roundRect">
          <a:avLst>
            <a:gd name="adj" fmla="val 10000"/>
          </a:avLst>
        </a:prstGeom>
        <a:solidFill>
          <a:schemeClr val="accent2">
            <a:hueOff val="2977102"/>
            <a:satOff val="-21945"/>
            <a:lumOff val="-411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t>Low Income </a:t>
          </a:r>
        </a:p>
      </dsp:txBody>
      <dsp:txXfrm>
        <a:off x="5631597" y="969329"/>
        <a:ext cx="1821960" cy="969329"/>
      </dsp:txXfrm>
    </dsp:sp>
    <dsp:sp modelId="{C8F11195-9202-4784-972C-F0BE59281482}">
      <dsp:nvSpPr>
        <dsp:cNvPr id="0" name=""/>
        <dsp:cNvSpPr/>
      </dsp:nvSpPr>
      <dsp:spPr>
        <a:xfrm>
          <a:off x="6139093" y="145399"/>
          <a:ext cx="806966" cy="806966"/>
        </a:xfrm>
        <a:prstGeom prst="ellipse">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E952F65-2CF1-49E0-AA1D-144C288F74CC}">
      <dsp:nvSpPr>
        <dsp:cNvPr id="0" name=""/>
        <dsp:cNvSpPr/>
      </dsp:nvSpPr>
      <dsp:spPr>
        <a:xfrm>
          <a:off x="96698" y="1755263"/>
          <a:ext cx="7183708" cy="559511"/>
        </a:xfrm>
        <a:prstGeom prst="leftRightArrow">
          <a:avLst/>
        </a:prstGeom>
        <a:solidFill>
          <a:schemeClr val="accent2">
            <a:tint val="4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AFC11C-2108-471C-851F-9BAE4C7B9D2D}">
      <dsp:nvSpPr>
        <dsp:cNvPr id="0" name=""/>
        <dsp:cNvSpPr/>
      </dsp:nvSpPr>
      <dsp:spPr>
        <a:xfrm>
          <a:off x="712216" y="204827"/>
          <a:ext cx="2646997" cy="2646997"/>
        </a:xfrm>
        <a:prstGeom prst="pie">
          <a:avLst>
            <a:gd name="adj1" fmla="val 16200000"/>
            <a:gd name="adj2" fmla="val 180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5880" tIns="55880" rIns="55880" bIns="55880" numCol="1" spcCol="1270" anchor="ctr" anchorCtr="0">
          <a:noAutofit/>
        </a:bodyPr>
        <a:lstStyle/>
        <a:p>
          <a:pPr marL="0" lvl="0" indent="0" algn="ctr" defTabSz="1955800">
            <a:lnSpc>
              <a:spcPct val="90000"/>
            </a:lnSpc>
            <a:spcBef>
              <a:spcPct val="0"/>
            </a:spcBef>
            <a:spcAft>
              <a:spcPct val="35000"/>
            </a:spcAft>
            <a:buNone/>
          </a:pPr>
          <a:r>
            <a:rPr lang="en-US" sz="4400" kern="1200" dirty="0"/>
            <a:t>     </a:t>
          </a:r>
        </a:p>
      </dsp:txBody>
      <dsp:txXfrm>
        <a:off x="2107247" y="765738"/>
        <a:ext cx="945356" cy="787796"/>
      </dsp:txXfrm>
    </dsp:sp>
    <dsp:sp modelId="{F148E90A-4441-4B8D-9851-693D46316EC1}">
      <dsp:nvSpPr>
        <dsp:cNvPr id="0" name=""/>
        <dsp:cNvSpPr/>
      </dsp:nvSpPr>
      <dsp:spPr>
        <a:xfrm>
          <a:off x="657701" y="299362"/>
          <a:ext cx="2646997" cy="2646997"/>
        </a:xfrm>
        <a:prstGeom prst="pie">
          <a:avLst>
            <a:gd name="adj1" fmla="val 1800000"/>
            <a:gd name="adj2" fmla="val 9000000"/>
          </a:avLst>
        </a:prstGeom>
        <a:solidFill>
          <a:schemeClr val="accent2">
            <a:hueOff val="1488551"/>
            <a:satOff val="-10972"/>
            <a:lumOff val="-205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5880" tIns="55880" rIns="55880" bIns="55880" numCol="1" spcCol="1270" anchor="ctr" anchorCtr="0">
          <a:noAutofit/>
        </a:bodyPr>
        <a:lstStyle/>
        <a:p>
          <a:pPr marL="0" lvl="0" indent="0" algn="ctr" defTabSz="1955800">
            <a:lnSpc>
              <a:spcPct val="90000"/>
            </a:lnSpc>
            <a:spcBef>
              <a:spcPct val="0"/>
            </a:spcBef>
            <a:spcAft>
              <a:spcPct val="35000"/>
            </a:spcAft>
            <a:buNone/>
          </a:pPr>
          <a:r>
            <a:rPr lang="en-US" sz="4400" kern="1200" dirty="0"/>
            <a:t>    </a:t>
          </a:r>
        </a:p>
      </dsp:txBody>
      <dsp:txXfrm>
        <a:off x="1287938" y="2016759"/>
        <a:ext cx="1418034" cy="693261"/>
      </dsp:txXfrm>
    </dsp:sp>
    <dsp:sp modelId="{85CA5193-045A-46C9-9C14-ADC0B371F0A5}">
      <dsp:nvSpPr>
        <dsp:cNvPr id="0" name=""/>
        <dsp:cNvSpPr/>
      </dsp:nvSpPr>
      <dsp:spPr>
        <a:xfrm>
          <a:off x="603185" y="204827"/>
          <a:ext cx="2646997" cy="2646997"/>
        </a:xfrm>
        <a:prstGeom prst="pie">
          <a:avLst>
            <a:gd name="adj1" fmla="val 9000000"/>
            <a:gd name="adj2" fmla="val 16200000"/>
          </a:avLst>
        </a:prstGeom>
        <a:solidFill>
          <a:schemeClr val="accent2">
            <a:hueOff val="2977102"/>
            <a:satOff val="-21945"/>
            <a:lumOff val="-411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5880" tIns="55880" rIns="55880" bIns="55880" numCol="1" spcCol="1270" anchor="ctr" anchorCtr="0">
          <a:noAutofit/>
        </a:bodyPr>
        <a:lstStyle/>
        <a:p>
          <a:pPr marL="0" lvl="0" indent="0" algn="ctr" defTabSz="1955800">
            <a:lnSpc>
              <a:spcPct val="90000"/>
            </a:lnSpc>
            <a:spcBef>
              <a:spcPct val="0"/>
            </a:spcBef>
            <a:spcAft>
              <a:spcPct val="35000"/>
            </a:spcAft>
            <a:buNone/>
          </a:pPr>
          <a:endParaRPr lang="en-US" sz="4400" kern="1200"/>
        </a:p>
      </dsp:txBody>
      <dsp:txXfrm>
        <a:off x="909796" y="765738"/>
        <a:ext cx="945356" cy="787796"/>
      </dsp:txXfrm>
    </dsp:sp>
    <dsp:sp modelId="{7171D832-2512-4715-89B8-74BB38E8292C}">
      <dsp:nvSpPr>
        <dsp:cNvPr id="0" name=""/>
        <dsp:cNvSpPr/>
      </dsp:nvSpPr>
      <dsp:spPr>
        <a:xfrm>
          <a:off x="548573" y="40965"/>
          <a:ext cx="2974720" cy="2974720"/>
        </a:xfrm>
        <a:prstGeom prst="circularArrow">
          <a:avLst>
            <a:gd name="adj1" fmla="val 5085"/>
            <a:gd name="adj2" fmla="val 327528"/>
            <a:gd name="adj3" fmla="val 1472472"/>
            <a:gd name="adj4" fmla="val 16199432"/>
            <a:gd name="adj5" fmla="val 5932"/>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55A54FF-B4A1-4C5C-8BF9-21B83CE7BFF9}">
      <dsp:nvSpPr>
        <dsp:cNvPr id="0" name=""/>
        <dsp:cNvSpPr/>
      </dsp:nvSpPr>
      <dsp:spPr>
        <a:xfrm>
          <a:off x="493839" y="135333"/>
          <a:ext cx="2974720" cy="2974720"/>
        </a:xfrm>
        <a:prstGeom prst="circularArrow">
          <a:avLst>
            <a:gd name="adj1" fmla="val 5085"/>
            <a:gd name="adj2" fmla="val 327528"/>
            <a:gd name="adj3" fmla="val 8671970"/>
            <a:gd name="adj4" fmla="val 1800502"/>
            <a:gd name="adj5" fmla="val 5932"/>
          </a:avLst>
        </a:prstGeom>
        <a:solidFill>
          <a:schemeClr val="accent2">
            <a:hueOff val="1488551"/>
            <a:satOff val="-10972"/>
            <a:lumOff val="-2059"/>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0581023-F292-486D-82B7-6FE814569E07}">
      <dsp:nvSpPr>
        <dsp:cNvPr id="0" name=""/>
        <dsp:cNvSpPr/>
      </dsp:nvSpPr>
      <dsp:spPr>
        <a:xfrm>
          <a:off x="439105" y="40965"/>
          <a:ext cx="2974720" cy="2974720"/>
        </a:xfrm>
        <a:prstGeom prst="circularArrow">
          <a:avLst>
            <a:gd name="adj1" fmla="val 5085"/>
            <a:gd name="adj2" fmla="val 327528"/>
            <a:gd name="adj3" fmla="val 15873039"/>
            <a:gd name="adj4" fmla="val 9000000"/>
            <a:gd name="adj5" fmla="val 5932"/>
          </a:avLst>
        </a:prstGeom>
        <a:solidFill>
          <a:schemeClr val="accent2">
            <a:hueOff val="2977102"/>
            <a:satOff val="-21945"/>
            <a:lumOff val="-4118"/>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9BF5FD-83F2-4855-87D5-66DFD52A8B33}">
      <dsp:nvSpPr>
        <dsp:cNvPr id="0" name=""/>
        <dsp:cNvSpPr/>
      </dsp:nvSpPr>
      <dsp:spPr>
        <a:xfrm>
          <a:off x="327555" y="694"/>
          <a:ext cx="1574899" cy="944939"/>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Air</a:t>
          </a:r>
          <a:r>
            <a:rPr lang="en-US" sz="1400" kern="1200" baseline="0" dirty="0"/>
            <a:t> Source Heat Pumps </a:t>
          </a:r>
        </a:p>
        <a:p>
          <a:pPr marL="0" lvl="0" indent="0" algn="ctr" defTabSz="622300">
            <a:lnSpc>
              <a:spcPct val="90000"/>
            </a:lnSpc>
            <a:spcBef>
              <a:spcPct val="0"/>
            </a:spcBef>
            <a:spcAft>
              <a:spcPct val="35000"/>
            </a:spcAft>
            <a:buNone/>
          </a:pPr>
          <a:r>
            <a:rPr lang="en-US" sz="1400" kern="1200" baseline="0" dirty="0"/>
            <a:t>$600-$1,100/apt</a:t>
          </a:r>
          <a:endParaRPr lang="en-US" sz="1400" kern="1200" dirty="0"/>
        </a:p>
      </dsp:txBody>
      <dsp:txXfrm>
        <a:off x="327555" y="694"/>
        <a:ext cx="1574899" cy="944939"/>
      </dsp:txXfrm>
    </dsp:sp>
    <dsp:sp modelId="{098DD6A1-B311-42B3-8117-DFF521F69D4D}">
      <dsp:nvSpPr>
        <dsp:cNvPr id="0" name=""/>
        <dsp:cNvSpPr/>
      </dsp:nvSpPr>
      <dsp:spPr>
        <a:xfrm>
          <a:off x="2059944" y="694"/>
          <a:ext cx="1574899" cy="944939"/>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Residential Storage Water Heater (unitized) </a:t>
          </a:r>
        </a:p>
        <a:p>
          <a:pPr marL="0" lvl="0" indent="0" algn="ctr" defTabSz="622300">
            <a:lnSpc>
              <a:spcPct val="90000"/>
            </a:lnSpc>
            <a:spcBef>
              <a:spcPct val="0"/>
            </a:spcBef>
            <a:spcAft>
              <a:spcPct val="35000"/>
            </a:spcAft>
            <a:buNone/>
          </a:pPr>
          <a:r>
            <a:rPr lang="en-US" sz="1400" kern="1200" dirty="0"/>
            <a:t>$1500/apt</a:t>
          </a:r>
        </a:p>
      </dsp:txBody>
      <dsp:txXfrm>
        <a:off x="2059944" y="694"/>
        <a:ext cx="1574899" cy="944939"/>
      </dsp:txXfrm>
    </dsp:sp>
    <dsp:sp modelId="{0088D464-4A0F-4B07-9291-0356A88B1FF9}">
      <dsp:nvSpPr>
        <dsp:cNvPr id="0" name=""/>
        <dsp:cNvSpPr/>
      </dsp:nvSpPr>
      <dsp:spPr>
        <a:xfrm>
          <a:off x="1234146" y="2103493"/>
          <a:ext cx="1574899" cy="944939"/>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Induction Cooktops</a:t>
          </a:r>
        </a:p>
        <a:p>
          <a:pPr marL="0" lvl="0" indent="0" algn="ctr" defTabSz="622300">
            <a:lnSpc>
              <a:spcPct val="90000"/>
            </a:lnSpc>
            <a:spcBef>
              <a:spcPct val="0"/>
            </a:spcBef>
            <a:spcAft>
              <a:spcPct val="35000"/>
            </a:spcAft>
            <a:buNone/>
          </a:pPr>
          <a:r>
            <a:rPr lang="en-US" sz="1400" kern="1200" dirty="0"/>
            <a:t>$200/apt</a:t>
          </a:r>
        </a:p>
      </dsp:txBody>
      <dsp:txXfrm>
        <a:off x="1234146" y="2103493"/>
        <a:ext cx="1574899" cy="944939"/>
      </dsp:txXfrm>
    </dsp:sp>
    <dsp:sp modelId="{56FBDE6F-48F5-47A3-9CF0-6D4153F24DE8}">
      <dsp:nvSpPr>
        <dsp:cNvPr id="0" name=""/>
        <dsp:cNvSpPr/>
      </dsp:nvSpPr>
      <dsp:spPr>
        <a:xfrm>
          <a:off x="371810" y="1087494"/>
          <a:ext cx="1574899" cy="944939"/>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Electric Panel upgrades $500/panel</a:t>
          </a:r>
        </a:p>
      </dsp:txBody>
      <dsp:txXfrm>
        <a:off x="371810" y="1087494"/>
        <a:ext cx="1574899" cy="944939"/>
      </dsp:txXfrm>
    </dsp:sp>
    <dsp:sp modelId="{790F8564-D3EE-488E-805D-9E2A165AEA09}">
      <dsp:nvSpPr>
        <dsp:cNvPr id="0" name=""/>
        <dsp:cNvSpPr/>
      </dsp:nvSpPr>
      <dsp:spPr>
        <a:xfrm>
          <a:off x="2120783" y="1111398"/>
          <a:ext cx="1574899" cy="944939"/>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Split System(or central plant) serving multiple units $1500/apt</a:t>
          </a:r>
        </a:p>
      </dsp:txBody>
      <dsp:txXfrm>
        <a:off x="2120783" y="1111398"/>
        <a:ext cx="1574899" cy="94493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9A4FD9-C0DE-46A8-8927-5D65C9E87F22}">
      <dsp:nvSpPr>
        <dsp:cNvPr id="0" name=""/>
        <dsp:cNvSpPr/>
      </dsp:nvSpPr>
      <dsp:spPr>
        <a:xfrm>
          <a:off x="1991196" y="725768"/>
          <a:ext cx="972315" cy="972315"/>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567C7304-BAF4-43F4-804A-3999776CF221}">
      <dsp:nvSpPr>
        <dsp:cNvPr id="0" name=""/>
        <dsp:cNvSpPr/>
      </dsp:nvSpPr>
      <dsp:spPr>
        <a:xfrm>
          <a:off x="1869656" y="0"/>
          <a:ext cx="1215394" cy="662082"/>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r>
            <a:rPr lang="en-US" sz="1600" b="0" i="0" kern="1200"/>
            <a:t>Program Website and collateral </a:t>
          </a:r>
          <a:endParaRPr lang="en-US" sz="1600" kern="1200"/>
        </a:p>
      </dsp:txBody>
      <dsp:txXfrm>
        <a:off x="1869656" y="0"/>
        <a:ext cx="1215394" cy="662082"/>
      </dsp:txXfrm>
    </dsp:sp>
    <dsp:sp modelId="{9843A2A6-2A6A-45FC-85F3-3FD8AABF223B}">
      <dsp:nvSpPr>
        <dsp:cNvPr id="0" name=""/>
        <dsp:cNvSpPr/>
      </dsp:nvSpPr>
      <dsp:spPr>
        <a:xfrm>
          <a:off x="2306793" y="907999"/>
          <a:ext cx="972315" cy="972315"/>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90D74CE6-571D-4C15-B7A5-FCA20E6BE04A}">
      <dsp:nvSpPr>
        <dsp:cNvPr id="0" name=""/>
        <dsp:cNvSpPr/>
      </dsp:nvSpPr>
      <dsp:spPr>
        <a:xfrm>
          <a:off x="3351223" y="630555"/>
          <a:ext cx="1151789" cy="725138"/>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r>
            <a:rPr lang="en-US" sz="1600" b="0" i="0" kern="1200"/>
            <a:t>SMUD Program Team </a:t>
          </a:r>
          <a:endParaRPr lang="en-US" sz="1600" kern="1200"/>
        </a:p>
      </dsp:txBody>
      <dsp:txXfrm>
        <a:off x="3351223" y="630555"/>
        <a:ext cx="1151789" cy="725138"/>
      </dsp:txXfrm>
    </dsp:sp>
    <dsp:sp modelId="{E4E66795-7723-4CA3-9136-E9FBB7C606D6}">
      <dsp:nvSpPr>
        <dsp:cNvPr id="0" name=""/>
        <dsp:cNvSpPr/>
      </dsp:nvSpPr>
      <dsp:spPr>
        <a:xfrm>
          <a:off x="2306793" y="1272459"/>
          <a:ext cx="972315" cy="972315"/>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472AEC1D-3492-4986-85C9-111FC2834F75}">
      <dsp:nvSpPr>
        <dsp:cNvPr id="0" name=""/>
        <dsp:cNvSpPr/>
      </dsp:nvSpPr>
      <dsp:spPr>
        <a:xfrm>
          <a:off x="3351223" y="1711956"/>
          <a:ext cx="1151789" cy="810263"/>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r>
            <a:rPr lang="en-US" sz="1600" b="0" i="0" kern="1200" dirty="0"/>
            <a:t>Strategic Account Advisors</a:t>
          </a:r>
          <a:endParaRPr lang="en-US" sz="1600" kern="1200" dirty="0"/>
        </a:p>
      </dsp:txBody>
      <dsp:txXfrm>
        <a:off x="3351223" y="1711956"/>
        <a:ext cx="1151789" cy="810263"/>
      </dsp:txXfrm>
    </dsp:sp>
    <dsp:sp modelId="{BF94C57A-98FE-4990-9B72-516661C31E90}">
      <dsp:nvSpPr>
        <dsp:cNvPr id="0" name=""/>
        <dsp:cNvSpPr/>
      </dsp:nvSpPr>
      <dsp:spPr>
        <a:xfrm>
          <a:off x="1991196" y="1455005"/>
          <a:ext cx="972315" cy="972315"/>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333548F9-397B-479A-A20E-07A892594554}">
      <dsp:nvSpPr>
        <dsp:cNvPr id="0" name=""/>
        <dsp:cNvSpPr/>
      </dsp:nvSpPr>
      <dsp:spPr>
        <a:xfrm>
          <a:off x="1869656" y="2490692"/>
          <a:ext cx="1215394" cy="662082"/>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r>
            <a:rPr lang="en-US" sz="1600" b="0" i="0" kern="1200"/>
            <a:t>3</a:t>
          </a:r>
          <a:r>
            <a:rPr lang="en-US" sz="1600" b="0" i="0" kern="1200" baseline="30000"/>
            <a:t>rd</a:t>
          </a:r>
          <a:r>
            <a:rPr lang="en-US" sz="1600" b="0" i="0" kern="1200"/>
            <a:t> Party Program Support</a:t>
          </a:r>
          <a:endParaRPr lang="en-US" sz="1600" kern="1200"/>
        </a:p>
      </dsp:txBody>
      <dsp:txXfrm>
        <a:off x="1869656" y="2490692"/>
        <a:ext cx="1215394" cy="662082"/>
      </dsp:txXfrm>
    </dsp:sp>
    <dsp:sp modelId="{671198BE-CA2F-4E76-B5D3-063B888CA7D7}">
      <dsp:nvSpPr>
        <dsp:cNvPr id="0" name=""/>
        <dsp:cNvSpPr/>
      </dsp:nvSpPr>
      <dsp:spPr>
        <a:xfrm>
          <a:off x="1675598" y="1272459"/>
          <a:ext cx="972315" cy="972315"/>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98F81CE1-94F9-47F2-A644-EE215B1DE95C}">
      <dsp:nvSpPr>
        <dsp:cNvPr id="0" name=""/>
        <dsp:cNvSpPr/>
      </dsp:nvSpPr>
      <dsp:spPr>
        <a:xfrm>
          <a:off x="369383" y="1711956"/>
          <a:ext cx="1316414" cy="810263"/>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1">
          <a:noAutofit/>
        </a:bodyPr>
        <a:lstStyle/>
        <a:p>
          <a:pPr marL="0" lvl="0" indent="0" algn="l" defTabSz="711200">
            <a:lnSpc>
              <a:spcPct val="90000"/>
            </a:lnSpc>
            <a:spcBef>
              <a:spcPct val="0"/>
            </a:spcBef>
            <a:spcAft>
              <a:spcPct val="35000"/>
            </a:spcAft>
            <a:buNone/>
          </a:pPr>
          <a:r>
            <a:rPr lang="en-US" sz="1600" b="0" i="0" kern="1200" dirty="0"/>
            <a:t>Engagement </a:t>
          </a:r>
          <a:endParaRPr lang="en-US" sz="1600" kern="1200" dirty="0"/>
        </a:p>
        <a:p>
          <a:pPr marL="114300" lvl="1" indent="-114300" algn="l" defTabSz="533400">
            <a:lnSpc>
              <a:spcPct val="90000"/>
            </a:lnSpc>
            <a:spcBef>
              <a:spcPct val="0"/>
            </a:spcBef>
            <a:spcAft>
              <a:spcPct val="15000"/>
            </a:spcAft>
            <a:buChar char="•"/>
          </a:pPr>
          <a:r>
            <a:rPr lang="en-US" sz="1200" kern="1200" dirty="0"/>
            <a:t>Builder Support</a:t>
          </a:r>
        </a:p>
        <a:p>
          <a:pPr marL="114300" lvl="1" indent="-114300" algn="l" defTabSz="533400">
            <a:lnSpc>
              <a:spcPct val="90000"/>
            </a:lnSpc>
            <a:spcBef>
              <a:spcPct val="0"/>
            </a:spcBef>
            <a:spcAft>
              <a:spcPct val="15000"/>
            </a:spcAft>
            <a:buChar char="•"/>
          </a:pPr>
          <a:r>
            <a:rPr lang="en-US" sz="1200" kern="1200" dirty="0"/>
            <a:t>Tenant </a:t>
          </a:r>
        </a:p>
      </dsp:txBody>
      <dsp:txXfrm>
        <a:off x="369383" y="1711956"/>
        <a:ext cx="1316414" cy="810263"/>
      </dsp:txXfrm>
    </dsp:sp>
    <dsp:sp modelId="{EDE65282-89FE-45BD-9357-7EF718156397}">
      <dsp:nvSpPr>
        <dsp:cNvPr id="0" name=""/>
        <dsp:cNvSpPr/>
      </dsp:nvSpPr>
      <dsp:spPr>
        <a:xfrm>
          <a:off x="1675598" y="907999"/>
          <a:ext cx="972315" cy="972315"/>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EEC1ACD9-5F72-482E-9DFF-EB93B512008D}">
      <dsp:nvSpPr>
        <dsp:cNvPr id="0" name=""/>
        <dsp:cNvSpPr/>
      </dsp:nvSpPr>
      <dsp:spPr>
        <a:xfrm>
          <a:off x="451696" y="630555"/>
          <a:ext cx="1151789" cy="810263"/>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r>
            <a:rPr lang="en-US" sz="1600" kern="1200" dirty="0"/>
            <a:t>Industry</a:t>
          </a:r>
        </a:p>
      </dsp:txBody>
      <dsp:txXfrm>
        <a:off x="451696" y="630555"/>
        <a:ext cx="1151789" cy="810263"/>
      </dsp:txXfrm>
    </dsp:sp>
  </dsp:spTree>
</dsp:drawing>
</file>

<file path=ppt/diagrams/layout1.xml><?xml version="1.0" encoding="utf-8"?>
<dgm:layoutDef xmlns:dgm="http://schemas.openxmlformats.org/drawingml/2006/diagram" xmlns:a="http://schemas.openxmlformats.org/drawingml/2006/main" uniqueId="urn:microsoft.com/office/officeart/2008/layout/BubblePictureList">
  <dgm:title val=""/>
  <dgm:desc val=""/>
  <dgm:catLst>
    <dgm:cat type="picture" pri="22000"/>
    <dgm:cat type="pictureconvert" pri="22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tyleData>
  <dgm:clr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clrData>
  <dgm:layoutNode name="Name0">
    <dgm:varLst>
      <dgm:chMax val="8"/>
      <dgm:chPref val="8"/>
      <dgm:dir/>
    </dgm:varLst>
    <dgm:shape xmlns:r="http://schemas.openxmlformats.org/officeDocument/2006/relationships" r:blip="">
      <dgm:adjLst/>
    </dgm:shape>
    <dgm:choose name="Name1">
      <dgm:if name="Name2" axis="ch" ptType="node" func="cnt" op="equ" val="1">
        <dgm:alg type="composite">
          <dgm:param type="ar" val="1.7423"/>
        </dgm:alg>
        <dgm:choose name="Name3">
          <dgm:if name="Name4" func="var" arg="dir" op="equ" val="norm">
            <dgm:constrLst>
              <dgm:constr type="primFontSz" for="des" ptType="node" op="equ" val="65"/>
              <dgm:constr type="l" for="ch" forName="parent_text_1" refType="w" fact="0"/>
              <dgm:constr type="t" for="ch" forName="parent_text_1" refType="h" fact="0"/>
              <dgm:constr type="w" for="ch" forName="parent_text_1" refType="w" fact="0.6457"/>
              <dgm:constr type="h" for="ch" forName="parent_text_1" refType="h" fact="0.225"/>
              <dgm:constr type="l" for="ch" forName="image_accent_1" refType="w" fact="0.4305"/>
              <dgm:constr type="t" for="ch" forName="image_accent_1" refType="h" fact="0.2417"/>
              <dgm:constr type="w" for="ch" forName="image_accent_1" refType="w" fact="0.4352"/>
              <dgm:constr type="h" for="ch" forName="image_accent_1" refType="h" fact="0.7583"/>
              <dgm:constr type="l" for="ch" forName="accent_1" refType="w" fact="0.8709"/>
              <dgm:constr type="t" for="ch" forName="accent_1" refType="h" fact="0.1491"/>
              <dgm:constr type="w" for="ch" forName="accent_1" refType="w" fact="0.1291"/>
              <dgm:constr type="h" for="ch" forName="accent_1" refType="h" fact="0.225"/>
              <dgm:constr type="l" for="ch" forName="image_1" refType="w" fact="0.4457"/>
              <dgm:constr type="t" for="ch" forName="image_1" refType="h" fact="0.2709"/>
              <dgm:constr type="w" for="ch" forName="image_1" refType="w" fact="0.4018"/>
              <dgm:constr type="h" for="ch" forName="image_1" refType="h" fact="0.7"/>
            </dgm:constrLst>
          </dgm:if>
          <dgm:else name="Name5">
            <dgm:constrLst>
              <dgm:constr type="primFontSz" for="des" ptType="node" op="equ" val="65"/>
              <dgm:constr type="l" for="ch" forName="parent_text_1" refType="w" fact="0.3543"/>
              <dgm:constr type="t" for="ch" forName="parent_text_1" refType="h" fact="0"/>
              <dgm:constr type="w" for="ch" forName="parent_text_1" refType="w" fact="0.6457"/>
              <dgm:constr type="h" for="ch" forName="parent_text_1" refType="h" fact="0.225"/>
              <dgm:constr type="l" for="ch" forName="image_accent_1" refType="w" fact="0.1344"/>
              <dgm:constr type="t" for="ch" forName="image_accent_1" refType="h" fact="0.2417"/>
              <dgm:constr type="w" for="ch" forName="image_accent_1" refType="w" fact="0.4352"/>
              <dgm:constr type="h" for="ch" forName="image_accent_1" refType="h" fact="0.7583"/>
              <dgm:constr type="l" for="ch" forName="accent_1" refType="w" fact="0"/>
              <dgm:constr type="t" for="ch" forName="accent_1" refType="h" fact="0.1491"/>
              <dgm:constr type="w" for="ch" forName="accent_1" refType="w" fact="0.1291"/>
              <dgm:constr type="h" for="ch" forName="accent_1" refType="h" fact="0.225"/>
              <dgm:constr type="l" for="ch" forName="image_1" refType="w" fact="0.1525"/>
              <dgm:constr type="t" for="ch" forName="image_1" refType="h" fact="0.2709"/>
              <dgm:constr type="w" for="ch" forName="image_1" refType="w" fact="0.4018"/>
              <dgm:constr type="h" for="ch" forName="image_1" refType="h" fact="0.7"/>
            </dgm:constrLst>
          </dgm:else>
        </dgm:choose>
      </dgm:if>
      <dgm:if name="Name6" axis="ch" ptType="node" func="cnt" op="equ" val="2">
        <dgm:alg type="composite">
          <dgm:param type="ar" val="3.193"/>
        </dgm:alg>
        <dgm:choose name="Name7">
          <dgm:if name="Name8" func="var" arg="dir" op="equ" val="norm">
            <dgm:constrLst>
              <dgm:constr type="primFontSz" for="des" ptType="node" op="equ" val="65"/>
              <dgm:constr type="l" for="ch" forName="image_accent_1" refType="w" fact="0.2342"/>
              <dgm:constr type="t" for="ch" forName="image_accent_1" refType="h" fact="0.2354"/>
              <dgm:constr type="w" for="ch" forName="image_accent_1" refType="w" fact="0.2394"/>
              <dgm:constr type="h" for="ch" forName="image_accent_1" refType="h" fact="0.7646"/>
              <dgm:constr type="l" for="ch" forName="image_1" refType="w" fact="0.2434"/>
              <dgm:constr type="t" for="ch" forName="image_1" refType="h" fact="0.2648"/>
              <dgm:constr type="w" for="ch" forName="image_1" refType="w" fact="0.2211"/>
              <dgm:constr type="h" for="ch" forName="image_1" refType="h" fact="0.7058"/>
              <dgm:constr type="l" for="ch" forName="parent_text_1" refType="w" fact="0"/>
              <dgm:constr type="t" for="ch" forName="parent_text_1" refType="h" fact="0"/>
              <dgm:constr type="w" for="ch" forName="parent_text_1" refType="w" fact="0.3553"/>
              <dgm:constr type="h" for="ch" forName="parent_text_1" refType="h" fact="0.215"/>
              <dgm:constr type="l" for="ch" forName="image_accent_2" refType="w" fact="0.5"/>
              <dgm:constr type="t" for="ch" forName="image_accent_2" refType="h" fact="0.3883"/>
              <dgm:constr type="w" for="ch" forName="image_accent_2" refType="w" fact="0.1253"/>
              <dgm:constr type="h" for="ch" forName="image_accent_2" refType="h" fact="0.4"/>
              <dgm:constr type="l" for="ch" forName="image_2" refType="w" fact="0.5074"/>
              <dgm:constr type="t" for="ch" forName="image_2" refType="h" fact="0.4118"/>
              <dgm:constr type="w" for="ch" forName="image_2" refType="w" fact="0.1105"/>
              <dgm:constr type="h" for="ch" forName="image_2" refType="h" fact="0.3529"/>
              <dgm:constr type="l" for="ch" forName="parent_text_2" refType="w" fact="0.6447"/>
              <dgm:constr type="t" for="ch" forName="parent_text_2" refType="h" fact="0.4118"/>
              <dgm:constr type="w" for="ch" forName="parent_text_2" refType="w" fact="0.3553"/>
              <dgm:constr type="h" for="ch" forName="parent_text_2" refType="h" fact="0.3529"/>
              <dgm:constr type="l" for="ch" forName="accent_1" refType="w" fact="0.6316"/>
              <dgm:constr type="t" for="ch" forName="accent_1" refType="h" fact="0.7899"/>
              <dgm:constr type="w" for="ch" forName="accent_1" refType="w" fact="0.0395"/>
              <dgm:constr type="h" for="ch" forName="accent_1" refType="h" fact="0.126"/>
            </dgm:constrLst>
          </dgm:if>
          <dgm:else name="Name9">
            <dgm:constrLst>
              <dgm:constr type="primFontSz" for="des" ptType="node" op="equ" val="65"/>
              <dgm:constr type="l" for="ch" forName="image_accent_2" refType="w" fact="0.3747"/>
              <dgm:constr type="t" for="ch" forName="image_accent_2" refType="h" fact="0.3883"/>
              <dgm:constr type="w" for="ch" forName="image_accent_2" refType="w" fact="0.1253"/>
              <dgm:constr type="h" for="ch" forName="image_accent_2" refType="h" fact="0.4"/>
              <dgm:constr type="l" for="ch" forName="image_2" refType="w" fact="0.3821"/>
              <dgm:constr type="t" for="ch" forName="image_2" refType="h" fact="0.4118"/>
              <dgm:constr type="w" for="ch" forName="image_2" refType="w" fact="0.1105"/>
              <dgm:constr type="h" for="ch" forName="image_2" refType="h" fact="0.3529"/>
              <dgm:constr type="l" for="ch" forName="parent_text_1" refType="w" fact="0.6447"/>
              <dgm:constr type="t" for="ch" forName="parent_text_1" refType="h" fact="0"/>
              <dgm:constr type="w" for="ch" forName="parent_text_1" refType="w" fact="0.3553"/>
              <dgm:constr type="h" for="ch" forName="parent_text_1" refType="h" fact="0.215"/>
              <dgm:constr type="l" for="ch" forName="parent_text_2" refType="w" fact="0"/>
              <dgm:constr type="t" for="ch" forName="parent_text_2" refType="h" fact="0.4118"/>
              <dgm:constr type="w" for="ch" forName="parent_text_2" refType="w" fact="0.3553"/>
              <dgm:constr type="h" for="ch" forName="parent_text_2" refType="h" fact="0.3529"/>
              <dgm:constr type="l" for="ch" forName="image_accent_1" refType="w" fact="0.5263"/>
              <dgm:constr type="t" for="ch" forName="image_accent_1" refType="h" fact="0.2354"/>
              <dgm:constr type="w" for="ch" forName="image_accent_1" refType="w" fact="0.2394"/>
              <dgm:constr type="h" for="ch" forName="image_accent_1" refType="h" fact="0.7646"/>
              <dgm:constr type="l" for="ch" forName="image_1" refType="w" fact="0.5355"/>
              <dgm:constr type="t" for="ch" forName="image_1" refType="h" fact="0.2648"/>
              <dgm:constr type="w" for="ch" forName="image_1" refType="w" fact="0.2211"/>
              <dgm:constr type="h" for="ch" forName="image_1" refType="h" fact="0.7058"/>
              <dgm:constr type="l" for="ch" forName="accent_1" refType="w" fact="0.3289"/>
              <dgm:constr type="t" for="ch" forName="accent_1" refType="h" fact="0.7899"/>
              <dgm:constr type="w" for="ch" forName="accent_1" refType="w" fact="0.0395"/>
              <dgm:constr type="h" for="ch" forName="accent_1" refType="h" fact="0.126"/>
            </dgm:constrLst>
          </dgm:else>
        </dgm:choose>
      </dgm:if>
      <dgm:if name="Name10" axis="ch" ptType="node" func="cnt" op="equ" val="3">
        <dgm:alg type="composite">
          <dgm:param type="ar" val="2.4052"/>
        </dgm:alg>
        <dgm:choose name="Name11">
          <dgm:if name="Name12" func="var" arg="dir" op="equ" val="norm">
            <dgm:constrLst>
              <dgm:constr type="primFontSz" for="des" ptType="node" op="equ" val="65"/>
              <dgm:constr type="l" for="ch" forName="accent_3" refType="w" fact="0.6316"/>
              <dgm:constr type="t" for="ch" forName="accent_3" refType="h" fact="0.8355"/>
              <dgm:constr type="w" for="ch" forName="accent_3" refType="w" fact="0.0395"/>
              <dgm:constr type="h" for="ch" forName="accent_3" refType="h" fact="0.0949"/>
              <dgm:constr type="l" for="ch" forName="image_accent_2" refType="w" fact="0.4936"/>
              <dgm:constr type="t" for="ch" forName="image_accent_2" refType="h" fact="0.5329"/>
              <dgm:constr type="w" for="ch" forName="image_accent_2" refType="w" fact="0.1253"/>
              <dgm:constr type="h" for="ch" forName="image_accent_2" refType="h" fact="0.3013"/>
              <dgm:constr type="l" for="ch" forName="image_2" refType="w" fact="0.501"/>
              <dgm:constr type="t" for="ch" forName="image_2" refType="h" fact="0.5507"/>
              <dgm:constr type="w" for="ch" forName="image_2" refType="w" fact="0.1105"/>
              <dgm:constr type="h" for="ch" forName="image_2" refType="h" fact="0.2658"/>
              <dgm:constr type="l" for="ch" forName="image_accent_3" refType="w" fact="0.4446"/>
              <dgm:constr type="t" for="ch" forName="image_accent_3" refType="h" fact="0.1076"/>
              <dgm:constr type="w" for="ch" forName="image_accent_3" refType="w" fact="0.1606"/>
              <dgm:constr type="h" for="ch" forName="image_accent_3" refType="h" fact="0.3864"/>
              <dgm:constr type="l" for="ch" forName="image_3" refType="w" fact="0.4531"/>
              <dgm:constr type="t" for="ch" forName="image_3" refType="h" fact="0.128"/>
              <dgm:constr type="w" for="ch" forName="image_3" refType="w" fact="0.1437"/>
              <dgm:constr type="h" for="ch" forName="image_3" refType="h" fact="0.3456"/>
              <dgm:constr type="l" for="ch" forName="image_accent_1" refType="w" fact="0.2368"/>
              <dgm:constr type="t" for="ch" forName="image_accent_1" refType="h" fact="0.4241"/>
              <dgm:constr type="w" for="ch" forName="image_accent_1" refType="w" fact="0.2394"/>
              <dgm:constr type="h" for="ch" forName="image_accent_1" refType="h" fact="0.5759"/>
              <dgm:constr type="l" for="ch" forName="image_1" refType="w" fact="0.246"/>
              <dgm:constr type="t" for="ch" forName="image_1" refType="h" fact="0.4462"/>
              <dgm:constr type="w" for="ch" forName="image_1" refType="w" fact="0.2211"/>
              <dgm:constr type="h" for="ch" forName="image_1" refType="h" fact="0.5317"/>
              <dgm:constr type="l" for="ch" forName="parent_text_1" refType="w" fact="0"/>
              <dgm:constr type="t" for="ch" forName="parent_text_1" refType="h" fact="0.128"/>
              <dgm:constr type="w" for="ch" forName="parent_text_1" refType="w" fact="0.3553"/>
              <dgm:constr type="h" for="ch" forName="parent_text_1" refType="h" fact="0.2775"/>
              <dgm:constr type="l" for="ch" forName="accent_1" refType="w" fact="0.3895"/>
              <dgm:constr type="t" for="ch" forName="accent_1" refType="h" fact="0"/>
              <dgm:constr type="w" for="ch" forName="accent_1" refType="w" fact="0.0711"/>
              <dgm:constr type="h" for="ch" forName="accent_1" refType="h" fact="0.1709"/>
              <dgm:constr type="l" for="ch" forName="parent_text_2" refType="w" fact="0.6447"/>
              <dgm:constr type="t" for="ch" forName="parent_text_2" refType="h" fact="0.5507"/>
              <dgm:constr type="w" for="ch" forName="parent_text_2" refType="w" fact="0.3553"/>
              <dgm:constr type="h" for="ch" forName="parent_text_2" refType="h" fact="0.2658"/>
              <dgm:constr type="l" for="ch" forName="parent_text_3" refType="w" fact="0.6316"/>
              <dgm:constr type="t" for="ch" forName="parent_text_3" refType="h" fact="0.128"/>
              <dgm:constr type="w" for="ch" forName="parent_text_3" refType="w" fact="0.3553"/>
              <dgm:constr type="h" for="ch" forName="parent_text_3" refType="h" fact="0.3456"/>
              <dgm:constr type="l" for="ch" forName="accent_2" refType="w" fact="0.5789"/>
              <dgm:constr type="t" for="ch" forName="accent_2" refType="h" fact="0.0127"/>
              <dgm:constr type="w" for="ch" forName="accent_2" refType="w" fact="0.0526"/>
              <dgm:constr type="h" for="ch" forName="accent_2" refType="h" fact="0.1266"/>
            </dgm:constrLst>
          </dgm:if>
          <dgm:else name="Name13">
            <dgm:constrLst>
              <dgm:constr type="primFontSz" for="des" ptType="node" op="equ" val="65"/>
              <dgm:constr type="l" for="ch" forName="accent_1" refType="w" fact="0.3289"/>
              <dgm:constr type="t" for="ch" forName="accent_1" refType="h" fact="0.8355"/>
              <dgm:constr type="w" for="ch" forName="accent_1" refType="w" fact="0.0395"/>
              <dgm:constr type="h" for="ch" forName="accent_1" refType="h" fact="0.0949"/>
              <dgm:constr type="l" for="ch" forName="image_accent_2" refType="w" fact="0.3811"/>
              <dgm:constr type="t" for="ch" forName="image_accent_2" refType="h" fact="0.5329"/>
              <dgm:constr type="w" for="ch" forName="image_accent_2" refType="w" fact="0.1253"/>
              <dgm:constr type="h" for="ch" forName="image_accent_2" refType="h" fact="0.3013"/>
              <dgm:constr type="l" for="ch" forName="image_2" refType="w" fact="0.3885"/>
              <dgm:constr type="t" for="ch" forName="image_2" refType="h" fact="0.5507"/>
              <dgm:constr type="w" for="ch" forName="image_2" refType="w" fact="0.1105"/>
              <dgm:constr type="h" for="ch" forName="image_2" refType="h" fact="0.2658"/>
              <dgm:constr type="l" for="ch" forName="image_accent_3" refType="w" fact="0.3947"/>
              <dgm:constr type="t" for="ch" forName="image_accent_3" refType="h" fact="0.1076"/>
              <dgm:constr type="w" for="ch" forName="image_accent_3" refType="w" fact="0.1606"/>
              <dgm:constr type="h" for="ch" forName="image_accent_3" refType="h" fact="0.3864"/>
              <dgm:constr type="l" for="ch" forName="image_3" refType="w" fact="0.4032"/>
              <dgm:constr type="t" for="ch" forName="image_3" refType="h" fact="0.128"/>
              <dgm:constr type="w" for="ch" forName="image_3" refType="w" fact="0.1437"/>
              <dgm:constr type="h" for="ch" forName="image_3" refType="h" fact="0.3456"/>
              <dgm:constr type="l" for="ch" forName="image_accent_1" refType="w" fact="0.5237"/>
              <dgm:constr type="t" for="ch" forName="image_accent_1" refType="h" fact="0.4241"/>
              <dgm:constr type="w" for="ch" forName="image_accent_1" refType="w" fact="0.2394"/>
              <dgm:constr type="h" for="ch" forName="image_accent_1" refType="h" fact="0.5759"/>
              <dgm:constr type="l" for="ch" forName="image_1" refType="w" fact="0.5329"/>
              <dgm:constr type="t" for="ch" forName="image_1" refType="h" fact="0.4462"/>
              <dgm:constr type="w" for="ch" forName="image_1" refType="w" fact="0.2211"/>
              <dgm:constr type="h" for="ch" forName="image_1" refType="h" fact="0.5317"/>
              <dgm:constr type="l" for="ch" forName="parent_text_1" refType="w" fact="0.6447"/>
              <dgm:constr type="t" for="ch" forName="parent_text_1" refType="h" fact="0.128"/>
              <dgm:constr type="w" for="ch" forName="parent_text_1" refType="w" fact="0.3553"/>
              <dgm:constr type="h" for="ch" forName="parent_text_1" refType="h" fact="0.2775"/>
              <dgm:constr type="l" for="ch" forName="accent_2" refType="w" fact="0.5395"/>
              <dgm:constr type="t" for="ch" forName="accent_2" refType="h" fact="0"/>
              <dgm:constr type="w" for="ch" forName="accent_2" refType="w" fact="0.0711"/>
              <dgm:constr type="h" for="ch" forName="accent_2" refType="h" fact="0.1709"/>
              <dgm:constr type="l" for="ch" forName="parent_text_3" refType="w" fact="0.0132"/>
              <dgm:constr type="t" for="ch" forName="parent_text_3" refType="h" fact="0.128"/>
              <dgm:constr type="w" for="ch" forName="parent_text_3" refType="w" fact="0.3553"/>
              <dgm:constr type="h" for="ch" forName="parent_text_3" refType="h" fact="0.3456"/>
              <dgm:constr type="l" for="ch" forName="parent_text_2" refType="w" fact="0"/>
              <dgm:constr type="t" for="ch" forName="parent_text_2" refType="h" fact="0.5507"/>
              <dgm:constr type="w" for="ch" forName="parent_text_2" refType="w" fact="0.3553"/>
              <dgm:constr type="h" for="ch" forName="parent_text_2" refType="h" fact="0.2658"/>
              <dgm:constr type="l" for="ch" forName="accent_3" refType="w" fact="0.3684"/>
              <dgm:constr type="t" for="ch" forName="accent_3" refType="h" fact="0.0127"/>
              <dgm:constr type="w" for="ch" forName="accent_3" refType="w" fact="0.0526"/>
              <dgm:constr type="h" for="ch" forName="accent_3" refType="h" fact="0.1266"/>
            </dgm:constrLst>
          </dgm:else>
        </dgm:choose>
      </dgm:if>
      <dgm:if name="Name14" axis="ch" ptType="node" func="cnt" op="equ" val="4">
        <dgm:alg type="composite">
          <dgm:param type="ar" val="1.6704"/>
        </dgm:alg>
        <dgm:choose name="Name15">
          <dgm:if name="Name16" func="var" arg="dir" op="equ" val="norm">
            <dgm:constrLst>
              <dgm:constr type="primFontSz" for="des" ptType="node" op="equ" val="65"/>
              <dgm:constr type="l" for="ch" forName="image_accent_4" refType="w" fact="0.4626"/>
              <dgm:constr type="t" for="ch" forName="image_accent_4" refType="h" fact="0.1415"/>
              <dgm:constr type="w" for="ch" forName="image_accent_4" refType="w" fact="0.1126"/>
              <dgm:constr type="h" for="ch" forName="image_accent_4" refType="h" fact="0.1881"/>
              <dgm:constr type="l" for="ch" forName="image_4" refType="w" fact="0.4692"/>
              <dgm:constr type="t" for="ch" forName="image_4" refType="h" fact="0.1526"/>
              <dgm:constr type="w" for="ch" forName="image_4" refType="w" fact="0.0994"/>
              <dgm:constr type="h" for="ch" forName="image_4" refType="h" fact="0.166"/>
              <dgm:constr type="l" for="ch" forName="image_accent_2" refType="w" fact="0.4936"/>
              <dgm:constr type="t" for="ch" forName="image_accent_2" refType="h" fact="0.6756"/>
              <dgm:constr type="w" for="ch" forName="image_accent_2" refType="w" fact="0.1253"/>
              <dgm:constr type="h" for="ch" forName="image_accent_2" refType="h" fact="0.2092"/>
              <dgm:constr type="l" for="ch" forName="image_2" refType="w" fact="0.501"/>
              <dgm:constr type="t" for="ch" forName="image_2" refType="h" fact="0.6879"/>
              <dgm:constr type="w" for="ch" forName="image_2" refType="w" fact="0.1105"/>
              <dgm:constr type="h" for="ch" forName="image_2" refType="h" fact="0.1846"/>
              <dgm:constr type="l" for="ch" forName="image_accent_3" refType="w" fact="0.4446"/>
              <dgm:constr type="t" for="ch" forName="image_accent_3" refType="h" fact="0.3802"/>
              <dgm:constr type="w" for="ch" forName="image_accent_3" refType="w" fact="0.1606"/>
              <dgm:constr type="h" for="ch" forName="image_accent_3" refType="h" fact="0.2683"/>
              <dgm:constr type="l" for="ch" forName="image_3" refType="w" fact="0.4531"/>
              <dgm:constr type="t" for="ch" forName="image_3" refType="h" fact="0.3944"/>
              <dgm:constr type="w" for="ch" forName="image_3" refType="w" fact="0.1437"/>
              <dgm:constr type="h" for="ch" forName="image_3" refType="h" fact="0.24"/>
              <dgm:constr type="l" for="ch" forName="image_accent_1" refType="w" fact="0.2368"/>
              <dgm:constr type="t" for="ch" forName="image_accent_1" refType="h" fact="0.6"/>
              <dgm:constr type="w" for="ch" forName="image_accent_1" refType="w" fact="0.2394"/>
              <dgm:constr type="h" for="ch" forName="image_accent_1" refType="h" fact="0.4"/>
              <dgm:constr type="l" for="ch" forName="image_1" refType="w" fact="0.246"/>
              <dgm:constr type="t" for="ch" forName="image_1" refType="h" fact="0.6154"/>
              <dgm:constr type="w" for="ch" forName="image_1" refType="w" fact="0.2211"/>
              <dgm:constr type="h" for="ch" forName="image_1" refType="h" fact="0.3692"/>
              <dgm:constr type="l" for="ch" forName="parent_text_1" refType="w" fact="0"/>
              <dgm:constr type="t" for="ch" forName="parent_text_1" refType="h" fact="0.3944"/>
              <dgm:constr type="w" for="ch" forName="parent_text_1" refType="w" fact="0.3553"/>
              <dgm:constr type="h" for="ch" forName="parent_text_1" refType="h" fact="0.1931"/>
              <dgm:constr type="l" for="ch" forName="accent_1" refType="w" fact="0.3895"/>
              <dgm:constr type="t" for="ch" forName="accent_1" refType="h" fact="0.3055"/>
              <dgm:constr type="w" for="ch" forName="accent_1" refType="w" fact="0.0711"/>
              <dgm:constr type="h" for="ch" forName="accent_1" refType="h" fact="0.1187"/>
              <dgm:constr type="l" for="ch" forName="parent_text_3" refType="w" fact="0.6316"/>
              <dgm:constr type="t" for="ch" forName="parent_text_3" refType="h" fact="0.3944"/>
              <dgm:constr type="w" for="ch" forName="parent_text_3" refType="w" fact="0.3553"/>
              <dgm:constr type="h" for="ch" forName="parent_text_3" refType="h" fact="0.24"/>
              <dgm:constr type="l" for="ch" forName="parent_text_2" refType="w" fact="0.6447"/>
              <dgm:constr type="t" for="ch" forName="parent_text_2" refType="h" fact="0.6879"/>
              <dgm:constr type="w" for="ch" forName="parent_text_2" refType="w" fact="0.3553"/>
              <dgm:constr type="h" for="ch" forName="parent_text_2" refType="h" fact="0.1846"/>
              <dgm:constr type="l" for="ch" forName="accent_2" refType="w" fact="0.5347"/>
              <dgm:constr type="t" for="ch" forName="accent_2" refType="h" fact="0.044"/>
              <dgm:constr type="w" for="ch" forName="accent_2" refType="w" fact="0.0526"/>
              <dgm:constr type="h" for="ch" forName="accent_2" refType="h" fact="0.0879"/>
              <dgm:constr type="l" for="ch" forName="accent_3" refType="w" fact="0.6005"/>
              <dgm:constr type="t" for="ch" forName="accent_3" refType="h" fact="0"/>
              <dgm:constr type="w" for="ch" forName="accent_3" refType="w" fact="0.0263"/>
              <dgm:constr type="h" for="ch" forName="accent_3" refType="h" fact="0.044"/>
              <dgm:constr type="l" for="ch" forName="parent_text_4" refType="w" fact="0.6005"/>
              <dgm:constr type="t" for="ch" forName="parent_text_4" refType="h" fact="0.1526"/>
              <dgm:constr type="w" for="ch" forName="parent_text_4" refType="w" fact="0.3553"/>
              <dgm:constr type="h" for="ch" forName="parent_text_4" refType="h" fact="0.166"/>
              <dgm:constr type="l" for="ch" forName="accent_4" refType="w" fact="0.6268"/>
              <dgm:constr type="t" for="ch" forName="accent_4" refType="h" fact="0.8791"/>
              <dgm:constr type="w" for="ch" forName="accent_4" refType="w" fact="0.0395"/>
              <dgm:constr type="h" for="ch" forName="accent_4" refType="h" fact="0.0659"/>
            </dgm:constrLst>
          </dgm:if>
          <dgm:else name="Name17">
            <dgm:constrLst>
              <dgm:constr type="primFontSz" for="des" ptType="node" op="equ" val="65"/>
              <dgm:constr type="l" for="ch" forName="image_accent_4" refType="w" fact="0.4248"/>
              <dgm:constr type="t" for="ch" forName="image_accent_4" refType="h" fact="0.1415"/>
              <dgm:constr type="w" for="ch" forName="image_accent_4" refType="w" fact="0.1126"/>
              <dgm:constr type="h" for="ch" forName="image_accent_4" refType="h" fact="0.1881"/>
              <dgm:constr type="l" for="ch" forName="image_4" refType="w" fact="0.4314"/>
              <dgm:constr type="t" for="ch" forName="image_4" refType="h" fact="0.1526"/>
              <dgm:constr type="w" for="ch" forName="image_4" refType="w" fact="0.0994"/>
              <dgm:constr type="h" for="ch" forName="image_4" refType="h" fact="0.166"/>
              <dgm:constr type="l" for="ch" forName="image_accent_2" refType="w" fact="0.3811"/>
              <dgm:constr type="t" for="ch" forName="image_accent_2" refType="h" fact="0.6756"/>
              <dgm:constr type="w" for="ch" forName="image_accent_2" refType="w" fact="0.1253"/>
              <dgm:constr type="h" for="ch" forName="image_accent_2" refType="h" fact="0.2092"/>
              <dgm:constr type="l" for="ch" forName="image_2" refType="w" fact="0.3885"/>
              <dgm:constr type="t" for="ch" forName="image_2" refType="h" fact="0.6879"/>
              <dgm:constr type="w" for="ch" forName="image_2" refType="w" fact="0.1105"/>
              <dgm:constr type="h" for="ch" forName="image_2" refType="h" fact="0.1846"/>
              <dgm:constr type="l" for="ch" forName="image_accent_3" refType="w" fact="0.3947"/>
              <dgm:constr type="t" for="ch" forName="image_accent_3" refType="h" fact="0.3802"/>
              <dgm:constr type="w" for="ch" forName="image_accent_3" refType="w" fact="0.1606"/>
              <dgm:constr type="h" for="ch" forName="image_accent_3" refType="h" fact="0.2683"/>
              <dgm:constr type="l" for="ch" forName="image_3" refType="w" fact="0.4032"/>
              <dgm:constr type="t" for="ch" forName="image_3" refType="h" fact="0.3944"/>
              <dgm:constr type="w" for="ch" forName="image_3" refType="w" fact="0.1437"/>
              <dgm:constr type="h" for="ch" forName="image_3" refType="h" fact="0.24"/>
              <dgm:constr type="l" for="ch" forName="image_accent_1" refType="w" fact="0.5237"/>
              <dgm:constr type="t" for="ch" forName="image_accent_1" refType="h" fact="0.6"/>
              <dgm:constr type="w" for="ch" forName="image_accent_1" refType="w" fact="0.2394"/>
              <dgm:constr type="h" for="ch" forName="image_accent_1" refType="h" fact="0.4"/>
              <dgm:constr type="l" for="ch" forName="image_1" refType="w" fact="0.5329"/>
              <dgm:constr type="t" for="ch" forName="image_1" refType="h" fact="0.6154"/>
              <dgm:constr type="w" for="ch" forName="image_1" refType="w" fact="0.2211"/>
              <dgm:constr type="h" for="ch" forName="image_1" refType="h" fact="0.3692"/>
              <dgm:constr type="l" for="ch" forName="parent_text_1" refType="w" fact="0.6447"/>
              <dgm:constr type="t" for="ch" forName="parent_text_1" refType="h" fact="0.3944"/>
              <dgm:constr type="w" for="ch" forName="parent_text_1" refType="w" fact="0.3553"/>
              <dgm:constr type="h" for="ch" forName="parent_text_1" refType="h" fact="0.1931"/>
              <dgm:constr type="l" for="ch" forName="accent_1" refType="w" fact="0.5395"/>
              <dgm:constr type="t" for="ch" forName="accent_1" refType="h" fact="0.3055"/>
              <dgm:constr type="w" for="ch" forName="accent_1" refType="w" fact="0.0711"/>
              <dgm:constr type="h" for="ch" forName="accent_1" refType="h" fact="0.1187"/>
              <dgm:constr type="l" for="ch" forName="parent_text_3" refType="w" fact="0.0132"/>
              <dgm:constr type="t" for="ch" forName="parent_text_3" refType="h" fact="0.3944"/>
              <dgm:constr type="w" for="ch" forName="parent_text_3" refType="w" fact="0.3553"/>
              <dgm:constr type="h" for="ch" forName="parent_text_3" refType="h" fact="0.24"/>
              <dgm:constr type="l" for="ch" forName="parent_text_2" refType="w" fact="0"/>
              <dgm:constr type="t" for="ch" forName="parent_text_2" refType="h" fact="0.6879"/>
              <dgm:constr type="w" for="ch" forName="parent_text_2" refType="w" fact="0.3553"/>
              <dgm:constr type="h" for="ch" forName="parent_text_2" refType="h" fact="0.1846"/>
              <dgm:constr type="l" for="ch" forName="accent_2" refType="w" fact="0.4126"/>
              <dgm:constr type="t" for="ch" forName="accent_2" refType="h" fact="0.044"/>
              <dgm:constr type="w" for="ch" forName="accent_2" refType="w" fact="0.0526"/>
              <dgm:constr type="h" for="ch" forName="accent_2" refType="h" fact="0.0879"/>
              <dgm:constr type="l" for="ch" forName="accent_3" refType="w" fact="0.3732"/>
              <dgm:constr type="t" for="ch" forName="accent_3" refType="h" fact="0"/>
              <dgm:constr type="w" for="ch" forName="accent_3" refType="w" fact="0.0263"/>
              <dgm:constr type="h" for="ch" forName="accent_3" refType="h" fact="0.044"/>
              <dgm:constr type="l" for="ch" forName="parent_text_4" refType="w" fact="0.0442"/>
              <dgm:constr type="t" for="ch" forName="parent_text_4" refType="h" fact="0.1526"/>
              <dgm:constr type="w" for="ch" forName="parent_text_4" refType="w" fact="0.3553"/>
              <dgm:constr type="h" for="ch" forName="parent_text_4" refType="h" fact="0.166"/>
              <dgm:constr type="l" for="ch" forName="accent_4" refType="w" fact="0.3337"/>
              <dgm:constr type="t" for="ch" forName="accent_4" refType="h" fact="0.8791"/>
              <dgm:constr type="w" for="ch" forName="accent_4" refType="w" fact="0.0395"/>
              <dgm:constr type="h" for="ch" forName="accent_4" refType="h" fact="0.0659"/>
            </dgm:constrLst>
          </dgm:else>
        </dgm:choose>
      </dgm:if>
      <dgm:if name="Name18" axis="ch" ptType="node" func="cnt" op="equ" val="5">
        <dgm:alg type="composite">
          <dgm:param type="ar" val="1.5076"/>
        </dgm:alg>
        <dgm:choose name="Name19">
          <dgm:if name="Name20" func="var" arg="dir" op="equ" val="norm">
            <dgm:constrLst>
              <dgm:constr type="primFontSz" for="des" ptType="node" op="equ" val="65"/>
              <dgm:constr type="l" for="ch" forName="image_accent_5" refType="w" fact="0.5301"/>
              <dgm:constr type="t" for="ch" forName="image_accent_5" refType="h" fact="0.0862"/>
              <dgm:constr type="w" for="ch" forName="image_accent_5" refType="w" fact="0.1022"/>
              <dgm:constr type="h" for="ch" forName="image_accent_5" refType="h" fact="0.1541"/>
              <dgm:constr type="l" for="ch" forName="image_5" refType="w" fact="0.5361"/>
              <dgm:constr type="t" for="ch" forName="image_5" refType="h" fact="0.0953"/>
              <dgm:constr type="w" for="ch" forName="image_5" refType="w" fact="0.0902"/>
              <dgm:constr type="h" for="ch" forName="image_5" refType="h" fact="0.1359"/>
              <dgm:constr type="l" for="ch" forName="image_accent_4" refType="w" fact="0.4528"/>
              <dgm:constr type="t" for="ch" forName="image_accent_4" refType="h" fact="0.2416"/>
              <dgm:constr type="w" for="ch" forName="image_accent_4" refType="w" fact="0.1103"/>
              <dgm:constr type="h" for="ch" forName="image_accent_4" refType="h" fact="0.1662"/>
              <dgm:constr type="l" for="ch" forName="image_4" refType="w" fact="0.4593"/>
              <dgm:constr type="t" for="ch" forName="image_4" refType="h" fact="0.2513"/>
              <dgm:constr type="w" for="ch" forName="image_4" refType="w" fact="0.0973"/>
              <dgm:constr type="h" for="ch" forName="image_4" refType="h" fact="0.1467"/>
              <dgm:constr type="l" for="ch" forName="image_accent_2" refType="w" fact="0.4832"/>
              <dgm:constr type="t" for="ch" forName="image_accent_2" refType="h" fact="0.7134"/>
              <dgm:constr type="w" for="ch" forName="image_accent_2" refType="w" fact="0.1226"/>
              <dgm:constr type="h" for="ch" forName="image_accent_2" refType="h" fact="0.1849"/>
              <dgm:constr type="l" for="ch" forName="image_2" refType="w" fact="0.4904"/>
              <dgm:constr type="t" for="ch" forName="image_2" refType="h" fact="0.7243"/>
              <dgm:constr type="w" for="ch" forName="image_2" refType="w" fact="0.1082"/>
              <dgm:constr type="h" for="ch" forName="image_2" refType="h" fact="0.1631"/>
              <dgm:constr type="l" for="ch" forName="image_accent_3" refType="w" fact="0.4352"/>
              <dgm:constr type="t" for="ch" forName="image_accent_3" refType="h" fact="0.4525"/>
              <dgm:constr type="w" for="ch" forName="image_accent_3" refType="w" fact="0.1573"/>
              <dgm:constr type="h" for="ch" forName="image_accent_3" refType="h" fact="0.2371"/>
              <dgm:constr type="l" for="ch" forName="image_3" refType="w" fact="0.4435"/>
              <dgm:constr type="t" for="ch" forName="image_3" refType="h" fact="0.465"/>
              <dgm:constr type="w" for="ch" forName="image_3" refType="w" fact="0.1407"/>
              <dgm:constr type="h" for="ch" forName="image_3" refType="h" fact="0.212"/>
              <dgm:constr type="l" for="ch" forName="image_accent_1" refType="w" fact="0.2318"/>
              <dgm:constr type="t" for="ch" forName="image_accent_1" refType="h" fact="0.6466"/>
              <dgm:constr type="w" for="ch" forName="image_accent_1" refType="w" fact="0.2344"/>
              <dgm:constr type="h" for="ch" forName="image_accent_1" refType="h" fact="0.3534"/>
              <dgm:constr type="l" for="ch" forName="image_1" refType="w" fact="0.2408"/>
              <dgm:constr type="t" for="ch" forName="image_1" refType="h" fact="0.6602"/>
              <dgm:constr type="w" for="ch" forName="image_1" refType="w" fact="0.2164"/>
              <dgm:constr type="h" for="ch" forName="image_1" refType="h" fact="0.3262"/>
              <dgm:constr type="l" for="ch" forName="parent_text_1" refType="w" fact="0"/>
              <dgm:constr type="t" for="ch" forName="parent_text_1" refType="h" fact="0.465"/>
              <dgm:constr type="w" for="ch" forName="parent_text_1" refType="w" fact="0.3478"/>
              <dgm:constr type="h" for="ch" forName="parent_text_1" refType="h" fact="0.165"/>
              <dgm:constr type="l" for="ch" forName="accent_1" refType="w" fact="0.3813"/>
              <dgm:constr type="t" for="ch" forName="accent_1" refType="h" fact="0.3864"/>
              <dgm:constr type="w" for="ch" forName="accent_1" refType="w" fact="0.0696"/>
              <dgm:constr type="h" for="ch" forName="accent_1" refType="h" fact="0.1049"/>
              <dgm:constr type="l" for="ch" forName="parent_text_3" refType="w" fact="0.6182"/>
              <dgm:constr type="t" for="ch" forName="parent_text_3" refType="h" fact="0.465"/>
              <dgm:constr type="w" for="ch" forName="parent_text_3" refType="w" fact="0.3478"/>
              <dgm:constr type="h" for="ch" forName="parent_text_3" refType="h" fact="0.212"/>
              <dgm:constr type="l" for="ch" forName="parent_text_2" refType="w" fact="0.6311"/>
              <dgm:constr type="t" for="ch" forName="parent_text_2" refType="h" fact="0.7243"/>
              <dgm:constr type="w" for="ch" forName="parent_text_2" refType="w" fact="0.3478"/>
              <dgm:constr type="h" for="ch" forName="parent_text_2" refType="h" fact="0.1631"/>
              <dgm:constr type="l" for="ch" forName="parent_text_4" refType="w" fact="0.5878"/>
              <dgm:constr type="t" for="ch" forName="parent_text_4" refType="h" fact="0.2513"/>
              <dgm:constr type="w" for="ch" forName="parent_text_4" refType="w" fact="0.3478"/>
              <dgm:constr type="h" for="ch" forName="parent_text_4" refType="h" fact="0.1467"/>
              <dgm:constr type="l" for="ch" forName="accent_2" refType="w" fact="0.6265"/>
              <dgm:constr type="t" for="ch" forName="accent_2" refType="h" fact="0.0194"/>
              <dgm:constr type="w" for="ch" forName="accent_2" refType="w" fact="0.0515"/>
              <dgm:constr type="h" for="ch" forName="accent_2" refType="h" fact="0.0777"/>
              <dgm:constr type="l" for="ch" forName="accent_3" refType="w" fact="0.7038"/>
              <dgm:constr type="t" for="ch" forName="accent_3" refType="h" fact="0"/>
              <dgm:constr type="w" for="ch" forName="accent_3" refType="w" fact="0.0258"/>
              <dgm:constr type="h" for="ch" forName="accent_3" refType="h" fact="0.0388"/>
              <dgm:constr type="l" for="ch" forName="parent_text_5" refType="w" fact="0.6522"/>
              <dgm:constr type="t" for="ch" forName="parent_text_5" refType="h" fact="0.0953"/>
              <dgm:constr type="w" for="ch" forName="parent_text_5" refType="w" fact="0.3478"/>
              <dgm:constr type="h" for="ch" forName="parent_text_5" refType="h" fact="0.1359"/>
              <dgm:constr type="l" for="ch" forName="accent_4" refType="w" fact="0.6136"/>
              <dgm:constr type="t" for="ch" forName="accent_4" refType="h" fact="0.8932"/>
              <dgm:constr type="w" for="ch" forName="accent_4" refType="w" fact="0.0386"/>
              <dgm:constr type="h" for="ch" forName="accent_4" refType="h" fact="0.0583"/>
            </dgm:constrLst>
          </dgm:if>
          <dgm:else name="Name21">
            <dgm:constrLst>
              <dgm:constr type="primFontSz" for="des" ptType="node" op="equ" val="65"/>
              <dgm:constr type="l" for="ch" forName="image_accent_5" refType="w" fact="0.3677"/>
              <dgm:constr type="t" for="ch" forName="image_accent_5" refType="h" fact="0.0862"/>
              <dgm:constr type="w" for="ch" forName="image_accent_5" refType="w" fact="0.1022"/>
              <dgm:constr type="h" for="ch" forName="image_accent_5" refType="h" fact="0.1541"/>
              <dgm:constr type="l" for="ch" forName="image_5" refType="w" fact="0.3738"/>
              <dgm:constr type="t" for="ch" forName="image_5" refType="h" fact="0.0953"/>
              <dgm:constr type="w" for="ch" forName="image_5" refType="w" fact="0.0902"/>
              <dgm:constr type="h" for="ch" forName="image_5" refType="h" fact="0.1359"/>
              <dgm:constr type="l" for="ch" forName="image_accent_4" refType="w" fact="0.437"/>
              <dgm:constr type="t" for="ch" forName="image_accent_4" refType="h" fact="0.2416"/>
              <dgm:constr type="w" for="ch" forName="image_accent_4" refType="w" fact="0.1103"/>
              <dgm:constr type="h" for="ch" forName="image_accent_4" refType="h" fact="0.1662"/>
              <dgm:constr type="l" for="ch" forName="image_4" refType="w" fact="0.4434"/>
              <dgm:constr type="t" for="ch" forName="image_4" refType="h" fact="0.2513"/>
              <dgm:constr type="w" for="ch" forName="image_4" refType="w" fact="0.0973"/>
              <dgm:constr type="h" for="ch" forName="image_4" refType="h" fact="0.1467"/>
              <dgm:constr type="l" for="ch" forName="image_accent_2" refType="w" fact="0.3942"/>
              <dgm:constr type="t" for="ch" forName="image_accent_2" refType="h" fact="0.7134"/>
              <dgm:constr type="w" for="ch" forName="image_accent_2" refType="w" fact="0.1226"/>
              <dgm:constr type="h" for="ch" forName="image_accent_2" refType="h" fact="0.1849"/>
              <dgm:constr type="l" for="ch" forName="image_2" refType="w" fact="0.4014"/>
              <dgm:constr type="t" for="ch" forName="image_2" refType="h" fact="0.7243"/>
              <dgm:constr type="w" for="ch" forName="image_2" refType="w" fact="0.1082"/>
              <dgm:constr type="h" for="ch" forName="image_2" refType="h" fact="0.1631"/>
              <dgm:constr type="l" for="ch" forName="image_accent_3" refType="w" fact="0.4075"/>
              <dgm:constr type="t" for="ch" forName="image_accent_3" refType="h" fact="0.4525"/>
              <dgm:constr type="w" for="ch" forName="image_accent_3" refType="w" fact="0.1573"/>
              <dgm:constr type="h" for="ch" forName="image_accent_3" refType="h" fact="0.2371"/>
              <dgm:constr type="l" for="ch" forName="image_3" refType="w" fact="0.4158"/>
              <dgm:constr type="t" for="ch" forName="image_3" refType="h" fact="0.465"/>
              <dgm:constr type="w" for="ch" forName="image_3" refType="w" fact="0.1407"/>
              <dgm:constr type="h" for="ch" forName="image_3" refType="h" fact="0.212"/>
              <dgm:constr type="l" for="ch" forName="image_accent_1" refType="w" fact="0.5338"/>
              <dgm:constr type="t" for="ch" forName="image_accent_1" refType="h" fact="0.6466"/>
              <dgm:constr type="w" for="ch" forName="image_accent_1" refType="w" fact="0.2344"/>
              <dgm:constr type="h" for="ch" forName="image_accent_1" refType="h" fact="0.3534"/>
              <dgm:constr type="l" for="ch" forName="image_1" refType="w" fact="0.5428"/>
              <dgm:constr type="t" for="ch" forName="image_1" refType="h" fact="0.6602"/>
              <dgm:constr type="w" for="ch" forName="image_1" refType="w" fact="0.2164"/>
              <dgm:constr type="h" for="ch" forName="image_1" refType="h" fact="0.3262"/>
              <dgm:constr type="l" for="ch" forName="parent_text_1" refType="w" fact="0.6522"/>
              <dgm:constr type="t" for="ch" forName="parent_text_1" refType="h" fact="0.465"/>
              <dgm:constr type="w" for="ch" forName="parent_text_1" refType="w" fact="0.3478"/>
              <dgm:constr type="h" for="ch" forName="parent_text_1" refType="h" fact="0.165"/>
              <dgm:constr type="l" for="ch" forName="accent_1" refType="w" fact="0.5492"/>
              <dgm:constr type="t" for="ch" forName="accent_1" refType="h" fact="0.3864"/>
              <dgm:constr type="w" for="ch" forName="accent_1" refType="w" fact="0.0696"/>
              <dgm:constr type="h" for="ch" forName="accent_1" refType="h" fact="0.1049"/>
              <dgm:constr type="l" for="ch" forName="parent_text_3" refType="w" fact="0.034"/>
              <dgm:constr type="t" for="ch" forName="parent_text_3" refType="h" fact="0.465"/>
              <dgm:constr type="w" for="ch" forName="parent_text_3" refType="w" fact="0.3478"/>
              <dgm:constr type="h" for="ch" forName="parent_text_3" refType="h" fact="0.212"/>
              <dgm:constr type="l" for="ch" forName="parent_text_2" refType="w" fact="0.0211"/>
              <dgm:constr type="t" for="ch" forName="parent_text_2" refType="h" fact="0.7243"/>
              <dgm:constr type="w" for="ch" forName="parent_text_2" refType="w" fact="0.3478"/>
              <dgm:constr type="h" for="ch" forName="parent_text_2" refType="h" fact="0.1631"/>
              <dgm:constr type="l" for="ch" forName="parent_text_4" refType="w" fact="0.0644"/>
              <dgm:constr type="t" for="ch" forName="parent_text_4" refType="h" fact="0.2513"/>
              <dgm:constr type="w" for="ch" forName="parent_text_4" refType="w" fact="0.3478"/>
              <dgm:constr type="h" for="ch" forName="parent_text_4" refType="h" fact="0.1467"/>
              <dgm:constr type="l" for="ch" forName="accent_2" refType="w" fact="0.322"/>
              <dgm:constr type="t" for="ch" forName="accent_2" refType="h" fact="0.0194"/>
              <dgm:constr type="w" for="ch" forName="accent_2" refType="w" fact="0.0515"/>
              <dgm:constr type="h" for="ch" forName="accent_2" refType="h" fact="0.0777"/>
              <dgm:constr type="l" for="ch" forName="accent_3" refType="w" fact="0.2705"/>
              <dgm:constr type="t" for="ch" forName="accent_3" refType="h" fact="0"/>
              <dgm:constr type="w" for="ch" forName="accent_3" refType="w" fact="0.0258"/>
              <dgm:constr type="h" for="ch" forName="accent_3" refType="h" fact="0.0388"/>
              <dgm:constr type="l" for="ch" forName="parent_text_5" refType="w" fact="0"/>
              <dgm:constr type="t" for="ch" forName="parent_text_5" refType="h" fact="0.0953"/>
              <dgm:constr type="w" for="ch" forName="parent_text_5" refType="w" fact="0.3478"/>
              <dgm:constr type="h" for="ch" forName="parent_text_5" refType="h" fact="0.1359"/>
              <dgm:constr type="l" for="ch" forName="accent_4" refType="w" fact="0.3478"/>
              <dgm:constr type="t" for="ch" forName="accent_4" refType="h" fact="0.8932"/>
              <dgm:constr type="w" for="ch" forName="accent_4" refType="w" fact="0.0386"/>
              <dgm:constr type="h" for="ch" forName="accent_4" refType="h" fact="0.0583"/>
            </dgm:constrLst>
          </dgm:else>
        </dgm:choose>
      </dgm:if>
      <dgm:if name="Name22" axis="ch" ptType="node" func="cnt" op="equ" val="6">
        <dgm:alg type="composite">
          <dgm:param type="ar" val="1.1351"/>
        </dgm:alg>
        <dgm:choose name="Name23">
          <dgm:if name="Name24" func="var" arg="dir" op="equ" val="norm">
            <dgm:constrLst>
              <dgm:constr type="primFontSz" for="des" ptType="node" op="equ" val="65"/>
              <dgm:constr type="l" for="ch" forName="image_accent_6" refType="w" fact="0.3864"/>
              <dgm:constr type="t" for="ch" forName="image_accent_6" refType="h" fact="0.7456"/>
              <dgm:constr type="w" for="ch" forName="image_accent_6" refType="w" fact="0.1757"/>
              <dgm:constr type="h" for="ch" forName="image_accent_6" refType="h" fact="0.1995"/>
              <dgm:constr type="l" for="ch" forName="image_6" refType="w" fact="0.3957"/>
              <dgm:constr type="t" for="ch" forName="image_6" refType="h" fact="0.7561"/>
              <dgm:constr type="w" for="ch" forName="image_6" refType="w" fact="0.1572"/>
              <dgm:constr type="h" for="ch" forName="image_6" refType="h" fact="0.1784"/>
              <dgm:constr type="l" for="ch" forName="image_accent_5" refType="w" fact="0.5301"/>
              <dgm:constr type="t" for="ch" forName="image_accent_5" refType="h" fact="0.0649"/>
              <dgm:constr type="w" for="ch" forName="image_accent_5" refType="w" fact="0.1022"/>
              <dgm:constr type="h" for="ch" forName="image_accent_5" refType="h" fact="0.116"/>
              <dgm:constr type="l" for="ch" forName="image_5" refType="w" fact="0.5361"/>
              <dgm:constr type="t" for="ch" forName="image_5" refType="h" fact="0.0717"/>
              <dgm:constr type="w" for="ch" forName="image_5" refType="w" fact="0.0902"/>
              <dgm:constr type="h" for="ch" forName="image_5" refType="h" fact="0.1023"/>
              <dgm:constr type="l" for="ch" forName="image_accent_4" refType="w" fact="0.4528"/>
              <dgm:constr type="t" for="ch" forName="image_accent_4" refType="h" fact="0.1819"/>
              <dgm:constr type="w" for="ch" forName="image_accent_4" refType="w" fact="0.1103"/>
              <dgm:constr type="h" for="ch" forName="image_accent_4" refType="h" fact="0.1251"/>
              <dgm:constr type="l" for="ch" forName="image_4" refType="w" fact="0.4593"/>
              <dgm:constr type="t" for="ch" forName="image_4" refType="h" fact="0.1892"/>
              <dgm:constr type="w" for="ch" forName="image_4" refType="w" fact="0.0973"/>
              <dgm:constr type="h" for="ch" forName="image_4" refType="h" fact="0.1104"/>
              <dgm:constr type="l" for="ch" forName="image_accent_2" refType="w" fact="0.4832"/>
              <dgm:constr type="t" for="ch" forName="image_accent_2" refType="h" fact="0.5371"/>
              <dgm:constr type="w" for="ch" forName="image_accent_2" refType="w" fact="0.1226"/>
              <dgm:constr type="h" for="ch" forName="image_accent_2" refType="h" fact="0.1392"/>
              <dgm:constr type="l" for="ch" forName="image_2" refType="w" fact="0.4904"/>
              <dgm:constr type="t" for="ch" forName="image_2" refType="h" fact="0.5453"/>
              <dgm:constr type="w" for="ch" forName="image_2" refType="w" fact="0.1082"/>
              <dgm:constr type="h" for="ch" forName="image_2" refType="h" fact="0.1228"/>
              <dgm:constr type="l" for="ch" forName="image_accent_3" refType="w" fact="0.4352"/>
              <dgm:constr type="t" for="ch" forName="image_accent_3" refType="h" fact="0.3407"/>
              <dgm:constr type="w" for="ch" forName="image_accent_3" refType="w" fact="0.1573"/>
              <dgm:constr type="h" for="ch" forName="image_accent_3" refType="h" fact="0.1785"/>
              <dgm:constr type="l" for="ch" forName="image_3" refType="w" fact="0.4435"/>
              <dgm:constr type="t" for="ch" forName="image_3" refType="h" fact="0.3501"/>
              <dgm:constr type="w" for="ch" forName="image_3" refType="w" fact="0.1407"/>
              <dgm:constr type="h" for="ch" forName="image_3" refType="h" fact="0.1596"/>
              <dgm:constr type="l" for="ch" forName="image_accent_1" refType="w" fact="0.2318"/>
              <dgm:constr type="t" for="ch" forName="image_accent_1" refType="h" fact="0.4869"/>
              <dgm:constr type="w" for="ch" forName="image_accent_1" refType="w" fact="0.2344"/>
              <dgm:constr type="h" for="ch" forName="image_accent_1" refType="h" fact="0.2661"/>
              <dgm:constr type="l" for="ch" forName="image_1" refType="w" fact="0.2401"/>
              <dgm:constr type="t" for="ch" forName="image_1" refType="h" fact="0.4971"/>
              <dgm:constr type="w" for="ch" forName="image_1" refType="w" fact="0.2164"/>
              <dgm:constr type="h" for="ch" forName="image_1" refType="h" fact="0.2456"/>
              <dgm:constr type="l" for="ch" forName="parent_text_1" refType="w" fact="0"/>
              <dgm:constr type="t" for="ch" forName="parent_text_1" refType="h" fact="0.3501"/>
              <dgm:constr type="w" for="ch" forName="parent_text_1" refType="w" fact="0.3478"/>
              <dgm:constr type="h" for="ch" forName="parent_text_1" refType="h" fact="0.125"/>
              <dgm:constr type="l" for="ch" forName="accent_1" refType="w" fact="0.3813"/>
              <dgm:constr type="t" for="ch" forName="accent_1" refType="h" fact="0.2909"/>
              <dgm:constr type="w" for="ch" forName="accent_1" refType="w" fact="0.0696"/>
              <dgm:constr type="h" for="ch" forName="accent_1" refType="h" fact="0.0789"/>
              <dgm:constr type="l" for="ch" forName="parent_text_2" refType="w" fact="0.6311"/>
              <dgm:constr type="t" for="ch" forName="parent_text_2" refType="h" fact="0.5453"/>
              <dgm:constr type="w" for="ch" forName="parent_text_2" refType="w" fact="0.3478"/>
              <dgm:constr type="h" for="ch" forName="parent_text_2" refType="h" fact="0.1228"/>
              <dgm:constr type="l" for="ch" forName="parent_text_4" refType="w" fact="0.5878"/>
              <dgm:constr type="t" for="ch" forName="parent_text_4" refType="h" fact="0.1892"/>
              <dgm:constr type="w" for="ch" forName="parent_text_4" refType="w" fact="0.3478"/>
              <dgm:constr type="h" for="ch" forName="parent_text_4" refType="h" fact="0.1104"/>
              <dgm:constr type="l" for="ch" forName="accent_2" refType="w" fact="0.6265"/>
              <dgm:constr type="t" for="ch" forName="accent_2" refType="h" fact="0.0146"/>
              <dgm:constr type="w" for="ch" forName="accent_2" refType="w" fact="0.0515"/>
              <dgm:constr type="h" for="ch" forName="accent_2" refType="h" fact="0.0585"/>
              <dgm:constr type="l" for="ch" forName="accent_3" refType="w" fact="0.7038"/>
              <dgm:constr type="t" for="ch" forName="accent_3" refType="h" fact="0"/>
              <dgm:constr type="w" for="ch" forName="accent_3" refType="w" fact="0.0258"/>
              <dgm:constr type="h" for="ch" forName="accent_3" refType="h" fact="0.0292"/>
              <dgm:constr type="l" for="ch" forName="parent_text_5" refType="w" fact="0.6522"/>
              <dgm:constr type="t" for="ch" forName="parent_text_5" refType="h" fact="0.0717"/>
              <dgm:constr type="w" for="ch" forName="parent_text_5" refType="w" fact="0.3478"/>
              <dgm:constr type="h" for="ch" forName="parent_text_5" refType="h" fact="0.1023"/>
              <dgm:constr type="l" for="ch" forName="parent_text_3" refType="w" fact="0.6182"/>
              <dgm:constr type="t" for="ch" forName="parent_text_3" refType="h" fact="0.3501"/>
              <dgm:constr type="w" for="ch" forName="parent_text_3" refType="w" fact="0.3478"/>
              <dgm:constr type="h" for="ch" forName="parent_text_3" refType="h" fact="0.1596"/>
              <dgm:constr type="l" for="ch" forName="accent_4" refType="w" fact="0.5538"/>
              <dgm:constr type="t" for="ch" forName="accent_4" refType="h" fact="0.9211"/>
              <dgm:constr type="w" for="ch" forName="accent_4" refType="w" fact="0.0696"/>
              <dgm:constr type="h" for="ch" forName="accent_4" refType="h" fact="0.0789"/>
              <dgm:constr type="l" for="ch" forName="parent_text_6" refType="w" fact="0.0195"/>
              <dgm:constr type="t" for="ch" forName="parent_text_6" refType="h" fact="0.7561"/>
              <dgm:constr type="w" for="ch" forName="parent_text_6" refType="w" fact="0.3478"/>
              <dgm:constr type="h" for="ch" forName="parent_text_6" refType="h" fact="0.1784"/>
              <dgm:constr type="l" for="ch" forName="accent_5" refType="w" fact="0.6182"/>
              <dgm:constr type="t" for="ch" forName="accent_5" refType="h" fact="0.6725"/>
              <dgm:constr type="w" for="ch" forName="accent_5" refType="w" fact="0.0386"/>
              <dgm:constr type="h" for="ch" forName="accent_5" refType="h" fact="0.0439"/>
            </dgm:constrLst>
          </dgm:if>
          <dgm:else name="Name25">
            <dgm:constrLst>
              <dgm:constr type="primFontSz" for="des" ptType="node" op="equ" val="65"/>
              <dgm:constr type="l" for="ch" forName="image_accent_6" refType="w" fact="0.4379"/>
              <dgm:constr type="t" for="ch" forName="image_accent_6" refType="h" fact="0.7456"/>
              <dgm:constr type="w" for="ch" forName="image_accent_6" refType="w" fact="0.1757"/>
              <dgm:constr type="h" for="ch" forName="image_accent_6" refType="h" fact="0.1995"/>
              <dgm:constr type="l" for="ch" forName="image_6" refType="w" fact="0.4471"/>
              <dgm:constr type="t" for="ch" forName="image_6" refType="h" fact="0.7561"/>
              <dgm:constr type="w" for="ch" forName="image_6" refType="w" fact="0.1572"/>
              <dgm:constr type="h" for="ch" forName="image_6" refType="h" fact="0.1784"/>
              <dgm:constr type="l" for="ch" forName="image_accent_5" refType="w" fact="0.3677"/>
              <dgm:constr type="t" for="ch" forName="image_accent_5" refType="h" fact="0.0649"/>
              <dgm:constr type="w" for="ch" forName="image_accent_5" refType="w" fact="0.1022"/>
              <dgm:constr type="h" for="ch" forName="image_accent_5" refType="h" fact="0.116"/>
              <dgm:constr type="l" for="ch" forName="image_5" refType="w" fact="0.3738"/>
              <dgm:constr type="t" for="ch" forName="image_5" refType="h" fact="0.0717"/>
              <dgm:constr type="w" for="ch" forName="image_5" refType="w" fact="0.0902"/>
              <dgm:constr type="h" for="ch" forName="image_5" refType="h" fact="0.1023"/>
              <dgm:constr type="l" for="ch" forName="image_accent_4" refType="w" fact="0.437"/>
              <dgm:constr type="t" for="ch" forName="image_accent_4" refType="h" fact="0.1819"/>
              <dgm:constr type="w" for="ch" forName="image_accent_4" refType="w" fact="0.1103"/>
              <dgm:constr type="h" for="ch" forName="image_accent_4" refType="h" fact="0.1251"/>
              <dgm:constr type="l" for="ch" forName="image_4" refType="w" fact="0.4434"/>
              <dgm:constr type="t" for="ch" forName="image_4" refType="h" fact="0.1892"/>
              <dgm:constr type="w" for="ch" forName="image_4" refType="w" fact="0.0973"/>
              <dgm:constr type="h" for="ch" forName="image_4" refType="h" fact="0.1104"/>
              <dgm:constr type="l" for="ch" forName="image_accent_2" refType="w" fact="0.3942"/>
              <dgm:constr type="t" for="ch" forName="image_accent_2" refType="h" fact="0.5371"/>
              <dgm:constr type="w" for="ch" forName="image_accent_2" refType="w" fact="0.1226"/>
              <dgm:constr type="h" for="ch" forName="image_accent_2" refType="h" fact="0.1392"/>
              <dgm:constr type="l" for="ch" forName="image_2" refType="w" fact="0.4014"/>
              <dgm:constr type="t" for="ch" forName="image_2" refType="h" fact="0.5453"/>
              <dgm:constr type="w" for="ch" forName="image_2" refType="w" fact="0.1082"/>
              <dgm:constr type="h" for="ch" forName="image_2" refType="h" fact="0.1228"/>
              <dgm:constr type="l" for="ch" forName="image_accent_3" refType="w" fact="0.4075"/>
              <dgm:constr type="t" for="ch" forName="image_accent_3" refType="h" fact="0.3407"/>
              <dgm:constr type="w" for="ch" forName="image_accent_3" refType="w" fact="0.1573"/>
              <dgm:constr type="h" for="ch" forName="image_accent_3" refType="h" fact="0.1785"/>
              <dgm:constr type="l" for="ch" forName="image_3" refType="w" fact="0.4158"/>
              <dgm:constr type="t" for="ch" forName="image_3" refType="h" fact="0.3501"/>
              <dgm:constr type="w" for="ch" forName="image_3" refType="w" fact="0.1407"/>
              <dgm:constr type="h" for="ch" forName="image_3" refType="h" fact="0.1596"/>
              <dgm:constr type="l" for="ch" forName="image_accent_1" refType="w" fact="0.5338"/>
              <dgm:constr type="t" for="ch" forName="image_accent_1" refType="h" fact="0.4869"/>
              <dgm:constr type="w" for="ch" forName="image_accent_1" refType="w" fact="0.2344"/>
              <dgm:constr type="h" for="ch" forName="image_accent_1" refType="h" fact="0.2661"/>
              <dgm:constr type="l" for="ch" forName="image_1" refType="w" fact="0.5435"/>
              <dgm:constr type="t" for="ch" forName="image_1" refType="h" fact="0.4971"/>
              <dgm:constr type="w" for="ch" forName="image_1" refType="w" fact="0.2164"/>
              <dgm:constr type="h" for="ch" forName="image_1" refType="h" fact="0.2456"/>
              <dgm:constr type="l" for="ch" forName="parent_text_1" refType="w" fact="0.6522"/>
              <dgm:constr type="t" for="ch" forName="parent_text_1" refType="h" fact="0.3501"/>
              <dgm:constr type="w" for="ch" forName="parent_text_1" refType="w" fact="0.3478"/>
              <dgm:constr type="h" for="ch" forName="parent_text_1" refType="h" fact="0.125"/>
              <dgm:constr type="l" for="ch" forName="accent_1" refType="w" fact="0.5492"/>
              <dgm:constr type="t" for="ch" forName="accent_1" refType="h" fact="0.2909"/>
              <dgm:constr type="w" for="ch" forName="accent_1" refType="w" fact="0.0696"/>
              <dgm:constr type="h" for="ch" forName="accent_1" refType="h" fact="0.0789"/>
              <dgm:constr type="l" for="ch" forName="parent_text_2" refType="w" fact="0.0211"/>
              <dgm:constr type="t" for="ch" forName="parent_text_2" refType="h" fact="0.5453"/>
              <dgm:constr type="w" for="ch" forName="parent_text_2" refType="w" fact="0.3478"/>
              <dgm:constr type="h" for="ch" forName="parent_text_2" refType="h" fact="0.1228"/>
              <dgm:constr type="l" for="ch" forName="parent_text_4" refType="w" fact="0.0644"/>
              <dgm:constr type="t" for="ch" forName="parent_text_4" refType="h" fact="0.1892"/>
              <dgm:constr type="w" for="ch" forName="parent_text_4" refType="w" fact="0.3478"/>
              <dgm:constr type="h" for="ch" forName="parent_text_4" refType="h" fact="0.1104"/>
              <dgm:constr type="l" for="ch" forName="accent_2" refType="w" fact="0.322"/>
              <dgm:constr type="t" for="ch" forName="accent_2" refType="h" fact="0.0146"/>
              <dgm:constr type="w" for="ch" forName="accent_2" refType="w" fact="0.0515"/>
              <dgm:constr type="h" for="ch" forName="accent_2" refType="h" fact="0.0585"/>
              <dgm:constr type="l" for="ch" forName="accent_3" refType="w" fact="0.2705"/>
              <dgm:constr type="t" for="ch" forName="accent_3" refType="h" fact="0"/>
              <dgm:constr type="w" for="ch" forName="accent_3" refType="w" fact="0.0258"/>
              <dgm:constr type="h" for="ch" forName="accent_3" refType="h" fact="0.0292"/>
              <dgm:constr type="l" for="ch" forName="parent_text_5" refType="w" fact="0"/>
              <dgm:constr type="t" for="ch" forName="parent_text_5" refType="h" fact="0.0717"/>
              <dgm:constr type="w" for="ch" forName="parent_text_5" refType="w" fact="0.3478"/>
              <dgm:constr type="h" for="ch" forName="parent_text_5" refType="h" fact="0.1023"/>
              <dgm:constr type="l" for="ch" forName="parent_text_3" refType="w" fact="0.034"/>
              <dgm:constr type="t" for="ch" forName="parent_text_3" refType="h" fact="0.3501"/>
              <dgm:constr type="w" for="ch" forName="parent_text_3" refType="w" fact="0.3478"/>
              <dgm:constr type="h" for="ch" forName="parent_text_3" refType="h" fact="0.1596"/>
              <dgm:constr type="l" for="ch" forName="accent_4" refType="w" fact="0.3766"/>
              <dgm:constr type="t" for="ch" forName="accent_4" refType="h" fact="0.9211"/>
              <dgm:constr type="w" for="ch" forName="accent_4" refType="w" fact="0.0696"/>
              <dgm:constr type="h" for="ch" forName="accent_4" refType="h" fact="0.0789"/>
              <dgm:constr type="l" for="ch" forName="parent_text_6" refType="w" fact="0.6328"/>
              <dgm:constr type="t" for="ch" forName="parent_text_6" refType="h" fact="0.7561"/>
              <dgm:constr type="w" for="ch" forName="parent_text_6" refType="w" fact="0.3478"/>
              <dgm:constr type="h" for="ch" forName="parent_text_6" refType="h" fact="0.1784"/>
              <dgm:constr type="l" for="ch" forName="accent_5" refType="w" fact="0.3431"/>
              <dgm:constr type="t" for="ch" forName="accent_5" refType="h" fact="0.6725"/>
              <dgm:constr type="w" for="ch" forName="accent_5" refType="w" fact="0.0386"/>
              <dgm:constr type="h" for="ch" forName="accent_5" refType="h" fact="0.0439"/>
            </dgm:constrLst>
          </dgm:else>
        </dgm:choose>
      </dgm:if>
      <dgm:if name="Name26" axis="ch" ptType="node" func="cnt" op="equ" val="7">
        <dgm:alg type="composite">
          <dgm:param type="ar" val="1.0352"/>
        </dgm:alg>
        <dgm:choose name="Name27">
          <dgm:if name="Name28" func="var" arg="dir" op="equ" val="norm">
            <dgm:constrLst>
              <dgm:constr type="primFontSz" for="des" ptType="node" op="equ" val="65"/>
              <dgm:constr type="l" for="ch" forName="accent_1" refType="w" fact="0.7553"/>
              <dgm:constr type="t" for="ch" forName="accent_1" refType="h" fact="0.96"/>
              <dgm:constr type="w" for="ch" forName="accent_1" refType="w" fact="0.0386"/>
              <dgm:constr type="h" for="ch" forName="accent_1" refType="h" fact="0.04"/>
              <dgm:constr type="l" for="ch" forName="image_accent_2" refType="w" fact="0.4832"/>
              <dgm:constr type="t" for="ch" forName="image_accent_2" refType="h" fact="0.4899"/>
              <dgm:constr type="w" for="ch" forName="image_accent_2" refType="w" fact="0.1226"/>
              <dgm:constr type="h" for="ch" forName="image_accent_2" refType="h" fact="0.1269"/>
              <dgm:constr type="l" for="ch" forName="image_2" refType="w" fact="0.4904"/>
              <dgm:constr type="t" for="ch" forName="image_2" refType="h" fact="0.4973"/>
              <dgm:constr type="w" for="ch" forName="image_2" refType="w" fact="0.1082"/>
              <dgm:constr type="h" for="ch" forName="image_2" refType="h" fact="0.112"/>
              <dgm:constr type="l" for="ch" forName="image_accent_3" refType="w" fact="0.4352"/>
              <dgm:constr type="t" for="ch" forName="image_accent_3" refType="h" fact="0.3107"/>
              <dgm:constr type="w" for="ch" forName="image_accent_3" refType="w" fact="0.1573"/>
              <dgm:constr type="h" for="ch" forName="image_accent_3" refType="h" fact="0.1628"/>
              <dgm:constr type="l" for="ch" forName="image_3" refType="w" fact="0.4435"/>
              <dgm:constr type="t" for="ch" forName="image_3" refType="h" fact="0.3193"/>
              <dgm:constr type="w" for="ch" forName="image_3" refType="w" fact="0.1407"/>
              <dgm:constr type="h" for="ch" forName="image_3" refType="h" fact="0.1456"/>
              <dgm:constr type="l" for="ch" forName="image_accent_4" refType="w" fact="0.4528"/>
              <dgm:constr type="t" for="ch" forName="image_accent_4" refType="h" fact="0.1659"/>
              <dgm:constr type="w" for="ch" forName="image_accent_4" refType="w" fact="0.1103"/>
              <dgm:constr type="h" for="ch" forName="image_accent_4" refType="h" fact="0.1141"/>
              <dgm:constr type="l" for="ch" forName="image_4" refType="w" fact="0.4593"/>
              <dgm:constr type="t" for="ch" forName="image_4" refType="h" fact="0.1726"/>
              <dgm:constr type="w" for="ch" forName="image_4" refType="w" fact="0.0973"/>
              <dgm:constr type="h" for="ch" forName="image_4" refType="h" fact="0.1007"/>
              <dgm:constr type="l" for="ch" forName="image_accent_5" refType="w" fact="0.5301"/>
              <dgm:constr type="t" for="ch" forName="image_accent_5" refType="h" fact="0.0592"/>
              <dgm:constr type="w" for="ch" forName="image_accent_5" refType="w" fact="0.1022"/>
              <dgm:constr type="h" for="ch" forName="image_accent_5" refType="h" fact="0.1058"/>
              <dgm:constr type="l" for="ch" forName="image_5" refType="w" fact="0.5361"/>
              <dgm:constr type="t" for="ch" forName="image_5" refType="h" fact="0.0654"/>
              <dgm:constr type="w" for="ch" forName="image_5" refType="w" fact="0.0902"/>
              <dgm:constr type="h" for="ch" forName="image_5" refType="h" fact="0.0933"/>
              <dgm:constr type="l" for="ch" forName="image_accent_6" refType="w" fact="0.3864"/>
              <dgm:constr type="t" for="ch" forName="image_accent_6" refType="h" fact="0.68"/>
              <dgm:constr type="w" for="ch" forName="image_accent_6" refType="w" fact="0.1757"/>
              <dgm:constr type="h" for="ch" forName="image_accent_6" refType="h" fact="0.1819"/>
              <dgm:constr type="l" for="ch" forName="image_6" refType="w" fact="0.3957"/>
              <dgm:constr type="t" for="ch" forName="image_6" refType="h" fact="0.6896"/>
              <dgm:constr type="w" for="ch" forName="image_6" refType="w" fact="0.1572"/>
              <dgm:constr type="h" for="ch" forName="image_6" refType="h" fact="0.1627"/>
              <dgm:constr type="l" for="ch" forName="image_accent_7" refType="w" fact="0.5291"/>
              <dgm:constr type="t" for="ch" forName="image_accent_7" refType="h" fact="0.8325"/>
              <dgm:constr type="w" for="ch" forName="image_accent_7" refType="w" fact="0.1103"/>
              <dgm:constr type="h" for="ch" forName="image_accent_7" refType="h" fact="0.1141"/>
              <dgm:constr type="l" for="ch" forName="image_7" refType="w" fact="0.5356"/>
              <dgm:constr type="t" for="ch" forName="image_7" refType="h" fact="0.8392"/>
              <dgm:constr type="w" for="ch" forName="image_7" refType="w" fact="0.0973"/>
              <dgm:constr type="h" for="ch" forName="image_7" refType="h" fact="0.1007"/>
              <dgm:constr type="l" for="ch" forName="image_accent_1" refType="w" fact="0.2318"/>
              <dgm:constr type="t" for="ch" forName="image_accent_1" refType="h" fact="0.444"/>
              <dgm:constr type="w" for="ch" forName="image_accent_1" refType="w" fact="0.2344"/>
              <dgm:constr type="h" for="ch" forName="image_accent_1" refType="h" fact="0.2426"/>
              <dgm:constr type="l" for="ch" forName="image_1" refType="w" fact="0.2408"/>
              <dgm:constr type="t" for="ch" forName="image_1" refType="h" fact="0.4533"/>
              <dgm:constr type="w" for="ch" forName="image_1" refType="w" fact="0.2164"/>
              <dgm:constr type="h" for="ch" forName="image_1" refType="h" fact="0.224"/>
              <dgm:constr type="l" for="ch" forName="parent_text_1" refType="w" fact="0"/>
              <dgm:constr type="t" for="ch" forName="parent_text_1" refType="h" fact="0.3193"/>
              <dgm:constr type="w" for="ch" forName="parent_text_1" refType="w" fact="0.3478"/>
              <dgm:constr type="h" for="ch" forName="parent_text_1" refType="h" fact="0.115"/>
              <dgm:constr type="l" for="ch" forName="accent_2" refType="w" fact="0.3813"/>
              <dgm:constr type="t" for="ch" forName="accent_2" refType="h" fact="0.2653"/>
              <dgm:constr type="w" for="ch" forName="accent_2" refType="w" fact="0.0696"/>
              <dgm:constr type="h" for="ch" forName="accent_2" refType="h" fact="0.072"/>
              <dgm:constr type="l" for="ch" forName="parent_text_2" refType="w" fact="0.6311"/>
              <dgm:constr type="t" for="ch" forName="parent_text_2" refType="h" fact="0.4973"/>
              <dgm:constr type="w" for="ch" forName="parent_text_2" refType="w" fact="0.3478"/>
              <dgm:constr type="h" for="ch" forName="parent_text_2" refType="h" fact="0.112"/>
              <dgm:constr type="l" for="ch" forName="parent_text_4" refType="w" fact="0.5878"/>
              <dgm:constr type="t" for="ch" forName="parent_text_4" refType="h" fact="0.1726"/>
              <dgm:constr type="w" for="ch" forName="parent_text_4" refType="w" fact="0.3478"/>
              <dgm:constr type="h" for="ch" forName="parent_text_4" refType="h" fact="0.1007"/>
              <dgm:constr type="l" for="ch" forName="accent_3" refType="w" fact="0.7038"/>
              <dgm:constr type="t" for="ch" forName="accent_3" refType="h" fact="0"/>
              <dgm:constr type="w" for="ch" forName="accent_3" refType="w" fact="0.0258"/>
              <dgm:constr type="h" for="ch" forName="accent_3" refType="h" fact="0.0267"/>
              <dgm:constr type="l" for="ch" forName="parent_text_5" refType="w" fact="0.6522"/>
              <dgm:constr type="t" for="ch" forName="parent_text_5" refType="h" fact="0.0654"/>
              <dgm:constr type="w" for="ch" forName="parent_text_5" refType="w" fact="0.3478"/>
              <dgm:constr type="h" for="ch" forName="parent_text_5" refType="h" fact="0.0933"/>
              <dgm:constr type="l" for="ch" forName="parent_text_3" refType="w" fact="0.6182"/>
              <dgm:constr type="t" for="ch" forName="parent_text_3" refType="h" fact="0.3193"/>
              <dgm:constr type="w" for="ch" forName="parent_text_3" refType="w" fact="0.3478"/>
              <dgm:constr type="h" for="ch" forName="parent_text_3" refType="h" fact="0.1456"/>
              <dgm:constr type="l" for="ch" forName="parent_text_6" refType="w" fact="0.02"/>
              <dgm:constr type="t" for="ch" forName="parent_text_6" refType="h" fact="0.6896"/>
              <dgm:constr type="w" for="ch" forName="parent_text_6" refType="w" fact="0.3478"/>
              <dgm:constr type="h" for="ch" forName="parent_text_6" refType="h" fact="0.1627"/>
              <dgm:constr type="l" for="ch" forName="accent_4" refType="w" fact="0.6265"/>
              <dgm:constr type="t" for="ch" forName="accent_4" refType="h" fact="0.0213"/>
              <dgm:constr type="w" for="ch" forName="accent_4" refType="w" fact="0.0515"/>
              <dgm:constr type="h" for="ch" forName="accent_4" refType="h" fact="0.0533"/>
              <dgm:constr type="l" for="ch" forName="accent_5" refType="w" fact="0.6522"/>
              <dgm:constr type="t" for="ch" forName="accent_5" refType="h" fact="0.92"/>
              <dgm:constr type="w" for="ch" forName="accent_5" refType="w" fact="0.0696"/>
              <dgm:constr type="h" for="ch" forName="accent_5" refType="h" fact="0.072"/>
              <dgm:constr type="l" for="ch" forName="parent_text_7" refType="w" fact="0.105"/>
              <dgm:constr type="t" for="ch" forName="parent_text_7" refType="h" fact="0.87"/>
              <dgm:constr type="w" for="ch" forName="parent_text_7" refType="w" fact="0.407"/>
              <dgm:constr type="h" for="ch" forName="parent_text_7" refType="h" fact="0.13"/>
              <dgm:constr type="l" for="ch" forName="accent_6" refType="w" fact="0.6136"/>
              <dgm:constr type="t" for="ch" forName="accent_6" refType="h" fact="0.6133"/>
              <dgm:constr type="w" for="ch" forName="accent_6" refType="w" fact="0.0386"/>
              <dgm:constr type="h" for="ch" forName="accent_6" refType="h" fact="0.04"/>
            </dgm:constrLst>
          </dgm:if>
          <dgm:else name="Name29">
            <dgm:constrLst>
              <dgm:constr type="primFontSz" for="des" ptType="node" op="equ" val="65"/>
              <dgm:constr type="l" for="ch" forName="accent_1" refType="w" fact="0.2061"/>
              <dgm:constr type="t" for="ch" forName="accent_1" refType="h" fact="0.96"/>
              <dgm:constr type="w" for="ch" forName="accent_1" refType="w" fact="0.0386"/>
              <dgm:constr type="h" for="ch" forName="accent_1" refType="h" fact="0.04"/>
              <dgm:constr type="l" for="ch" forName="image_accent_7" refType="w" fact="0.3606"/>
              <dgm:constr type="t" for="ch" forName="image_accent_7" refType="h" fact="0.8325"/>
              <dgm:constr type="w" for="ch" forName="image_accent_7" refType="w" fact="0.1103"/>
              <dgm:constr type="h" for="ch" forName="image_accent_7" refType="h" fact="0.1141"/>
              <dgm:constr type="l" for="ch" forName="image_7" refType="w" fact="0.3671"/>
              <dgm:constr type="t" for="ch" forName="image_7" refType="h" fact="0.8392"/>
              <dgm:constr type="w" for="ch" forName="image_7" refType="w" fact="0.0973"/>
              <dgm:constr type="h" for="ch" forName="image_7" refType="h" fact="0.1007"/>
              <dgm:constr type="l" for="ch" forName="image_accent_6" refType="w" fact="0.4379"/>
              <dgm:constr type="t" for="ch" forName="image_accent_6" refType="h" fact="0.68"/>
              <dgm:constr type="w" for="ch" forName="image_accent_6" refType="w" fact="0.1757"/>
              <dgm:constr type="h" for="ch" forName="image_accent_6" refType="h" fact="0.1819"/>
              <dgm:constr type="l" for="ch" forName="image_6" refType="w" fact="0.4471"/>
              <dgm:constr type="t" for="ch" forName="image_6" refType="h" fact="0.6896"/>
              <dgm:constr type="w" for="ch" forName="image_6" refType="w" fact="0.1572"/>
              <dgm:constr type="h" for="ch" forName="image_6" refType="h" fact="0.1627"/>
              <dgm:constr type="l" for="ch" forName="image_accent_5" refType="w" fact="0.3677"/>
              <dgm:constr type="t" for="ch" forName="image_accent_5" refType="h" fact="0.0592"/>
              <dgm:constr type="w" for="ch" forName="image_accent_5" refType="w" fact="0.1022"/>
              <dgm:constr type="h" for="ch" forName="image_accent_5" refType="h" fact="0.1058"/>
              <dgm:constr type="l" for="ch" forName="image_5" refType="w" fact="0.3738"/>
              <dgm:constr type="t" for="ch" forName="image_5" refType="h" fact="0.0654"/>
              <dgm:constr type="w" for="ch" forName="image_5" refType="w" fact="0.0902"/>
              <dgm:constr type="h" for="ch" forName="image_5" refType="h" fact="0.0933"/>
              <dgm:constr type="l" for="ch" forName="image_accent_4" refType="w" fact="0.437"/>
              <dgm:constr type="t" for="ch" forName="image_accent_4" refType="h" fact="0.1659"/>
              <dgm:constr type="w" for="ch" forName="image_accent_4" refType="w" fact="0.1103"/>
              <dgm:constr type="h" for="ch" forName="image_accent_4" refType="h" fact="0.1141"/>
              <dgm:constr type="l" for="ch" forName="image_4" refType="w" fact="0.4434"/>
              <dgm:constr type="t" for="ch" forName="image_4" refType="h" fact="0.1726"/>
              <dgm:constr type="w" for="ch" forName="image_4" refType="w" fact="0.0973"/>
              <dgm:constr type="h" for="ch" forName="image_4" refType="h" fact="0.1007"/>
              <dgm:constr type="l" for="ch" forName="image_accent_2" refType="w" fact="0.3942"/>
              <dgm:constr type="t" for="ch" forName="image_accent_2" refType="h" fact="0.4899"/>
              <dgm:constr type="w" for="ch" forName="image_accent_2" refType="w" fact="0.1226"/>
              <dgm:constr type="h" for="ch" forName="image_accent_2" refType="h" fact="0.1269"/>
              <dgm:constr type="l" for="ch" forName="image_2" refType="w" fact="0.4014"/>
              <dgm:constr type="t" for="ch" forName="image_2" refType="h" fact="0.4973"/>
              <dgm:constr type="w" for="ch" forName="image_2" refType="w" fact="0.1082"/>
              <dgm:constr type="h" for="ch" forName="image_2" refType="h" fact="0.112"/>
              <dgm:constr type="l" for="ch" forName="image_accent_3" refType="w" fact="0.4075"/>
              <dgm:constr type="t" for="ch" forName="image_accent_3" refType="h" fact="0.3107"/>
              <dgm:constr type="w" for="ch" forName="image_accent_3" refType="w" fact="0.1573"/>
              <dgm:constr type="h" for="ch" forName="image_accent_3" refType="h" fact="0.1628"/>
              <dgm:constr type="l" for="ch" forName="image_3" refType="w" fact="0.4158"/>
              <dgm:constr type="t" for="ch" forName="image_3" refType="h" fact="0.3193"/>
              <dgm:constr type="w" for="ch" forName="image_3" refType="w" fact="0.1407"/>
              <dgm:constr type="h" for="ch" forName="image_3" refType="h" fact="0.1456"/>
              <dgm:constr type="l" for="ch" forName="image_accent_1" refType="w" fact="0.5338"/>
              <dgm:constr type="t" for="ch" forName="image_accent_1" refType="h" fact="0.444"/>
              <dgm:constr type="w" for="ch" forName="image_accent_1" refType="w" fact="0.2344"/>
              <dgm:constr type="h" for="ch" forName="image_accent_1" refType="h" fact="0.2426"/>
              <dgm:constr type="l" for="ch" forName="image_1" refType="w" fact="0.5428"/>
              <dgm:constr type="t" for="ch" forName="image_1" refType="h" fact="0.4533"/>
              <dgm:constr type="w" for="ch" forName="image_1" refType="w" fact="0.2164"/>
              <dgm:constr type="h" for="ch" forName="image_1" refType="h" fact="0.224"/>
              <dgm:constr type="l" for="ch" forName="parent_text_1" refType="w" fact="0.6522"/>
              <dgm:constr type="t" for="ch" forName="parent_text_1" refType="h" fact="0.3193"/>
              <dgm:constr type="w" for="ch" forName="parent_text_1" refType="w" fact="0.3478"/>
              <dgm:constr type="h" for="ch" forName="parent_text_1" refType="h" fact="0.115"/>
              <dgm:constr type="l" for="ch" forName="accent_2" refType="w" fact="0.5492"/>
              <dgm:constr type="t" for="ch" forName="accent_2" refType="h" fact="0.2653"/>
              <dgm:constr type="w" for="ch" forName="accent_2" refType="w" fact="0.0696"/>
              <dgm:constr type="h" for="ch" forName="accent_2" refType="h" fact="0.072"/>
              <dgm:constr type="l" for="ch" forName="parent_text_2" refType="w" fact="0.0211"/>
              <dgm:constr type="t" for="ch" forName="parent_text_2" refType="h" fact="0.4973"/>
              <dgm:constr type="w" for="ch" forName="parent_text_2" refType="w" fact="0.3478"/>
              <dgm:constr type="h" for="ch" forName="parent_text_2" refType="h" fact="0.112"/>
              <dgm:constr type="l" for="ch" forName="parent_text_4" refType="w" fact="0.0644"/>
              <dgm:constr type="t" for="ch" forName="parent_text_4" refType="h" fact="0.1726"/>
              <dgm:constr type="w" for="ch" forName="parent_text_4" refType="w" fact="0.3478"/>
              <dgm:constr type="h" for="ch" forName="parent_text_4" refType="h" fact="0.1007"/>
              <dgm:constr type="l" for="ch" forName="accent_3" refType="w" fact="0.2705"/>
              <dgm:constr type="t" for="ch" forName="accent_3" refType="h" fact="0"/>
              <dgm:constr type="w" for="ch" forName="accent_3" refType="w" fact="0.0258"/>
              <dgm:constr type="h" for="ch" forName="accent_3" refType="h" fact="0.0267"/>
              <dgm:constr type="l" for="ch" forName="parent_text_5" refType="w" fact="0"/>
              <dgm:constr type="t" for="ch" forName="parent_text_5" refType="h" fact="0.0654"/>
              <dgm:constr type="w" for="ch" forName="parent_text_5" refType="w" fact="0.3478"/>
              <dgm:constr type="h" for="ch" forName="parent_text_5" refType="h" fact="0.0933"/>
              <dgm:constr type="l" for="ch" forName="parent_text_3" refType="w" fact="0.034"/>
              <dgm:constr type="t" for="ch" forName="parent_text_3" refType="h" fact="0.3193"/>
              <dgm:constr type="w" for="ch" forName="parent_text_3" refType="w" fact="0.3478"/>
              <dgm:constr type="h" for="ch" forName="parent_text_3" refType="h" fact="0.1456"/>
              <dgm:constr type="l" for="ch" forName="parent_text_6" refType="w" fact="0.63"/>
              <dgm:constr type="t" for="ch" forName="parent_text_6" refType="h" fact="0.6896"/>
              <dgm:constr type="w" for="ch" forName="parent_text_6" refType="w" fact="0.3478"/>
              <dgm:constr type="h" for="ch" forName="parent_text_6" refType="h" fact="0.1627"/>
              <dgm:constr type="l" for="ch" forName="accent_4" refType="w" fact="0.322"/>
              <dgm:constr type="t" for="ch" forName="accent_4" refType="h" fact="0.0213"/>
              <dgm:constr type="w" for="ch" forName="accent_4" refType="w" fact="0.0515"/>
              <dgm:constr type="h" for="ch" forName="accent_4" refType="h" fact="0.0533"/>
              <dgm:constr type="l" for="ch" forName="accent_5" refType="w" fact="0.2782"/>
              <dgm:constr type="t" for="ch" forName="accent_5" refType="h" fact="0.92"/>
              <dgm:constr type="w" for="ch" forName="accent_5" refType="w" fact="0.0696"/>
              <dgm:constr type="h" for="ch" forName="accent_5" refType="h" fact="0.072"/>
              <dgm:constr type="l" for="ch" forName="parent_text_7" refType="w" fact="0.485"/>
              <dgm:constr type="t" for="ch" forName="parent_text_7" refType="h" fact="0.87"/>
              <dgm:constr type="w" for="ch" forName="parent_text_7" refType="w" fact="0.347"/>
              <dgm:constr type="h" for="ch" forName="parent_text_7" refType="h" fact="0.13"/>
              <dgm:constr type="l" for="ch" forName="accent_6" refType="w" fact="0.3478"/>
              <dgm:constr type="t" for="ch" forName="accent_6" refType="h" fact="0.6133"/>
              <dgm:constr type="w" for="ch" forName="accent_6" refType="w" fact="0.0386"/>
              <dgm:constr type="h" for="ch" forName="accent_6" refType="h" fact="0.04"/>
            </dgm:constrLst>
          </dgm:else>
        </dgm:choose>
        <dgm:layoutNode name="accent_6" styleLbl="alignNode1">
          <dgm:alg type="sp"/>
          <dgm:shape xmlns:r="http://schemas.openxmlformats.org/officeDocument/2006/relationships" type="donut" r:blip="">
            <dgm:adjLst>
              <dgm:adj idx="1" val="0.0746"/>
            </dgm:adjLst>
          </dgm:shape>
          <dgm:presOf/>
        </dgm:layoutNode>
      </dgm:if>
      <dgm:else name="Name30">
        <dgm:alg type="composite">
          <dgm:param type="ar" val="0.9705"/>
        </dgm:alg>
        <dgm:choose name="Name31">
          <dgm:if name="Name32" func="var" arg="dir" op="equ" val="norm">
            <dgm:constrLst>
              <dgm:constr type="primFontSz" for="des" ptType="node" op="equ" val="65"/>
              <dgm:constr type="l" for="ch" forName="accent_1" refType="w" fact="0.7599"/>
              <dgm:constr type="t" for="ch" forName="accent_1" refType="h" fact="0.925"/>
              <dgm:constr type="w" for="ch" forName="accent_1" refType="w" fact="0.0386"/>
              <dgm:constr type="h" for="ch" forName="accent_1" refType="h" fact="0.0375"/>
              <dgm:constr type="l" for="ch" forName="accent_2" refType="w" fact="0.6182"/>
              <dgm:constr type="t" for="ch" forName="accent_2" refType="h" fact="0.575"/>
              <dgm:constr type="w" for="ch" forName="accent_2" refType="w" fact="0.0386"/>
              <dgm:constr type="h" for="ch" forName="accent_2" refType="h" fact="0.0375"/>
              <dgm:constr type="l" for="ch" forName="image_accent_8" refType="w" fact="0.6449"/>
              <dgm:constr type="t" for="ch" forName="image_accent_8" refType="h" fact="0.8508"/>
              <dgm:constr type="w" for="ch" forName="image_accent_8" refType="w" fact="0.1022"/>
              <dgm:constr type="h" for="ch" forName="image_accent_8" refType="h" fact="0.0992"/>
              <dgm:constr type="l" for="ch" forName="image_8" refType="w" fact="0.6538"/>
              <dgm:constr type="t" for="ch" forName="image_8" refType="h" fact="0.8595"/>
              <dgm:constr type="w" for="ch" forName="image_8" refType="w" fact="0.0844"/>
              <dgm:constr type="h" for="ch" forName="image_8" refType="h" fact="0.0819"/>
              <dgm:constr type="l" for="ch" forName="image_accent_7" refType="w" fact="0.5291"/>
              <dgm:constr type="t" for="ch" forName="image_accent_7" refType="h" fact="0.7805"/>
              <dgm:constr type="w" for="ch" forName="image_accent_7" refType="w" fact="0.1103"/>
              <dgm:constr type="h" for="ch" forName="image_accent_7" refType="h" fact="0.107"/>
              <dgm:constr type="l" for="ch" forName="image_7" refType="w" fact="0.5356"/>
              <dgm:constr type="t" for="ch" forName="image_7" refType="h" fact="0.7868"/>
              <dgm:constr type="w" for="ch" forName="image_7" refType="w" fact="0.0973"/>
              <dgm:constr type="h" for="ch" forName="image_7" refType="h" fact="0.0944"/>
              <dgm:constr type="l" for="ch" forName="image_accent_6" refType="w" fact="0.3864"/>
              <dgm:constr type="t" for="ch" forName="image_accent_6" refType="h" fact="0.6375"/>
              <dgm:constr type="w" for="ch" forName="image_accent_6" refType="w" fact="0.1757"/>
              <dgm:constr type="h" for="ch" forName="image_accent_6" refType="h" fact="0.1706"/>
              <dgm:constr type="l" for="ch" forName="image_6" refType="w" fact="0.3957"/>
              <dgm:constr type="t" for="ch" forName="image_6" refType="h" fact="0.6465"/>
              <dgm:constr type="w" for="ch" forName="image_6" refType="w" fact="0.1572"/>
              <dgm:constr type="h" for="ch" forName="image_6" refType="h" fact="0.1525"/>
              <dgm:constr type="l" for="ch" forName="image_accent_5" refType="w" fact="0.5301"/>
              <dgm:constr type="t" for="ch" forName="image_accent_5" refType="h" fact="0.0555"/>
              <dgm:constr type="w" for="ch" forName="image_accent_5" refType="w" fact="0.1022"/>
              <dgm:constr type="h" for="ch" forName="image_accent_5" refType="h" fact="0.0992"/>
              <dgm:constr type="l" for="ch" forName="image_5" refType="w" fact="0.5361"/>
              <dgm:constr type="t" for="ch" forName="image_5" refType="h" fact="0.0613"/>
              <dgm:constr type="w" for="ch" forName="image_5" refType="w" fact="0.0902"/>
              <dgm:constr type="h" for="ch" forName="image_5" refType="h" fact="0.0875"/>
              <dgm:constr type="l" for="ch" forName="image_accent_4" refType="w" fact="0.4528"/>
              <dgm:constr type="t" for="ch" forName="image_accent_4" refType="h" fact="0.1555"/>
              <dgm:constr type="w" for="ch" forName="image_accent_4" refType="w" fact="0.1103"/>
              <dgm:constr type="h" for="ch" forName="image_accent_4" refType="h" fact="0.107"/>
              <dgm:constr type="l" for="ch" forName="image_4" refType="w" fact="0.4593"/>
              <dgm:constr type="t" for="ch" forName="image_4" refType="h" fact="0.1618"/>
              <dgm:constr type="w" for="ch" forName="image_4" refType="w" fact="0.0973"/>
              <dgm:constr type="h" for="ch" forName="image_4" refType="h" fact="0.0944"/>
              <dgm:constr type="l" for="ch" forName="image_accent_2" refType="w" fact="0.4832"/>
              <dgm:constr type="t" for="ch" forName="image_accent_2" refType="h" fact="0.4593"/>
              <dgm:constr type="w" for="ch" forName="image_accent_2" refType="w" fact="0.1226"/>
              <dgm:constr type="h" for="ch" forName="image_accent_2" refType="h" fact="0.119"/>
              <dgm:constr type="l" for="ch" forName="image_2" refType="w" fact="0.4904"/>
              <dgm:constr type="t" for="ch" forName="image_2" refType="h" fact="0.4663"/>
              <dgm:constr type="w" for="ch" forName="image_2" refType="w" fact="0.1082"/>
              <dgm:constr type="h" for="ch" forName="image_2" refType="h" fact="0.105"/>
              <dgm:constr type="l" for="ch" forName="image_accent_3" refType="w" fact="0.4352"/>
              <dgm:constr type="t" for="ch" forName="image_accent_3" refType="h" fact="0.2913"/>
              <dgm:constr type="w" for="ch" forName="image_accent_3" refType="w" fact="0.1573"/>
              <dgm:constr type="h" for="ch" forName="image_accent_3" refType="h" fact="0.1526"/>
              <dgm:constr type="l" for="ch" forName="image_3" refType="w" fact="0.4435"/>
              <dgm:constr type="t" for="ch" forName="image_3" refType="h" fact="0.2993"/>
              <dgm:constr type="w" for="ch" forName="image_3" refType="w" fact="0.1407"/>
              <dgm:constr type="h" for="ch" forName="image_3" refType="h" fact="0.1365"/>
              <dgm:constr type="l" for="ch" forName="image_accent_1" refType="w" fact="0.2318"/>
              <dgm:constr type="t" for="ch" forName="image_accent_1" refType="h" fact="0.4163"/>
              <dgm:constr type="w" for="ch" forName="image_accent_1" refType="w" fact="0.2344"/>
              <dgm:constr type="h" for="ch" forName="image_accent_1" refType="h" fact="0.2275"/>
              <dgm:constr type="l" for="ch" forName="image_1" refType="w" fact="0.2408"/>
              <dgm:constr type="t" for="ch" forName="image_1" refType="h" fact="0.425"/>
              <dgm:constr type="w" for="ch" forName="image_1" refType="w" fact="0.2164"/>
              <dgm:constr type="h" for="ch" forName="image_1" refType="h" fact="0.21"/>
              <dgm:constr type="l" for="ch" forName="parent_text_1" refType="w" fact="0"/>
              <dgm:constr type="t" for="ch" forName="parent_text_1" refType="h" fact="0.2993"/>
              <dgm:constr type="w" for="ch" forName="parent_text_1" refType="w" fact="0.3478"/>
              <dgm:constr type="h" for="ch" forName="parent_text_1" refType="h" fact="0.11"/>
              <dgm:constr type="l" for="ch" forName="accent_3" refType="w" fact="0.3813"/>
              <dgm:constr type="t" for="ch" forName="accent_3" refType="h" fact="0.2488"/>
              <dgm:constr type="w" for="ch" forName="accent_3" refType="w" fact="0.0696"/>
              <dgm:constr type="h" for="ch" forName="accent_3" refType="h" fact="0.0675"/>
              <dgm:constr type="l" for="ch" forName="parent_text_2" refType="w" fact="0.6311"/>
              <dgm:constr type="t" for="ch" forName="parent_text_2" refType="h" fact="0.4663"/>
              <dgm:constr type="w" for="ch" forName="parent_text_2" refType="w" fact="0.3478"/>
              <dgm:constr type="h" for="ch" forName="parent_text_2" refType="h" fact="0.105"/>
              <dgm:constr type="l" for="ch" forName="parent_text_4" refType="w" fact="0.5878"/>
              <dgm:constr type="t" for="ch" forName="parent_text_4" refType="h" fact="0.1618"/>
              <dgm:constr type="w" for="ch" forName="parent_text_4" refType="w" fact="0.3478"/>
              <dgm:constr type="h" for="ch" forName="parent_text_4" refType="h" fact="0.0944"/>
              <dgm:constr type="l" for="ch" forName="accent_4" refType="w" fact="0.7038"/>
              <dgm:constr type="t" for="ch" forName="accent_4" refType="h" fact="0"/>
              <dgm:constr type="w" for="ch" forName="accent_4" refType="w" fact="0.0258"/>
              <dgm:constr type="h" for="ch" forName="accent_4" refType="h" fact="0.025"/>
              <dgm:constr type="l" for="ch" forName="parent_text_5" refType="w" fact="0.6522"/>
              <dgm:constr type="t" for="ch" forName="parent_text_5" refType="h" fact="0.0625"/>
              <dgm:constr type="w" for="ch" forName="parent_text_5" refType="w" fact="0.3478"/>
              <dgm:constr type="h" for="ch" forName="parent_text_5" refType="h" fact="0.0863"/>
              <dgm:constr type="l" for="ch" forName="parent_text_3" refType="w" fact="0.6182"/>
              <dgm:constr type="t" for="ch" forName="parent_text_3" refType="h" fact="0.2993"/>
              <dgm:constr type="w" for="ch" forName="parent_text_3" refType="w" fact="0.3478"/>
              <dgm:constr type="h" for="ch" forName="parent_text_3" refType="h" fact="0.1365"/>
              <dgm:constr type="l" for="ch" forName="parent_text_6" refType="w" fact="0.02"/>
              <dgm:constr type="t" for="ch" forName="parent_text_6" refType="h" fact="0.6465"/>
              <dgm:constr type="w" for="ch" forName="parent_text_6" refType="w" fact="0.3478"/>
              <dgm:constr type="h" for="ch" forName="parent_text_6" refType="h" fact="0.1525"/>
              <dgm:constr type="l" for="ch" forName="accent_5" refType="w" fact="0.6265"/>
              <dgm:constr type="t" for="ch" forName="accent_5" refType="h" fact="0.02"/>
              <dgm:constr type="w" for="ch" forName="accent_5" refType="w" fact="0.0515"/>
              <dgm:constr type="h" for="ch" forName="accent_5" refType="h" fact="0.05"/>
              <dgm:constr type="l" for="ch" forName="parent_text_7" refType="w" fact="0.165"/>
              <dgm:constr type="t" for="ch" forName="parent_text_7" refType="h" fact="0.81"/>
              <dgm:constr type="w" for="ch" forName="parent_text_7" refType="w" fact="0.3478"/>
              <dgm:constr type="h" for="ch" forName="parent_text_7" refType="h" fact="0.077"/>
              <dgm:constr type="l" for="ch" forName="parent_text_8" refType="w" fact="0.275"/>
              <dgm:constr type="t" for="ch" forName="parent_text_8" refType="h" fact="0.89"/>
              <dgm:constr type="w" for="ch" forName="parent_text_8" refType="w" fact="0.3478"/>
              <dgm:constr type="h" for="ch" forName="parent_text_8" refType="h" fact="0.11"/>
            </dgm:constrLst>
          </dgm:if>
          <dgm:else name="Name33">
            <dgm:constrLst>
              <dgm:constr type="primFontSz" for="des" ptType="node" op="equ" val="65"/>
              <dgm:constr type="l" for="ch" forName="accent_1" refType="w" fact="0.2014"/>
              <dgm:constr type="t" for="ch" forName="accent_1" refType="h" fact="0.925"/>
              <dgm:constr type="w" for="ch" forName="accent_1" refType="w" fact="0.0386"/>
              <dgm:constr type="h" for="ch" forName="accent_1" refType="h" fact="0.0375"/>
              <dgm:constr type="l" for="ch" forName="accent_2" refType="w" fact="0.3431"/>
              <dgm:constr type="t" for="ch" forName="accent_2" refType="h" fact="0.575"/>
              <dgm:constr type="w" for="ch" forName="accent_2" refType="w" fact="0.0386"/>
              <dgm:constr type="h" for="ch" forName="accent_2" refType="h" fact="0.0375"/>
              <dgm:constr type="l" for="ch" forName="image_accent_8" refType="w" fact="0.253"/>
              <dgm:constr type="t" for="ch" forName="image_accent_8" refType="h" fact="0.8508"/>
              <dgm:constr type="w" for="ch" forName="image_accent_8" refType="w" fact="0.1022"/>
              <dgm:constr type="h" for="ch" forName="image_accent_8" refType="h" fact="0.0992"/>
              <dgm:constr type="l" for="ch" forName="image_8" refType="w" fact="0.2619"/>
              <dgm:constr type="t" for="ch" forName="image_8" refType="h" fact="0.8595"/>
              <dgm:constr type="w" for="ch" forName="image_8" refType="w" fact="0.0844"/>
              <dgm:constr type="h" for="ch" forName="image_8" refType="h" fact="0.0819"/>
              <dgm:constr type="l" for="ch" forName="image_accent_7" refType="w" fact="0.3606"/>
              <dgm:constr type="t" for="ch" forName="image_accent_7" refType="h" fact="0.7805"/>
              <dgm:constr type="w" for="ch" forName="image_accent_7" refType="w" fact="0.1103"/>
              <dgm:constr type="h" for="ch" forName="image_accent_7" refType="h" fact="0.107"/>
              <dgm:constr type="l" for="ch" forName="image_7" refType="w" fact="0.3671"/>
              <dgm:constr type="t" for="ch" forName="image_7" refType="h" fact="0.7868"/>
              <dgm:constr type="w" for="ch" forName="image_7" refType="w" fact="0.0973"/>
              <dgm:constr type="h" for="ch" forName="image_7" refType="h" fact="0.0944"/>
              <dgm:constr type="l" for="ch" forName="image_accent_6" refType="w" fact="0.4379"/>
              <dgm:constr type="t" for="ch" forName="image_accent_6" refType="h" fact="0.6375"/>
              <dgm:constr type="w" for="ch" forName="image_accent_6" refType="w" fact="0.1757"/>
              <dgm:constr type="h" for="ch" forName="image_accent_6" refType="h" fact="0.1706"/>
              <dgm:constr type="l" for="ch" forName="image_6" refType="w" fact="0.4471"/>
              <dgm:constr type="t" for="ch" forName="image_6" refType="h" fact="0.6465"/>
              <dgm:constr type="w" for="ch" forName="image_6" refType="w" fact="0.1572"/>
              <dgm:constr type="h" for="ch" forName="image_6" refType="h" fact="0.1525"/>
              <dgm:constr type="l" for="ch" forName="image_accent_5" refType="w" fact="0.3677"/>
              <dgm:constr type="t" for="ch" forName="image_accent_5" refType="h" fact="0.0555"/>
              <dgm:constr type="w" for="ch" forName="image_accent_5" refType="w" fact="0.1022"/>
              <dgm:constr type="h" for="ch" forName="image_accent_5" refType="h" fact="0.0992"/>
              <dgm:constr type="l" for="ch" forName="image_5" refType="w" fact="0.3738"/>
              <dgm:constr type="t" for="ch" forName="image_5" refType="h" fact="0.0613"/>
              <dgm:constr type="w" for="ch" forName="image_5" refType="w" fact="0.0902"/>
              <dgm:constr type="h" for="ch" forName="image_5" refType="h" fact="0.0875"/>
              <dgm:constr type="l" for="ch" forName="image_accent_4" refType="w" fact="0.437"/>
              <dgm:constr type="t" for="ch" forName="image_accent_4" refType="h" fact="0.1555"/>
              <dgm:constr type="w" for="ch" forName="image_accent_4" refType="w" fact="0.1103"/>
              <dgm:constr type="h" for="ch" forName="image_accent_4" refType="h" fact="0.107"/>
              <dgm:constr type="l" for="ch" forName="image_4" refType="w" fact="0.4434"/>
              <dgm:constr type="t" for="ch" forName="image_4" refType="h" fact="0.1618"/>
              <dgm:constr type="w" for="ch" forName="image_4" refType="w" fact="0.0973"/>
              <dgm:constr type="h" for="ch" forName="image_4" refType="h" fact="0.0944"/>
              <dgm:constr type="l" for="ch" forName="image_accent_2" refType="w" fact="0.3942"/>
              <dgm:constr type="t" for="ch" forName="image_accent_2" refType="h" fact="0.4593"/>
              <dgm:constr type="w" for="ch" forName="image_accent_2" refType="w" fact="0.1226"/>
              <dgm:constr type="h" for="ch" forName="image_accent_2" refType="h" fact="0.119"/>
              <dgm:constr type="l" for="ch" forName="image_2" refType="w" fact="0.4014"/>
              <dgm:constr type="t" for="ch" forName="image_2" refType="h" fact="0.4663"/>
              <dgm:constr type="w" for="ch" forName="image_2" refType="w" fact="0.1082"/>
              <dgm:constr type="h" for="ch" forName="image_2" refType="h" fact="0.105"/>
              <dgm:constr type="l" for="ch" forName="image_accent_3" refType="w" fact="0.4075"/>
              <dgm:constr type="t" for="ch" forName="image_accent_3" refType="h" fact="0.2913"/>
              <dgm:constr type="w" for="ch" forName="image_accent_3" refType="w" fact="0.1573"/>
              <dgm:constr type="h" for="ch" forName="image_accent_3" refType="h" fact="0.1526"/>
              <dgm:constr type="l" for="ch" forName="image_3" refType="w" fact="0.4158"/>
              <dgm:constr type="t" for="ch" forName="image_3" refType="h" fact="0.2993"/>
              <dgm:constr type="w" for="ch" forName="image_3" refType="w" fact="0.1407"/>
              <dgm:constr type="h" for="ch" forName="image_3" refType="h" fact="0.1365"/>
              <dgm:constr type="l" for="ch" forName="image_accent_1" refType="w" fact="0.5338"/>
              <dgm:constr type="t" for="ch" forName="image_accent_1" refType="h" fact="0.4163"/>
              <dgm:constr type="w" for="ch" forName="image_accent_1" refType="w" fact="0.2344"/>
              <dgm:constr type="h" for="ch" forName="image_accent_1" refType="h" fact="0.2275"/>
              <dgm:constr type="l" for="ch" forName="image_1" refType="w" fact="0.5428"/>
              <dgm:constr type="t" for="ch" forName="image_1" refType="h" fact="0.425"/>
              <dgm:constr type="w" for="ch" forName="image_1" refType="w" fact="0.2164"/>
              <dgm:constr type="h" for="ch" forName="image_1" refType="h" fact="0.21"/>
              <dgm:constr type="l" for="ch" forName="parent_text_1" refType="w" fact="0.6522"/>
              <dgm:constr type="t" for="ch" forName="parent_text_1" refType="h" fact="0.2993"/>
              <dgm:constr type="w" for="ch" forName="parent_text_1" refType="w" fact="0.3478"/>
              <dgm:constr type="h" for="ch" forName="parent_text_1" refType="h" fact="0.11"/>
              <dgm:constr type="l" for="ch" forName="accent_3" refType="w" fact="0.5492"/>
              <dgm:constr type="t" for="ch" forName="accent_3" refType="h" fact="0.2488"/>
              <dgm:constr type="w" for="ch" forName="accent_3" refType="w" fact="0.0696"/>
              <dgm:constr type="h" for="ch" forName="accent_3" refType="h" fact="0.0675"/>
              <dgm:constr type="l" for="ch" forName="parent_text_2" refType="w" fact="0.0211"/>
              <dgm:constr type="t" for="ch" forName="parent_text_2" refType="h" fact="0.4663"/>
              <dgm:constr type="w" for="ch" forName="parent_text_2" refType="w" fact="0.3478"/>
              <dgm:constr type="h" for="ch" forName="parent_text_2" refType="h" fact="0.105"/>
              <dgm:constr type="l" for="ch" forName="parent_text_4" refType="w" fact="0.0635"/>
              <dgm:constr type="t" for="ch" forName="parent_text_4" refType="h" fact="0.1618"/>
              <dgm:constr type="w" for="ch" forName="parent_text_4" refType="w" fact="0.3478"/>
              <dgm:constr type="h" for="ch" forName="parent_text_4" refType="h" fact="0.0944"/>
              <dgm:constr type="l" for="ch" forName="accent_4" refType="w" fact="0.2705"/>
              <dgm:constr type="t" for="ch" forName="accent_4" refType="h" fact="0"/>
              <dgm:constr type="w" for="ch" forName="accent_4" refType="w" fact="0.0258"/>
              <dgm:constr type="h" for="ch" forName="accent_4" refType="h" fact="0.025"/>
              <dgm:constr type="l" for="ch" forName="parent_text_5" refType="w" fact="0"/>
              <dgm:constr type="t" for="ch" forName="parent_text_5" refType="h" fact="0.0625"/>
              <dgm:constr type="w" for="ch" forName="parent_text_5" refType="w" fact="0.3478"/>
              <dgm:constr type="h" for="ch" forName="parent_text_5" refType="h" fact="0.0863"/>
              <dgm:constr type="l" for="ch" forName="parent_text_3" refType="w" fact="0.034"/>
              <dgm:constr type="t" for="ch" forName="parent_text_3" refType="h" fact="0.2993"/>
              <dgm:constr type="w" for="ch" forName="parent_text_3" refType="w" fact="0.3478"/>
              <dgm:constr type="h" for="ch" forName="parent_text_3" refType="h" fact="0.1365"/>
              <dgm:constr type="l" for="ch" forName="parent_text_6" refType="w" fact="0.635"/>
              <dgm:constr type="t" for="ch" forName="parent_text_6" refType="h" fact="0.6465"/>
              <dgm:constr type="w" for="ch" forName="parent_text_6" refType="w" fact="0.3478"/>
              <dgm:constr type="h" for="ch" forName="parent_text_6" refType="h" fact="0.1525"/>
              <dgm:constr type="l" for="ch" forName="accent_5" refType="w" fact="0.322"/>
              <dgm:constr type="t" for="ch" forName="accent_5" refType="h" fact="0.02"/>
              <dgm:constr type="w" for="ch" forName="accent_5" refType="w" fact="0.0515"/>
              <dgm:constr type="h" for="ch" forName="accent_5" refType="h" fact="0.05"/>
              <dgm:constr type="l" for="ch" forName="parent_text_7" refType="w" fact="0.49"/>
              <dgm:constr type="t" for="ch" forName="parent_text_7" refType="h" fact="0.81"/>
              <dgm:constr type="w" for="ch" forName="parent_text_7" refType="w" fact="0.3478"/>
              <dgm:constr type="h" for="ch" forName="parent_text_7" refType="h" fact="0.077"/>
              <dgm:constr type="l" for="ch" forName="parent_text_8" refType="w" fact="0.375"/>
              <dgm:constr type="t" for="ch" forName="parent_text_8" refType="h" fact="0.89"/>
              <dgm:constr type="w" for="ch" forName="parent_text_8" refType="w" fact="0.3478"/>
              <dgm:constr type="h" for="ch" forName="parent_text_8" refType="h" fact="0.11"/>
            </dgm:constrLst>
          </dgm:else>
        </dgm:choose>
      </dgm:else>
    </dgm:choose>
    <dgm:forEach name="wrapper" axis="self" ptType="parTrans">
      <dgm:forEach name="wrapper2" axis="self" ptType="sibTrans" st="2">
        <dgm:forEach name="imageAccentRepeat" axis="self">
          <dgm:layoutNode name="imageAccentRepeatNode" styleLbl="alignNode1">
            <dgm:alg type="sp"/>
            <dgm:shape xmlns:r="http://schemas.openxmlformats.org/officeDocument/2006/relationships" type="ellipse" r:blip="">
              <dgm:adjLst/>
            </dgm:shape>
            <dgm:presOf/>
          </dgm:layoutNode>
        </dgm:forEach>
        <dgm:forEach name="imageRepeat" axis="self">
          <dgm:layoutNode name="imageRepeatNode" styleLbl="fgImgPlace1">
            <dgm:alg type="sp"/>
            <dgm:shape xmlns:r="http://schemas.openxmlformats.org/officeDocument/2006/relationships" type="ellipse" r:blip="" blipPhldr="1">
              <dgm:adjLst/>
            </dgm:shape>
            <dgm:presOf axis="self"/>
          </dgm:layoutNode>
        </dgm:forEach>
      </dgm:forEach>
    </dgm:forEach>
    <dgm:forEach name="Name34" axis="ch" ptType="node" cnt="1">
      <dgm:layoutNode name="parent_text_1" styleLbl="revTx">
        <dgm:varLst>
          <dgm:chMax val="0"/>
          <dgm:chPref val="0"/>
          <dgm:bulletEnabled val="1"/>
        </dgm:varLst>
        <dgm:choose name="Name35">
          <dgm:if name="Name36" func="var" arg="dir" op="equ" val="norm">
            <dgm:alg type="tx">
              <dgm:param type="parTxLTRAlign" val="r"/>
              <dgm:param type="shpTxLTRAlignCh" val="r"/>
              <dgm:param type="txAnchorVert" val="b"/>
              <dgm:param type="lnSpCh" val="15"/>
            </dgm:alg>
          </dgm:if>
          <dgm:else name="Name37">
            <dgm:alg type="tx">
              <dgm:param type="parTxLTRAlign" val="l"/>
              <dgm:param type="shpTxLTRAlignCh" val="l"/>
              <dgm:param type="txAnchorVert" val="b"/>
              <dgm:param type="lnSpCh" val="15"/>
            </dgm:alg>
          </dgm:else>
        </dgm:choose>
        <dgm:shape xmlns:r="http://schemas.openxmlformats.org/officeDocument/2006/relationships" type="rect" r:blip="" zOrderOff="99999">
          <dgm:adjLst/>
        </dgm:shape>
        <dgm:presOf axis="desOrSelf"/>
        <dgm:constrLst>
          <dgm:constr type="lMarg" refType="primFontSz" fact="0.1"/>
          <dgm:constr type="rMarg" refType="primFontSz" fact="0.1"/>
          <dgm:constr type="tMarg" refType="primFontSz" fact="0.1"/>
          <dgm:constr type="bMarg" refType="primFontSz" fact="0.01"/>
        </dgm:constrLst>
        <dgm:ruleLst>
          <dgm:rule type="primFontSz" val="5" fact="NaN" max="NaN"/>
        </dgm:ruleLst>
      </dgm:layoutNode>
      <dgm:layoutNode name="image_accent_1">
        <dgm:alg type="sp"/>
        <dgm:shape xmlns:r="http://schemas.openxmlformats.org/officeDocument/2006/relationships" r:blip="">
          <dgm:adjLst/>
        </dgm:shape>
        <dgm:presOf/>
        <dgm:constrLst/>
        <dgm:forEach name="Name38" ref="imageAccentRepeat"/>
      </dgm:layoutNode>
      <dgm:layoutNode name="accent_1" styleLbl="alignNode1">
        <dgm:alg type="sp"/>
        <dgm:shape xmlns:r="http://schemas.openxmlformats.org/officeDocument/2006/relationships" type="donut" r:blip="">
          <dgm:adjLst>
            <dgm:adj idx="1" val="0.0746"/>
          </dgm:adjLst>
        </dgm:shape>
        <dgm:presOf/>
      </dgm:layoutNode>
    </dgm:forEach>
    <dgm:forEach name="Name39" axis="ch" ptType="sibTrans" hideLastTrans="0" cnt="1">
      <dgm:layoutNode name="image_1">
        <dgm:alg type="sp"/>
        <dgm:shape xmlns:r="http://schemas.openxmlformats.org/officeDocument/2006/relationships" r:blip="">
          <dgm:adjLst/>
        </dgm:shape>
        <dgm:presOf/>
        <dgm:constrLst/>
        <dgm:forEach name="Name40" ref="imageRepeat"/>
      </dgm:layoutNode>
    </dgm:forEach>
    <dgm:forEach name="Name41" axis="ch" ptType="node" st="2" cnt="1">
      <dgm:layoutNode name="parent_text_2" styleLbl="revTx">
        <dgm:varLst>
          <dgm:chMax val="0"/>
          <dgm:chPref val="0"/>
          <dgm:bulletEnabled val="1"/>
        </dgm:varLst>
        <dgm:choose name="Name42">
          <dgm:if name="Name43" func="var" arg="dir" op="equ" val="norm">
            <dgm:alg type="tx">
              <dgm:param type="parTxLTRAlign" val="l"/>
              <dgm:param type="lnSpCh" val="15"/>
            </dgm:alg>
          </dgm:if>
          <dgm:else name="Name44">
            <dgm:alg type="tx">
              <dgm:param type="parTxLTRAlign" val="r"/>
              <dgm:param type="lnSpCh" val="15"/>
            </dgm:alg>
          </dgm:else>
        </dgm:choose>
        <dgm:shape xmlns:r="http://schemas.openxmlformats.org/officeDocument/2006/relationships" type="rect" r:blip="" zOrderOff="99999">
          <dgm:adjLst/>
        </dgm:shape>
        <dgm:presOf axis="desOr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image_accent_2">
        <dgm:alg type="sp"/>
        <dgm:shape xmlns:r="http://schemas.openxmlformats.org/officeDocument/2006/relationships" r:blip="">
          <dgm:adjLst/>
        </dgm:shape>
        <dgm:presOf/>
        <dgm:constrLst/>
        <dgm:forEach name="Name45" ref="imageAccentRepeat"/>
      </dgm:layoutNode>
    </dgm:forEach>
    <dgm:forEach name="Name46" axis="ch" ptType="sibTrans" hideLastTrans="0" st="2" cnt="1">
      <dgm:layoutNode name="image_2">
        <dgm:alg type="sp"/>
        <dgm:shape xmlns:r="http://schemas.openxmlformats.org/officeDocument/2006/relationships" r:blip="">
          <dgm:adjLst/>
        </dgm:shape>
        <dgm:presOf/>
        <dgm:constrLst/>
        <dgm:forEach name="Name47" ref="imageRepeat"/>
      </dgm:layoutNode>
    </dgm:forEach>
    <dgm:forEach name="Name48" axis="ch" ptType="node" st="3" cnt="1">
      <dgm:layoutNode name="image_accent_3">
        <dgm:alg type="sp"/>
        <dgm:shape xmlns:r="http://schemas.openxmlformats.org/officeDocument/2006/relationships" r:blip="">
          <dgm:adjLst/>
        </dgm:shape>
        <dgm:presOf/>
        <dgm:constrLst/>
        <dgm:forEach name="Name49" ref="imageAccentRepeat"/>
      </dgm:layoutNode>
      <dgm:layoutNode name="parent_text_3" styleLbl="revTx">
        <dgm:varLst>
          <dgm:chMax val="0"/>
          <dgm:chPref val="0"/>
          <dgm:bulletEnabled val="1"/>
        </dgm:varLst>
        <dgm:choose name="Name50">
          <dgm:if name="Name51" func="var" arg="dir" op="equ" val="norm">
            <dgm:alg type="tx">
              <dgm:param type="parTxLTRAlign" val="l"/>
              <dgm:param type="lnSpCh" val="15"/>
            </dgm:alg>
          </dgm:if>
          <dgm:else name="Name52">
            <dgm:alg type="tx">
              <dgm:param type="parTxLTRAlign" val="r"/>
              <dgm:param type="lnSpCh" val="15"/>
            </dgm:alg>
          </dgm:else>
        </dgm:choose>
        <dgm:shape xmlns:r="http://schemas.openxmlformats.org/officeDocument/2006/relationships" type="rect" r:blip="" zOrderOff="99999">
          <dgm:adjLst/>
        </dgm:shape>
        <dgm:presOf axis="desOr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accent_2" styleLbl="alignNode1">
        <dgm:alg type="sp"/>
        <dgm:shape xmlns:r="http://schemas.openxmlformats.org/officeDocument/2006/relationships" type="donut" r:blip="">
          <dgm:adjLst>
            <dgm:adj idx="1" val="0.0746"/>
          </dgm:adjLst>
        </dgm:shape>
        <dgm:presOf/>
      </dgm:layoutNode>
      <dgm:layoutNode name="accent_3" styleLbl="alignNode1">
        <dgm:alg type="sp"/>
        <dgm:shape xmlns:r="http://schemas.openxmlformats.org/officeDocument/2006/relationships" type="donut" r:blip="">
          <dgm:adjLst>
            <dgm:adj idx="1" val="0.0746"/>
          </dgm:adjLst>
        </dgm:shape>
        <dgm:presOf/>
      </dgm:layoutNode>
    </dgm:forEach>
    <dgm:forEach name="Name53" axis="ch" ptType="sibTrans" hideLastTrans="0" st="3" cnt="1">
      <dgm:layoutNode name="image_3">
        <dgm:alg type="sp"/>
        <dgm:shape xmlns:r="http://schemas.openxmlformats.org/officeDocument/2006/relationships" r:blip="">
          <dgm:adjLst/>
        </dgm:shape>
        <dgm:presOf/>
        <dgm:constrLst/>
        <dgm:forEach name="Name54" ref="imageRepeat"/>
      </dgm:layoutNode>
    </dgm:forEach>
    <dgm:forEach name="Name55" axis="ch" ptType="node" st="4" cnt="1">
      <dgm:layoutNode name="image_accent_4">
        <dgm:alg type="sp"/>
        <dgm:shape xmlns:r="http://schemas.openxmlformats.org/officeDocument/2006/relationships" r:blip="">
          <dgm:adjLst/>
        </dgm:shape>
        <dgm:presOf/>
        <dgm:constrLst/>
        <dgm:forEach name="Name56" ref="imageAccentRepeat"/>
      </dgm:layoutNode>
      <dgm:layoutNode name="parent_text_4" styleLbl="revTx">
        <dgm:varLst>
          <dgm:chMax val="0"/>
          <dgm:chPref val="0"/>
          <dgm:bulletEnabled val="1"/>
        </dgm:varLst>
        <dgm:choose name="Name57">
          <dgm:if name="Name58" func="var" arg="dir" op="equ" val="norm">
            <dgm:alg type="tx">
              <dgm:param type="parTxLTRAlign" val="l"/>
              <dgm:param type="lnSpCh" val="15"/>
            </dgm:alg>
          </dgm:if>
          <dgm:else name="Name59">
            <dgm:alg type="tx">
              <dgm:param type="parTxLTRAlign" val="r"/>
              <dgm:param type="lnSpCh" val="15"/>
            </dgm:alg>
          </dgm:else>
        </dgm:choose>
        <dgm:shape xmlns:r="http://schemas.openxmlformats.org/officeDocument/2006/relationships" type="rect" r:blip="" zOrderOff="99999">
          <dgm:adjLst/>
        </dgm:shape>
        <dgm:presOf axis="desOr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accent_4" styleLbl="alignNode1">
        <dgm:alg type="sp"/>
        <dgm:shape xmlns:r="http://schemas.openxmlformats.org/officeDocument/2006/relationships" type="donut" r:blip="">
          <dgm:adjLst>
            <dgm:adj idx="1" val="0.0746"/>
          </dgm:adjLst>
        </dgm:shape>
        <dgm:presOf/>
      </dgm:layoutNode>
    </dgm:forEach>
    <dgm:forEach name="Name60" axis="ch" ptType="sibTrans" hideLastTrans="0" st="4" cnt="1">
      <dgm:layoutNode name="image_4">
        <dgm:alg type="sp"/>
        <dgm:shape xmlns:r="http://schemas.openxmlformats.org/officeDocument/2006/relationships" r:blip="">
          <dgm:adjLst/>
        </dgm:shape>
        <dgm:presOf/>
        <dgm:constrLst/>
        <dgm:forEach name="Name61" ref="imageRepeat"/>
      </dgm:layoutNode>
    </dgm:forEach>
    <dgm:forEach name="Name62" axis="ch" ptType="node" st="5" cnt="1">
      <dgm:layoutNode name="image_accent_5">
        <dgm:alg type="sp"/>
        <dgm:shape xmlns:r="http://schemas.openxmlformats.org/officeDocument/2006/relationships" r:blip="">
          <dgm:adjLst/>
        </dgm:shape>
        <dgm:presOf/>
        <dgm:constrLst/>
        <dgm:forEach name="Name63" ref="imageAccentRepeat"/>
      </dgm:layoutNode>
      <dgm:layoutNode name="parent_text_5" styleLbl="revTx">
        <dgm:varLst>
          <dgm:chMax val="0"/>
          <dgm:chPref val="0"/>
          <dgm:bulletEnabled val="1"/>
        </dgm:varLst>
        <dgm:choose name="Name64">
          <dgm:if name="Name65" func="var" arg="dir" op="equ" val="norm">
            <dgm:alg type="tx">
              <dgm:param type="parTxLTRAlign" val="l"/>
              <dgm:param type="lnSpCh" val="15"/>
            </dgm:alg>
          </dgm:if>
          <dgm:else name="Name66">
            <dgm:alg type="tx">
              <dgm:param type="parTxLTRAlign" val="r"/>
              <dgm:param type="lnSpCh" val="15"/>
            </dgm:alg>
          </dgm:else>
        </dgm:choose>
        <dgm:shape xmlns:r="http://schemas.openxmlformats.org/officeDocument/2006/relationships" type="rect" r:blip="" zOrderOff="99999">
          <dgm:adjLst/>
        </dgm:shape>
        <dgm:presOf axis="desOr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sibTrans" hideLastTrans="0" st="5" cnt="1">
      <dgm:layoutNode name="image_5">
        <dgm:alg type="sp"/>
        <dgm:shape xmlns:r="http://schemas.openxmlformats.org/officeDocument/2006/relationships" r:blip="">
          <dgm:adjLst/>
        </dgm:shape>
        <dgm:presOf/>
        <dgm:constrLst/>
        <dgm:forEach name="Name68" ref="imageRepeat"/>
      </dgm:layoutNode>
    </dgm:forEach>
    <dgm:forEach name="Name69" axis="ch" ptType="node" st="6" cnt="1">
      <dgm:layoutNode name="parent_text_6" styleLbl="revTx">
        <dgm:varLst>
          <dgm:chMax val="0"/>
          <dgm:chPref val="0"/>
          <dgm:bulletEnabled val="1"/>
        </dgm:varLst>
        <dgm:choose name="Name70">
          <dgm:if name="Name71" func="var" arg="dir" op="equ" val="norm">
            <dgm:alg type="tx">
              <dgm:param type="parTxLTRAlign" val="r"/>
              <dgm:param type="shpTxLTRAlignCh" val="r"/>
              <dgm:param type="lnSpCh" val="15"/>
            </dgm:alg>
          </dgm:if>
          <dgm:else name="Name72">
            <dgm:alg type="tx">
              <dgm:param type="parTxLTRAlign" val="l"/>
              <dgm:param type="shpTxLTRAlignCh" val="l"/>
              <dgm:param type="lnSpCh" val="15"/>
            </dgm:alg>
          </dgm:else>
        </dgm:choose>
        <dgm:shape xmlns:r="http://schemas.openxmlformats.org/officeDocument/2006/relationships" type="rect" r:blip="" zOrderOff="99999">
          <dgm:adjLst/>
        </dgm:shape>
        <dgm:presOf axis="desOr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image_accent_6">
        <dgm:alg type="sp"/>
        <dgm:shape xmlns:r="http://schemas.openxmlformats.org/officeDocument/2006/relationships" r:blip="">
          <dgm:adjLst/>
        </dgm:shape>
        <dgm:presOf/>
        <dgm:constrLst/>
        <dgm:forEach name="Name73" ref="imageAccentRepeat"/>
      </dgm:layoutNode>
      <dgm:layoutNode name="accent_5" styleLbl="alignNode1">
        <dgm:alg type="sp"/>
        <dgm:shape xmlns:r="http://schemas.openxmlformats.org/officeDocument/2006/relationships" type="donut" r:blip="">
          <dgm:adjLst>
            <dgm:adj idx="1" val="0.0746"/>
          </dgm:adjLst>
        </dgm:shape>
        <dgm:presOf/>
      </dgm:layoutNode>
    </dgm:forEach>
    <dgm:forEach name="Name74" axis="ch" ptType="sibTrans" hideLastTrans="0" st="6" cnt="1">
      <dgm:layoutNode name="image_6">
        <dgm:alg type="sp"/>
        <dgm:shape xmlns:r="http://schemas.openxmlformats.org/officeDocument/2006/relationships" r:blip="">
          <dgm:adjLst/>
        </dgm:shape>
        <dgm:presOf/>
        <dgm:constrLst/>
        <dgm:forEach name="Name75" ref="imageRepeat"/>
      </dgm:layoutNode>
    </dgm:forEach>
    <dgm:forEach name="Name76" axis="ch" ptType="node" st="7" cnt="1">
      <dgm:layoutNode name="parent_text_7" styleLbl="revTx">
        <dgm:varLst>
          <dgm:chMax val="0"/>
          <dgm:chPref val="0"/>
          <dgm:bulletEnabled val="1"/>
        </dgm:varLst>
        <dgm:choose name="Name77">
          <dgm:if name="Name78" func="var" arg="dir" op="equ" val="norm">
            <dgm:alg type="tx">
              <dgm:param type="parTxLTRAlign" val="r"/>
              <dgm:param type="shpTxLTRAlignCh" val="r"/>
              <dgm:param type="txAnchorVert" val="t"/>
              <dgm:param type="lnSpCh" val="15"/>
            </dgm:alg>
          </dgm:if>
          <dgm:else name="Name79">
            <dgm:alg type="tx">
              <dgm:param type="parTxLTRAlign" val="l"/>
              <dgm:param type="shpTxLTRAlignCh" val="l"/>
              <dgm:param type="txAnchorVert" val="t"/>
              <dgm:param type="lnSpCh" val="15"/>
            </dgm:alg>
          </dgm:else>
        </dgm:choose>
        <dgm:shape xmlns:r="http://schemas.openxmlformats.org/officeDocument/2006/relationships" type="rect" r:blip="" zOrderOff="99999">
          <dgm:adjLst/>
        </dgm:shape>
        <dgm:presOf axis="desOr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image_accent_7">
        <dgm:alg type="sp"/>
        <dgm:shape xmlns:r="http://schemas.openxmlformats.org/officeDocument/2006/relationships" r:blip="">
          <dgm:adjLst/>
        </dgm:shape>
        <dgm:presOf/>
        <dgm:constrLst/>
        <dgm:forEach name="Name80" ref="imageAccentRepeat"/>
      </dgm:layoutNode>
    </dgm:forEach>
    <dgm:forEach name="Name81" axis="ch" ptType="sibTrans" hideLastTrans="0" st="7" cnt="1">
      <dgm:layoutNode name="image_7">
        <dgm:alg type="sp"/>
        <dgm:shape xmlns:r="http://schemas.openxmlformats.org/officeDocument/2006/relationships" r:blip="">
          <dgm:adjLst/>
        </dgm:shape>
        <dgm:presOf/>
        <dgm:constrLst/>
        <dgm:forEach name="Name82" ref="imageRepeat"/>
      </dgm:layoutNode>
    </dgm:forEach>
    <dgm:forEach name="Name83" axis="ch" ptType="node" st="8" cnt="1">
      <dgm:layoutNode name="parent_text_8" styleLbl="revTx">
        <dgm:varLst>
          <dgm:chMax val="0"/>
          <dgm:chPref val="0"/>
          <dgm:bulletEnabled val="1"/>
        </dgm:varLst>
        <dgm:choose name="Name84">
          <dgm:if name="Name85" func="var" arg="dir" op="equ" val="norm">
            <dgm:alg type="tx">
              <dgm:param type="parTxLTRAlign" val="r"/>
              <dgm:param type="shpTxLTRAlignCh" val="r"/>
              <dgm:param type="txAnchorVert" val="t"/>
              <dgm:param type="lnSpCh" val="15"/>
            </dgm:alg>
          </dgm:if>
          <dgm:else name="Name86">
            <dgm:alg type="tx">
              <dgm:param type="parTxLTRAlign" val="l"/>
              <dgm:param type="shpTxLTRAlignCh" val="l"/>
              <dgm:param type="txAnchorVert" val="t"/>
              <dgm:param type="lnSpCh" val="15"/>
            </dgm:alg>
          </dgm:else>
        </dgm:choose>
        <dgm:shape xmlns:r="http://schemas.openxmlformats.org/officeDocument/2006/relationships" type="rect" r:blip="" zOrderOff="99999">
          <dgm:adjLst/>
        </dgm:shape>
        <dgm:presOf axis="desOr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image_accent_8">
        <dgm:alg type="sp"/>
        <dgm:shape xmlns:r="http://schemas.openxmlformats.org/officeDocument/2006/relationships" r:blip="">
          <dgm:adjLst/>
        </dgm:shape>
        <dgm:presOf/>
        <dgm:constrLst/>
        <dgm:forEach name="Name87" ref="imageAccentRepeat"/>
      </dgm:layoutNode>
    </dgm:forEach>
    <dgm:forEach name="Name88" axis="ch" ptType="sibTrans" hideLastTrans="0" st="8" cnt="1">
      <dgm:layoutNode name="image_8">
        <dgm:alg type="sp"/>
        <dgm:shape xmlns:r="http://schemas.openxmlformats.org/officeDocument/2006/relationships" r:blip="">
          <dgm:adjLst/>
        </dgm:shape>
        <dgm:presOf/>
        <dgm:constrLst/>
        <dgm:forEach name="Name89" ref="imageRepea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radial2">
  <dgm:title val=""/>
  <dgm:desc val=""/>
  <dgm:catLst>
    <dgm:cat type="relationship" pri="20000"/>
    <dgm:cat type="convert" pri="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animLvl val="ctr"/>
      <dgm:resizeHandles val="exact"/>
    </dgm:varLst>
    <dgm:alg type="composite"/>
    <dgm:shape xmlns:r="http://schemas.openxmlformats.org/officeDocument/2006/relationships" r:blip="">
      <dgm:adjLst/>
    </dgm:shape>
    <dgm:presOf/>
    <dgm:constrLst>
      <dgm:constr type="w" for="ch" forName="cycle" refType="w"/>
      <dgm:constr type="h" for="ch" forName="cycle" refType="h"/>
    </dgm:constrLst>
    <dgm:ruleLst/>
    <dgm:layoutNode name="cycle">
      <dgm:choose name="Name0">
        <dgm:if name="Name1" func="var" arg="dir" op="equ" val="norm">
          <dgm:choose name="Name2">
            <dgm:if name="Name3" axis="ch" ptType="node" func="cnt" op="lte" val="1">
              <dgm:alg type="cycle">
                <dgm:param type="stAng" val="90"/>
                <dgm:param type="spanAng" val="360"/>
                <dgm:param type="ctrShpMap" val="fNode"/>
              </dgm:alg>
            </dgm:if>
            <dgm:if name="Name4" axis="ch" ptType="node" func="cnt" op="equ" val="2">
              <dgm:alg type="cycle">
                <dgm:param type="stAng" val="70"/>
                <dgm:param type="spanAng" val="40"/>
                <dgm:param type="ctrShpMap" val="fNode"/>
              </dgm:alg>
            </dgm:if>
            <dgm:if name="Name5" axis="ch" ptType="node" func="cnt" op="equ" val="3">
              <dgm:alg type="cycle">
                <dgm:param type="stAng" val="60"/>
                <dgm:param type="spanAng" val="60"/>
                <dgm:param type="ctrShpMap" val="fNode"/>
              </dgm:alg>
            </dgm:if>
            <dgm:else name="Name6">
              <dgm:alg type="cycle">
                <dgm:param type="stAng" val="45"/>
                <dgm:param type="spanAng" val="90"/>
                <dgm:param type="ctrShpMap" val="fNode"/>
              </dgm:alg>
            </dgm:else>
          </dgm:choose>
        </dgm:if>
        <dgm:else name="Name7">
          <dgm:choose name="Name8">
            <dgm:if name="Name9" axis="ch" ptType="node" func="cnt" op="lte" val="1">
              <dgm:alg type="cycle">
                <dgm:param type="stAng" val="-90"/>
                <dgm:param type="spanAng" val="-360"/>
                <dgm:param type="ctrShpMap" val="fNode"/>
              </dgm:alg>
            </dgm:if>
            <dgm:if name="Name10" axis="ch" ptType="node" func="cnt" op="equ" val="2">
              <dgm:alg type="cycle">
                <dgm:param type="stAng" val="-70"/>
                <dgm:param type="spanAng" val="-40"/>
                <dgm:param type="ctrShpMap" val="fNode"/>
              </dgm:alg>
            </dgm:if>
            <dgm:if name="Name11" axis="ch" ptType="node" func="cnt" op="equ" val="3">
              <dgm:alg type="cycle">
                <dgm:param type="stAng" val="-60"/>
                <dgm:param type="spanAng" val="-60"/>
                <dgm:param type="ctrShpMap" val="fNode"/>
              </dgm:alg>
            </dgm:if>
            <dgm:else name="Name12">
              <dgm:alg type="cycle">
                <dgm:param type="stAng" val="-45"/>
                <dgm:param type="spanAng" val="-90"/>
                <dgm:param type="ctrShpMap" val="fNode"/>
              </dgm:alg>
            </dgm:else>
          </dgm:choose>
        </dgm:else>
      </dgm:choose>
      <dgm:shape xmlns:r="http://schemas.openxmlformats.org/officeDocument/2006/relationships" r:blip="">
        <dgm:adjLst/>
      </dgm:shape>
      <dgm:presOf/>
      <dgm:constrLst>
        <dgm:constr type="sp" val="20"/>
        <dgm:constr type="w" for="ch" forName="centerShape" refType="w"/>
        <dgm:constr type="w" for="ch" forName="node" refType="w" refFor="ch" refForName="centerShape" fact="1.5"/>
        <dgm:constr type="sibSp" refType="w" refFor="ch" refForName="centerShape" op="equ" fact="0.08"/>
        <dgm:constr type="primFontSz" for="des" forName="parentNode" op="equ" val="65"/>
        <dgm:constr type="secFontSz" for="des" forName="childNode" op="equ" val="65"/>
      </dgm:constrLst>
      <dgm:ruleLst/>
      <dgm:choose name="Name13">
        <dgm:if name="Name14" axis="ch" ptType="node" hideLastTrans="0" func="cnt" op="gte" val="1">
          <dgm:layoutNode name="centerShape" styleLbl="node0">
            <dgm:alg type="composite"/>
            <dgm:shape xmlns:r="http://schemas.openxmlformats.org/officeDocument/2006/relationships" r:blip="">
              <dgm:adjLst/>
            </dgm:shape>
            <dgm:presOf axis="ch" ptType="node" cnt="1"/>
            <dgm:constrLst>
              <dgm:constr type="w" for="ch" forName="connSite" refType="w" fact="0.7"/>
              <dgm:constr type="h" for="ch" forName="connSite" refType="w" fact="0.7"/>
              <dgm:constr type="ctrX" for="ch" forName="connSite" refType="w" fact="0.5"/>
              <dgm:constr type="ctrY" for="ch" forName="connSite" refType="h" fact="0.5"/>
              <dgm:constr type="w" for="ch" forName="visible" refType="w"/>
              <dgm:constr type="h" for="ch" forName="visible" refType="w"/>
              <dgm:constr type="ctrX" for="ch" forName="visible" refType="w" fact="0.5"/>
              <dgm:constr type="ctrY" for="ch" forName="visible" refType="h" fact="0.5"/>
            </dgm:constrLst>
            <dgm:ruleLst/>
            <dgm:layoutNode name="connSite">
              <dgm:alg type="sp"/>
              <dgm:shape xmlns:r="http://schemas.openxmlformats.org/officeDocument/2006/relationships" type="ellipse" r:blip="" hideGeom="1">
                <dgm:adjLst/>
              </dgm:shape>
              <dgm:presOf/>
              <dgm:constrLst/>
              <dgm:ruleLst/>
            </dgm:layoutNode>
            <dgm:layoutNode name="visible">
              <dgm:alg type="sp"/>
              <dgm:shape xmlns:r="http://schemas.openxmlformats.org/officeDocument/2006/relationships" type="ellipse" r:blip="" blipPhldr="1">
                <dgm:adjLst/>
              </dgm:shape>
              <dgm:presOf/>
              <dgm:constrLst/>
              <dgm:ruleLst/>
            </dgm:layoutNode>
          </dgm:layoutNode>
        </dgm:if>
        <dgm:else name="Name15"/>
      </dgm:choose>
      <dgm:forEach name="Name16" axis="ch">
        <dgm:forEach name="Name17" axis="self" ptType="node">
          <dgm:layoutNode name="node">
            <dgm:alg type="composite"/>
            <dgm:shape xmlns:r="http://schemas.openxmlformats.org/officeDocument/2006/relationships" r:blip="">
              <dgm:adjLst/>
            </dgm:shape>
            <dgm:presOf/>
            <dgm:choose name="Name18">
              <dgm:if name="Name19" func="var" arg="dir" op="equ" val="norm">
                <dgm:constrLst>
                  <dgm:constr type="t" for="ch" forName="parentNode"/>
                  <dgm:constr type="l" for="ch" forName="parentNode"/>
                  <dgm:constr type="w" for="ch" forName="parentNode" refType="w" fact="0.4"/>
                  <dgm:constr type="h" for="ch" forName="parentNode" refType="w" refFor="ch" refForName="parentNode" op="equ"/>
                  <dgm:constr type="ctrY" for="ch" forName="childNode" refType="h" refFor="ch" refForName="parentNode" fact="0.5"/>
                  <dgm:constr type="l" for="ch" forName="childNode" refType="w" refFor="ch" refForName="parentNode" op="equ" fact="1.1"/>
                  <dgm:constr type="w" for="ch" forName="childNode" refType="w" fact="0.6"/>
                  <dgm:constr type="h" for="ch" forName="childNode" refType="h" refFor="ch" refForName="parentNode"/>
                </dgm:constrLst>
              </dgm:if>
              <dgm:else name="Name20">
                <dgm:constrLst>
                  <dgm:constr type="t" for="ch" forName="parentNode"/>
                  <dgm:constr type="r" for="ch" forName="parentNode" refType="w"/>
                  <dgm:constr type="w" for="ch" forName="parentNode" refType="w" fact="0.4"/>
                  <dgm:constr type="h" for="ch" forName="parentNode" refType="w" refFor="ch" refForName="parentNode" op="equ"/>
                  <dgm:constr type="ctrY" for="ch" forName="childNode" refType="h" refFor="ch" refForName="parentNode" fact="0.5"/>
                  <dgm:constr type="l" for="ch" forName="childNode"/>
                  <dgm:constr type="w" for="ch" forName="childNode" refType="w" fact="0.6"/>
                  <dgm:constr type="h" for="ch" forName="childNode" refType="h" refFor="ch" refForName="parentNode"/>
                </dgm:constrLst>
              </dgm:else>
            </dgm:choose>
            <dgm:ruleLst/>
            <dgm:layoutNode name="parentNode" styleLbl="node1">
              <dgm:varLst>
                <dgm:chMax val="1"/>
                <dgm:bulletEnabled val="1"/>
              </dgm:varLst>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childNode" styleLbl="revTx" moveWith="parentNode">
              <dgm:varLst>
                <dgm:bulletEnabled val="1"/>
              </dgm:varLst>
              <dgm:alg type="tx">
                <dgm:param type="txAnchorVertCh" val="mid"/>
                <dgm:param type="stBulletLvl" val="1"/>
              </dgm:alg>
              <dgm:choose name="Name21">
                <dgm:if name="Name22" axis="ch" ptType="node" func="cnt" op="gte" val="1">
                  <dgm:shape xmlns:r="http://schemas.openxmlformats.org/officeDocument/2006/relationships" type="rect" r:blip="">
                    <dgm:adjLst/>
                  </dgm:shape>
                </dgm:if>
                <dgm:else name="Name23">
                  <dgm:shape xmlns:r="http://schemas.openxmlformats.org/officeDocument/2006/relationships" type="rect" r:blip="" hideGeom="1">
                    <dgm:adjLst/>
                  </dgm:shape>
                </dgm:else>
              </dgm:choose>
              <dgm:presOf axis="des" ptType="node"/>
              <dgm:constrLst>
                <dgm:constr type="tMarg"/>
                <dgm:constr type="bMarg"/>
                <dgm:constr type="lMarg"/>
                <dgm:constr type="rMarg"/>
              </dgm:constrLst>
              <dgm:ruleLst>
                <dgm:rule type="secFontSz" val="5" fact="NaN" max="NaN"/>
              </dgm:ruleLst>
            </dgm:layoutNode>
          </dgm:layoutNode>
        </dgm:forEach>
        <dgm:forEach name="Name24" axis="self" ptType="parTrans" cnt="1">
          <dgm:layoutNode name="Name25">
            <dgm:alg type="conn">
              <dgm:param type="dim" val="1D"/>
              <dgm:param type="endSty" val="noArr"/>
              <dgm:param type="begPts" val="auto"/>
              <dgm:param type="endPts" val="auto"/>
              <dgm:param type="srcNode" val="connSite"/>
              <dgm:param type="dstNode" val="parentNode"/>
            </dgm:alg>
            <dgm:shape xmlns:r="http://schemas.openxmlformats.org/officeDocument/2006/relationships" type="conn" r:blip="" zOrderOff="-99">
              <dgm:adjLst/>
            </dgm:shape>
            <dgm:presOf axis="self"/>
            <dgm:constrLst>
              <dgm:constr type="connDist"/>
              <dgm:constr type="w" val="1"/>
              <dgm:constr type="h" val="5"/>
              <dgm:constr type="begPad"/>
              <dgm:constr type="endPad"/>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26833" cy="464185"/>
          </a:xfrm>
          <a:prstGeom prst="rect">
            <a:avLst/>
          </a:prstGeom>
        </p:spPr>
        <p:txBody>
          <a:bodyPr vert="horz" lIns="92958" tIns="46479" rIns="92958" bIns="46479" rtlCol="0"/>
          <a:lstStyle>
            <a:lvl1pPr algn="l">
              <a:defRPr sz="1200"/>
            </a:lvl1pPr>
          </a:lstStyle>
          <a:p>
            <a:endParaRPr lang="en-US"/>
          </a:p>
        </p:txBody>
      </p:sp>
      <p:sp>
        <p:nvSpPr>
          <p:cNvPr id="3" name="Date Placeholder 2"/>
          <p:cNvSpPr>
            <a:spLocks noGrp="1"/>
          </p:cNvSpPr>
          <p:nvPr>
            <p:ph type="dt" sz="quarter" idx="1"/>
          </p:nvPr>
        </p:nvSpPr>
        <p:spPr>
          <a:xfrm>
            <a:off x="3956550" y="0"/>
            <a:ext cx="3026833" cy="464185"/>
          </a:xfrm>
          <a:prstGeom prst="rect">
            <a:avLst/>
          </a:prstGeom>
        </p:spPr>
        <p:txBody>
          <a:bodyPr vert="horz" lIns="92958" tIns="46479" rIns="92958" bIns="46479" rtlCol="0"/>
          <a:lstStyle>
            <a:lvl1pPr algn="r">
              <a:defRPr sz="1200"/>
            </a:lvl1pPr>
          </a:lstStyle>
          <a:p>
            <a:fld id="{CA36B936-831E-2141-9756-481AD80E33AB}" type="datetimeFigureOut">
              <a:rPr lang="en-US" smtClean="0"/>
              <a:pPr/>
              <a:t>5/20/2020</a:t>
            </a:fld>
            <a:endParaRPr lang="en-US"/>
          </a:p>
        </p:txBody>
      </p:sp>
      <p:sp>
        <p:nvSpPr>
          <p:cNvPr id="4" name="Footer Placeholder 3"/>
          <p:cNvSpPr>
            <a:spLocks noGrp="1"/>
          </p:cNvSpPr>
          <p:nvPr>
            <p:ph type="ftr" sz="quarter" idx="2"/>
          </p:nvPr>
        </p:nvSpPr>
        <p:spPr>
          <a:xfrm>
            <a:off x="0" y="8817904"/>
            <a:ext cx="3026833" cy="464185"/>
          </a:xfrm>
          <a:prstGeom prst="rect">
            <a:avLst/>
          </a:prstGeom>
        </p:spPr>
        <p:txBody>
          <a:bodyPr vert="horz" lIns="92958" tIns="46479" rIns="92958" bIns="46479" rtlCol="0" anchor="b"/>
          <a:lstStyle>
            <a:lvl1pPr algn="l">
              <a:defRPr sz="1200"/>
            </a:lvl1pPr>
          </a:lstStyle>
          <a:p>
            <a:endParaRPr lang="en-US"/>
          </a:p>
        </p:txBody>
      </p:sp>
      <p:sp>
        <p:nvSpPr>
          <p:cNvPr id="5" name="Slide Number Placeholder 4"/>
          <p:cNvSpPr>
            <a:spLocks noGrp="1"/>
          </p:cNvSpPr>
          <p:nvPr>
            <p:ph type="sldNum" sz="quarter" idx="3"/>
          </p:nvPr>
        </p:nvSpPr>
        <p:spPr>
          <a:xfrm>
            <a:off x="3956550" y="8817904"/>
            <a:ext cx="3026833" cy="464185"/>
          </a:xfrm>
          <a:prstGeom prst="rect">
            <a:avLst/>
          </a:prstGeom>
        </p:spPr>
        <p:txBody>
          <a:bodyPr vert="horz" lIns="92958" tIns="46479" rIns="92958" bIns="46479" rtlCol="0" anchor="b"/>
          <a:lstStyle>
            <a:lvl1pPr algn="r">
              <a:defRPr sz="1200"/>
            </a:lvl1pPr>
          </a:lstStyle>
          <a:p>
            <a:fld id="{1D53EA89-8906-E64C-AD2C-1D9CE93697B8}" type="slidenum">
              <a:rPr lang="en-US" smtClean="0"/>
              <a:pPr/>
              <a:t>‹#›</a:t>
            </a:fld>
            <a:endParaRPr lang="en-US"/>
          </a:p>
        </p:txBody>
      </p:sp>
    </p:spTree>
    <p:extLst>
      <p:ext uri="{BB962C8B-B14F-4D97-AF65-F5344CB8AC3E}">
        <p14:creationId xmlns:p14="http://schemas.microsoft.com/office/powerpoint/2010/main" val="211830571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26833" cy="465797"/>
          </a:xfrm>
          <a:prstGeom prst="rect">
            <a:avLst/>
          </a:prstGeom>
        </p:spPr>
        <p:txBody>
          <a:bodyPr vert="horz" lIns="92958" tIns="46479" rIns="92958" bIns="46479" rtlCol="0"/>
          <a:lstStyle>
            <a:lvl1pPr algn="l">
              <a:defRPr sz="1200"/>
            </a:lvl1pPr>
          </a:lstStyle>
          <a:p>
            <a:endParaRPr lang="en-US"/>
          </a:p>
        </p:txBody>
      </p:sp>
      <p:sp>
        <p:nvSpPr>
          <p:cNvPr id="3" name="Date Placeholder 2"/>
          <p:cNvSpPr>
            <a:spLocks noGrp="1"/>
          </p:cNvSpPr>
          <p:nvPr>
            <p:ph type="dt" idx="1"/>
          </p:nvPr>
        </p:nvSpPr>
        <p:spPr>
          <a:xfrm>
            <a:off x="3956550" y="0"/>
            <a:ext cx="3026833" cy="465797"/>
          </a:xfrm>
          <a:prstGeom prst="rect">
            <a:avLst/>
          </a:prstGeom>
        </p:spPr>
        <p:txBody>
          <a:bodyPr vert="horz" lIns="92958" tIns="46479" rIns="92958" bIns="46479" rtlCol="0"/>
          <a:lstStyle>
            <a:lvl1pPr algn="r">
              <a:defRPr sz="1200"/>
            </a:lvl1pPr>
          </a:lstStyle>
          <a:p>
            <a:fld id="{0B63EED3-AFD7-49D9-89E2-C9DDAD7E3791}" type="datetimeFigureOut">
              <a:rPr lang="en-US" smtClean="0"/>
              <a:t>5/20/2020</a:t>
            </a:fld>
            <a:endParaRPr lang="en-US"/>
          </a:p>
        </p:txBody>
      </p:sp>
      <p:sp>
        <p:nvSpPr>
          <p:cNvPr id="4" name="Slide Image Placeholder 3"/>
          <p:cNvSpPr>
            <a:spLocks noGrp="1" noRot="1" noChangeAspect="1"/>
          </p:cNvSpPr>
          <p:nvPr>
            <p:ph type="sldImg" idx="2"/>
          </p:nvPr>
        </p:nvSpPr>
        <p:spPr>
          <a:xfrm>
            <a:off x="706438" y="1160463"/>
            <a:ext cx="5572125" cy="3133725"/>
          </a:xfrm>
          <a:prstGeom prst="rect">
            <a:avLst/>
          </a:prstGeom>
          <a:noFill/>
          <a:ln w="12700">
            <a:solidFill>
              <a:prstClr val="black"/>
            </a:solidFill>
          </a:ln>
        </p:spPr>
        <p:txBody>
          <a:bodyPr vert="horz" lIns="92958" tIns="46479" rIns="92958" bIns="46479" rtlCol="0" anchor="ctr"/>
          <a:lstStyle/>
          <a:p>
            <a:endParaRPr lang="en-US"/>
          </a:p>
        </p:txBody>
      </p:sp>
      <p:sp>
        <p:nvSpPr>
          <p:cNvPr id="5" name="Notes Placeholder 4"/>
          <p:cNvSpPr>
            <a:spLocks noGrp="1"/>
          </p:cNvSpPr>
          <p:nvPr>
            <p:ph type="body" sz="quarter" idx="3"/>
          </p:nvPr>
        </p:nvSpPr>
        <p:spPr>
          <a:xfrm>
            <a:off x="698500" y="4467781"/>
            <a:ext cx="5588000" cy="3655457"/>
          </a:xfrm>
          <a:prstGeom prst="rect">
            <a:avLst/>
          </a:prstGeom>
        </p:spPr>
        <p:txBody>
          <a:bodyPr vert="horz" lIns="92958" tIns="46479" rIns="92958" bIns="4647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17904"/>
            <a:ext cx="3026833" cy="465796"/>
          </a:xfrm>
          <a:prstGeom prst="rect">
            <a:avLst/>
          </a:prstGeom>
        </p:spPr>
        <p:txBody>
          <a:bodyPr vert="horz" lIns="92958" tIns="46479" rIns="92958" bIns="46479" rtlCol="0" anchor="b"/>
          <a:lstStyle>
            <a:lvl1pPr algn="l">
              <a:defRPr sz="1200"/>
            </a:lvl1pPr>
          </a:lstStyle>
          <a:p>
            <a:endParaRPr lang="en-US"/>
          </a:p>
        </p:txBody>
      </p:sp>
      <p:sp>
        <p:nvSpPr>
          <p:cNvPr id="7" name="Slide Number Placeholder 6"/>
          <p:cNvSpPr>
            <a:spLocks noGrp="1"/>
          </p:cNvSpPr>
          <p:nvPr>
            <p:ph type="sldNum" sz="quarter" idx="5"/>
          </p:nvPr>
        </p:nvSpPr>
        <p:spPr>
          <a:xfrm>
            <a:off x="3956550" y="8817904"/>
            <a:ext cx="3026833" cy="465796"/>
          </a:xfrm>
          <a:prstGeom prst="rect">
            <a:avLst/>
          </a:prstGeom>
        </p:spPr>
        <p:txBody>
          <a:bodyPr vert="horz" lIns="92958" tIns="46479" rIns="92958" bIns="46479" rtlCol="0" anchor="b"/>
          <a:lstStyle>
            <a:lvl1pPr algn="r">
              <a:defRPr sz="1200"/>
            </a:lvl1pPr>
          </a:lstStyle>
          <a:p>
            <a:fld id="{00CB55F3-D69B-43C2-8BD9-45F5814E7940}" type="slidenum">
              <a:rPr lang="en-US" smtClean="0"/>
              <a:t>‹#›</a:t>
            </a:fld>
            <a:endParaRPr lang="en-US"/>
          </a:p>
        </p:txBody>
      </p:sp>
    </p:spTree>
    <p:extLst>
      <p:ext uri="{BB962C8B-B14F-4D97-AF65-F5344CB8AC3E}">
        <p14:creationId xmlns:p14="http://schemas.microsoft.com/office/powerpoint/2010/main" val="11869785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n-ea"/>
                <a:cs typeface="+mn-cs"/>
              </a:rPr>
              <a:t>Meeting California’s ambitious environmental goals will require significant electrification of</a:t>
            </a:r>
          </a:p>
          <a:p>
            <a:r>
              <a:rPr lang="en-US" sz="1200" b="0" i="0" u="none" strike="noStrike" kern="1200" baseline="0" dirty="0">
                <a:solidFill>
                  <a:schemeClr val="tx1"/>
                </a:solidFill>
                <a:latin typeface="+mn-lt"/>
                <a:ea typeface="+mn-ea"/>
                <a:cs typeface="+mn-cs"/>
              </a:rPr>
              <a:t>water heating, space heating and cooking equipment. Replacing natural gas appliances with</a:t>
            </a:r>
          </a:p>
          <a:p>
            <a:r>
              <a:rPr lang="en-US" sz="1200" b="0" i="0" u="none" strike="noStrike" kern="1200" baseline="0" dirty="0">
                <a:solidFill>
                  <a:schemeClr val="tx1"/>
                </a:solidFill>
                <a:latin typeface="+mn-lt"/>
                <a:ea typeface="+mn-ea"/>
                <a:cs typeface="+mn-cs"/>
              </a:rPr>
              <a:t>electric appliances can reduce greenhouse gas emissions from residences by up to 60</a:t>
            </a:r>
          </a:p>
          <a:p>
            <a:r>
              <a:rPr lang="en-US" sz="1200" b="0" i="0" u="none" strike="noStrike" kern="1200" baseline="0" dirty="0">
                <a:solidFill>
                  <a:schemeClr val="tx1"/>
                </a:solidFill>
                <a:latin typeface="+mn-lt"/>
                <a:ea typeface="+mn-ea"/>
                <a:cs typeface="+mn-cs"/>
              </a:rPr>
              <a:t>percent, and provides cost savings for most customers.</a:t>
            </a:r>
            <a:endParaRPr lang="en-US" dirty="0"/>
          </a:p>
        </p:txBody>
      </p:sp>
      <p:sp>
        <p:nvSpPr>
          <p:cNvPr id="4" name="Slide Number Placeholder 3"/>
          <p:cNvSpPr>
            <a:spLocks noGrp="1"/>
          </p:cNvSpPr>
          <p:nvPr>
            <p:ph type="sldNum" sz="quarter" idx="5"/>
          </p:nvPr>
        </p:nvSpPr>
        <p:spPr/>
        <p:txBody>
          <a:bodyPr/>
          <a:lstStyle/>
          <a:p>
            <a:fld id="{00CB55F3-D69B-43C2-8BD9-45F5814E7940}" type="slidenum">
              <a:rPr lang="en-US" smtClean="0"/>
              <a:t>2</a:t>
            </a:fld>
            <a:endParaRPr lang="en-US"/>
          </a:p>
        </p:txBody>
      </p:sp>
    </p:spTree>
    <p:extLst>
      <p:ext uri="{BB962C8B-B14F-4D97-AF65-F5344CB8AC3E}">
        <p14:creationId xmlns:p14="http://schemas.microsoft.com/office/powerpoint/2010/main" val="38978846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7FFC0FE-C045-4DBD-87AD-0250F213E351}" type="slidenum">
              <a:rPr lang="en-US" smtClean="0"/>
              <a:pPr/>
              <a:t>4</a:t>
            </a:fld>
            <a:endParaRPr lang="en-US"/>
          </a:p>
        </p:txBody>
      </p:sp>
    </p:spTree>
    <p:extLst>
      <p:ext uri="{BB962C8B-B14F-4D97-AF65-F5344CB8AC3E}">
        <p14:creationId xmlns:p14="http://schemas.microsoft.com/office/powerpoint/2010/main" val="18092007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What that looks like is here, with our electricity supply emissions to serve our retail footprint as the top declining dashed line. Our attributable building and transport decarbonization reduce those emissions to zero. In reality, the total emissions reductions in buildings and transport will be larger than the attributable share. This is due to state and federal policies and other levers that are pushing in this same direction.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Our attribution evaluation has us claiming about ¼ to 1/3 of the total emissions reductions over the 20 year period.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85811A6-3300-44A7-9FB5-928FFB2C981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37467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0CB55F3-D69B-43C2-8BD9-45F5814E7940}" type="slidenum">
              <a:rPr lang="en-US" smtClean="0"/>
              <a:t>11</a:t>
            </a:fld>
            <a:endParaRPr lang="en-US"/>
          </a:p>
        </p:txBody>
      </p:sp>
    </p:spTree>
    <p:extLst>
      <p:ext uri="{BB962C8B-B14F-4D97-AF65-F5344CB8AC3E}">
        <p14:creationId xmlns:p14="http://schemas.microsoft.com/office/powerpoint/2010/main" val="12274628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0CB55F3-D69B-43C2-8BD9-45F5814E7940}" type="slidenum">
              <a:rPr lang="en-US" smtClean="0"/>
              <a:t>12</a:t>
            </a:fld>
            <a:endParaRPr lang="en-US"/>
          </a:p>
        </p:txBody>
      </p:sp>
    </p:spTree>
    <p:extLst>
      <p:ext uri="{BB962C8B-B14F-4D97-AF65-F5344CB8AC3E}">
        <p14:creationId xmlns:p14="http://schemas.microsoft.com/office/powerpoint/2010/main" val="13065081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0CB55F3-D69B-43C2-8BD9-45F5814E7940}" type="slidenum">
              <a:rPr lang="en-US" smtClean="0"/>
              <a:t>14</a:t>
            </a:fld>
            <a:endParaRPr lang="en-US"/>
          </a:p>
        </p:txBody>
      </p:sp>
    </p:spTree>
    <p:extLst>
      <p:ext uri="{BB962C8B-B14F-4D97-AF65-F5344CB8AC3E}">
        <p14:creationId xmlns:p14="http://schemas.microsoft.com/office/powerpoint/2010/main" val="2781329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electric vehicle charging program is currently being revamped, and will focus on Smart Chargers.</a:t>
            </a:r>
          </a:p>
        </p:txBody>
      </p:sp>
      <p:sp>
        <p:nvSpPr>
          <p:cNvPr id="4" name="Slide Number Placeholder 3"/>
          <p:cNvSpPr>
            <a:spLocks noGrp="1"/>
          </p:cNvSpPr>
          <p:nvPr>
            <p:ph type="sldNum" sz="quarter" idx="10"/>
          </p:nvPr>
        </p:nvSpPr>
        <p:spPr/>
        <p:txBody>
          <a:bodyPr/>
          <a:lstStyle/>
          <a:p>
            <a:fld id="{0BF46C31-1868-4D0B-A609-09F7B6D3A794}" type="slidenum">
              <a:rPr lang="en-US" smtClean="0"/>
              <a:t>16</a:t>
            </a:fld>
            <a:endParaRPr lang="en-US"/>
          </a:p>
        </p:txBody>
      </p:sp>
    </p:spTree>
    <p:extLst>
      <p:ext uri="{BB962C8B-B14F-4D97-AF65-F5344CB8AC3E}">
        <p14:creationId xmlns:p14="http://schemas.microsoft.com/office/powerpoint/2010/main" val="30630452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F46C31-1868-4D0B-A609-09F7B6D3A794}" type="slidenum">
              <a:rPr lang="en-US" smtClean="0"/>
              <a:t>17</a:t>
            </a:fld>
            <a:endParaRPr lang="en-US"/>
          </a:p>
        </p:txBody>
      </p:sp>
    </p:spTree>
    <p:extLst>
      <p:ext uri="{BB962C8B-B14F-4D97-AF65-F5344CB8AC3E}">
        <p14:creationId xmlns:p14="http://schemas.microsoft.com/office/powerpoint/2010/main" val="40285984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7D8F813-71A7-4BA0-92EF-44024DA50D68}" type="slidenum">
              <a:rPr lang="en-US" smtClean="0"/>
              <a:t>20</a:t>
            </a:fld>
            <a:endParaRPr lang="en-US" dirty="0"/>
          </a:p>
        </p:txBody>
      </p:sp>
    </p:spTree>
    <p:extLst>
      <p:ext uri="{BB962C8B-B14F-4D97-AF65-F5344CB8AC3E}">
        <p14:creationId xmlns:p14="http://schemas.microsoft.com/office/powerpoint/2010/main" val="369972233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1.xml"/><Relationship Id="rId5" Type="http://schemas.openxmlformats.org/officeDocument/2006/relationships/image" Target="../media/image1.png"/><Relationship Id="rId4"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Option 1">
    <p:bg>
      <p:bgPr>
        <a:solidFill>
          <a:schemeClr val="accent5">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257175" y="357188"/>
            <a:ext cx="8629650" cy="1233665"/>
          </a:xfrm>
        </p:spPr>
        <p:txBody>
          <a:bodyPr anchor="t">
            <a:normAutofit/>
          </a:bodyPr>
          <a:lstStyle>
            <a:lvl1pPr>
              <a:defRPr sz="4000" baseline="0">
                <a:solidFill>
                  <a:schemeClr val="bg1"/>
                </a:solidFill>
              </a:defRPr>
            </a:lvl1pPr>
          </a:lstStyle>
          <a:p>
            <a:r>
              <a:rPr lang="en-US" sz="4400" b="0" i="0" kern="1200">
                <a:solidFill>
                  <a:schemeClr val="bg1"/>
                </a:solidFill>
                <a:latin typeface="Arial"/>
                <a:ea typeface="+mj-ea"/>
                <a:cs typeface="Arial"/>
              </a:rPr>
              <a:t>Presentation option 1</a:t>
            </a:r>
            <a:br>
              <a:rPr lang="en-US" sz="4000">
                <a:solidFill>
                  <a:srgbClr val="FFFFFF"/>
                </a:solidFill>
                <a:latin typeface="Arial"/>
                <a:cs typeface="Arial"/>
              </a:rPr>
            </a:br>
            <a:r>
              <a:rPr lang="en-US" sz="4000">
                <a:solidFill>
                  <a:srgbClr val="FFFFFF"/>
                </a:solidFill>
                <a:latin typeface="Arial"/>
                <a:cs typeface="Arial"/>
              </a:rPr>
              <a:t>cover title Arial 40 pt</a:t>
            </a:r>
            <a:endParaRPr lang="en-US"/>
          </a:p>
        </p:txBody>
      </p:sp>
      <p:sp>
        <p:nvSpPr>
          <p:cNvPr id="3" name="Subtitle 2"/>
          <p:cNvSpPr>
            <a:spLocks noGrp="1"/>
          </p:cNvSpPr>
          <p:nvPr>
            <p:ph type="subTitle" idx="1" hasCustomPrompt="1"/>
          </p:nvPr>
        </p:nvSpPr>
        <p:spPr>
          <a:xfrm>
            <a:off x="257175" y="1673668"/>
            <a:ext cx="8629650" cy="411746"/>
          </a:xfrm>
        </p:spPr>
        <p:txBody>
          <a:bodyPr/>
          <a:lstStyle>
            <a:lvl1pPr marL="342900" marR="0" indent="-342900" algn="l" defTabSz="457200" rtl="0" eaLnBrk="1" fontAlgn="auto" latinLnBrk="0" hangingPunct="1">
              <a:lnSpc>
                <a:spcPct val="100000"/>
              </a:lnSpc>
              <a:spcBef>
                <a:spcPct val="20000"/>
              </a:spcBef>
              <a:spcAft>
                <a:spcPts val="0"/>
              </a:spcAft>
              <a:buClrTx/>
              <a:buSzTx/>
              <a:buFont typeface="Arial"/>
              <a:buNone/>
              <a:tabLst/>
              <a:defRPr sz="20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algn="l"/>
            <a:r>
              <a:rPr lang="en-US" sz="2000">
                <a:solidFill>
                  <a:srgbClr val="FFFFFF"/>
                </a:solidFill>
                <a:latin typeface="Arial"/>
                <a:cs typeface="Arial"/>
              </a:rPr>
              <a:t>Name Surname of Presenter Arial 20 </a:t>
            </a:r>
            <a:r>
              <a:rPr lang="en-US" sz="2000" err="1">
                <a:solidFill>
                  <a:srgbClr val="FFFFFF"/>
                </a:solidFill>
                <a:latin typeface="Arial"/>
                <a:cs typeface="Arial"/>
              </a:rPr>
              <a:t>pt</a:t>
            </a:r>
            <a:endParaRPr lang="en-US" sz="2000">
              <a:solidFill>
                <a:srgbClr val="FFFFFF"/>
              </a:solidFill>
              <a:latin typeface="Arial"/>
              <a:cs typeface="Arial"/>
            </a:endParaRPr>
          </a:p>
        </p:txBody>
      </p:sp>
      <p:pic>
        <p:nvPicPr>
          <p:cNvPr id="13" name="Picture 12" descr="0734-11 exports dot lines 3 colors.png"/>
          <p:cNvPicPr>
            <a:picLocks noChangeAspect="1"/>
          </p:cNvPicPr>
          <p:nvPr userDrawn="1"/>
        </p:nvPicPr>
        <p:blipFill>
          <a:blip r:embed="rId2" cstate="email">
            <a:extLst>
              <a:ext uri="{28A0092B-C50C-407E-A947-70E740481C1C}">
                <a14:useLocalDpi xmlns:a14="http://schemas.microsoft.com/office/drawing/2010/main"/>
              </a:ext>
            </a:extLst>
          </a:blip>
          <a:srcRect r="37776" b="95427"/>
          <a:stretch>
            <a:fillRect/>
          </a:stretch>
        </p:blipFill>
        <p:spPr>
          <a:xfrm>
            <a:off x="309204" y="1636009"/>
            <a:ext cx="5139415" cy="34289"/>
          </a:xfrm>
          <a:prstGeom prst="rect">
            <a:avLst/>
          </a:prstGeom>
        </p:spPr>
      </p:pic>
      <p:pic>
        <p:nvPicPr>
          <p:cNvPr id="14" name="Picture 13" descr="0734-11 exports dot lines 3 colors.png"/>
          <p:cNvPicPr>
            <a:picLocks noChangeAspect="1"/>
          </p:cNvPicPr>
          <p:nvPr userDrawn="1"/>
        </p:nvPicPr>
        <p:blipFill>
          <a:blip r:embed="rId2" cstate="email">
            <a:extLst>
              <a:ext uri="{28A0092B-C50C-407E-A947-70E740481C1C}">
                <a14:useLocalDpi xmlns:a14="http://schemas.microsoft.com/office/drawing/2010/main"/>
              </a:ext>
            </a:extLst>
          </a:blip>
          <a:srcRect r="37776" b="95427"/>
          <a:stretch>
            <a:fillRect/>
          </a:stretch>
        </p:blipFill>
        <p:spPr>
          <a:xfrm>
            <a:off x="309204" y="2130571"/>
            <a:ext cx="5139415" cy="34289"/>
          </a:xfrm>
          <a:prstGeom prst="rect">
            <a:avLst/>
          </a:prstGeom>
        </p:spPr>
      </p:pic>
      <p:pic>
        <p:nvPicPr>
          <p:cNvPr id="7" name="Picture 6" descr="0734-11 orange wave bottom mask.png"/>
          <p:cNvPicPr preferRelativeResize="0">
            <a:picLocks/>
          </p:cNvPicPr>
          <p:nvPr userDrawn="1"/>
        </p:nvPicPr>
        <p:blipFill>
          <a:blip r:embed="rId3" cstate="email">
            <a:extLst>
              <a:ext uri="{28A0092B-C50C-407E-A947-70E740481C1C}">
                <a14:useLocalDpi xmlns:a14="http://schemas.microsoft.com/office/drawing/2010/main"/>
              </a:ext>
            </a:extLst>
          </a:blip>
          <a:srcRect l="9444" t="3424" r="9668" b="6421"/>
          <a:stretch>
            <a:fillRect/>
          </a:stretch>
        </p:blipFill>
        <p:spPr>
          <a:xfrm>
            <a:off x="-7408" y="2656332"/>
            <a:ext cx="9160933" cy="2487168"/>
          </a:xfrm>
          <a:prstGeom prst="rect">
            <a:avLst/>
          </a:prstGeom>
        </p:spPr>
      </p:pic>
      <p:sp>
        <p:nvSpPr>
          <p:cNvPr id="8" name="TextBox 7"/>
          <p:cNvSpPr txBox="1"/>
          <p:nvPr userDrawn="1"/>
        </p:nvSpPr>
        <p:spPr>
          <a:xfrm>
            <a:off x="309204" y="4708736"/>
            <a:ext cx="3386496" cy="369332"/>
          </a:xfrm>
          <a:prstGeom prst="rect">
            <a:avLst/>
          </a:prstGeom>
          <a:noFill/>
        </p:spPr>
        <p:txBody>
          <a:bodyPr wrap="square" rtlCol="0">
            <a:spAutoFit/>
          </a:bodyPr>
          <a:lstStyle/>
          <a:p>
            <a:r>
              <a:rPr lang="en-US">
                <a:solidFill>
                  <a:srgbClr val="4A4A30"/>
                </a:solidFill>
                <a:latin typeface="Arial"/>
                <a:cs typeface="Arial"/>
              </a:rPr>
              <a:t>Powering forward. Together.</a:t>
            </a:r>
            <a:endParaRPr lang="en-US" sz="1200" baseline="30000">
              <a:solidFill>
                <a:srgbClr val="4A4A30"/>
              </a:solidFill>
              <a:latin typeface="Arial"/>
              <a:cs typeface="Arial"/>
            </a:endParaRPr>
          </a:p>
        </p:txBody>
      </p:sp>
      <p:sp>
        <p:nvSpPr>
          <p:cNvPr id="15" name="Text Placeholder 16"/>
          <p:cNvSpPr>
            <a:spLocks noGrp="1"/>
          </p:cNvSpPr>
          <p:nvPr>
            <p:ph type="body" sz="quarter" idx="12" hasCustomPrompt="1"/>
          </p:nvPr>
        </p:nvSpPr>
        <p:spPr>
          <a:xfrm>
            <a:off x="257175" y="2200012"/>
            <a:ext cx="8629650" cy="591741"/>
          </a:xfrm>
        </p:spPr>
        <p:txBody>
          <a:bodyPr>
            <a:normAutofit/>
          </a:bodyPr>
          <a:lstStyle>
            <a:lvl1pPr>
              <a:buNone/>
              <a:defRPr sz="1800">
                <a:solidFill>
                  <a:schemeClr val="bg1"/>
                </a:solidFill>
              </a:defRPr>
            </a:lvl1pPr>
            <a:lvl5pPr>
              <a:defRPr/>
            </a:lvl5pPr>
          </a:lstStyle>
          <a:p>
            <a:pPr lvl="0"/>
            <a:r>
              <a:rPr lang="en-US"/>
              <a:t>Date Arial 18pt</a:t>
            </a:r>
          </a:p>
        </p:txBody>
      </p:sp>
      <p:pic>
        <p:nvPicPr>
          <p:cNvPr id="11" name="Picture 10"/>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7248525" y="4619609"/>
            <a:ext cx="1666875" cy="464255"/>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Slide Option 2">
    <p:bg>
      <p:bgPr>
        <a:solidFill>
          <a:schemeClr val="accent5">
            <a:lumMod val="60000"/>
            <a:lumOff val="40000"/>
          </a:schemeClr>
        </a:solidFill>
        <a:effectLst/>
      </p:bgPr>
    </p:bg>
    <p:spTree>
      <p:nvGrpSpPr>
        <p:cNvPr id="1" name=""/>
        <p:cNvGrpSpPr/>
        <p:nvPr/>
      </p:nvGrpSpPr>
      <p:grpSpPr>
        <a:xfrm>
          <a:off x="0" y="0"/>
          <a:ext cx="0" cy="0"/>
          <a:chOff x="0" y="0"/>
          <a:chExt cx="0" cy="0"/>
        </a:xfrm>
      </p:grpSpPr>
      <p:pic>
        <p:nvPicPr>
          <p:cNvPr id="11" name="Picture 10" descr="0734-11 orange wave bottom mask.png"/>
          <p:cNvPicPr preferRelativeResize="0">
            <a:picLocks/>
          </p:cNvPicPr>
          <p:nvPr userDrawn="1"/>
        </p:nvPicPr>
        <p:blipFill>
          <a:blip r:embed="rId2" cstate="email">
            <a:extLst>
              <a:ext uri="{28A0092B-C50C-407E-A947-70E740481C1C}">
                <a14:useLocalDpi xmlns:a14="http://schemas.microsoft.com/office/drawing/2010/main"/>
              </a:ext>
            </a:extLst>
          </a:blip>
          <a:srcRect l="9444" t="3424" r="9668" b="22073"/>
          <a:stretch>
            <a:fillRect/>
          </a:stretch>
        </p:blipFill>
        <p:spPr>
          <a:xfrm>
            <a:off x="-7408" y="3088123"/>
            <a:ext cx="9160933" cy="2055377"/>
          </a:xfrm>
          <a:prstGeom prst="rect">
            <a:avLst/>
          </a:prstGeom>
        </p:spPr>
      </p:pic>
      <p:sp>
        <p:nvSpPr>
          <p:cNvPr id="8" name="TextBox 7"/>
          <p:cNvSpPr txBox="1"/>
          <p:nvPr userDrawn="1"/>
        </p:nvSpPr>
        <p:spPr>
          <a:xfrm>
            <a:off x="309204" y="4708736"/>
            <a:ext cx="3386496" cy="369332"/>
          </a:xfrm>
          <a:prstGeom prst="rect">
            <a:avLst/>
          </a:prstGeom>
          <a:noFill/>
        </p:spPr>
        <p:txBody>
          <a:bodyPr wrap="square" rtlCol="0">
            <a:spAutoFit/>
          </a:bodyPr>
          <a:lstStyle/>
          <a:p>
            <a:r>
              <a:rPr lang="en-US">
                <a:solidFill>
                  <a:srgbClr val="4A4A30"/>
                </a:solidFill>
                <a:latin typeface="Arial"/>
                <a:cs typeface="Arial"/>
              </a:rPr>
              <a:t>Powering forward. Together.</a:t>
            </a:r>
            <a:endParaRPr lang="en-US" sz="1200" baseline="30000">
              <a:solidFill>
                <a:srgbClr val="4A4A30"/>
              </a:solidFill>
              <a:latin typeface="Arial"/>
              <a:cs typeface="Arial"/>
            </a:endParaRPr>
          </a:p>
        </p:txBody>
      </p:sp>
      <p:sp>
        <p:nvSpPr>
          <p:cNvPr id="12" name="Title 1"/>
          <p:cNvSpPr>
            <a:spLocks noGrp="1"/>
          </p:cNvSpPr>
          <p:nvPr>
            <p:ph type="ctrTitle" hasCustomPrompt="1"/>
          </p:nvPr>
        </p:nvSpPr>
        <p:spPr>
          <a:xfrm>
            <a:off x="257175" y="357188"/>
            <a:ext cx="8629650" cy="1233665"/>
          </a:xfrm>
        </p:spPr>
        <p:txBody>
          <a:bodyPr anchor="t">
            <a:normAutofit/>
          </a:bodyPr>
          <a:lstStyle>
            <a:lvl1pPr>
              <a:defRPr sz="4000" baseline="0">
                <a:solidFill>
                  <a:srgbClr val="635550"/>
                </a:solidFill>
              </a:defRPr>
            </a:lvl1pPr>
          </a:lstStyle>
          <a:p>
            <a:r>
              <a:rPr lang="en-US" sz="4400" b="0" i="0" kern="1200">
                <a:solidFill>
                  <a:schemeClr val="bg1"/>
                </a:solidFill>
                <a:latin typeface="Arial"/>
                <a:ea typeface="+mj-ea"/>
                <a:cs typeface="Arial"/>
              </a:rPr>
              <a:t>Presentation option 1</a:t>
            </a:r>
            <a:br>
              <a:rPr lang="en-US" sz="4000">
                <a:solidFill>
                  <a:srgbClr val="FFFFFF"/>
                </a:solidFill>
                <a:latin typeface="Arial"/>
                <a:cs typeface="Arial"/>
              </a:rPr>
            </a:br>
            <a:r>
              <a:rPr lang="en-US" sz="4000">
                <a:solidFill>
                  <a:srgbClr val="FFFFFF"/>
                </a:solidFill>
                <a:latin typeface="Arial"/>
                <a:cs typeface="Arial"/>
              </a:rPr>
              <a:t>cover title Arial 40 pt</a:t>
            </a:r>
            <a:endParaRPr lang="en-US"/>
          </a:p>
        </p:txBody>
      </p:sp>
      <p:sp>
        <p:nvSpPr>
          <p:cNvPr id="14" name="Subtitle 2"/>
          <p:cNvSpPr>
            <a:spLocks noGrp="1"/>
          </p:cNvSpPr>
          <p:nvPr>
            <p:ph type="subTitle" idx="1" hasCustomPrompt="1"/>
          </p:nvPr>
        </p:nvSpPr>
        <p:spPr>
          <a:xfrm>
            <a:off x="257175" y="1673668"/>
            <a:ext cx="8629650" cy="411746"/>
          </a:xfrm>
        </p:spPr>
        <p:txBody>
          <a:bodyPr/>
          <a:lstStyle>
            <a:lvl1pPr marL="342900" marR="0" indent="-342900" algn="l" defTabSz="457200" rtl="0" eaLnBrk="1" fontAlgn="auto" latinLnBrk="0" hangingPunct="1">
              <a:lnSpc>
                <a:spcPct val="100000"/>
              </a:lnSpc>
              <a:spcBef>
                <a:spcPct val="20000"/>
              </a:spcBef>
              <a:spcAft>
                <a:spcPts val="0"/>
              </a:spcAft>
              <a:buClrTx/>
              <a:buSzTx/>
              <a:buFont typeface="Arial"/>
              <a:buNone/>
              <a:tabLst/>
              <a:defRPr sz="2000">
                <a:solidFill>
                  <a:srgbClr val="635550"/>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algn="l"/>
            <a:r>
              <a:rPr lang="en-US" sz="2000">
                <a:solidFill>
                  <a:srgbClr val="FFFFFF"/>
                </a:solidFill>
                <a:latin typeface="Arial"/>
                <a:cs typeface="Arial"/>
              </a:rPr>
              <a:t>Name Surname of Presenter Arial 20 pt</a:t>
            </a:r>
          </a:p>
          <a:p>
            <a:pPr algn="l"/>
            <a:endParaRPr lang="en-US" sz="2000">
              <a:solidFill>
                <a:srgbClr val="FFFFFF"/>
              </a:solidFill>
              <a:latin typeface="Arial"/>
              <a:cs typeface="Arial"/>
            </a:endParaRPr>
          </a:p>
        </p:txBody>
      </p:sp>
      <p:sp>
        <p:nvSpPr>
          <p:cNvPr id="20" name="Text Placeholder 16"/>
          <p:cNvSpPr>
            <a:spLocks noGrp="1"/>
          </p:cNvSpPr>
          <p:nvPr>
            <p:ph type="body" sz="quarter" idx="12" hasCustomPrompt="1"/>
          </p:nvPr>
        </p:nvSpPr>
        <p:spPr>
          <a:xfrm>
            <a:off x="257175" y="2200012"/>
            <a:ext cx="8629650" cy="591741"/>
          </a:xfrm>
        </p:spPr>
        <p:txBody>
          <a:bodyPr>
            <a:normAutofit/>
          </a:bodyPr>
          <a:lstStyle>
            <a:lvl1pPr>
              <a:buNone/>
              <a:defRPr sz="1800">
                <a:solidFill>
                  <a:srgbClr val="635550"/>
                </a:solidFill>
              </a:defRPr>
            </a:lvl1pPr>
            <a:lvl5pPr>
              <a:defRPr/>
            </a:lvl5pPr>
          </a:lstStyle>
          <a:p>
            <a:pPr lvl="0"/>
            <a:r>
              <a:rPr lang="en-US"/>
              <a:t>Date Arial 18pt</a:t>
            </a:r>
          </a:p>
        </p:txBody>
      </p:sp>
      <p:pic>
        <p:nvPicPr>
          <p:cNvPr id="21" name="Picture 20" descr="0734-11 exports dot lines 3 colors.png"/>
          <p:cNvPicPr>
            <a:picLocks noChangeAspect="1"/>
          </p:cNvPicPr>
          <p:nvPr userDrawn="1"/>
        </p:nvPicPr>
        <p:blipFill>
          <a:blip r:embed="rId3" cstate="email">
            <a:extLst>
              <a:ext uri="{28A0092B-C50C-407E-A947-70E740481C1C}">
                <a14:useLocalDpi xmlns:a14="http://schemas.microsoft.com/office/drawing/2010/main"/>
              </a:ext>
            </a:extLst>
          </a:blip>
          <a:srcRect t="92622" r="37776" b="-4055"/>
          <a:stretch>
            <a:fillRect/>
          </a:stretch>
        </p:blipFill>
        <p:spPr>
          <a:xfrm>
            <a:off x="309204" y="2076535"/>
            <a:ext cx="5139415" cy="114300"/>
          </a:xfrm>
          <a:prstGeom prst="rect">
            <a:avLst/>
          </a:prstGeom>
        </p:spPr>
      </p:pic>
      <p:pic>
        <p:nvPicPr>
          <p:cNvPr id="22" name="Picture 21" descr="0734-11 exports dot lines 3 colors.png"/>
          <p:cNvPicPr>
            <a:picLocks noChangeAspect="1"/>
          </p:cNvPicPr>
          <p:nvPr userDrawn="1"/>
        </p:nvPicPr>
        <p:blipFill>
          <a:blip r:embed="rId3" cstate="email">
            <a:extLst>
              <a:ext uri="{28A0092B-C50C-407E-A947-70E740481C1C}">
                <a14:useLocalDpi xmlns:a14="http://schemas.microsoft.com/office/drawing/2010/main"/>
              </a:ext>
            </a:extLst>
          </a:blip>
          <a:srcRect t="92622" r="37776" b="-4055"/>
          <a:stretch>
            <a:fillRect/>
          </a:stretch>
        </p:blipFill>
        <p:spPr>
          <a:xfrm>
            <a:off x="309204" y="1576958"/>
            <a:ext cx="5139415" cy="114300"/>
          </a:xfrm>
          <a:prstGeom prst="rect">
            <a:avLst/>
          </a:prstGeom>
        </p:spPr>
      </p:pic>
      <p:pic>
        <p:nvPicPr>
          <p:cNvPr id="13" name="Picture 12"/>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7248525" y="4619609"/>
            <a:ext cx="1666875" cy="464255"/>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Section Divider">
    <p:bg>
      <p:bgPr>
        <a:solidFill>
          <a:schemeClr val="accent5">
            <a:lumMod val="60000"/>
            <a:lumOff val="40000"/>
          </a:schemeClr>
        </a:solidFill>
        <a:effectLst/>
      </p:bgPr>
    </p:bg>
    <p:spTree>
      <p:nvGrpSpPr>
        <p:cNvPr id="1" name=""/>
        <p:cNvGrpSpPr/>
        <p:nvPr/>
      </p:nvGrpSpPr>
      <p:grpSpPr>
        <a:xfrm>
          <a:off x="0" y="0"/>
          <a:ext cx="0" cy="0"/>
          <a:chOff x="0" y="0"/>
          <a:chExt cx="0" cy="0"/>
        </a:xfrm>
      </p:grpSpPr>
      <p:pic>
        <p:nvPicPr>
          <p:cNvPr id="6" name="Picture 5" descr="0734-11 exports white wave bottom.pn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05" y="2720502"/>
            <a:ext cx="9143391" cy="2422999"/>
          </a:xfrm>
          <a:prstGeom prst="rect">
            <a:avLst/>
          </a:prstGeom>
        </p:spPr>
      </p:pic>
      <p:sp>
        <p:nvSpPr>
          <p:cNvPr id="7" name="Title 1"/>
          <p:cNvSpPr>
            <a:spLocks noGrp="1"/>
          </p:cNvSpPr>
          <p:nvPr userDrawn="1">
            <p:ph type="ctrTitle" hasCustomPrompt="1"/>
          </p:nvPr>
        </p:nvSpPr>
        <p:spPr>
          <a:xfrm>
            <a:off x="309204" y="3664744"/>
            <a:ext cx="7772400" cy="1102519"/>
          </a:xfrm>
        </p:spPr>
        <p:txBody>
          <a:bodyPr anchor="t">
            <a:normAutofit/>
          </a:bodyPr>
          <a:lstStyle>
            <a:lvl1pPr>
              <a:defRPr sz="3400">
                <a:solidFill>
                  <a:schemeClr val="accent2"/>
                </a:solidFill>
                <a:latin typeface="Arial" pitchFamily="34" charset="0"/>
                <a:cs typeface="Arial" pitchFamily="34" charset="0"/>
              </a:defRPr>
            </a:lvl1pPr>
          </a:lstStyle>
          <a:p>
            <a:pPr algn="l"/>
            <a:r>
              <a:rPr lang="en-US" sz="3400">
                <a:solidFill>
                  <a:srgbClr val="E84814"/>
                </a:solidFill>
                <a:latin typeface="Arial"/>
                <a:cs typeface="Arial"/>
              </a:rPr>
              <a:t>Title for section divider</a:t>
            </a:r>
            <a:br>
              <a:rPr lang="en-US" sz="3400">
                <a:solidFill>
                  <a:srgbClr val="E84814"/>
                </a:solidFill>
                <a:latin typeface="Arial"/>
                <a:cs typeface="Arial"/>
              </a:rPr>
            </a:br>
            <a:r>
              <a:rPr lang="en-US" sz="3400">
                <a:solidFill>
                  <a:srgbClr val="E84814"/>
                </a:solidFill>
                <a:latin typeface="Arial"/>
                <a:cs typeface="Arial"/>
              </a:rPr>
              <a:t>Arial 34pt</a:t>
            </a:r>
          </a:p>
        </p:txBody>
      </p:sp>
      <p:pic>
        <p:nvPicPr>
          <p:cNvPr id="8" name="Picture 7"/>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7248525" y="4619609"/>
            <a:ext cx="1666875" cy="464255"/>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Section Divider Option 2">
    <p:bg>
      <p:bgPr>
        <a:solidFill>
          <a:schemeClr val="accent2"/>
        </a:solidFill>
        <a:effectLst/>
      </p:bgPr>
    </p:bg>
    <p:spTree>
      <p:nvGrpSpPr>
        <p:cNvPr id="1" name=""/>
        <p:cNvGrpSpPr/>
        <p:nvPr/>
      </p:nvGrpSpPr>
      <p:grpSpPr>
        <a:xfrm>
          <a:off x="0" y="0"/>
          <a:ext cx="0" cy="0"/>
          <a:chOff x="0" y="0"/>
          <a:chExt cx="0" cy="0"/>
        </a:xfrm>
      </p:grpSpPr>
      <p:pic>
        <p:nvPicPr>
          <p:cNvPr id="6" name="Picture 5" descr="0734-11 exports white wave bottom.pn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05" y="2720502"/>
            <a:ext cx="9143391" cy="2422999"/>
          </a:xfrm>
          <a:prstGeom prst="rect">
            <a:avLst/>
          </a:prstGeom>
        </p:spPr>
      </p:pic>
      <p:sp>
        <p:nvSpPr>
          <p:cNvPr id="7" name="Title 1"/>
          <p:cNvSpPr>
            <a:spLocks noGrp="1"/>
          </p:cNvSpPr>
          <p:nvPr userDrawn="1">
            <p:ph type="ctrTitle" hasCustomPrompt="1"/>
          </p:nvPr>
        </p:nvSpPr>
        <p:spPr>
          <a:xfrm>
            <a:off x="309204" y="278607"/>
            <a:ext cx="7772400" cy="1102519"/>
          </a:xfrm>
        </p:spPr>
        <p:txBody>
          <a:bodyPr anchor="t">
            <a:normAutofit/>
          </a:bodyPr>
          <a:lstStyle>
            <a:lvl1pPr>
              <a:defRPr sz="3400">
                <a:solidFill>
                  <a:schemeClr val="bg1"/>
                </a:solidFill>
                <a:latin typeface="Arial" pitchFamily="34" charset="0"/>
                <a:cs typeface="Arial" pitchFamily="34" charset="0"/>
              </a:defRPr>
            </a:lvl1pPr>
          </a:lstStyle>
          <a:p>
            <a:pPr algn="l"/>
            <a:r>
              <a:rPr lang="en-US" sz="3400">
                <a:solidFill>
                  <a:srgbClr val="E84814"/>
                </a:solidFill>
                <a:latin typeface="Arial"/>
                <a:cs typeface="Arial"/>
              </a:rPr>
              <a:t>Title for section divider</a:t>
            </a:r>
            <a:br>
              <a:rPr lang="en-US" sz="3400">
                <a:solidFill>
                  <a:srgbClr val="E84814"/>
                </a:solidFill>
                <a:latin typeface="Arial"/>
                <a:cs typeface="Arial"/>
              </a:rPr>
            </a:br>
            <a:r>
              <a:rPr lang="en-US" sz="3400">
                <a:solidFill>
                  <a:srgbClr val="E84814"/>
                </a:solidFill>
                <a:latin typeface="Arial"/>
                <a:cs typeface="Arial"/>
              </a:rPr>
              <a:t>Arial 34pt</a:t>
            </a:r>
          </a:p>
        </p:txBody>
      </p:sp>
      <p:pic>
        <p:nvPicPr>
          <p:cNvPr id="8" name="Picture 7"/>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7248525" y="4619609"/>
            <a:ext cx="1666875" cy="464255"/>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Agenda Option 1">
    <p:spTree>
      <p:nvGrpSpPr>
        <p:cNvPr id="1" name=""/>
        <p:cNvGrpSpPr/>
        <p:nvPr/>
      </p:nvGrpSpPr>
      <p:grpSpPr>
        <a:xfrm>
          <a:off x="0" y="0"/>
          <a:ext cx="0" cy="0"/>
          <a:chOff x="0" y="0"/>
          <a:chExt cx="0" cy="0"/>
        </a:xfrm>
      </p:grpSpPr>
      <p:pic>
        <p:nvPicPr>
          <p:cNvPr id="5" name="Picture 4" descr="0734-11 dot ps PMS 7528 100lpi x 10in.jpg"/>
          <p:cNvPicPr>
            <a:picLocks noChangeAspect="1"/>
          </p:cNvPicPr>
          <p:nvPr userDrawn="1"/>
        </p:nvPicPr>
        <p:blipFill>
          <a:blip r:embed="rId2" cstate="email">
            <a:alphaModFix amt="50000"/>
            <a:extLst>
              <a:ext uri="{28A0092B-C50C-407E-A947-70E740481C1C}">
                <a14:useLocalDpi xmlns:a14="http://schemas.microsoft.com/office/drawing/2010/main"/>
              </a:ext>
            </a:extLst>
          </a:blip>
          <a:stretch>
            <a:fillRect/>
          </a:stretch>
        </p:blipFill>
        <p:spPr>
          <a:xfrm>
            <a:off x="0" y="0"/>
            <a:ext cx="9144000" cy="5143500"/>
          </a:xfrm>
          <a:prstGeom prst="rect">
            <a:avLst/>
          </a:prstGeom>
        </p:spPr>
      </p:pic>
      <p:grpSp>
        <p:nvGrpSpPr>
          <p:cNvPr id="7" name="Group 6"/>
          <p:cNvGrpSpPr/>
          <p:nvPr userDrawn="1"/>
        </p:nvGrpSpPr>
        <p:grpSpPr>
          <a:xfrm>
            <a:off x="0" y="0"/>
            <a:ext cx="9144000" cy="4745626"/>
            <a:chOff x="0" y="0"/>
            <a:chExt cx="9144000" cy="6327501"/>
          </a:xfrm>
        </p:grpSpPr>
        <p:pic>
          <p:nvPicPr>
            <p:cNvPr id="6" name="Picture 5" descr="0734-11 exports white wave mask top.png"/>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304" y="945092"/>
              <a:ext cx="9143391" cy="5382409"/>
            </a:xfrm>
            <a:prstGeom prst="rect">
              <a:avLst/>
            </a:prstGeom>
          </p:spPr>
        </p:pic>
        <p:sp>
          <p:nvSpPr>
            <p:cNvPr id="2" name="Rectangle 1"/>
            <p:cNvSpPr/>
            <p:nvPr userDrawn="1"/>
          </p:nvSpPr>
          <p:spPr>
            <a:xfrm>
              <a:off x="0" y="0"/>
              <a:ext cx="9144000" cy="945092"/>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9" name="Subtitle 9"/>
          <p:cNvSpPr>
            <a:spLocks noGrp="1"/>
          </p:cNvSpPr>
          <p:nvPr userDrawn="1">
            <p:ph type="subTitle" idx="1" hasCustomPrompt="1"/>
          </p:nvPr>
        </p:nvSpPr>
        <p:spPr>
          <a:xfrm>
            <a:off x="309204" y="1277179"/>
            <a:ext cx="8291599" cy="3316253"/>
          </a:xfrm>
        </p:spPr>
        <p:txBody>
          <a:bodyPr anchor="t">
            <a:normAutofit/>
          </a:bodyPr>
          <a:lstStyle>
            <a:lvl1pPr>
              <a:defRPr sz="2800">
                <a:solidFill>
                  <a:srgbClr val="635550"/>
                </a:solidFill>
                <a:latin typeface="Arial" pitchFamily="34" charset="0"/>
                <a:cs typeface="Arial" pitchFamily="34" charset="0"/>
              </a:defRPr>
            </a:lvl1pPr>
          </a:lstStyle>
          <a:p>
            <a:pPr algn="l"/>
            <a:r>
              <a:rPr lang="en-US" sz="2800">
                <a:solidFill>
                  <a:srgbClr val="4A4A30"/>
                </a:solidFill>
                <a:latin typeface="Arial"/>
                <a:cs typeface="Arial"/>
              </a:rPr>
              <a:t>Topics (Arial 28pt)</a:t>
            </a:r>
          </a:p>
        </p:txBody>
      </p:sp>
      <p:pic>
        <p:nvPicPr>
          <p:cNvPr id="10" name="Picture 9" descr="0734-11 exports dot lines 3 colors.png"/>
          <p:cNvPicPr>
            <a:picLocks noChangeAspect="1"/>
          </p:cNvPicPr>
          <p:nvPr userDrawn="1"/>
        </p:nvPicPr>
        <p:blipFill>
          <a:blip r:embed="rId4" cstate="email">
            <a:extLst>
              <a:ext uri="{28A0092B-C50C-407E-A947-70E740481C1C}">
                <a14:useLocalDpi xmlns:a14="http://schemas.microsoft.com/office/drawing/2010/main"/>
              </a:ext>
            </a:extLst>
          </a:blip>
          <a:srcRect t="92622" r="37776" b="-4055"/>
          <a:stretch>
            <a:fillRect/>
          </a:stretch>
        </p:blipFill>
        <p:spPr>
          <a:xfrm>
            <a:off x="309204" y="1054133"/>
            <a:ext cx="5139415" cy="85725"/>
          </a:xfrm>
          <a:prstGeom prst="rect">
            <a:avLst/>
          </a:prstGeom>
        </p:spPr>
      </p:pic>
      <p:sp>
        <p:nvSpPr>
          <p:cNvPr id="11" name="Title 1"/>
          <p:cNvSpPr>
            <a:spLocks noGrp="1"/>
          </p:cNvSpPr>
          <p:nvPr>
            <p:ph type="title" hasCustomPrompt="1"/>
          </p:nvPr>
        </p:nvSpPr>
        <p:spPr>
          <a:xfrm>
            <a:off x="309204" y="107156"/>
            <a:ext cx="8229600" cy="857250"/>
          </a:xfrm>
        </p:spPr>
        <p:txBody>
          <a:bodyPr>
            <a:normAutofit/>
          </a:bodyPr>
          <a:lstStyle>
            <a:lvl1pPr marL="0" marR="0" indent="0" defTabSz="457200" rtl="0" eaLnBrk="1" fontAlgn="auto" latinLnBrk="0" hangingPunct="1">
              <a:lnSpc>
                <a:spcPct val="100000"/>
              </a:lnSpc>
              <a:spcBef>
                <a:spcPct val="0"/>
              </a:spcBef>
              <a:spcAft>
                <a:spcPts val="0"/>
              </a:spcAft>
              <a:tabLst/>
              <a:defRPr sz="3400">
                <a:solidFill>
                  <a:schemeClr val="accent2"/>
                </a:solidFill>
                <a:latin typeface="Arial" pitchFamily="34" charset="0"/>
                <a:cs typeface="Arial" pitchFamily="34" charset="0"/>
              </a:defRPr>
            </a:lvl1pPr>
          </a:lstStyle>
          <a:p>
            <a:pPr marL="0" marR="0" lvl="0" indent="0" defTabSz="457200" rtl="0" eaLnBrk="1" fontAlgn="auto" latinLnBrk="0" hangingPunct="1">
              <a:lnSpc>
                <a:spcPct val="100000"/>
              </a:lnSpc>
              <a:spcBef>
                <a:spcPct val="0"/>
              </a:spcBef>
              <a:spcAft>
                <a:spcPts val="0"/>
              </a:spcAft>
              <a:tabLst/>
              <a:defRPr/>
            </a:pPr>
            <a:r>
              <a:rPr kumimoji="0" lang="en-US" sz="3400" b="0" i="0" u="none" strike="noStrike" kern="1200" cap="none" spc="0" normalizeH="0" baseline="0" noProof="0">
                <a:ln>
                  <a:noFill/>
                </a:ln>
                <a:solidFill>
                  <a:srgbClr val="4A4A30"/>
                </a:solidFill>
                <a:effectLst/>
                <a:uLnTx/>
                <a:uFillTx/>
                <a:latin typeface="Arial"/>
                <a:ea typeface="+mj-ea"/>
                <a:cs typeface="Arial"/>
              </a:rPr>
              <a:t>Contents/Agenda</a:t>
            </a:r>
            <a:br>
              <a:rPr kumimoji="0" lang="en-US" sz="3400" b="0" i="0" u="none" strike="noStrike" kern="1200" cap="none" spc="0" normalizeH="0" baseline="0" noProof="0">
                <a:ln>
                  <a:noFill/>
                </a:ln>
                <a:solidFill>
                  <a:srgbClr val="4A4A30"/>
                </a:solidFill>
                <a:effectLst/>
                <a:uLnTx/>
                <a:uFillTx/>
                <a:latin typeface="Arial"/>
                <a:ea typeface="+mj-ea"/>
                <a:cs typeface="Arial"/>
              </a:rPr>
            </a:br>
            <a:r>
              <a:rPr kumimoji="0" lang="en-US" sz="3400" b="0" i="0" u="none" strike="noStrike" kern="1200" cap="none" spc="0" normalizeH="0" baseline="0" noProof="0">
                <a:ln>
                  <a:noFill/>
                </a:ln>
                <a:solidFill>
                  <a:srgbClr val="4A4A30"/>
                </a:solidFill>
                <a:effectLst/>
                <a:uLnTx/>
                <a:uFillTx/>
                <a:latin typeface="Arial"/>
                <a:ea typeface="+mj-ea"/>
                <a:cs typeface="Arial"/>
              </a:rPr>
              <a:t>Arial 34pt</a:t>
            </a:r>
          </a:p>
        </p:txBody>
      </p:sp>
      <p:sp>
        <p:nvSpPr>
          <p:cNvPr id="12" name="Date Placeholder 3"/>
          <p:cNvSpPr>
            <a:spLocks noGrp="1"/>
          </p:cNvSpPr>
          <p:nvPr>
            <p:ph type="dt" sz="half" idx="2"/>
          </p:nvPr>
        </p:nvSpPr>
        <p:spPr>
          <a:xfrm>
            <a:off x="835891" y="4727043"/>
            <a:ext cx="1028701" cy="216809"/>
          </a:xfrm>
          <a:prstGeom prst="rect">
            <a:avLst/>
          </a:prstGeom>
        </p:spPr>
        <p:txBody>
          <a:bodyPr vert="horz" lIns="91440" tIns="45720" rIns="91440" bIns="45720" rtlCol="0" anchor="ctr"/>
          <a:lstStyle>
            <a:lvl1pPr algn="l">
              <a:defRPr sz="1200">
                <a:solidFill>
                  <a:schemeClr val="tx1">
                    <a:tint val="75000"/>
                  </a:schemeClr>
                </a:solidFill>
              </a:defRPr>
            </a:lvl1pPr>
          </a:lstStyle>
          <a:p>
            <a:fld id="{2400336A-8BCF-FF43-808C-413F5E8F7359}" type="datetimeFigureOut">
              <a:rPr lang="en-US" smtClean="0"/>
              <a:pPr/>
              <a:t>5/20/2020</a:t>
            </a:fld>
            <a:endParaRPr lang="en-US"/>
          </a:p>
        </p:txBody>
      </p:sp>
      <p:sp>
        <p:nvSpPr>
          <p:cNvPr id="14" name="Slide Number Placeholder 5"/>
          <p:cNvSpPr>
            <a:spLocks noGrp="1"/>
          </p:cNvSpPr>
          <p:nvPr>
            <p:ph type="sldNum" sz="quarter" idx="4"/>
          </p:nvPr>
        </p:nvSpPr>
        <p:spPr>
          <a:xfrm>
            <a:off x="314324" y="4727043"/>
            <a:ext cx="521566" cy="216809"/>
          </a:xfrm>
          <a:prstGeom prst="rect">
            <a:avLst/>
          </a:prstGeom>
        </p:spPr>
        <p:txBody>
          <a:bodyPr vert="horz" lIns="91440" tIns="45720" rIns="91440" bIns="45720" rtlCol="0" anchor="ctr"/>
          <a:lstStyle>
            <a:lvl1pPr algn="r">
              <a:defRPr sz="1200">
                <a:solidFill>
                  <a:schemeClr val="tx1">
                    <a:tint val="75000"/>
                  </a:schemeClr>
                </a:solidFill>
              </a:defRPr>
            </a:lvl1pPr>
          </a:lstStyle>
          <a:p>
            <a:fld id="{546C87ED-0213-A843-B214-D212A8CFC8F3}" type="slidenum">
              <a:rPr lang="en-US" smtClean="0"/>
              <a:pPr/>
              <a:t>‹#›</a:t>
            </a:fld>
            <a:endParaRPr lang="en-US"/>
          </a:p>
        </p:txBody>
      </p:sp>
      <p:pic>
        <p:nvPicPr>
          <p:cNvPr id="13" name="Picture 12"/>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7248525" y="4619609"/>
            <a:ext cx="1666875" cy="464255"/>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Agenda Option 2">
    <p:spTree>
      <p:nvGrpSpPr>
        <p:cNvPr id="1" name=""/>
        <p:cNvGrpSpPr/>
        <p:nvPr/>
      </p:nvGrpSpPr>
      <p:grpSpPr>
        <a:xfrm>
          <a:off x="0" y="0"/>
          <a:ext cx="0" cy="0"/>
          <a:chOff x="0" y="0"/>
          <a:chExt cx="0" cy="0"/>
        </a:xfrm>
      </p:grpSpPr>
      <p:pic>
        <p:nvPicPr>
          <p:cNvPr id="5" name="Picture 4" descr="0734-11 dot ps PMS 7528 100lpi x 10in.jpg"/>
          <p:cNvPicPr>
            <a:picLocks noChangeAspect="1"/>
          </p:cNvPicPr>
          <p:nvPr userDrawn="1"/>
        </p:nvPicPr>
        <p:blipFill>
          <a:blip r:embed="rId2" cstate="email">
            <a:alphaModFix amt="50000"/>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7" name="Picture 6" descr="0734-11 exports dot lines 3 colors.png"/>
          <p:cNvPicPr>
            <a:picLocks/>
          </p:cNvPicPr>
          <p:nvPr userDrawn="1"/>
        </p:nvPicPr>
        <p:blipFill>
          <a:blip r:embed="rId3" cstate="email">
            <a:extLst>
              <a:ext uri="{28A0092B-C50C-407E-A947-70E740481C1C}">
                <a14:useLocalDpi xmlns:a14="http://schemas.microsoft.com/office/drawing/2010/main"/>
              </a:ext>
            </a:extLst>
          </a:blip>
          <a:srcRect t="92622" r="-2147" b="-4055"/>
          <a:stretch>
            <a:fillRect/>
          </a:stretch>
        </p:blipFill>
        <p:spPr>
          <a:xfrm>
            <a:off x="309205" y="1054133"/>
            <a:ext cx="8521231" cy="85725"/>
          </a:xfrm>
          <a:prstGeom prst="rect">
            <a:avLst/>
          </a:prstGeom>
        </p:spPr>
      </p:pic>
      <p:sp>
        <p:nvSpPr>
          <p:cNvPr id="10" name="Subtitle 9"/>
          <p:cNvSpPr>
            <a:spLocks noGrp="1"/>
          </p:cNvSpPr>
          <p:nvPr>
            <p:ph type="subTitle" idx="1" hasCustomPrompt="1"/>
          </p:nvPr>
        </p:nvSpPr>
        <p:spPr>
          <a:xfrm>
            <a:off x="309204" y="1277178"/>
            <a:ext cx="8291599" cy="3330541"/>
          </a:xfrm>
        </p:spPr>
        <p:txBody>
          <a:bodyPr anchor="t">
            <a:normAutofit/>
          </a:bodyPr>
          <a:lstStyle>
            <a:lvl1pPr>
              <a:defRPr sz="2800">
                <a:solidFill>
                  <a:srgbClr val="635550"/>
                </a:solidFill>
                <a:latin typeface="Arial" pitchFamily="34" charset="0"/>
                <a:cs typeface="Arial" pitchFamily="34" charset="0"/>
              </a:defRPr>
            </a:lvl1pPr>
          </a:lstStyle>
          <a:p>
            <a:pPr algn="l"/>
            <a:r>
              <a:rPr lang="en-US" sz="2800">
                <a:solidFill>
                  <a:srgbClr val="4A4A30"/>
                </a:solidFill>
                <a:latin typeface="Arial"/>
                <a:cs typeface="Arial"/>
              </a:rPr>
              <a:t>Topics (Arial 28pt)</a:t>
            </a:r>
          </a:p>
        </p:txBody>
      </p:sp>
      <p:sp>
        <p:nvSpPr>
          <p:cNvPr id="11" name="Title 1"/>
          <p:cNvSpPr>
            <a:spLocks noGrp="1"/>
          </p:cNvSpPr>
          <p:nvPr>
            <p:ph type="title" hasCustomPrompt="1"/>
          </p:nvPr>
        </p:nvSpPr>
        <p:spPr>
          <a:xfrm>
            <a:off x="309204" y="107156"/>
            <a:ext cx="8229600" cy="857250"/>
          </a:xfrm>
        </p:spPr>
        <p:txBody>
          <a:bodyPr>
            <a:normAutofit/>
          </a:bodyPr>
          <a:lstStyle>
            <a:lvl1pPr marL="0" marR="0" indent="0" defTabSz="457200" rtl="0" eaLnBrk="1" fontAlgn="auto" latinLnBrk="0" hangingPunct="1">
              <a:lnSpc>
                <a:spcPct val="100000"/>
              </a:lnSpc>
              <a:spcBef>
                <a:spcPct val="0"/>
              </a:spcBef>
              <a:spcAft>
                <a:spcPts val="0"/>
              </a:spcAft>
              <a:tabLst/>
              <a:defRPr sz="3400">
                <a:solidFill>
                  <a:schemeClr val="accent2"/>
                </a:solidFill>
                <a:latin typeface="Arial" pitchFamily="34" charset="0"/>
                <a:cs typeface="Arial" pitchFamily="34" charset="0"/>
              </a:defRPr>
            </a:lvl1pPr>
          </a:lstStyle>
          <a:p>
            <a:pPr marL="0" marR="0" lvl="0" indent="0" defTabSz="457200" rtl="0" eaLnBrk="1" fontAlgn="auto" latinLnBrk="0" hangingPunct="1">
              <a:lnSpc>
                <a:spcPct val="100000"/>
              </a:lnSpc>
              <a:spcBef>
                <a:spcPct val="0"/>
              </a:spcBef>
              <a:spcAft>
                <a:spcPts val="0"/>
              </a:spcAft>
              <a:tabLst/>
              <a:defRPr/>
            </a:pPr>
            <a:r>
              <a:rPr kumimoji="0" lang="en-US" sz="3400" b="0" i="0" u="none" strike="noStrike" kern="1200" cap="none" spc="0" normalizeH="0" baseline="0" noProof="0">
                <a:ln>
                  <a:noFill/>
                </a:ln>
                <a:solidFill>
                  <a:srgbClr val="4A4A30"/>
                </a:solidFill>
                <a:effectLst/>
                <a:uLnTx/>
                <a:uFillTx/>
                <a:latin typeface="Arial"/>
                <a:ea typeface="+mj-ea"/>
                <a:cs typeface="Arial"/>
              </a:rPr>
              <a:t>Contents/Agenda</a:t>
            </a:r>
            <a:br>
              <a:rPr kumimoji="0" lang="en-US" sz="3400" b="0" i="0" u="none" strike="noStrike" kern="1200" cap="none" spc="0" normalizeH="0" baseline="0" noProof="0">
                <a:ln>
                  <a:noFill/>
                </a:ln>
                <a:solidFill>
                  <a:srgbClr val="4A4A30"/>
                </a:solidFill>
                <a:effectLst/>
                <a:uLnTx/>
                <a:uFillTx/>
                <a:latin typeface="Arial"/>
                <a:ea typeface="+mj-ea"/>
                <a:cs typeface="Arial"/>
              </a:rPr>
            </a:br>
            <a:r>
              <a:rPr kumimoji="0" lang="en-US" sz="3400" b="0" i="0" u="none" strike="noStrike" kern="1200" cap="none" spc="0" normalizeH="0" baseline="0" noProof="0">
                <a:ln>
                  <a:noFill/>
                </a:ln>
                <a:solidFill>
                  <a:srgbClr val="4A4A30"/>
                </a:solidFill>
                <a:effectLst/>
                <a:uLnTx/>
                <a:uFillTx/>
                <a:latin typeface="Arial"/>
                <a:ea typeface="+mj-ea"/>
                <a:cs typeface="Arial"/>
              </a:rPr>
              <a:t>Arial 34pt</a:t>
            </a:r>
          </a:p>
        </p:txBody>
      </p:sp>
      <p:sp>
        <p:nvSpPr>
          <p:cNvPr id="13" name="Date Placeholder 3"/>
          <p:cNvSpPr>
            <a:spLocks noGrp="1"/>
          </p:cNvSpPr>
          <p:nvPr>
            <p:ph type="dt" sz="half" idx="2"/>
          </p:nvPr>
        </p:nvSpPr>
        <p:spPr>
          <a:xfrm>
            <a:off x="835891" y="4727043"/>
            <a:ext cx="1028701" cy="216809"/>
          </a:xfrm>
          <a:prstGeom prst="rect">
            <a:avLst/>
          </a:prstGeom>
        </p:spPr>
        <p:txBody>
          <a:bodyPr vert="horz" lIns="91440" tIns="45720" rIns="91440" bIns="45720" rtlCol="0" anchor="ctr"/>
          <a:lstStyle>
            <a:lvl1pPr algn="l">
              <a:defRPr sz="1200">
                <a:solidFill>
                  <a:schemeClr val="tx1">
                    <a:tint val="75000"/>
                  </a:schemeClr>
                </a:solidFill>
              </a:defRPr>
            </a:lvl1pPr>
          </a:lstStyle>
          <a:p>
            <a:fld id="{2400336A-8BCF-FF43-808C-413F5E8F7359}" type="datetimeFigureOut">
              <a:rPr lang="en-US" smtClean="0"/>
              <a:pPr/>
              <a:t>5/20/2020</a:t>
            </a:fld>
            <a:endParaRPr lang="en-US"/>
          </a:p>
        </p:txBody>
      </p:sp>
      <p:sp>
        <p:nvSpPr>
          <p:cNvPr id="15" name="Slide Number Placeholder 5"/>
          <p:cNvSpPr>
            <a:spLocks noGrp="1"/>
          </p:cNvSpPr>
          <p:nvPr>
            <p:ph type="sldNum" sz="quarter" idx="4"/>
          </p:nvPr>
        </p:nvSpPr>
        <p:spPr>
          <a:xfrm>
            <a:off x="314324" y="4727043"/>
            <a:ext cx="521566" cy="216809"/>
          </a:xfrm>
          <a:prstGeom prst="rect">
            <a:avLst/>
          </a:prstGeom>
        </p:spPr>
        <p:txBody>
          <a:bodyPr vert="horz" lIns="91440" tIns="45720" rIns="91440" bIns="45720" rtlCol="0" anchor="ctr"/>
          <a:lstStyle>
            <a:lvl1pPr algn="r">
              <a:defRPr sz="1200">
                <a:solidFill>
                  <a:schemeClr val="tx1">
                    <a:tint val="75000"/>
                  </a:schemeClr>
                </a:solidFill>
              </a:defRPr>
            </a:lvl1pPr>
          </a:lstStyle>
          <a:p>
            <a:fld id="{546C87ED-0213-A843-B214-D212A8CFC8F3}" type="slidenum">
              <a:rPr lang="en-US" smtClean="0"/>
              <a:pPr/>
              <a:t>‹#›</a:t>
            </a:fld>
            <a:endParaRPr lang="en-US"/>
          </a:p>
        </p:txBody>
      </p:sp>
      <p:pic>
        <p:nvPicPr>
          <p:cNvPr id="9" name="Picture 8"/>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7248525" y="4619609"/>
            <a:ext cx="1666875" cy="464255"/>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09204" y="205978"/>
            <a:ext cx="8377596" cy="857250"/>
          </a:xfrm>
        </p:spPr>
        <p:txBody>
          <a:bodyPr/>
          <a:lstStyle>
            <a:lvl1pPr>
              <a:defRPr sz="4400">
                <a:solidFill>
                  <a:schemeClr val="accent2"/>
                </a:solidFill>
              </a:defRPr>
            </a:lvl1pPr>
          </a:lstStyle>
          <a:p>
            <a:r>
              <a:rPr lang="en-US" sz="3400">
                <a:solidFill>
                  <a:srgbClr val="E84814"/>
                </a:solidFill>
                <a:latin typeface="Arial"/>
                <a:cs typeface="Arial"/>
              </a:rPr>
              <a:t>Insert slide title (on two lines if needed) Arial 34pt</a:t>
            </a:r>
            <a:endParaRPr lang="en-US"/>
          </a:p>
        </p:txBody>
      </p:sp>
      <p:sp>
        <p:nvSpPr>
          <p:cNvPr id="3" name="Content Placeholder 2"/>
          <p:cNvSpPr>
            <a:spLocks noGrp="1"/>
          </p:cNvSpPr>
          <p:nvPr>
            <p:ph idx="1" hasCustomPrompt="1"/>
          </p:nvPr>
        </p:nvSpPr>
        <p:spPr>
          <a:xfrm>
            <a:off x="309204" y="1200151"/>
            <a:ext cx="8377596" cy="3394472"/>
          </a:xfrm>
        </p:spPr>
        <p:txBody>
          <a:bodyPr/>
          <a:lstStyle>
            <a:lvl1pPr>
              <a:defRPr sz="3000">
                <a:solidFill>
                  <a:srgbClr val="635550"/>
                </a:solidFill>
              </a:defRPr>
            </a:lvl1pPr>
            <a:lvl2pPr>
              <a:defRPr sz="2600">
                <a:solidFill>
                  <a:srgbClr val="635550"/>
                </a:solidFill>
              </a:defRPr>
            </a:lvl2pPr>
            <a:lvl3pPr>
              <a:defRPr sz="2200">
                <a:solidFill>
                  <a:srgbClr val="635550"/>
                </a:solidFill>
              </a:defRPr>
            </a:lvl3pPr>
            <a:lvl4pPr>
              <a:defRPr sz="1800">
                <a:solidFill>
                  <a:srgbClr val="635550"/>
                </a:solidFill>
              </a:defRPr>
            </a:lvl4pPr>
            <a:lvl5pPr>
              <a:defRPr sz="1800">
                <a:solidFill>
                  <a:srgbClr val="635550"/>
                </a:solidFill>
              </a:defRPr>
            </a:lvl5pPr>
          </a:lstStyle>
          <a:p>
            <a:pPr lvl="0"/>
            <a:r>
              <a:rPr lang="en-US"/>
              <a:t>Click to edit Master text styles (Arial 30pt)</a:t>
            </a:r>
          </a:p>
          <a:p>
            <a:pPr lvl="1"/>
            <a:r>
              <a:rPr lang="en-US"/>
              <a:t>Second level (Arial 26pt)</a:t>
            </a:r>
          </a:p>
          <a:p>
            <a:pPr lvl="2"/>
            <a:r>
              <a:rPr lang="en-US"/>
              <a:t>Third level (Arial 22pt)</a:t>
            </a:r>
          </a:p>
          <a:p>
            <a:pPr lvl="3"/>
            <a:r>
              <a:rPr lang="en-US"/>
              <a:t>Fourth level (Arial 18pt)</a:t>
            </a:r>
          </a:p>
          <a:p>
            <a:pPr lvl="4"/>
            <a:r>
              <a:rPr lang="en-US"/>
              <a:t>Fifth level (Arial 18pt)</a:t>
            </a:r>
          </a:p>
        </p:txBody>
      </p:sp>
      <p:sp>
        <p:nvSpPr>
          <p:cNvPr id="4" name="Date Placeholder 3"/>
          <p:cNvSpPr>
            <a:spLocks noGrp="1"/>
          </p:cNvSpPr>
          <p:nvPr>
            <p:ph type="dt" sz="half" idx="10"/>
          </p:nvPr>
        </p:nvSpPr>
        <p:spPr/>
        <p:txBody>
          <a:bodyPr/>
          <a:lstStyle/>
          <a:p>
            <a:fld id="{2400336A-8BCF-FF43-808C-413F5E8F7359}" type="datetimeFigureOut">
              <a:rPr lang="en-US" smtClean="0"/>
              <a:pPr/>
              <a:t>5/20/2020</a:t>
            </a:fld>
            <a:endParaRPr lang="en-US"/>
          </a:p>
        </p:txBody>
      </p:sp>
      <p:sp>
        <p:nvSpPr>
          <p:cNvPr id="6" name="Slide Number Placeholder 5"/>
          <p:cNvSpPr>
            <a:spLocks noGrp="1"/>
          </p:cNvSpPr>
          <p:nvPr>
            <p:ph type="sldNum" sz="quarter" idx="12"/>
          </p:nvPr>
        </p:nvSpPr>
        <p:spPr/>
        <p:txBody>
          <a:bodyPr/>
          <a:lstStyle/>
          <a:p>
            <a:fld id="{546C87ED-0213-A843-B214-D212A8CFC8F3}" type="slidenum">
              <a:rPr lang="en-US" smtClean="0"/>
              <a:pPr/>
              <a:t>‹#›</a:t>
            </a:fld>
            <a:endParaRPr lang="en-US"/>
          </a:p>
        </p:txBody>
      </p:sp>
      <p:pic>
        <p:nvPicPr>
          <p:cNvPr id="7" name="Picture 6" descr="0734-11 exports dot lines 3 colors.png"/>
          <p:cNvPicPr>
            <a:picLocks/>
          </p:cNvPicPr>
          <p:nvPr userDrawn="1"/>
        </p:nvPicPr>
        <p:blipFill>
          <a:blip r:embed="rId2" cstate="email">
            <a:extLst>
              <a:ext uri="{28A0092B-C50C-407E-A947-70E740481C1C}">
                <a14:useLocalDpi xmlns:a14="http://schemas.microsoft.com/office/drawing/2010/main"/>
              </a:ext>
            </a:extLst>
          </a:blip>
          <a:srcRect t="92622" r="-2147" b="-4055"/>
          <a:stretch>
            <a:fillRect/>
          </a:stretch>
        </p:blipFill>
        <p:spPr>
          <a:xfrm>
            <a:off x="309205" y="1054133"/>
            <a:ext cx="8521231" cy="85725"/>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 and Photo">
    <p:spTree>
      <p:nvGrpSpPr>
        <p:cNvPr id="1" name=""/>
        <p:cNvGrpSpPr/>
        <p:nvPr/>
      </p:nvGrpSpPr>
      <p:grpSpPr>
        <a:xfrm>
          <a:off x="0" y="0"/>
          <a:ext cx="0" cy="0"/>
          <a:chOff x="0" y="0"/>
          <a:chExt cx="0" cy="0"/>
        </a:xfrm>
      </p:grpSpPr>
      <p:sp>
        <p:nvSpPr>
          <p:cNvPr id="11" name="Content Placeholder 3"/>
          <p:cNvSpPr>
            <a:spLocks noGrp="1"/>
          </p:cNvSpPr>
          <p:nvPr>
            <p:ph sz="half" idx="2" hasCustomPrompt="1"/>
          </p:nvPr>
        </p:nvSpPr>
        <p:spPr>
          <a:xfrm>
            <a:off x="5181602" y="1293019"/>
            <a:ext cx="3962399" cy="3151222"/>
          </a:xfrm>
        </p:spPr>
        <p:txBody>
          <a:bodyPr anchor="ctr"/>
          <a:lstStyle>
            <a:lvl1pPr algn="ctr">
              <a:buNone/>
              <a:defRPr sz="2800" i="1" baseline="0">
                <a:solidFill>
                  <a:srgbClr val="E84814"/>
                </a:solidFill>
              </a:defRPr>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Insert photo here</a:t>
            </a:r>
          </a:p>
        </p:txBody>
      </p:sp>
      <p:sp>
        <p:nvSpPr>
          <p:cNvPr id="6" name="Title 1"/>
          <p:cNvSpPr>
            <a:spLocks noGrp="1"/>
          </p:cNvSpPr>
          <p:nvPr userDrawn="1">
            <p:ph type="ctrTitle" hasCustomPrompt="1"/>
          </p:nvPr>
        </p:nvSpPr>
        <p:spPr>
          <a:xfrm>
            <a:off x="309204" y="190501"/>
            <a:ext cx="8349374" cy="863633"/>
          </a:xfrm>
        </p:spPr>
        <p:txBody>
          <a:bodyPr anchor="t">
            <a:normAutofit/>
          </a:bodyPr>
          <a:lstStyle>
            <a:lvl1pPr>
              <a:defRPr sz="3400">
                <a:solidFill>
                  <a:schemeClr val="accent2"/>
                </a:solidFill>
                <a:latin typeface="Arial" pitchFamily="34" charset="0"/>
                <a:cs typeface="Arial" pitchFamily="34" charset="0"/>
              </a:defRPr>
            </a:lvl1pPr>
          </a:lstStyle>
          <a:p>
            <a:pPr algn="l"/>
            <a:r>
              <a:rPr lang="en-US" sz="3400">
                <a:solidFill>
                  <a:srgbClr val="E84814"/>
                </a:solidFill>
                <a:latin typeface="Arial"/>
                <a:cs typeface="Arial"/>
              </a:rPr>
              <a:t>Insert slide title (on two lines if needed) Arial 34pt</a:t>
            </a:r>
          </a:p>
        </p:txBody>
      </p:sp>
      <p:sp>
        <p:nvSpPr>
          <p:cNvPr id="7" name="Subtitle 9"/>
          <p:cNvSpPr>
            <a:spLocks noGrp="1"/>
          </p:cNvSpPr>
          <p:nvPr userDrawn="1">
            <p:ph type="subTitle" idx="1" hasCustomPrompt="1"/>
          </p:nvPr>
        </p:nvSpPr>
        <p:spPr>
          <a:xfrm>
            <a:off x="309205" y="1291466"/>
            <a:ext cx="4872396" cy="3152775"/>
          </a:xfrm>
        </p:spPr>
        <p:txBody>
          <a:bodyPr anchor="t">
            <a:normAutofit/>
          </a:bodyPr>
          <a:lstStyle>
            <a:lvl1pPr>
              <a:defRPr sz="2800">
                <a:solidFill>
                  <a:srgbClr val="635550"/>
                </a:solidFill>
                <a:latin typeface="Arial" pitchFamily="34" charset="0"/>
                <a:cs typeface="Arial" pitchFamily="34" charset="0"/>
              </a:defRPr>
            </a:lvl1pPr>
          </a:lstStyle>
          <a:p>
            <a:pPr algn="l"/>
            <a:r>
              <a:rPr lang="en-US" sz="2800">
                <a:solidFill>
                  <a:srgbClr val="4A4A30"/>
                </a:solidFill>
                <a:latin typeface="Arial"/>
                <a:cs typeface="Arial"/>
              </a:rPr>
              <a:t>Insert body text here (Arial 28pt)</a:t>
            </a:r>
          </a:p>
        </p:txBody>
      </p:sp>
      <p:pic>
        <p:nvPicPr>
          <p:cNvPr id="10" name="Picture 9" descr="0734-11 exports dot lines 3 colors.png"/>
          <p:cNvPicPr>
            <a:picLocks/>
          </p:cNvPicPr>
          <p:nvPr userDrawn="1"/>
        </p:nvPicPr>
        <p:blipFill>
          <a:blip r:embed="rId2" cstate="email">
            <a:extLst>
              <a:ext uri="{28A0092B-C50C-407E-A947-70E740481C1C}">
                <a14:useLocalDpi xmlns:a14="http://schemas.microsoft.com/office/drawing/2010/main"/>
              </a:ext>
            </a:extLst>
          </a:blip>
          <a:srcRect t="92622" r="-2147" b="-4055"/>
          <a:stretch>
            <a:fillRect/>
          </a:stretch>
        </p:blipFill>
        <p:spPr>
          <a:xfrm>
            <a:off x="309205" y="1054133"/>
            <a:ext cx="8521231" cy="85725"/>
          </a:xfrm>
          <a:prstGeom prst="rect">
            <a:avLst/>
          </a:prstGeom>
        </p:spPr>
      </p:pic>
      <p:sp>
        <p:nvSpPr>
          <p:cNvPr id="8" name="Date Placeholder 3"/>
          <p:cNvSpPr>
            <a:spLocks noGrp="1"/>
          </p:cNvSpPr>
          <p:nvPr>
            <p:ph type="dt" sz="half" idx="10"/>
          </p:nvPr>
        </p:nvSpPr>
        <p:spPr>
          <a:xfrm>
            <a:off x="835891" y="4727043"/>
            <a:ext cx="1028701" cy="216809"/>
          </a:xfrm>
          <a:prstGeom prst="rect">
            <a:avLst/>
          </a:prstGeom>
        </p:spPr>
        <p:txBody>
          <a:bodyPr vert="horz" lIns="91440" tIns="45720" rIns="91440" bIns="45720" rtlCol="0" anchor="ctr"/>
          <a:lstStyle>
            <a:lvl1pPr algn="l">
              <a:defRPr sz="1200">
                <a:solidFill>
                  <a:schemeClr val="tx1">
                    <a:tint val="75000"/>
                  </a:schemeClr>
                </a:solidFill>
              </a:defRPr>
            </a:lvl1pPr>
          </a:lstStyle>
          <a:p>
            <a:fld id="{2400336A-8BCF-FF43-808C-413F5E8F7359}" type="datetimeFigureOut">
              <a:rPr lang="en-US" smtClean="0"/>
              <a:pPr/>
              <a:t>5/20/2020</a:t>
            </a:fld>
            <a:endParaRPr lang="en-US"/>
          </a:p>
        </p:txBody>
      </p:sp>
      <p:sp>
        <p:nvSpPr>
          <p:cNvPr id="12" name="Slide Number Placeholder 5"/>
          <p:cNvSpPr>
            <a:spLocks noGrp="1"/>
          </p:cNvSpPr>
          <p:nvPr>
            <p:ph type="sldNum" sz="quarter" idx="4"/>
          </p:nvPr>
        </p:nvSpPr>
        <p:spPr>
          <a:xfrm>
            <a:off x="314324" y="4727043"/>
            <a:ext cx="521566" cy="216809"/>
          </a:xfrm>
          <a:prstGeom prst="rect">
            <a:avLst/>
          </a:prstGeom>
        </p:spPr>
        <p:txBody>
          <a:bodyPr vert="horz" lIns="91440" tIns="45720" rIns="91440" bIns="45720" rtlCol="0" anchor="ctr"/>
          <a:lstStyle>
            <a:lvl1pPr algn="r">
              <a:defRPr sz="1200">
                <a:solidFill>
                  <a:schemeClr val="tx1">
                    <a:tint val="75000"/>
                  </a:schemeClr>
                </a:solidFill>
              </a:defRPr>
            </a:lvl1pPr>
          </a:lstStyle>
          <a:p>
            <a:fld id="{546C87ED-0213-A843-B214-D212A8CFC8F3}"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10" name="Text Placeholder 9"/>
          <p:cNvSpPr>
            <a:spLocks noGrp="1"/>
          </p:cNvSpPr>
          <p:nvPr>
            <p:ph type="body" sz="quarter" idx="12" hasCustomPrompt="1"/>
          </p:nvPr>
        </p:nvSpPr>
        <p:spPr>
          <a:xfrm>
            <a:off x="309564" y="1279490"/>
            <a:ext cx="3932237" cy="3185354"/>
          </a:xfrm>
        </p:spPr>
        <p:txBody>
          <a:bodyPr>
            <a:normAutofit/>
          </a:bodyPr>
          <a:lstStyle>
            <a:lvl1pPr marL="0" indent="0">
              <a:buNone/>
              <a:defRPr sz="2400">
                <a:solidFill>
                  <a:srgbClr val="635550"/>
                </a:solidFill>
              </a:defRPr>
            </a:lvl1pPr>
            <a:lvl2pPr marL="0" indent="0">
              <a:buNone/>
              <a:defRPr/>
            </a:lvl2pPr>
            <a:lvl3pPr marL="0" indent="0">
              <a:buNone/>
              <a:defRPr/>
            </a:lvl3pPr>
            <a:lvl4pPr marL="0" indent="0">
              <a:buNone/>
              <a:defRPr/>
            </a:lvl4pPr>
            <a:lvl5pPr marL="0" indent="0">
              <a:buNone/>
              <a:defRPr/>
            </a:lvl5pPr>
          </a:lstStyle>
          <a:p>
            <a:pPr lvl="0"/>
            <a:r>
              <a:rPr lang="en-US"/>
              <a:t>Click to edit Master text styles (Arial 24 pt)</a:t>
            </a:r>
          </a:p>
        </p:txBody>
      </p:sp>
      <p:pic>
        <p:nvPicPr>
          <p:cNvPr id="5" name="Picture 4" descr="0734-11 dot ps PMS 7528 100lpi x 10in.jpg"/>
          <p:cNvPicPr>
            <a:picLocks noChangeAspect="1"/>
          </p:cNvPicPr>
          <p:nvPr userDrawn="1"/>
        </p:nvPicPr>
        <p:blipFill>
          <a:blip r:embed="rId2">
            <a:alphaModFix amt="50000"/>
          </a:blip>
          <a:srcRect l="50000" t="22546" r="4352" b="12407"/>
          <a:stretch>
            <a:fillRect/>
          </a:stretch>
        </p:blipFill>
        <p:spPr>
          <a:xfrm>
            <a:off x="4241801" y="1209669"/>
            <a:ext cx="4428067" cy="3345662"/>
          </a:xfrm>
          <a:prstGeom prst="rect">
            <a:avLst/>
          </a:prstGeom>
        </p:spPr>
      </p:pic>
      <p:sp>
        <p:nvSpPr>
          <p:cNvPr id="6" name="Title 1"/>
          <p:cNvSpPr>
            <a:spLocks noGrp="1"/>
          </p:cNvSpPr>
          <p:nvPr userDrawn="1">
            <p:ph type="ctrTitle" idx="4294967295" hasCustomPrompt="1"/>
          </p:nvPr>
        </p:nvSpPr>
        <p:spPr>
          <a:xfrm>
            <a:off x="309204" y="190501"/>
            <a:ext cx="8360664" cy="866775"/>
          </a:xfrm>
        </p:spPr>
        <p:txBody>
          <a:bodyPr anchor="t">
            <a:normAutofit/>
          </a:bodyPr>
          <a:lstStyle>
            <a:lvl1pPr>
              <a:defRPr>
                <a:solidFill>
                  <a:schemeClr val="accent2"/>
                </a:solidFill>
              </a:defRPr>
            </a:lvl1pPr>
          </a:lstStyle>
          <a:p>
            <a:r>
              <a:rPr lang="en-US" sz="3400">
                <a:solidFill>
                  <a:srgbClr val="E84814"/>
                </a:solidFill>
                <a:latin typeface="Arial"/>
                <a:cs typeface="Arial"/>
              </a:rPr>
              <a:t>Insert slide title (on two lines if needed) Arial 34pt</a:t>
            </a:r>
            <a:endParaRPr lang="en-US" sz="3400">
              <a:latin typeface="Arial"/>
              <a:cs typeface="Arial"/>
            </a:endParaRPr>
          </a:p>
        </p:txBody>
      </p:sp>
      <p:sp>
        <p:nvSpPr>
          <p:cNvPr id="7" name="Subtitle 14"/>
          <p:cNvSpPr>
            <a:spLocks noGrp="1"/>
          </p:cNvSpPr>
          <p:nvPr userDrawn="1">
            <p:ph type="subTitle" idx="4294967295" hasCustomPrompt="1"/>
          </p:nvPr>
        </p:nvSpPr>
        <p:spPr>
          <a:xfrm>
            <a:off x="4318001" y="1279490"/>
            <a:ext cx="4351867" cy="3185354"/>
          </a:xfrm>
        </p:spPr>
        <p:txBody>
          <a:bodyPr>
            <a:normAutofit/>
          </a:bodyPr>
          <a:lstStyle>
            <a:lvl1pPr>
              <a:defRPr>
                <a:solidFill>
                  <a:srgbClr val="635550"/>
                </a:solidFill>
              </a:defRPr>
            </a:lvl1pPr>
            <a:lvl2pPr>
              <a:defRPr>
                <a:solidFill>
                  <a:srgbClr val="635550"/>
                </a:solidFill>
              </a:defRPr>
            </a:lvl2pPr>
            <a:lvl3pPr>
              <a:defRPr sz="1800">
                <a:solidFill>
                  <a:srgbClr val="635550"/>
                </a:solidFill>
              </a:defRPr>
            </a:lvl3pPr>
            <a:lvl4pPr>
              <a:defRPr>
                <a:solidFill>
                  <a:srgbClr val="635550"/>
                </a:solidFill>
              </a:defRPr>
            </a:lvl4pPr>
            <a:lvl5pPr>
              <a:defRPr>
                <a:solidFill>
                  <a:srgbClr val="635550"/>
                </a:solidFill>
              </a:defRPr>
            </a:lvl5pPr>
          </a:lstStyle>
          <a:p>
            <a:pPr marL="342900" lvl="0" indent="-342900" algn="l">
              <a:buFont typeface="Arial"/>
              <a:buChar char="•"/>
              <a:defRPr/>
            </a:pPr>
            <a:r>
              <a:rPr lang="en-US" sz="2200">
                <a:solidFill>
                  <a:srgbClr val="4A4A30"/>
                </a:solidFill>
              </a:rPr>
              <a:t>Leadership Level 1   Arial 22pt</a:t>
            </a:r>
          </a:p>
          <a:p>
            <a:pPr marL="742950" lvl="1" indent="-285750" algn="l">
              <a:buFont typeface="Arial"/>
              <a:buChar char="–"/>
            </a:pPr>
            <a:r>
              <a:rPr lang="en-US" sz="2000">
                <a:solidFill>
                  <a:srgbClr val="4A4A30"/>
                </a:solidFill>
              </a:rPr>
              <a:t>Second level           Arial 20pt </a:t>
            </a:r>
          </a:p>
          <a:p>
            <a:pPr marL="1143000" lvl="2" indent="-228600" algn="l">
              <a:buFont typeface="Arial"/>
              <a:buChar char="•"/>
              <a:defRPr/>
            </a:pPr>
            <a:r>
              <a:rPr lang="en-US" sz="1600">
                <a:solidFill>
                  <a:srgbClr val="4A4A30"/>
                </a:solidFill>
                <a:latin typeface="Arial"/>
                <a:cs typeface="Arial"/>
              </a:rPr>
              <a:t>Third level                  Arial 16 pt</a:t>
            </a:r>
          </a:p>
          <a:p>
            <a:pPr marL="1600200" lvl="3" indent="-228600" algn="l">
              <a:buFont typeface="Arial"/>
              <a:buChar char="–"/>
            </a:pPr>
            <a:r>
              <a:rPr lang="en-US" sz="1600">
                <a:solidFill>
                  <a:srgbClr val="4A4A30"/>
                </a:solidFill>
              </a:rPr>
              <a:t>Fourth level        Arial 16 pt</a:t>
            </a:r>
            <a:endParaRPr lang="en-US" sz="1600">
              <a:solidFill>
                <a:srgbClr val="4A4A30"/>
              </a:solidFill>
              <a:latin typeface="Arial"/>
              <a:cs typeface="Arial"/>
            </a:endParaRPr>
          </a:p>
          <a:p>
            <a:pPr marL="2057400" lvl="4" indent="-228600" algn="l">
              <a:buFont typeface="Arial"/>
              <a:buChar char="•"/>
            </a:pPr>
            <a:r>
              <a:rPr lang="en-US" sz="1600">
                <a:solidFill>
                  <a:srgbClr val="4A4A30"/>
                </a:solidFill>
                <a:latin typeface="Arial"/>
                <a:cs typeface="Arial"/>
              </a:rPr>
              <a:t>Fifth </a:t>
            </a:r>
            <a:r>
              <a:rPr lang="en-US" sz="1600">
                <a:solidFill>
                  <a:srgbClr val="4A4A30"/>
                </a:solidFill>
              </a:rPr>
              <a:t>level    Arial 16 pt</a:t>
            </a:r>
          </a:p>
          <a:p>
            <a:pPr algn="l">
              <a:buFont typeface="Arial"/>
              <a:buChar char="•"/>
            </a:pPr>
            <a:endParaRPr lang="en-US"/>
          </a:p>
        </p:txBody>
      </p:sp>
      <p:sp>
        <p:nvSpPr>
          <p:cNvPr id="8" name="Date Placeholder 3"/>
          <p:cNvSpPr>
            <a:spLocks noGrp="1"/>
          </p:cNvSpPr>
          <p:nvPr>
            <p:ph type="dt" sz="half" idx="2"/>
          </p:nvPr>
        </p:nvSpPr>
        <p:spPr>
          <a:xfrm>
            <a:off x="835891" y="4727043"/>
            <a:ext cx="1028701" cy="216809"/>
          </a:xfrm>
          <a:prstGeom prst="rect">
            <a:avLst/>
          </a:prstGeom>
        </p:spPr>
        <p:txBody>
          <a:bodyPr vert="horz" lIns="91440" tIns="45720" rIns="91440" bIns="45720" rtlCol="0" anchor="ctr"/>
          <a:lstStyle>
            <a:lvl1pPr algn="l">
              <a:defRPr sz="1200">
                <a:solidFill>
                  <a:schemeClr val="tx1">
                    <a:tint val="75000"/>
                  </a:schemeClr>
                </a:solidFill>
              </a:defRPr>
            </a:lvl1pPr>
          </a:lstStyle>
          <a:p>
            <a:fld id="{2400336A-8BCF-FF43-808C-413F5E8F7359}" type="datetimeFigureOut">
              <a:rPr lang="en-US" smtClean="0"/>
              <a:pPr/>
              <a:t>5/20/2020</a:t>
            </a:fld>
            <a:endParaRPr lang="en-US"/>
          </a:p>
        </p:txBody>
      </p:sp>
      <p:sp>
        <p:nvSpPr>
          <p:cNvPr id="9" name="Slide Number Placeholder 5"/>
          <p:cNvSpPr>
            <a:spLocks noGrp="1"/>
          </p:cNvSpPr>
          <p:nvPr>
            <p:ph type="sldNum" sz="quarter" idx="4"/>
          </p:nvPr>
        </p:nvSpPr>
        <p:spPr>
          <a:xfrm>
            <a:off x="314324" y="4727043"/>
            <a:ext cx="521566" cy="216809"/>
          </a:xfrm>
          <a:prstGeom prst="rect">
            <a:avLst/>
          </a:prstGeom>
        </p:spPr>
        <p:txBody>
          <a:bodyPr vert="horz" lIns="91440" tIns="45720" rIns="91440" bIns="45720" rtlCol="0" anchor="ctr"/>
          <a:lstStyle>
            <a:lvl1pPr algn="r">
              <a:defRPr sz="1200">
                <a:solidFill>
                  <a:schemeClr val="tx1">
                    <a:tint val="75000"/>
                  </a:schemeClr>
                </a:solidFill>
              </a:defRPr>
            </a:lvl1pPr>
          </a:lstStyle>
          <a:p>
            <a:fld id="{546C87ED-0213-A843-B214-D212A8CFC8F3}"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09204" y="205978"/>
            <a:ext cx="8377596" cy="857250"/>
          </a:xfrm>
        </p:spPr>
        <p:txBody>
          <a:bodyPr>
            <a:normAutofit/>
          </a:bodyPr>
          <a:lstStyle>
            <a:lvl1pPr>
              <a:defRPr sz="3400">
                <a:solidFill>
                  <a:schemeClr val="accent2"/>
                </a:solidFill>
              </a:defRPr>
            </a:lvl1pPr>
          </a:lstStyle>
          <a:p>
            <a:r>
              <a:rPr lang="en-US"/>
              <a:t>Click to edit Master title style</a:t>
            </a:r>
          </a:p>
        </p:txBody>
      </p:sp>
      <p:sp>
        <p:nvSpPr>
          <p:cNvPr id="3" name="Content Placeholder 2"/>
          <p:cNvSpPr>
            <a:spLocks noGrp="1"/>
          </p:cNvSpPr>
          <p:nvPr>
            <p:ph sz="half" idx="1"/>
          </p:nvPr>
        </p:nvSpPr>
        <p:spPr>
          <a:xfrm>
            <a:off x="309204" y="1200151"/>
            <a:ext cx="4062771" cy="3394472"/>
          </a:xfrm>
        </p:spPr>
        <p:txBody>
          <a:bodyPr/>
          <a:lstStyle>
            <a:lvl1pPr>
              <a:defRPr sz="2800">
                <a:solidFill>
                  <a:srgbClr val="635550"/>
                </a:solidFill>
              </a:defRPr>
            </a:lvl1pPr>
            <a:lvl2pPr>
              <a:defRPr sz="2400">
                <a:solidFill>
                  <a:srgbClr val="635550"/>
                </a:solidFill>
              </a:defRPr>
            </a:lvl2pPr>
            <a:lvl3pPr>
              <a:defRPr sz="2000">
                <a:solidFill>
                  <a:srgbClr val="635550"/>
                </a:solidFill>
              </a:defRPr>
            </a:lvl3pPr>
            <a:lvl4pPr>
              <a:defRPr sz="1800">
                <a:solidFill>
                  <a:srgbClr val="635550"/>
                </a:solidFill>
              </a:defRPr>
            </a:lvl4pPr>
            <a:lvl5pPr>
              <a:defRPr sz="1800">
                <a:solidFill>
                  <a:srgbClr val="635550"/>
                </a:solidFill>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514850" y="1200151"/>
            <a:ext cx="4171950" cy="3394472"/>
          </a:xfrm>
        </p:spPr>
        <p:txBody>
          <a:bodyPr/>
          <a:lstStyle>
            <a:lvl1pPr>
              <a:defRPr sz="2800">
                <a:solidFill>
                  <a:srgbClr val="635550"/>
                </a:solidFill>
              </a:defRPr>
            </a:lvl1pPr>
            <a:lvl2pPr>
              <a:defRPr sz="2400">
                <a:solidFill>
                  <a:srgbClr val="635550"/>
                </a:solidFill>
              </a:defRPr>
            </a:lvl2pPr>
            <a:lvl3pPr>
              <a:defRPr sz="2000">
                <a:solidFill>
                  <a:srgbClr val="635550"/>
                </a:solidFill>
              </a:defRPr>
            </a:lvl3pPr>
            <a:lvl4pPr>
              <a:defRPr sz="1800">
                <a:solidFill>
                  <a:srgbClr val="635550"/>
                </a:solidFill>
              </a:defRPr>
            </a:lvl4pPr>
            <a:lvl5pPr>
              <a:defRPr sz="1800">
                <a:solidFill>
                  <a:srgbClr val="635550"/>
                </a:solidFill>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400336A-8BCF-FF43-808C-413F5E8F7359}" type="datetimeFigureOut">
              <a:rPr lang="en-US" smtClean="0"/>
              <a:pPr/>
              <a:t>5/20/2020</a:t>
            </a:fld>
            <a:endParaRPr lang="en-US"/>
          </a:p>
        </p:txBody>
      </p:sp>
      <p:sp>
        <p:nvSpPr>
          <p:cNvPr id="7" name="Slide Number Placeholder 6"/>
          <p:cNvSpPr>
            <a:spLocks noGrp="1"/>
          </p:cNvSpPr>
          <p:nvPr>
            <p:ph type="sldNum" sz="quarter" idx="12"/>
          </p:nvPr>
        </p:nvSpPr>
        <p:spPr/>
        <p:txBody>
          <a:bodyPr/>
          <a:lstStyle/>
          <a:p>
            <a:fld id="{546C87ED-0213-A843-B214-D212A8CFC8F3}" type="slidenum">
              <a:rPr lang="en-US" smtClean="0"/>
              <a:pPr/>
              <a:t>‹#›</a:t>
            </a:fld>
            <a:endParaRPr lang="en-US"/>
          </a:p>
        </p:txBody>
      </p:sp>
      <p:pic>
        <p:nvPicPr>
          <p:cNvPr id="8" name="Picture 7" descr="0734-11 exports dot lines 3 colors.png"/>
          <p:cNvPicPr>
            <a:picLocks/>
          </p:cNvPicPr>
          <p:nvPr userDrawn="1"/>
        </p:nvPicPr>
        <p:blipFill>
          <a:blip r:embed="rId2" cstate="email">
            <a:extLst>
              <a:ext uri="{28A0092B-C50C-407E-A947-70E740481C1C}">
                <a14:useLocalDpi xmlns:a14="http://schemas.microsoft.com/office/drawing/2010/main"/>
              </a:ext>
            </a:extLst>
          </a:blip>
          <a:srcRect t="92622" r="-2147" b="-4055"/>
          <a:stretch>
            <a:fillRect/>
          </a:stretch>
        </p:blipFill>
        <p:spPr>
          <a:xfrm>
            <a:off x="309205" y="1054133"/>
            <a:ext cx="8521231" cy="85725"/>
          </a:xfrm>
          <a:prstGeom prst="rect">
            <a:avLst/>
          </a:prstGeom>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9204" y="205978"/>
            <a:ext cx="8377596" cy="857250"/>
          </a:xfrm>
        </p:spPr>
        <p:txBody>
          <a:bodyPr>
            <a:normAutofit/>
          </a:bodyPr>
          <a:lstStyle>
            <a:lvl1pPr>
              <a:defRPr sz="3400">
                <a:solidFill>
                  <a:schemeClr val="accent2"/>
                </a:solidFill>
              </a:defRPr>
            </a:lvl1pPr>
          </a:lstStyle>
          <a:p>
            <a:r>
              <a:rPr lang="en-US"/>
              <a:t>Click to edit Master title style</a:t>
            </a:r>
          </a:p>
        </p:txBody>
      </p:sp>
      <p:sp>
        <p:nvSpPr>
          <p:cNvPr id="3" name="Text Placeholder 2"/>
          <p:cNvSpPr>
            <a:spLocks noGrp="1"/>
          </p:cNvSpPr>
          <p:nvPr>
            <p:ph type="body" idx="1"/>
          </p:nvPr>
        </p:nvSpPr>
        <p:spPr>
          <a:xfrm>
            <a:off x="309204" y="1151335"/>
            <a:ext cx="4053246" cy="479822"/>
          </a:xfrm>
        </p:spPr>
        <p:txBody>
          <a:bodyPr anchor="b">
            <a:normAutofit/>
          </a:bodyPr>
          <a:lstStyle>
            <a:lvl1pPr marL="0" indent="0">
              <a:buNone/>
              <a:defRPr sz="2000" b="1">
                <a:solidFill>
                  <a:srgbClr val="635550"/>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09204" y="1631156"/>
            <a:ext cx="4053246" cy="2963466"/>
          </a:xfrm>
        </p:spPr>
        <p:txBody>
          <a:bodyPr>
            <a:normAutofit/>
          </a:bodyPr>
          <a:lstStyle>
            <a:lvl1pPr>
              <a:defRPr sz="2000">
                <a:solidFill>
                  <a:srgbClr val="635550"/>
                </a:solidFill>
              </a:defRPr>
            </a:lvl1pPr>
            <a:lvl2pPr>
              <a:defRPr sz="1800">
                <a:solidFill>
                  <a:srgbClr val="635550"/>
                </a:solidFill>
              </a:defRPr>
            </a:lvl2pPr>
            <a:lvl3pPr>
              <a:defRPr sz="1600">
                <a:solidFill>
                  <a:srgbClr val="635550"/>
                </a:solidFill>
              </a:defRPr>
            </a:lvl3pPr>
            <a:lvl4pPr>
              <a:defRPr sz="1400">
                <a:solidFill>
                  <a:srgbClr val="635550"/>
                </a:solidFill>
              </a:defRPr>
            </a:lvl4pPr>
            <a:lvl5pPr>
              <a:defRPr sz="1400">
                <a:solidFill>
                  <a:srgbClr val="635550"/>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524376" y="1151335"/>
            <a:ext cx="4162425" cy="479822"/>
          </a:xfrm>
        </p:spPr>
        <p:txBody>
          <a:bodyPr anchor="b">
            <a:normAutofit/>
          </a:bodyPr>
          <a:lstStyle>
            <a:lvl1pPr marL="0" indent="0">
              <a:buNone/>
              <a:defRPr sz="2000" b="1">
                <a:solidFill>
                  <a:srgbClr val="635550"/>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524376" y="1631156"/>
            <a:ext cx="4162425" cy="2963466"/>
          </a:xfrm>
        </p:spPr>
        <p:txBody>
          <a:bodyPr>
            <a:normAutofit/>
          </a:bodyPr>
          <a:lstStyle>
            <a:lvl1pPr>
              <a:defRPr sz="2000">
                <a:solidFill>
                  <a:srgbClr val="635550"/>
                </a:solidFill>
              </a:defRPr>
            </a:lvl1pPr>
            <a:lvl2pPr>
              <a:defRPr sz="1800">
                <a:solidFill>
                  <a:srgbClr val="635550"/>
                </a:solidFill>
              </a:defRPr>
            </a:lvl2pPr>
            <a:lvl3pPr>
              <a:defRPr sz="1600">
                <a:solidFill>
                  <a:srgbClr val="635550"/>
                </a:solidFill>
              </a:defRPr>
            </a:lvl3pPr>
            <a:lvl4pPr>
              <a:defRPr sz="1400">
                <a:solidFill>
                  <a:srgbClr val="635550"/>
                </a:solidFill>
              </a:defRPr>
            </a:lvl4pPr>
            <a:lvl5pPr>
              <a:defRPr sz="1400">
                <a:solidFill>
                  <a:srgbClr val="635550"/>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400336A-8BCF-FF43-808C-413F5E8F7359}" type="datetimeFigureOut">
              <a:rPr lang="en-US" smtClean="0"/>
              <a:pPr/>
              <a:t>5/20/2020</a:t>
            </a:fld>
            <a:endParaRPr lang="en-US"/>
          </a:p>
        </p:txBody>
      </p:sp>
      <p:sp>
        <p:nvSpPr>
          <p:cNvPr id="9" name="Slide Number Placeholder 8"/>
          <p:cNvSpPr>
            <a:spLocks noGrp="1"/>
          </p:cNvSpPr>
          <p:nvPr>
            <p:ph type="sldNum" sz="quarter" idx="12"/>
          </p:nvPr>
        </p:nvSpPr>
        <p:spPr/>
        <p:txBody>
          <a:bodyPr/>
          <a:lstStyle/>
          <a:p>
            <a:fld id="{546C87ED-0213-A843-B214-D212A8CFC8F3}" type="slidenum">
              <a:rPr lang="en-US" smtClean="0"/>
              <a:pPr/>
              <a:t>‹#›</a:t>
            </a:fld>
            <a:endParaRPr lang="en-US"/>
          </a:p>
        </p:txBody>
      </p:sp>
      <p:pic>
        <p:nvPicPr>
          <p:cNvPr id="10" name="Picture 9" descr="0734-11 exports dot lines 3 colors.png"/>
          <p:cNvPicPr>
            <a:picLocks/>
          </p:cNvPicPr>
          <p:nvPr userDrawn="1"/>
        </p:nvPicPr>
        <p:blipFill>
          <a:blip r:embed="rId2" cstate="email">
            <a:extLst>
              <a:ext uri="{28A0092B-C50C-407E-A947-70E740481C1C}">
                <a14:useLocalDpi xmlns:a14="http://schemas.microsoft.com/office/drawing/2010/main"/>
              </a:ext>
            </a:extLst>
          </a:blip>
          <a:srcRect t="92622" r="-2147" b="-4055"/>
          <a:stretch>
            <a:fillRect/>
          </a:stretch>
        </p:blipFill>
        <p:spPr>
          <a:xfrm>
            <a:off x="309205" y="1054133"/>
            <a:ext cx="8521231" cy="85725"/>
          </a:xfrm>
          <a:prstGeom prst="rect">
            <a:avLst/>
          </a:prstGeom>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309204" y="205978"/>
            <a:ext cx="8377596" cy="857250"/>
          </a:xfrm>
        </p:spPr>
        <p:txBody>
          <a:bodyPr>
            <a:normAutofit/>
          </a:bodyPr>
          <a:lstStyle>
            <a:lvl1pPr>
              <a:defRPr sz="3400">
                <a:solidFill>
                  <a:schemeClr val="accent2"/>
                </a:solidFill>
              </a:defRPr>
            </a:lvl1pPr>
          </a:lstStyle>
          <a:p>
            <a:r>
              <a:rPr lang="en-US"/>
              <a:t>Click to edit Master title style</a:t>
            </a:r>
          </a:p>
        </p:txBody>
      </p:sp>
      <p:sp>
        <p:nvSpPr>
          <p:cNvPr id="3" name="Date Placeholder 2"/>
          <p:cNvSpPr>
            <a:spLocks noGrp="1"/>
          </p:cNvSpPr>
          <p:nvPr>
            <p:ph type="dt" sz="half" idx="10"/>
          </p:nvPr>
        </p:nvSpPr>
        <p:spPr/>
        <p:txBody>
          <a:bodyPr/>
          <a:lstStyle/>
          <a:p>
            <a:fld id="{2400336A-8BCF-FF43-808C-413F5E8F7359}" type="datetimeFigureOut">
              <a:rPr lang="en-US" smtClean="0"/>
              <a:pPr/>
              <a:t>5/20/2020</a:t>
            </a:fld>
            <a:endParaRPr lang="en-US"/>
          </a:p>
        </p:txBody>
      </p:sp>
      <p:sp>
        <p:nvSpPr>
          <p:cNvPr id="5" name="Slide Number Placeholder 4"/>
          <p:cNvSpPr>
            <a:spLocks noGrp="1"/>
          </p:cNvSpPr>
          <p:nvPr>
            <p:ph type="sldNum" sz="quarter" idx="12"/>
          </p:nvPr>
        </p:nvSpPr>
        <p:spPr/>
        <p:txBody>
          <a:bodyPr/>
          <a:lstStyle/>
          <a:p>
            <a:fld id="{546C87ED-0213-A843-B214-D212A8CFC8F3}" type="slidenum">
              <a:rPr lang="en-US" smtClean="0"/>
              <a:pPr/>
              <a:t>‹#›</a:t>
            </a:fld>
            <a:endParaRPr lang="en-US"/>
          </a:p>
        </p:txBody>
      </p:sp>
      <p:pic>
        <p:nvPicPr>
          <p:cNvPr id="6" name="Picture 5" descr="0734-11 exports dot lines 3 colors.png"/>
          <p:cNvPicPr>
            <a:picLocks/>
          </p:cNvPicPr>
          <p:nvPr userDrawn="1"/>
        </p:nvPicPr>
        <p:blipFill>
          <a:blip r:embed="rId2" cstate="email">
            <a:extLst>
              <a:ext uri="{28A0092B-C50C-407E-A947-70E740481C1C}">
                <a14:useLocalDpi xmlns:a14="http://schemas.microsoft.com/office/drawing/2010/main"/>
              </a:ext>
            </a:extLst>
          </a:blip>
          <a:srcRect t="92622" r="-2147" b="-4055"/>
          <a:stretch>
            <a:fillRect/>
          </a:stretch>
        </p:blipFill>
        <p:spPr>
          <a:xfrm>
            <a:off x="309205" y="1054133"/>
            <a:ext cx="8521231" cy="85725"/>
          </a:xfrm>
          <a:prstGeom prst="rect">
            <a:avLst/>
          </a:prstGeom>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Content Only">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2400336A-8BCF-FF43-808C-413F5E8F7359}" type="datetimeFigureOut">
              <a:rPr lang="en-US" smtClean="0"/>
              <a:pPr/>
              <a:t>5/20/2020</a:t>
            </a:fld>
            <a:endParaRPr lang="en-US"/>
          </a:p>
        </p:txBody>
      </p:sp>
      <p:sp>
        <p:nvSpPr>
          <p:cNvPr id="6" name="Slide Number Placeholder 5"/>
          <p:cNvSpPr>
            <a:spLocks noGrp="1"/>
          </p:cNvSpPr>
          <p:nvPr>
            <p:ph type="sldNum" sz="quarter" idx="12"/>
          </p:nvPr>
        </p:nvSpPr>
        <p:spPr/>
        <p:txBody>
          <a:bodyPr/>
          <a:lstStyle/>
          <a:p>
            <a:fld id="{546C87ED-0213-A843-B214-D212A8CFC8F3}" type="slidenum">
              <a:rPr lang="en-US" smtClean="0"/>
              <a:pPr/>
              <a:t>‹#›</a:t>
            </a:fld>
            <a:endParaRPr lang="en-US"/>
          </a:p>
        </p:txBody>
      </p:sp>
      <p:sp>
        <p:nvSpPr>
          <p:cNvPr id="7" name="Content Placeholder 2"/>
          <p:cNvSpPr>
            <a:spLocks noGrp="1"/>
          </p:cNvSpPr>
          <p:nvPr>
            <p:ph idx="1"/>
          </p:nvPr>
        </p:nvSpPr>
        <p:spPr>
          <a:xfrm>
            <a:off x="309204" y="357188"/>
            <a:ext cx="8377596" cy="4237435"/>
          </a:xfrm>
        </p:spPr>
        <p:txBody>
          <a:bodyPr/>
          <a:lstStyle>
            <a:lvl1pPr>
              <a:buNone/>
              <a:defRPr sz="3000">
                <a:solidFill>
                  <a:srgbClr val="635550"/>
                </a:solidFill>
              </a:defRPr>
            </a:lvl1pPr>
            <a:lvl2pPr>
              <a:buNone/>
              <a:defRPr sz="2600">
                <a:solidFill>
                  <a:srgbClr val="514843"/>
                </a:solidFill>
              </a:defRPr>
            </a:lvl2pPr>
            <a:lvl3pPr>
              <a:buNone/>
              <a:defRPr sz="2200">
                <a:solidFill>
                  <a:srgbClr val="514843"/>
                </a:solidFill>
              </a:defRPr>
            </a:lvl3pPr>
            <a:lvl4pPr>
              <a:buNone/>
              <a:defRPr sz="1800">
                <a:solidFill>
                  <a:srgbClr val="514843"/>
                </a:solidFill>
              </a:defRPr>
            </a:lvl4pPr>
            <a:lvl5pPr>
              <a:buNone/>
              <a:defRPr sz="1800">
                <a:solidFill>
                  <a:srgbClr val="514843"/>
                </a:solidFill>
              </a:defRPr>
            </a:lvl5pPr>
          </a:lstStyle>
          <a:p>
            <a:pPr lvl="0"/>
            <a:endParaRPr lang="en-US"/>
          </a:p>
        </p:txBody>
      </p:sp>
      <p:pic>
        <p:nvPicPr>
          <p:cNvPr id="8" name="Picture 7"/>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248525" y="4619609"/>
            <a:ext cx="1666875" cy="464255"/>
          </a:xfrm>
          <a:prstGeom prst="rect">
            <a:avLst/>
          </a:prstGeom>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Blank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2400336A-8BCF-FF43-808C-413F5E8F7359}" type="datetimeFigureOut">
              <a:rPr lang="en-US" smtClean="0"/>
              <a:pPr/>
              <a:t>5/20/2020</a:t>
            </a:fld>
            <a:endParaRPr lang="en-US"/>
          </a:p>
        </p:txBody>
      </p:sp>
      <p:sp>
        <p:nvSpPr>
          <p:cNvPr id="6" name="Slide Number Placeholder 5"/>
          <p:cNvSpPr>
            <a:spLocks noGrp="1"/>
          </p:cNvSpPr>
          <p:nvPr>
            <p:ph type="sldNum" sz="quarter" idx="12"/>
          </p:nvPr>
        </p:nvSpPr>
        <p:spPr/>
        <p:txBody>
          <a:bodyPr/>
          <a:lstStyle/>
          <a:p>
            <a:fld id="{546C87ED-0213-A843-B214-D212A8CFC8F3}" type="slidenum">
              <a:rPr lang="en-US" smtClean="0"/>
              <a:pPr/>
              <a:t>‹#›</a:t>
            </a:fld>
            <a:endParaRPr lang="en-US"/>
          </a:p>
        </p:txBody>
      </p:sp>
      <p:pic>
        <p:nvPicPr>
          <p:cNvPr id="5" name="Picture 4"/>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248525" y="4619609"/>
            <a:ext cx="1666875" cy="464255"/>
          </a:xfrm>
          <a:prstGeom prst="rect">
            <a:avLst/>
          </a:prstGeom>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10/17/2011</a:t>
            </a:r>
          </a:p>
        </p:txBody>
      </p:sp>
      <p:sp>
        <p:nvSpPr>
          <p:cNvPr id="3" name="Footer Placeholder 2"/>
          <p:cNvSpPr>
            <a:spLocks noGrp="1"/>
          </p:cNvSpPr>
          <p:nvPr>
            <p:ph type="ftr" sz="quarter" idx="11"/>
          </p:nvPr>
        </p:nvSpPr>
        <p:spPr>
          <a:xfrm>
            <a:off x="3124201" y="4767263"/>
            <a:ext cx="1713345" cy="273844"/>
          </a:xfrm>
          <a:prstGeom prst="rect">
            <a:avLst/>
          </a:prstGeom>
        </p:spPr>
        <p:txBody>
          <a:bodyPr/>
          <a:lstStyle/>
          <a:p>
            <a:endParaRPr lang="en-US"/>
          </a:p>
        </p:txBody>
      </p:sp>
      <p:sp>
        <p:nvSpPr>
          <p:cNvPr id="4" name="Slide Number Placeholder 3"/>
          <p:cNvSpPr>
            <a:spLocks noGrp="1"/>
          </p:cNvSpPr>
          <p:nvPr>
            <p:ph type="sldNum" sz="quarter" idx="12"/>
          </p:nvPr>
        </p:nvSpPr>
        <p:spPr/>
        <p:txBody>
          <a:bodyPr/>
          <a:lstStyle/>
          <a:p>
            <a:fld id="{546C87ED-0213-A843-B214-D212A8CFC8F3}" type="slidenum">
              <a:rPr lang="en-US" smtClean="0"/>
              <a:pPr/>
              <a:t>‹#›</a:t>
            </a:fld>
            <a:endParaRPr lang="en-US"/>
          </a:p>
        </p:txBody>
      </p:sp>
    </p:spTree>
    <p:extLst>
      <p:ext uri="{BB962C8B-B14F-4D97-AF65-F5344CB8AC3E}">
        <p14:creationId xmlns:p14="http://schemas.microsoft.com/office/powerpoint/2010/main" val="79738007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Title an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7A758678-9639-4739-A344-7437AFA514CE}" type="datetime1">
              <a:rPr lang="en-US" smtClean="0">
                <a:solidFill>
                  <a:srgbClr val="4A4A30">
                    <a:tint val="75000"/>
                  </a:srgbClr>
                </a:solidFill>
              </a:rPr>
              <a:t>5/20/2020</a:t>
            </a:fld>
            <a:endParaRPr lang="en-US" dirty="0">
              <a:solidFill>
                <a:srgbClr val="4A4A30">
                  <a:tint val="75000"/>
                </a:srgbClr>
              </a:solidFill>
            </a:endParaRPr>
          </a:p>
        </p:txBody>
      </p:sp>
      <p:sp>
        <p:nvSpPr>
          <p:cNvPr id="5" name="Slide Number Placeholder 4"/>
          <p:cNvSpPr>
            <a:spLocks noGrp="1"/>
          </p:cNvSpPr>
          <p:nvPr>
            <p:ph type="sldNum" sz="quarter" idx="11"/>
          </p:nvPr>
        </p:nvSpPr>
        <p:spPr/>
        <p:txBody>
          <a:bodyPr/>
          <a:lstStyle/>
          <a:p>
            <a:pPr>
              <a:defRPr/>
            </a:pPr>
            <a:fld id="{DA2053FC-FF2A-4AA8-A6CD-538B2C021E65}" type="slidenum">
              <a:rPr lang="en-US">
                <a:solidFill>
                  <a:srgbClr val="4A4A30">
                    <a:tint val="75000"/>
                  </a:srgbClr>
                </a:solidFill>
              </a:rPr>
              <a:pPr>
                <a:defRPr/>
              </a:pPr>
              <a:t>‹#›</a:t>
            </a:fld>
            <a:endParaRPr lang="en-US" dirty="0">
              <a:solidFill>
                <a:srgbClr val="4A4A30">
                  <a:tint val="75000"/>
                </a:srgbClr>
              </a:solidFill>
            </a:endParaRPr>
          </a:p>
        </p:txBody>
      </p:sp>
    </p:spTree>
    <p:extLst>
      <p:ext uri="{BB962C8B-B14F-4D97-AF65-F5344CB8AC3E}">
        <p14:creationId xmlns:p14="http://schemas.microsoft.com/office/powerpoint/2010/main" val="3973222079"/>
      </p:ext>
    </p:extLst>
  </p:cSld>
  <p:clrMapOvr>
    <a:masterClrMapping/>
  </p:clrMapOvr>
  <mc:AlternateContent xmlns:mc="http://schemas.openxmlformats.org/markup-compatibility/2006" xmlns:p14="http://schemas.microsoft.com/office/powerpoint/2010/main">
    <mc:Choice Requires="p14">
      <p:transition spd="slow" p14:dur="1500">
        <p14:reveal/>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18" cstate="email">
            <a:extLst>
              <a:ext uri="{28A0092B-C50C-407E-A947-70E740481C1C}">
                <a14:useLocalDpi xmlns:a14="http://schemas.microsoft.com/office/drawing/2010/main"/>
              </a:ext>
            </a:extLst>
          </a:blip>
          <a:stretch>
            <a:fillRect/>
          </a:stretch>
        </p:blipFill>
        <p:spPr>
          <a:xfrm>
            <a:off x="7248525" y="4619609"/>
            <a:ext cx="1666875" cy="464255"/>
          </a:xfrm>
          <a:prstGeom prst="rect">
            <a:avLst/>
          </a:prstGeom>
        </p:spPr>
      </p:pic>
      <p:sp>
        <p:nvSpPr>
          <p:cNvPr id="2" name="Title Placeholder 1"/>
          <p:cNvSpPr>
            <a:spLocks noGrp="1"/>
          </p:cNvSpPr>
          <p:nvPr>
            <p:ph type="title"/>
          </p:nvPr>
        </p:nvSpPr>
        <p:spPr>
          <a:xfrm>
            <a:off x="314324" y="205978"/>
            <a:ext cx="8353425"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314324" y="1200151"/>
            <a:ext cx="8353425"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5891" y="4727043"/>
            <a:ext cx="1028701" cy="216809"/>
          </a:xfrm>
          <a:prstGeom prst="rect">
            <a:avLst/>
          </a:prstGeom>
        </p:spPr>
        <p:txBody>
          <a:bodyPr vert="horz" lIns="91440" tIns="45720" rIns="91440" bIns="45720" rtlCol="0" anchor="ctr"/>
          <a:lstStyle>
            <a:lvl1pPr algn="l">
              <a:defRPr sz="1200">
                <a:solidFill>
                  <a:schemeClr val="tx1">
                    <a:tint val="75000"/>
                  </a:schemeClr>
                </a:solidFill>
              </a:defRPr>
            </a:lvl1pPr>
          </a:lstStyle>
          <a:p>
            <a:fld id="{2400336A-8BCF-FF43-808C-413F5E8F7359}" type="datetimeFigureOut">
              <a:rPr lang="en-US" smtClean="0"/>
              <a:pPr/>
              <a:t>5/20/2020</a:t>
            </a:fld>
            <a:endParaRPr lang="en-US"/>
          </a:p>
        </p:txBody>
      </p:sp>
      <p:sp>
        <p:nvSpPr>
          <p:cNvPr id="6" name="Slide Number Placeholder 5"/>
          <p:cNvSpPr>
            <a:spLocks noGrp="1"/>
          </p:cNvSpPr>
          <p:nvPr>
            <p:ph type="sldNum" sz="quarter" idx="4"/>
          </p:nvPr>
        </p:nvSpPr>
        <p:spPr>
          <a:xfrm>
            <a:off x="314324" y="4727043"/>
            <a:ext cx="521566" cy="216809"/>
          </a:xfrm>
          <a:prstGeom prst="rect">
            <a:avLst/>
          </a:prstGeom>
        </p:spPr>
        <p:txBody>
          <a:bodyPr vert="horz" lIns="91440" tIns="45720" rIns="91440" bIns="45720" rtlCol="0" anchor="ctr"/>
          <a:lstStyle>
            <a:lvl1pPr algn="r">
              <a:defRPr sz="1200">
                <a:solidFill>
                  <a:schemeClr val="tx1">
                    <a:tint val="75000"/>
                  </a:schemeClr>
                </a:solidFill>
              </a:defRPr>
            </a:lvl1pPr>
          </a:lstStyle>
          <a:p>
            <a:fld id="{546C87ED-0213-A843-B214-D212A8CFC8F3}" type="slidenum">
              <a:rPr lang="en-US" smtClean="0"/>
              <a:pPr/>
              <a:t>‹#›</a:t>
            </a:fld>
            <a:endParaRPr lang="en-US"/>
          </a:p>
        </p:txBody>
      </p:sp>
      <p:pic>
        <p:nvPicPr>
          <p:cNvPr id="7" name="Picture 6" descr="0734-11 exports dot lines 3 colors.png"/>
          <p:cNvPicPr>
            <a:picLocks/>
          </p:cNvPicPr>
          <p:nvPr userDrawn="1"/>
        </p:nvPicPr>
        <p:blipFill>
          <a:blip r:embed="rId19" cstate="email">
            <a:extLst>
              <a:ext uri="{28A0092B-C50C-407E-A947-70E740481C1C}">
                <a14:useLocalDpi xmlns:a14="http://schemas.microsoft.com/office/drawing/2010/main"/>
              </a:ext>
            </a:extLst>
          </a:blip>
          <a:srcRect t="92622" r="-2147" b="-4055"/>
          <a:stretch>
            <a:fillRect/>
          </a:stretch>
        </p:blipFill>
        <p:spPr>
          <a:xfrm>
            <a:off x="309205" y="1054133"/>
            <a:ext cx="8521231" cy="85725"/>
          </a:xfrm>
          <a:prstGeom prst="rect">
            <a:avLst/>
          </a:prstGeom>
        </p:spPr>
      </p:pic>
    </p:spTree>
  </p:cSld>
  <p:clrMap bg1="lt1" tx1="dk1" bg2="lt2" tx2="dk2" accent1="accent1" accent2="accent2" accent3="accent3" accent4="accent4" accent5="accent5" accent6="accent6" hlink="hlink" folHlink="folHlink"/>
  <p:sldLayoutIdLst>
    <p:sldLayoutId id="2147483716" r:id="rId1"/>
    <p:sldLayoutId id="2147483725" r:id="rId2"/>
    <p:sldLayoutId id="2147483717" r:id="rId3"/>
    <p:sldLayoutId id="2147483728" r:id="rId4"/>
    <p:sldLayoutId id="2147483718" r:id="rId5"/>
    <p:sldLayoutId id="2147483726" r:id="rId6"/>
    <p:sldLayoutId id="2147483720" r:id="rId7"/>
    <p:sldLayoutId id="2147483719" r:id="rId8"/>
    <p:sldLayoutId id="2147483727" r:id="rId9"/>
    <p:sldLayoutId id="2147483721" r:id="rId10"/>
    <p:sldLayoutId id="2147483722" r:id="rId11"/>
    <p:sldLayoutId id="2147483723" r:id="rId12"/>
    <p:sldLayoutId id="2147483710" r:id="rId13"/>
    <p:sldLayoutId id="2147483709" r:id="rId14"/>
    <p:sldLayoutId id="2147483729" r:id="rId15"/>
    <p:sldLayoutId id="2147483730" r:id="rId16"/>
  </p:sldLayoutIdLst>
  <p:txStyles>
    <p:titleStyle>
      <a:lvl1pPr algn="l" defTabSz="457200" rtl="0" eaLnBrk="1" latinLnBrk="0" hangingPunct="1">
        <a:spcBef>
          <a:spcPct val="0"/>
        </a:spcBef>
        <a:buNone/>
        <a:defRPr sz="4400" b="0" i="0" kern="1200">
          <a:solidFill>
            <a:schemeClr val="accent2"/>
          </a:solidFill>
          <a:latin typeface="Arial"/>
          <a:ea typeface="+mj-ea"/>
          <a:cs typeface="Arial"/>
        </a:defRPr>
      </a:lvl1pPr>
    </p:titleStyle>
    <p:bodyStyle>
      <a:lvl1pPr marL="342900" indent="-342900" algn="l" defTabSz="457200" rtl="0" eaLnBrk="1" latinLnBrk="0" hangingPunct="1">
        <a:spcBef>
          <a:spcPct val="20000"/>
        </a:spcBef>
        <a:buFont typeface="Arial"/>
        <a:buChar char="•"/>
        <a:defRPr sz="3200" b="0" i="0" kern="1200">
          <a:solidFill>
            <a:srgbClr val="635550"/>
          </a:solidFill>
          <a:latin typeface="Arial"/>
          <a:ea typeface="+mn-ea"/>
          <a:cs typeface="Arial"/>
        </a:defRPr>
      </a:lvl1pPr>
      <a:lvl2pPr marL="742950" indent="-285750" algn="l" defTabSz="457200" rtl="0" eaLnBrk="1" latinLnBrk="0" hangingPunct="1">
        <a:spcBef>
          <a:spcPct val="20000"/>
        </a:spcBef>
        <a:buFont typeface="Arial"/>
        <a:buChar char="–"/>
        <a:defRPr sz="2800" kern="1200">
          <a:solidFill>
            <a:srgbClr val="635550"/>
          </a:solidFill>
          <a:latin typeface="Arial"/>
          <a:ea typeface="+mn-ea"/>
          <a:cs typeface="Arial"/>
        </a:defRPr>
      </a:lvl2pPr>
      <a:lvl3pPr marL="1143000" indent="-228600" algn="l" defTabSz="457200" rtl="0" eaLnBrk="1" latinLnBrk="0" hangingPunct="1">
        <a:spcBef>
          <a:spcPct val="20000"/>
        </a:spcBef>
        <a:buFont typeface="Arial"/>
        <a:buChar char="•"/>
        <a:defRPr sz="2400" kern="1200">
          <a:solidFill>
            <a:srgbClr val="635550"/>
          </a:solidFill>
          <a:latin typeface="Arial"/>
          <a:ea typeface="+mn-ea"/>
          <a:cs typeface="Arial"/>
        </a:defRPr>
      </a:lvl3pPr>
      <a:lvl4pPr marL="1600200" indent="-228600" algn="l" defTabSz="457200" rtl="0" eaLnBrk="1" latinLnBrk="0" hangingPunct="1">
        <a:spcBef>
          <a:spcPct val="20000"/>
        </a:spcBef>
        <a:buFont typeface="Arial"/>
        <a:buChar char="–"/>
        <a:defRPr sz="2000" kern="1200">
          <a:solidFill>
            <a:srgbClr val="635550"/>
          </a:solidFill>
          <a:latin typeface="Arial"/>
          <a:ea typeface="+mn-ea"/>
          <a:cs typeface="Arial"/>
        </a:defRPr>
      </a:lvl4pPr>
      <a:lvl5pPr marL="2057400" indent="-228600" algn="l" defTabSz="457200" rtl="0" eaLnBrk="1" latinLnBrk="0" hangingPunct="1">
        <a:spcBef>
          <a:spcPct val="20000"/>
        </a:spcBef>
        <a:buFont typeface="Arial"/>
        <a:buChar char="»"/>
        <a:defRPr sz="2000" kern="1200">
          <a:solidFill>
            <a:srgbClr val="635550"/>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11.jp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g"/><Relationship Id="rId1" Type="http://schemas.openxmlformats.org/officeDocument/2006/relationships/slideLayout" Target="../slideLayouts/slideLayout15.xml"/><Relationship Id="rId4" Type="http://schemas.openxmlformats.org/officeDocument/2006/relationships/image" Target="../media/image19.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diagramLayout" Target="../diagrams/layout1.xml"/><Relationship Id="rId7" Type="http://schemas.openxmlformats.org/officeDocument/2006/relationships/image" Target="../media/image26.png"/><Relationship Id="rId12" Type="http://schemas.openxmlformats.org/officeDocument/2006/relationships/image" Target="../media/image31.svg"/><Relationship Id="rId2" Type="http://schemas.openxmlformats.org/officeDocument/2006/relationships/diagramData" Target="../diagrams/data1.xml"/><Relationship Id="rId1" Type="http://schemas.openxmlformats.org/officeDocument/2006/relationships/slideLayout" Target="../slideLayouts/slideLayout8.xml"/><Relationship Id="rId6" Type="http://schemas.microsoft.com/office/2007/relationships/diagramDrawing" Target="../diagrams/drawing1.xml"/><Relationship Id="rId11" Type="http://schemas.openxmlformats.org/officeDocument/2006/relationships/image" Target="../media/image30.png"/><Relationship Id="rId5" Type="http://schemas.openxmlformats.org/officeDocument/2006/relationships/diagramColors" Target="../diagrams/colors1.xml"/><Relationship Id="rId10" Type="http://schemas.openxmlformats.org/officeDocument/2006/relationships/image" Target="../media/image29.svg"/><Relationship Id="rId4" Type="http://schemas.openxmlformats.org/officeDocument/2006/relationships/diagramQuickStyle" Target="../diagrams/quickStyle1.xml"/><Relationship Id="rId9" Type="http://schemas.openxmlformats.org/officeDocument/2006/relationships/image" Target="../media/image28.png"/></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5.xml"/><Relationship Id="rId1" Type="http://schemas.openxmlformats.org/officeDocument/2006/relationships/slideLayout" Target="../slideLayouts/slideLayout5.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3.xml.rels><?xml version="1.0" encoding="UTF-8" standalone="yes"?>
<Relationships xmlns="http://schemas.openxmlformats.org/package/2006/relationships"><Relationship Id="rId8" Type="http://schemas.openxmlformats.org/officeDocument/2006/relationships/image" Target="../media/image44.svg"/><Relationship Id="rId3" Type="http://schemas.openxmlformats.org/officeDocument/2006/relationships/diagramLayout" Target="../diagrams/layout4.xml"/><Relationship Id="rId7" Type="http://schemas.openxmlformats.org/officeDocument/2006/relationships/image" Target="../media/image43.png"/><Relationship Id="rId12" Type="http://schemas.openxmlformats.org/officeDocument/2006/relationships/image" Target="../media/image48.svg"/><Relationship Id="rId2" Type="http://schemas.openxmlformats.org/officeDocument/2006/relationships/diagramData" Target="../diagrams/data4.xml"/><Relationship Id="rId1" Type="http://schemas.openxmlformats.org/officeDocument/2006/relationships/slideLayout" Target="../slideLayouts/slideLayout8.xml"/><Relationship Id="rId6" Type="http://schemas.microsoft.com/office/2007/relationships/diagramDrawing" Target="../diagrams/drawing4.xml"/><Relationship Id="rId11" Type="http://schemas.openxmlformats.org/officeDocument/2006/relationships/image" Target="../media/image47.png"/><Relationship Id="rId5" Type="http://schemas.openxmlformats.org/officeDocument/2006/relationships/diagramColors" Target="../diagrams/colors4.xml"/><Relationship Id="rId10" Type="http://schemas.openxmlformats.org/officeDocument/2006/relationships/image" Target="../media/image46.svg"/><Relationship Id="rId4" Type="http://schemas.openxmlformats.org/officeDocument/2006/relationships/diagramQuickStyle" Target="../diagrams/quickStyle4.xml"/><Relationship Id="rId9" Type="http://schemas.openxmlformats.org/officeDocument/2006/relationships/image" Target="../media/image45.png"/></Relationships>
</file>

<file path=ppt/slides/_rels/slide1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8.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6.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7.xml"/><Relationship Id="rId1" Type="http://schemas.openxmlformats.org/officeDocument/2006/relationships/slideLayout" Target="../slideLayouts/slideLayout5.xml"/><Relationship Id="rId4" Type="http://schemas.openxmlformats.org/officeDocument/2006/relationships/image" Target="../media/image51.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53.svg"/><Relationship Id="rId7" Type="http://schemas.openxmlformats.org/officeDocument/2006/relationships/diagramColors" Target="../diagrams/colors6.xml"/><Relationship Id="rId2" Type="http://schemas.openxmlformats.org/officeDocument/2006/relationships/image" Target="../media/image52.png"/><Relationship Id="rId1" Type="http://schemas.openxmlformats.org/officeDocument/2006/relationships/slideLayout" Target="../slideLayouts/slideLayout8.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5" name="Title 14"/>
          <p:cNvSpPr>
            <a:spLocks noGrp="1"/>
          </p:cNvSpPr>
          <p:nvPr>
            <p:ph type="ctrTitle"/>
          </p:nvPr>
        </p:nvSpPr>
        <p:spPr/>
        <p:txBody>
          <a:bodyPr>
            <a:normAutofit/>
          </a:bodyPr>
          <a:lstStyle/>
          <a:p>
            <a:r>
              <a:rPr lang="en-US" sz="2400" dirty="0"/>
              <a:t>SMUD Commercial Multifamily New Construction and Retrofit Decarbonization Programs</a:t>
            </a:r>
          </a:p>
        </p:txBody>
      </p:sp>
      <p:sp>
        <p:nvSpPr>
          <p:cNvPr id="14" name="Subtitle 13"/>
          <p:cNvSpPr>
            <a:spLocks noGrp="1"/>
          </p:cNvSpPr>
          <p:nvPr>
            <p:ph type="subTitle" idx="1"/>
          </p:nvPr>
        </p:nvSpPr>
        <p:spPr>
          <a:xfrm>
            <a:off x="257175" y="1683227"/>
            <a:ext cx="8629650" cy="411746"/>
          </a:xfrm>
        </p:spPr>
        <p:txBody>
          <a:bodyPr>
            <a:noAutofit/>
          </a:bodyPr>
          <a:lstStyle/>
          <a:p>
            <a:r>
              <a:rPr lang="en-US" sz="1800" dirty="0"/>
              <a:t>Leah Pertl</a:t>
            </a:r>
          </a:p>
          <a:p>
            <a:r>
              <a:rPr lang="en-US" sz="1800" dirty="0"/>
              <a:t>Supervisor, Commercial Programs</a:t>
            </a:r>
          </a:p>
        </p:txBody>
      </p:sp>
      <p:sp>
        <p:nvSpPr>
          <p:cNvPr id="16" name="Text Placeholder 15"/>
          <p:cNvSpPr>
            <a:spLocks noGrp="1"/>
          </p:cNvSpPr>
          <p:nvPr>
            <p:ph type="body" sz="quarter" idx="12"/>
          </p:nvPr>
        </p:nvSpPr>
        <p:spPr>
          <a:xfrm>
            <a:off x="257174" y="2515128"/>
            <a:ext cx="8886825" cy="776466"/>
          </a:xfrm>
        </p:spPr>
        <p:txBody>
          <a:bodyPr vert="horz" lIns="91440" tIns="45720" rIns="91440" bIns="45720" rtlCol="0" anchor="t">
            <a:noAutofit/>
          </a:bodyPr>
          <a:lstStyle/>
          <a:p>
            <a:r>
              <a:rPr lang="en-US" sz="1400" dirty="0"/>
              <a:t>May 22, 2020</a:t>
            </a:r>
          </a:p>
          <a:p>
            <a:r>
              <a:rPr lang="en-US" sz="1200" dirty="0">
                <a:solidFill>
                  <a:schemeClr val="bg1"/>
                </a:solidFill>
              </a:rPr>
              <a:t>Commissioner Workshop on Building Decarbonization:</a:t>
            </a:r>
          </a:p>
          <a:p>
            <a:r>
              <a:rPr lang="en-US" sz="1200" dirty="0">
                <a:solidFill>
                  <a:schemeClr val="bg1"/>
                </a:solidFill>
              </a:rPr>
              <a:t>Opportunities </a:t>
            </a:r>
            <a:r>
              <a:rPr lang="en-US" sz="1200" dirty="0"/>
              <a:t>a</a:t>
            </a:r>
            <a:r>
              <a:rPr lang="en-US" sz="1200" dirty="0">
                <a:solidFill>
                  <a:schemeClr val="bg1"/>
                </a:solidFill>
              </a:rPr>
              <a:t>nd Challenges of Buildings Sectors -Multifamily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D22ED-6FD0-4D3B-A260-8BB07E12BC9E}"/>
              </a:ext>
            </a:extLst>
          </p:cNvPr>
          <p:cNvSpPr>
            <a:spLocks noGrp="1"/>
          </p:cNvSpPr>
          <p:nvPr>
            <p:ph type="title"/>
          </p:nvPr>
        </p:nvSpPr>
        <p:spPr/>
        <p:txBody>
          <a:bodyPr/>
          <a:lstStyle/>
          <a:p>
            <a:r>
              <a:rPr lang="en-US"/>
              <a:t>About SMUD</a:t>
            </a:r>
          </a:p>
        </p:txBody>
      </p:sp>
      <p:pic>
        <p:nvPicPr>
          <p:cNvPr id="3" name="Picture 3">
            <a:extLst>
              <a:ext uri="{FF2B5EF4-FFF2-40B4-BE49-F238E27FC236}">
                <a16:creationId xmlns:a16="http://schemas.microsoft.com/office/drawing/2014/main" id="{3D391118-958A-4B68-8F97-B327A01BBB1F}"/>
              </a:ext>
            </a:extLst>
          </p:cNvPr>
          <p:cNvPicPr>
            <a:picLocks noChangeAspect="1"/>
          </p:cNvPicPr>
          <p:nvPr/>
        </p:nvPicPr>
        <p:blipFill>
          <a:blip r:embed="rId3"/>
          <a:stretch>
            <a:fillRect/>
          </a:stretch>
        </p:blipFill>
        <p:spPr>
          <a:xfrm>
            <a:off x="384717" y="1315612"/>
            <a:ext cx="5698273" cy="3041959"/>
          </a:xfrm>
          <a:prstGeom prst="rect">
            <a:avLst/>
          </a:prstGeom>
        </p:spPr>
      </p:pic>
      <p:pic>
        <p:nvPicPr>
          <p:cNvPr id="7" name="Picture 7">
            <a:extLst>
              <a:ext uri="{FF2B5EF4-FFF2-40B4-BE49-F238E27FC236}">
                <a16:creationId xmlns:a16="http://schemas.microsoft.com/office/drawing/2014/main" id="{2637020B-4955-46C3-B22D-DFCED5E7EEED}"/>
              </a:ext>
            </a:extLst>
          </p:cNvPr>
          <p:cNvPicPr>
            <a:picLocks noChangeAspect="1"/>
          </p:cNvPicPr>
          <p:nvPr/>
        </p:nvPicPr>
        <p:blipFill>
          <a:blip r:embed="rId4"/>
          <a:stretch>
            <a:fillRect/>
          </a:stretch>
        </p:blipFill>
        <p:spPr>
          <a:xfrm>
            <a:off x="6399406" y="3066323"/>
            <a:ext cx="2206548" cy="1289885"/>
          </a:xfrm>
          <a:prstGeom prst="rect">
            <a:avLst/>
          </a:prstGeom>
        </p:spPr>
      </p:pic>
      <p:sp>
        <p:nvSpPr>
          <p:cNvPr id="9" name="TextBox 8">
            <a:extLst>
              <a:ext uri="{FF2B5EF4-FFF2-40B4-BE49-F238E27FC236}">
                <a16:creationId xmlns:a16="http://schemas.microsoft.com/office/drawing/2014/main" id="{12F36A00-5B77-4233-8853-DDEBF806BC2C}"/>
              </a:ext>
            </a:extLst>
          </p:cNvPr>
          <p:cNvSpPr txBox="1"/>
          <p:nvPr/>
        </p:nvSpPr>
        <p:spPr>
          <a:xfrm>
            <a:off x="6287894" y="1179241"/>
            <a:ext cx="2394725"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a:solidFill>
                  <a:srgbClr val="4A4A30"/>
                </a:solidFill>
                <a:cs typeface="Arial"/>
              </a:rPr>
              <a:t>SMUD began serving Sacramento in 1946 and is now the nation’s sixth-largest community-owned, not for profit electric utility. </a:t>
            </a:r>
            <a:endParaRPr lang="en-US" sz="1200"/>
          </a:p>
        </p:txBody>
      </p:sp>
      <p:sp>
        <p:nvSpPr>
          <p:cNvPr id="4" name="TextBox 3">
            <a:extLst>
              <a:ext uri="{FF2B5EF4-FFF2-40B4-BE49-F238E27FC236}">
                <a16:creationId xmlns:a16="http://schemas.microsoft.com/office/drawing/2014/main" id="{D9B49BA5-9251-4D23-8C74-E2EE3145BE2C}"/>
              </a:ext>
            </a:extLst>
          </p:cNvPr>
          <p:cNvSpPr txBox="1"/>
          <p:nvPr/>
        </p:nvSpPr>
        <p:spPr>
          <a:xfrm>
            <a:off x="6266986" y="2224668"/>
            <a:ext cx="2394725"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a:solidFill>
                  <a:srgbClr val="4A4A30"/>
                </a:solidFill>
              </a:rPr>
              <a:t>SMUD is owned by its customers who elect a seven-member Board of Directors</a:t>
            </a:r>
            <a:endParaRPr lang="en-US" sz="1200">
              <a:solidFill>
                <a:srgbClr val="4A4A30"/>
              </a:solidFill>
              <a:cs typeface="Arial"/>
            </a:endParaRPr>
          </a:p>
        </p:txBody>
      </p:sp>
    </p:spTree>
    <p:extLst>
      <p:ext uri="{BB962C8B-B14F-4D97-AF65-F5344CB8AC3E}">
        <p14:creationId xmlns:p14="http://schemas.microsoft.com/office/powerpoint/2010/main" val="2920373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p:txBody>
          <a:bodyPr>
            <a:normAutofit/>
          </a:bodyPr>
          <a:lstStyle/>
          <a:p>
            <a:r>
              <a:rPr lang="en-US">
                <a:latin typeface="Arial"/>
                <a:cs typeface="Arial"/>
              </a:rPr>
              <a:t>Smart Homes</a:t>
            </a:r>
            <a:br>
              <a:rPr lang="en-US">
                <a:latin typeface="Arial"/>
                <a:cs typeface="Arial"/>
              </a:rPr>
            </a:br>
            <a:r>
              <a:rPr lang="en-US" sz="2200">
                <a:latin typeface="Arial"/>
                <a:cs typeface="Arial"/>
              </a:rPr>
              <a:t>New Residential Construction Incentive Program</a:t>
            </a:r>
            <a:endParaRPr lang="en-US">
              <a:latin typeface="Arial"/>
              <a:cs typeface="Arial"/>
            </a:endParaRPr>
          </a:p>
        </p:txBody>
      </p:sp>
    </p:spTree>
    <p:extLst>
      <p:ext uri="{BB962C8B-B14F-4D97-AF65-F5344CB8AC3E}">
        <p14:creationId xmlns:p14="http://schemas.microsoft.com/office/powerpoint/2010/main" val="29798752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80D08DD-8845-4235-A552-FED2CC1CDA93}"/>
              </a:ext>
            </a:extLst>
          </p:cNvPr>
          <p:cNvSpPr>
            <a:spLocks noGrp="1"/>
          </p:cNvSpPr>
          <p:nvPr>
            <p:ph type="sldNum" sz="quarter" idx="12"/>
          </p:nvPr>
        </p:nvSpPr>
        <p:spPr/>
        <p:txBody>
          <a:bodyPr/>
          <a:lstStyle/>
          <a:p>
            <a:fld id="{546C87ED-0213-A843-B214-D212A8CFC8F3}" type="slidenum">
              <a:rPr lang="en-US" smtClean="0"/>
              <a:pPr/>
              <a:t>4</a:t>
            </a:fld>
            <a:endParaRPr lang="en-US"/>
          </a:p>
        </p:txBody>
      </p:sp>
      <p:sp>
        <p:nvSpPr>
          <p:cNvPr id="4" name="Rectangle 3">
            <a:extLst>
              <a:ext uri="{FF2B5EF4-FFF2-40B4-BE49-F238E27FC236}">
                <a16:creationId xmlns:a16="http://schemas.microsoft.com/office/drawing/2014/main" id="{39A773C3-03F6-4D5E-860A-839FA27C85DE}"/>
              </a:ext>
            </a:extLst>
          </p:cNvPr>
          <p:cNvSpPr/>
          <p:nvPr/>
        </p:nvSpPr>
        <p:spPr>
          <a:xfrm>
            <a:off x="1425068" y="1115795"/>
            <a:ext cx="4020362" cy="830997"/>
          </a:xfrm>
          <a:prstGeom prst="rect">
            <a:avLst/>
          </a:prstGeom>
        </p:spPr>
        <p:txBody>
          <a:bodyPr wrap="square">
            <a:spAutoFit/>
          </a:bodyPr>
          <a:lstStyle/>
          <a:p>
            <a:r>
              <a:rPr lang="en-US" sz="1200" dirty="0">
                <a:latin typeface="Arial" panose="020B0604020202020204" pitchFamily="34" charset="0"/>
                <a:ea typeface="MS Mincho" panose="02020609040205080304" pitchFamily="49" charset="-128"/>
                <a:cs typeface="Arial" panose="020B0604020202020204" pitchFamily="34" charset="0"/>
              </a:rPr>
              <a:t>SMUD will transform the Sacramento region by making bold investments over a 20 year timespan, maximizing local renewables and electrification. SMUD plans to be a net carbon zero utility by 2040.</a:t>
            </a:r>
            <a:endParaRPr lang="en-US" sz="1200" dirty="0">
              <a:latin typeface="Arial" panose="020B060402020202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59A85227-DF1B-4D83-A873-E03852441997}"/>
              </a:ext>
            </a:extLst>
          </p:cNvPr>
          <p:cNvPicPr>
            <a:picLocks noChangeAspect="1"/>
          </p:cNvPicPr>
          <p:nvPr/>
        </p:nvPicPr>
        <p:blipFill>
          <a:blip r:embed="rId3"/>
          <a:stretch>
            <a:fillRect/>
          </a:stretch>
        </p:blipFill>
        <p:spPr>
          <a:xfrm>
            <a:off x="6320103" y="1012031"/>
            <a:ext cx="1109398" cy="1758063"/>
          </a:xfrm>
          <a:prstGeom prst="rect">
            <a:avLst/>
          </a:prstGeom>
        </p:spPr>
      </p:pic>
      <p:sp>
        <p:nvSpPr>
          <p:cNvPr id="5" name="Rectangle 4">
            <a:extLst>
              <a:ext uri="{FF2B5EF4-FFF2-40B4-BE49-F238E27FC236}">
                <a16:creationId xmlns:a16="http://schemas.microsoft.com/office/drawing/2014/main" id="{0156F5B9-B1CD-465D-B1C7-7DE4F7BBB7B1}"/>
              </a:ext>
            </a:extLst>
          </p:cNvPr>
          <p:cNvSpPr/>
          <p:nvPr/>
        </p:nvSpPr>
        <p:spPr>
          <a:xfrm>
            <a:off x="5883089" y="2787309"/>
            <a:ext cx="2138082" cy="1754326"/>
          </a:xfrm>
          <a:prstGeom prst="rect">
            <a:avLst/>
          </a:prstGeom>
        </p:spPr>
        <p:txBody>
          <a:bodyPr wrap="square">
            <a:spAutoFit/>
          </a:bodyPr>
          <a:lstStyle/>
          <a:p>
            <a:r>
              <a:rPr lang="en-US" sz="1200" dirty="0">
                <a:latin typeface="Arial" panose="020B0604020202020204" pitchFamily="34" charset="0"/>
                <a:ea typeface="MS Mincho" panose="02020609040205080304" pitchFamily="49" charset="-128"/>
                <a:cs typeface="Arial" panose="020B0604020202020204" pitchFamily="34" charset="0"/>
              </a:rPr>
              <a:t>To accomplish this </a:t>
            </a:r>
            <a:r>
              <a:rPr lang="en-US" sz="1200" b="1" dirty="0">
                <a:latin typeface="Arial" panose="020B0604020202020204" pitchFamily="34" charset="0"/>
                <a:ea typeface="MS Mincho" panose="02020609040205080304" pitchFamily="49" charset="-128"/>
                <a:cs typeface="Arial" panose="020B0604020202020204" pitchFamily="34" charset="0"/>
              </a:rPr>
              <a:t>SMUD’s All Electric </a:t>
            </a:r>
            <a:r>
              <a:rPr lang="en-US" sz="1200" b="1" dirty="0" err="1">
                <a:latin typeface="Arial" panose="020B0604020202020204" pitchFamily="34" charset="0"/>
                <a:ea typeface="MS Mincho" panose="02020609040205080304" pitchFamily="49" charset="-128"/>
                <a:cs typeface="Arial" panose="020B0604020202020204" pitchFamily="34" charset="0"/>
              </a:rPr>
              <a:t>Smarthomes</a:t>
            </a:r>
            <a:r>
              <a:rPr lang="en-US" sz="1200" b="1" dirty="0">
                <a:latin typeface="Arial" panose="020B0604020202020204" pitchFamily="34" charset="0"/>
                <a:ea typeface="MS Mincho" panose="02020609040205080304" pitchFamily="49" charset="-128"/>
                <a:cs typeface="Arial" panose="020B0604020202020204" pitchFamily="34" charset="0"/>
              </a:rPr>
              <a:t> </a:t>
            </a:r>
            <a:r>
              <a:rPr lang="en-US" sz="1200" dirty="0">
                <a:latin typeface="Arial" panose="020B0604020202020204" pitchFamily="34" charset="0"/>
                <a:ea typeface="MS Mincho" panose="02020609040205080304" pitchFamily="49" charset="-128"/>
                <a:cs typeface="Arial" panose="020B0604020202020204" pitchFamily="34" charset="0"/>
              </a:rPr>
              <a:t>program   incentivizes builders to adopt all-electric construction practices, the program assures that the home produces less carbon with time until it is a zero emissions home by 2040. </a:t>
            </a:r>
            <a:endParaRPr lang="en-US" sz="1200" dirty="0">
              <a:latin typeface="Arial" panose="020B060402020202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602AF885-EEAE-4170-AD1F-4E6F82989C12}"/>
              </a:ext>
            </a:extLst>
          </p:cNvPr>
          <p:cNvPicPr>
            <a:picLocks noChangeAspect="1"/>
          </p:cNvPicPr>
          <p:nvPr/>
        </p:nvPicPr>
        <p:blipFill>
          <a:blip r:embed="rId4"/>
          <a:stretch>
            <a:fillRect/>
          </a:stretch>
        </p:blipFill>
        <p:spPr>
          <a:xfrm>
            <a:off x="1478973" y="2143657"/>
            <a:ext cx="4038190" cy="2411393"/>
          </a:xfrm>
          <a:prstGeom prst="rect">
            <a:avLst/>
          </a:prstGeom>
        </p:spPr>
      </p:pic>
      <p:sp>
        <p:nvSpPr>
          <p:cNvPr id="3" name="Rectangle 2">
            <a:extLst>
              <a:ext uri="{FF2B5EF4-FFF2-40B4-BE49-F238E27FC236}">
                <a16:creationId xmlns:a16="http://schemas.microsoft.com/office/drawing/2014/main" id="{2096AB38-9A7A-4D99-8D64-F862305C11EC}"/>
              </a:ext>
            </a:extLst>
          </p:cNvPr>
          <p:cNvSpPr/>
          <p:nvPr/>
        </p:nvSpPr>
        <p:spPr>
          <a:xfrm>
            <a:off x="427025" y="273962"/>
            <a:ext cx="6761247" cy="1077218"/>
          </a:xfrm>
          <a:prstGeom prst="rect">
            <a:avLst/>
          </a:prstGeom>
        </p:spPr>
        <p:txBody>
          <a:bodyPr wrap="square" anchor="t">
            <a:spAutoFit/>
          </a:bodyPr>
          <a:lstStyle/>
          <a:p>
            <a:pPr>
              <a:spcBef>
                <a:spcPct val="0"/>
              </a:spcBef>
              <a:defRPr/>
            </a:pPr>
            <a:r>
              <a:rPr lang="en-US" sz="3200" dirty="0">
                <a:solidFill>
                  <a:srgbClr val="DD4814"/>
                </a:solidFill>
                <a:cs typeface="Arial"/>
              </a:rPr>
              <a:t>Plan to Achieve Net Zero Carbon</a:t>
            </a:r>
            <a:endParaRPr lang="en-US" sz="3200">
              <a:solidFill>
                <a:srgbClr val="DD4814"/>
              </a:solidFill>
              <a:ea typeface="+mn-lt"/>
              <a:cs typeface="+mn-lt"/>
            </a:endParaRPr>
          </a:p>
          <a:p>
            <a:pPr>
              <a:spcBef>
                <a:spcPct val="0"/>
              </a:spcBef>
              <a:defRPr/>
            </a:pPr>
            <a:endParaRPr lang="en-US" sz="3200" dirty="0">
              <a:solidFill>
                <a:schemeClr val="accent2"/>
              </a:solidFill>
              <a:cs typeface="Arial"/>
            </a:endParaRPr>
          </a:p>
        </p:txBody>
      </p:sp>
    </p:spTree>
    <p:extLst>
      <p:ext uri="{BB962C8B-B14F-4D97-AF65-F5344CB8AC3E}">
        <p14:creationId xmlns:p14="http://schemas.microsoft.com/office/powerpoint/2010/main" val="4870773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AC7A1-233F-45E4-9001-11F2C5A143E9}"/>
              </a:ext>
            </a:extLst>
          </p:cNvPr>
          <p:cNvSpPr>
            <a:spLocks noGrp="1"/>
          </p:cNvSpPr>
          <p:nvPr>
            <p:ph type="title"/>
          </p:nvPr>
        </p:nvSpPr>
        <p:spPr>
          <a:xfrm>
            <a:off x="317014" y="185831"/>
            <a:ext cx="6172200" cy="857250"/>
          </a:xfrm>
        </p:spPr>
        <p:txBody>
          <a:bodyPr>
            <a:normAutofit/>
          </a:bodyPr>
          <a:lstStyle/>
          <a:p>
            <a:pPr>
              <a:defRPr/>
            </a:pPr>
            <a:r>
              <a:rPr lang="en-US" sz="3200" dirty="0">
                <a:latin typeface="+mn-lt"/>
                <a:ea typeface="+mn-ea"/>
              </a:rPr>
              <a:t>Why the Smart Home Program</a:t>
            </a:r>
            <a:endParaRPr lang="en-US" dirty="0">
              <a:ea typeface="+mn-ea"/>
            </a:endParaRPr>
          </a:p>
        </p:txBody>
      </p:sp>
      <p:sp>
        <p:nvSpPr>
          <p:cNvPr id="5" name="Slide Number Placeholder 3">
            <a:extLst>
              <a:ext uri="{FF2B5EF4-FFF2-40B4-BE49-F238E27FC236}">
                <a16:creationId xmlns:a16="http://schemas.microsoft.com/office/drawing/2014/main" id="{B33D8278-59E9-4226-BBDC-9929AEA0EB27}"/>
              </a:ext>
            </a:extLst>
          </p:cNvPr>
          <p:cNvSpPr txBox="1">
            <a:spLocks/>
          </p:cNvSpPr>
          <p:nvPr/>
        </p:nvSpPr>
        <p:spPr>
          <a:xfrm>
            <a:off x="1378744" y="4188226"/>
            <a:ext cx="391175" cy="162607"/>
          </a:xfrm>
          <a:prstGeom prst="rect">
            <a:avLst/>
          </a:prstGeom>
        </p:spPr>
        <p:txBody>
          <a:bodyPr vert="horz" lIns="51435" tIns="25718" rIns="51435" bIns="25718" rtlCol="0" anchor="ctr"/>
          <a:lstStyle>
            <a:defPPr>
              <a:defRPr lang="en-US"/>
            </a:defPPr>
            <a:lvl1pPr marL="0" algn="r" defTabSz="914400" rtl="0" eaLnBrk="1" latinLnBrk="0" hangingPunct="1">
              <a:defRPr sz="1200" kern="1200">
                <a:solidFill>
                  <a:srgbClr val="74675F"/>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514350">
              <a:defRPr/>
            </a:pPr>
            <a:fld id="{546C87ED-0213-A843-B214-D212A8CFC8F3}" type="slidenum">
              <a:rPr lang="en-US" sz="675">
                <a:latin typeface="Arial"/>
              </a:rPr>
              <a:pPr defTabSz="514350">
                <a:defRPr/>
              </a:pPr>
              <a:t>5</a:t>
            </a:fld>
            <a:endParaRPr lang="en-US" sz="675" dirty="0">
              <a:latin typeface="Arial"/>
            </a:endParaRPr>
          </a:p>
        </p:txBody>
      </p:sp>
      <p:sp>
        <p:nvSpPr>
          <p:cNvPr id="4" name="TextBox 3">
            <a:extLst>
              <a:ext uri="{FF2B5EF4-FFF2-40B4-BE49-F238E27FC236}">
                <a16:creationId xmlns:a16="http://schemas.microsoft.com/office/drawing/2014/main" id="{D3BB265A-F0CF-4E57-B14B-4AFAED5FDB5B}"/>
              </a:ext>
            </a:extLst>
          </p:cNvPr>
          <p:cNvSpPr txBox="1"/>
          <p:nvPr/>
        </p:nvSpPr>
        <p:spPr>
          <a:xfrm rot="16200000">
            <a:off x="598052" y="2595387"/>
            <a:ext cx="1800493" cy="248209"/>
          </a:xfrm>
          <a:prstGeom prst="rect">
            <a:avLst/>
          </a:prstGeom>
          <a:noFill/>
        </p:spPr>
        <p:txBody>
          <a:bodyPr wrap="none" rtlCol="0">
            <a:spAutoFit/>
          </a:bodyPr>
          <a:lstStyle/>
          <a:p>
            <a:pPr defTabSz="514350">
              <a:defRPr/>
            </a:pPr>
            <a:r>
              <a:rPr lang="en-US" sz="1013" dirty="0">
                <a:solidFill>
                  <a:srgbClr val="4A4A30"/>
                </a:solidFill>
                <a:latin typeface="Arial"/>
              </a:rPr>
              <a:t>Carbon Emissions (</a:t>
            </a:r>
            <a:r>
              <a:rPr lang="en-US" sz="1013" dirty="0" err="1">
                <a:solidFill>
                  <a:srgbClr val="4A4A30"/>
                </a:solidFill>
                <a:latin typeface="Arial"/>
              </a:rPr>
              <a:t>Tonnes</a:t>
            </a:r>
            <a:r>
              <a:rPr lang="en-US" sz="1013" dirty="0">
                <a:solidFill>
                  <a:srgbClr val="4A4A30"/>
                </a:solidFill>
                <a:latin typeface="Arial"/>
              </a:rPr>
              <a:t>)</a:t>
            </a:r>
          </a:p>
        </p:txBody>
      </p:sp>
      <p:pic>
        <p:nvPicPr>
          <p:cNvPr id="8" name="Picture 7">
            <a:extLst>
              <a:ext uri="{FF2B5EF4-FFF2-40B4-BE49-F238E27FC236}">
                <a16:creationId xmlns:a16="http://schemas.microsoft.com/office/drawing/2014/main" id="{A450984B-131A-4EA5-BE9B-E961CE39E130}"/>
              </a:ext>
            </a:extLst>
          </p:cNvPr>
          <p:cNvPicPr>
            <a:picLocks noChangeAspect="1"/>
          </p:cNvPicPr>
          <p:nvPr/>
        </p:nvPicPr>
        <p:blipFill rotWithShape="1">
          <a:blip r:embed="rId3"/>
          <a:srcRect r="9159"/>
          <a:stretch/>
        </p:blipFill>
        <p:spPr>
          <a:xfrm>
            <a:off x="1615060" y="1517272"/>
            <a:ext cx="4217858" cy="2827046"/>
          </a:xfrm>
          <a:prstGeom prst="rect">
            <a:avLst/>
          </a:prstGeom>
        </p:spPr>
      </p:pic>
      <p:sp>
        <p:nvSpPr>
          <p:cNvPr id="10" name="TextBox 9">
            <a:extLst>
              <a:ext uri="{FF2B5EF4-FFF2-40B4-BE49-F238E27FC236}">
                <a16:creationId xmlns:a16="http://schemas.microsoft.com/office/drawing/2014/main" id="{C74FFD72-7809-497B-928A-942E29DF4CF5}"/>
              </a:ext>
            </a:extLst>
          </p:cNvPr>
          <p:cNvSpPr txBox="1"/>
          <p:nvPr/>
        </p:nvSpPr>
        <p:spPr>
          <a:xfrm rot="1835962">
            <a:off x="4405163" y="3674641"/>
            <a:ext cx="1451454" cy="213585"/>
          </a:xfrm>
          <a:prstGeom prst="rect">
            <a:avLst/>
          </a:prstGeom>
          <a:noFill/>
        </p:spPr>
        <p:txBody>
          <a:bodyPr wrap="square" rtlCol="0">
            <a:spAutoFit/>
          </a:bodyPr>
          <a:lstStyle/>
          <a:p>
            <a:pPr defTabSz="514350">
              <a:defRPr/>
            </a:pPr>
            <a:r>
              <a:rPr lang="en-US" sz="788" b="1" dirty="0">
                <a:solidFill>
                  <a:srgbClr val="4A4A30"/>
                </a:solidFill>
                <a:latin typeface="Arial"/>
              </a:rPr>
              <a:t>Net Carbon Emissions</a:t>
            </a:r>
          </a:p>
        </p:txBody>
      </p:sp>
      <p:sp>
        <p:nvSpPr>
          <p:cNvPr id="12" name="TextBox 11">
            <a:extLst>
              <a:ext uri="{FF2B5EF4-FFF2-40B4-BE49-F238E27FC236}">
                <a16:creationId xmlns:a16="http://schemas.microsoft.com/office/drawing/2014/main" id="{6181BCA4-ECC2-485E-B12A-755F0694C8C7}"/>
              </a:ext>
            </a:extLst>
          </p:cNvPr>
          <p:cNvSpPr txBox="1"/>
          <p:nvPr/>
        </p:nvSpPr>
        <p:spPr>
          <a:xfrm rot="633683">
            <a:off x="4293161" y="2797461"/>
            <a:ext cx="1451454" cy="213585"/>
          </a:xfrm>
          <a:prstGeom prst="rect">
            <a:avLst/>
          </a:prstGeom>
          <a:noFill/>
        </p:spPr>
        <p:txBody>
          <a:bodyPr wrap="square" rtlCol="0">
            <a:spAutoFit/>
          </a:bodyPr>
          <a:lstStyle/>
          <a:p>
            <a:pPr defTabSz="514350">
              <a:defRPr/>
            </a:pPr>
            <a:r>
              <a:rPr lang="en-US" sz="788" b="1" dirty="0">
                <a:solidFill>
                  <a:srgbClr val="4A4A30"/>
                </a:solidFill>
                <a:latin typeface="Arial"/>
              </a:rPr>
              <a:t>Grid Carbon Emissions</a:t>
            </a:r>
          </a:p>
        </p:txBody>
      </p:sp>
      <p:cxnSp>
        <p:nvCxnSpPr>
          <p:cNvPr id="13" name="Straight Connector 12">
            <a:extLst>
              <a:ext uri="{FF2B5EF4-FFF2-40B4-BE49-F238E27FC236}">
                <a16:creationId xmlns:a16="http://schemas.microsoft.com/office/drawing/2014/main" id="{EB4C4B3A-083F-4A4E-8711-60BB75AA2BC7}"/>
              </a:ext>
            </a:extLst>
          </p:cNvPr>
          <p:cNvCxnSpPr>
            <a:cxnSpLocks/>
          </p:cNvCxnSpPr>
          <p:nvPr/>
        </p:nvCxnSpPr>
        <p:spPr>
          <a:xfrm>
            <a:off x="2011921" y="1767765"/>
            <a:ext cx="3820997"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sp>
        <p:nvSpPr>
          <p:cNvPr id="15" name="TextBox 14">
            <a:extLst>
              <a:ext uri="{FF2B5EF4-FFF2-40B4-BE49-F238E27FC236}">
                <a16:creationId xmlns:a16="http://schemas.microsoft.com/office/drawing/2014/main" id="{3A246B4E-9C1C-4591-A5E3-843F739EC9F4}"/>
              </a:ext>
            </a:extLst>
          </p:cNvPr>
          <p:cNvSpPr txBox="1"/>
          <p:nvPr/>
        </p:nvSpPr>
        <p:spPr>
          <a:xfrm>
            <a:off x="4328926" y="1571614"/>
            <a:ext cx="1451454" cy="213585"/>
          </a:xfrm>
          <a:prstGeom prst="rect">
            <a:avLst/>
          </a:prstGeom>
          <a:noFill/>
        </p:spPr>
        <p:txBody>
          <a:bodyPr wrap="square" rtlCol="0" anchor="t">
            <a:spAutoFit/>
          </a:bodyPr>
          <a:lstStyle/>
          <a:p>
            <a:pPr defTabSz="514350">
              <a:defRPr/>
            </a:pPr>
            <a:r>
              <a:rPr lang="en-US" sz="788" b="1" dirty="0">
                <a:solidFill>
                  <a:srgbClr val="4A4A30"/>
                </a:solidFill>
                <a:latin typeface="Arial"/>
              </a:rPr>
              <a:t>2020 Carbon Emissions</a:t>
            </a:r>
            <a:endParaRPr lang="en-US" sz="788" b="1" dirty="0">
              <a:solidFill>
                <a:srgbClr val="4A4A30"/>
              </a:solidFill>
              <a:latin typeface="Arial"/>
              <a:cs typeface="Arial"/>
            </a:endParaRPr>
          </a:p>
        </p:txBody>
      </p:sp>
      <p:sp>
        <p:nvSpPr>
          <p:cNvPr id="16" name="Right Brace 15">
            <a:extLst>
              <a:ext uri="{FF2B5EF4-FFF2-40B4-BE49-F238E27FC236}">
                <a16:creationId xmlns:a16="http://schemas.microsoft.com/office/drawing/2014/main" id="{AED5F08A-9248-4B4A-AF09-7FAFD610A34C}"/>
              </a:ext>
            </a:extLst>
          </p:cNvPr>
          <p:cNvSpPr/>
          <p:nvPr/>
        </p:nvSpPr>
        <p:spPr>
          <a:xfrm>
            <a:off x="5845805" y="1780296"/>
            <a:ext cx="181069" cy="1372747"/>
          </a:xfrm>
          <a:prstGeom prst="rightBrace">
            <a:avLst/>
          </a:prstGeom>
          <a:ln>
            <a:solidFill>
              <a:schemeClr val="tx2">
                <a:lumMod val="60000"/>
                <a:lumOff val="40000"/>
              </a:schemeClr>
            </a:solidFill>
          </a:ln>
        </p:spPr>
        <p:style>
          <a:lnRef idx="2">
            <a:schemeClr val="accent1"/>
          </a:lnRef>
          <a:fillRef idx="0">
            <a:schemeClr val="accent1"/>
          </a:fillRef>
          <a:effectRef idx="1">
            <a:schemeClr val="accent1"/>
          </a:effectRef>
          <a:fontRef idx="minor">
            <a:schemeClr val="tx1"/>
          </a:fontRef>
        </p:style>
        <p:txBody>
          <a:bodyPr rtlCol="0" anchor="ctr"/>
          <a:lstStyle/>
          <a:p>
            <a:pPr algn="ctr" defTabSz="514350">
              <a:defRPr/>
            </a:pPr>
            <a:endParaRPr lang="en-US" sz="1013">
              <a:solidFill>
                <a:srgbClr val="4A4A30"/>
              </a:solidFill>
              <a:latin typeface="Arial"/>
            </a:endParaRPr>
          </a:p>
        </p:txBody>
      </p:sp>
      <p:sp>
        <p:nvSpPr>
          <p:cNvPr id="18" name="Right Brace 17">
            <a:extLst>
              <a:ext uri="{FF2B5EF4-FFF2-40B4-BE49-F238E27FC236}">
                <a16:creationId xmlns:a16="http://schemas.microsoft.com/office/drawing/2014/main" id="{60892442-1C71-4392-9DBB-7A9C6A57A895}"/>
              </a:ext>
            </a:extLst>
          </p:cNvPr>
          <p:cNvSpPr/>
          <p:nvPr/>
        </p:nvSpPr>
        <p:spPr>
          <a:xfrm>
            <a:off x="5845805" y="3161497"/>
            <a:ext cx="181069" cy="331483"/>
          </a:xfrm>
          <a:prstGeom prst="rightBrace">
            <a:avLst/>
          </a:prstGeom>
          <a:ln>
            <a:solidFill>
              <a:schemeClr val="tx2">
                <a:lumMod val="60000"/>
                <a:lumOff val="40000"/>
              </a:schemeClr>
            </a:solidFill>
          </a:ln>
        </p:spPr>
        <p:style>
          <a:lnRef idx="2">
            <a:schemeClr val="accent1"/>
          </a:lnRef>
          <a:fillRef idx="0">
            <a:schemeClr val="accent1"/>
          </a:fillRef>
          <a:effectRef idx="1">
            <a:schemeClr val="accent1"/>
          </a:effectRef>
          <a:fontRef idx="minor">
            <a:schemeClr val="tx1"/>
          </a:fontRef>
        </p:style>
        <p:txBody>
          <a:bodyPr rtlCol="0" anchor="ctr"/>
          <a:lstStyle/>
          <a:p>
            <a:pPr algn="ctr" defTabSz="514350">
              <a:defRPr/>
            </a:pPr>
            <a:endParaRPr lang="en-US" sz="1013">
              <a:solidFill>
                <a:srgbClr val="4A4A30"/>
              </a:solidFill>
              <a:latin typeface="Arial"/>
            </a:endParaRPr>
          </a:p>
        </p:txBody>
      </p:sp>
      <p:sp>
        <p:nvSpPr>
          <p:cNvPr id="19" name="Right Brace 18">
            <a:extLst>
              <a:ext uri="{FF2B5EF4-FFF2-40B4-BE49-F238E27FC236}">
                <a16:creationId xmlns:a16="http://schemas.microsoft.com/office/drawing/2014/main" id="{63649DEC-362F-4DF3-9C11-174251F86302}"/>
              </a:ext>
            </a:extLst>
          </p:cNvPr>
          <p:cNvSpPr/>
          <p:nvPr/>
        </p:nvSpPr>
        <p:spPr>
          <a:xfrm>
            <a:off x="5856217" y="3495592"/>
            <a:ext cx="181069" cy="678842"/>
          </a:xfrm>
          <a:prstGeom prst="rightBrace">
            <a:avLst/>
          </a:prstGeom>
          <a:ln>
            <a:solidFill>
              <a:schemeClr val="tx2">
                <a:lumMod val="60000"/>
                <a:lumOff val="40000"/>
              </a:schemeClr>
            </a:solidFill>
          </a:ln>
        </p:spPr>
        <p:style>
          <a:lnRef idx="2">
            <a:schemeClr val="accent1"/>
          </a:lnRef>
          <a:fillRef idx="0">
            <a:schemeClr val="accent1"/>
          </a:fillRef>
          <a:effectRef idx="1">
            <a:schemeClr val="accent1"/>
          </a:effectRef>
          <a:fontRef idx="minor">
            <a:schemeClr val="tx1"/>
          </a:fontRef>
        </p:style>
        <p:txBody>
          <a:bodyPr rtlCol="0" anchor="ctr"/>
          <a:lstStyle/>
          <a:p>
            <a:pPr algn="ctr" defTabSz="514350">
              <a:defRPr/>
            </a:pPr>
            <a:endParaRPr lang="en-US" sz="1013">
              <a:solidFill>
                <a:srgbClr val="4A4A30"/>
              </a:solidFill>
              <a:latin typeface="Arial"/>
            </a:endParaRPr>
          </a:p>
        </p:txBody>
      </p:sp>
      <p:sp>
        <p:nvSpPr>
          <p:cNvPr id="21" name="TextBox 20">
            <a:extLst>
              <a:ext uri="{FF2B5EF4-FFF2-40B4-BE49-F238E27FC236}">
                <a16:creationId xmlns:a16="http://schemas.microsoft.com/office/drawing/2014/main" id="{AD0C493E-4A6B-49D8-AE39-FE008105DEF5}"/>
              </a:ext>
            </a:extLst>
          </p:cNvPr>
          <p:cNvSpPr txBox="1"/>
          <p:nvPr/>
        </p:nvSpPr>
        <p:spPr>
          <a:xfrm>
            <a:off x="6026873" y="2319513"/>
            <a:ext cx="927203" cy="334835"/>
          </a:xfrm>
          <a:prstGeom prst="rect">
            <a:avLst/>
          </a:prstGeom>
          <a:noFill/>
        </p:spPr>
        <p:txBody>
          <a:bodyPr wrap="square" rtlCol="0">
            <a:spAutoFit/>
          </a:bodyPr>
          <a:lstStyle/>
          <a:p>
            <a:pPr defTabSz="514350">
              <a:defRPr/>
            </a:pPr>
            <a:r>
              <a:rPr lang="en-US" sz="788" dirty="0">
                <a:solidFill>
                  <a:srgbClr val="4A4A30"/>
                </a:solidFill>
                <a:latin typeface="Arial"/>
              </a:rPr>
              <a:t>Generation Decarbonization</a:t>
            </a:r>
          </a:p>
        </p:txBody>
      </p:sp>
      <p:sp>
        <p:nvSpPr>
          <p:cNvPr id="22" name="TextBox 21">
            <a:extLst>
              <a:ext uri="{FF2B5EF4-FFF2-40B4-BE49-F238E27FC236}">
                <a16:creationId xmlns:a16="http://schemas.microsoft.com/office/drawing/2014/main" id="{EFF94F21-B4AA-49BA-8987-63B7EEE2133B}"/>
              </a:ext>
            </a:extLst>
          </p:cNvPr>
          <p:cNvSpPr txBox="1"/>
          <p:nvPr/>
        </p:nvSpPr>
        <p:spPr>
          <a:xfrm>
            <a:off x="6026874" y="3190682"/>
            <a:ext cx="1179745" cy="334835"/>
          </a:xfrm>
          <a:prstGeom prst="rect">
            <a:avLst/>
          </a:prstGeom>
          <a:noFill/>
        </p:spPr>
        <p:txBody>
          <a:bodyPr wrap="square" rtlCol="0">
            <a:spAutoFit/>
          </a:bodyPr>
          <a:lstStyle/>
          <a:p>
            <a:pPr defTabSz="514350">
              <a:defRPr/>
            </a:pPr>
            <a:r>
              <a:rPr lang="en-US" sz="788" dirty="0">
                <a:solidFill>
                  <a:srgbClr val="4A4A30"/>
                </a:solidFill>
                <a:latin typeface="Arial"/>
              </a:rPr>
              <a:t>Attributed Building  Decarbonization</a:t>
            </a:r>
          </a:p>
        </p:txBody>
      </p:sp>
      <p:sp>
        <p:nvSpPr>
          <p:cNvPr id="23" name="TextBox 22">
            <a:extLst>
              <a:ext uri="{FF2B5EF4-FFF2-40B4-BE49-F238E27FC236}">
                <a16:creationId xmlns:a16="http://schemas.microsoft.com/office/drawing/2014/main" id="{C00D25DB-DA42-487F-A337-A7B40E8D115B}"/>
              </a:ext>
            </a:extLst>
          </p:cNvPr>
          <p:cNvSpPr txBox="1"/>
          <p:nvPr/>
        </p:nvSpPr>
        <p:spPr>
          <a:xfrm>
            <a:off x="6028112" y="3684059"/>
            <a:ext cx="925964" cy="456087"/>
          </a:xfrm>
          <a:prstGeom prst="rect">
            <a:avLst/>
          </a:prstGeom>
          <a:noFill/>
        </p:spPr>
        <p:txBody>
          <a:bodyPr wrap="square" rtlCol="0">
            <a:spAutoFit/>
          </a:bodyPr>
          <a:lstStyle/>
          <a:p>
            <a:pPr defTabSz="514350">
              <a:defRPr/>
            </a:pPr>
            <a:r>
              <a:rPr lang="en-US" sz="788" dirty="0">
                <a:solidFill>
                  <a:srgbClr val="4A4A30"/>
                </a:solidFill>
                <a:latin typeface="Arial"/>
              </a:rPr>
              <a:t>Attributed Vehicle Decarbonization</a:t>
            </a:r>
          </a:p>
        </p:txBody>
      </p:sp>
      <p:sp>
        <p:nvSpPr>
          <p:cNvPr id="24" name="Right Brace 23">
            <a:extLst>
              <a:ext uri="{FF2B5EF4-FFF2-40B4-BE49-F238E27FC236}">
                <a16:creationId xmlns:a16="http://schemas.microsoft.com/office/drawing/2014/main" id="{BC222B16-1832-451B-A24C-DD2A51111407}"/>
              </a:ext>
            </a:extLst>
          </p:cNvPr>
          <p:cNvSpPr/>
          <p:nvPr/>
        </p:nvSpPr>
        <p:spPr>
          <a:xfrm>
            <a:off x="6878947" y="1768423"/>
            <a:ext cx="181069" cy="2419802"/>
          </a:xfrm>
          <a:prstGeom prst="rightBrace">
            <a:avLst/>
          </a:prstGeom>
          <a:ln>
            <a:solidFill>
              <a:schemeClr val="tx2">
                <a:lumMod val="60000"/>
                <a:lumOff val="40000"/>
              </a:schemeClr>
            </a:solidFill>
          </a:ln>
        </p:spPr>
        <p:style>
          <a:lnRef idx="2">
            <a:schemeClr val="accent1"/>
          </a:lnRef>
          <a:fillRef idx="0">
            <a:schemeClr val="accent1"/>
          </a:fillRef>
          <a:effectRef idx="1">
            <a:schemeClr val="accent1"/>
          </a:effectRef>
          <a:fontRef idx="minor">
            <a:schemeClr val="tx1"/>
          </a:fontRef>
        </p:style>
        <p:txBody>
          <a:bodyPr rtlCol="0" anchor="ctr"/>
          <a:lstStyle/>
          <a:p>
            <a:pPr algn="ctr" defTabSz="514350">
              <a:defRPr/>
            </a:pPr>
            <a:endParaRPr lang="en-US" sz="1013">
              <a:solidFill>
                <a:srgbClr val="4A4A30"/>
              </a:solidFill>
              <a:latin typeface="Arial"/>
            </a:endParaRPr>
          </a:p>
        </p:txBody>
      </p:sp>
      <p:sp>
        <p:nvSpPr>
          <p:cNvPr id="25" name="TextBox 24">
            <a:extLst>
              <a:ext uri="{FF2B5EF4-FFF2-40B4-BE49-F238E27FC236}">
                <a16:creationId xmlns:a16="http://schemas.microsoft.com/office/drawing/2014/main" id="{AD6E9BF7-9D09-4E69-BB97-3355DDBC6FC3}"/>
              </a:ext>
            </a:extLst>
          </p:cNvPr>
          <p:cNvSpPr txBox="1"/>
          <p:nvPr/>
        </p:nvSpPr>
        <p:spPr>
          <a:xfrm>
            <a:off x="7072903" y="2816626"/>
            <a:ext cx="711874" cy="334835"/>
          </a:xfrm>
          <a:prstGeom prst="rect">
            <a:avLst/>
          </a:prstGeom>
          <a:noFill/>
        </p:spPr>
        <p:txBody>
          <a:bodyPr wrap="square" rtlCol="0">
            <a:spAutoFit/>
          </a:bodyPr>
          <a:lstStyle/>
          <a:p>
            <a:pPr defTabSz="514350">
              <a:defRPr/>
            </a:pPr>
            <a:r>
              <a:rPr lang="en-US" sz="788" dirty="0">
                <a:solidFill>
                  <a:srgbClr val="4A4A30"/>
                </a:solidFill>
                <a:latin typeface="Arial"/>
              </a:rPr>
              <a:t>Community Impact</a:t>
            </a:r>
          </a:p>
        </p:txBody>
      </p:sp>
      <p:sp>
        <p:nvSpPr>
          <p:cNvPr id="27" name="Slide Number Placeholder 3">
            <a:extLst>
              <a:ext uri="{FF2B5EF4-FFF2-40B4-BE49-F238E27FC236}">
                <a16:creationId xmlns:a16="http://schemas.microsoft.com/office/drawing/2014/main" id="{17DA0588-E123-429D-B6BD-E34B3C14FF7C}"/>
              </a:ext>
            </a:extLst>
          </p:cNvPr>
          <p:cNvSpPr txBox="1">
            <a:spLocks/>
          </p:cNvSpPr>
          <p:nvPr/>
        </p:nvSpPr>
        <p:spPr>
          <a:xfrm>
            <a:off x="1464469" y="4273951"/>
            <a:ext cx="391175" cy="162607"/>
          </a:xfrm>
          <a:prstGeom prst="rect">
            <a:avLst/>
          </a:prstGeom>
        </p:spPr>
        <p:txBody>
          <a:bodyPr vert="horz" lIns="51435" tIns="25718" rIns="51435" bIns="25718" rtlCol="0" anchor="ctr"/>
          <a:lstStyle>
            <a:defPPr>
              <a:defRPr lang="en-US"/>
            </a:defPPr>
            <a:lvl1pPr marL="0" algn="r" defTabSz="914400" rtl="0" eaLnBrk="1" latinLnBrk="0" hangingPunct="1">
              <a:defRPr sz="1200" kern="1200">
                <a:solidFill>
                  <a:srgbClr val="74675F"/>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514350">
              <a:defRPr/>
            </a:pPr>
            <a:fld id="{546C87ED-0213-A843-B214-D212A8CFC8F3}" type="slidenum">
              <a:rPr lang="en-US" sz="675">
                <a:latin typeface="Arial"/>
              </a:rPr>
              <a:pPr defTabSz="514350">
                <a:defRPr/>
              </a:pPr>
              <a:t>5</a:t>
            </a:fld>
            <a:endParaRPr lang="en-US" sz="675" dirty="0">
              <a:latin typeface="Arial"/>
            </a:endParaRPr>
          </a:p>
        </p:txBody>
      </p:sp>
    </p:spTree>
    <p:extLst>
      <p:ext uri="{BB962C8B-B14F-4D97-AF65-F5344CB8AC3E}">
        <p14:creationId xmlns:p14="http://schemas.microsoft.com/office/powerpoint/2010/main" val="2539321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2671921-42BC-4F71-863E-1BE483002BD3}"/>
              </a:ext>
            </a:extLst>
          </p:cNvPr>
          <p:cNvSpPr>
            <a:spLocks noGrp="1"/>
          </p:cNvSpPr>
          <p:nvPr>
            <p:ph type="sldNum" sz="quarter" idx="12"/>
          </p:nvPr>
        </p:nvSpPr>
        <p:spPr/>
        <p:txBody>
          <a:bodyPr/>
          <a:lstStyle/>
          <a:p>
            <a:fld id="{546C87ED-0213-A843-B214-D212A8CFC8F3}" type="slidenum">
              <a:rPr lang="en-US" smtClean="0"/>
              <a:pPr/>
              <a:t>6</a:t>
            </a:fld>
            <a:endParaRPr lang="en-US"/>
          </a:p>
        </p:txBody>
      </p:sp>
      <p:sp>
        <p:nvSpPr>
          <p:cNvPr id="9" name="Rectangle 8">
            <a:extLst>
              <a:ext uri="{FF2B5EF4-FFF2-40B4-BE49-F238E27FC236}">
                <a16:creationId xmlns:a16="http://schemas.microsoft.com/office/drawing/2014/main" id="{E2C11A80-E02A-48FE-BC13-82EB2FAEEB7E}"/>
              </a:ext>
            </a:extLst>
          </p:cNvPr>
          <p:cNvSpPr/>
          <p:nvPr/>
        </p:nvSpPr>
        <p:spPr>
          <a:xfrm>
            <a:off x="225425" y="340492"/>
            <a:ext cx="7130478" cy="584775"/>
          </a:xfrm>
          <a:prstGeom prst="rect">
            <a:avLst/>
          </a:prstGeom>
        </p:spPr>
        <p:txBody>
          <a:bodyPr wrap="none">
            <a:spAutoFit/>
          </a:bodyPr>
          <a:lstStyle/>
          <a:p>
            <a:pPr algn="ctr">
              <a:spcBef>
                <a:spcPct val="0"/>
              </a:spcBef>
              <a:defRPr/>
            </a:pPr>
            <a:r>
              <a:rPr lang="en-US" sz="3200" dirty="0">
                <a:solidFill>
                  <a:schemeClr val="accent2"/>
                </a:solidFill>
                <a:cs typeface="Arial"/>
              </a:rPr>
              <a:t>Elements of the Smart Home Program</a:t>
            </a:r>
          </a:p>
        </p:txBody>
      </p:sp>
      <p:pic>
        <p:nvPicPr>
          <p:cNvPr id="5" name="Picture 4">
            <a:extLst>
              <a:ext uri="{FF2B5EF4-FFF2-40B4-BE49-F238E27FC236}">
                <a16:creationId xmlns:a16="http://schemas.microsoft.com/office/drawing/2014/main" id="{5DF541C8-AAE4-45A9-A584-02261CAA71DD}"/>
              </a:ext>
            </a:extLst>
          </p:cNvPr>
          <p:cNvPicPr>
            <a:picLocks noChangeAspect="1"/>
          </p:cNvPicPr>
          <p:nvPr/>
        </p:nvPicPr>
        <p:blipFill>
          <a:blip r:embed="rId2"/>
          <a:srcRect/>
          <a:stretch/>
        </p:blipFill>
        <p:spPr>
          <a:xfrm>
            <a:off x="225425" y="1299040"/>
            <a:ext cx="4796959" cy="2464589"/>
          </a:xfrm>
          <a:prstGeom prst="rect">
            <a:avLst/>
          </a:prstGeom>
        </p:spPr>
      </p:pic>
      <p:pic>
        <p:nvPicPr>
          <p:cNvPr id="6" name="Picture 5">
            <a:extLst>
              <a:ext uri="{FF2B5EF4-FFF2-40B4-BE49-F238E27FC236}">
                <a16:creationId xmlns:a16="http://schemas.microsoft.com/office/drawing/2014/main" id="{DABFE0B1-B514-47D3-83B6-6D0AB709C124}"/>
              </a:ext>
            </a:extLst>
          </p:cNvPr>
          <p:cNvPicPr>
            <a:picLocks noChangeAspect="1"/>
          </p:cNvPicPr>
          <p:nvPr/>
        </p:nvPicPr>
        <p:blipFill rotWithShape="1">
          <a:blip r:embed="rId3"/>
          <a:srcRect t="1652" r="112"/>
          <a:stretch/>
        </p:blipFill>
        <p:spPr>
          <a:xfrm>
            <a:off x="5081353" y="1330376"/>
            <a:ext cx="3747854" cy="2435688"/>
          </a:xfrm>
          <a:prstGeom prst="rect">
            <a:avLst/>
          </a:prstGeom>
        </p:spPr>
      </p:pic>
      <p:sp>
        <p:nvSpPr>
          <p:cNvPr id="3" name="Rectangle 2">
            <a:extLst>
              <a:ext uri="{FF2B5EF4-FFF2-40B4-BE49-F238E27FC236}">
                <a16:creationId xmlns:a16="http://schemas.microsoft.com/office/drawing/2014/main" id="{58EE575D-93FB-4860-8329-83342E9867A4}"/>
              </a:ext>
            </a:extLst>
          </p:cNvPr>
          <p:cNvSpPr/>
          <p:nvPr/>
        </p:nvSpPr>
        <p:spPr>
          <a:xfrm>
            <a:off x="5081353" y="3780851"/>
            <a:ext cx="3612171" cy="276999"/>
          </a:xfrm>
          <a:prstGeom prst="rect">
            <a:avLst/>
          </a:prstGeom>
        </p:spPr>
        <p:txBody>
          <a:bodyPr wrap="square">
            <a:spAutoFit/>
          </a:bodyPr>
          <a:lstStyle/>
          <a:p>
            <a:r>
              <a:rPr lang="en-US" sz="600" dirty="0">
                <a:latin typeface="Arial" panose="020B0604020202020204" pitchFamily="34" charset="0"/>
                <a:cs typeface="Arial" panose="020B0604020202020204" pitchFamily="34" charset="0"/>
              </a:rPr>
              <a:t>Mixed Fuel Multifamily Incentives also available up to $1,190 max. per unit including $300 bonus per unit for induction range</a:t>
            </a:r>
          </a:p>
        </p:txBody>
      </p:sp>
    </p:spTree>
    <p:extLst>
      <p:ext uri="{BB962C8B-B14F-4D97-AF65-F5344CB8AC3E}">
        <p14:creationId xmlns:p14="http://schemas.microsoft.com/office/powerpoint/2010/main" val="14785200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9E160F1-5A86-4453-846E-E0417EA9ED8A}"/>
              </a:ext>
            </a:extLst>
          </p:cNvPr>
          <p:cNvPicPr>
            <a:picLocks noChangeAspect="1"/>
          </p:cNvPicPr>
          <p:nvPr/>
        </p:nvPicPr>
        <p:blipFill rotWithShape="1">
          <a:blip r:embed="rId2"/>
          <a:srcRect l="615" t="23466" r="2485" b="344"/>
          <a:stretch/>
        </p:blipFill>
        <p:spPr>
          <a:xfrm>
            <a:off x="499362" y="1146513"/>
            <a:ext cx="3469284" cy="3702511"/>
          </a:xfrm>
          <a:prstGeom prst="rect">
            <a:avLst/>
          </a:prstGeom>
        </p:spPr>
      </p:pic>
      <p:pic>
        <p:nvPicPr>
          <p:cNvPr id="5" name="Picture 4">
            <a:extLst>
              <a:ext uri="{FF2B5EF4-FFF2-40B4-BE49-F238E27FC236}">
                <a16:creationId xmlns:a16="http://schemas.microsoft.com/office/drawing/2014/main" id="{C7542A83-6DE6-4340-A63A-34235CE2C24E}"/>
              </a:ext>
            </a:extLst>
          </p:cNvPr>
          <p:cNvPicPr>
            <a:picLocks noChangeAspect="1"/>
          </p:cNvPicPr>
          <p:nvPr/>
        </p:nvPicPr>
        <p:blipFill>
          <a:blip r:embed="rId3"/>
          <a:stretch>
            <a:fillRect/>
          </a:stretch>
        </p:blipFill>
        <p:spPr>
          <a:xfrm>
            <a:off x="4321929" y="1146513"/>
            <a:ext cx="3933904" cy="3541426"/>
          </a:xfrm>
          <a:prstGeom prst="rect">
            <a:avLst/>
          </a:prstGeom>
        </p:spPr>
      </p:pic>
      <p:sp>
        <p:nvSpPr>
          <p:cNvPr id="6" name="Rectangle 5">
            <a:extLst>
              <a:ext uri="{FF2B5EF4-FFF2-40B4-BE49-F238E27FC236}">
                <a16:creationId xmlns:a16="http://schemas.microsoft.com/office/drawing/2014/main" id="{C67AEC63-7B6C-4313-B6E0-5514285CB041}"/>
              </a:ext>
            </a:extLst>
          </p:cNvPr>
          <p:cNvSpPr/>
          <p:nvPr/>
        </p:nvSpPr>
        <p:spPr>
          <a:xfrm>
            <a:off x="440848" y="412129"/>
            <a:ext cx="7132932" cy="461665"/>
          </a:xfrm>
          <a:prstGeom prst="rect">
            <a:avLst/>
          </a:prstGeom>
        </p:spPr>
        <p:txBody>
          <a:bodyPr wrap="square">
            <a:spAutoFit/>
          </a:bodyPr>
          <a:lstStyle/>
          <a:p>
            <a:r>
              <a:rPr lang="en-US" sz="2400" dirty="0">
                <a:solidFill>
                  <a:schemeClr val="accent2"/>
                </a:solidFill>
                <a:cs typeface="Arial"/>
              </a:rPr>
              <a:t>Smart Home Program Builder Support </a:t>
            </a:r>
            <a:endParaRPr lang="en-US" sz="2400" dirty="0"/>
          </a:p>
        </p:txBody>
      </p:sp>
    </p:spTree>
    <p:extLst>
      <p:ext uri="{BB962C8B-B14F-4D97-AF65-F5344CB8AC3E}">
        <p14:creationId xmlns:p14="http://schemas.microsoft.com/office/powerpoint/2010/main" val="7563333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2671921-42BC-4F71-863E-1BE483002BD3}"/>
              </a:ext>
            </a:extLst>
          </p:cNvPr>
          <p:cNvSpPr>
            <a:spLocks noGrp="1"/>
          </p:cNvSpPr>
          <p:nvPr>
            <p:ph type="sldNum" sz="quarter" idx="12"/>
          </p:nvPr>
        </p:nvSpPr>
        <p:spPr/>
        <p:txBody>
          <a:bodyPr/>
          <a:lstStyle/>
          <a:p>
            <a:fld id="{546C87ED-0213-A843-B214-D212A8CFC8F3}" type="slidenum">
              <a:rPr lang="en-US" smtClean="0"/>
              <a:pPr/>
              <a:t>8</a:t>
            </a:fld>
            <a:endParaRPr lang="en-US"/>
          </a:p>
        </p:txBody>
      </p:sp>
      <p:sp>
        <p:nvSpPr>
          <p:cNvPr id="7" name="Rectangle 6">
            <a:extLst>
              <a:ext uri="{FF2B5EF4-FFF2-40B4-BE49-F238E27FC236}">
                <a16:creationId xmlns:a16="http://schemas.microsoft.com/office/drawing/2014/main" id="{A084F2F9-390C-41B6-87DF-8F3DC0E82A50}"/>
              </a:ext>
            </a:extLst>
          </p:cNvPr>
          <p:cNvSpPr/>
          <p:nvPr/>
        </p:nvSpPr>
        <p:spPr>
          <a:xfrm>
            <a:off x="489926" y="199648"/>
            <a:ext cx="4581703" cy="461665"/>
          </a:xfrm>
          <a:prstGeom prst="rect">
            <a:avLst/>
          </a:prstGeom>
        </p:spPr>
        <p:txBody>
          <a:bodyPr wrap="none">
            <a:spAutoFit/>
          </a:bodyPr>
          <a:lstStyle/>
          <a:p>
            <a:r>
              <a:rPr lang="en-US" sz="2400" dirty="0">
                <a:solidFill>
                  <a:schemeClr val="accent2"/>
                </a:solidFill>
                <a:cs typeface="Arial"/>
              </a:rPr>
              <a:t>Smart Home Program Progress </a:t>
            </a:r>
            <a:endParaRPr lang="en-US" sz="2400" dirty="0"/>
          </a:p>
        </p:txBody>
      </p:sp>
      <p:sp>
        <p:nvSpPr>
          <p:cNvPr id="3" name="Rectangle 2">
            <a:extLst>
              <a:ext uri="{FF2B5EF4-FFF2-40B4-BE49-F238E27FC236}">
                <a16:creationId xmlns:a16="http://schemas.microsoft.com/office/drawing/2014/main" id="{35AC1A9C-BDE5-4C92-A03C-B8625F84482E}"/>
              </a:ext>
            </a:extLst>
          </p:cNvPr>
          <p:cNvSpPr/>
          <p:nvPr/>
        </p:nvSpPr>
        <p:spPr>
          <a:xfrm>
            <a:off x="794772" y="918308"/>
            <a:ext cx="3972009" cy="3808735"/>
          </a:xfrm>
          <a:prstGeom prst="rect">
            <a:avLst/>
          </a:prstGeom>
        </p:spPr>
        <p:txBody>
          <a:bodyPr wrap="square">
            <a:spAutoFit/>
          </a:bodyPr>
          <a:lstStyle/>
          <a:p>
            <a:pPr lvl="0"/>
            <a:endParaRPr lang="en-US" sz="1200" dirty="0"/>
          </a:p>
          <a:p>
            <a:pPr lvl="0"/>
            <a:r>
              <a:rPr lang="en-US" sz="1200" dirty="0"/>
              <a:t>All-Electric - Committed Projects (through 2022)</a:t>
            </a:r>
          </a:p>
          <a:p>
            <a:pPr lvl="0"/>
            <a:r>
              <a:rPr lang="en-US" sz="1200" dirty="0"/>
              <a:t>Builders/Developers – 36 w/ 56 Developments </a:t>
            </a:r>
          </a:p>
          <a:p>
            <a:pPr lvl="0"/>
            <a:r>
              <a:rPr lang="en-US" sz="1200" dirty="0"/>
              <a:t>Current Program Total Applications - 1,838 Units</a:t>
            </a:r>
          </a:p>
          <a:p>
            <a:pPr lvl="0"/>
            <a:r>
              <a:rPr lang="en-US" sz="1200" dirty="0"/>
              <a:t>Current Program Planned Incentive Total - $6.2M through 2022</a:t>
            </a:r>
          </a:p>
          <a:p>
            <a:pPr marL="257175" indent="-257175">
              <a:buFont typeface="Arial" panose="020B0604020202020204" pitchFamily="34" charset="0"/>
              <a:buChar char="•"/>
            </a:pPr>
            <a:r>
              <a:rPr lang="en-US" sz="1200" dirty="0"/>
              <a:t>Single Family Residential - 940 Homes</a:t>
            </a:r>
          </a:p>
          <a:p>
            <a:pPr marL="257175" indent="-257175">
              <a:buFont typeface="Arial" panose="020B0604020202020204" pitchFamily="34" charset="0"/>
              <a:buChar char="•"/>
            </a:pPr>
            <a:r>
              <a:rPr lang="en-US" sz="1200" dirty="0"/>
              <a:t>Incentives - $4.7M</a:t>
            </a:r>
          </a:p>
          <a:p>
            <a:pPr marL="257175" indent="-257175">
              <a:buFont typeface="Arial" panose="020B0604020202020204" pitchFamily="34" charset="0"/>
              <a:buChar char="•"/>
            </a:pPr>
            <a:r>
              <a:rPr lang="en-US" sz="1200" dirty="0"/>
              <a:t>Multifamily Residential - 898 Units</a:t>
            </a:r>
          </a:p>
          <a:p>
            <a:pPr marL="257175" indent="-257175">
              <a:buFont typeface="Arial" panose="020B0604020202020204" pitchFamily="34" charset="0"/>
              <a:buChar char="•"/>
            </a:pPr>
            <a:r>
              <a:rPr lang="en-US" sz="1200" dirty="0"/>
              <a:t>Incentives – $1.5M</a:t>
            </a:r>
          </a:p>
          <a:p>
            <a:pPr lvl="0"/>
            <a:endParaRPr lang="en-US" sz="1200" dirty="0"/>
          </a:p>
          <a:p>
            <a:pPr lvl="0"/>
            <a:r>
              <a:rPr lang="en-US" sz="1200" dirty="0"/>
              <a:t>All-Electric – Pipeline through 2025</a:t>
            </a:r>
          </a:p>
          <a:p>
            <a:pPr lvl="0"/>
            <a:r>
              <a:rPr lang="en-US" sz="1200" dirty="0"/>
              <a:t>Builder/Developers – 15 (3 are current participants)</a:t>
            </a:r>
          </a:p>
          <a:p>
            <a:pPr lvl="0"/>
            <a:r>
              <a:rPr lang="en-US" sz="1200" dirty="0"/>
              <a:t>Current Total - 5,103 Units</a:t>
            </a:r>
          </a:p>
          <a:p>
            <a:pPr lvl="0"/>
            <a:r>
              <a:rPr lang="en-US" sz="1200" dirty="0"/>
              <a:t>Current Pre-Agreement Incentives Total  - $17.4M</a:t>
            </a:r>
          </a:p>
          <a:p>
            <a:pPr marL="257175" indent="-257175">
              <a:buFont typeface="Arial" panose="020B0604020202020204" pitchFamily="34" charset="0"/>
              <a:buChar char="•"/>
            </a:pPr>
            <a:r>
              <a:rPr lang="en-US" sz="1200" dirty="0"/>
              <a:t>Single Family Residential -  3,222 Homes</a:t>
            </a:r>
          </a:p>
          <a:p>
            <a:pPr marL="257175" indent="-257175">
              <a:buFont typeface="Arial" panose="020B0604020202020204" pitchFamily="34" charset="0"/>
              <a:buChar char="•"/>
            </a:pPr>
            <a:r>
              <a:rPr lang="en-US" sz="1200" dirty="0"/>
              <a:t>Incentives - $14.5M</a:t>
            </a:r>
          </a:p>
          <a:p>
            <a:pPr marL="257175" indent="-257175">
              <a:buFont typeface="Arial" panose="020B0604020202020204" pitchFamily="34" charset="0"/>
              <a:buChar char="•"/>
            </a:pPr>
            <a:r>
              <a:rPr lang="en-US" sz="1200" dirty="0"/>
              <a:t>Multifamily Residential – 1881 Units</a:t>
            </a:r>
          </a:p>
          <a:p>
            <a:pPr marL="257175" indent="-257175">
              <a:buFont typeface="Arial" panose="020B0604020202020204" pitchFamily="34" charset="0"/>
              <a:buChar char="•"/>
            </a:pPr>
            <a:r>
              <a:rPr lang="en-US" sz="1200" dirty="0"/>
              <a:t>Incentives - $2.8M</a:t>
            </a:r>
          </a:p>
          <a:p>
            <a:endParaRPr lang="en-US" sz="1350" dirty="0"/>
          </a:p>
        </p:txBody>
      </p:sp>
      <p:pic>
        <p:nvPicPr>
          <p:cNvPr id="6" name="Picture 5">
            <a:extLst>
              <a:ext uri="{FF2B5EF4-FFF2-40B4-BE49-F238E27FC236}">
                <a16:creationId xmlns:a16="http://schemas.microsoft.com/office/drawing/2014/main" id="{0EA8DAD7-428D-4612-973F-16EAE04D29A6}"/>
              </a:ext>
            </a:extLst>
          </p:cNvPr>
          <p:cNvPicPr>
            <a:picLocks noChangeAspect="1"/>
          </p:cNvPicPr>
          <p:nvPr/>
        </p:nvPicPr>
        <p:blipFill>
          <a:blip r:embed="rId2"/>
          <a:stretch>
            <a:fillRect/>
          </a:stretch>
        </p:blipFill>
        <p:spPr>
          <a:xfrm>
            <a:off x="6434151" y="733812"/>
            <a:ext cx="1975788" cy="1266568"/>
          </a:xfrm>
          <a:prstGeom prst="rect">
            <a:avLst/>
          </a:prstGeom>
        </p:spPr>
      </p:pic>
      <p:pic>
        <p:nvPicPr>
          <p:cNvPr id="9" name="Picture 8">
            <a:extLst>
              <a:ext uri="{FF2B5EF4-FFF2-40B4-BE49-F238E27FC236}">
                <a16:creationId xmlns:a16="http://schemas.microsoft.com/office/drawing/2014/main" id="{6921EEDB-CD14-4B8B-9666-3BAE38AB6AA3}"/>
              </a:ext>
            </a:extLst>
          </p:cNvPr>
          <p:cNvPicPr>
            <a:picLocks noChangeAspect="1"/>
          </p:cNvPicPr>
          <p:nvPr/>
        </p:nvPicPr>
        <p:blipFill>
          <a:blip r:embed="rId3"/>
          <a:stretch>
            <a:fillRect/>
          </a:stretch>
        </p:blipFill>
        <p:spPr>
          <a:xfrm>
            <a:off x="6434151" y="3216337"/>
            <a:ext cx="2024997" cy="1395558"/>
          </a:xfrm>
          <a:prstGeom prst="rect">
            <a:avLst/>
          </a:prstGeom>
        </p:spPr>
      </p:pic>
      <p:pic>
        <p:nvPicPr>
          <p:cNvPr id="11" name="Picture 10">
            <a:extLst>
              <a:ext uri="{FF2B5EF4-FFF2-40B4-BE49-F238E27FC236}">
                <a16:creationId xmlns:a16="http://schemas.microsoft.com/office/drawing/2014/main" id="{208FAA81-F77B-4C51-8BEB-0E118E7AA54A}"/>
              </a:ext>
            </a:extLst>
          </p:cNvPr>
          <p:cNvPicPr>
            <a:picLocks noChangeAspect="1"/>
          </p:cNvPicPr>
          <p:nvPr/>
        </p:nvPicPr>
        <p:blipFill>
          <a:blip r:embed="rId4"/>
          <a:stretch>
            <a:fillRect/>
          </a:stretch>
        </p:blipFill>
        <p:spPr>
          <a:xfrm>
            <a:off x="6434151" y="2000380"/>
            <a:ext cx="1991064" cy="1221229"/>
          </a:xfrm>
          <a:prstGeom prst="rect">
            <a:avLst/>
          </a:prstGeom>
        </p:spPr>
      </p:pic>
    </p:spTree>
    <p:extLst>
      <p:ext uri="{BB962C8B-B14F-4D97-AF65-F5344CB8AC3E}">
        <p14:creationId xmlns:p14="http://schemas.microsoft.com/office/powerpoint/2010/main" val="8615258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p:txBody>
          <a:bodyPr>
            <a:normAutofit/>
          </a:bodyPr>
          <a:lstStyle/>
          <a:p>
            <a:r>
              <a:rPr lang="en-US" dirty="0"/>
              <a:t>Multifamily Program </a:t>
            </a:r>
            <a:br>
              <a:rPr lang="en-US" dirty="0"/>
            </a:br>
            <a:r>
              <a:rPr lang="en-US" sz="2700" dirty="0"/>
              <a:t>Beneficial Electrification Program</a:t>
            </a:r>
          </a:p>
        </p:txBody>
      </p:sp>
    </p:spTree>
    <p:extLst>
      <p:ext uri="{BB962C8B-B14F-4D97-AF65-F5344CB8AC3E}">
        <p14:creationId xmlns:p14="http://schemas.microsoft.com/office/powerpoint/2010/main" val="19175336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chor="t">
            <a:normAutofit/>
          </a:bodyPr>
          <a:lstStyle/>
          <a:p>
            <a:pPr algn="l"/>
            <a:r>
              <a:rPr lang="en-US" sz="3400" dirty="0">
                <a:latin typeface="Arial"/>
                <a:cs typeface="Arial"/>
              </a:rPr>
              <a:t>Multifamily Program </a:t>
            </a:r>
          </a:p>
        </p:txBody>
      </p:sp>
      <p:sp>
        <p:nvSpPr>
          <p:cNvPr id="10" name="Subtitle 9"/>
          <p:cNvSpPr>
            <a:spLocks noGrp="1"/>
          </p:cNvSpPr>
          <p:nvPr>
            <p:ph type="subTitle" idx="1"/>
          </p:nvPr>
        </p:nvSpPr>
        <p:spPr>
          <a:xfrm>
            <a:off x="309205" y="1291466"/>
            <a:ext cx="4872398" cy="3152775"/>
          </a:xfrm>
        </p:spPr>
        <p:txBody>
          <a:bodyPr anchor="t">
            <a:normAutofit fontScale="55000" lnSpcReduction="20000"/>
          </a:bodyPr>
          <a:lstStyle/>
          <a:p>
            <a:pPr marL="0" indent="0">
              <a:buNone/>
            </a:pPr>
            <a:r>
              <a:rPr lang="en-US" dirty="0"/>
              <a:t>Transitioning from energy efficiency to electrification offerings </a:t>
            </a:r>
          </a:p>
          <a:p>
            <a:pPr marL="0" indent="0">
              <a:buNone/>
            </a:pPr>
            <a:r>
              <a:rPr lang="en-US" dirty="0"/>
              <a:t>focusing on:</a:t>
            </a:r>
          </a:p>
          <a:p>
            <a:pPr marL="0" indent="0">
              <a:buNone/>
            </a:pPr>
            <a:r>
              <a:rPr lang="en-US" dirty="0"/>
              <a:t>	 fossil fuel usage </a:t>
            </a:r>
          </a:p>
          <a:p>
            <a:pPr marL="0" indent="0">
              <a:buNone/>
            </a:pPr>
            <a:r>
              <a:rPr lang="en-US" dirty="0"/>
              <a:t>          long term carbon savings.</a:t>
            </a:r>
          </a:p>
          <a:p>
            <a:pPr marL="0" indent="0">
              <a:buNone/>
            </a:pPr>
            <a:r>
              <a:rPr lang="en-US" dirty="0"/>
              <a:t> </a:t>
            </a:r>
          </a:p>
          <a:p>
            <a:pPr marL="0" indent="0">
              <a:buNone/>
            </a:pPr>
            <a:r>
              <a:rPr lang="en-US" dirty="0"/>
              <a:t>Who can participate? </a:t>
            </a:r>
          </a:p>
          <a:p>
            <a:pPr marL="0" indent="0">
              <a:buNone/>
            </a:pPr>
            <a:r>
              <a:rPr lang="en-US" dirty="0"/>
              <a:t>	Multifamily sites with 5 or more units with participating customers receiving prescriptive rebate amounts per measure installed</a:t>
            </a:r>
          </a:p>
          <a:p>
            <a:pPr marL="0" indent="0">
              <a:buNone/>
            </a:pPr>
            <a:endParaRPr lang="en-US" dirty="0"/>
          </a:p>
          <a:p>
            <a:pPr marL="0" indent="0" algn="ctr">
              <a:buNone/>
            </a:pPr>
            <a:r>
              <a:rPr lang="en-US" dirty="0"/>
              <a:t>              low income incentives for qualifying    multifamily sites. </a:t>
            </a:r>
          </a:p>
          <a:p>
            <a:pPr marL="457200" lvl="1" indent="0">
              <a:buNone/>
            </a:pPr>
            <a:endParaRPr lang="en-US" dirty="0"/>
          </a:p>
          <a:p>
            <a:pPr marL="457200" lvl="1" indent="0">
              <a:buNone/>
            </a:pPr>
            <a:endParaRPr lang="en-US" dirty="0"/>
          </a:p>
        </p:txBody>
      </p:sp>
      <p:graphicFrame>
        <p:nvGraphicFramePr>
          <p:cNvPr id="8" name="Content Placeholder 7">
            <a:extLst>
              <a:ext uri="{FF2B5EF4-FFF2-40B4-BE49-F238E27FC236}">
                <a16:creationId xmlns:a16="http://schemas.microsoft.com/office/drawing/2014/main" id="{E3EFEFB0-67E2-4EA7-87A7-DD31583990AC}"/>
              </a:ext>
            </a:extLst>
          </p:cNvPr>
          <p:cNvGraphicFramePr>
            <a:graphicFrameLocks noGrp="1"/>
          </p:cNvGraphicFramePr>
          <p:nvPr>
            <p:ph sz="half" idx="2"/>
            <p:extLst>
              <p:ext uri="{D42A27DB-BD31-4B8C-83A1-F6EECF244321}">
                <p14:modId xmlns:p14="http://schemas.microsoft.com/office/powerpoint/2010/main" val="1118741079"/>
              </p:ext>
            </p:extLst>
          </p:nvPr>
        </p:nvGraphicFramePr>
        <p:xfrm>
          <a:off x="5181600" y="1293813"/>
          <a:ext cx="3962400" cy="31511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1" name="Graphic 10" descr="Add">
            <a:extLst>
              <a:ext uri="{FF2B5EF4-FFF2-40B4-BE49-F238E27FC236}">
                <a16:creationId xmlns:a16="http://schemas.microsoft.com/office/drawing/2014/main" id="{4B77CCCB-C549-4EB5-8D52-CFA002EC772B}"/>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66615" y="3587261"/>
            <a:ext cx="457688" cy="457688"/>
          </a:xfrm>
          <a:prstGeom prst="rect">
            <a:avLst/>
          </a:prstGeom>
        </p:spPr>
      </p:pic>
      <p:pic>
        <p:nvPicPr>
          <p:cNvPr id="13" name="Graphic 12" descr="Arrow Vertical U turn">
            <a:extLst>
              <a:ext uri="{FF2B5EF4-FFF2-40B4-BE49-F238E27FC236}">
                <a16:creationId xmlns:a16="http://schemas.microsoft.com/office/drawing/2014/main" id="{F410B75D-2D5E-4520-9F13-A34E3BDBE48C}"/>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223477" y="1820985"/>
            <a:ext cx="332642" cy="332642"/>
          </a:xfrm>
          <a:prstGeom prst="rect">
            <a:avLst/>
          </a:prstGeom>
        </p:spPr>
      </p:pic>
      <p:pic>
        <p:nvPicPr>
          <p:cNvPr id="15" name="Graphic 14" descr="Arrow Counterclockwise curve">
            <a:extLst>
              <a:ext uri="{FF2B5EF4-FFF2-40B4-BE49-F238E27FC236}">
                <a16:creationId xmlns:a16="http://schemas.microsoft.com/office/drawing/2014/main" id="{1EACEBC5-C7D1-4BE3-96CF-53791CBEC453}"/>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3005016" y="1987306"/>
            <a:ext cx="457200" cy="45720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ubtitle 9"/>
          <p:cNvSpPr>
            <a:spLocks noGrp="1"/>
          </p:cNvSpPr>
          <p:nvPr>
            <p:ph type="subTitle" idx="1"/>
          </p:nvPr>
        </p:nvSpPr>
        <p:spPr>
          <a:xfrm>
            <a:off x="4617436" y="1356692"/>
            <a:ext cx="4526564" cy="2933953"/>
          </a:xfrm>
        </p:spPr>
        <p:txBody>
          <a:bodyPr anchor="t">
            <a:normAutofit/>
          </a:bodyPr>
          <a:lstStyle/>
          <a:p>
            <a:pPr marL="0" indent="0" algn="l">
              <a:buNone/>
            </a:pPr>
            <a:r>
              <a:rPr lang="en-US" dirty="0">
                <a:latin typeface="Arial"/>
                <a:cs typeface="Arial"/>
              </a:rPr>
              <a:t>Multifamily beneficial electrification program offering prescriptive incentives for qualifying measures </a:t>
            </a:r>
            <a:endParaRPr lang="en-US" sz="2900" b="1" dirty="0"/>
          </a:p>
          <a:p>
            <a:pPr marL="0" indent="0" algn="l">
              <a:buNone/>
            </a:pPr>
            <a:r>
              <a:rPr lang="en-US" sz="2900" b="1" dirty="0"/>
              <a:t>  </a:t>
            </a:r>
            <a:r>
              <a:rPr lang="en-US" sz="1700" b="1" dirty="0"/>
              <a:t>  (gas to electric conversions only)</a:t>
            </a:r>
          </a:p>
          <a:p>
            <a:pPr lvl="2">
              <a:buFontTx/>
              <a:buChar char="-"/>
            </a:pPr>
            <a:endParaRPr lang="en-US" dirty="0">
              <a:latin typeface="Arial"/>
              <a:cs typeface="Arial"/>
            </a:endParaRPr>
          </a:p>
          <a:p>
            <a:pPr marL="914400" lvl="2" indent="0">
              <a:buNone/>
            </a:pPr>
            <a:endParaRPr lang="en-US" dirty="0"/>
          </a:p>
          <a:p>
            <a:pPr marL="914400" lvl="2" indent="0">
              <a:buNone/>
            </a:pPr>
            <a:endParaRPr lang="en-US" dirty="0">
              <a:latin typeface="Arial"/>
              <a:cs typeface="Arial"/>
            </a:endParaRPr>
          </a:p>
          <a:p>
            <a:pPr algn="l"/>
            <a:endParaRPr lang="en-US" sz="2800" dirty="0">
              <a:solidFill>
                <a:srgbClr val="4A4A30"/>
              </a:solidFill>
              <a:latin typeface="Arial"/>
              <a:cs typeface="Arial"/>
            </a:endParaRPr>
          </a:p>
        </p:txBody>
      </p:sp>
      <p:sp>
        <p:nvSpPr>
          <p:cNvPr id="2" name="Title 1"/>
          <p:cNvSpPr>
            <a:spLocks noGrp="1"/>
          </p:cNvSpPr>
          <p:nvPr>
            <p:ph type="title"/>
          </p:nvPr>
        </p:nvSpPr>
        <p:spPr/>
        <p:txBody>
          <a:bodyPr anchor="t">
            <a:normAutofit/>
          </a:bodyPr>
          <a:lstStyle/>
          <a:p>
            <a:pPr algn="l"/>
            <a:r>
              <a:rPr lang="en-US" sz="3400" dirty="0">
                <a:latin typeface="Arial"/>
                <a:cs typeface="Arial"/>
              </a:rPr>
              <a:t>Multifamily Program </a:t>
            </a:r>
          </a:p>
        </p:txBody>
      </p:sp>
      <p:graphicFrame>
        <p:nvGraphicFramePr>
          <p:cNvPr id="7" name="Diagram 6">
            <a:extLst>
              <a:ext uri="{FF2B5EF4-FFF2-40B4-BE49-F238E27FC236}">
                <a16:creationId xmlns:a16="http://schemas.microsoft.com/office/drawing/2014/main" id="{48111EB7-33D1-470C-B0C1-5632B6E29287}"/>
              </a:ext>
            </a:extLst>
          </p:cNvPr>
          <p:cNvGraphicFramePr/>
          <p:nvPr>
            <p:extLst>
              <p:ext uri="{D42A27DB-BD31-4B8C-83A1-F6EECF244321}">
                <p14:modId xmlns:p14="http://schemas.microsoft.com/office/powerpoint/2010/main" val="2990266487"/>
              </p:ext>
            </p:extLst>
          </p:nvPr>
        </p:nvGraphicFramePr>
        <p:xfrm>
          <a:off x="605196" y="964406"/>
          <a:ext cx="4796667" cy="41836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t">
            <a:normAutofit/>
          </a:bodyPr>
          <a:lstStyle/>
          <a:p>
            <a:pPr algn="l"/>
            <a:r>
              <a:rPr lang="en-US" sz="3400" dirty="0">
                <a:latin typeface="Arial"/>
                <a:cs typeface="Arial"/>
              </a:rPr>
              <a:t>Multifamily Program </a:t>
            </a:r>
          </a:p>
        </p:txBody>
      </p:sp>
      <p:graphicFrame>
        <p:nvGraphicFramePr>
          <p:cNvPr id="3" name="Diagram 2">
            <a:extLst>
              <a:ext uri="{FF2B5EF4-FFF2-40B4-BE49-F238E27FC236}">
                <a16:creationId xmlns:a16="http://schemas.microsoft.com/office/drawing/2014/main" id="{8BC6427C-195C-4B5F-8FE6-5CF8A8608BB5}"/>
              </a:ext>
            </a:extLst>
          </p:cNvPr>
          <p:cNvGraphicFramePr/>
          <p:nvPr>
            <p:extLst>
              <p:ext uri="{D42A27DB-BD31-4B8C-83A1-F6EECF244321}">
                <p14:modId xmlns:p14="http://schemas.microsoft.com/office/powerpoint/2010/main" val="3572781978"/>
              </p:ext>
            </p:extLst>
          </p:nvPr>
        </p:nvGraphicFramePr>
        <p:xfrm>
          <a:off x="727355" y="1868558"/>
          <a:ext cx="7455296" cy="24233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51E60B44-4DA8-49E8-BFE0-9702EBA7536B}"/>
              </a:ext>
            </a:extLst>
          </p:cNvPr>
          <p:cNvSpPr txBox="1"/>
          <p:nvPr/>
        </p:nvSpPr>
        <p:spPr>
          <a:xfrm>
            <a:off x="1783362" y="3681655"/>
            <a:ext cx="5452323" cy="369332"/>
          </a:xfrm>
          <a:prstGeom prst="rect">
            <a:avLst/>
          </a:prstGeom>
          <a:noFill/>
        </p:spPr>
        <p:txBody>
          <a:bodyPr wrap="square" rtlCol="0">
            <a:spAutoFit/>
          </a:bodyPr>
          <a:lstStyle/>
          <a:p>
            <a:pPr algn="ctr"/>
            <a:r>
              <a:rPr lang="en-US" b="1" dirty="0"/>
              <a:t>Bonus Incentives </a:t>
            </a:r>
          </a:p>
        </p:txBody>
      </p:sp>
      <p:sp>
        <p:nvSpPr>
          <p:cNvPr id="5" name="Subtitle 4">
            <a:extLst>
              <a:ext uri="{FF2B5EF4-FFF2-40B4-BE49-F238E27FC236}">
                <a16:creationId xmlns:a16="http://schemas.microsoft.com/office/drawing/2014/main" id="{A4DBDC1D-0F64-4B70-8C6F-99DA8F652C10}"/>
              </a:ext>
            </a:extLst>
          </p:cNvPr>
          <p:cNvSpPr>
            <a:spLocks noGrp="1"/>
          </p:cNvSpPr>
          <p:nvPr>
            <p:ph type="subTitle" idx="1"/>
          </p:nvPr>
        </p:nvSpPr>
        <p:spPr/>
        <p:txBody>
          <a:bodyPr/>
          <a:lstStyle/>
          <a:p>
            <a:r>
              <a:rPr lang="en-US" dirty="0"/>
              <a:t>Bonus Incentives</a:t>
            </a:r>
          </a:p>
        </p:txBody>
      </p:sp>
    </p:spTree>
    <p:extLst>
      <p:ext uri="{BB962C8B-B14F-4D97-AF65-F5344CB8AC3E}">
        <p14:creationId xmlns:p14="http://schemas.microsoft.com/office/powerpoint/2010/main" val="15365336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9204" y="100189"/>
            <a:ext cx="8349374" cy="863633"/>
          </a:xfrm>
        </p:spPr>
        <p:txBody>
          <a:bodyPr anchor="t">
            <a:normAutofit/>
          </a:bodyPr>
          <a:lstStyle/>
          <a:p>
            <a:r>
              <a:rPr lang="en-US" sz="3400" dirty="0">
                <a:latin typeface="Arial"/>
                <a:cs typeface="Arial"/>
              </a:rPr>
              <a:t>Multifamily Program </a:t>
            </a:r>
          </a:p>
        </p:txBody>
      </p:sp>
      <p:sp>
        <p:nvSpPr>
          <p:cNvPr id="10" name="Subtitle 9"/>
          <p:cNvSpPr>
            <a:spLocks noGrp="1"/>
          </p:cNvSpPr>
          <p:nvPr>
            <p:ph type="subTitle" idx="1"/>
          </p:nvPr>
        </p:nvSpPr>
        <p:spPr/>
        <p:txBody>
          <a:bodyPr anchor="t">
            <a:normAutofit fontScale="92500" lnSpcReduction="10000"/>
          </a:bodyPr>
          <a:lstStyle/>
          <a:p>
            <a:pPr>
              <a:lnSpc>
                <a:spcPct val="90000"/>
              </a:lnSpc>
              <a:defRPr/>
            </a:pPr>
            <a:r>
              <a:rPr lang="en-US" sz="2600" b="1" dirty="0">
                <a:solidFill>
                  <a:schemeClr val="tx1">
                    <a:lumMod val="75000"/>
                  </a:schemeClr>
                </a:solidFill>
              </a:rPr>
              <a:t>Customers</a:t>
            </a:r>
          </a:p>
          <a:p>
            <a:pPr marL="746125" lvl="3" indent="-115570">
              <a:lnSpc>
                <a:spcPct val="90000"/>
              </a:lnSpc>
              <a:buFont typeface="Arial" pitchFamily="34" charset="0"/>
              <a:buChar char="•"/>
              <a:defRPr/>
            </a:pPr>
            <a:r>
              <a:rPr lang="en-US" sz="1900" dirty="0">
                <a:solidFill>
                  <a:schemeClr val="tx1">
                    <a:lumMod val="75000"/>
                  </a:schemeClr>
                </a:solidFill>
                <a:latin typeface="Arial" pitchFamily="34" charset="0"/>
                <a:cs typeface="Arial" pitchFamily="34" charset="0"/>
              </a:rPr>
              <a:t>Building Owners</a:t>
            </a:r>
          </a:p>
          <a:p>
            <a:pPr marL="746125" lvl="3" indent="-115570">
              <a:lnSpc>
                <a:spcPct val="90000"/>
              </a:lnSpc>
              <a:buFont typeface="Arial" pitchFamily="34" charset="0"/>
              <a:buChar char="•"/>
              <a:defRPr/>
            </a:pPr>
            <a:r>
              <a:rPr lang="en-US" sz="1900" dirty="0">
                <a:solidFill>
                  <a:schemeClr val="tx1">
                    <a:lumMod val="75000"/>
                  </a:schemeClr>
                </a:solidFill>
                <a:latin typeface="Arial" pitchFamily="34" charset="0"/>
                <a:cs typeface="Arial" pitchFamily="34" charset="0"/>
              </a:rPr>
              <a:t>Property Managers</a:t>
            </a:r>
          </a:p>
          <a:p>
            <a:pPr marL="746125" lvl="3" indent="-115570">
              <a:lnSpc>
                <a:spcPct val="90000"/>
              </a:lnSpc>
              <a:buFont typeface="Arial" pitchFamily="34" charset="0"/>
              <a:buChar char="•"/>
              <a:defRPr/>
            </a:pPr>
            <a:r>
              <a:rPr lang="en-US" sz="1900" dirty="0">
                <a:solidFill>
                  <a:schemeClr val="tx1">
                    <a:lumMod val="75000"/>
                  </a:schemeClr>
                </a:solidFill>
                <a:latin typeface="Arial" pitchFamily="34" charset="0"/>
                <a:cs typeface="Arial" pitchFamily="34" charset="0"/>
              </a:rPr>
              <a:t>Tenants</a:t>
            </a:r>
          </a:p>
          <a:p>
            <a:pPr marL="630555" lvl="3" indent="0">
              <a:lnSpc>
                <a:spcPct val="90000"/>
              </a:lnSpc>
              <a:buNone/>
              <a:defRPr/>
            </a:pPr>
            <a:endParaRPr lang="en-US" sz="1900" dirty="0">
              <a:solidFill>
                <a:schemeClr val="tx1">
                  <a:lumMod val="75000"/>
                </a:schemeClr>
              </a:solidFill>
              <a:latin typeface="Arial" pitchFamily="34" charset="0"/>
              <a:cs typeface="Arial" pitchFamily="34" charset="0"/>
            </a:endParaRPr>
          </a:p>
          <a:p>
            <a:pPr marL="173355" lvl="2" indent="0">
              <a:lnSpc>
                <a:spcPct val="90000"/>
              </a:lnSpc>
              <a:buNone/>
              <a:defRPr/>
            </a:pPr>
            <a:r>
              <a:rPr lang="en-US" sz="2300" dirty="0">
                <a:solidFill>
                  <a:schemeClr val="tx1">
                    <a:lumMod val="75000"/>
                  </a:schemeClr>
                </a:solidFill>
                <a:latin typeface="Arial" pitchFamily="34" charset="0"/>
                <a:cs typeface="Arial" pitchFamily="34" charset="0"/>
              </a:rPr>
              <a:t>What’s unique to this program? </a:t>
            </a:r>
          </a:p>
          <a:p>
            <a:pPr marL="973455" lvl="3" indent="-342900">
              <a:lnSpc>
                <a:spcPct val="90000"/>
              </a:lnSpc>
              <a:buFont typeface="Arial" panose="020B0604020202020204" pitchFamily="34" charset="0"/>
              <a:buChar char="•"/>
              <a:defRPr/>
            </a:pPr>
            <a:r>
              <a:rPr lang="en-US" sz="1900" dirty="0">
                <a:solidFill>
                  <a:schemeClr val="tx1">
                    <a:lumMod val="75000"/>
                  </a:schemeClr>
                </a:solidFill>
                <a:latin typeface="Arial" pitchFamily="34" charset="0"/>
                <a:cs typeface="Arial" pitchFamily="34" charset="0"/>
              </a:rPr>
              <a:t>Tenant Engagement through..</a:t>
            </a:r>
          </a:p>
          <a:p>
            <a:pPr marL="1430655" lvl="4" indent="-342900">
              <a:lnSpc>
                <a:spcPct val="90000"/>
              </a:lnSpc>
              <a:buFont typeface="Arial" panose="020B0604020202020204" pitchFamily="34" charset="0"/>
              <a:buChar char="•"/>
              <a:defRPr/>
            </a:pPr>
            <a:r>
              <a:rPr lang="en-US" sz="1900" dirty="0">
                <a:solidFill>
                  <a:schemeClr val="tx1">
                    <a:lumMod val="75000"/>
                  </a:schemeClr>
                </a:solidFill>
                <a:latin typeface="Arial" pitchFamily="34" charset="0"/>
                <a:cs typeface="Arial" pitchFamily="34" charset="0"/>
              </a:rPr>
              <a:t>Digital delivery</a:t>
            </a:r>
          </a:p>
          <a:p>
            <a:pPr marL="1430655" lvl="4" indent="-342900">
              <a:lnSpc>
                <a:spcPct val="90000"/>
              </a:lnSpc>
              <a:buFont typeface="Arial" panose="020B0604020202020204" pitchFamily="34" charset="0"/>
              <a:buChar char="•"/>
              <a:defRPr/>
            </a:pPr>
            <a:r>
              <a:rPr lang="en-US" sz="1900" dirty="0">
                <a:solidFill>
                  <a:schemeClr val="tx1">
                    <a:lumMod val="75000"/>
                  </a:schemeClr>
                </a:solidFill>
                <a:latin typeface="Arial" pitchFamily="34" charset="0"/>
                <a:cs typeface="Arial" pitchFamily="34" charset="0"/>
              </a:rPr>
              <a:t>Apartment visits</a:t>
            </a:r>
          </a:p>
          <a:p>
            <a:pPr marL="1430655" lvl="4" indent="-342900">
              <a:lnSpc>
                <a:spcPct val="90000"/>
              </a:lnSpc>
              <a:buFont typeface="Arial" panose="020B0604020202020204" pitchFamily="34" charset="0"/>
              <a:buChar char="•"/>
              <a:defRPr/>
            </a:pPr>
            <a:r>
              <a:rPr lang="en-US" sz="1900" dirty="0">
                <a:solidFill>
                  <a:schemeClr val="tx1">
                    <a:lumMod val="75000"/>
                  </a:schemeClr>
                </a:solidFill>
                <a:latin typeface="Arial" pitchFamily="34" charset="0"/>
                <a:cs typeface="Arial" pitchFamily="34" charset="0"/>
              </a:rPr>
              <a:t>Community events</a:t>
            </a:r>
          </a:p>
          <a:p>
            <a:pPr marL="1430655" lvl="4" indent="-342900">
              <a:lnSpc>
                <a:spcPct val="90000"/>
              </a:lnSpc>
              <a:buFont typeface="Arial" panose="020B0604020202020204" pitchFamily="34" charset="0"/>
              <a:buChar char="•"/>
              <a:defRPr/>
            </a:pPr>
            <a:endParaRPr lang="en-US" sz="1900" dirty="0">
              <a:solidFill>
                <a:schemeClr val="tx1">
                  <a:lumMod val="75000"/>
                </a:schemeClr>
              </a:solidFill>
              <a:latin typeface="Arial" pitchFamily="34" charset="0"/>
              <a:cs typeface="Arial" pitchFamily="34" charset="0"/>
            </a:endParaRPr>
          </a:p>
          <a:p>
            <a:pPr marL="1430655" lvl="4" indent="-342900">
              <a:lnSpc>
                <a:spcPct val="90000"/>
              </a:lnSpc>
              <a:buFont typeface="Arial" panose="020B0604020202020204" pitchFamily="34" charset="0"/>
              <a:buChar char="•"/>
              <a:defRPr/>
            </a:pPr>
            <a:endParaRPr lang="en-US" sz="1900" dirty="0">
              <a:solidFill>
                <a:schemeClr val="tx1">
                  <a:lumMod val="75000"/>
                </a:schemeClr>
              </a:solidFill>
              <a:latin typeface="Arial" pitchFamily="34" charset="0"/>
              <a:cs typeface="Arial" pitchFamily="34" charset="0"/>
            </a:endParaRPr>
          </a:p>
          <a:p>
            <a:pPr marL="746125" lvl="3" indent="-115570">
              <a:lnSpc>
                <a:spcPct val="90000"/>
              </a:lnSpc>
              <a:buFont typeface="Arial" pitchFamily="34" charset="0"/>
              <a:buChar char="•"/>
              <a:defRPr/>
            </a:pPr>
            <a:endParaRPr lang="en-US" sz="1900" dirty="0">
              <a:solidFill>
                <a:schemeClr val="tx1">
                  <a:lumMod val="75000"/>
                </a:schemeClr>
              </a:solidFill>
              <a:latin typeface="Arial" pitchFamily="34" charset="0"/>
              <a:cs typeface="Arial" pitchFamily="34" charset="0"/>
            </a:endParaRPr>
          </a:p>
          <a:p>
            <a:pPr marL="630555" lvl="3" indent="0">
              <a:lnSpc>
                <a:spcPct val="90000"/>
              </a:lnSpc>
              <a:buNone/>
              <a:defRPr/>
            </a:pPr>
            <a:endParaRPr lang="en-US" sz="2600" dirty="0">
              <a:solidFill>
                <a:schemeClr val="tx1">
                  <a:lumMod val="75000"/>
                </a:schemeClr>
              </a:solidFill>
            </a:endParaRPr>
          </a:p>
          <a:p>
            <a:pPr lvl="0">
              <a:lnSpc>
                <a:spcPct val="90000"/>
              </a:lnSpc>
              <a:buNone/>
              <a:defRPr/>
            </a:pPr>
            <a:endParaRPr lang="en-US" sz="2600" b="1" dirty="0">
              <a:solidFill>
                <a:srgbClr val="1A0F14">
                  <a:lumMod val="75000"/>
                </a:srgbClr>
              </a:solidFill>
              <a:latin typeface="Arial"/>
              <a:cs typeface="Arial"/>
            </a:endParaRPr>
          </a:p>
          <a:p>
            <a:pPr marL="746125" lvl="3" indent="-115570">
              <a:buFont typeface="Arial" pitchFamily="34" charset="0"/>
              <a:buChar char="•"/>
              <a:defRPr/>
            </a:pPr>
            <a:endParaRPr lang="en-US" sz="1900" dirty="0">
              <a:solidFill>
                <a:schemeClr val="tx1">
                  <a:lumMod val="75000"/>
                </a:schemeClr>
              </a:solidFill>
              <a:latin typeface="Arial" pitchFamily="34" charset="0"/>
              <a:cs typeface="Arial" pitchFamily="34" charset="0"/>
            </a:endParaRPr>
          </a:p>
        </p:txBody>
      </p:sp>
      <p:graphicFrame>
        <p:nvGraphicFramePr>
          <p:cNvPr id="5" name="Content Placeholder 4">
            <a:extLst>
              <a:ext uri="{FF2B5EF4-FFF2-40B4-BE49-F238E27FC236}">
                <a16:creationId xmlns:a16="http://schemas.microsoft.com/office/drawing/2014/main" id="{9EDBCBA6-9C77-4E49-BEDD-7B3355CDA82E}"/>
              </a:ext>
            </a:extLst>
          </p:cNvPr>
          <p:cNvGraphicFramePr>
            <a:graphicFrameLocks noGrp="1"/>
          </p:cNvGraphicFramePr>
          <p:nvPr>
            <p:ph sz="half" idx="2"/>
            <p:extLst>
              <p:ext uri="{D42A27DB-BD31-4B8C-83A1-F6EECF244321}">
                <p14:modId xmlns:p14="http://schemas.microsoft.com/office/powerpoint/2010/main" val="1615559130"/>
              </p:ext>
            </p:extLst>
          </p:nvPr>
        </p:nvGraphicFramePr>
        <p:xfrm>
          <a:off x="5181600" y="1293813"/>
          <a:ext cx="3962400" cy="31511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 name="Graphic 7" descr="Scanner">
            <a:extLst>
              <a:ext uri="{FF2B5EF4-FFF2-40B4-BE49-F238E27FC236}">
                <a16:creationId xmlns:a16="http://schemas.microsoft.com/office/drawing/2014/main" id="{EE559D7F-DE2F-4A7C-B664-34491A963A3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977677" y="1841934"/>
            <a:ext cx="914400" cy="914400"/>
          </a:xfrm>
          <a:prstGeom prst="rect">
            <a:avLst/>
          </a:prstGeom>
        </p:spPr>
      </p:pic>
      <p:pic>
        <p:nvPicPr>
          <p:cNvPr id="13" name="Graphic 12" descr="Cheers">
            <a:extLst>
              <a:ext uri="{FF2B5EF4-FFF2-40B4-BE49-F238E27FC236}">
                <a16:creationId xmlns:a16="http://schemas.microsoft.com/office/drawing/2014/main" id="{8F7ACFD8-9F47-4E53-B232-10E20DD8236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705600" y="3171864"/>
            <a:ext cx="914400" cy="914400"/>
          </a:xfrm>
          <a:prstGeom prst="rect">
            <a:avLst/>
          </a:prstGeom>
        </p:spPr>
      </p:pic>
      <p:pic>
        <p:nvPicPr>
          <p:cNvPr id="15" name="Graphic 14" descr="Chat">
            <a:extLst>
              <a:ext uri="{FF2B5EF4-FFF2-40B4-BE49-F238E27FC236}">
                <a16:creationId xmlns:a16="http://schemas.microsoft.com/office/drawing/2014/main" id="{14FEB397-DC6C-4593-9C2B-420B6B7E6E5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7454348" y="2049699"/>
            <a:ext cx="914400" cy="91440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9204" y="100189"/>
            <a:ext cx="8349374" cy="863633"/>
          </a:xfrm>
        </p:spPr>
        <p:txBody>
          <a:bodyPr anchor="t">
            <a:normAutofit fontScale="90000"/>
          </a:bodyPr>
          <a:lstStyle/>
          <a:p>
            <a:r>
              <a:rPr lang="en-US" sz="3400" dirty="0">
                <a:latin typeface="Arial"/>
                <a:cs typeface="Arial"/>
              </a:rPr>
              <a:t>Multifamily Program</a:t>
            </a:r>
            <a:br>
              <a:rPr lang="en-US" sz="3400" dirty="0">
                <a:latin typeface="Arial"/>
                <a:cs typeface="Arial"/>
              </a:rPr>
            </a:br>
            <a:br>
              <a:rPr lang="en-US" sz="3400" dirty="0">
                <a:latin typeface="Arial"/>
                <a:cs typeface="Arial"/>
              </a:rPr>
            </a:br>
            <a:endParaRPr lang="en-US" sz="3400" dirty="0">
              <a:latin typeface="Arial"/>
              <a:cs typeface="Arial"/>
            </a:endParaRPr>
          </a:p>
        </p:txBody>
      </p:sp>
      <p:sp>
        <p:nvSpPr>
          <p:cNvPr id="10" name="Subtitle 9"/>
          <p:cNvSpPr>
            <a:spLocks noGrp="1"/>
          </p:cNvSpPr>
          <p:nvPr>
            <p:ph type="subTitle" idx="1"/>
          </p:nvPr>
        </p:nvSpPr>
        <p:spPr>
          <a:xfrm>
            <a:off x="4271604" y="1234671"/>
            <a:ext cx="4872396" cy="3152775"/>
          </a:xfrm>
        </p:spPr>
        <p:txBody>
          <a:bodyPr anchor="t">
            <a:normAutofit fontScale="92500" lnSpcReduction="20000"/>
          </a:bodyPr>
          <a:lstStyle/>
          <a:p>
            <a:r>
              <a:rPr lang="en-US" dirty="0"/>
              <a:t>Goals</a:t>
            </a:r>
          </a:p>
          <a:p>
            <a:pPr marL="0" indent="0">
              <a:buNone/>
            </a:pPr>
            <a:r>
              <a:rPr lang="en-US" dirty="0"/>
              <a:t>While carbon reduction is the primary goal, the Program also aims to maximize co-benefits</a:t>
            </a:r>
          </a:p>
          <a:p>
            <a:pPr lvl="1"/>
            <a:r>
              <a:rPr lang="en-US" dirty="0"/>
              <a:t>Indoor air quality </a:t>
            </a:r>
          </a:p>
          <a:p>
            <a:pPr lvl="1"/>
            <a:r>
              <a:rPr lang="en-US" dirty="0"/>
              <a:t>Health </a:t>
            </a:r>
          </a:p>
          <a:p>
            <a:pPr lvl="1"/>
            <a:r>
              <a:rPr lang="en-US" dirty="0"/>
              <a:t>Tenant Comfort </a:t>
            </a:r>
          </a:p>
          <a:p>
            <a:pPr lvl="1"/>
            <a:r>
              <a:rPr lang="en-US" dirty="0"/>
              <a:t>Energy Savings  </a:t>
            </a:r>
          </a:p>
          <a:p>
            <a:pPr marL="0" indent="0">
              <a:buNone/>
            </a:pPr>
            <a:endParaRPr lang="en-US" dirty="0"/>
          </a:p>
          <a:p>
            <a:endParaRPr lang="en-US" dirty="0"/>
          </a:p>
          <a:p>
            <a:pPr marL="746125" lvl="3" indent="-115570">
              <a:lnSpc>
                <a:spcPct val="90000"/>
              </a:lnSpc>
              <a:buFont typeface="Arial" pitchFamily="34" charset="0"/>
              <a:buChar char="•"/>
              <a:defRPr/>
            </a:pPr>
            <a:endParaRPr lang="en-US" sz="1900" dirty="0">
              <a:solidFill>
                <a:schemeClr val="tx1">
                  <a:lumMod val="75000"/>
                </a:schemeClr>
              </a:solidFill>
              <a:latin typeface="Arial" pitchFamily="34" charset="0"/>
              <a:cs typeface="Arial" pitchFamily="34" charset="0"/>
            </a:endParaRPr>
          </a:p>
          <a:p>
            <a:pPr marL="630555" lvl="3" indent="0">
              <a:lnSpc>
                <a:spcPct val="90000"/>
              </a:lnSpc>
              <a:buNone/>
              <a:defRPr/>
            </a:pPr>
            <a:endParaRPr lang="en-US" sz="2600" dirty="0">
              <a:solidFill>
                <a:schemeClr val="tx1">
                  <a:lumMod val="75000"/>
                </a:schemeClr>
              </a:solidFill>
            </a:endParaRPr>
          </a:p>
          <a:p>
            <a:pPr lvl="0">
              <a:lnSpc>
                <a:spcPct val="90000"/>
              </a:lnSpc>
              <a:buNone/>
              <a:defRPr/>
            </a:pPr>
            <a:endParaRPr lang="en-US" sz="2600" b="1" dirty="0">
              <a:solidFill>
                <a:srgbClr val="1A0F14">
                  <a:lumMod val="75000"/>
                </a:srgbClr>
              </a:solidFill>
              <a:latin typeface="Arial"/>
              <a:cs typeface="Arial"/>
            </a:endParaRPr>
          </a:p>
          <a:p>
            <a:pPr marL="746125" lvl="3" indent="-115570">
              <a:buFont typeface="Arial" pitchFamily="34" charset="0"/>
              <a:buChar char="•"/>
              <a:defRPr/>
            </a:pPr>
            <a:endParaRPr lang="en-US" sz="1900" dirty="0">
              <a:solidFill>
                <a:schemeClr val="tx1">
                  <a:lumMod val="75000"/>
                </a:schemeClr>
              </a:solidFill>
              <a:latin typeface="Arial" pitchFamily="34" charset="0"/>
              <a:cs typeface="Arial" pitchFamily="34" charset="0"/>
            </a:endParaRPr>
          </a:p>
        </p:txBody>
      </p:sp>
      <p:pic>
        <p:nvPicPr>
          <p:cNvPr id="9" name="Picture 8">
            <a:extLst>
              <a:ext uri="{FF2B5EF4-FFF2-40B4-BE49-F238E27FC236}">
                <a16:creationId xmlns:a16="http://schemas.microsoft.com/office/drawing/2014/main" id="{C0C2F04D-45CA-49F5-92C7-077033FE2AAD}"/>
              </a:ext>
            </a:extLst>
          </p:cNvPr>
          <p:cNvPicPr>
            <a:picLocks noChangeAspect="1"/>
          </p:cNvPicPr>
          <p:nvPr/>
        </p:nvPicPr>
        <p:blipFill>
          <a:blip r:embed="rId3"/>
          <a:stretch>
            <a:fillRect/>
          </a:stretch>
        </p:blipFill>
        <p:spPr>
          <a:xfrm>
            <a:off x="409462" y="1539146"/>
            <a:ext cx="3719537" cy="2431326"/>
          </a:xfrm>
          <a:prstGeom prst="rect">
            <a:avLst/>
          </a:prstGeom>
          <a:effectLst>
            <a:outerShdw blurRad="50800" dist="50800" dir="5400000" algn="ctr" rotWithShape="0">
              <a:schemeClr val="bg1">
                <a:lumMod val="95000"/>
              </a:schemeClr>
            </a:outerShdw>
            <a:softEdge rad="279400"/>
          </a:effectLst>
        </p:spPr>
      </p:pic>
    </p:spTree>
    <p:extLst>
      <p:ext uri="{BB962C8B-B14F-4D97-AF65-F5344CB8AC3E}">
        <p14:creationId xmlns:p14="http://schemas.microsoft.com/office/powerpoint/2010/main" val="19350782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chor="t">
            <a:normAutofit/>
          </a:bodyPr>
          <a:lstStyle/>
          <a:p>
            <a:r>
              <a:rPr lang="en-US" dirty="0">
                <a:latin typeface="Arial"/>
                <a:cs typeface="Arial"/>
              </a:rPr>
              <a:t>Equipment Menu </a:t>
            </a:r>
            <a:r>
              <a:rPr lang="en-US" sz="3400" dirty="0">
                <a:latin typeface="Arial"/>
                <a:cs typeface="Arial"/>
              </a:rPr>
              <a:t>– Incentive </a:t>
            </a:r>
            <a:r>
              <a:rPr lang="en-US" dirty="0">
                <a:latin typeface="Arial"/>
                <a:cs typeface="Arial"/>
              </a:rPr>
              <a:t>Rates</a:t>
            </a:r>
            <a:endParaRPr lang="en-US" sz="3400" dirty="0">
              <a:latin typeface="Arial"/>
              <a:cs typeface="Arial"/>
            </a:endParaRPr>
          </a:p>
        </p:txBody>
      </p:sp>
      <p:sp>
        <p:nvSpPr>
          <p:cNvPr id="10" name="Subtitle 9"/>
          <p:cNvSpPr>
            <a:spLocks noGrp="1"/>
          </p:cNvSpPr>
          <p:nvPr>
            <p:ph type="subTitle" idx="1"/>
          </p:nvPr>
        </p:nvSpPr>
        <p:spPr>
          <a:xfrm>
            <a:off x="266716" y="1385250"/>
            <a:ext cx="5122487" cy="3152775"/>
          </a:xfrm>
        </p:spPr>
        <p:txBody>
          <a:bodyPr anchor="t">
            <a:normAutofit fontScale="92500"/>
          </a:bodyPr>
          <a:lstStyle/>
          <a:p>
            <a:pPr algn="l"/>
            <a:r>
              <a:rPr lang="en-US" sz="2800" dirty="0">
                <a:solidFill>
                  <a:srgbClr val="4A4A30"/>
                </a:solidFill>
                <a:latin typeface="Arial"/>
                <a:cs typeface="Arial"/>
              </a:rPr>
              <a:t>Electrification Incentives </a:t>
            </a:r>
          </a:p>
          <a:p>
            <a:pPr lvl="1"/>
            <a:r>
              <a:rPr lang="en-US" dirty="0">
                <a:solidFill>
                  <a:srgbClr val="4A4A30"/>
                </a:solidFill>
                <a:latin typeface="Arial"/>
                <a:cs typeface="Arial"/>
              </a:rPr>
              <a:t>Based on deemed savings values based on equipment type, performance, and replacement</a:t>
            </a:r>
          </a:p>
          <a:p>
            <a:pPr lvl="2">
              <a:buFont typeface="Arial" panose="020B0604020202020204" pitchFamily="34" charset="0"/>
              <a:buChar char="•"/>
            </a:pPr>
            <a:r>
              <a:rPr lang="en-US" b="1" dirty="0">
                <a:solidFill>
                  <a:srgbClr val="4A4A30"/>
                </a:solidFill>
              </a:rPr>
              <a:t>(capped @$150,000/project) </a:t>
            </a:r>
          </a:p>
          <a:p>
            <a:pPr lvl="1"/>
            <a:endParaRPr lang="en-US" dirty="0">
              <a:solidFill>
                <a:srgbClr val="4A4A30"/>
              </a:solidFill>
              <a:latin typeface="Arial"/>
              <a:cs typeface="Arial"/>
            </a:endParaRPr>
          </a:p>
          <a:p>
            <a:pPr marL="457200" lvl="1" indent="0">
              <a:buNone/>
            </a:pPr>
            <a:endParaRPr lang="en-US" dirty="0">
              <a:solidFill>
                <a:srgbClr val="4A4A30"/>
              </a:solidFill>
              <a:latin typeface="Arial"/>
              <a:cs typeface="Arial"/>
            </a:endParaRPr>
          </a:p>
          <a:p>
            <a:pPr marL="457200" lvl="1" indent="0">
              <a:buNone/>
            </a:pPr>
            <a:endParaRPr lang="en-US" dirty="0">
              <a:solidFill>
                <a:srgbClr val="4A4A30"/>
              </a:solidFill>
              <a:latin typeface="Arial"/>
              <a:cs typeface="Arial"/>
            </a:endParaRPr>
          </a:p>
        </p:txBody>
      </p:sp>
      <p:graphicFrame>
        <p:nvGraphicFramePr>
          <p:cNvPr id="4" name="Content Placeholder 3">
            <a:extLst>
              <a:ext uri="{FF2B5EF4-FFF2-40B4-BE49-F238E27FC236}">
                <a16:creationId xmlns:a16="http://schemas.microsoft.com/office/drawing/2014/main" id="{F06AEFA0-27D1-4632-A02D-75BBAA0D2CD2}"/>
              </a:ext>
            </a:extLst>
          </p:cNvPr>
          <p:cNvGraphicFramePr>
            <a:graphicFrameLocks noGrp="1"/>
          </p:cNvGraphicFramePr>
          <p:nvPr>
            <p:ph sz="half" idx="2"/>
            <p:extLst>
              <p:ext uri="{D42A27DB-BD31-4B8C-83A1-F6EECF244321}">
                <p14:modId xmlns:p14="http://schemas.microsoft.com/office/powerpoint/2010/main" val="4287746715"/>
              </p:ext>
            </p:extLst>
          </p:nvPr>
        </p:nvGraphicFramePr>
        <p:xfrm>
          <a:off x="5181600" y="1293813"/>
          <a:ext cx="3962400" cy="31511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924526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ubtitle 9"/>
          <p:cNvSpPr>
            <a:spLocks noGrp="1"/>
          </p:cNvSpPr>
          <p:nvPr>
            <p:ph type="subTitle" idx="1"/>
          </p:nvPr>
        </p:nvSpPr>
        <p:spPr>
          <a:xfrm>
            <a:off x="309205" y="1140379"/>
            <a:ext cx="6393319" cy="2380061"/>
          </a:xfrm>
        </p:spPr>
        <p:txBody>
          <a:bodyPr anchor="t">
            <a:normAutofit/>
          </a:bodyPr>
          <a:lstStyle/>
          <a:p>
            <a:r>
              <a:rPr lang="en-US" sz="2800" dirty="0">
                <a:solidFill>
                  <a:srgbClr val="4A4A30"/>
                </a:solidFill>
                <a:latin typeface="Arial"/>
                <a:cs typeface="Arial"/>
              </a:rPr>
              <a:t>For Level 2 electric vehicle chargers</a:t>
            </a:r>
          </a:p>
          <a:p>
            <a:pPr lvl="1"/>
            <a:r>
              <a:rPr lang="en-US" sz="2400" dirty="0">
                <a:solidFill>
                  <a:srgbClr val="4A4A30"/>
                </a:solidFill>
              </a:rPr>
              <a:t>CEC </a:t>
            </a:r>
            <a:r>
              <a:rPr lang="en-US" sz="2400" dirty="0" err="1">
                <a:solidFill>
                  <a:srgbClr val="4A4A30"/>
                </a:solidFill>
              </a:rPr>
              <a:t>CALeVIP</a:t>
            </a:r>
            <a:r>
              <a:rPr lang="en-US" sz="2400" dirty="0">
                <a:solidFill>
                  <a:srgbClr val="4A4A30"/>
                </a:solidFill>
              </a:rPr>
              <a:t> offers up to $6,500/port</a:t>
            </a:r>
          </a:p>
          <a:p>
            <a:pPr marL="457200" lvl="1" indent="0">
              <a:buNone/>
            </a:pPr>
            <a:r>
              <a:rPr lang="en-US" sz="2400" b="1" i="1" u="sng" dirty="0">
                <a:solidFill>
                  <a:srgbClr val="FF0000"/>
                </a:solidFill>
              </a:rPr>
              <a:t>OR</a:t>
            </a:r>
          </a:p>
          <a:p>
            <a:pPr lvl="1"/>
            <a:r>
              <a:rPr lang="en-US" sz="2400" dirty="0">
                <a:solidFill>
                  <a:srgbClr val="4A4A30"/>
                </a:solidFill>
                <a:latin typeface="Arial"/>
                <a:cs typeface="Arial"/>
              </a:rPr>
              <a:t>SMUD offers $1,500/port</a:t>
            </a:r>
          </a:p>
        </p:txBody>
      </p:sp>
      <p:sp>
        <p:nvSpPr>
          <p:cNvPr id="2" name="Title 1"/>
          <p:cNvSpPr>
            <a:spLocks noGrp="1"/>
          </p:cNvSpPr>
          <p:nvPr>
            <p:ph type="title"/>
          </p:nvPr>
        </p:nvSpPr>
        <p:spPr/>
        <p:txBody>
          <a:bodyPr anchor="t">
            <a:normAutofit/>
          </a:bodyPr>
          <a:lstStyle/>
          <a:p>
            <a:r>
              <a:rPr lang="en-US">
                <a:latin typeface="Arial"/>
                <a:cs typeface="Arial"/>
              </a:rPr>
              <a:t>Electric Vehicle Programs</a:t>
            </a:r>
            <a:endParaRPr lang="en-US" sz="3400">
              <a:latin typeface="Arial"/>
              <a:cs typeface="Arial"/>
            </a:endParaRPr>
          </a:p>
        </p:txBody>
      </p:sp>
      <p:pic>
        <p:nvPicPr>
          <p:cNvPr id="3" name="Picture 2">
            <a:extLst>
              <a:ext uri="{FF2B5EF4-FFF2-40B4-BE49-F238E27FC236}">
                <a16:creationId xmlns:a16="http://schemas.microsoft.com/office/drawing/2014/main" id="{30F08F33-DC1D-403B-A7F6-F156301F9082}"/>
              </a:ext>
            </a:extLst>
          </p:cNvPr>
          <p:cNvPicPr>
            <a:picLocks noChangeAspect="1"/>
          </p:cNvPicPr>
          <p:nvPr/>
        </p:nvPicPr>
        <p:blipFill>
          <a:blip r:embed="rId3"/>
          <a:stretch>
            <a:fillRect/>
          </a:stretch>
        </p:blipFill>
        <p:spPr>
          <a:xfrm>
            <a:off x="6702524" y="1896754"/>
            <a:ext cx="2333162" cy="1320944"/>
          </a:xfrm>
          <a:prstGeom prst="rect">
            <a:avLst/>
          </a:prstGeom>
        </p:spPr>
      </p:pic>
      <p:pic>
        <p:nvPicPr>
          <p:cNvPr id="4" name="Picture 3">
            <a:extLst>
              <a:ext uri="{FF2B5EF4-FFF2-40B4-BE49-F238E27FC236}">
                <a16:creationId xmlns:a16="http://schemas.microsoft.com/office/drawing/2014/main" id="{94A82C49-DF8C-45A8-B9C0-B76FB8363963}"/>
              </a:ext>
            </a:extLst>
          </p:cNvPr>
          <p:cNvPicPr>
            <a:picLocks noChangeAspect="1"/>
          </p:cNvPicPr>
          <p:nvPr/>
        </p:nvPicPr>
        <p:blipFill>
          <a:blip r:embed="rId4"/>
          <a:stretch>
            <a:fillRect/>
          </a:stretch>
        </p:blipFill>
        <p:spPr>
          <a:xfrm>
            <a:off x="6842000" y="866658"/>
            <a:ext cx="1513552" cy="942109"/>
          </a:xfrm>
          <a:prstGeom prst="rect">
            <a:avLst/>
          </a:prstGeom>
        </p:spPr>
      </p:pic>
      <p:sp>
        <p:nvSpPr>
          <p:cNvPr id="5" name="Slide Number Placeholder 4">
            <a:extLst>
              <a:ext uri="{FF2B5EF4-FFF2-40B4-BE49-F238E27FC236}">
                <a16:creationId xmlns:a16="http://schemas.microsoft.com/office/drawing/2014/main" id="{C307FF0C-6DF3-4296-AA73-83669A3A5F15}"/>
              </a:ext>
            </a:extLst>
          </p:cNvPr>
          <p:cNvSpPr>
            <a:spLocks noGrp="1"/>
          </p:cNvSpPr>
          <p:nvPr>
            <p:ph type="sldNum" sz="quarter" idx="4"/>
          </p:nvPr>
        </p:nvSpPr>
        <p:spPr/>
        <p:txBody>
          <a:bodyPr/>
          <a:lstStyle/>
          <a:p>
            <a:fld id="{546C87ED-0213-A843-B214-D212A8CFC8F3}" type="slidenum">
              <a:rPr lang="en-US" smtClean="0"/>
              <a:pPr/>
              <a:t>16</a:t>
            </a:fld>
            <a:endParaRPr lang="en-US"/>
          </a:p>
        </p:txBody>
      </p:sp>
    </p:spTree>
    <p:extLst>
      <p:ext uri="{BB962C8B-B14F-4D97-AF65-F5344CB8AC3E}">
        <p14:creationId xmlns:p14="http://schemas.microsoft.com/office/powerpoint/2010/main" val="2251896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ubtitle 9"/>
          <p:cNvSpPr>
            <a:spLocks noGrp="1"/>
          </p:cNvSpPr>
          <p:nvPr>
            <p:ph type="subTitle" idx="1"/>
          </p:nvPr>
        </p:nvSpPr>
        <p:spPr>
          <a:xfrm>
            <a:off x="309205" y="1433831"/>
            <a:ext cx="3606303" cy="2482849"/>
          </a:xfrm>
        </p:spPr>
        <p:txBody>
          <a:bodyPr anchor="t">
            <a:normAutofit fontScale="92500" lnSpcReduction="10000"/>
          </a:bodyPr>
          <a:lstStyle/>
          <a:p>
            <a:r>
              <a:rPr lang="en-US" sz="2200" dirty="0">
                <a:solidFill>
                  <a:srgbClr val="4A4A30"/>
                </a:solidFill>
              </a:rPr>
              <a:t>Up to an additional 25% incentives</a:t>
            </a:r>
          </a:p>
          <a:p>
            <a:pPr lvl="1"/>
            <a:r>
              <a:rPr lang="en-US" sz="2200" dirty="0">
                <a:solidFill>
                  <a:srgbClr val="4A4A30"/>
                </a:solidFill>
              </a:rPr>
              <a:t>50%+ of the tenants must be active participants in SMUD’s Energy Assistance Program Rate</a:t>
            </a:r>
          </a:p>
          <a:p>
            <a:pPr lvl="2"/>
            <a:r>
              <a:rPr lang="en-US" sz="1400" b="1" dirty="0">
                <a:solidFill>
                  <a:srgbClr val="4A4A30"/>
                </a:solidFill>
              </a:rPr>
              <a:t>(capped at $25,000/project)</a:t>
            </a:r>
          </a:p>
        </p:txBody>
      </p:sp>
      <p:sp>
        <p:nvSpPr>
          <p:cNvPr id="2" name="Title 1"/>
          <p:cNvSpPr>
            <a:spLocks noGrp="1"/>
          </p:cNvSpPr>
          <p:nvPr>
            <p:ph type="title"/>
          </p:nvPr>
        </p:nvSpPr>
        <p:spPr/>
        <p:txBody>
          <a:bodyPr anchor="t">
            <a:normAutofit/>
          </a:bodyPr>
          <a:lstStyle/>
          <a:p>
            <a:r>
              <a:rPr lang="en-US" dirty="0">
                <a:latin typeface="Arial"/>
                <a:cs typeface="Arial"/>
              </a:rPr>
              <a:t>Low Income Incentives</a:t>
            </a:r>
            <a:endParaRPr lang="en-US" sz="3400" dirty="0">
              <a:latin typeface="Arial"/>
              <a:cs typeface="Arial"/>
            </a:endParaRPr>
          </a:p>
        </p:txBody>
      </p:sp>
      <p:sp>
        <p:nvSpPr>
          <p:cNvPr id="5" name="Slide Number Placeholder 4">
            <a:extLst>
              <a:ext uri="{FF2B5EF4-FFF2-40B4-BE49-F238E27FC236}">
                <a16:creationId xmlns:a16="http://schemas.microsoft.com/office/drawing/2014/main" id="{C307FF0C-6DF3-4296-AA73-83669A3A5F15}"/>
              </a:ext>
            </a:extLst>
          </p:cNvPr>
          <p:cNvSpPr>
            <a:spLocks noGrp="1"/>
          </p:cNvSpPr>
          <p:nvPr>
            <p:ph type="sldNum" sz="quarter" idx="4"/>
          </p:nvPr>
        </p:nvSpPr>
        <p:spPr/>
        <p:txBody>
          <a:bodyPr/>
          <a:lstStyle/>
          <a:p>
            <a:fld id="{546C87ED-0213-A843-B214-D212A8CFC8F3}" type="slidenum">
              <a:rPr lang="en-US" smtClean="0"/>
              <a:pPr/>
              <a:t>17</a:t>
            </a:fld>
            <a:endParaRPr lang="en-US"/>
          </a:p>
        </p:txBody>
      </p:sp>
      <p:graphicFrame>
        <p:nvGraphicFramePr>
          <p:cNvPr id="7" name="Table 6">
            <a:extLst>
              <a:ext uri="{FF2B5EF4-FFF2-40B4-BE49-F238E27FC236}">
                <a16:creationId xmlns:a16="http://schemas.microsoft.com/office/drawing/2014/main" id="{09728524-AD68-45BF-B3AE-D5E394B33C18}"/>
              </a:ext>
            </a:extLst>
          </p:cNvPr>
          <p:cNvGraphicFramePr>
            <a:graphicFrameLocks noGrp="1"/>
          </p:cNvGraphicFramePr>
          <p:nvPr>
            <p:extLst>
              <p:ext uri="{D42A27DB-BD31-4B8C-83A1-F6EECF244321}">
                <p14:modId xmlns:p14="http://schemas.microsoft.com/office/powerpoint/2010/main" val="368612615"/>
              </p:ext>
            </p:extLst>
          </p:nvPr>
        </p:nvGraphicFramePr>
        <p:xfrm>
          <a:off x="4424004" y="1203349"/>
          <a:ext cx="3947162" cy="2713331"/>
        </p:xfrm>
        <a:graphic>
          <a:graphicData uri="http://schemas.openxmlformats.org/drawingml/2006/table">
            <a:tbl>
              <a:tblPr>
                <a:effectLst>
                  <a:outerShdw blurRad="50800" dist="38100" dir="2700000" algn="tl" rotWithShape="0">
                    <a:prstClr val="black">
                      <a:alpha val="40000"/>
                    </a:prstClr>
                  </a:outerShdw>
                </a:effectLst>
                <a:tableStyleId>{3C2FFA5D-87B4-456A-9821-1D502468CF0F}</a:tableStyleId>
              </a:tblPr>
              <a:tblGrid>
                <a:gridCol w="1973581">
                  <a:extLst>
                    <a:ext uri="{9D8B030D-6E8A-4147-A177-3AD203B41FA5}">
                      <a16:colId xmlns:a16="http://schemas.microsoft.com/office/drawing/2014/main" val="1831719082"/>
                    </a:ext>
                  </a:extLst>
                </a:gridCol>
                <a:gridCol w="1973581">
                  <a:extLst>
                    <a:ext uri="{9D8B030D-6E8A-4147-A177-3AD203B41FA5}">
                      <a16:colId xmlns:a16="http://schemas.microsoft.com/office/drawing/2014/main" val="2480440460"/>
                    </a:ext>
                  </a:extLst>
                </a:gridCol>
              </a:tblGrid>
              <a:tr h="425547">
                <a:tc gridSpan="2">
                  <a:txBody>
                    <a:bodyPr/>
                    <a:lstStyle/>
                    <a:p>
                      <a:pPr algn="l" fontAlgn="ctr"/>
                      <a:r>
                        <a:rPr lang="en-US" sz="1300" dirty="0">
                          <a:effectLst/>
                        </a:rPr>
                        <a:t>Eligibility Guidelines (Effective March 1, 2019)</a:t>
                      </a:r>
                    </a:p>
                  </a:txBody>
                  <a:tcPr marL="28039" marR="28039" marT="31544" marB="31544" anchor="c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hMerge="1">
                  <a:txBody>
                    <a:bodyPr/>
                    <a:lstStyle/>
                    <a:p>
                      <a:endParaRPr lang="en-US"/>
                    </a:p>
                  </a:txBody>
                  <a:tcPr/>
                </a:tc>
                <a:extLst>
                  <a:ext uri="{0D108BD9-81ED-4DB2-BD59-A6C34878D82A}">
                    <a16:rowId xmlns:a16="http://schemas.microsoft.com/office/drawing/2014/main" val="3258722962"/>
                  </a:ext>
                </a:extLst>
              </a:tr>
              <a:tr h="241998">
                <a:tc>
                  <a:txBody>
                    <a:bodyPr/>
                    <a:lstStyle/>
                    <a:p>
                      <a:pPr algn="l" fontAlgn="ctr"/>
                      <a:r>
                        <a:rPr lang="en-US" sz="1300" dirty="0">
                          <a:effectLst/>
                        </a:rPr>
                        <a:t>Persons in Household</a:t>
                      </a:r>
                    </a:p>
                  </a:txBody>
                  <a:tcPr marL="28039" marR="28039" marT="31544" marB="31544" anchor="c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l" fontAlgn="ctr"/>
                      <a:r>
                        <a:rPr lang="en-US" sz="1300">
                          <a:effectLst/>
                        </a:rPr>
                        <a:t>Monthly Income</a:t>
                      </a:r>
                    </a:p>
                  </a:txBody>
                  <a:tcPr marL="28039" marR="28039" marT="31544" marB="31544" anchor="c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403395607"/>
                  </a:ext>
                </a:extLst>
              </a:tr>
              <a:tr h="241998">
                <a:tc>
                  <a:txBody>
                    <a:bodyPr/>
                    <a:lstStyle/>
                    <a:p>
                      <a:pPr algn="l" fontAlgn="ctr"/>
                      <a:r>
                        <a:rPr lang="en-US" sz="1300" dirty="0">
                          <a:effectLst/>
                        </a:rPr>
                        <a:t>1</a:t>
                      </a:r>
                    </a:p>
                  </a:txBody>
                  <a:tcPr marL="28039" marR="28039" marT="31544" marB="31544" anchor="c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l" fontAlgn="ctr"/>
                      <a:r>
                        <a:rPr lang="en-US" sz="1300">
                          <a:effectLst/>
                        </a:rPr>
                        <a:t>$2,082</a:t>
                      </a:r>
                    </a:p>
                  </a:txBody>
                  <a:tcPr marL="28039" marR="28039" marT="31544" marB="31544" anchor="c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3448888251"/>
                  </a:ext>
                </a:extLst>
              </a:tr>
              <a:tr h="241998">
                <a:tc>
                  <a:txBody>
                    <a:bodyPr/>
                    <a:lstStyle/>
                    <a:p>
                      <a:pPr algn="l" fontAlgn="ctr"/>
                      <a:r>
                        <a:rPr lang="en-US" sz="1300">
                          <a:effectLst/>
                        </a:rPr>
                        <a:t>2</a:t>
                      </a:r>
                    </a:p>
                  </a:txBody>
                  <a:tcPr marL="28039" marR="28039" marT="31544" marB="31544" anchor="c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l" fontAlgn="ctr"/>
                      <a:r>
                        <a:rPr lang="en-US" sz="1300">
                          <a:effectLst/>
                        </a:rPr>
                        <a:t>$2,818</a:t>
                      </a:r>
                    </a:p>
                  </a:txBody>
                  <a:tcPr marL="28039" marR="28039" marT="31544" marB="31544" anchor="c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2648537997"/>
                  </a:ext>
                </a:extLst>
              </a:tr>
              <a:tr h="241998">
                <a:tc>
                  <a:txBody>
                    <a:bodyPr/>
                    <a:lstStyle/>
                    <a:p>
                      <a:pPr algn="l" fontAlgn="ctr"/>
                      <a:r>
                        <a:rPr lang="en-US" sz="1300" dirty="0">
                          <a:effectLst/>
                        </a:rPr>
                        <a:t>3</a:t>
                      </a:r>
                    </a:p>
                  </a:txBody>
                  <a:tcPr marL="28039" marR="28039" marT="31544" marB="31544" anchor="c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l" fontAlgn="ctr"/>
                      <a:r>
                        <a:rPr lang="en-US" sz="1300">
                          <a:effectLst/>
                        </a:rPr>
                        <a:t>$3,555</a:t>
                      </a:r>
                    </a:p>
                  </a:txBody>
                  <a:tcPr marL="28039" marR="28039" marT="31544" marB="31544" anchor="c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647530297"/>
                  </a:ext>
                </a:extLst>
              </a:tr>
              <a:tr h="241998">
                <a:tc>
                  <a:txBody>
                    <a:bodyPr/>
                    <a:lstStyle/>
                    <a:p>
                      <a:pPr algn="l" fontAlgn="ctr"/>
                      <a:r>
                        <a:rPr lang="en-US" sz="1300" dirty="0">
                          <a:effectLst/>
                        </a:rPr>
                        <a:t>4</a:t>
                      </a:r>
                    </a:p>
                  </a:txBody>
                  <a:tcPr marL="28039" marR="28039" marT="31544" marB="31544" anchor="c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l" fontAlgn="ctr"/>
                      <a:r>
                        <a:rPr lang="en-US" sz="1300">
                          <a:effectLst/>
                        </a:rPr>
                        <a:t>$4,292</a:t>
                      </a:r>
                    </a:p>
                  </a:txBody>
                  <a:tcPr marL="28039" marR="28039" marT="31544" marB="31544" anchor="c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3287266633"/>
                  </a:ext>
                </a:extLst>
              </a:tr>
              <a:tr h="241998">
                <a:tc>
                  <a:txBody>
                    <a:bodyPr/>
                    <a:lstStyle/>
                    <a:p>
                      <a:pPr algn="l" fontAlgn="ctr"/>
                      <a:r>
                        <a:rPr lang="en-US" sz="1300">
                          <a:effectLst/>
                        </a:rPr>
                        <a:t>5</a:t>
                      </a:r>
                    </a:p>
                  </a:txBody>
                  <a:tcPr marL="28039" marR="28039" marT="31544" marB="31544" anchor="c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l" fontAlgn="ctr"/>
                      <a:r>
                        <a:rPr lang="en-US" sz="1300">
                          <a:effectLst/>
                        </a:rPr>
                        <a:t>$5,028</a:t>
                      </a:r>
                    </a:p>
                  </a:txBody>
                  <a:tcPr marL="28039" marR="28039" marT="31544" marB="31544" anchor="c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3260576533"/>
                  </a:ext>
                </a:extLst>
              </a:tr>
              <a:tr h="241998">
                <a:tc>
                  <a:txBody>
                    <a:bodyPr/>
                    <a:lstStyle/>
                    <a:p>
                      <a:pPr algn="l" fontAlgn="ctr"/>
                      <a:r>
                        <a:rPr lang="en-US" sz="1300">
                          <a:effectLst/>
                        </a:rPr>
                        <a:t>6</a:t>
                      </a:r>
                    </a:p>
                  </a:txBody>
                  <a:tcPr marL="28039" marR="28039" marT="31544" marB="31544" anchor="c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l" fontAlgn="ctr"/>
                      <a:r>
                        <a:rPr lang="en-US" sz="1300">
                          <a:effectLst/>
                        </a:rPr>
                        <a:t>$5,765</a:t>
                      </a:r>
                    </a:p>
                  </a:txBody>
                  <a:tcPr marL="28039" marR="28039" marT="31544" marB="31544" anchor="c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2895216116"/>
                  </a:ext>
                </a:extLst>
              </a:tr>
              <a:tr h="425547">
                <a:tc>
                  <a:txBody>
                    <a:bodyPr/>
                    <a:lstStyle/>
                    <a:p>
                      <a:pPr algn="l" fontAlgn="ctr"/>
                      <a:r>
                        <a:rPr lang="en-US" sz="1300" dirty="0">
                          <a:effectLst/>
                        </a:rPr>
                        <a:t>Additional members (each)</a:t>
                      </a:r>
                    </a:p>
                  </a:txBody>
                  <a:tcPr marL="28039" marR="28039" marT="31544" marB="31544" anchor="c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l" fontAlgn="ctr"/>
                      <a:r>
                        <a:rPr lang="en-US" sz="1300" dirty="0">
                          <a:effectLst/>
                        </a:rPr>
                        <a:t>$737</a:t>
                      </a:r>
                    </a:p>
                  </a:txBody>
                  <a:tcPr marL="28039" marR="28039" marT="31544" marB="31544" anchor="c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22898885"/>
                  </a:ext>
                </a:extLst>
              </a:tr>
            </a:tbl>
          </a:graphicData>
        </a:graphic>
      </p:graphicFrame>
    </p:spTree>
    <p:extLst>
      <p:ext uri="{BB962C8B-B14F-4D97-AF65-F5344CB8AC3E}">
        <p14:creationId xmlns:p14="http://schemas.microsoft.com/office/powerpoint/2010/main" val="16995111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Content Placeholder 11" descr="Group of people">
            <a:extLst>
              <a:ext uri="{FF2B5EF4-FFF2-40B4-BE49-F238E27FC236}">
                <a16:creationId xmlns:a16="http://schemas.microsoft.com/office/drawing/2014/main" id="{B759AF92-B475-4BF1-A6BE-E8ABD00F5C57}"/>
              </a:ext>
            </a:extLst>
          </p:cNvPr>
          <p:cNvPicPr>
            <a:picLocks noGrp="1" noChangeAspect="1"/>
          </p:cNvPicPr>
          <p:nvPr>
            <p:ph sz="half" idx="2"/>
          </p:nvPr>
        </p:nvPicPr>
        <p:blipFill>
          <a:blip r:embed="rId2">
            <a:extLst>
              <a:ext uri="{96DAC541-7B7A-43D3-8B79-37D633B846F1}">
                <asvg:svgBlip xmlns:asvg="http://schemas.microsoft.com/office/drawing/2016/SVG/main" r:embed="rId3"/>
              </a:ext>
            </a:extLst>
          </a:blip>
          <a:stretch>
            <a:fillRect/>
          </a:stretch>
        </p:blipFill>
        <p:spPr>
          <a:xfrm>
            <a:off x="5853723" y="1560329"/>
            <a:ext cx="2704123" cy="2704123"/>
          </a:xfrm>
        </p:spPr>
      </p:pic>
      <p:sp>
        <p:nvSpPr>
          <p:cNvPr id="3" name="Title 2">
            <a:extLst>
              <a:ext uri="{FF2B5EF4-FFF2-40B4-BE49-F238E27FC236}">
                <a16:creationId xmlns:a16="http://schemas.microsoft.com/office/drawing/2014/main" id="{D5D2181B-A410-4650-8250-68B03FD019F5}"/>
              </a:ext>
            </a:extLst>
          </p:cNvPr>
          <p:cNvSpPr>
            <a:spLocks noGrp="1"/>
          </p:cNvSpPr>
          <p:nvPr>
            <p:ph type="ctrTitle"/>
          </p:nvPr>
        </p:nvSpPr>
        <p:spPr/>
        <p:txBody>
          <a:bodyPr>
            <a:normAutofit fontScale="90000"/>
          </a:bodyPr>
          <a:lstStyle/>
          <a:p>
            <a:r>
              <a:rPr lang="en-US" dirty="0">
                <a:latin typeface="Arial"/>
                <a:cs typeface="Arial"/>
              </a:rPr>
              <a:t>SMUD’s Outreach Plan</a:t>
            </a:r>
            <a:br>
              <a:rPr lang="en-US" dirty="0">
                <a:latin typeface="Arial"/>
                <a:cs typeface="Arial"/>
              </a:rPr>
            </a:br>
            <a:r>
              <a:rPr lang="en-US" sz="3100" dirty="0">
                <a:latin typeface="Arial"/>
                <a:cs typeface="Arial"/>
              </a:rPr>
              <a:t>Smart Homes &amp; Multifamily Programs</a:t>
            </a:r>
            <a:endParaRPr lang="en-US" sz="3100" dirty="0"/>
          </a:p>
        </p:txBody>
      </p:sp>
      <p:graphicFrame>
        <p:nvGraphicFramePr>
          <p:cNvPr id="10" name="Diagram 9">
            <a:extLst>
              <a:ext uri="{FF2B5EF4-FFF2-40B4-BE49-F238E27FC236}">
                <a16:creationId xmlns:a16="http://schemas.microsoft.com/office/drawing/2014/main" id="{59066B6B-FA12-43A6-9767-64E618F1B4FB}"/>
              </a:ext>
            </a:extLst>
          </p:cNvPr>
          <p:cNvGraphicFramePr/>
          <p:nvPr>
            <p:extLst>
              <p:ext uri="{D42A27DB-BD31-4B8C-83A1-F6EECF244321}">
                <p14:modId xmlns:p14="http://schemas.microsoft.com/office/powerpoint/2010/main" val="1181406066"/>
              </p:ext>
            </p:extLst>
          </p:nvPr>
        </p:nvGraphicFramePr>
        <p:xfrm>
          <a:off x="309205" y="1291466"/>
          <a:ext cx="4872396" cy="315277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652528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C5933EC-EA59-4372-B74E-D60DA6D17297}"/>
              </a:ext>
            </a:extLst>
          </p:cNvPr>
          <p:cNvSpPr>
            <a:spLocks noGrp="1"/>
          </p:cNvSpPr>
          <p:nvPr>
            <p:ph type="ctrTitle"/>
          </p:nvPr>
        </p:nvSpPr>
        <p:spPr/>
        <p:txBody>
          <a:bodyPr/>
          <a:lstStyle/>
          <a:p>
            <a:pPr algn="ctr"/>
            <a:r>
              <a:rPr lang="en-US" dirty="0"/>
              <a:t>Questions</a:t>
            </a:r>
          </a:p>
        </p:txBody>
      </p:sp>
      <p:sp>
        <p:nvSpPr>
          <p:cNvPr id="4" name="Subtitle 3">
            <a:extLst>
              <a:ext uri="{FF2B5EF4-FFF2-40B4-BE49-F238E27FC236}">
                <a16:creationId xmlns:a16="http://schemas.microsoft.com/office/drawing/2014/main" id="{93193D5A-8B32-448D-AF36-0681C5A956DA}"/>
              </a:ext>
            </a:extLst>
          </p:cNvPr>
          <p:cNvSpPr>
            <a:spLocks noGrp="1"/>
          </p:cNvSpPr>
          <p:nvPr>
            <p:ph type="subTitle" idx="1"/>
          </p:nvPr>
        </p:nvSpPr>
        <p:spPr>
          <a:xfrm>
            <a:off x="574928" y="1854174"/>
            <a:ext cx="8143631" cy="1764349"/>
          </a:xfrm>
        </p:spPr>
        <p:txBody>
          <a:bodyPr>
            <a:normAutofit/>
          </a:bodyPr>
          <a:lstStyle/>
          <a:p>
            <a:pPr algn="ctr">
              <a:buNone/>
            </a:pPr>
            <a:r>
              <a:rPr lang="en-US" sz="2000" dirty="0">
                <a:solidFill>
                  <a:srgbClr val="4A4A30"/>
                </a:solidFill>
                <a:latin typeface="Arial"/>
                <a:cs typeface="Arial"/>
              </a:rPr>
              <a:t>Leah Pertl </a:t>
            </a:r>
          </a:p>
          <a:p>
            <a:pPr algn="ctr">
              <a:buNone/>
            </a:pPr>
            <a:r>
              <a:rPr lang="en-US" sz="2000" dirty="0"/>
              <a:t>Supervisor, Commercial Programs </a:t>
            </a:r>
          </a:p>
          <a:p>
            <a:pPr algn="ctr">
              <a:buNone/>
            </a:pPr>
            <a:r>
              <a:rPr lang="en-US" sz="2000" dirty="0"/>
              <a:t>916-732-7088</a:t>
            </a:r>
          </a:p>
          <a:p>
            <a:pPr algn="ctr">
              <a:buNone/>
            </a:pPr>
            <a:r>
              <a:rPr lang="en-US" sz="2000" dirty="0"/>
              <a:t>Leah.Pertl@smud.org </a:t>
            </a:r>
          </a:p>
          <a:p>
            <a:pPr algn="ctr">
              <a:buNone/>
            </a:pPr>
            <a:endParaRPr lang="en-US" sz="3600" dirty="0">
              <a:solidFill>
                <a:srgbClr val="4A4A30"/>
              </a:solidFill>
              <a:latin typeface="Arial"/>
              <a:cs typeface="Arial"/>
            </a:endParaRPr>
          </a:p>
          <a:p>
            <a:pPr algn="ctr">
              <a:buNone/>
            </a:pPr>
            <a:endParaRPr lang="en-US" sz="3200" dirty="0">
              <a:solidFill>
                <a:srgbClr val="4A4A30"/>
              </a:solidFill>
              <a:latin typeface="Arial"/>
              <a:cs typeface="Arial"/>
            </a:endParaRPr>
          </a:p>
          <a:p>
            <a:pPr algn="ctr">
              <a:buNone/>
            </a:pPr>
            <a:endParaRPr lang="en-US" dirty="0"/>
          </a:p>
        </p:txBody>
      </p:sp>
    </p:spTree>
    <p:extLst>
      <p:ext uri="{BB962C8B-B14F-4D97-AF65-F5344CB8AC3E}">
        <p14:creationId xmlns:p14="http://schemas.microsoft.com/office/powerpoint/2010/main" val="21905016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0" name="Picture 9" descr="A close up of a sink&#10;&#10;Description automatically generated">
            <a:extLst>
              <a:ext uri="{FF2B5EF4-FFF2-40B4-BE49-F238E27FC236}">
                <a16:creationId xmlns:a16="http://schemas.microsoft.com/office/drawing/2014/main" id="{111BC770-02B9-4B2B-8C1A-0918523DDDD1}"/>
              </a:ext>
            </a:extLst>
          </p:cNvPr>
          <p:cNvPicPr>
            <a:picLocks noChangeAspect="1"/>
          </p:cNvPicPr>
          <p:nvPr/>
        </p:nvPicPr>
        <p:blipFill>
          <a:blip r:embed="rId3"/>
          <a:stretch>
            <a:fillRect/>
          </a:stretch>
        </p:blipFill>
        <p:spPr>
          <a:xfrm>
            <a:off x="234598" y="1342367"/>
            <a:ext cx="2035056" cy="2026559"/>
          </a:xfrm>
          <a:prstGeom prst="rect">
            <a:avLst/>
          </a:prstGeom>
        </p:spPr>
      </p:pic>
      <p:sp>
        <p:nvSpPr>
          <p:cNvPr id="3" name="Title 2">
            <a:extLst>
              <a:ext uri="{FF2B5EF4-FFF2-40B4-BE49-F238E27FC236}">
                <a16:creationId xmlns:a16="http://schemas.microsoft.com/office/drawing/2014/main" id="{AB6F26BE-F44E-4A0C-9845-D27B529D3674}"/>
              </a:ext>
            </a:extLst>
          </p:cNvPr>
          <p:cNvSpPr>
            <a:spLocks noGrp="1"/>
          </p:cNvSpPr>
          <p:nvPr>
            <p:ph type="title"/>
          </p:nvPr>
        </p:nvSpPr>
        <p:spPr>
          <a:xfrm>
            <a:off x="516662" y="199648"/>
            <a:ext cx="6872495" cy="857250"/>
          </a:xfrm>
        </p:spPr>
        <p:txBody>
          <a:bodyPr vert="horz" lIns="68580" tIns="34290" rIns="68580" bIns="34290" rtlCol="0" anchor="ctr">
            <a:noAutofit/>
          </a:bodyPr>
          <a:lstStyle/>
          <a:p>
            <a:r>
              <a:rPr lang="en-US" sz="3200" dirty="0">
                <a:latin typeface="+mn-lt"/>
                <a:ea typeface="+mn-ea"/>
              </a:rPr>
              <a:t>Why the focus on Induction Cooking?</a:t>
            </a:r>
          </a:p>
        </p:txBody>
      </p:sp>
      <p:sp>
        <p:nvSpPr>
          <p:cNvPr id="4" name="Slide Number Placeholder 3">
            <a:extLst>
              <a:ext uri="{FF2B5EF4-FFF2-40B4-BE49-F238E27FC236}">
                <a16:creationId xmlns:a16="http://schemas.microsoft.com/office/drawing/2014/main" id="{74832B7E-7089-4D90-970F-BB1CE8117460}"/>
              </a:ext>
            </a:extLst>
          </p:cNvPr>
          <p:cNvSpPr>
            <a:spLocks noGrp="1"/>
          </p:cNvSpPr>
          <p:nvPr>
            <p:ph type="sldNum" sz="quarter" idx="11"/>
          </p:nvPr>
        </p:nvSpPr>
        <p:spPr/>
        <p:txBody>
          <a:bodyPr/>
          <a:lstStyle/>
          <a:p>
            <a:fld id="{546C87ED-0213-A843-B214-D212A8CFC8F3}" type="slidenum">
              <a:rPr lang="en-US" smtClean="0"/>
              <a:pPr/>
              <a:t>20</a:t>
            </a:fld>
            <a:endParaRPr lang="en-US" dirty="0"/>
          </a:p>
        </p:txBody>
      </p:sp>
      <p:sp>
        <p:nvSpPr>
          <p:cNvPr id="8" name="TextBox 7">
            <a:extLst>
              <a:ext uri="{FF2B5EF4-FFF2-40B4-BE49-F238E27FC236}">
                <a16:creationId xmlns:a16="http://schemas.microsoft.com/office/drawing/2014/main" id="{D391231E-C48E-42BC-A533-9EFA899485AB}"/>
              </a:ext>
            </a:extLst>
          </p:cNvPr>
          <p:cNvSpPr txBox="1"/>
          <p:nvPr/>
        </p:nvSpPr>
        <p:spPr>
          <a:xfrm>
            <a:off x="2269654" y="3416942"/>
            <a:ext cx="4873634" cy="577081"/>
          </a:xfrm>
          <a:prstGeom prst="rect">
            <a:avLst/>
          </a:prstGeom>
          <a:noFill/>
        </p:spPr>
        <p:txBody>
          <a:bodyPr wrap="square" rtlCol="0">
            <a:spAutoFit/>
          </a:bodyPr>
          <a:lstStyle/>
          <a:p>
            <a:pPr marL="214307" indent="-214307">
              <a:buFont typeface="Arial" panose="020B0604020202020204" pitchFamily="34" charset="0"/>
              <a:buChar char="•"/>
            </a:pPr>
            <a:r>
              <a:rPr lang="en-US" sz="1050" dirty="0"/>
              <a:t>Healthier: No NOx, formaldehyde, carbon monoxide</a:t>
            </a:r>
          </a:p>
          <a:p>
            <a:pPr marL="214307" indent="-214307">
              <a:buFont typeface="Arial" panose="020B0604020202020204" pitchFamily="34" charset="0"/>
              <a:buChar char="•"/>
            </a:pPr>
            <a:r>
              <a:rPr lang="en-US" sz="1050" dirty="0"/>
              <a:t>Safer: less risk of burning, CO, other dangers associated with gas</a:t>
            </a:r>
          </a:p>
          <a:p>
            <a:pPr marL="214307" indent="-214307">
              <a:buFont typeface="Arial" panose="020B0604020202020204" pitchFamily="34" charset="0"/>
              <a:buChar char="•"/>
            </a:pPr>
            <a:r>
              <a:rPr lang="en-US" sz="1050" dirty="0"/>
              <a:t>~$10 more to operate per year</a:t>
            </a:r>
          </a:p>
        </p:txBody>
      </p:sp>
      <p:graphicFrame>
        <p:nvGraphicFramePr>
          <p:cNvPr id="11" name="Table 10">
            <a:extLst>
              <a:ext uri="{FF2B5EF4-FFF2-40B4-BE49-F238E27FC236}">
                <a16:creationId xmlns:a16="http://schemas.microsoft.com/office/drawing/2014/main" id="{6D7B44C9-0060-45FE-8209-5884520EE76A}"/>
              </a:ext>
            </a:extLst>
          </p:cNvPr>
          <p:cNvGraphicFramePr>
            <a:graphicFrameLocks noGrp="1"/>
          </p:cNvGraphicFramePr>
          <p:nvPr>
            <p:extLst>
              <p:ext uri="{D42A27DB-BD31-4B8C-83A1-F6EECF244321}">
                <p14:modId xmlns:p14="http://schemas.microsoft.com/office/powerpoint/2010/main" val="992135314"/>
              </p:ext>
            </p:extLst>
          </p:nvPr>
        </p:nvGraphicFramePr>
        <p:xfrm>
          <a:off x="2289423" y="1347826"/>
          <a:ext cx="4640011" cy="2000108"/>
        </p:xfrm>
        <a:graphic>
          <a:graphicData uri="http://schemas.openxmlformats.org/drawingml/2006/table">
            <a:tbl>
              <a:tblPr>
                <a:effectLst/>
              </a:tblPr>
              <a:tblGrid>
                <a:gridCol w="412548">
                  <a:extLst>
                    <a:ext uri="{9D8B030D-6E8A-4147-A177-3AD203B41FA5}">
                      <a16:colId xmlns:a16="http://schemas.microsoft.com/office/drawing/2014/main" val="1455400066"/>
                    </a:ext>
                  </a:extLst>
                </a:gridCol>
                <a:gridCol w="1211093">
                  <a:extLst>
                    <a:ext uri="{9D8B030D-6E8A-4147-A177-3AD203B41FA5}">
                      <a16:colId xmlns:a16="http://schemas.microsoft.com/office/drawing/2014/main" val="2834701449"/>
                    </a:ext>
                  </a:extLst>
                </a:gridCol>
                <a:gridCol w="517903">
                  <a:extLst>
                    <a:ext uri="{9D8B030D-6E8A-4147-A177-3AD203B41FA5}">
                      <a16:colId xmlns:a16="http://schemas.microsoft.com/office/drawing/2014/main" val="2786046108"/>
                    </a:ext>
                  </a:extLst>
                </a:gridCol>
                <a:gridCol w="477443">
                  <a:extLst>
                    <a:ext uri="{9D8B030D-6E8A-4147-A177-3AD203B41FA5}">
                      <a16:colId xmlns:a16="http://schemas.microsoft.com/office/drawing/2014/main" val="3025221983"/>
                    </a:ext>
                  </a:extLst>
                </a:gridCol>
                <a:gridCol w="486572">
                  <a:extLst>
                    <a:ext uri="{9D8B030D-6E8A-4147-A177-3AD203B41FA5}">
                      <a16:colId xmlns:a16="http://schemas.microsoft.com/office/drawing/2014/main" val="198590103"/>
                    </a:ext>
                  </a:extLst>
                </a:gridCol>
                <a:gridCol w="511484">
                  <a:extLst>
                    <a:ext uri="{9D8B030D-6E8A-4147-A177-3AD203B41FA5}">
                      <a16:colId xmlns:a16="http://schemas.microsoft.com/office/drawing/2014/main" val="1894298675"/>
                    </a:ext>
                  </a:extLst>
                </a:gridCol>
                <a:gridCol w="511484">
                  <a:extLst>
                    <a:ext uri="{9D8B030D-6E8A-4147-A177-3AD203B41FA5}">
                      <a16:colId xmlns:a16="http://schemas.microsoft.com/office/drawing/2014/main" val="3755118663"/>
                    </a:ext>
                  </a:extLst>
                </a:gridCol>
                <a:gridCol w="511484">
                  <a:extLst>
                    <a:ext uri="{9D8B030D-6E8A-4147-A177-3AD203B41FA5}">
                      <a16:colId xmlns:a16="http://schemas.microsoft.com/office/drawing/2014/main" val="2720857824"/>
                    </a:ext>
                  </a:extLst>
                </a:gridCol>
              </a:tblGrid>
              <a:tr h="509191">
                <a:tc>
                  <a:txBody>
                    <a:bodyPr/>
                    <a:lstStyle/>
                    <a:p>
                      <a:pPr algn="l" fontAlgn="b"/>
                      <a:endParaRPr lang="en-US" sz="800" b="0" i="0" u="none" strike="noStrike" dirty="0">
                        <a:effectLst/>
                        <a:latin typeface="Arial" panose="020B0604020202020204" pitchFamily="34" charset="0"/>
                      </a:endParaRPr>
                    </a:p>
                  </a:txBody>
                  <a:tcPr marL="7144" marR="7144" marT="714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ctr"/>
                      <a:r>
                        <a:rPr lang="en-US" sz="800" b="1" i="0" u="none" strike="noStrike" dirty="0">
                          <a:effectLst/>
                          <a:latin typeface="Calibri" panose="020F0502020204030204" pitchFamily="34" charset="0"/>
                        </a:rPr>
                        <a:t> </a:t>
                      </a:r>
                    </a:p>
                  </a:txBody>
                  <a:tcPr marL="7144" marR="7144" marT="7144"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5B9BD5"/>
                    </a:solidFill>
                  </a:tcPr>
                </a:tc>
                <a:tc>
                  <a:txBody>
                    <a:bodyPr/>
                    <a:lstStyle/>
                    <a:p>
                      <a:pPr marL="0" marR="0" lvl="0" indent="0" algn="ctr" defTabSz="457154" rtl="0" eaLnBrk="1" fontAlgn="ctr" latinLnBrk="0" hangingPunct="1">
                        <a:lnSpc>
                          <a:spcPct val="100000"/>
                        </a:lnSpc>
                        <a:spcBef>
                          <a:spcPts val="0"/>
                        </a:spcBef>
                        <a:spcAft>
                          <a:spcPts val="0"/>
                        </a:spcAft>
                        <a:buClrTx/>
                        <a:buSzTx/>
                        <a:buFontTx/>
                        <a:buNone/>
                        <a:tabLst/>
                        <a:defRPr/>
                      </a:pPr>
                      <a:r>
                        <a:rPr lang="en-US" sz="800" b="1" i="0" u="none" strike="noStrike" dirty="0">
                          <a:effectLst/>
                          <a:latin typeface="Calibri" panose="020F0502020204030204" pitchFamily="34" charset="0"/>
                        </a:rPr>
                        <a:t>Induction A (Frigidaire)</a:t>
                      </a:r>
                    </a:p>
                  </a:txBody>
                  <a:tcPr marL="7144" marR="7144" marT="7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5B9BD5"/>
                    </a:solidFill>
                  </a:tcPr>
                </a:tc>
                <a:tc>
                  <a:txBody>
                    <a:bodyPr/>
                    <a:lstStyle/>
                    <a:p>
                      <a:pPr algn="ctr" fontAlgn="ctr"/>
                      <a:r>
                        <a:rPr lang="en-US" sz="800" b="1" i="0" u="none" strike="noStrike" dirty="0">
                          <a:effectLst/>
                          <a:latin typeface="Calibri" panose="020F0502020204030204" pitchFamily="34" charset="0"/>
                        </a:rPr>
                        <a:t>Induction B</a:t>
                      </a:r>
                    </a:p>
                    <a:p>
                      <a:pPr algn="ctr" fontAlgn="ctr"/>
                      <a:r>
                        <a:rPr lang="en-US" sz="800" b="1" i="0" u="none" strike="noStrike" dirty="0">
                          <a:effectLst/>
                          <a:latin typeface="Calibri" panose="020F0502020204030204" pitchFamily="34" charset="0"/>
                        </a:rPr>
                        <a:t>(GE)</a:t>
                      </a:r>
                    </a:p>
                  </a:txBody>
                  <a:tcPr marL="7144" marR="7144" marT="7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5B9BD5"/>
                    </a:solidFill>
                  </a:tcPr>
                </a:tc>
                <a:tc>
                  <a:txBody>
                    <a:bodyPr/>
                    <a:lstStyle/>
                    <a:p>
                      <a:pPr algn="ctr" fontAlgn="ctr"/>
                      <a:r>
                        <a:rPr lang="en-US" sz="800" b="1" i="0" u="none" strike="noStrike" dirty="0">
                          <a:effectLst/>
                          <a:latin typeface="Calibri" panose="020F0502020204030204" pitchFamily="34" charset="0"/>
                        </a:rPr>
                        <a:t>Induction C (Samsung)</a:t>
                      </a:r>
                    </a:p>
                  </a:txBody>
                  <a:tcPr marL="7144" marR="7144" marT="7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5B9BD5"/>
                    </a:solidFill>
                  </a:tcPr>
                </a:tc>
                <a:tc>
                  <a:txBody>
                    <a:bodyPr/>
                    <a:lstStyle/>
                    <a:p>
                      <a:pPr algn="ctr" fontAlgn="ctr"/>
                      <a:r>
                        <a:rPr lang="en-US" sz="800" b="1" i="0" u="none" strike="noStrike" dirty="0">
                          <a:effectLst/>
                          <a:latin typeface="Calibri" panose="020F0502020204030204" pitchFamily="34" charset="0"/>
                        </a:rPr>
                        <a:t>Resistance Ceramic (Whirlpool)</a:t>
                      </a:r>
                    </a:p>
                  </a:txBody>
                  <a:tcPr marL="7144" marR="7144" marT="7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5B9BD5"/>
                    </a:solidFill>
                  </a:tcPr>
                </a:tc>
                <a:tc>
                  <a:txBody>
                    <a:bodyPr/>
                    <a:lstStyle/>
                    <a:p>
                      <a:pPr algn="ctr" fontAlgn="ctr"/>
                      <a:r>
                        <a:rPr lang="en-US" sz="800" b="1" i="0" u="none" strike="noStrike" dirty="0">
                          <a:effectLst/>
                          <a:latin typeface="Calibri" panose="020F0502020204030204" pitchFamily="34" charset="0"/>
                        </a:rPr>
                        <a:t>Resistance Coil (Frigidaire)</a:t>
                      </a:r>
                    </a:p>
                  </a:txBody>
                  <a:tcPr marL="7144" marR="7144" marT="7144"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5B9BD5"/>
                    </a:solidFill>
                  </a:tcPr>
                </a:tc>
                <a:tc>
                  <a:txBody>
                    <a:bodyPr/>
                    <a:lstStyle/>
                    <a:p>
                      <a:pPr algn="ctr" fontAlgn="ctr"/>
                      <a:r>
                        <a:rPr lang="en-US" sz="800" b="1" i="0" u="none" strike="noStrike" dirty="0">
                          <a:effectLst/>
                          <a:latin typeface="Calibri" panose="020F0502020204030204" pitchFamily="34" charset="0"/>
                        </a:rPr>
                        <a:t>Gas Burner (Samsung)</a:t>
                      </a:r>
                    </a:p>
                  </a:txBody>
                  <a:tcPr marL="7144" marR="7144" marT="714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B9BD5"/>
                    </a:solidFill>
                  </a:tcPr>
                </a:tc>
                <a:extLst>
                  <a:ext uri="{0D108BD9-81ED-4DB2-BD59-A6C34878D82A}">
                    <a16:rowId xmlns:a16="http://schemas.microsoft.com/office/drawing/2014/main" val="373766430"/>
                  </a:ext>
                </a:extLst>
              </a:tr>
              <a:tr h="280309">
                <a:tc rowSpan="2">
                  <a:txBody>
                    <a:bodyPr/>
                    <a:lstStyle/>
                    <a:p>
                      <a:pPr algn="ctr" fontAlgn="ctr"/>
                      <a:r>
                        <a:rPr lang="en-US" sz="800" b="0" i="0" u="none" strike="noStrike" dirty="0">
                          <a:effectLst/>
                          <a:latin typeface="Arial" panose="020B0604020202020204" pitchFamily="34" charset="0"/>
                        </a:rPr>
                        <a:t>Heat Up</a:t>
                      </a:r>
                    </a:p>
                    <a:p>
                      <a:pPr algn="ctr" fontAlgn="ctr"/>
                      <a:r>
                        <a:rPr lang="en-US" sz="800" b="0" i="0" u="none" strike="noStrike" dirty="0">
                          <a:effectLst/>
                          <a:latin typeface="Arial" panose="020B0604020202020204" pitchFamily="34" charset="0"/>
                        </a:rPr>
                        <a:t>(5 </a:t>
                      </a:r>
                      <a:r>
                        <a:rPr lang="en-US" sz="800" b="0" i="0" u="none" strike="noStrike" dirty="0" err="1">
                          <a:effectLst/>
                          <a:latin typeface="Arial" panose="020B0604020202020204" pitchFamily="34" charset="0"/>
                        </a:rPr>
                        <a:t>lb</a:t>
                      </a:r>
                      <a:r>
                        <a:rPr lang="en-US" sz="800" b="0" i="0" u="none" strike="noStrike" dirty="0">
                          <a:effectLst/>
                          <a:latin typeface="Arial" panose="020B0604020202020204" pitchFamily="34" charset="0"/>
                        </a:rPr>
                        <a:t> Water)</a:t>
                      </a:r>
                    </a:p>
                  </a:txBody>
                  <a:tcPr marL="7144" marR="7144" marT="7144" marB="0"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l" defTabSz="457154" rtl="0" eaLnBrk="1" fontAlgn="ctr" latinLnBrk="0" hangingPunct="1"/>
                      <a:r>
                        <a:rPr lang="en-US" sz="800" b="0" i="0" u="none" strike="noStrike" kern="1200" dirty="0">
                          <a:solidFill>
                            <a:srgbClr val="212121"/>
                          </a:solidFill>
                          <a:effectLst/>
                          <a:latin typeface="Calibri" panose="020F0502020204030204" pitchFamily="34" charset="0"/>
                          <a:ea typeface="+mn-ea"/>
                          <a:cs typeface="+mn-cs"/>
                        </a:rPr>
                        <a:t>Water Heat Up Time</a:t>
                      </a:r>
                    </a:p>
                  </a:txBody>
                  <a:tcPr marL="20574" marR="7144" marT="7144"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800" b="0" i="0" u="none" strike="noStrike" dirty="0">
                          <a:solidFill>
                            <a:srgbClr val="212121"/>
                          </a:solidFill>
                          <a:effectLst/>
                          <a:latin typeface="Calibri" panose="020F0502020204030204" pitchFamily="34" charset="0"/>
                        </a:rPr>
                        <a:t>5.3 min</a:t>
                      </a:r>
                    </a:p>
                  </a:txBody>
                  <a:tcPr marL="7144" marR="7144" marT="7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0" i="0" u="none" strike="noStrike" dirty="0">
                          <a:solidFill>
                            <a:srgbClr val="212121"/>
                          </a:solidFill>
                          <a:effectLst/>
                          <a:latin typeface="Calibri" panose="020F0502020204030204" pitchFamily="34" charset="0"/>
                        </a:rPr>
                        <a:t>5.8 min</a:t>
                      </a:r>
                    </a:p>
                  </a:txBody>
                  <a:tcPr marL="7144" marR="7144" marT="7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0" i="0" u="none" strike="noStrike" dirty="0">
                          <a:solidFill>
                            <a:srgbClr val="212121"/>
                          </a:solidFill>
                          <a:effectLst/>
                          <a:latin typeface="Calibri" panose="020F0502020204030204" pitchFamily="34" charset="0"/>
                        </a:rPr>
                        <a:t>6.4 min</a:t>
                      </a:r>
                    </a:p>
                  </a:txBody>
                  <a:tcPr marL="7144" marR="7144" marT="7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0" i="0" u="none" strike="noStrike" dirty="0">
                          <a:solidFill>
                            <a:srgbClr val="212121"/>
                          </a:solidFill>
                          <a:effectLst/>
                          <a:latin typeface="Calibri" panose="020F0502020204030204" pitchFamily="34" charset="0"/>
                        </a:rPr>
                        <a:t>18.8 min</a:t>
                      </a:r>
                    </a:p>
                  </a:txBody>
                  <a:tcPr marL="7144" marR="7144" marT="7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0" i="0" u="none" strike="noStrike" dirty="0">
                          <a:solidFill>
                            <a:srgbClr val="212121"/>
                          </a:solidFill>
                          <a:effectLst/>
                          <a:latin typeface="Calibri" panose="020F0502020204030204" pitchFamily="34" charset="0"/>
                        </a:rPr>
                        <a:t>11.5 min</a:t>
                      </a:r>
                    </a:p>
                  </a:txBody>
                  <a:tcPr marL="7144" marR="7144" marT="7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0" i="0" u="none" strike="noStrike" dirty="0">
                          <a:solidFill>
                            <a:srgbClr val="212121"/>
                          </a:solidFill>
                          <a:effectLst/>
                          <a:latin typeface="Calibri" panose="020F0502020204030204" pitchFamily="34" charset="0"/>
                        </a:rPr>
                        <a:t>14.1 min</a:t>
                      </a:r>
                    </a:p>
                  </a:txBody>
                  <a:tcPr marL="7144" marR="7144" marT="7144"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147310037"/>
                  </a:ext>
                </a:extLst>
              </a:tr>
              <a:tr h="211147">
                <a:tc vMerge="1">
                  <a:txBody>
                    <a:bodyPr/>
                    <a:lstStyle/>
                    <a:p>
                      <a:endParaRPr lang="en-US"/>
                    </a:p>
                  </a:txBody>
                  <a:tcPr/>
                </a:tc>
                <a:tc>
                  <a:txBody>
                    <a:bodyPr/>
                    <a:lstStyle/>
                    <a:p>
                      <a:pPr algn="l" fontAlgn="ctr"/>
                      <a:r>
                        <a:rPr lang="en-US" sz="800" b="0" i="0" u="none" strike="noStrike" dirty="0">
                          <a:solidFill>
                            <a:srgbClr val="212121"/>
                          </a:solidFill>
                          <a:effectLst/>
                          <a:latin typeface="Calibri" panose="020F0502020204030204" pitchFamily="34" charset="0"/>
                        </a:rPr>
                        <a:t>Efficiency</a:t>
                      </a:r>
                    </a:p>
                  </a:txBody>
                  <a:tcPr marL="20574" marR="7144" marT="7144"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US" sz="800" b="0" i="0" u="none" strike="noStrike" dirty="0">
                          <a:solidFill>
                            <a:srgbClr val="212121"/>
                          </a:solidFill>
                          <a:effectLst/>
                          <a:latin typeface="Calibri" panose="020F0502020204030204" pitchFamily="34" charset="0"/>
                        </a:rPr>
                        <a:t>86.20%</a:t>
                      </a:r>
                    </a:p>
                  </a:txBody>
                  <a:tcPr marL="7144" marR="7144" marT="7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US" sz="800" b="0" i="0" u="none" strike="noStrike">
                          <a:solidFill>
                            <a:srgbClr val="212121"/>
                          </a:solidFill>
                          <a:effectLst/>
                          <a:latin typeface="Calibri" panose="020F0502020204030204" pitchFamily="34" charset="0"/>
                        </a:rPr>
                        <a:t>86.80%</a:t>
                      </a:r>
                    </a:p>
                  </a:txBody>
                  <a:tcPr marL="7144" marR="7144" marT="7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US" sz="800" b="0" i="0" u="none" strike="noStrike" dirty="0">
                          <a:solidFill>
                            <a:srgbClr val="212121"/>
                          </a:solidFill>
                          <a:effectLst/>
                          <a:latin typeface="Calibri" panose="020F0502020204030204" pitchFamily="34" charset="0"/>
                        </a:rPr>
                        <a:t>85.30%</a:t>
                      </a:r>
                    </a:p>
                  </a:txBody>
                  <a:tcPr marL="7144" marR="7144" marT="7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US" sz="800" b="0" i="0" u="none" strike="noStrike" dirty="0">
                          <a:solidFill>
                            <a:srgbClr val="212121"/>
                          </a:solidFill>
                          <a:effectLst/>
                          <a:latin typeface="Calibri" panose="020F0502020204030204" pitchFamily="34" charset="0"/>
                        </a:rPr>
                        <a:t>70.30%</a:t>
                      </a:r>
                    </a:p>
                  </a:txBody>
                  <a:tcPr marL="7144" marR="7144" marT="7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US" sz="800" b="0" i="0" u="none" strike="noStrike">
                          <a:solidFill>
                            <a:srgbClr val="212121"/>
                          </a:solidFill>
                          <a:effectLst/>
                          <a:latin typeface="Calibri" panose="020F0502020204030204" pitchFamily="34" charset="0"/>
                        </a:rPr>
                        <a:t>72.30%</a:t>
                      </a:r>
                    </a:p>
                  </a:txBody>
                  <a:tcPr marL="7144" marR="7144" marT="7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US" sz="800" b="0" i="0" u="none" strike="noStrike" dirty="0">
                          <a:solidFill>
                            <a:srgbClr val="212121"/>
                          </a:solidFill>
                          <a:effectLst/>
                          <a:latin typeface="Calibri" panose="020F0502020204030204" pitchFamily="34" charset="0"/>
                        </a:rPr>
                        <a:t>30.60%</a:t>
                      </a:r>
                    </a:p>
                  </a:txBody>
                  <a:tcPr marL="7144" marR="7144" marT="7144"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extLst>
                  <a:ext uri="{0D108BD9-81ED-4DB2-BD59-A6C34878D82A}">
                    <a16:rowId xmlns:a16="http://schemas.microsoft.com/office/drawing/2014/main" val="1677763838"/>
                  </a:ext>
                </a:extLst>
              </a:tr>
              <a:tr h="224978">
                <a:tc rowSpan="4">
                  <a:txBody>
                    <a:bodyPr/>
                    <a:lstStyle/>
                    <a:p>
                      <a:pPr algn="ctr" fontAlgn="ctr"/>
                      <a:r>
                        <a:rPr lang="en-US" sz="800" b="0" i="0" u="none" strike="noStrike" dirty="0">
                          <a:effectLst/>
                          <a:latin typeface="Arial" panose="020B0604020202020204" pitchFamily="34" charset="0"/>
                        </a:rPr>
                        <a:t>Temp Response</a:t>
                      </a:r>
                    </a:p>
                  </a:txBody>
                  <a:tcPr marL="7144" marR="7144" marT="7144" marB="0" vert="vert27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ctr"/>
                      <a:r>
                        <a:rPr lang="en-US" sz="800" b="0" i="0" u="none" strike="noStrike" dirty="0">
                          <a:solidFill>
                            <a:srgbClr val="212121"/>
                          </a:solidFill>
                          <a:effectLst/>
                          <a:latin typeface="Calibri" panose="020F0502020204030204" pitchFamily="34" charset="0"/>
                        </a:rPr>
                        <a:t>Large Pot 200°F Overshoot</a:t>
                      </a:r>
                    </a:p>
                  </a:txBody>
                  <a:tcPr marL="20574" marR="7144" marT="7144"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800" b="0" i="0" u="none" strike="noStrike" dirty="0">
                          <a:solidFill>
                            <a:srgbClr val="212121"/>
                          </a:solidFill>
                          <a:effectLst/>
                          <a:latin typeface="Calibri" panose="020F0502020204030204" pitchFamily="34" charset="0"/>
                        </a:rPr>
                        <a:t>0.8°F</a:t>
                      </a:r>
                    </a:p>
                  </a:txBody>
                  <a:tcPr marL="7144" marR="7144" marT="7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0" i="0" u="none" strike="noStrike" dirty="0">
                          <a:solidFill>
                            <a:srgbClr val="212121"/>
                          </a:solidFill>
                          <a:effectLst/>
                          <a:latin typeface="Calibri" panose="020F0502020204030204" pitchFamily="34" charset="0"/>
                        </a:rPr>
                        <a:t>0.8°F</a:t>
                      </a:r>
                    </a:p>
                  </a:txBody>
                  <a:tcPr marL="7144" marR="7144" marT="7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0" i="0" u="none" strike="noStrike" dirty="0">
                          <a:solidFill>
                            <a:srgbClr val="212121"/>
                          </a:solidFill>
                          <a:effectLst/>
                          <a:latin typeface="Calibri" panose="020F0502020204030204" pitchFamily="34" charset="0"/>
                        </a:rPr>
                        <a:t>0.8°F</a:t>
                      </a:r>
                    </a:p>
                  </a:txBody>
                  <a:tcPr marL="7144" marR="7144" marT="7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0" i="0" u="none" strike="noStrike" dirty="0">
                          <a:solidFill>
                            <a:srgbClr val="212121"/>
                          </a:solidFill>
                          <a:effectLst/>
                          <a:latin typeface="Calibri" panose="020F0502020204030204" pitchFamily="34" charset="0"/>
                        </a:rPr>
                        <a:t>7.1°F</a:t>
                      </a:r>
                    </a:p>
                  </a:txBody>
                  <a:tcPr marL="7144" marR="7144" marT="7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0" i="0" u="none" strike="noStrike" dirty="0">
                          <a:solidFill>
                            <a:srgbClr val="212121"/>
                          </a:solidFill>
                          <a:effectLst/>
                          <a:latin typeface="Calibri" panose="020F0502020204030204" pitchFamily="34" charset="0"/>
                        </a:rPr>
                        <a:t>4.9°F</a:t>
                      </a:r>
                    </a:p>
                  </a:txBody>
                  <a:tcPr marL="7144" marR="7144" marT="7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0" i="0" u="none" strike="noStrike" dirty="0">
                          <a:solidFill>
                            <a:srgbClr val="212121"/>
                          </a:solidFill>
                          <a:effectLst/>
                          <a:latin typeface="Calibri" panose="020F0502020204030204" pitchFamily="34" charset="0"/>
                        </a:rPr>
                        <a:t>1.7°F</a:t>
                      </a:r>
                    </a:p>
                  </a:txBody>
                  <a:tcPr marL="7144" marR="7144" marT="7144"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224659871"/>
                  </a:ext>
                </a:extLst>
              </a:tr>
              <a:tr h="258161">
                <a:tc vMerge="1">
                  <a:txBody>
                    <a:bodyPr/>
                    <a:lstStyle/>
                    <a:p>
                      <a:endParaRPr lang="en-US"/>
                    </a:p>
                  </a:txBody>
                  <a:tcPr/>
                </a:tc>
                <a:tc>
                  <a:txBody>
                    <a:bodyPr/>
                    <a:lstStyle/>
                    <a:p>
                      <a:pPr algn="l" fontAlgn="ctr"/>
                      <a:r>
                        <a:rPr lang="en-US" sz="800" b="1" i="0" u="none" strike="noStrike" dirty="0">
                          <a:solidFill>
                            <a:srgbClr val="212121"/>
                          </a:solidFill>
                          <a:effectLst/>
                          <a:latin typeface="Calibri" panose="020F0502020204030204" pitchFamily="34" charset="0"/>
                        </a:rPr>
                        <a:t>Induction advantage for Overshoot</a:t>
                      </a:r>
                    </a:p>
                  </a:txBody>
                  <a:tcPr marL="20574" marR="7144" marT="7144"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US" sz="800" b="1" i="0" u="none" strike="noStrike">
                          <a:solidFill>
                            <a:srgbClr val="212121"/>
                          </a:solidFill>
                          <a:effectLst/>
                          <a:latin typeface="Calibri" panose="020F0502020204030204" pitchFamily="34" charset="0"/>
                        </a:rPr>
                        <a:t> </a:t>
                      </a:r>
                    </a:p>
                  </a:txBody>
                  <a:tcPr marL="7144" marR="7144" marT="7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US" sz="800" b="1" i="0" u="none" strike="noStrike">
                          <a:solidFill>
                            <a:srgbClr val="212121"/>
                          </a:solidFill>
                          <a:effectLst/>
                          <a:latin typeface="Calibri" panose="020F0502020204030204" pitchFamily="34" charset="0"/>
                        </a:rPr>
                        <a:t> </a:t>
                      </a:r>
                    </a:p>
                  </a:txBody>
                  <a:tcPr marL="7144" marR="7144" marT="7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US" sz="800" b="1" i="0" u="none" strike="noStrike" dirty="0">
                          <a:solidFill>
                            <a:srgbClr val="212121"/>
                          </a:solidFill>
                          <a:effectLst/>
                          <a:latin typeface="Calibri" panose="020F0502020204030204" pitchFamily="34" charset="0"/>
                        </a:rPr>
                        <a:t> </a:t>
                      </a:r>
                    </a:p>
                  </a:txBody>
                  <a:tcPr marL="7144" marR="7144" marT="7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US" sz="800" b="1" i="0" u="none" strike="noStrike" dirty="0">
                          <a:solidFill>
                            <a:srgbClr val="212121"/>
                          </a:solidFill>
                          <a:effectLst/>
                          <a:latin typeface="Calibri" panose="020F0502020204030204" pitchFamily="34" charset="0"/>
                        </a:rPr>
                        <a:t>89%</a:t>
                      </a:r>
                    </a:p>
                  </a:txBody>
                  <a:tcPr marL="7144" marR="7144" marT="7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US" sz="800" b="1" i="0" u="none" strike="noStrike" dirty="0">
                          <a:solidFill>
                            <a:srgbClr val="212121"/>
                          </a:solidFill>
                          <a:effectLst/>
                          <a:latin typeface="Calibri" panose="020F0502020204030204" pitchFamily="34" charset="0"/>
                        </a:rPr>
                        <a:t>84%</a:t>
                      </a:r>
                    </a:p>
                  </a:txBody>
                  <a:tcPr marL="7144" marR="7144" marT="7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US" sz="800" b="1" i="0" u="none" strike="noStrike" dirty="0">
                          <a:solidFill>
                            <a:srgbClr val="212121"/>
                          </a:solidFill>
                          <a:effectLst/>
                          <a:latin typeface="Calibri" panose="020F0502020204030204" pitchFamily="34" charset="0"/>
                        </a:rPr>
                        <a:t>53%</a:t>
                      </a:r>
                    </a:p>
                  </a:txBody>
                  <a:tcPr marL="7144" marR="7144" marT="7144"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extLst>
                  <a:ext uri="{0D108BD9-81ED-4DB2-BD59-A6C34878D82A}">
                    <a16:rowId xmlns:a16="http://schemas.microsoft.com/office/drawing/2014/main" val="2371629827"/>
                  </a:ext>
                </a:extLst>
              </a:tr>
              <a:tr h="258161">
                <a:tc vMerge="1">
                  <a:txBody>
                    <a:bodyPr/>
                    <a:lstStyle/>
                    <a:p>
                      <a:endParaRPr lang="en-US"/>
                    </a:p>
                  </a:txBody>
                  <a:tcPr/>
                </a:tc>
                <a:tc>
                  <a:txBody>
                    <a:bodyPr/>
                    <a:lstStyle/>
                    <a:p>
                      <a:pPr algn="l" fontAlgn="ctr"/>
                      <a:r>
                        <a:rPr lang="en-US" sz="800" b="0" i="0" u="none" strike="noStrike" dirty="0">
                          <a:solidFill>
                            <a:srgbClr val="212121"/>
                          </a:solidFill>
                          <a:effectLst/>
                          <a:latin typeface="Calibri" panose="020F0502020204030204" pitchFamily="34" charset="0"/>
                        </a:rPr>
                        <a:t>Large Pot Cooldown to 190°F</a:t>
                      </a:r>
                    </a:p>
                  </a:txBody>
                  <a:tcPr marL="20574" marR="7144" marT="7144"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0" i="0" u="none" strike="noStrike" dirty="0">
                          <a:solidFill>
                            <a:srgbClr val="212121"/>
                          </a:solidFill>
                          <a:effectLst/>
                          <a:latin typeface="Calibri" panose="020F0502020204030204" pitchFamily="34" charset="0"/>
                        </a:rPr>
                        <a:t>18.8 min</a:t>
                      </a:r>
                    </a:p>
                  </a:txBody>
                  <a:tcPr marL="7144" marR="7144" marT="7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0" i="0" u="none" strike="noStrike" dirty="0">
                          <a:solidFill>
                            <a:srgbClr val="212121"/>
                          </a:solidFill>
                          <a:effectLst/>
                          <a:latin typeface="Calibri" panose="020F0502020204030204" pitchFamily="34" charset="0"/>
                        </a:rPr>
                        <a:t>20.6 min</a:t>
                      </a:r>
                    </a:p>
                  </a:txBody>
                  <a:tcPr marL="7144" marR="7144" marT="7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0" i="0" u="none" strike="noStrike" dirty="0">
                          <a:solidFill>
                            <a:srgbClr val="212121"/>
                          </a:solidFill>
                          <a:effectLst/>
                          <a:latin typeface="Calibri" panose="020F0502020204030204" pitchFamily="34" charset="0"/>
                        </a:rPr>
                        <a:t>18.8 min</a:t>
                      </a:r>
                    </a:p>
                  </a:txBody>
                  <a:tcPr marL="7144" marR="7144" marT="7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0" i="0" u="none" strike="noStrike" dirty="0">
                          <a:solidFill>
                            <a:srgbClr val="212121"/>
                          </a:solidFill>
                          <a:effectLst/>
                          <a:latin typeface="Calibri" panose="020F0502020204030204" pitchFamily="34" charset="0"/>
                        </a:rPr>
                        <a:t>38.1 min</a:t>
                      </a:r>
                    </a:p>
                  </a:txBody>
                  <a:tcPr marL="7144" marR="7144" marT="7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0" i="0" u="none" strike="noStrike" dirty="0">
                          <a:solidFill>
                            <a:srgbClr val="212121"/>
                          </a:solidFill>
                          <a:effectLst/>
                          <a:latin typeface="Calibri" panose="020F0502020204030204" pitchFamily="34" charset="0"/>
                        </a:rPr>
                        <a:t>26.5 min</a:t>
                      </a:r>
                    </a:p>
                  </a:txBody>
                  <a:tcPr marL="7144" marR="7144" marT="7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n-US" sz="800" b="0" i="0" u="none" strike="noStrike" dirty="0">
                          <a:solidFill>
                            <a:srgbClr val="212121"/>
                          </a:solidFill>
                          <a:effectLst/>
                          <a:latin typeface="Calibri" panose="020F0502020204030204" pitchFamily="34" charset="0"/>
                        </a:rPr>
                        <a:t>23.9 min</a:t>
                      </a:r>
                    </a:p>
                  </a:txBody>
                  <a:tcPr marL="7144" marR="7144" marT="7144"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975841254"/>
                  </a:ext>
                </a:extLst>
              </a:tr>
              <a:tr h="258161">
                <a:tc vMerge="1">
                  <a:txBody>
                    <a:bodyPr/>
                    <a:lstStyle/>
                    <a:p>
                      <a:endParaRPr lang="en-US"/>
                    </a:p>
                  </a:txBody>
                  <a:tcPr/>
                </a:tc>
                <a:tc>
                  <a:txBody>
                    <a:bodyPr/>
                    <a:lstStyle/>
                    <a:p>
                      <a:pPr algn="l" fontAlgn="ctr"/>
                      <a:r>
                        <a:rPr lang="en-US" sz="800" b="1" i="0" u="none" strike="noStrike" dirty="0">
                          <a:solidFill>
                            <a:srgbClr val="212121"/>
                          </a:solidFill>
                          <a:effectLst/>
                          <a:latin typeface="Calibri" panose="020F0502020204030204" pitchFamily="34" charset="0"/>
                        </a:rPr>
                        <a:t>Induction advantage for Cooldown</a:t>
                      </a:r>
                    </a:p>
                  </a:txBody>
                  <a:tcPr marL="20574" marR="7144" marT="7144"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DD7EE"/>
                    </a:solidFill>
                  </a:tcPr>
                </a:tc>
                <a:tc>
                  <a:txBody>
                    <a:bodyPr/>
                    <a:lstStyle/>
                    <a:p>
                      <a:pPr algn="ctr" fontAlgn="ctr"/>
                      <a:r>
                        <a:rPr lang="en-US" sz="800" b="1" i="0" u="none" strike="noStrike" dirty="0">
                          <a:solidFill>
                            <a:srgbClr val="212121"/>
                          </a:solidFill>
                          <a:effectLst/>
                          <a:latin typeface="Calibri" panose="020F0502020204030204" pitchFamily="34" charset="0"/>
                        </a:rPr>
                        <a:t> </a:t>
                      </a:r>
                    </a:p>
                  </a:txBody>
                  <a:tcPr marL="7144" marR="7144" marT="7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DD7EE"/>
                    </a:solidFill>
                  </a:tcPr>
                </a:tc>
                <a:tc>
                  <a:txBody>
                    <a:bodyPr/>
                    <a:lstStyle/>
                    <a:p>
                      <a:pPr algn="ctr" fontAlgn="ctr"/>
                      <a:r>
                        <a:rPr lang="en-US" sz="800" b="1" i="0" u="none" strike="noStrike">
                          <a:solidFill>
                            <a:srgbClr val="212121"/>
                          </a:solidFill>
                          <a:effectLst/>
                          <a:latin typeface="Calibri" panose="020F0502020204030204" pitchFamily="34" charset="0"/>
                        </a:rPr>
                        <a:t> </a:t>
                      </a:r>
                    </a:p>
                  </a:txBody>
                  <a:tcPr marL="7144" marR="7144" marT="7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DD7EE"/>
                    </a:solidFill>
                  </a:tcPr>
                </a:tc>
                <a:tc>
                  <a:txBody>
                    <a:bodyPr/>
                    <a:lstStyle/>
                    <a:p>
                      <a:pPr algn="ctr" fontAlgn="ctr"/>
                      <a:r>
                        <a:rPr lang="en-US" sz="800" b="1" i="0" u="none" strike="noStrike">
                          <a:solidFill>
                            <a:srgbClr val="212121"/>
                          </a:solidFill>
                          <a:effectLst/>
                          <a:latin typeface="Calibri" panose="020F0502020204030204" pitchFamily="34" charset="0"/>
                        </a:rPr>
                        <a:t> </a:t>
                      </a:r>
                    </a:p>
                  </a:txBody>
                  <a:tcPr marL="7144" marR="7144" marT="7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DD7EE"/>
                    </a:solidFill>
                  </a:tcPr>
                </a:tc>
                <a:tc>
                  <a:txBody>
                    <a:bodyPr/>
                    <a:lstStyle/>
                    <a:p>
                      <a:pPr algn="ctr" fontAlgn="ctr"/>
                      <a:r>
                        <a:rPr lang="en-US" sz="800" b="1" i="0" u="none" strike="noStrike" dirty="0">
                          <a:solidFill>
                            <a:srgbClr val="212121"/>
                          </a:solidFill>
                          <a:effectLst/>
                          <a:latin typeface="Calibri" panose="020F0502020204030204" pitchFamily="34" charset="0"/>
                        </a:rPr>
                        <a:t>49%</a:t>
                      </a:r>
                    </a:p>
                  </a:txBody>
                  <a:tcPr marL="7144" marR="7144" marT="7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DD7EE"/>
                    </a:solidFill>
                  </a:tcPr>
                </a:tc>
                <a:tc>
                  <a:txBody>
                    <a:bodyPr/>
                    <a:lstStyle/>
                    <a:p>
                      <a:pPr algn="ctr" fontAlgn="ctr"/>
                      <a:r>
                        <a:rPr lang="en-US" sz="800" b="1" i="0" u="none" strike="noStrike" dirty="0">
                          <a:solidFill>
                            <a:srgbClr val="212121"/>
                          </a:solidFill>
                          <a:effectLst/>
                          <a:latin typeface="Calibri" panose="020F0502020204030204" pitchFamily="34" charset="0"/>
                        </a:rPr>
                        <a:t>27%</a:t>
                      </a:r>
                    </a:p>
                  </a:txBody>
                  <a:tcPr marL="7144" marR="7144" marT="71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DD7EE"/>
                    </a:solidFill>
                  </a:tcPr>
                </a:tc>
                <a:tc>
                  <a:txBody>
                    <a:bodyPr/>
                    <a:lstStyle/>
                    <a:p>
                      <a:pPr algn="ctr" fontAlgn="ctr"/>
                      <a:r>
                        <a:rPr lang="en-US" sz="800" b="1" i="0" u="none" strike="noStrike" dirty="0">
                          <a:solidFill>
                            <a:srgbClr val="212121"/>
                          </a:solidFill>
                          <a:effectLst/>
                          <a:latin typeface="Calibri" panose="020F0502020204030204" pitchFamily="34" charset="0"/>
                        </a:rPr>
                        <a:t>19%</a:t>
                      </a:r>
                    </a:p>
                  </a:txBody>
                  <a:tcPr marL="7144" marR="7144" marT="7144"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DD7EE"/>
                    </a:solidFill>
                  </a:tcPr>
                </a:tc>
                <a:extLst>
                  <a:ext uri="{0D108BD9-81ED-4DB2-BD59-A6C34878D82A}">
                    <a16:rowId xmlns:a16="http://schemas.microsoft.com/office/drawing/2014/main" val="3112828304"/>
                  </a:ext>
                </a:extLst>
              </a:tr>
            </a:tbl>
          </a:graphicData>
        </a:graphic>
      </p:graphicFrame>
      <p:sp>
        <p:nvSpPr>
          <p:cNvPr id="20" name="Rectangle 19">
            <a:extLst>
              <a:ext uri="{FF2B5EF4-FFF2-40B4-BE49-F238E27FC236}">
                <a16:creationId xmlns:a16="http://schemas.microsoft.com/office/drawing/2014/main" id="{350906D7-AC35-4353-A679-B9C841403CB9}"/>
              </a:ext>
            </a:extLst>
          </p:cNvPr>
          <p:cNvSpPr/>
          <p:nvPr/>
        </p:nvSpPr>
        <p:spPr>
          <a:xfrm>
            <a:off x="6885204" y="1821544"/>
            <a:ext cx="1938911" cy="1500411"/>
          </a:xfrm>
          <a:prstGeom prst="rect">
            <a:avLst/>
          </a:prstGeom>
        </p:spPr>
        <p:txBody>
          <a:bodyPr wrap="square">
            <a:spAutoFit/>
          </a:bodyPr>
          <a:lstStyle/>
          <a:p>
            <a:pPr marL="173828" indent="-173828">
              <a:buFont typeface="Arial" panose="020B0604020202020204" pitchFamily="34" charset="0"/>
              <a:buChar char="←"/>
            </a:pPr>
            <a:r>
              <a:rPr lang="en-US" sz="1050" dirty="0"/>
              <a:t>Almost 3x faster than gas</a:t>
            </a:r>
          </a:p>
          <a:p>
            <a:pPr marL="173828" indent="-173828">
              <a:buFont typeface="Arial" panose="020B0604020202020204" pitchFamily="34" charset="0"/>
              <a:buChar char="←"/>
            </a:pPr>
            <a:endParaRPr lang="en-US" sz="525" dirty="0"/>
          </a:p>
          <a:p>
            <a:pPr marL="173828" indent="-173828">
              <a:buFont typeface="Arial" panose="020B0604020202020204" pitchFamily="34" charset="0"/>
              <a:buChar char="←"/>
            </a:pPr>
            <a:endParaRPr lang="en-US" sz="150" dirty="0"/>
          </a:p>
          <a:p>
            <a:pPr marL="173828" indent="-173828">
              <a:buFont typeface="Arial" panose="020B0604020202020204" pitchFamily="34" charset="0"/>
              <a:buChar char="←"/>
            </a:pPr>
            <a:r>
              <a:rPr lang="en-US" sz="1050" dirty="0"/>
              <a:t>More efficient</a:t>
            </a:r>
          </a:p>
          <a:p>
            <a:pPr marL="173828" indent="-173828">
              <a:buFont typeface="Arial" panose="020B0604020202020204" pitchFamily="34" charset="0"/>
              <a:buChar char="←"/>
            </a:pPr>
            <a:endParaRPr lang="en-US" sz="375" dirty="0"/>
          </a:p>
          <a:p>
            <a:pPr marL="173828" indent="-173828">
              <a:buFont typeface="Arial" panose="020B0604020202020204" pitchFamily="34" charset="0"/>
              <a:buChar char="←"/>
            </a:pPr>
            <a:r>
              <a:rPr lang="en-US" sz="1050" dirty="0"/>
              <a:t>Better temp response</a:t>
            </a:r>
          </a:p>
          <a:p>
            <a:pPr marL="173828" indent="-173828">
              <a:buFont typeface="Arial" panose="020B0604020202020204" pitchFamily="34" charset="0"/>
              <a:buChar char="←"/>
            </a:pPr>
            <a:endParaRPr lang="en-US" sz="450" dirty="0"/>
          </a:p>
          <a:p>
            <a:pPr marL="255979" lvl="1" indent="-170255">
              <a:buFont typeface="Arial" panose="020B0604020202020204" pitchFamily="34" charset="0"/>
              <a:buChar char="←"/>
            </a:pPr>
            <a:r>
              <a:rPr lang="en-US" sz="1050" dirty="0"/>
              <a:t>less overshoot</a:t>
            </a:r>
          </a:p>
          <a:p>
            <a:pPr marL="255979" lvl="1" indent="-170255">
              <a:buFont typeface="Arial" panose="020B0604020202020204" pitchFamily="34" charset="0"/>
              <a:buChar char="←"/>
            </a:pPr>
            <a:endParaRPr lang="en-US" sz="2400" dirty="0"/>
          </a:p>
          <a:p>
            <a:pPr marL="255979" lvl="1" indent="-170255">
              <a:buFont typeface="Arial" panose="020B0604020202020204" pitchFamily="34" charset="0"/>
              <a:buChar char="←"/>
            </a:pPr>
            <a:r>
              <a:rPr lang="en-US" sz="1050" dirty="0"/>
              <a:t>faster cooldown</a:t>
            </a:r>
          </a:p>
        </p:txBody>
      </p:sp>
      <p:sp>
        <p:nvSpPr>
          <p:cNvPr id="21" name="Rectangle 20">
            <a:extLst>
              <a:ext uri="{FF2B5EF4-FFF2-40B4-BE49-F238E27FC236}">
                <a16:creationId xmlns:a16="http://schemas.microsoft.com/office/drawing/2014/main" id="{D6B9DFE6-7850-4105-A69B-D72F9DBF5B4B}"/>
              </a:ext>
            </a:extLst>
          </p:cNvPr>
          <p:cNvSpPr/>
          <p:nvPr/>
        </p:nvSpPr>
        <p:spPr>
          <a:xfrm>
            <a:off x="2289423" y="1871691"/>
            <a:ext cx="4640009" cy="483956"/>
          </a:xfrm>
          <a:prstGeom prst="rect">
            <a:avLst/>
          </a:prstGeom>
          <a:noFill/>
          <a:ln w="25400">
            <a:solidFill>
              <a:srgbClr val="FFC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350"/>
          </a:p>
        </p:txBody>
      </p:sp>
      <p:sp>
        <p:nvSpPr>
          <p:cNvPr id="22" name="Rectangle 21">
            <a:extLst>
              <a:ext uri="{FF2B5EF4-FFF2-40B4-BE49-F238E27FC236}">
                <a16:creationId xmlns:a16="http://schemas.microsoft.com/office/drawing/2014/main" id="{AF445746-DD86-4A46-818F-E02E9DB9803D}"/>
              </a:ext>
            </a:extLst>
          </p:cNvPr>
          <p:cNvSpPr/>
          <p:nvPr/>
        </p:nvSpPr>
        <p:spPr>
          <a:xfrm>
            <a:off x="2289423" y="2355647"/>
            <a:ext cx="4640009" cy="979064"/>
          </a:xfrm>
          <a:prstGeom prst="rect">
            <a:avLst/>
          </a:prstGeom>
          <a:noFill/>
          <a:ln w="25400">
            <a:solidFill>
              <a:srgbClr val="FFC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350"/>
          </a:p>
        </p:txBody>
      </p:sp>
    </p:spTree>
    <p:extLst>
      <p:ext uri="{BB962C8B-B14F-4D97-AF65-F5344CB8AC3E}">
        <p14:creationId xmlns:p14="http://schemas.microsoft.com/office/powerpoint/2010/main" val="3004187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0">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0">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0">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0">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0">
                                            <p:txEl>
                                              <p:pRg st="9" end="9"/>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Lst>
  </p:timing>
</p:sld>
</file>

<file path=ppt/theme/theme1.xml><?xml version="1.0" encoding="utf-8"?>
<a:theme xmlns:a="http://schemas.openxmlformats.org/drawingml/2006/main" name="0903-11 SMUD Brand brights">
  <a:themeElements>
    <a:clrScheme name="SMUD color palette">
      <a:dk1>
        <a:srgbClr val="1A0F14"/>
      </a:dk1>
      <a:lt1>
        <a:srgbClr val="FFFFFF"/>
      </a:lt1>
      <a:dk2>
        <a:srgbClr val="517891"/>
      </a:dk2>
      <a:lt2>
        <a:srgbClr val="CFC3B5"/>
      </a:lt2>
      <a:accent1>
        <a:srgbClr val="FDB414"/>
      </a:accent1>
      <a:accent2>
        <a:srgbClr val="F15C22"/>
      </a:accent2>
      <a:accent3>
        <a:srgbClr val="C1D32B"/>
      </a:accent3>
      <a:accent4>
        <a:srgbClr val="70AFB9"/>
      </a:accent4>
      <a:accent5>
        <a:srgbClr val="A6978A"/>
      </a:accent5>
      <a:accent6>
        <a:srgbClr val="FFFE00"/>
      </a:accent6>
      <a:hlink>
        <a:srgbClr val="F15C22"/>
      </a:hlink>
      <a:folHlink>
        <a:srgbClr val="70AFB9"/>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documentManagement>
    <SharedWithUsers xmlns="1f86791e-63df-4463-86ff-f1e70016e02b">
      <UserInfo>
        <DisplayName>Bruce S. Douglas</DisplayName>
        <AccountId>210</AccountId>
        <AccountType/>
      </UserInfo>
      <UserInfo>
        <DisplayName>Ray Nalangan</DisplayName>
        <AccountId>21</AccountId>
        <AccountType/>
      </UserInfo>
      <UserInfo>
        <DisplayName>Courtney Payne</DisplayName>
        <AccountId>194</AccountId>
        <AccountType/>
      </UserInfo>
    </SharedWithUsers>
    <_ip_UnifiedCompliancePolicyUIAction xmlns="http://schemas.microsoft.com/sharepoint/v3" xsi:nil="true"/>
    <_ip_UnifiedCompliancePolicyProperties xmlns="http://schemas.microsoft.com/sharepoint/v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13B78B20D9E864BA63E71050228D31D" ma:contentTypeVersion="15" ma:contentTypeDescription="Create a new document." ma:contentTypeScope="" ma:versionID="1df97a72fde6ba6eaffadbe04c760582">
  <xsd:schema xmlns:xsd="http://www.w3.org/2001/XMLSchema" xmlns:xs="http://www.w3.org/2001/XMLSchema" xmlns:p="http://schemas.microsoft.com/office/2006/metadata/properties" xmlns:ns1="http://schemas.microsoft.com/sharepoint/v3" xmlns:ns3="1f86791e-63df-4463-86ff-f1e70016e02b" xmlns:ns4="3cf0f285-6c7d-4416-93bd-72b1c52a92b5" targetNamespace="http://schemas.microsoft.com/office/2006/metadata/properties" ma:root="true" ma:fieldsID="9fa4b6d468f4852e502fe4df358f7605" ns1:_="" ns3:_="" ns4:_="">
    <xsd:import namespace="http://schemas.microsoft.com/sharepoint/v3"/>
    <xsd:import namespace="1f86791e-63df-4463-86ff-f1e70016e02b"/>
    <xsd:import namespace="3cf0f285-6c7d-4416-93bd-72b1c52a92b5"/>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EventHashCode" minOccurs="0"/>
                <xsd:element ref="ns4:MediaServiceGenerationTime" minOccurs="0"/>
                <xsd:element ref="ns1:_ip_UnifiedCompliancePolicyProperties" minOccurs="0"/>
                <xsd:element ref="ns1:_ip_UnifiedCompliancePolicyUIAction" minOccurs="0"/>
                <xsd:element ref="ns4:MediaServiceAutoKeyPoints" minOccurs="0"/>
                <xsd:element ref="ns4:MediaServiceKeyPoints" minOccurs="0"/>
                <xsd:element ref="ns4:MediaServiceDateTaken" minOccurs="0"/>
                <xsd:element ref="ns4:MediaServiceAutoTags" minOccurs="0"/>
                <xsd:element ref="ns4:MediaServiceOCR" minOccurs="0"/>
                <xsd:element ref="ns4: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5" nillable="true" ma:displayName="Unified Compliance Policy Properties" ma:hidden="true" ma:internalName="_ip_UnifiedCompliancePolicyProperties">
      <xsd:simpleType>
        <xsd:restriction base="dms:Note"/>
      </xsd:simpleType>
    </xsd:element>
    <xsd:element name="_ip_UnifiedCompliancePolicyUIAction" ma:index="16"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f86791e-63df-4463-86ff-f1e70016e02b"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cf0f285-6c7d-4416-93bd-72b1c52a92b5"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DateTaken" ma:index="19" nillable="true" ma:displayName="MediaServiceDateTaken" ma:hidden="true" ma:internalName="MediaServiceDateTaken" ma:readOnly="true">
      <xsd:simpleType>
        <xsd:restriction base="dms:Text"/>
      </xsd:simpleType>
    </xsd:element>
    <xsd:element name="MediaServiceAutoTags" ma:index="20" nillable="true" ma:displayName="Tags" ma:internalName="MediaServiceAutoTags"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Location" ma:index="22"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97F03B1-A30F-4522-927C-BEB9C217C123}">
  <ds:schemaRefs>
    <ds:schemaRef ds:uri="http://schemas.microsoft.com/sharepoint/v3/contenttype/forms"/>
  </ds:schemaRefs>
</ds:datastoreItem>
</file>

<file path=customXml/itemProps2.xml><?xml version="1.0" encoding="utf-8"?>
<ds:datastoreItem xmlns:ds="http://schemas.openxmlformats.org/officeDocument/2006/customXml" ds:itemID="{C5843D8A-E4AF-4DAA-BB15-B84C169DA7E4}">
  <ds:schemaRefs>
    <ds:schemaRef ds:uri="http://schemas.microsoft.com/sharepoint/v3"/>
    <ds:schemaRef ds:uri="3cf0f285-6c7d-4416-93bd-72b1c52a92b5"/>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1f86791e-63df-4463-86ff-f1e70016e02b"/>
    <ds:schemaRef ds:uri="http://www.w3.org/XML/1998/namespace"/>
    <ds:schemaRef ds:uri="http://purl.org/dc/dcmitype/"/>
  </ds:schemaRefs>
</ds:datastoreItem>
</file>

<file path=customXml/itemProps3.xml><?xml version="1.0" encoding="utf-8"?>
<ds:datastoreItem xmlns:ds="http://schemas.openxmlformats.org/officeDocument/2006/customXml" ds:itemID="{2E7C62E6-1809-4D36-A0DD-17622E8890A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1f86791e-63df-4463-86ff-f1e70016e02b"/>
    <ds:schemaRef ds:uri="3cf0f285-6c7d-4416-93bd-72b1c52a92b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0903-11 SMUD Brand brights.thmx</Template>
  <TotalTime>11</TotalTime>
  <Words>958</Words>
  <Application>Microsoft Office PowerPoint</Application>
  <PresentationFormat>On-screen Show (16:9)</PresentationFormat>
  <Paragraphs>247</Paragraphs>
  <Slides>20</Slides>
  <Notes>9</Notes>
  <HiddenSlides>1</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20</vt:i4>
      </vt:variant>
    </vt:vector>
  </HeadingPairs>
  <TitlesOfParts>
    <vt:vector size="23" baseType="lpstr">
      <vt:lpstr>Arial</vt:lpstr>
      <vt:lpstr>Calibri</vt:lpstr>
      <vt:lpstr>0903-11 SMUD Brand brights</vt:lpstr>
      <vt:lpstr>SMUD Commercial Multifamily New Construction and Retrofit Decarbonization Programs</vt:lpstr>
      <vt:lpstr>About SMUD</vt:lpstr>
      <vt:lpstr>Smart Homes New Residential Construction Incentive Program</vt:lpstr>
      <vt:lpstr>PowerPoint Presentation</vt:lpstr>
      <vt:lpstr>Why the Smart Home Program</vt:lpstr>
      <vt:lpstr>PowerPoint Presentation</vt:lpstr>
      <vt:lpstr>PowerPoint Presentation</vt:lpstr>
      <vt:lpstr>PowerPoint Presentation</vt:lpstr>
      <vt:lpstr>Multifamily Program  Beneficial Electrification Program</vt:lpstr>
      <vt:lpstr>Multifamily Program </vt:lpstr>
      <vt:lpstr>Multifamily Program </vt:lpstr>
      <vt:lpstr>Multifamily Program </vt:lpstr>
      <vt:lpstr>Multifamily Program </vt:lpstr>
      <vt:lpstr>Multifamily Program  </vt:lpstr>
      <vt:lpstr>Equipment Menu – Incentive Rates</vt:lpstr>
      <vt:lpstr>Electric Vehicle Programs</vt:lpstr>
      <vt:lpstr>Low Income Incentives</vt:lpstr>
      <vt:lpstr>SMUD’s Outreach Plan Smart Homes &amp; Multifamily Programs</vt:lpstr>
      <vt:lpstr>Questions</vt:lpstr>
      <vt:lpstr>Why the focus on Induction Cooking?</vt:lpstr>
    </vt:vector>
  </TitlesOfParts>
  <Company>SMUD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General presentation template</dc:title>
  <dc:creator>Graphics 5</dc:creator>
  <cp:lastModifiedBy>isaac rosales</cp:lastModifiedBy>
  <cp:revision>14</cp:revision>
  <cp:lastPrinted>2020-02-03T16:20:00Z</cp:lastPrinted>
  <dcterms:created xsi:type="dcterms:W3CDTF">2011-07-20T21:07:51Z</dcterms:created>
  <dcterms:modified xsi:type="dcterms:W3CDTF">2020-05-20T19:03:33Z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0x010100613B78B20D9E864BA63E71050228D31D</vt:lpwstr>
  </property>
  <property fmtid="{D5CDD505-2E9C-101B-9397-08002B2CF9AE}" pid="3" name="FileLeafRef">
    <vt:lpwstr>SMUD-Powerpoint-General-Option-1.pptx</vt:lpwstr>
  </property>
  <property fmtid="{D5CDD505-2E9C-101B-9397-08002B2CF9AE}" pid="4" name="source_item_id">
    <vt:lpwstr>316</vt:lpwstr>
  </property>
  <property fmtid="{D5CDD505-2E9C-101B-9397-08002B2CF9AE}" pid="5" name="Created By">
    <vt:lpwstr>CORPORATE\boneill</vt:lpwstr>
  </property>
  <property fmtid="{D5CDD505-2E9C-101B-9397-08002B2CF9AE}" pid="6" name="_dlc_DocIdItemGuid">
    <vt:lpwstr>0387bf6f-eee6-4960-bb18-b2f9b86c74b9</vt:lpwstr>
  </property>
  <property fmtid="{D5CDD505-2E9C-101B-9397-08002B2CF9AE}" pid="7" name="Modified By">
    <vt:lpwstr>CORPORATE\boneill</vt:lpwstr>
  </property>
  <property fmtid="{D5CDD505-2E9C-101B-9397-08002B2CF9AE}" pid="8" name="Order">
    <vt:r8>63500</vt:r8>
  </property>
  <property fmtid="{D5CDD505-2E9C-101B-9397-08002B2CF9AE}" pid="9" name="xd_ProgID">
    <vt:lpwstr/>
  </property>
  <property fmtid="{D5CDD505-2E9C-101B-9397-08002B2CF9AE}" pid="10" name="ComplianceAssetId">
    <vt:lpwstr/>
  </property>
  <property fmtid="{D5CDD505-2E9C-101B-9397-08002B2CF9AE}" pid="11" name="TemplateUrl">
    <vt:lpwstr/>
  </property>
  <property fmtid="{D5CDD505-2E9C-101B-9397-08002B2CF9AE}" pid="12" name="xd_Signature">
    <vt:bool>false</vt:bool>
  </property>
</Properties>
</file>