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8"/>
  </p:notesMasterIdLst>
  <p:sldIdLst>
    <p:sldId id="631" r:id="rId5"/>
    <p:sldId id="402" r:id="rId6"/>
    <p:sldId id="396" r:id="rId7"/>
  </p:sldIdLst>
  <p:sldSz cx="12192000" cy="6858000"/>
  <p:notesSz cx="6950075" cy="9236075"/>
  <p:custDataLst>
    <p:tags r:id="rId9"/>
  </p:custDataLst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9939" autoAdjust="0"/>
  </p:normalViewPr>
  <p:slideViewPr>
    <p:cSldViewPr>
      <p:cViewPr varScale="1">
        <p:scale>
          <a:sx n="77" d="100"/>
          <a:sy n="77" d="100"/>
        </p:scale>
        <p:origin x="1878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rgbClr val="F5C766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18</c:v>
                </c:pt>
              </c:numCache>
            </c:numRef>
          </c:val>
          <c:extLst xmlns:a14="http://schemas.microsoft.com/office/drawing/2010/main" xmlns:wp="http://schemas.openxmlformats.org/drawingml/2006/wordprocessingDrawing" xmlns:xml="http://www.w3.org/XML/1998/namespace" xmlns:w="http://schemas.openxmlformats.org/wordprocessingml/2006/main" xmlns:m="http://schemas.openxmlformats.org/officeDocument/2006/math">
            <c:ext xmlns:c16="http://schemas.microsoft.com/office/drawing/2014/chart" uri="{C3380CC4-5D6E-409C-BE32-E72D297353CC}">
              <c16:uniqueId val="{00000000-3A4F-354B-9A7A-49BDA547C3A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rgbClr val="EFA20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2B533"/>
              </a:solidFill>
              <a:ln>
                <a:noFill/>
              </a:ln>
              <a:effectLst/>
            </c:spPr>
            <c:extLst xmlns:a14="http://schemas.microsoft.com/office/drawing/2010/main" xmlns:wp="http://schemas.openxmlformats.org/drawingml/2006/wordprocessingDrawing" xmlns:xml="http://www.w3.org/XML/1998/namespace" xmlns:w="http://schemas.openxmlformats.org/wordprocessingml/2006/main" xmlns:m="http://schemas.openxmlformats.org/officeDocument/2006/math">
              <c:ext xmlns:c16="http://schemas.microsoft.com/office/drawing/2014/chart" uri="{C3380CC4-5D6E-409C-BE32-E72D297353CC}">
                <c16:uniqueId val="{00000002-3A4F-354B-9A7A-49BDA547C3A0}"/>
              </c:ext>
            </c:extLst>
          </c:dPt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32</c:v>
                </c:pt>
              </c:numCache>
            </c:numRef>
          </c:val>
          <c:extLst xmlns:a14="http://schemas.microsoft.com/office/drawing/2010/main" xmlns:wp="http://schemas.openxmlformats.org/drawingml/2006/wordprocessingDrawing" xmlns:xml="http://www.w3.org/XML/1998/namespace" xmlns:w="http://schemas.openxmlformats.org/wordprocessingml/2006/main" xmlns:m="http://schemas.openxmlformats.org/officeDocument/2006/math">
            <c:ext xmlns:c16="http://schemas.microsoft.com/office/drawing/2014/chart" uri="{C3380CC4-5D6E-409C-BE32-E72D297353CC}">
              <c16:uniqueId val="{00000003-3A4F-354B-9A7A-49BDA547C3A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Column3</c:v>
                </c:pt>
              </c:strCache>
            </c:strRef>
          </c:tx>
          <c:spPr>
            <a:solidFill>
              <a:srgbClr val="EFA200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54</c:v>
                </c:pt>
              </c:numCache>
            </c:numRef>
          </c:val>
          <c:extLst xmlns:a14="http://schemas.microsoft.com/office/drawing/2010/main" xmlns:wp="http://schemas.openxmlformats.org/drawingml/2006/wordprocessingDrawing" xmlns:xml="http://www.w3.org/XML/1998/namespace" xmlns:w="http://schemas.openxmlformats.org/wordprocessingml/2006/main" xmlns:m="http://schemas.openxmlformats.org/officeDocument/2006/math">
            <c:ext xmlns:c16="http://schemas.microsoft.com/office/drawing/2014/chart" uri="{C3380CC4-5D6E-409C-BE32-E72D297353CC}">
              <c16:uniqueId val="{00000004-3A4F-354B-9A7A-49BDA547C3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32391648"/>
        <c:axId val="686329680"/>
      </c:barChart>
      <c:catAx>
        <c:axId val="5323916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686329680"/>
        <c:crosses val="autoZero"/>
        <c:auto val="0"/>
        <c:lblAlgn val="ctr"/>
        <c:lblOffset val="100"/>
        <c:noMultiLvlLbl val="0"/>
      </c:catAx>
      <c:valAx>
        <c:axId val="6863296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3239164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extLst xmlns:a14="http://schemas.microsoft.com/office/drawing/2010/main" xmlns:wp="http://schemas.openxmlformats.org/drawingml/2006/wordprocessingDrawing" xmlns:xml="http://www.w3.org/XML/1998/namespace" xmlns:w="http://schemas.openxmlformats.org/wordprocessingml/2006/main" xmlns:m="http://schemas.openxmlformats.org/officeDocument/2006/math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rgbClr val="F5C766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379</c:v>
                </c:pt>
              </c:numCache>
            </c:numRef>
          </c:val>
          <c:extLst xmlns:a14="http://schemas.microsoft.com/office/drawing/2010/main" xmlns:wp="http://schemas.openxmlformats.org/drawingml/2006/wordprocessingDrawing" xmlns:xml="http://www.w3.org/XML/1998/namespace" xmlns:w="http://schemas.openxmlformats.org/wordprocessingml/2006/main" xmlns:m="http://schemas.openxmlformats.org/officeDocument/2006/math">
            <c:ext xmlns:c16="http://schemas.microsoft.com/office/drawing/2014/chart" uri="{C3380CC4-5D6E-409C-BE32-E72D297353CC}">
              <c16:uniqueId val="{00000000-1BF0-FE41-841C-355B977CDEB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rgbClr val="F2B533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418</c:v>
                </c:pt>
              </c:numCache>
            </c:numRef>
          </c:val>
          <c:extLst xmlns:a14="http://schemas.microsoft.com/office/drawing/2010/main" xmlns:wp="http://schemas.openxmlformats.org/drawingml/2006/wordprocessingDrawing" xmlns:xml="http://www.w3.org/XML/1998/namespace" xmlns:w="http://schemas.openxmlformats.org/wordprocessingml/2006/main" xmlns:m="http://schemas.openxmlformats.org/officeDocument/2006/math">
            <c:ext xmlns:c16="http://schemas.microsoft.com/office/drawing/2014/chart" uri="{C3380CC4-5D6E-409C-BE32-E72D297353CC}">
              <c16:uniqueId val="{00000001-1BF0-FE41-841C-355B977CDEB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Column3</c:v>
                </c:pt>
              </c:strCache>
            </c:strRef>
          </c:tx>
          <c:spPr>
            <a:solidFill>
              <a:srgbClr val="EFA200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1200</c:v>
                </c:pt>
              </c:numCache>
            </c:numRef>
          </c:val>
          <c:extLst xmlns:a14="http://schemas.microsoft.com/office/drawing/2010/main" xmlns:wp="http://schemas.openxmlformats.org/drawingml/2006/wordprocessingDrawing" xmlns:xml="http://www.w3.org/XML/1998/namespace" xmlns:w="http://schemas.openxmlformats.org/wordprocessingml/2006/main" xmlns:m="http://schemas.openxmlformats.org/officeDocument/2006/math">
            <c:ext xmlns:c16="http://schemas.microsoft.com/office/drawing/2014/chart" uri="{C3380CC4-5D6E-409C-BE32-E72D297353CC}">
              <c16:uniqueId val="{00000002-1BF0-FE41-841C-355B977CDE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32391648"/>
        <c:axId val="686329680"/>
      </c:barChart>
      <c:catAx>
        <c:axId val="5323916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686329680"/>
        <c:crosses val="autoZero"/>
        <c:auto val="0"/>
        <c:lblAlgn val="ctr"/>
        <c:lblOffset val="100"/>
        <c:noMultiLvlLbl val="0"/>
      </c:catAx>
      <c:valAx>
        <c:axId val="6863296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3239164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extLst xmlns:a14="http://schemas.microsoft.com/office/drawing/2010/main" xmlns:wp="http://schemas.openxmlformats.org/drawingml/2006/wordprocessingDrawing" xmlns:xml="http://www.w3.org/XML/1998/namespace" xmlns:w="http://schemas.openxmlformats.org/wordprocessingml/2006/main" xmlns:m="http://schemas.openxmlformats.org/officeDocument/2006/math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rgbClr val="F5C766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19</c:v>
                </c:pt>
              </c:numCache>
            </c:numRef>
          </c:val>
          <c:extLst xmlns:a14="http://schemas.microsoft.com/office/drawing/2010/main" xmlns:wp="http://schemas.openxmlformats.org/drawingml/2006/wordprocessingDrawing" xmlns:xml="http://www.w3.org/XML/1998/namespace" xmlns:w="http://schemas.openxmlformats.org/wordprocessingml/2006/main" xmlns:m="http://schemas.openxmlformats.org/officeDocument/2006/math">
            <c:ext xmlns:c16="http://schemas.microsoft.com/office/drawing/2014/chart" uri="{C3380CC4-5D6E-409C-BE32-E72D297353CC}">
              <c16:uniqueId val="{00000000-1BF0-FE41-841C-355B977CDEB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rgbClr val="F2B533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22</c:v>
                </c:pt>
              </c:numCache>
            </c:numRef>
          </c:val>
          <c:extLst xmlns:a14="http://schemas.microsoft.com/office/drawing/2010/main" xmlns:wp="http://schemas.openxmlformats.org/drawingml/2006/wordprocessingDrawing" xmlns:xml="http://www.w3.org/XML/1998/namespace" xmlns:w="http://schemas.openxmlformats.org/wordprocessingml/2006/main" xmlns:m="http://schemas.openxmlformats.org/officeDocument/2006/math">
            <c:ext xmlns:c16="http://schemas.microsoft.com/office/drawing/2014/chart" uri="{C3380CC4-5D6E-409C-BE32-E72D297353CC}">
              <c16:uniqueId val="{00000001-1BF0-FE41-841C-355B977CDEB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Column3</c:v>
                </c:pt>
              </c:strCache>
            </c:strRef>
          </c:tx>
          <c:spPr>
            <a:solidFill>
              <a:srgbClr val="EFA200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39</c:v>
                </c:pt>
              </c:numCache>
            </c:numRef>
          </c:val>
          <c:extLst xmlns:a14="http://schemas.microsoft.com/office/drawing/2010/main" xmlns:wp="http://schemas.openxmlformats.org/drawingml/2006/wordprocessingDrawing" xmlns:xml="http://www.w3.org/XML/1998/namespace" xmlns:w="http://schemas.openxmlformats.org/wordprocessingml/2006/main" xmlns:m="http://schemas.openxmlformats.org/officeDocument/2006/math">
            <c:ext xmlns:c16="http://schemas.microsoft.com/office/drawing/2014/chart" uri="{C3380CC4-5D6E-409C-BE32-E72D297353CC}">
              <c16:uniqueId val="{00000002-1BF0-FE41-841C-355B977CDE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32391648"/>
        <c:axId val="686329680"/>
      </c:barChart>
      <c:catAx>
        <c:axId val="5323916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686329680"/>
        <c:crosses val="autoZero"/>
        <c:auto val="0"/>
        <c:lblAlgn val="ctr"/>
        <c:lblOffset val="100"/>
        <c:noMultiLvlLbl val="0"/>
      </c:catAx>
      <c:valAx>
        <c:axId val="6863296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3239164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extLst xmlns:a14="http://schemas.microsoft.com/office/drawing/2010/main" xmlns:wp="http://schemas.openxmlformats.org/drawingml/2006/wordprocessingDrawing" xmlns:xml="http://www.w3.org/XML/1998/namespace" xmlns:w="http://schemas.openxmlformats.org/wordprocessingml/2006/main" xmlns:m="http://schemas.openxmlformats.org/officeDocument/2006/math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5729FC-F1C7-41AA-83FD-428A6E1924CC}" type="doc">
      <dgm:prSet loTypeId="urn:microsoft.com/office/officeart/2009/3/layout/HorizontalOrganizationChart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5C12CA01-EC46-44EC-8B79-F580598BDF0D}" type="parTrans" cxnId="{E1F50F0B-8126-407B-8059-D18045C80D02}">
      <dgm:prSet/>
      <dgm:spPr/>
      <dgm:t>
        <a:bodyPr/>
        <a:lstStyle/>
        <a:p>
          <a:endParaRPr lang="en-US"/>
        </a:p>
      </dgm:t>
    </dgm:pt>
    <dgm:pt modelId="{140B9420-9A4A-4C07-8F11-CC8E8A8C366E}">
      <dgm:prSet phldrT="[Text]" custT="1"/>
      <dgm:spPr>
        <a:ln>
          <a:noFill/>
        </a:ln>
      </dgm:spPr>
      <dgm:t>
        <a:bodyPr>
          <a:noAutofit/>
        </a:bodyPr>
        <a:lstStyle/>
        <a:p>
          <a:pPr rtl="0"/>
          <a:r>
            <a:rPr lang="es" sz="2000" b="0" i="0" u="none" strike="noStrike">
              <a:solidFill>
                <a:srgbClr val="00793F"/>
              </a:solidFill>
              <a:highlight>
                <a:srgbClr val="000000">
                  <a:alpha val="0"/>
                </a:srgbClr>
              </a:highlight>
              <a:latin typeface="Arial Black"/>
            </a:rPr>
            <a:t>División de sostenibilidad</a:t>
          </a:r>
        </a:p>
      </dgm:t>
    </dgm:pt>
    <dgm:pt modelId="{A6F4A664-6214-49C9-B8FB-01EFC513D3A6}" type="parTrans" cxnId="{CEB9E5C9-A27F-4829-A9EA-56ABF35F5450}">
      <dgm:prSet/>
      <dgm:spPr/>
      <dgm:t>
        <a:bodyPr/>
        <a:lstStyle/>
        <a:p>
          <a:endParaRPr lang="en-US"/>
        </a:p>
      </dgm:t>
    </dgm:pt>
    <dgm:pt modelId="{567C9B8E-143C-4683-A0D0-25B1AF8C6A14}">
      <dgm:prSet phldrT="[Text]" custT="1"/>
      <dgm:spPr>
        <a:ln>
          <a:noFill/>
        </a:ln>
      </dgm:spPr>
      <dgm:t>
        <a:bodyPr>
          <a:noAutofit/>
        </a:bodyPr>
        <a:lstStyle/>
        <a:p>
          <a:pPr algn="r" rtl="0">
            <a:spcAft>
              <a:spcPct val="0"/>
            </a:spcAft>
          </a:pPr>
          <a:r>
            <a:rPr lang="es" sz="2800" b="0" i="0" u="none" strike="noStrike">
              <a:solidFill>
                <a:srgbClr val="984807"/>
              </a:solidFill>
              <a:highlight>
                <a:srgbClr val="000000">
                  <a:alpha val="0"/>
                </a:srgbClr>
              </a:highlight>
              <a:latin typeface="Calibri"/>
            </a:rPr>
            <a:t>VC sostenible</a:t>
          </a:r>
        </a:p>
      </dgm:t>
    </dgm:pt>
    <dgm:pt modelId="{B5D46DE8-F15D-4745-8542-7E31C7D6BB47}" type="sibTrans" cxnId="{CEB9E5C9-A27F-4829-A9EA-56ABF35F5450}">
      <dgm:prSet/>
      <dgm:spPr/>
      <dgm:t>
        <a:bodyPr/>
        <a:lstStyle/>
        <a:p>
          <a:endParaRPr lang="en-US"/>
        </a:p>
      </dgm:t>
    </dgm:pt>
    <dgm:pt modelId="{4A619C1F-C5B6-40CC-86C4-4BF4556AEED5}" type="parTrans" cxnId="{89D21068-6840-48A3-A583-B151DB273D33}">
      <dgm:prSet/>
      <dgm:spPr/>
      <dgm:t>
        <a:bodyPr/>
        <a:lstStyle/>
        <a:p>
          <a:endParaRPr lang="en-US"/>
        </a:p>
      </dgm:t>
    </dgm:pt>
    <dgm:pt modelId="{4EA274F1-6BAD-4B86-808F-A151FCC40376}">
      <dgm:prSet phldrT="[Text]" custT="1"/>
      <dgm:spPr>
        <a:ln>
          <a:noFill/>
        </a:ln>
      </dgm:spPr>
      <dgm:t>
        <a:bodyPr>
          <a:noAutofit/>
        </a:bodyPr>
        <a:lstStyle/>
        <a:p>
          <a:pPr rtl="0"/>
          <a:r>
            <a:rPr lang="es" sz="6500" b="0" i="0" u="none" strike="noStrike">
              <a:solidFill>
                <a:srgbClr val="FFFFFF"/>
              </a:solidFill>
              <a:highlight>
                <a:srgbClr val="000000">
                  <a:alpha val="0"/>
                </a:srgbClr>
              </a:highlight>
              <a:latin typeface="Calibri"/>
            </a:rPr>
            <a:t>VCREA</a:t>
          </a:r>
        </a:p>
      </dgm:t>
    </dgm:pt>
    <dgm:pt modelId="{FCF387E3-FD58-4B3F-9ABE-195255DC5F17}" type="sibTrans" cxnId="{89D21068-6840-48A3-A583-B151DB273D33}">
      <dgm:prSet/>
      <dgm:spPr/>
      <dgm:t>
        <a:bodyPr/>
        <a:lstStyle/>
        <a:p>
          <a:endParaRPr lang="en-US"/>
        </a:p>
      </dgm:t>
    </dgm:pt>
    <dgm:pt modelId="{D00676BC-01E6-4DC2-9B53-63564BB90311}" type="parTrans" cxnId="{1C2AA889-6650-4045-AA3C-44685B3481E2}">
      <dgm:prSet/>
      <dgm:spPr/>
      <dgm:t>
        <a:bodyPr/>
        <a:lstStyle/>
        <a:p>
          <a:endParaRPr lang="en-US"/>
        </a:p>
      </dgm:t>
    </dgm:pt>
    <dgm:pt modelId="{636515F6-BEF6-45AB-B7E3-0BC7558A245E}">
      <dgm:prSet phldrT="[Text]" custT="1"/>
      <dgm:spPr>
        <a:ln>
          <a:noFill/>
        </a:ln>
      </dgm:spPr>
      <dgm:t>
        <a:bodyPr>
          <a:noAutofit/>
        </a:bodyPr>
        <a:lstStyle/>
        <a:p>
          <a:pPr algn="r" rtl="0">
            <a:spcAft>
              <a:spcPct val="0"/>
            </a:spcAft>
          </a:pPr>
          <a:r>
            <a:rPr lang="es" sz="2800" b="0" i="0" u="none" strike="noStrike">
              <a:solidFill>
                <a:srgbClr val="000000"/>
              </a:solidFill>
              <a:highlight>
                <a:srgbClr val="000000">
                  <a:alpha val="0"/>
                </a:srgbClr>
              </a:highlight>
              <a:latin typeface="Calibri"/>
            </a:rPr>
            <a:t>Red regional </a:t>
          </a:r>
        </a:p>
        <a:p>
          <a:pPr algn="r" rtl="0">
            <a:spcAft>
              <a:spcPct val="0"/>
            </a:spcAft>
          </a:pPr>
          <a:r>
            <a:rPr lang="es" sz="2800" b="0" i="0" u="none" strike="noStrike">
              <a:solidFill>
                <a:srgbClr val="000000"/>
              </a:solidFill>
              <a:highlight>
                <a:srgbClr val="000000">
                  <a:alpha val="0"/>
                </a:srgbClr>
              </a:highlight>
              <a:latin typeface="Calibri"/>
            </a:rPr>
            <a:t>de energía </a:t>
          </a:r>
        </a:p>
        <a:p>
          <a:pPr algn="r" rtl="0">
            <a:spcAft>
              <a:spcPct val="0"/>
            </a:spcAft>
          </a:pPr>
          <a:r>
            <a:rPr lang="es" sz="2800" b="0" i="0" u="none" strike="noStrike">
              <a:solidFill>
                <a:srgbClr val="000000"/>
              </a:solidFill>
              <a:highlight>
                <a:srgbClr val="000000">
                  <a:alpha val="0"/>
                </a:srgbClr>
              </a:highlight>
              <a:latin typeface="Calibri"/>
            </a:rPr>
            <a:t>de los tres condados</a:t>
          </a:r>
        </a:p>
      </dgm:t>
    </dgm:pt>
    <dgm:pt modelId="{06C4641F-9E12-476E-8610-E308109B2540}" type="sibTrans" cxnId="{1C2AA889-6650-4045-AA3C-44685B3481E2}">
      <dgm:prSet/>
      <dgm:spPr/>
      <dgm:t>
        <a:bodyPr/>
        <a:lstStyle/>
        <a:p>
          <a:endParaRPr lang="en-US"/>
        </a:p>
      </dgm:t>
    </dgm:pt>
    <dgm:pt modelId="{D92FB21B-3C23-48C2-8310-7F3992F275FE}" type="sibTrans" cxnId="{E1F50F0B-8126-407B-8059-D18045C80D02}">
      <dgm:prSet/>
      <dgm:spPr/>
      <dgm:t>
        <a:bodyPr/>
        <a:lstStyle/>
        <a:p>
          <a:endParaRPr lang="en-US"/>
        </a:p>
      </dgm:t>
    </dgm:pt>
    <dgm:pt modelId="{1E44E39C-A69E-468F-84B6-5F9175637CE5}" type="pres">
      <dgm:prSet presAssocID="{BB5729FC-F1C7-41AA-83FD-428A6E1924C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D3D1B04-9695-453B-BBD8-DF016FE6B8FD}" type="pres">
      <dgm:prSet presAssocID="{140B9420-9A4A-4C07-8F11-CC8E8A8C366E}" presName="hierRoot1" presStyleCnt="0">
        <dgm:presLayoutVars>
          <dgm:hierBranch val="init"/>
        </dgm:presLayoutVars>
      </dgm:prSet>
      <dgm:spPr/>
    </dgm:pt>
    <dgm:pt modelId="{6C6FECF3-7E21-4885-926B-A04C4CC9DE94}" type="pres">
      <dgm:prSet presAssocID="{140B9420-9A4A-4C07-8F11-CC8E8A8C366E}" presName="rootComposite1" presStyleCnt="0"/>
      <dgm:spPr/>
    </dgm:pt>
    <dgm:pt modelId="{9202D736-67F5-426A-B4B6-16FC656381CD}" type="pres">
      <dgm:prSet presAssocID="{140B9420-9A4A-4C07-8F11-CC8E8A8C366E}" presName="rootText1" presStyleLbl="node0" presStyleIdx="0" presStyleCnt="1" custScaleX="79822" custScaleY="58980">
        <dgm:presLayoutVars>
          <dgm:chPref val="3"/>
        </dgm:presLayoutVars>
      </dgm:prSet>
      <dgm:spPr/>
    </dgm:pt>
    <dgm:pt modelId="{53F1C419-4F53-4CF8-9ADC-5A5B45DC9DD5}" type="pres">
      <dgm:prSet presAssocID="{140B9420-9A4A-4C07-8F11-CC8E8A8C366E}" presName="rootConnector1" presStyleLbl="node1" presStyleIdx="0" presStyleCnt="0"/>
      <dgm:spPr/>
    </dgm:pt>
    <dgm:pt modelId="{41892922-D37F-45E7-AF7E-547B74653160}" type="pres">
      <dgm:prSet presAssocID="{140B9420-9A4A-4C07-8F11-CC8E8A8C366E}" presName="hierChild2" presStyleCnt="0"/>
      <dgm:spPr/>
    </dgm:pt>
    <dgm:pt modelId="{0CD652F7-C3F6-41C0-B4B4-C8CA537C9630}" type="pres">
      <dgm:prSet presAssocID="{A6F4A664-6214-49C9-B8FB-01EFC513D3A6}" presName="Name64" presStyleLbl="parChTrans1D2" presStyleIdx="0" presStyleCnt="3"/>
      <dgm:spPr/>
    </dgm:pt>
    <dgm:pt modelId="{41FB3FB1-2F55-42AF-9E52-260C824987BA}" type="pres">
      <dgm:prSet presAssocID="{567C9B8E-143C-4683-A0D0-25B1AF8C6A14}" presName="hierRoot2" presStyleCnt="0">
        <dgm:presLayoutVars>
          <dgm:hierBranch val="init"/>
        </dgm:presLayoutVars>
      </dgm:prSet>
      <dgm:spPr/>
    </dgm:pt>
    <dgm:pt modelId="{8B062E84-5AEE-4679-A0DA-9E244191B607}" type="pres">
      <dgm:prSet presAssocID="{567C9B8E-143C-4683-A0D0-25B1AF8C6A14}" presName="rootComposite" presStyleCnt="0"/>
      <dgm:spPr/>
    </dgm:pt>
    <dgm:pt modelId="{E690F4E1-3CE4-476E-BE40-0E98EA886803}" type="pres">
      <dgm:prSet presAssocID="{567C9B8E-143C-4683-A0D0-25B1AF8C6A14}" presName="rootText" presStyleLbl="node2" presStyleIdx="0" presStyleCnt="3" custScaleX="80769">
        <dgm:presLayoutVars>
          <dgm:chPref val="3"/>
        </dgm:presLayoutVars>
      </dgm:prSet>
      <dgm:spPr/>
    </dgm:pt>
    <dgm:pt modelId="{A5AB6597-F9C1-44E2-94B2-D72A990BB2B3}" type="pres">
      <dgm:prSet presAssocID="{567C9B8E-143C-4683-A0D0-25B1AF8C6A14}" presName="rootConnector" presStyleLbl="node2" presStyleIdx="0" presStyleCnt="3"/>
      <dgm:spPr/>
    </dgm:pt>
    <dgm:pt modelId="{8BE1E460-6ED0-47F7-BEF4-FC82234CEA43}" type="pres">
      <dgm:prSet presAssocID="{567C9B8E-143C-4683-A0D0-25B1AF8C6A14}" presName="hierChild4" presStyleCnt="0"/>
      <dgm:spPr/>
    </dgm:pt>
    <dgm:pt modelId="{1F1E1197-ABE6-4151-82D1-3C8237057C24}" type="pres">
      <dgm:prSet presAssocID="{567C9B8E-143C-4683-A0D0-25B1AF8C6A14}" presName="hierChild5" presStyleCnt="0"/>
      <dgm:spPr/>
    </dgm:pt>
    <dgm:pt modelId="{1364747E-C92D-4CEA-9663-6314A38FE49B}" type="pres">
      <dgm:prSet presAssocID="{4A619C1F-C5B6-40CC-86C4-4BF4556AEED5}" presName="Name64" presStyleLbl="parChTrans1D2" presStyleIdx="1" presStyleCnt="3"/>
      <dgm:spPr/>
    </dgm:pt>
    <dgm:pt modelId="{28F078F2-401E-484C-B5B5-90712AA83F18}" type="pres">
      <dgm:prSet presAssocID="{4EA274F1-6BAD-4B86-808F-A151FCC40376}" presName="hierRoot2" presStyleCnt="0">
        <dgm:presLayoutVars>
          <dgm:hierBranch val="init"/>
        </dgm:presLayoutVars>
      </dgm:prSet>
      <dgm:spPr/>
    </dgm:pt>
    <dgm:pt modelId="{474572E0-D255-486F-95F2-B28A6346E30A}" type="pres">
      <dgm:prSet presAssocID="{4EA274F1-6BAD-4B86-808F-A151FCC40376}" presName="rootComposite" presStyleCnt="0"/>
      <dgm:spPr/>
    </dgm:pt>
    <dgm:pt modelId="{A2E4F813-26AF-4187-8CC1-567ED7A0C368}" type="pres">
      <dgm:prSet presAssocID="{4EA274F1-6BAD-4B86-808F-A151FCC40376}" presName="rootText" presStyleLbl="node2" presStyleIdx="1" presStyleCnt="3">
        <dgm:presLayoutVars>
          <dgm:chPref val="3"/>
        </dgm:presLayoutVars>
      </dgm:prSet>
      <dgm:spPr/>
    </dgm:pt>
    <dgm:pt modelId="{FCD40C4E-C9D5-4C78-B0F0-6555837B9B36}" type="pres">
      <dgm:prSet presAssocID="{4EA274F1-6BAD-4B86-808F-A151FCC40376}" presName="rootConnector" presStyleLbl="node2" presStyleIdx="1" presStyleCnt="3"/>
      <dgm:spPr/>
    </dgm:pt>
    <dgm:pt modelId="{DB22AF2C-1DAB-46A5-B7CB-3013A0EB976E}" type="pres">
      <dgm:prSet presAssocID="{4EA274F1-6BAD-4B86-808F-A151FCC40376}" presName="hierChild4" presStyleCnt="0"/>
      <dgm:spPr/>
    </dgm:pt>
    <dgm:pt modelId="{BAD25C60-4338-40A0-910E-3C37F0FD24E5}" type="pres">
      <dgm:prSet presAssocID="{4EA274F1-6BAD-4B86-808F-A151FCC40376}" presName="hierChild5" presStyleCnt="0"/>
      <dgm:spPr/>
    </dgm:pt>
    <dgm:pt modelId="{BC7ACBA2-8D6F-41F9-B976-5F9AB26EEFCF}" type="pres">
      <dgm:prSet presAssocID="{D00676BC-01E6-4DC2-9B53-63564BB90311}" presName="Name64" presStyleLbl="parChTrans1D2" presStyleIdx="2" presStyleCnt="3"/>
      <dgm:spPr/>
    </dgm:pt>
    <dgm:pt modelId="{C1A2FFD0-154D-4186-B99B-62B3C6F56FBF}" type="pres">
      <dgm:prSet presAssocID="{636515F6-BEF6-45AB-B7E3-0BC7558A245E}" presName="hierRoot2" presStyleCnt="0">
        <dgm:presLayoutVars>
          <dgm:hierBranch val="init"/>
        </dgm:presLayoutVars>
      </dgm:prSet>
      <dgm:spPr/>
    </dgm:pt>
    <dgm:pt modelId="{DBAD82E9-B540-45A6-B117-24466FB29166}" type="pres">
      <dgm:prSet presAssocID="{636515F6-BEF6-45AB-B7E3-0BC7558A245E}" presName="rootComposite" presStyleCnt="0"/>
      <dgm:spPr/>
    </dgm:pt>
    <dgm:pt modelId="{3B829CC7-62ED-430F-9BB0-8E4BBD3DDD35}" type="pres">
      <dgm:prSet presAssocID="{636515F6-BEF6-45AB-B7E3-0BC7558A245E}" presName="rootText" presStyleLbl="node2" presStyleIdx="2" presStyleCnt="3" custScaleX="95003">
        <dgm:presLayoutVars>
          <dgm:chPref val="3"/>
        </dgm:presLayoutVars>
      </dgm:prSet>
      <dgm:spPr/>
    </dgm:pt>
    <dgm:pt modelId="{42C680DD-F287-4DE8-8134-1D956A4642BF}" type="pres">
      <dgm:prSet presAssocID="{636515F6-BEF6-45AB-B7E3-0BC7558A245E}" presName="rootConnector" presStyleLbl="node2" presStyleIdx="2" presStyleCnt="3"/>
      <dgm:spPr/>
    </dgm:pt>
    <dgm:pt modelId="{825DE837-6B7A-4622-BAB0-81ADA00717A4}" type="pres">
      <dgm:prSet presAssocID="{636515F6-BEF6-45AB-B7E3-0BC7558A245E}" presName="hierChild4" presStyleCnt="0"/>
      <dgm:spPr/>
    </dgm:pt>
    <dgm:pt modelId="{01F58CDE-2DB8-4002-9F99-DA409AA65F50}" type="pres">
      <dgm:prSet presAssocID="{636515F6-BEF6-45AB-B7E3-0BC7558A245E}" presName="hierChild5" presStyleCnt="0"/>
      <dgm:spPr/>
    </dgm:pt>
    <dgm:pt modelId="{0BF28EEF-F958-4072-9626-0CB4266E63F2}" type="pres">
      <dgm:prSet presAssocID="{140B9420-9A4A-4C07-8F11-CC8E8A8C366E}" presName="hierChild3" presStyleCnt="0"/>
      <dgm:spPr/>
    </dgm:pt>
  </dgm:ptLst>
  <dgm:cxnLst>
    <dgm:cxn modelId="{565B6206-629E-478A-89C2-3C2D85B67D8B}" type="presOf" srcId="{636515F6-BEF6-45AB-B7E3-0BC7558A245E}" destId="{3B829CC7-62ED-430F-9BB0-8E4BBD3DDD35}" srcOrd="0" destOrd="0" presId="urn:microsoft.com/office/officeart/2009/3/layout/HorizontalOrganizationChart"/>
    <dgm:cxn modelId="{E1F50F0B-8126-407B-8059-D18045C80D02}" srcId="{BB5729FC-F1C7-41AA-83FD-428A6E1924CC}" destId="{140B9420-9A4A-4C07-8F11-CC8E8A8C366E}" srcOrd="0" destOrd="0" parTransId="{5C12CA01-EC46-44EC-8B79-F580598BDF0D}" sibTransId="{D92FB21B-3C23-48C2-8310-7F3992F275FE}"/>
    <dgm:cxn modelId="{E875FA16-45B6-457F-8475-D4932A790803}" type="presOf" srcId="{140B9420-9A4A-4C07-8F11-CC8E8A8C366E}" destId="{9202D736-67F5-426A-B4B6-16FC656381CD}" srcOrd="0" destOrd="0" presId="urn:microsoft.com/office/officeart/2009/3/layout/HorizontalOrganizationChart"/>
    <dgm:cxn modelId="{1C67E733-5DAD-45CF-B893-FA9503FB506D}" type="presOf" srcId="{567C9B8E-143C-4683-A0D0-25B1AF8C6A14}" destId="{A5AB6597-F9C1-44E2-94B2-D72A990BB2B3}" srcOrd="1" destOrd="0" presId="urn:microsoft.com/office/officeart/2009/3/layout/HorizontalOrganizationChart"/>
    <dgm:cxn modelId="{89D21068-6840-48A3-A583-B151DB273D33}" srcId="{140B9420-9A4A-4C07-8F11-CC8E8A8C366E}" destId="{4EA274F1-6BAD-4B86-808F-A151FCC40376}" srcOrd="1" destOrd="0" parTransId="{4A619C1F-C5B6-40CC-86C4-4BF4556AEED5}" sibTransId="{FCF387E3-FD58-4B3F-9ABE-195255DC5F17}"/>
    <dgm:cxn modelId="{863FEB6B-4646-4D8D-A13D-99FD2F75A75D}" type="presOf" srcId="{BB5729FC-F1C7-41AA-83FD-428A6E1924CC}" destId="{1E44E39C-A69E-468F-84B6-5F9175637CE5}" srcOrd="0" destOrd="0" presId="urn:microsoft.com/office/officeart/2009/3/layout/HorizontalOrganizationChart"/>
    <dgm:cxn modelId="{6D069D6C-8479-4C50-B61B-44BA499C47BF}" type="presOf" srcId="{A6F4A664-6214-49C9-B8FB-01EFC513D3A6}" destId="{0CD652F7-C3F6-41C0-B4B4-C8CA537C9630}" srcOrd="0" destOrd="0" presId="urn:microsoft.com/office/officeart/2009/3/layout/HorizontalOrganizationChart"/>
    <dgm:cxn modelId="{45815E7A-C160-4540-BB18-A850E7DB86DD}" type="presOf" srcId="{4A619C1F-C5B6-40CC-86C4-4BF4556AEED5}" destId="{1364747E-C92D-4CEA-9663-6314A38FE49B}" srcOrd="0" destOrd="0" presId="urn:microsoft.com/office/officeart/2009/3/layout/HorizontalOrganizationChart"/>
    <dgm:cxn modelId="{1C2AA889-6650-4045-AA3C-44685B3481E2}" srcId="{140B9420-9A4A-4C07-8F11-CC8E8A8C366E}" destId="{636515F6-BEF6-45AB-B7E3-0BC7558A245E}" srcOrd="2" destOrd="0" parTransId="{D00676BC-01E6-4DC2-9B53-63564BB90311}" sibTransId="{06C4641F-9E12-476E-8610-E308109B2540}"/>
    <dgm:cxn modelId="{8DEB88A1-3656-4729-93FE-5ED346C4894E}" type="presOf" srcId="{4EA274F1-6BAD-4B86-808F-A151FCC40376}" destId="{FCD40C4E-C9D5-4C78-B0F0-6555837B9B36}" srcOrd="1" destOrd="0" presId="urn:microsoft.com/office/officeart/2009/3/layout/HorizontalOrganizationChart"/>
    <dgm:cxn modelId="{CEB9E5C9-A27F-4829-A9EA-56ABF35F5450}" srcId="{140B9420-9A4A-4C07-8F11-CC8E8A8C366E}" destId="{567C9B8E-143C-4683-A0D0-25B1AF8C6A14}" srcOrd="0" destOrd="0" parTransId="{A6F4A664-6214-49C9-B8FB-01EFC513D3A6}" sibTransId="{B5D46DE8-F15D-4745-8542-7E31C7D6BB47}"/>
    <dgm:cxn modelId="{25CDB3D1-68CE-4C47-AA52-0F6ED70B9C21}" type="presOf" srcId="{140B9420-9A4A-4C07-8F11-CC8E8A8C366E}" destId="{53F1C419-4F53-4CF8-9ADC-5A5B45DC9DD5}" srcOrd="1" destOrd="0" presId="urn:microsoft.com/office/officeart/2009/3/layout/HorizontalOrganizationChart"/>
    <dgm:cxn modelId="{02FADFD9-ABB1-480A-A0D3-832D12E67FEE}" type="presOf" srcId="{4EA274F1-6BAD-4B86-808F-A151FCC40376}" destId="{A2E4F813-26AF-4187-8CC1-567ED7A0C368}" srcOrd="0" destOrd="0" presId="urn:microsoft.com/office/officeart/2009/3/layout/HorizontalOrganizationChart"/>
    <dgm:cxn modelId="{AB4B15DA-8B62-4284-87B7-27CB93AF5CE4}" type="presOf" srcId="{D00676BC-01E6-4DC2-9B53-63564BB90311}" destId="{BC7ACBA2-8D6F-41F9-B976-5F9AB26EEFCF}" srcOrd="0" destOrd="0" presId="urn:microsoft.com/office/officeart/2009/3/layout/HorizontalOrganizationChart"/>
    <dgm:cxn modelId="{27817DE6-1710-4FED-8EE5-F97757AE2FF0}" type="presOf" srcId="{636515F6-BEF6-45AB-B7E3-0BC7558A245E}" destId="{42C680DD-F287-4DE8-8134-1D956A4642BF}" srcOrd="1" destOrd="0" presId="urn:microsoft.com/office/officeart/2009/3/layout/HorizontalOrganizationChart"/>
    <dgm:cxn modelId="{5BC7EAFB-BD15-40A0-9009-1DF85CE580F3}" type="presOf" srcId="{567C9B8E-143C-4683-A0D0-25B1AF8C6A14}" destId="{E690F4E1-3CE4-476E-BE40-0E98EA886803}" srcOrd="0" destOrd="0" presId="urn:microsoft.com/office/officeart/2009/3/layout/HorizontalOrganizationChart"/>
    <dgm:cxn modelId="{C7A1ED84-FDE5-47A1-B816-2241C9E1AB60}" type="presParOf" srcId="{1E44E39C-A69E-468F-84B6-5F9175637CE5}" destId="{8D3D1B04-9695-453B-BBD8-DF016FE6B8FD}" srcOrd="0" destOrd="0" presId="urn:microsoft.com/office/officeart/2009/3/layout/HorizontalOrganizationChart"/>
    <dgm:cxn modelId="{2C5A54A0-280B-4DA3-8334-B649D3E3B45B}" type="presParOf" srcId="{8D3D1B04-9695-453B-BBD8-DF016FE6B8FD}" destId="{6C6FECF3-7E21-4885-926B-A04C4CC9DE94}" srcOrd="0" destOrd="0" presId="urn:microsoft.com/office/officeart/2009/3/layout/HorizontalOrganizationChart"/>
    <dgm:cxn modelId="{E6A2576B-A821-4637-AF0E-5B655BED31CD}" type="presParOf" srcId="{6C6FECF3-7E21-4885-926B-A04C4CC9DE94}" destId="{9202D736-67F5-426A-B4B6-16FC656381CD}" srcOrd="0" destOrd="0" presId="urn:microsoft.com/office/officeart/2009/3/layout/HorizontalOrganizationChart"/>
    <dgm:cxn modelId="{EF760E60-F580-4C63-94C5-666F9BFE5E5B}" type="presParOf" srcId="{6C6FECF3-7E21-4885-926B-A04C4CC9DE94}" destId="{53F1C419-4F53-4CF8-9ADC-5A5B45DC9DD5}" srcOrd="1" destOrd="0" presId="urn:microsoft.com/office/officeart/2009/3/layout/HorizontalOrganizationChart"/>
    <dgm:cxn modelId="{99C24BEF-B0DA-4EE1-A223-8DEEF74DB59E}" type="presParOf" srcId="{8D3D1B04-9695-453B-BBD8-DF016FE6B8FD}" destId="{41892922-D37F-45E7-AF7E-547B74653160}" srcOrd="1" destOrd="0" presId="urn:microsoft.com/office/officeart/2009/3/layout/HorizontalOrganizationChart"/>
    <dgm:cxn modelId="{A012A262-A20F-44E2-B8EB-EADCA432AA65}" type="presParOf" srcId="{41892922-D37F-45E7-AF7E-547B74653160}" destId="{0CD652F7-C3F6-41C0-B4B4-C8CA537C9630}" srcOrd="0" destOrd="0" presId="urn:microsoft.com/office/officeart/2009/3/layout/HorizontalOrganizationChart"/>
    <dgm:cxn modelId="{D53BC291-15DC-4222-8E3E-ABF58D15B2D6}" type="presParOf" srcId="{41892922-D37F-45E7-AF7E-547B74653160}" destId="{41FB3FB1-2F55-42AF-9E52-260C824987BA}" srcOrd="1" destOrd="0" presId="urn:microsoft.com/office/officeart/2009/3/layout/HorizontalOrganizationChart"/>
    <dgm:cxn modelId="{F5148121-8FDA-4C38-85F6-1E1360E3531F}" type="presParOf" srcId="{41FB3FB1-2F55-42AF-9E52-260C824987BA}" destId="{8B062E84-5AEE-4679-A0DA-9E244191B607}" srcOrd="0" destOrd="0" presId="urn:microsoft.com/office/officeart/2009/3/layout/HorizontalOrganizationChart"/>
    <dgm:cxn modelId="{69F7AB8F-34EB-4608-B531-E3A63040D894}" type="presParOf" srcId="{8B062E84-5AEE-4679-A0DA-9E244191B607}" destId="{E690F4E1-3CE4-476E-BE40-0E98EA886803}" srcOrd="0" destOrd="0" presId="urn:microsoft.com/office/officeart/2009/3/layout/HorizontalOrganizationChart"/>
    <dgm:cxn modelId="{15A11EB4-B7F8-4564-9008-6391E608EB89}" type="presParOf" srcId="{8B062E84-5AEE-4679-A0DA-9E244191B607}" destId="{A5AB6597-F9C1-44E2-94B2-D72A990BB2B3}" srcOrd="1" destOrd="0" presId="urn:microsoft.com/office/officeart/2009/3/layout/HorizontalOrganizationChart"/>
    <dgm:cxn modelId="{2D10460E-7B0E-4861-9132-48B372585947}" type="presParOf" srcId="{41FB3FB1-2F55-42AF-9E52-260C824987BA}" destId="{8BE1E460-6ED0-47F7-BEF4-FC82234CEA43}" srcOrd="1" destOrd="0" presId="urn:microsoft.com/office/officeart/2009/3/layout/HorizontalOrganizationChart"/>
    <dgm:cxn modelId="{53574A9A-1467-4F90-A1A7-A112BB8A9682}" type="presParOf" srcId="{41FB3FB1-2F55-42AF-9E52-260C824987BA}" destId="{1F1E1197-ABE6-4151-82D1-3C8237057C24}" srcOrd="2" destOrd="0" presId="urn:microsoft.com/office/officeart/2009/3/layout/HorizontalOrganizationChart"/>
    <dgm:cxn modelId="{DD97402C-9DD0-41F4-9D81-125C8D390ABB}" type="presParOf" srcId="{41892922-D37F-45E7-AF7E-547B74653160}" destId="{1364747E-C92D-4CEA-9663-6314A38FE49B}" srcOrd="2" destOrd="0" presId="urn:microsoft.com/office/officeart/2009/3/layout/HorizontalOrganizationChart"/>
    <dgm:cxn modelId="{380DFC38-A17D-4D31-B7AC-C38FF8DA722C}" type="presParOf" srcId="{41892922-D37F-45E7-AF7E-547B74653160}" destId="{28F078F2-401E-484C-B5B5-90712AA83F18}" srcOrd="3" destOrd="0" presId="urn:microsoft.com/office/officeart/2009/3/layout/HorizontalOrganizationChart"/>
    <dgm:cxn modelId="{840A4AC1-36D7-44F8-8D96-27DDC1AB9B3E}" type="presParOf" srcId="{28F078F2-401E-484C-B5B5-90712AA83F18}" destId="{474572E0-D255-486F-95F2-B28A6346E30A}" srcOrd="0" destOrd="0" presId="urn:microsoft.com/office/officeart/2009/3/layout/HorizontalOrganizationChart"/>
    <dgm:cxn modelId="{BE3BC021-C70C-4906-BB23-996F3A9E2133}" type="presParOf" srcId="{474572E0-D255-486F-95F2-B28A6346E30A}" destId="{A2E4F813-26AF-4187-8CC1-567ED7A0C368}" srcOrd="0" destOrd="0" presId="urn:microsoft.com/office/officeart/2009/3/layout/HorizontalOrganizationChart"/>
    <dgm:cxn modelId="{9BC85CED-0CF7-4882-A241-A1F9CC55D1F1}" type="presParOf" srcId="{474572E0-D255-486F-95F2-B28A6346E30A}" destId="{FCD40C4E-C9D5-4C78-B0F0-6555837B9B36}" srcOrd="1" destOrd="0" presId="urn:microsoft.com/office/officeart/2009/3/layout/HorizontalOrganizationChart"/>
    <dgm:cxn modelId="{A80ECDBC-AA3E-44CB-8C3D-035C136FA7DA}" type="presParOf" srcId="{28F078F2-401E-484C-B5B5-90712AA83F18}" destId="{DB22AF2C-1DAB-46A5-B7CB-3013A0EB976E}" srcOrd="1" destOrd="0" presId="urn:microsoft.com/office/officeart/2009/3/layout/HorizontalOrganizationChart"/>
    <dgm:cxn modelId="{560146FD-8DD9-421F-A417-46A10E64A2F4}" type="presParOf" srcId="{28F078F2-401E-484C-B5B5-90712AA83F18}" destId="{BAD25C60-4338-40A0-910E-3C37F0FD24E5}" srcOrd="2" destOrd="0" presId="urn:microsoft.com/office/officeart/2009/3/layout/HorizontalOrganizationChart"/>
    <dgm:cxn modelId="{5C3F5880-4488-49C8-B3B5-FEF314E1ACEE}" type="presParOf" srcId="{41892922-D37F-45E7-AF7E-547B74653160}" destId="{BC7ACBA2-8D6F-41F9-B976-5F9AB26EEFCF}" srcOrd="4" destOrd="0" presId="urn:microsoft.com/office/officeart/2009/3/layout/HorizontalOrganizationChart"/>
    <dgm:cxn modelId="{F7E61BBD-4BEA-4D7C-9DDE-BE3470BFC05B}" type="presParOf" srcId="{41892922-D37F-45E7-AF7E-547B74653160}" destId="{C1A2FFD0-154D-4186-B99B-62B3C6F56FBF}" srcOrd="5" destOrd="0" presId="urn:microsoft.com/office/officeart/2009/3/layout/HorizontalOrganizationChart"/>
    <dgm:cxn modelId="{19EF6E73-8951-4C1B-920A-132163CB49F0}" type="presParOf" srcId="{C1A2FFD0-154D-4186-B99B-62B3C6F56FBF}" destId="{DBAD82E9-B540-45A6-B117-24466FB29166}" srcOrd="0" destOrd="0" presId="urn:microsoft.com/office/officeart/2009/3/layout/HorizontalOrganizationChart"/>
    <dgm:cxn modelId="{8E2C6CF0-04D8-436B-A16D-166432AF6E7A}" type="presParOf" srcId="{DBAD82E9-B540-45A6-B117-24466FB29166}" destId="{3B829CC7-62ED-430F-9BB0-8E4BBD3DDD35}" srcOrd="0" destOrd="0" presId="urn:microsoft.com/office/officeart/2009/3/layout/HorizontalOrganizationChart"/>
    <dgm:cxn modelId="{827C616E-2597-4B12-8955-EA8237FDC689}" type="presParOf" srcId="{DBAD82E9-B540-45A6-B117-24466FB29166}" destId="{42C680DD-F287-4DE8-8134-1D956A4642BF}" srcOrd="1" destOrd="0" presId="urn:microsoft.com/office/officeart/2009/3/layout/HorizontalOrganizationChart"/>
    <dgm:cxn modelId="{568DFF74-0649-4A12-87F8-5EB40B2B3D81}" type="presParOf" srcId="{C1A2FFD0-154D-4186-B99B-62B3C6F56FBF}" destId="{825DE837-6B7A-4622-BAB0-81ADA00717A4}" srcOrd="1" destOrd="0" presId="urn:microsoft.com/office/officeart/2009/3/layout/HorizontalOrganizationChart"/>
    <dgm:cxn modelId="{759F9A49-9A17-441C-A6AD-60CEF5B10327}" type="presParOf" srcId="{C1A2FFD0-154D-4186-B99B-62B3C6F56FBF}" destId="{01F58CDE-2DB8-4002-9F99-DA409AA65F50}" srcOrd="2" destOrd="0" presId="urn:microsoft.com/office/officeart/2009/3/layout/HorizontalOrganizationChart"/>
    <dgm:cxn modelId="{7262BA84-E4C2-4193-A11A-E5C102AEFEF8}" type="presParOf" srcId="{8D3D1B04-9695-453B-BBD8-DF016FE6B8FD}" destId="{0BF28EEF-F958-4072-9626-0CB4266E63F2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main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7ACBA2-8D6F-41F9-B976-5F9AB26EEFCF}">
      <dsp:nvSpPr>
        <dsp:cNvPr id="0" name=""/>
        <dsp:cNvSpPr/>
      </dsp:nvSpPr>
      <dsp:spPr>
        <a:xfrm>
          <a:off x="3607487" y="2304949"/>
          <a:ext cx="790982" cy="17006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95491" y="0"/>
              </a:lnTo>
              <a:lnTo>
                <a:pt x="395491" y="1700612"/>
              </a:lnTo>
              <a:lnTo>
                <a:pt x="790982" y="170061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64747E-C92D-4CEA-9663-6314A38FE49B}">
      <dsp:nvSpPr>
        <dsp:cNvPr id="0" name=""/>
        <dsp:cNvSpPr/>
      </dsp:nvSpPr>
      <dsp:spPr>
        <a:xfrm>
          <a:off x="3607487" y="2259229"/>
          <a:ext cx="79098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90982" y="457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D652F7-C3F6-41C0-B4B4-C8CA537C9630}">
      <dsp:nvSpPr>
        <dsp:cNvPr id="0" name=""/>
        <dsp:cNvSpPr/>
      </dsp:nvSpPr>
      <dsp:spPr>
        <a:xfrm>
          <a:off x="3607487" y="604336"/>
          <a:ext cx="790982" cy="1700612"/>
        </a:xfrm>
        <a:custGeom>
          <a:avLst/>
          <a:gdLst/>
          <a:ahLst/>
          <a:cxnLst/>
          <a:rect l="0" t="0" r="0" b="0"/>
          <a:pathLst>
            <a:path>
              <a:moveTo>
                <a:pt x="0" y="1700612"/>
              </a:moveTo>
              <a:lnTo>
                <a:pt x="395491" y="1700612"/>
              </a:lnTo>
              <a:lnTo>
                <a:pt x="395491" y="0"/>
              </a:lnTo>
              <a:lnTo>
                <a:pt x="790982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02D736-67F5-426A-B4B6-16FC656381CD}">
      <dsp:nvSpPr>
        <dsp:cNvPr id="0" name=""/>
        <dsp:cNvSpPr/>
      </dsp:nvSpPr>
      <dsp:spPr>
        <a:xfrm>
          <a:off x="450597" y="1949226"/>
          <a:ext cx="3156890" cy="71144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" sz="2000" b="0" i="0" u="none" strike="noStrike" kern="1200">
              <a:solidFill>
                <a:srgbClr val="00793F"/>
              </a:solidFill>
              <a:highlight>
                <a:srgbClr val="000000">
                  <a:alpha val="0"/>
                </a:srgbClr>
              </a:highlight>
              <a:latin typeface="Arial Black"/>
            </a:rPr>
            <a:t>División de sostenibilidad</a:t>
          </a:r>
        </a:p>
      </dsp:txBody>
      <dsp:txXfrm>
        <a:off x="450597" y="1949226"/>
        <a:ext cx="3156890" cy="711445"/>
      </dsp:txXfrm>
    </dsp:sp>
    <dsp:sp modelId="{E690F4E1-3CE4-476E-BE40-0E98EA886803}">
      <dsp:nvSpPr>
        <dsp:cNvPr id="0" name=""/>
        <dsp:cNvSpPr/>
      </dsp:nvSpPr>
      <dsp:spPr>
        <a:xfrm>
          <a:off x="4398470" y="1212"/>
          <a:ext cx="3194343" cy="12062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r" defTabSz="1244600" rtl="0">
            <a:lnSpc>
              <a:spcPct val="90000"/>
            </a:lnSpc>
            <a:spcBef>
              <a:spcPct val="0"/>
            </a:spcBef>
            <a:spcAft>
              <a:spcPct val="0"/>
            </a:spcAft>
            <a:buNone/>
          </a:pPr>
          <a:r>
            <a:rPr lang="es" sz="2800" b="0" i="0" u="none" strike="noStrike" kern="1200">
              <a:solidFill>
                <a:srgbClr val="984807"/>
              </a:solidFill>
              <a:highlight>
                <a:srgbClr val="000000">
                  <a:alpha val="0"/>
                </a:srgbClr>
              </a:highlight>
              <a:latin typeface="Calibri"/>
            </a:rPr>
            <a:t>VC sostenible</a:t>
          </a:r>
        </a:p>
      </dsp:txBody>
      <dsp:txXfrm>
        <a:off x="4398470" y="1212"/>
        <a:ext cx="3194343" cy="1206248"/>
      </dsp:txXfrm>
    </dsp:sp>
    <dsp:sp modelId="{A2E4F813-26AF-4187-8CC1-567ED7A0C368}">
      <dsp:nvSpPr>
        <dsp:cNvPr id="0" name=""/>
        <dsp:cNvSpPr/>
      </dsp:nvSpPr>
      <dsp:spPr>
        <a:xfrm>
          <a:off x="4398470" y="1701825"/>
          <a:ext cx="3954913" cy="12062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lvl="0" indent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" sz="6500" b="0" i="0" u="none" strike="noStrike" kern="1200">
              <a:solidFill>
                <a:srgbClr val="FFFFFF"/>
              </a:solidFill>
              <a:highlight>
                <a:srgbClr val="000000">
                  <a:alpha val="0"/>
                </a:srgbClr>
              </a:highlight>
              <a:latin typeface="Calibri"/>
            </a:rPr>
            <a:t>VCREA</a:t>
          </a:r>
        </a:p>
      </dsp:txBody>
      <dsp:txXfrm>
        <a:off x="4398470" y="1701825"/>
        <a:ext cx="3954913" cy="1206248"/>
      </dsp:txXfrm>
    </dsp:sp>
    <dsp:sp modelId="{3B829CC7-62ED-430F-9BB0-8E4BBD3DDD35}">
      <dsp:nvSpPr>
        <dsp:cNvPr id="0" name=""/>
        <dsp:cNvSpPr/>
      </dsp:nvSpPr>
      <dsp:spPr>
        <a:xfrm>
          <a:off x="4398470" y="3402437"/>
          <a:ext cx="3757286" cy="12062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r" defTabSz="1244600" rtl="0">
            <a:lnSpc>
              <a:spcPct val="90000"/>
            </a:lnSpc>
            <a:spcBef>
              <a:spcPct val="0"/>
            </a:spcBef>
            <a:spcAft>
              <a:spcPct val="0"/>
            </a:spcAft>
            <a:buNone/>
          </a:pPr>
          <a:r>
            <a:rPr lang="es" sz="2800" b="0" i="0" u="none" strike="noStrike" kern="1200">
              <a:solidFill>
                <a:srgbClr val="000000"/>
              </a:solidFill>
              <a:highlight>
                <a:srgbClr val="000000">
                  <a:alpha val="0"/>
                </a:srgbClr>
              </a:highlight>
              <a:latin typeface="Calibri"/>
            </a:rPr>
            <a:t>Red regional </a:t>
          </a:r>
        </a:p>
        <a:p>
          <a:pPr marL="0" lvl="0" indent="0" algn="r" defTabSz="1244600" rtl="0">
            <a:lnSpc>
              <a:spcPct val="90000"/>
            </a:lnSpc>
            <a:spcBef>
              <a:spcPct val="0"/>
            </a:spcBef>
            <a:spcAft>
              <a:spcPct val="0"/>
            </a:spcAft>
            <a:buNone/>
          </a:pPr>
          <a:r>
            <a:rPr lang="es" sz="2800" b="0" i="0" u="none" strike="noStrike" kern="1200">
              <a:solidFill>
                <a:srgbClr val="000000"/>
              </a:solidFill>
              <a:highlight>
                <a:srgbClr val="000000">
                  <a:alpha val="0"/>
                </a:srgbClr>
              </a:highlight>
              <a:latin typeface="Calibri"/>
            </a:rPr>
            <a:t>de energía </a:t>
          </a:r>
        </a:p>
        <a:p>
          <a:pPr marL="0" lvl="0" indent="0" algn="r" defTabSz="1244600" rtl="0">
            <a:lnSpc>
              <a:spcPct val="90000"/>
            </a:lnSpc>
            <a:spcBef>
              <a:spcPct val="0"/>
            </a:spcBef>
            <a:spcAft>
              <a:spcPct val="0"/>
            </a:spcAft>
            <a:buNone/>
          </a:pPr>
          <a:r>
            <a:rPr lang="es" sz="2800" b="0" i="0" u="none" strike="noStrike" kern="1200">
              <a:solidFill>
                <a:srgbClr val="000000"/>
              </a:solidFill>
              <a:highlight>
                <a:srgbClr val="000000">
                  <a:alpha val="0"/>
                </a:srgbClr>
              </a:highlight>
              <a:latin typeface="Calibri"/>
            </a:rPr>
            <a:t>de los tres condados</a:t>
          </a:r>
        </a:p>
      </dsp:txBody>
      <dsp:txXfrm>
        <a:off x="4398470" y="3402437"/>
        <a:ext cx="3757286" cy="12062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488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7000" y="0"/>
            <a:ext cx="3011488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567107-502B-4635-869A-7E94AB902D3F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3263" y="1154113"/>
            <a:ext cx="5543550" cy="31178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325" y="4445000"/>
            <a:ext cx="5559425" cy="36369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525"/>
            <a:ext cx="3011488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7000" y="8772525"/>
            <a:ext cx="3011488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FAC55D-4634-4DC7-8188-69990860DF9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245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6B0B49-A4CE-4B53-AD7F-3C30FACFF69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8558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52F712-7224-1143-A93F-EE857066D16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7950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449A0D-4E19-8747-A49B-8C2E4CE28AE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07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On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110" y="512615"/>
            <a:ext cx="9152779" cy="767687"/>
          </a:xfrm>
        </p:spPr>
        <p:txBody>
          <a:bodyPr/>
          <a:lstStyle>
            <a:lvl1pPr>
              <a:defRPr sz="3400" b="1">
                <a:solidFill>
                  <a:srgbClr val="47588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1110" y="2341421"/>
            <a:ext cx="11082594" cy="400396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5EF38616-7285-A844-A90D-D5B0BC0328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916368" y="6391838"/>
            <a:ext cx="1727336" cy="3558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/>
              <a:t>January 27, 2020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D85F4BDD-34D3-4646-B39E-BC210214E1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/>
              <a:t>3C-REN Marketing &amp; Branding</a:t>
            </a:r>
          </a:p>
        </p:txBody>
      </p:sp>
    </p:spTree>
    <p:extLst>
      <p:ext uri="{BB962C8B-B14F-4D97-AF65-F5344CB8AC3E}">
        <p14:creationId xmlns:p14="http://schemas.microsoft.com/office/powerpoint/2010/main" val="270906776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26795" y="480441"/>
            <a:ext cx="10310495" cy="17254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03833" y="1903856"/>
            <a:ext cx="5125085" cy="26898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4.jpe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3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svg"/><Relationship Id="rId10" Type="http://schemas.openxmlformats.org/officeDocument/2006/relationships/image" Target="../media/image12.sv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2.png"/><Relationship Id="rId3" Type="http://schemas.openxmlformats.org/officeDocument/2006/relationships/image" Target="../media/image15.jpeg"/><Relationship Id="rId7" Type="http://schemas.openxmlformats.org/officeDocument/2006/relationships/image" Target="../media/image17.svg"/><Relationship Id="rId12" Type="http://schemas.openxmlformats.org/officeDocument/2006/relationships/image" Target="../media/image21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5" Type="http://schemas.openxmlformats.org/officeDocument/2006/relationships/chart" Target="../charts/chart2.xml"/><Relationship Id="rId15" Type="http://schemas.openxmlformats.org/officeDocument/2006/relationships/image" Target="../media/image24.jpeg"/><Relationship Id="rId10" Type="http://schemas.openxmlformats.org/officeDocument/2006/relationships/chart" Target="../charts/chart3.xml"/><Relationship Id="rId4" Type="http://schemas.openxmlformats.org/officeDocument/2006/relationships/chart" Target="../charts/chart1.xml"/><Relationship Id="rId9" Type="http://schemas.openxmlformats.org/officeDocument/2006/relationships/image" Target="../media/image19.svg"/><Relationship Id="rId1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EB7DB6E-5212-47F8-837B-C6475D480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Calibri"/>
              </a:rPr>
              <a:t>1</a:t>
            </a: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BDBDD68-4BD3-468E-B8EB-9A92085B31FA}"/>
              </a:ext>
            </a:extLst>
          </p:cNvPr>
          <p:cNvSpPr txBox="1"/>
          <p:nvPr/>
        </p:nvSpPr>
        <p:spPr>
          <a:xfrm>
            <a:off x="0" y="-6321"/>
            <a:ext cx="12192000" cy="122954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es" sz="4400" b="1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badi"/>
              </a:rPr>
              <a:t>DIVISIÓN DE SOSTENIBILIDAD</a:t>
            </a:r>
            <a:endParaRPr lang="en-US" sz="4000">
              <a:solidFill>
                <a:schemeClr val="bg1"/>
              </a:solidFill>
              <a:latin typeface="Abadi" panose="020B0604020104020204" pitchFamily="34" charset="0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B76C89AD-214C-4079-BB31-FB81EC4692E5}"/>
              </a:ext>
            </a:extLst>
          </p:cNvPr>
          <p:cNvGraphicFramePr/>
          <p:nvPr/>
        </p:nvGraphicFramePr>
        <p:xfrm>
          <a:off x="-301915" y="1891108"/>
          <a:ext cx="8803981" cy="4609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1" name="Picture 10" descr="Text&#10;&#10;Description automatically generated with medium confidence">
            <a:extLst>
              <a:ext uri="{FF2B5EF4-FFF2-40B4-BE49-F238E27FC236}">
                <a16:creationId xmlns:a16="http://schemas.microsoft.com/office/drawing/2014/main" id="{9B6C425D-A794-40EE-9B32-180DEE5FBD8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13161" y="3691366"/>
            <a:ext cx="2639195" cy="1055678"/>
          </a:xfrm>
          <a:prstGeom prst="rect">
            <a:avLst/>
          </a:prstGeom>
          <a:ln w="12700">
            <a:solidFill>
              <a:schemeClr val="bg1"/>
            </a:solidFill>
          </a:ln>
        </p:spPr>
      </p:pic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C7D4B1C5-E879-44EB-AABA-763DDA51093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8564" y="2028967"/>
            <a:ext cx="1162943" cy="1054782"/>
          </a:xfrm>
          <a:prstGeom prst="rect">
            <a:avLst/>
          </a:prstGeom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C7994CA-2084-49A6-B2C5-DB6CC4CD9E3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0387" y="5293071"/>
            <a:ext cx="1215940" cy="1215940"/>
          </a:xfrm>
          <a:prstGeom prst="rect">
            <a:avLst/>
          </a:prstGeom>
        </p:spPr>
      </p:pic>
      <p:pic>
        <p:nvPicPr>
          <p:cNvPr id="16" name="Picture 15" descr="A picture containing shape&#10;&#10;Description automatically generated">
            <a:extLst>
              <a:ext uri="{FF2B5EF4-FFF2-40B4-BE49-F238E27FC236}">
                <a16:creationId xmlns:a16="http://schemas.microsoft.com/office/drawing/2014/main" id="{970528B4-32E7-4457-AF79-565A5DA1712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36" y="2222411"/>
            <a:ext cx="2960114" cy="1703541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1B9A7AFC-7FBB-429D-A28A-C17990776FA3}"/>
              </a:ext>
            </a:extLst>
          </p:cNvPr>
          <p:cNvSpPr/>
          <p:nvPr/>
        </p:nvSpPr>
        <p:spPr>
          <a:xfrm>
            <a:off x="8173230" y="1642793"/>
            <a:ext cx="3688917" cy="14313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rtl="0"/>
            <a:r>
              <a:rPr lang="es" sz="2000" b="0" i="0" u="none" strike="noStrike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Implementación del CAP</a:t>
            </a:r>
          </a:p>
          <a:p>
            <a:pPr rtl="0"/>
            <a:r>
              <a:rPr lang="es" sz="2000" b="0" i="0" u="none" strike="noStrike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Consejo de Emergencia Climática de VC</a:t>
            </a:r>
          </a:p>
          <a:p>
            <a:pPr rtl="0"/>
            <a:r>
              <a:rPr lang="es" sz="2000" b="0" i="0" u="none" strike="noStrike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Comité de Sostenibilidad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75FB66A-E2AB-4E8D-B6B1-299D8A598024}"/>
              </a:ext>
            </a:extLst>
          </p:cNvPr>
          <p:cNvSpPr/>
          <p:nvPr/>
        </p:nvSpPr>
        <p:spPr>
          <a:xfrm>
            <a:off x="8241932" y="3404587"/>
            <a:ext cx="3688917" cy="1229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>
            <a:noAutofit/>
          </a:bodyPr>
          <a:lstStyle/>
          <a:p>
            <a:pPr rtl="0"/>
            <a:r>
              <a:rPr lang="es" sz="2000" b="0" i="0" u="none" strike="noStrike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Colaboración regional</a:t>
            </a:r>
          </a:p>
          <a:p>
            <a:pPr rtl="0"/>
            <a:r>
              <a:rPr lang="es" sz="2000" b="0" i="0" u="none" strike="noStrike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Vehículo eléctrico y movilidad</a:t>
            </a:r>
            <a:endParaRPr lang="en-US" sz="2000" b="0">
              <a:solidFill>
                <a:schemeClr val="tx1"/>
              </a:solidFill>
              <a:cs typeface="Calibri"/>
            </a:endParaRPr>
          </a:p>
          <a:p>
            <a:pPr rtl="0"/>
            <a:r>
              <a:rPr lang="es" sz="2000" b="0" i="0" u="none" strike="noStrike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Red de empresas verdes</a:t>
            </a:r>
            <a:endParaRPr lang="en-US" sz="2000" b="0">
              <a:solidFill>
                <a:schemeClr val="tx1"/>
              </a:solidFill>
              <a:cs typeface="Calibri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F3E930E-8C08-4DF3-B9A5-536D59C53084}"/>
              </a:ext>
            </a:extLst>
          </p:cNvPr>
          <p:cNvSpPr/>
          <p:nvPr/>
        </p:nvSpPr>
        <p:spPr>
          <a:xfrm>
            <a:off x="8465780" y="5293070"/>
            <a:ext cx="3396367" cy="1207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rtl="0"/>
            <a:r>
              <a:rPr lang="es" sz="2000" b="0" i="0" u="none" strike="noStrike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Ahorro de energía en el hogar</a:t>
            </a:r>
          </a:p>
          <a:p>
            <a:pPr rtl="0"/>
            <a:r>
              <a:rPr lang="es" sz="2000" b="0" i="0" u="none" strike="noStrike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Capacitación en rendimiento de edificios</a:t>
            </a:r>
          </a:p>
          <a:p>
            <a:pPr rtl="0"/>
            <a:r>
              <a:rPr lang="es" sz="2000" b="0" i="0" u="none" strike="noStrike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Código energético Connect</a:t>
            </a:r>
          </a:p>
        </p:txBody>
      </p:sp>
      <p:cxnSp>
        <p:nvCxnSpPr>
          <p:cNvPr id="25" name="Connector: Elbow 24">
            <a:extLst>
              <a:ext uri="{FF2B5EF4-FFF2-40B4-BE49-F238E27FC236}">
                <a16:creationId xmlns:a16="http://schemas.microsoft.com/office/drawing/2014/main" id="{CC012C0A-FE06-4958-9977-2FDE5B0D8CA7}"/>
              </a:ext>
            </a:extLst>
          </p:cNvPr>
          <p:cNvCxnSpPr>
            <a:stCxn id="19" idx="1"/>
          </p:cNvCxnSpPr>
          <p:nvPr/>
        </p:nvCxnSpPr>
        <p:spPr>
          <a:xfrm rot="10800000" flipV="1">
            <a:off x="7264400" y="2358488"/>
            <a:ext cx="908830" cy="124362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or: Elbow 26">
            <a:extLst>
              <a:ext uri="{FF2B5EF4-FFF2-40B4-BE49-F238E27FC236}">
                <a16:creationId xmlns:a16="http://schemas.microsoft.com/office/drawing/2014/main" id="{87891B2B-88EF-4F8A-A309-B3039E77BD9C}"/>
              </a:ext>
            </a:extLst>
          </p:cNvPr>
          <p:cNvCxnSpPr>
            <a:stCxn id="22" idx="1"/>
            <a:endCxn id="11" idx="3"/>
          </p:cNvCxnSpPr>
          <p:nvPr/>
        </p:nvCxnSpPr>
        <p:spPr>
          <a:xfrm rot="10800000" flipV="1">
            <a:off x="6852356" y="4019359"/>
            <a:ext cx="1389576" cy="199846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8033A73E-3DBD-404A-A9A8-2C21C0730A88}"/>
              </a:ext>
            </a:extLst>
          </p:cNvPr>
          <p:cNvCxnSpPr/>
          <p:nvPr/>
        </p:nvCxnSpPr>
        <p:spPr>
          <a:xfrm rot="10800000">
            <a:off x="7868358" y="5892800"/>
            <a:ext cx="597423" cy="3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7621534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DC17598-D3F7-44ED-9FB5-57FC059C4469}"/>
              </a:ext>
            </a:extLst>
          </p:cNvPr>
          <p:cNvCxnSpPr/>
          <p:nvPr/>
        </p:nvCxnSpPr>
        <p:spPr>
          <a:xfrm>
            <a:off x="9753600" y="1909931"/>
            <a:ext cx="201352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4FF538D9-88A2-4939-9309-68FF7A202F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1214" y="62296"/>
            <a:ext cx="3514390" cy="1815882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7556B53B-F0F0-4895-9186-06F0DF88028E}"/>
              </a:ext>
            </a:extLst>
          </p:cNvPr>
          <p:cNvSpPr txBox="1"/>
          <p:nvPr/>
        </p:nvSpPr>
        <p:spPr>
          <a:xfrm>
            <a:off x="487337" y="1191096"/>
            <a:ext cx="2860025" cy="16564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32476E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 rtl="0"/>
            <a:endParaRPr lang="es" sz="2000" b="1" i="0" u="none" strike="noStrike" dirty="0">
              <a:solidFill>
                <a:srgbClr val="C0504D"/>
              </a:solidFill>
              <a:highlight>
                <a:srgbClr val="000000">
                  <a:alpha val="0"/>
                </a:srgbClr>
              </a:highlight>
              <a:latin typeface="Candara"/>
              <a:ea typeface="Segoe UI Black"/>
            </a:endParaRPr>
          </a:p>
          <a:p>
            <a:pPr algn="ctr" rtl="0"/>
            <a:endParaRPr lang="es" sz="2000" dirty="0">
              <a:solidFill>
                <a:srgbClr val="C0504D"/>
              </a:solidFill>
              <a:highlight>
                <a:srgbClr val="000000">
                  <a:alpha val="0"/>
                </a:srgbClr>
              </a:highlight>
              <a:latin typeface="Candara"/>
              <a:ea typeface="Segoe UI Black"/>
            </a:endParaRPr>
          </a:p>
          <a:p>
            <a:pPr algn="ctr" rtl="0"/>
            <a:endParaRPr lang="es" sz="2000" b="1" i="0" u="none" strike="noStrike" dirty="0">
              <a:solidFill>
                <a:srgbClr val="C0504D"/>
              </a:solidFill>
              <a:highlight>
                <a:srgbClr val="000000">
                  <a:alpha val="0"/>
                </a:srgbClr>
              </a:highlight>
              <a:latin typeface="Candara"/>
              <a:ea typeface="Segoe UI Black"/>
            </a:endParaRPr>
          </a:p>
          <a:p>
            <a:pPr algn="ctr" rtl="0"/>
            <a:r>
              <a:rPr lang="es" sz="1600" b="1" i="0" u="none" strike="noStrike" dirty="0">
                <a:solidFill>
                  <a:srgbClr val="C0504D"/>
                </a:solidFill>
                <a:highlight>
                  <a:srgbClr val="000000">
                    <a:alpha val="0"/>
                  </a:srgbClr>
                </a:highlight>
                <a:latin typeface="Candara"/>
                <a:ea typeface="Segoe UI Black"/>
              </a:rPr>
              <a:t>Gobiernos locales</a:t>
            </a:r>
          </a:p>
          <a:p>
            <a:pPr algn="ctr" rtl="0"/>
            <a:r>
              <a:rPr lang="en-US" sz="1600" dirty="0">
                <a:latin typeface="Candara" panose="020E05020303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 rtl="0"/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Candara"/>
                <a:ea typeface="Segoe UI Black"/>
              </a:rPr>
              <a:t>Inventarios de los gases de efecto invernadero</a:t>
            </a:r>
          </a:p>
          <a:p>
            <a:pPr algn="ctr" rtl="0"/>
            <a:endParaRPr lang="en-US" sz="1600" dirty="0">
              <a:latin typeface="Candara" panose="020E0502030303020204" pitchFamily="34" charset="0"/>
              <a:ea typeface="Segoe UI Black" panose="020B0A02040204020203" pitchFamily="34" charset="0"/>
            </a:endParaRPr>
          </a:p>
          <a:p>
            <a:pPr algn="ctr" rtl="0"/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Candara"/>
                <a:ea typeface="Segoe UI Black"/>
              </a:rPr>
              <a:t>Desarrollo del Plan de Acción Energética</a:t>
            </a:r>
            <a:br>
              <a:rPr lang="es" sz="4800" b="1" i="0" u="none" strike="noStrike" dirty="0">
                <a:highlight>
                  <a:srgbClr val="000000">
                    <a:alpha val="0"/>
                  </a:srgbClr>
                </a:highlight>
                <a:latin typeface="Segoe UI Black"/>
                <a:ea typeface="Segoe UI Black"/>
              </a:rPr>
            </a:br>
            <a:endParaRPr lang="en-US" sz="4800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12" name="Flowchart: Connector 11">
            <a:extLst>
              <a:ext uri="{FF2B5EF4-FFF2-40B4-BE49-F238E27FC236}">
                <a16:creationId xmlns:a16="http://schemas.microsoft.com/office/drawing/2014/main" id="{9DB8F203-27E4-4607-BE95-E5DB1BEB611A}"/>
              </a:ext>
            </a:extLst>
          </p:cNvPr>
          <p:cNvSpPr/>
          <p:nvPr/>
        </p:nvSpPr>
        <p:spPr>
          <a:xfrm>
            <a:off x="348830" y="376610"/>
            <a:ext cx="3137040" cy="2976474"/>
          </a:xfrm>
          <a:prstGeom prst="flowChartConnector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3" name="Graphic 6" descr="Bank">
            <a:extLst>
              <a:ext uri="{FF2B5EF4-FFF2-40B4-BE49-F238E27FC236}">
                <a16:creationId xmlns:a16="http://schemas.microsoft.com/office/drawing/2014/main" id="{9847F6DA-4BE9-404C-A74F-9C87D217E9B2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46913" y="462229"/>
            <a:ext cx="865523" cy="823754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B5E9B4C1-735F-40A5-B316-257C3EA9AA5A}"/>
              </a:ext>
            </a:extLst>
          </p:cNvPr>
          <p:cNvSpPr txBox="1"/>
          <p:nvPr/>
        </p:nvSpPr>
        <p:spPr>
          <a:xfrm>
            <a:off x="8785246" y="3136420"/>
            <a:ext cx="2998518" cy="1718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32476E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 rtl="0"/>
            <a:r>
              <a:rPr lang="es" sz="3000" b="1" i="0" u="none" strike="noStrike" dirty="0">
                <a:solidFill>
                  <a:srgbClr val="403152"/>
                </a:solidFill>
                <a:highlight>
                  <a:srgbClr val="000000">
                    <a:alpha val="0"/>
                  </a:srgbClr>
                </a:highlight>
                <a:latin typeface="Candara"/>
                <a:ea typeface="Segoe UI Black"/>
              </a:rPr>
              <a:t>Empresa</a:t>
            </a:r>
          </a:p>
          <a:p>
            <a:pPr algn="ctr"/>
            <a:endParaRPr lang="en-US" sz="1600" dirty="0">
              <a:latin typeface="Candara" panose="020E0502030303020204" pitchFamily="34" charset="0"/>
              <a:ea typeface="Segoe UI Black" panose="020B0A02040204020203" pitchFamily="34" charset="0"/>
            </a:endParaRPr>
          </a:p>
          <a:p>
            <a:pPr algn="ctr" rtl="0">
              <a:lnSpc>
                <a:spcPct val="80000"/>
              </a:lnSpc>
            </a:pPr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Candara"/>
                <a:ea typeface="Segoe UI Black"/>
              </a:rPr>
              <a:t>Programa de empresas verdes</a:t>
            </a:r>
          </a:p>
          <a:p>
            <a:pPr algn="ctr">
              <a:lnSpc>
                <a:spcPct val="80000"/>
              </a:lnSpc>
            </a:pPr>
            <a:endParaRPr lang="en-US" sz="1600" dirty="0">
              <a:latin typeface="Candara" panose="020E0502030303020204" pitchFamily="34" charset="0"/>
              <a:ea typeface="Segoe UI Black" panose="020B0A02040204020203" pitchFamily="34" charset="0"/>
            </a:endParaRPr>
          </a:p>
          <a:p>
            <a:pPr algn="ctr" rtl="0">
              <a:lnSpc>
                <a:spcPct val="80000"/>
              </a:lnSpc>
            </a:pPr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Candara"/>
                <a:ea typeface="Segoe UI Black"/>
              </a:rPr>
              <a:t>Cuenta regresiva de KWh</a:t>
            </a:r>
            <a:endParaRPr lang="en-US" sz="1600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15" name="Flowchart: Connector 14">
            <a:extLst>
              <a:ext uri="{FF2B5EF4-FFF2-40B4-BE49-F238E27FC236}">
                <a16:creationId xmlns:a16="http://schemas.microsoft.com/office/drawing/2014/main" id="{AA8693F6-1BFF-4268-BA20-B7D2CCD7261E}"/>
              </a:ext>
            </a:extLst>
          </p:cNvPr>
          <p:cNvSpPr/>
          <p:nvPr/>
        </p:nvSpPr>
        <p:spPr>
          <a:xfrm>
            <a:off x="8741679" y="2292716"/>
            <a:ext cx="2956456" cy="2930050"/>
          </a:xfrm>
          <a:prstGeom prst="flowChartConnector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2D246B9B-A2EE-4BE2-88C9-6EC2B630438D}"/>
              </a:ext>
            </a:extLst>
          </p:cNvPr>
          <p:cNvSpPr txBox="1"/>
          <p:nvPr/>
        </p:nvSpPr>
        <p:spPr>
          <a:xfrm>
            <a:off x="1460308" y="4327632"/>
            <a:ext cx="2926910" cy="237549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32476E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 rtl="0">
              <a:lnSpc>
                <a:spcPct val="60000"/>
              </a:lnSpc>
            </a:pPr>
            <a:r>
              <a:rPr lang="es" sz="2200" b="1" i="0" u="none" strike="noStrike" dirty="0">
                <a:solidFill>
                  <a:srgbClr val="00B0F0"/>
                </a:solidFill>
                <a:highlight>
                  <a:srgbClr val="000000">
                    <a:alpha val="0"/>
                  </a:srgbClr>
                </a:highlight>
                <a:latin typeface="Candara"/>
                <a:ea typeface="Segoe UI Black"/>
              </a:rPr>
              <a:t>Colaboración regional</a:t>
            </a:r>
          </a:p>
          <a:p>
            <a:pPr algn="ctr">
              <a:lnSpc>
                <a:spcPct val="60000"/>
              </a:lnSpc>
            </a:pPr>
            <a:endParaRPr lang="en-US" sz="800" dirty="0">
              <a:solidFill>
                <a:srgbClr val="00B0F0"/>
              </a:solidFill>
              <a:latin typeface="Candara" panose="020E0502030303020204" pitchFamily="34" charset="0"/>
              <a:ea typeface="Segoe UI Black" panose="020B0A02040204020203" pitchFamily="34" charset="0"/>
            </a:endParaRPr>
          </a:p>
          <a:p>
            <a:pPr algn="ctr">
              <a:lnSpc>
                <a:spcPct val="60000"/>
              </a:lnSpc>
            </a:pPr>
            <a:endParaRPr lang="en-US" sz="1200" dirty="0">
              <a:solidFill>
                <a:srgbClr val="00B0F0"/>
              </a:solidFill>
              <a:latin typeface="Candara" panose="020E05020303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7" name="Flowchart: Connector 16">
            <a:extLst>
              <a:ext uri="{FF2B5EF4-FFF2-40B4-BE49-F238E27FC236}">
                <a16:creationId xmlns:a16="http://schemas.microsoft.com/office/drawing/2014/main" id="{A7B7AEA3-AFF7-4AC8-AC9D-BCFD85EF0538}"/>
              </a:ext>
            </a:extLst>
          </p:cNvPr>
          <p:cNvSpPr/>
          <p:nvPr/>
        </p:nvSpPr>
        <p:spPr>
          <a:xfrm>
            <a:off x="1471112" y="3563081"/>
            <a:ext cx="2976518" cy="2930049"/>
          </a:xfrm>
          <a:prstGeom prst="flowChartConnector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D0829D6-CDE4-489A-ACB6-B13FE27C0C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3430" y="3971410"/>
            <a:ext cx="1211881" cy="1211881"/>
          </a:xfrm>
          <a:prstGeom prst="rect">
            <a:avLst/>
          </a:prstGeom>
        </p:spPr>
      </p:pic>
      <p:pic>
        <p:nvPicPr>
          <p:cNvPr id="19" name="Graphic 8" descr="Handshake">
            <a:extLst>
              <a:ext uri="{FF2B5EF4-FFF2-40B4-BE49-F238E27FC236}">
                <a16:creationId xmlns:a16="http://schemas.microsoft.com/office/drawing/2014/main" id="{A3EB5D4C-2DA3-4C64-9697-9D84B8DDFB0C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05022" y="2342636"/>
            <a:ext cx="914400" cy="9144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DFD326D6-F693-4EFF-AF42-5C30CA7734A5}"/>
              </a:ext>
            </a:extLst>
          </p:cNvPr>
          <p:cNvSpPr txBox="1"/>
          <p:nvPr/>
        </p:nvSpPr>
        <p:spPr>
          <a:xfrm>
            <a:off x="4916063" y="1191096"/>
            <a:ext cx="3885386" cy="27050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32476E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 rtl="0"/>
            <a:r>
              <a:rPr lang="es" sz="2200" b="1" i="0" u="none" strike="noStrike">
                <a:solidFill>
                  <a:srgbClr val="F79646"/>
                </a:solidFill>
                <a:highlight>
                  <a:srgbClr val="000000">
                    <a:alpha val="0"/>
                  </a:srgbClr>
                </a:highlight>
                <a:latin typeface="Candara"/>
                <a:ea typeface="Segoe UI Black"/>
              </a:rPr>
              <a:t>Residentes</a:t>
            </a:r>
          </a:p>
          <a:p>
            <a:pPr algn="ctr">
              <a:lnSpc>
                <a:spcPct val="60000"/>
              </a:lnSpc>
            </a:pPr>
            <a:endParaRPr lang="en-US" sz="1600">
              <a:latin typeface="Candara" panose="020E0502030303020204" pitchFamily="34" charset="0"/>
              <a:ea typeface="Segoe UI Black" panose="020B0A02040204020203" pitchFamily="34" charset="0"/>
            </a:endParaRPr>
          </a:p>
          <a:p>
            <a:pPr algn="ctr">
              <a:lnSpc>
                <a:spcPct val="60000"/>
              </a:lnSpc>
            </a:pPr>
            <a:endParaRPr lang="en-US" sz="1600">
              <a:latin typeface="Candara" panose="020E0502030303020204" pitchFamily="34" charset="0"/>
              <a:ea typeface="Segoe UI Black" panose="020B0A02040204020203" pitchFamily="34" charset="0"/>
            </a:endParaRPr>
          </a:p>
          <a:p>
            <a:pPr algn="ctr" rtl="0">
              <a:lnSpc>
                <a:spcPct val="60000"/>
              </a:lnSpc>
            </a:pPr>
            <a:r>
              <a:rPr lang="es" sz="1600" b="1" i="0" u="none" strike="noStrike">
                <a:highlight>
                  <a:srgbClr val="000000">
                    <a:alpha val="0"/>
                  </a:srgbClr>
                </a:highlight>
                <a:latin typeface="Candara"/>
                <a:ea typeface="Segoe UI Black"/>
              </a:rPr>
              <a:t>Solarize Ventura</a:t>
            </a:r>
          </a:p>
          <a:p>
            <a:pPr algn="ctr">
              <a:lnSpc>
                <a:spcPct val="60000"/>
              </a:lnSpc>
            </a:pPr>
            <a:endParaRPr lang="en-US" sz="1600">
              <a:latin typeface="Candara" panose="020E0502030303020204" pitchFamily="34" charset="0"/>
              <a:ea typeface="Segoe UI Black" panose="020B0A02040204020203" pitchFamily="34" charset="0"/>
            </a:endParaRPr>
          </a:p>
          <a:p>
            <a:pPr algn="ctr" rtl="0">
              <a:lnSpc>
                <a:spcPct val="60000"/>
              </a:lnSpc>
            </a:pPr>
            <a:r>
              <a:rPr lang="es" sz="1600" b="1" i="0" u="none" strike="noStrike">
                <a:highlight>
                  <a:srgbClr val="000000">
                    <a:alpha val="0"/>
                  </a:srgbClr>
                </a:highlight>
                <a:latin typeface="Candara"/>
                <a:ea typeface="Segoe UI Black"/>
              </a:rPr>
              <a:t>Día del Aire Puro</a:t>
            </a:r>
          </a:p>
          <a:p>
            <a:pPr algn="ctr">
              <a:lnSpc>
                <a:spcPct val="60000"/>
              </a:lnSpc>
            </a:pPr>
            <a:endParaRPr lang="en-US" sz="1600">
              <a:latin typeface="Candara" panose="020E0502030303020204" pitchFamily="34" charset="0"/>
              <a:ea typeface="Segoe UI Black" panose="020B0A02040204020203" pitchFamily="34" charset="0"/>
            </a:endParaRPr>
          </a:p>
          <a:p>
            <a:pPr algn="ctr" rtl="0">
              <a:lnSpc>
                <a:spcPct val="60000"/>
              </a:lnSpc>
            </a:pPr>
            <a:r>
              <a:rPr lang="es" sz="1600" b="1" i="0" u="none" strike="noStrike">
                <a:highlight>
                  <a:srgbClr val="000000">
                    <a:alpha val="0"/>
                  </a:srgbClr>
                </a:highlight>
                <a:latin typeface="Candara"/>
                <a:ea typeface="Segoe UI Black"/>
              </a:rPr>
              <a:t>Healthy Homes</a:t>
            </a:r>
          </a:p>
        </p:txBody>
      </p:sp>
      <p:sp>
        <p:nvSpPr>
          <p:cNvPr id="21" name="Flowchart: Connector 20">
            <a:extLst>
              <a:ext uri="{FF2B5EF4-FFF2-40B4-BE49-F238E27FC236}">
                <a16:creationId xmlns:a16="http://schemas.microsoft.com/office/drawing/2014/main" id="{FB352D80-98F1-4A6B-A203-2B46386B9515}"/>
              </a:ext>
            </a:extLst>
          </p:cNvPr>
          <p:cNvSpPr/>
          <p:nvPr/>
        </p:nvSpPr>
        <p:spPr>
          <a:xfrm>
            <a:off x="5368347" y="815160"/>
            <a:ext cx="2963532" cy="2668804"/>
          </a:xfrm>
          <a:prstGeom prst="flowChartConnector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2" name="Graphic 5" descr="Group">
            <a:extLst>
              <a:ext uri="{FF2B5EF4-FFF2-40B4-BE49-F238E27FC236}">
                <a16:creationId xmlns:a16="http://schemas.microsoft.com/office/drawing/2014/main" id="{8B98135A-3B98-4007-ACD1-5374852235E7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401556" y="805305"/>
            <a:ext cx="914400" cy="914400"/>
          </a:xfrm>
          <a:prstGeom prst="rect">
            <a:avLst/>
          </a:prstGeom>
        </p:spPr>
      </p:pic>
      <p:sp>
        <p:nvSpPr>
          <p:cNvPr id="25" name="Title 1">
            <a:extLst>
              <a:ext uri="{FF2B5EF4-FFF2-40B4-BE49-F238E27FC236}">
                <a16:creationId xmlns:a16="http://schemas.microsoft.com/office/drawing/2014/main" id="{E154B48F-268E-47ED-A32E-5B99C06B50B5}"/>
              </a:ext>
            </a:extLst>
          </p:cNvPr>
          <p:cNvSpPr txBox="1"/>
          <p:nvPr/>
        </p:nvSpPr>
        <p:spPr>
          <a:xfrm>
            <a:off x="5888560" y="4630568"/>
            <a:ext cx="2869322" cy="16153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32476E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 rtl="0"/>
            <a:r>
              <a:rPr lang="es" sz="3200" b="1" i="0" u="none" strike="noStrike" dirty="0">
                <a:highlight>
                  <a:srgbClr val="000000">
                    <a:alpha val="0"/>
                  </a:srgbClr>
                </a:highlight>
                <a:latin typeface="Candara"/>
              </a:rPr>
              <a:t>Vehículos eléctricos</a:t>
            </a:r>
          </a:p>
          <a:p>
            <a:pPr algn="ctr"/>
            <a:endParaRPr lang="en-US" sz="1200" dirty="0">
              <a:solidFill>
                <a:schemeClr val="accent4">
                  <a:lumMod val="50000"/>
                </a:schemeClr>
              </a:solidFill>
              <a:latin typeface="Candara" panose="020E0502030303020204" pitchFamily="34" charset="0"/>
              <a:ea typeface="Segoe UI Black" panose="020B0A02040204020203" pitchFamily="34" charset="0"/>
            </a:endParaRPr>
          </a:p>
          <a:p>
            <a:pPr algn="ctr" rtl="0">
              <a:lnSpc>
                <a:spcPct val="80000"/>
              </a:lnSpc>
            </a:pPr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Candara"/>
                <a:ea typeface="Segoe UI Black"/>
              </a:rPr>
              <a:t>$2.5 millones en fondos para implementar el plan de vehículos eléctricos</a:t>
            </a:r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Candara"/>
                <a:ea typeface="Calibri"/>
              </a:rPr>
              <a:t> </a:t>
            </a:r>
            <a:endParaRPr lang="en-US" sz="1600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26" name="Flowchart: Connector 25">
            <a:extLst>
              <a:ext uri="{FF2B5EF4-FFF2-40B4-BE49-F238E27FC236}">
                <a16:creationId xmlns:a16="http://schemas.microsoft.com/office/drawing/2014/main" id="{EB5529AB-0772-44B4-BE0D-0CDFA3A6AE60}"/>
              </a:ext>
            </a:extLst>
          </p:cNvPr>
          <p:cNvSpPr/>
          <p:nvPr/>
        </p:nvSpPr>
        <p:spPr>
          <a:xfrm>
            <a:off x="5844993" y="3786863"/>
            <a:ext cx="2956456" cy="2930050"/>
          </a:xfrm>
          <a:prstGeom prst="flowChartConnector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7" name="Graphic 8" descr="Electric car outline">
            <a:extLst>
              <a:ext uri="{FF2B5EF4-FFF2-40B4-BE49-F238E27FC236}">
                <a16:creationId xmlns:a16="http://schemas.microsoft.com/office/drawing/2014/main" id="{97E1683F-5FA1-4247-B607-1784C15800B3}"/>
              </a:ext>
            </a:extLst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808336" y="383678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796671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71E70DF7-0D32-BA4E-A9A8-D374C9A3CF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438" y="681890"/>
            <a:ext cx="3115335" cy="980308"/>
          </a:xfrm>
          <a:prstGeom prst="rect">
            <a:avLst/>
          </a:prstGeom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605F8DAC-C7B2-4699-8944-A2EEA8624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0351" y="717436"/>
            <a:ext cx="4716925" cy="883924"/>
          </a:xfrm>
          <a:solidFill>
            <a:srgbClr val="85335B"/>
          </a:solidFill>
          <a:ln>
            <a:solidFill>
              <a:srgbClr val="85335B"/>
            </a:solidFill>
          </a:ln>
        </p:spPr>
        <p:txBody>
          <a:bodyPr>
            <a:noAutofit/>
          </a:bodyPr>
          <a:lstStyle/>
          <a:p>
            <a:pPr rtl="0"/>
            <a:r>
              <a:rPr lang="es" sz="3600" b="1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  Logros </a:t>
            </a:r>
            <a:endParaRPr lang="en-US" sz="3600" b="0">
              <a:solidFill>
                <a:schemeClr val="bg1"/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CE6D37BD-B9DC-D649-88AA-68D80CC9490A}"/>
              </a:ext>
            </a:extLst>
          </p:cNvPr>
          <p:cNvSpPr/>
          <p:nvPr/>
        </p:nvSpPr>
        <p:spPr>
          <a:xfrm>
            <a:off x="720438" y="2110961"/>
            <a:ext cx="10946265" cy="4229100"/>
          </a:xfrm>
          <a:prstGeom prst="roundRect">
            <a:avLst>
              <a:gd name="adj" fmla="val 5258"/>
            </a:avLst>
          </a:prstGeom>
          <a:solidFill>
            <a:srgbClr val="3145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800524-D102-2144-8699-B209BCDF3120}"/>
              </a:ext>
            </a:extLst>
          </p:cNvPr>
          <p:cNvSpPr txBox="1"/>
          <p:nvPr/>
        </p:nvSpPr>
        <p:spPr>
          <a:xfrm>
            <a:off x="8630808" y="2324868"/>
            <a:ext cx="2773779" cy="350865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rtl="0"/>
            <a:r>
              <a:rPr lang="es" sz="1400" b="1" i="0" u="none" strike="noStrike" dirty="0">
                <a:solidFill>
                  <a:srgbClr val="EFA20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Cursos más populares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s" sz="1400" b="0" i="0" u="none" strike="noStrike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La casa totalmente eléctrica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s" sz="1400" b="0" i="0" u="none" strike="noStrike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Resiliencia y cambio de combustible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s" sz="1400" b="0" i="0" u="none" strike="noStrike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Modernización de viviendas 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s" sz="1400" b="0" i="0" u="none" strike="noStrike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Diseño y puesta en marcha integrados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s" sz="1400" b="0" i="0" u="none" strike="noStrike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Carreras ecológicas para ESL</a:t>
            </a:r>
          </a:p>
          <a:p>
            <a:endParaRPr lang="en-US" sz="1400" dirty="0">
              <a:solidFill>
                <a:schemeClr val="bg1"/>
              </a:solidFill>
              <a:latin typeface="Arial"/>
              <a:cs typeface="Arial"/>
            </a:endParaRPr>
          </a:p>
          <a:p>
            <a:endParaRPr lang="en-US" sz="1400" dirty="0">
              <a:solidFill>
                <a:schemeClr val="bg1"/>
              </a:solidFill>
              <a:latin typeface="Arial"/>
              <a:cs typeface="Arial"/>
            </a:endParaRPr>
          </a:p>
          <a:p>
            <a:pPr rtl="0"/>
            <a:r>
              <a:rPr lang="es" sz="1400" b="1" i="0" u="none" strike="noStrike" dirty="0">
                <a:solidFill>
                  <a:srgbClr val="EFA20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Audiencias principales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s" sz="1400" b="0" i="0" u="none" strike="noStrike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Diseñadores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s" sz="1400" b="0" i="0" u="none" strike="noStrike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Contratistas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s" sz="1400" b="0" i="0" u="none" strike="noStrike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Bienes inmuebles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s" sz="1400" b="0" i="0" u="none" strike="noStrike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Estudiantes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C9B2CF2-71A6-BE4F-8CD3-1460B99D569C}"/>
              </a:ext>
            </a:extLst>
          </p:cNvPr>
          <p:cNvGrpSpPr/>
          <p:nvPr/>
        </p:nvGrpSpPr>
        <p:grpSpPr>
          <a:xfrm>
            <a:off x="509282" y="2583377"/>
            <a:ext cx="3313633" cy="1787716"/>
            <a:chOff x="732046" y="3207915"/>
            <a:chExt cx="3313633" cy="1787716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0BC1F86-8002-774D-95F3-816EE4A2C53D}"/>
                </a:ext>
              </a:extLst>
            </p:cNvPr>
            <p:cNvSpPr txBox="1"/>
            <p:nvPr/>
          </p:nvSpPr>
          <p:spPr>
            <a:xfrm>
              <a:off x="2734580" y="3207915"/>
              <a:ext cx="665493" cy="47705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2500" b="1" i="0" u="none" strike="noStrike">
                  <a:solidFill>
                    <a:srgbClr val="EFA200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79</a:t>
              </a:r>
            </a:p>
          </p:txBody>
        </p:sp>
        <p:graphicFrame>
          <p:nvGraphicFramePr>
            <p:cNvPr id="14" name="Chart 13">
              <a:extLst>
                <a:ext uri="{FF2B5EF4-FFF2-40B4-BE49-F238E27FC236}">
                  <a16:creationId xmlns:a16="http://schemas.microsoft.com/office/drawing/2014/main" id="{72FBFC70-93D8-1241-862F-55CB9E7951F4}"/>
                </a:ext>
              </a:extLst>
            </p:cNvPr>
            <p:cNvGraphicFramePr/>
            <p:nvPr/>
          </p:nvGraphicFramePr>
          <p:xfrm>
            <a:off x="732046" y="3383971"/>
            <a:ext cx="3313633" cy="151153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F1C63EA1-0934-0B4B-89AB-49A0969592D1}"/>
                </a:ext>
              </a:extLst>
            </p:cNvPr>
            <p:cNvSpPr txBox="1"/>
            <p:nvPr/>
          </p:nvSpPr>
          <p:spPr>
            <a:xfrm>
              <a:off x="2038389" y="3644796"/>
              <a:ext cx="665493" cy="47705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2500" b="1" i="0" u="none" strike="noStrike">
                  <a:solidFill>
                    <a:srgbClr val="EFA200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47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A0BC9F2-3B98-F847-BEA8-1BFCAD883450}"/>
                </a:ext>
              </a:extLst>
            </p:cNvPr>
            <p:cNvSpPr txBox="1"/>
            <p:nvPr/>
          </p:nvSpPr>
          <p:spPr>
            <a:xfrm>
              <a:off x="1373370" y="3952711"/>
              <a:ext cx="665493" cy="47705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2500" b="1" i="0" u="none" strike="noStrike">
                  <a:solidFill>
                    <a:srgbClr val="EFA200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20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43E1C54-7206-2046-B521-AB386F4D4B5C}"/>
                </a:ext>
              </a:extLst>
            </p:cNvPr>
            <p:cNvSpPr txBox="1"/>
            <p:nvPr/>
          </p:nvSpPr>
          <p:spPr>
            <a:xfrm>
              <a:off x="1461046" y="4749410"/>
              <a:ext cx="490142" cy="246221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1000" b="0" i="0" u="none" strike="noStrike">
                  <a:solidFill>
                    <a:srgbClr val="FFFFFF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2019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8C11820-2D39-E24C-88DD-16570A990AB7}"/>
                </a:ext>
              </a:extLst>
            </p:cNvPr>
            <p:cNvSpPr txBox="1"/>
            <p:nvPr/>
          </p:nvSpPr>
          <p:spPr>
            <a:xfrm>
              <a:off x="2126064" y="4749410"/>
              <a:ext cx="490142" cy="246221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1000" b="0" i="0" u="none" strike="noStrike">
                  <a:solidFill>
                    <a:srgbClr val="FFFFFF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2020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A36F31B-080B-F942-B40E-311FB05C9BDA}"/>
                </a:ext>
              </a:extLst>
            </p:cNvPr>
            <p:cNvSpPr txBox="1"/>
            <p:nvPr/>
          </p:nvSpPr>
          <p:spPr>
            <a:xfrm>
              <a:off x="2791082" y="4749410"/>
              <a:ext cx="490142" cy="246221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1000" b="0" i="0" u="none" strike="noStrike">
                  <a:solidFill>
                    <a:srgbClr val="FFFFFF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2021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0C23FCCB-786F-8546-B403-FD9F588A64A5}"/>
              </a:ext>
            </a:extLst>
          </p:cNvPr>
          <p:cNvGrpSpPr/>
          <p:nvPr/>
        </p:nvGrpSpPr>
        <p:grpSpPr>
          <a:xfrm>
            <a:off x="2953391" y="2711878"/>
            <a:ext cx="3313633" cy="1659215"/>
            <a:chOff x="3080391" y="3336416"/>
            <a:chExt cx="3313633" cy="1659215"/>
          </a:xfrm>
        </p:grpSpPr>
        <p:graphicFrame>
          <p:nvGraphicFramePr>
            <p:cNvPr id="21" name="Chart 20">
              <a:extLst>
                <a:ext uri="{FF2B5EF4-FFF2-40B4-BE49-F238E27FC236}">
                  <a16:creationId xmlns:a16="http://schemas.microsoft.com/office/drawing/2014/main" id="{78F65A2A-91CA-844E-BA47-3E11881D029C}"/>
                </a:ext>
              </a:extLst>
            </p:cNvPr>
            <p:cNvGraphicFramePr/>
            <p:nvPr/>
          </p:nvGraphicFramePr>
          <p:xfrm>
            <a:off x="3080391" y="3383971"/>
            <a:ext cx="3313633" cy="151153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62976ED-3DB4-3A43-9C3D-B684883B5298}"/>
                </a:ext>
              </a:extLst>
            </p:cNvPr>
            <p:cNvSpPr txBox="1"/>
            <p:nvPr/>
          </p:nvSpPr>
          <p:spPr>
            <a:xfrm>
              <a:off x="4320962" y="3977060"/>
              <a:ext cx="804475" cy="47705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2500" b="1" i="0" u="none" strike="noStrike">
                  <a:solidFill>
                    <a:srgbClr val="EFA200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679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6886F57-464E-1C4A-8FB6-0E8078FD5C77}"/>
                </a:ext>
              </a:extLst>
            </p:cNvPr>
            <p:cNvSpPr txBox="1"/>
            <p:nvPr/>
          </p:nvSpPr>
          <p:spPr>
            <a:xfrm>
              <a:off x="4922253" y="3336416"/>
              <a:ext cx="892556" cy="47705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2500" b="1" i="0" u="none" strike="noStrike">
                  <a:solidFill>
                    <a:srgbClr val="EFA200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1.5K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2B2DFB7-09EB-D440-966C-08809068624B}"/>
                </a:ext>
              </a:extLst>
            </p:cNvPr>
            <p:cNvSpPr txBox="1"/>
            <p:nvPr/>
          </p:nvSpPr>
          <p:spPr>
            <a:xfrm>
              <a:off x="3709180" y="4012470"/>
              <a:ext cx="716799" cy="47705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2500" b="1" i="0" u="none" strike="noStrike">
                  <a:solidFill>
                    <a:srgbClr val="EFA200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396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7E069F44-AEA3-0645-BC68-20865397D58B}"/>
                </a:ext>
              </a:extLst>
            </p:cNvPr>
            <p:cNvSpPr txBox="1"/>
            <p:nvPr/>
          </p:nvSpPr>
          <p:spPr>
            <a:xfrm>
              <a:off x="3809391" y="4749410"/>
              <a:ext cx="490142" cy="246221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1000" b="0" i="0" u="none" strike="noStrike">
                  <a:solidFill>
                    <a:srgbClr val="FFFFFF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2019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A0406385-B2CB-8347-8248-64A24CC70762}"/>
                </a:ext>
              </a:extLst>
            </p:cNvPr>
            <p:cNvSpPr txBox="1"/>
            <p:nvPr/>
          </p:nvSpPr>
          <p:spPr>
            <a:xfrm>
              <a:off x="4474409" y="4749410"/>
              <a:ext cx="490142" cy="246221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1000" b="0" i="0" u="none" strike="noStrike">
                  <a:solidFill>
                    <a:srgbClr val="FFFFFF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2020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B4889601-F0C1-9242-BDB1-7A457AB12295}"/>
                </a:ext>
              </a:extLst>
            </p:cNvPr>
            <p:cNvSpPr txBox="1"/>
            <p:nvPr/>
          </p:nvSpPr>
          <p:spPr>
            <a:xfrm>
              <a:off x="5139427" y="4749410"/>
              <a:ext cx="490142" cy="246221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1000" b="0" i="0" u="none" strike="noStrike">
                  <a:solidFill>
                    <a:srgbClr val="FFFFFF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2021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212F4AC9-CE9D-9C43-924A-BC8057B446B3}"/>
              </a:ext>
            </a:extLst>
          </p:cNvPr>
          <p:cNvSpPr txBox="1"/>
          <p:nvPr/>
        </p:nvSpPr>
        <p:spPr>
          <a:xfrm>
            <a:off x="5792798" y="5308776"/>
            <a:ext cx="2611287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es" sz="1400" b="0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Total de colaboradores del evento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DDEF6DA-FCC1-FB4C-86EB-701B547D4A92}"/>
              </a:ext>
            </a:extLst>
          </p:cNvPr>
          <p:cNvSpPr txBox="1"/>
          <p:nvPr/>
        </p:nvSpPr>
        <p:spPr>
          <a:xfrm>
            <a:off x="917208" y="5309101"/>
            <a:ext cx="2305298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es" sz="1400" b="0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Total de eventos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ACA8C44-5E11-E646-94AE-EEA5B82A13E7}"/>
              </a:ext>
            </a:extLst>
          </p:cNvPr>
          <p:cNvSpPr txBox="1"/>
          <p:nvPr/>
        </p:nvSpPr>
        <p:spPr>
          <a:xfrm>
            <a:off x="3455130" y="5308776"/>
            <a:ext cx="2305298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es" sz="1400" b="0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Total de asistentes al evento</a:t>
            </a:r>
            <a:endParaRPr lang="en-US" sz="14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3AFC4D9C-0378-4342-B365-0DEFAD8CDA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757308" y="759370"/>
            <a:ext cx="508000" cy="508000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E08F029-BB8F-9648-A50E-626C91DFCC9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345604" y="4719734"/>
            <a:ext cx="484461" cy="523219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BC62B5D4-D21F-724B-8EAC-B433E48AD5E1}"/>
              </a:ext>
            </a:extLst>
          </p:cNvPr>
          <p:cNvGrpSpPr/>
          <p:nvPr/>
        </p:nvGrpSpPr>
        <p:grpSpPr>
          <a:xfrm>
            <a:off x="5441626" y="2759433"/>
            <a:ext cx="3313633" cy="1611660"/>
            <a:chOff x="3080391" y="3383971"/>
            <a:chExt cx="3313633" cy="1611660"/>
          </a:xfrm>
        </p:grpSpPr>
        <p:graphicFrame>
          <p:nvGraphicFramePr>
            <p:cNvPr id="35" name="Chart 34">
              <a:extLst>
                <a:ext uri="{FF2B5EF4-FFF2-40B4-BE49-F238E27FC236}">
                  <a16:creationId xmlns:a16="http://schemas.microsoft.com/office/drawing/2014/main" id="{C8AEDF6A-CA54-0948-9984-613E32505D95}"/>
                </a:ext>
              </a:extLst>
            </p:cNvPr>
            <p:cNvGraphicFramePr/>
            <p:nvPr/>
          </p:nvGraphicFramePr>
          <p:xfrm>
            <a:off x="3080391" y="3383971"/>
            <a:ext cx="3313633" cy="151153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0"/>
            </a:graphicData>
          </a:graphic>
        </p:graphicFrame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8CD56FE4-7E69-AA4F-B762-D894210FD061}"/>
                </a:ext>
              </a:extLst>
            </p:cNvPr>
            <p:cNvSpPr txBox="1"/>
            <p:nvPr/>
          </p:nvSpPr>
          <p:spPr>
            <a:xfrm>
              <a:off x="4320962" y="3861025"/>
              <a:ext cx="804475" cy="47705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2500" b="1" i="0" u="none" strike="noStrike">
                  <a:solidFill>
                    <a:srgbClr val="EFA200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22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2AD6E3F7-7F21-2B4A-97A9-B0D1AB92EE98}"/>
                </a:ext>
              </a:extLst>
            </p:cNvPr>
            <p:cNvSpPr txBox="1"/>
            <p:nvPr/>
          </p:nvSpPr>
          <p:spPr>
            <a:xfrm>
              <a:off x="4949795" y="3487232"/>
              <a:ext cx="892556" cy="47705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2500" b="1" i="0" u="none" strike="noStrike">
                  <a:solidFill>
                    <a:srgbClr val="EFA200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39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E3FAD5BC-224C-A343-8FBE-FB842C3857CA}"/>
                </a:ext>
              </a:extLst>
            </p:cNvPr>
            <p:cNvSpPr txBox="1"/>
            <p:nvPr/>
          </p:nvSpPr>
          <p:spPr>
            <a:xfrm>
              <a:off x="3709180" y="3922651"/>
              <a:ext cx="716799" cy="47705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2500" b="1" i="0" u="none" strike="noStrike">
                  <a:solidFill>
                    <a:srgbClr val="EFA200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19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CC13C25A-95FC-9D4B-8B7C-B15AB02B8421}"/>
                </a:ext>
              </a:extLst>
            </p:cNvPr>
            <p:cNvSpPr txBox="1"/>
            <p:nvPr/>
          </p:nvSpPr>
          <p:spPr>
            <a:xfrm>
              <a:off x="3809391" y="4749410"/>
              <a:ext cx="490142" cy="246221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1000" b="0" i="0" u="none" strike="noStrike">
                  <a:solidFill>
                    <a:srgbClr val="FFFFFF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2019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3FA30A9D-3B84-9043-84BF-03C0908F4959}"/>
                </a:ext>
              </a:extLst>
            </p:cNvPr>
            <p:cNvSpPr txBox="1"/>
            <p:nvPr/>
          </p:nvSpPr>
          <p:spPr>
            <a:xfrm>
              <a:off x="4474409" y="4749410"/>
              <a:ext cx="490142" cy="246221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1000" b="0" i="0" u="none" strike="noStrike">
                  <a:solidFill>
                    <a:srgbClr val="FFFFFF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2020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F1D07AB1-DB2B-4046-A11F-D92224ED7DE1}"/>
                </a:ext>
              </a:extLst>
            </p:cNvPr>
            <p:cNvSpPr txBox="1"/>
            <p:nvPr/>
          </p:nvSpPr>
          <p:spPr>
            <a:xfrm>
              <a:off x="5139427" y="4749410"/>
              <a:ext cx="490142" cy="246221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1000" b="0" i="0" u="none" strike="noStrike">
                  <a:solidFill>
                    <a:srgbClr val="FFFFFF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2021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4" name="Graphic 43">
            <a:extLst>
              <a:ext uri="{FF2B5EF4-FFF2-40B4-BE49-F238E27FC236}">
                <a16:creationId xmlns:a16="http://schemas.microsoft.com/office/drawing/2014/main" id="{0CEB2BDB-C0B3-F64F-B0B5-FC0F097E4D6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549578" y="4719732"/>
            <a:ext cx="523221" cy="523221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770A1211-AF44-6943-BD5D-9D930E24DEA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405952" y="4732909"/>
            <a:ext cx="523220" cy="523220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96504434-31D4-194E-9AED-EB9DFC694B08}"/>
              </a:ext>
            </a:extLst>
          </p:cNvPr>
          <p:cNvSpPr txBox="1"/>
          <p:nvPr/>
        </p:nvSpPr>
        <p:spPr>
          <a:xfrm>
            <a:off x="1771324" y="4547677"/>
            <a:ext cx="1213952" cy="83099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es" sz="4800" b="1" i="0" u="none" strike="noStrike">
                <a:solidFill>
                  <a:srgbClr val="7BB3EB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146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9C96AC7-37AD-014E-BDE5-1E0F3215C6EB}"/>
              </a:ext>
            </a:extLst>
          </p:cNvPr>
          <p:cNvSpPr txBox="1"/>
          <p:nvPr/>
        </p:nvSpPr>
        <p:spPr>
          <a:xfrm>
            <a:off x="3929182" y="4564813"/>
            <a:ext cx="1961059" cy="83099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es" sz="4800" b="1" i="0" u="none" strike="noStrike">
                <a:solidFill>
                  <a:srgbClr val="7BB3EB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2,615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5480996-27FF-F64C-8EA5-198E1EEF65F6}"/>
              </a:ext>
            </a:extLst>
          </p:cNvPr>
          <p:cNvSpPr txBox="1"/>
          <p:nvPr/>
        </p:nvSpPr>
        <p:spPr>
          <a:xfrm>
            <a:off x="6795437" y="4547317"/>
            <a:ext cx="1213952" cy="83099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es" sz="4800" b="1" i="0" u="none" strike="noStrike">
                <a:solidFill>
                  <a:srgbClr val="7BB3EB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39</a:t>
            </a:r>
          </a:p>
        </p:txBody>
      </p:sp>
      <p:pic>
        <p:nvPicPr>
          <p:cNvPr id="51" name="Picture 50" descr="A picture containing drawing&#10;&#10;Description automatically generated">
            <a:extLst>
              <a:ext uri="{FF2B5EF4-FFF2-40B4-BE49-F238E27FC236}">
                <a16:creationId xmlns:a16="http://schemas.microsoft.com/office/drawing/2014/main" id="{4D2C9D78-FD39-4711-82D8-8BC8FF21CA5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21854" y="709155"/>
            <a:ext cx="2283196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227743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3.1.12"/>
  <p:tag name="AS_OS" val="Unix 5.4.209.116"/>
  <p:tag name="AS_RELEASE_DATE" val="2020.03.14"/>
  <p:tag name="AS_TITLE" val="Aspose.Slides for .NET Standard 2.0"/>
  <p:tag name="AS_VERSION" val="20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67c814-4b34-462c-a21d-c185ff6548d2" xsi:nil="true"/>
    <lcf76f155ced4ddcb4097134ff3c332f xmlns="7e1f4629-6a99-4b26-8df2-23532d5a629b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035B3AE4864A40836092ECE6EC44D2" ma:contentTypeVersion="16" ma:contentTypeDescription="Create a new document." ma:contentTypeScope="" ma:versionID="d8e1e5e8238e805bec29c66ac73b77f3">
  <xsd:schema xmlns:xsd="http://www.w3.org/2001/XMLSchema" xmlns:xs="http://www.w3.org/2001/XMLSchema" xmlns:p="http://schemas.microsoft.com/office/2006/metadata/properties" xmlns:ns2="7e1f4629-6a99-4b26-8df2-23532d5a629b" xmlns:ns3="5067c814-4b34-462c-a21d-c185ff6548d2" targetNamespace="http://schemas.microsoft.com/office/2006/metadata/properties" ma:root="true" ma:fieldsID="671dc477983a87ac064898df7dd1daf5" ns2:_="" ns3:_="">
    <xsd:import namespace="7e1f4629-6a99-4b26-8df2-23532d5a629b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TaxCatchAll" minOccurs="0"/>
                <xsd:element ref="ns2:MediaServiceLocation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1f4629-6a99-4b26-8df2-23532d5a62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e0c1004b-b80a-4771-90fb-377c03c4c836}" ma:internalName="TaxCatchAll" ma:showField="CatchAllData" ma:web="5067c814-4b34-462c-a21d-c185ff654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37432B8-964E-4296-9EF8-87111F20C68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CE9FFFA-0BA7-4043-A85B-F833DDD65B5E}">
  <ds:schemaRefs>
    <ds:schemaRef ds:uri="http://www.w3.org/XML/1998/namespace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7e1f4629-6a99-4b26-8df2-23532d5a629b"/>
    <ds:schemaRef ds:uri="5067c814-4b34-462c-a21d-c185ff6548d2"/>
    <ds:schemaRef ds:uri="http://purl.org/dc/terms/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C414258-8B22-4677-B03A-4B53A6F957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e1f4629-6a99-4b26-8df2-23532d5a629b"/>
    <ds:schemaRef ds:uri="5067c814-4b34-462c-a21d-c185ff654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2752</TotalTime>
  <Words>176</Words>
  <Application>Microsoft Office PowerPoint</Application>
  <PresentationFormat>Panorámica</PresentationFormat>
  <Paragraphs>83</Paragraphs>
  <Slides>3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1" baseType="lpstr">
      <vt:lpstr>Abadi</vt:lpstr>
      <vt:lpstr>Arial</vt:lpstr>
      <vt:lpstr>Arial Black</vt:lpstr>
      <vt:lpstr>Calibri</vt:lpstr>
      <vt:lpstr>Calibri Light</vt:lpstr>
      <vt:lpstr>Candara</vt:lpstr>
      <vt:lpstr>Segoe UI Black</vt:lpstr>
      <vt:lpstr>Office Theme</vt:lpstr>
      <vt:lpstr>Presentación de PowerPoint</vt:lpstr>
      <vt:lpstr>Presentación de PowerPoint</vt:lpstr>
      <vt:lpstr>  Logros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Grand Jury Presentation September 9, 2021</dc:title>
  <cp:lastModifiedBy>Margarita murillo</cp:lastModifiedBy>
  <cp:revision>9</cp:revision>
  <cp:lastPrinted>2022-08-10T18:25:17Z</cp:lastPrinted>
  <dcterms:created xsi:type="dcterms:W3CDTF">2022-07-13T16:33:36Z</dcterms:created>
  <dcterms:modified xsi:type="dcterms:W3CDTF">2022-09-21T20:53:44Z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0x010100B2035B3AE4864A40836092ECE6EC44D2</vt:lpwstr>
  </property>
  <property fmtid="{D5CDD505-2E9C-101B-9397-08002B2CF9AE}" pid="3" name="Created">
    <vt:filetime>2022-07-13T00:00:00Z</vt:filetime>
  </property>
  <property fmtid="{D5CDD505-2E9C-101B-9397-08002B2CF9AE}" pid="4" name="Creator">
    <vt:lpwstr>Microsoft® PowerPoint® for Microsoft 365</vt:lpwstr>
  </property>
  <property fmtid="{D5CDD505-2E9C-101B-9397-08002B2CF9AE}" pid="5" name="LastSaved">
    <vt:filetime>2022-07-13T00:00:00Z</vt:filetime>
  </property>
  <property fmtid="{D5CDD505-2E9C-101B-9397-08002B2CF9AE}" pid="6" name="Producer">
    <vt:lpwstr>Microsoft® PowerPoint® for Microsoft 365</vt:lpwstr>
  </property>
</Properties>
</file>