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6" r:id="rId1"/>
    <p:sldMasterId id="2147483648" r:id="rId2"/>
  </p:sldMasterIdLst>
  <p:notesMasterIdLst>
    <p:notesMasterId r:id="rId9"/>
  </p:notesMasterIdLst>
  <p:handoutMasterIdLst>
    <p:handoutMasterId r:id="rId10"/>
  </p:handoutMasterIdLst>
  <p:sldIdLst>
    <p:sldId id="1233" r:id="rId3"/>
    <p:sldId id="1234" r:id="rId4"/>
    <p:sldId id="258" r:id="rId5"/>
    <p:sldId id="1236" r:id="rId6"/>
    <p:sldId id="1235" r:id="rId7"/>
    <p:sldId id="260" r:id="rId8"/>
  </p:sldIdLst>
  <p:sldSz cx="9144000" cy="5143500" type="screen16x9"/>
  <p:notesSz cx="7099300" cy="10234613"/>
  <p:defaultTextStyle>
    <a:defPPr>
      <a:defRPr lang="en-US"/>
    </a:defPPr>
    <a:lvl1pPr marL="0" algn="l" defTabSz="457184" rtl="0" eaLnBrk="1" latinLnBrk="0" hangingPunct="1">
      <a:defRPr sz="1800" kern="1200">
        <a:solidFill>
          <a:schemeClr val="tx1"/>
        </a:solidFill>
        <a:latin typeface="+mn-lt"/>
        <a:ea typeface="+mn-ea"/>
        <a:cs typeface="+mn-cs"/>
      </a:defRPr>
    </a:lvl1pPr>
    <a:lvl2pPr marL="457184" algn="l" defTabSz="457184" rtl="0" eaLnBrk="1" latinLnBrk="0" hangingPunct="1">
      <a:defRPr sz="1800" kern="1200">
        <a:solidFill>
          <a:schemeClr val="tx1"/>
        </a:solidFill>
        <a:latin typeface="+mn-lt"/>
        <a:ea typeface="+mn-ea"/>
        <a:cs typeface="+mn-cs"/>
      </a:defRPr>
    </a:lvl2pPr>
    <a:lvl3pPr marL="914367" algn="l" defTabSz="457184" rtl="0" eaLnBrk="1" latinLnBrk="0" hangingPunct="1">
      <a:defRPr sz="1800" kern="1200">
        <a:solidFill>
          <a:schemeClr val="tx1"/>
        </a:solidFill>
        <a:latin typeface="+mn-lt"/>
        <a:ea typeface="+mn-ea"/>
        <a:cs typeface="+mn-cs"/>
      </a:defRPr>
    </a:lvl3pPr>
    <a:lvl4pPr marL="1371552" algn="l" defTabSz="457184" rtl="0" eaLnBrk="1" latinLnBrk="0" hangingPunct="1">
      <a:defRPr sz="1800" kern="1200">
        <a:solidFill>
          <a:schemeClr val="tx1"/>
        </a:solidFill>
        <a:latin typeface="+mn-lt"/>
        <a:ea typeface="+mn-ea"/>
        <a:cs typeface="+mn-cs"/>
      </a:defRPr>
    </a:lvl4pPr>
    <a:lvl5pPr marL="1828736" algn="l" defTabSz="457184" rtl="0" eaLnBrk="1" latinLnBrk="0" hangingPunct="1">
      <a:defRPr sz="1800" kern="1200">
        <a:solidFill>
          <a:schemeClr val="tx1"/>
        </a:solidFill>
        <a:latin typeface="+mn-lt"/>
        <a:ea typeface="+mn-ea"/>
        <a:cs typeface="+mn-cs"/>
      </a:defRPr>
    </a:lvl5pPr>
    <a:lvl6pPr marL="2285919" algn="l" defTabSz="457184" rtl="0" eaLnBrk="1" latinLnBrk="0" hangingPunct="1">
      <a:defRPr sz="1800" kern="1200">
        <a:solidFill>
          <a:schemeClr val="tx1"/>
        </a:solidFill>
        <a:latin typeface="+mn-lt"/>
        <a:ea typeface="+mn-ea"/>
        <a:cs typeface="+mn-cs"/>
      </a:defRPr>
    </a:lvl6pPr>
    <a:lvl7pPr marL="2743103" algn="l" defTabSz="457184" rtl="0" eaLnBrk="1" latinLnBrk="0" hangingPunct="1">
      <a:defRPr sz="1800" kern="1200">
        <a:solidFill>
          <a:schemeClr val="tx1"/>
        </a:solidFill>
        <a:latin typeface="+mn-lt"/>
        <a:ea typeface="+mn-ea"/>
        <a:cs typeface="+mn-cs"/>
      </a:defRPr>
    </a:lvl7pPr>
    <a:lvl8pPr marL="3200287" algn="l" defTabSz="457184" rtl="0" eaLnBrk="1" latinLnBrk="0" hangingPunct="1">
      <a:defRPr sz="1800" kern="1200">
        <a:solidFill>
          <a:schemeClr val="tx1"/>
        </a:solidFill>
        <a:latin typeface="+mn-lt"/>
        <a:ea typeface="+mn-ea"/>
        <a:cs typeface="+mn-cs"/>
      </a:defRPr>
    </a:lvl8pPr>
    <a:lvl9pPr marL="3657471" algn="l" defTabSz="457184"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31">
          <p15:clr>
            <a:srgbClr val="A4A3A4"/>
          </p15:clr>
        </p15:guide>
        <p15:guide id="2" orient="horz" pos="2762">
          <p15:clr>
            <a:srgbClr val="A4A3A4"/>
          </p15:clr>
        </p15:guide>
        <p15:guide id="3" orient="horz" pos="990">
          <p15:clr>
            <a:srgbClr val="A4A3A4"/>
          </p15:clr>
        </p15:guide>
        <p15:guide id="4" orient="horz" pos="3104">
          <p15:clr>
            <a:srgbClr val="A4A3A4"/>
          </p15:clr>
        </p15:guide>
        <p15:guide id="5" orient="horz" pos="566">
          <p15:clr>
            <a:srgbClr val="A4A3A4"/>
          </p15:clr>
        </p15:guide>
        <p15:guide id="6" orient="horz" pos="2639">
          <p15:clr>
            <a:srgbClr val="A4A3A4"/>
          </p15:clr>
        </p15:guide>
        <p15:guide id="7" orient="horz" pos="758">
          <p15:clr>
            <a:srgbClr val="A4A3A4"/>
          </p15:clr>
        </p15:guide>
        <p15:guide id="8" orient="horz" pos="145">
          <p15:clr>
            <a:srgbClr val="A4A3A4"/>
          </p15:clr>
        </p15:guide>
        <p15:guide id="9" orient="horz" pos="1688">
          <p15:clr>
            <a:srgbClr val="A4A3A4"/>
          </p15:clr>
        </p15:guide>
        <p15:guide id="10" orient="horz" pos="2828">
          <p15:clr>
            <a:srgbClr val="A4A3A4"/>
          </p15:clr>
        </p15:guide>
        <p15:guide id="11" pos="5630">
          <p15:clr>
            <a:srgbClr val="A4A3A4"/>
          </p15:clr>
        </p15:guide>
        <p15:guide id="12" pos="3788">
          <p15:clr>
            <a:srgbClr val="A4A3A4"/>
          </p15:clr>
        </p15:guide>
        <p15:guide id="13" pos="2906">
          <p15:clr>
            <a:srgbClr val="A4A3A4"/>
          </p15:clr>
        </p15:guide>
        <p15:guide id="14" pos="3674">
          <p15:clr>
            <a:srgbClr val="A4A3A4"/>
          </p15:clr>
        </p15:guide>
        <p15:guide id="15" pos="3901">
          <p15:clr>
            <a:srgbClr val="A4A3A4"/>
          </p15:clr>
        </p15:guide>
        <p15:guide id="16" pos="3018">
          <p15:clr>
            <a:srgbClr val="A4A3A4"/>
          </p15:clr>
        </p15:guide>
        <p15:guide id="17" pos="2791">
          <p15:clr>
            <a:srgbClr val="A4A3A4"/>
          </p15:clr>
        </p15:guide>
        <p15:guide id="18" pos="159">
          <p15:clr>
            <a:srgbClr val="A4A3A4"/>
          </p15:clr>
        </p15:guide>
        <p15:guide id="19" pos="1847">
          <p15:clr>
            <a:srgbClr val="A4A3A4"/>
          </p15:clr>
        </p15:guide>
        <p15:guide id="20" orient="horz" pos="2759">
          <p15:clr>
            <a:srgbClr val="A4A3A4"/>
          </p15:clr>
        </p15:guide>
        <p15:guide id="21" orient="horz" pos="1628">
          <p15:clr>
            <a:srgbClr val="A4A3A4"/>
          </p15:clr>
        </p15:guide>
        <p15:guide id="22" pos="2876">
          <p15:clr>
            <a:srgbClr val="A4A3A4"/>
          </p15:clr>
        </p15:guide>
      </p15:sldGuideLst>
    </p:ext>
    <p:ext uri="{2D200454-40CA-4A62-9FC3-DE9A4176ACB9}">
      <p15:notesGuideLst xmlns:p15="http://schemas.microsoft.com/office/powerpoint/2012/main">
        <p15:guide id="1" orient="horz" pos="3223">
          <p15:clr>
            <a:srgbClr val="A4A3A4"/>
          </p15:clr>
        </p15:guide>
        <p15:guide id="2" pos="2236">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D100"/>
    <a:srgbClr val="5AD93C"/>
    <a:srgbClr val="71BBAD"/>
    <a:srgbClr val="36C74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629" autoAdjust="0"/>
    <p:restoredTop sz="86385" autoAdjust="0"/>
  </p:normalViewPr>
  <p:slideViewPr>
    <p:cSldViewPr snapToGrid="0">
      <p:cViewPr>
        <p:scale>
          <a:sx n="100" d="100"/>
          <a:sy n="100" d="100"/>
        </p:scale>
        <p:origin x="-120" y="534"/>
      </p:cViewPr>
      <p:guideLst>
        <p:guide orient="horz" pos="1831"/>
        <p:guide orient="horz" pos="2762"/>
        <p:guide orient="horz" pos="990"/>
        <p:guide orient="horz" pos="3104"/>
        <p:guide orient="horz" pos="566"/>
        <p:guide orient="horz" pos="2639"/>
        <p:guide orient="horz" pos="758"/>
        <p:guide orient="horz" pos="145"/>
        <p:guide orient="horz" pos="1688"/>
        <p:guide orient="horz" pos="2828"/>
        <p:guide pos="5630"/>
        <p:guide pos="3788"/>
        <p:guide pos="2906"/>
        <p:guide pos="3674"/>
        <p:guide pos="3901"/>
        <p:guide pos="3018"/>
        <p:guide pos="2791"/>
        <p:guide pos="159"/>
        <p:guide pos="1847"/>
        <p:guide orient="horz" pos="2759"/>
        <p:guide orient="horz" pos="1628"/>
        <p:guide pos="287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47" d="100"/>
          <a:sy n="47" d="100"/>
        </p:scale>
        <p:origin x="-2370" y="-96"/>
      </p:cViewPr>
      <p:guideLst>
        <p:guide orient="horz" pos="3223"/>
        <p:guide pos="2236"/>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notesMaster" Target="notesMasters/notesMaster1.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50D6A0-9A13-4C35-9171-91CD2033848D}" type="doc">
      <dgm:prSet loTypeId="urn:microsoft.com/office/officeart/2005/8/layout/chevron1" loCatId="process" qsTypeId="urn:microsoft.com/office/officeart/2005/8/quickstyle/simple1" qsCatId="simple" csTypeId="urn:microsoft.com/office/officeart/2005/8/colors/colorful2" csCatId="colorful" phldr="1"/>
      <dgm:spPr/>
    </dgm:pt>
    <dgm:pt modelId="{18D1A818-E157-4C63-97E3-100A3219A69E}">
      <dgm:prSet phldrT="[Text]" custT="1"/>
      <dgm:spPr/>
      <dgm:t>
        <a:bodyPr/>
        <a:lstStyle/>
        <a:p>
          <a:r>
            <a:rPr lang="en-US" sz="1400" dirty="0">
              <a:solidFill>
                <a:schemeClr val="tx1"/>
              </a:solidFill>
            </a:rPr>
            <a:t>Diesel</a:t>
          </a:r>
          <a:endParaRPr lang="en-US" sz="1600" dirty="0">
            <a:solidFill>
              <a:schemeClr val="tx1"/>
            </a:solidFill>
          </a:endParaRPr>
        </a:p>
      </dgm:t>
      <dgm:extLst>
        <a:ext uri="{E40237B7-FDA0-4F09-8148-C483321AD2D9}">
          <dgm14:cNvPr xmlns:dgm14="http://schemas.microsoft.com/office/drawing/2010/diagram" id="0" name="" descr="This graph is depicts four right phasing arrows each labeled. Starting with diesel on the left, followed by Natural Gas, RNG or Biogas and Hydrogen or Green H2. The graph represents a progression from one fuel  and energy source to another. It outlines the complexity with each of them as it becomes more complex moving to the right.  "/>
        </a:ext>
      </dgm:extLst>
    </dgm:pt>
    <dgm:pt modelId="{C67F1DC8-9F91-4479-99D0-02C0764BFCA7}" type="parTrans" cxnId="{C05248E0-19B0-4D75-B9BD-244BFEE286F1}">
      <dgm:prSet/>
      <dgm:spPr/>
      <dgm:t>
        <a:bodyPr/>
        <a:lstStyle/>
        <a:p>
          <a:endParaRPr lang="en-US"/>
        </a:p>
      </dgm:t>
    </dgm:pt>
    <dgm:pt modelId="{5103D91D-26B9-4CF6-A8D7-3E30629FEA4E}" type="sibTrans" cxnId="{C05248E0-19B0-4D75-B9BD-244BFEE286F1}">
      <dgm:prSet/>
      <dgm:spPr/>
      <dgm:t>
        <a:bodyPr/>
        <a:lstStyle/>
        <a:p>
          <a:endParaRPr lang="en-US"/>
        </a:p>
      </dgm:t>
    </dgm:pt>
    <dgm:pt modelId="{F3989522-E8FA-4745-9C26-88242E0F41B0}">
      <dgm:prSet phldrT="[Text]" custT="1"/>
      <dgm:spPr/>
      <dgm:t>
        <a:bodyPr/>
        <a:lstStyle/>
        <a:p>
          <a:r>
            <a:rPr lang="en-US" sz="1400" dirty="0">
              <a:solidFill>
                <a:schemeClr val="tx1"/>
              </a:solidFill>
            </a:rPr>
            <a:t>Natural Gas</a:t>
          </a:r>
        </a:p>
      </dgm:t>
    </dgm:pt>
    <dgm:pt modelId="{CAA0968A-055A-457C-B7D2-7AD516A6683D}" type="parTrans" cxnId="{B6236E56-948D-42CA-AD53-B44EAE1CFA71}">
      <dgm:prSet/>
      <dgm:spPr/>
      <dgm:t>
        <a:bodyPr/>
        <a:lstStyle/>
        <a:p>
          <a:endParaRPr lang="en-US"/>
        </a:p>
      </dgm:t>
    </dgm:pt>
    <dgm:pt modelId="{FC25366E-1D2D-4134-A17A-671110FB71A6}" type="sibTrans" cxnId="{B6236E56-948D-42CA-AD53-B44EAE1CFA71}">
      <dgm:prSet/>
      <dgm:spPr/>
      <dgm:t>
        <a:bodyPr/>
        <a:lstStyle/>
        <a:p>
          <a:endParaRPr lang="en-US"/>
        </a:p>
      </dgm:t>
    </dgm:pt>
    <dgm:pt modelId="{6F8C3606-4A12-40F0-BBD9-1C641EE7385A}">
      <dgm:prSet phldrT="[Text]" custT="1"/>
      <dgm:spPr/>
      <dgm:t>
        <a:bodyPr/>
        <a:lstStyle/>
        <a:p>
          <a:r>
            <a:rPr lang="en-US" sz="1400" dirty="0">
              <a:solidFill>
                <a:schemeClr val="tx1"/>
              </a:solidFill>
            </a:rPr>
            <a:t>RNG</a:t>
          </a:r>
        </a:p>
        <a:p>
          <a:r>
            <a:rPr lang="en-US" sz="1100" dirty="0">
              <a:solidFill>
                <a:schemeClr val="tx1"/>
              </a:solidFill>
            </a:rPr>
            <a:t>Biogas</a:t>
          </a:r>
        </a:p>
      </dgm:t>
    </dgm:pt>
    <dgm:pt modelId="{A847B08F-CBBA-4C49-AF0D-1B003E2DCA2B}" type="parTrans" cxnId="{E0F0F580-EC4D-4FC9-8E1C-754CA0596F32}">
      <dgm:prSet/>
      <dgm:spPr/>
      <dgm:t>
        <a:bodyPr/>
        <a:lstStyle/>
        <a:p>
          <a:endParaRPr lang="en-US"/>
        </a:p>
      </dgm:t>
    </dgm:pt>
    <dgm:pt modelId="{1E55663A-6067-45FA-9F24-0AFD45586A03}" type="sibTrans" cxnId="{E0F0F580-EC4D-4FC9-8E1C-754CA0596F32}">
      <dgm:prSet/>
      <dgm:spPr/>
      <dgm:t>
        <a:bodyPr/>
        <a:lstStyle/>
        <a:p>
          <a:endParaRPr lang="en-US"/>
        </a:p>
      </dgm:t>
    </dgm:pt>
    <dgm:pt modelId="{C562AD28-30B9-42DF-A6B0-59497A3A8127}">
      <dgm:prSet phldrT="[Text]" custT="1"/>
      <dgm:spPr/>
      <dgm:t>
        <a:bodyPr/>
        <a:lstStyle/>
        <a:p>
          <a:r>
            <a:rPr lang="en-US" sz="1400" dirty="0">
              <a:solidFill>
                <a:schemeClr val="tx1"/>
              </a:solidFill>
            </a:rPr>
            <a:t>Hydrogen</a:t>
          </a:r>
          <a:br>
            <a:rPr lang="en-US" sz="1400" dirty="0">
              <a:solidFill>
                <a:schemeClr val="tx1"/>
              </a:solidFill>
            </a:rPr>
          </a:br>
          <a:r>
            <a:rPr lang="en-US" sz="1100" dirty="0">
              <a:solidFill>
                <a:schemeClr val="tx1"/>
              </a:solidFill>
            </a:rPr>
            <a:t>Green H</a:t>
          </a:r>
          <a:r>
            <a:rPr lang="en-US" sz="1100" baseline="-25000" dirty="0">
              <a:solidFill>
                <a:schemeClr val="tx1"/>
              </a:solidFill>
            </a:rPr>
            <a:t>2</a:t>
          </a:r>
          <a:endParaRPr lang="en-US" sz="1400" dirty="0">
            <a:solidFill>
              <a:schemeClr val="tx1"/>
            </a:solidFill>
          </a:endParaRPr>
        </a:p>
      </dgm:t>
    </dgm:pt>
    <dgm:pt modelId="{9037733E-B2E0-43A9-A5AA-FC331D2D9203}" type="parTrans" cxnId="{4CDC9DFC-6E01-4FC9-A8C1-8990CB7CEBA1}">
      <dgm:prSet/>
      <dgm:spPr/>
      <dgm:t>
        <a:bodyPr/>
        <a:lstStyle/>
        <a:p>
          <a:endParaRPr lang="en-US"/>
        </a:p>
      </dgm:t>
    </dgm:pt>
    <dgm:pt modelId="{ACFC33B3-2F55-4E18-8DC6-FB81B6E20C7B}" type="sibTrans" cxnId="{4CDC9DFC-6E01-4FC9-A8C1-8990CB7CEBA1}">
      <dgm:prSet/>
      <dgm:spPr/>
      <dgm:t>
        <a:bodyPr/>
        <a:lstStyle/>
        <a:p>
          <a:endParaRPr lang="en-US"/>
        </a:p>
      </dgm:t>
    </dgm:pt>
    <dgm:pt modelId="{18BD8B4B-F85C-4E5F-B663-856089E8B7DA}" type="pres">
      <dgm:prSet presAssocID="{CA50D6A0-9A13-4C35-9171-91CD2033848D}" presName="Name0" presStyleCnt="0">
        <dgm:presLayoutVars>
          <dgm:dir/>
          <dgm:animLvl val="lvl"/>
          <dgm:resizeHandles val="exact"/>
        </dgm:presLayoutVars>
      </dgm:prSet>
      <dgm:spPr/>
    </dgm:pt>
    <dgm:pt modelId="{5F0CA1C4-E64D-463A-BE07-0940BCE25CC3}" type="pres">
      <dgm:prSet presAssocID="{18D1A818-E157-4C63-97E3-100A3219A69E}" presName="parTxOnly" presStyleLbl="node1" presStyleIdx="0" presStyleCnt="4">
        <dgm:presLayoutVars>
          <dgm:chMax val="0"/>
          <dgm:chPref val="0"/>
          <dgm:bulletEnabled val="1"/>
        </dgm:presLayoutVars>
      </dgm:prSet>
      <dgm:spPr/>
    </dgm:pt>
    <dgm:pt modelId="{BCD24A2E-2959-4917-AA02-7EC0AFBE240E}" type="pres">
      <dgm:prSet presAssocID="{5103D91D-26B9-4CF6-A8D7-3E30629FEA4E}" presName="parTxOnlySpace" presStyleCnt="0"/>
      <dgm:spPr/>
    </dgm:pt>
    <dgm:pt modelId="{B36F12E2-A938-4C4D-8245-5808C1701B31}" type="pres">
      <dgm:prSet presAssocID="{F3989522-E8FA-4745-9C26-88242E0F41B0}" presName="parTxOnly" presStyleLbl="node1" presStyleIdx="1" presStyleCnt="4">
        <dgm:presLayoutVars>
          <dgm:chMax val="0"/>
          <dgm:chPref val="0"/>
          <dgm:bulletEnabled val="1"/>
        </dgm:presLayoutVars>
      </dgm:prSet>
      <dgm:spPr/>
    </dgm:pt>
    <dgm:pt modelId="{995D3769-951A-44F1-A80E-76BCCEF619EA}" type="pres">
      <dgm:prSet presAssocID="{FC25366E-1D2D-4134-A17A-671110FB71A6}" presName="parTxOnlySpace" presStyleCnt="0"/>
      <dgm:spPr/>
    </dgm:pt>
    <dgm:pt modelId="{F9A3D897-8A0E-4967-B685-60E78421CB3E}" type="pres">
      <dgm:prSet presAssocID="{6F8C3606-4A12-40F0-BBD9-1C641EE7385A}" presName="parTxOnly" presStyleLbl="node1" presStyleIdx="2" presStyleCnt="4">
        <dgm:presLayoutVars>
          <dgm:chMax val="0"/>
          <dgm:chPref val="0"/>
          <dgm:bulletEnabled val="1"/>
        </dgm:presLayoutVars>
      </dgm:prSet>
      <dgm:spPr/>
    </dgm:pt>
    <dgm:pt modelId="{487409FD-AB91-4C9E-8791-1DC957D4085F}" type="pres">
      <dgm:prSet presAssocID="{1E55663A-6067-45FA-9F24-0AFD45586A03}" presName="parTxOnlySpace" presStyleCnt="0"/>
      <dgm:spPr/>
    </dgm:pt>
    <dgm:pt modelId="{85FD722A-5EAF-41A3-A34F-F23178990352}" type="pres">
      <dgm:prSet presAssocID="{C562AD28-30B9-42DF-A6B0-59497A3A8127}" presName="parTxOnly" presStyleLbl="node1" presStyleIdx="3" presStyleCnt="4">
        <dgm:presLayoutVars>
          <dgm:chMax val="0"/>
          <dgm:chPref val="0"/>
          <dgm:bulletEnabled val="1"/>
        </dgm:presLayoutVars>
      </dgm:prSet>
      <dgm:spPr/>
    </dgm:pt>
  </dgm:ptLst>
  <dgm:cxnLst>
    <dgm:cxn modelId="{E0294F0B-A817-4B70-90BB-75E43D8F5B71}" type="presOf" srcId="{CA50D6A0-9A13-4C35-9171-91CD2033848D}" destId="{18BD8B4B-F85C-4E5F-B663-856089E8B7DA}" srcOrd="0" destOrd="0" presId="urn:microsoft.com/office/officeart/2005/8/layout/chevron1"/>
    <dgm:cxn modelId="{30523D4F-7CED-4587-BC38-A664190F7578}" type="presOf" srcId="{6F8C3606-4A12-40F0-BBD9-1C641EE7385A}" destId="{F9A3D897-8A0E-4967-B685-60E78421CB3E}" srcOrd="0" destOrd="0" presId="urn:microsoft.com/office/officeart/2005/8/layout/chevron1"/>
    <dgm:cxn modelId="{B6236E56-948D-42CA-AD53-B44EAE1CFA71}" srcId="{CA50D6A0-9A13-4C35-9171-91CD2033848D}" destId="{F3989522-E8FA-4745-9C26-88242E0F41B0}" srcOrd="1" destOrd="0" parTransId="{CAA0968A-055A-457C-B7D2-7AD516A6683D}" sibTransId="{FC25366E-1D2D-4134-A17A-671110FB71A6}"/>
    <dgm:cxn modelId="{E0F0F580-EC4D-4FC9-8E1C-754CA0596F32}" srcId="{CA50D6A0-9A13-4C35-9171-91CD2033848D}" destId="{6F8C3606-4A12-40F0-BBD9-1C641EE7385A}" srcOrd="2" destOrd="0" parTransId="{A847B08F-CBBA-4C49-AF0D-1B003E2DCA2B}" sibTransId="{1E55663A-6067-45FA-9F24-0AFD45586A03}"/>
    <dgm:cxn modelId="{C105B187-3C46-428E-BDA0-759C2509EB0D}" type="presOf" srcId="{F3989522-E8FA-4745-9C26-88242E0F41B0}" destId="{B36F12E2-A938-4C4D-8245-5808C1701B31}" srcOrd="0" destOrd="0" presId="urn:microsoft.com/office/officeart/2005/8/layout/chevron1"/>
    <dgm:cxn modelId="{A8C781AE-6286-4628-9B04-2BED8FB8F5BF}" type="presOf" srcId="{C562AD28-30B9-42DF-A6B0-59497A3A8127}" destId="{85FD722A-5EAF-41A3-A34F-F23178990352}" srcOrd="0" destOrd="0" presId="urn:microsoft.com/office/officeart/2005/8/layout/chevron1"/>
    <dgm:cxn modelId="{E17B9FC8-21E3-476B-8BAD-4D0D185AA650}" type="presOf" srcId="{18D1A818-E157-4C63-97E3-100A3219A69E}" destId="{5F0CA1C4-E64D-463A-BE07-0940BCE25CC3}" srcOrd="0" destOrd="0" presId="urn:microsoft.com/office/officeart/2005/8/layout/chevron1"/>
    <dgm:cxn modelId="{C05248E0-19B0-4D75-B9BD-244BFEE286F1}" srcId="{CA50D6A0-9A13-4C35-9171-91CD2033848D}" destId="{18D1A818-E157-4C63-97E3-100A3219A69E}" srcOrd="0" destOrd="0" parTransId="{C67F1DC8-9F91-4479-99D0-02C0764BFCA7}" sibTransId="{5103D91D-26B9-4CF6-A8D7-3E30629FEA4E}"/>
    <dgm:cxn modelId="{4CDC9DFC-6E01-4FC9-A8C1-8990CB7CEBA1}" srcId="{CA50D6A0-9A13-4C35-9171-91CD2033848D}" destId="{C562AD28-30B9-42DF-A6B0-59497A3A8127}" srcOrd="3" destOrd="0" parTransId="{9037733E-B2E0-43A9-A5AA-FC331D2D9203}" sibTransId="{ACFC33B3-2F55-4E18-8DC6-FB81B6E20C7B}"/>
    <dgm:cxn modelId="{36E116C0-44F2-46CB-811F-C42F2F81B0AB}" type="presParOf" srcId="{18BD8B4B-F85C-4E5F-B663-856089E8B7DA}" destId="{5F0CA1C4-E64D-463A-BE07-0940BCE25CC3}" srcOrd="0" destOrd="0" presId="urn:microsoft.com/office/officeart/2005/8/layout/chevron1"/>
    <dgm:cxn modelId="{3BB4BA0C-E5EC-411C-9E35-07A3C066A93C}" type="presParOf" srcId="{18BD8B4B-F85C-4E5F-B663-856089E8B7DA}" destId="{BCD24A2E-2959-4917-AA02-7EC0AFBE240E}" srcOrd="1" destOrd="0" presId="urn:microsoft.com/office/officeart/2005/8/layout/chevron1"/>
    <dgm:cxn modelId="{102703D2-F396-4DC5-BA9D-C9A57C0BA675}" type="presParOf" srcId="{18BD8B4B-F85C-4E5F-B663-856089E8B7DA}" destId="{B36F12E2-A938-4C4D-8245-5808C1701B31}" srcOrd="2" destOrd="0" presId="urn:microsoft.com/office/officeart/2005/8/layout/chevron1"/>
    <dgm:cxn modelId="{9B897B6B-9AA5-4DF6-B951-82FAB068887B}" type="presParOf" srcId="{18BD8B4B-F85C-4E5F-B663-856089E8B7DA}" destId="{995D3769-951A-44F1-A80E-76BCCEF619EA}" srcOrd="3" destOrd="0" presId="urn:microsoft.com/office/officeart/2005/8/layout/chevron1"/>
    <dgm:cxn modelId="{5C597F19-3826-4C5F-B5C3-43468C0106D1}" type="presParOf" srcId="{18BD8B4B-F85C-4E5F-B663-856089E8B7DA}" destId="{F9A3D897-8A0E-4967-B685-60E78421CB3E}" srcOrd="4" destOrd="0" presId="urn:microsoft.com/office/officeart/2005/8/layout/chevron1"/>
    <dgm:cxn modelId="{B8748FD4-4A8F-4830-BE11-5376669FA982}" type="presParOf" srcId="{18BD8B4B-F85C-4E5F-B663-856089E8B7DA}" destId="{487409FD-AB91-4C9E-8791-1DC957D4085F}" srcOrd="5" destOrd="0" presId="urn:microsoft.com/office/officeart/2005/8/layout/chevron1"/>
    <dgm:cxn modelId="{040EF4CA-9387-418C-B37E-C1033FA1006E}" type="presParOf" srcId="{18BD8B4B-F85C-4E5F-B663-856089E8B7DA}" destId="{85FD722A-5EAF-41A3-A34F-F23178990352}"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0CA1C4-E64D-463A-BE07-0940BCE25CC3}">
      <dsp:nvSpPr>
        <dsp:cNvPr id="0" name=""/>
        <dsp:cNvSpPr/>
      </dsp:nvSpPr>
      <dsp:spPr>
        <a:xfrm>
          <a:off x="2827" y="302616"/>
          <a:ext cx="1646039" cy="658415"/>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rPr>
            <a:t>Diesel</a:t>
          </a:r>
          <a:endParaRPr lang="en-US" sz="1600" kern="1200" dirty="0">
            <a:solidFill>
              <a:schemeClr val="tx1"/>
            </a:solidFill>
          </a:endParaRPr>
        </a:p>
      </dsp:txBody>
      <dsp:txXfrm>
        <a:off x="332035" y="302616"/>
        <a:ext cx="987624" cy="658415"/>
      </dsp:txXfrm>
    </dsp:sp>
    <dsp:sp modelId="{B36F12E2-A938-4C4D-8245-5808C1701B31}">
      <dsp:nvSpPr>
        <dsp:cNvPr id="0" name=""/>
        <dsp:cNvSpPr/>
      </dsp:nvSpPr>
      <dsp:spPr>
        <a:xfrm>
          <a:off x="1484262" y="302616"/>
          <a:ext cx="1646039" cy="658415"/>
        </a:xfrm>
        <a:prstGeom prst="chevron">
          <a:avLst/>
        </a:prstGeom>
        <a:solidFill>
          <a:schemeClr val="accent2">
            <a:hueOff val="-3576458"/>
            <a:satOff val="32442"/>
            <a:lumOff val="-444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rPr>
            <a:t>Natural Gas</a:t>
          </a:r>
        </a:p>
      </dsp:txBody>
      <dsp:txXfrm>
        <a:off x="1813470" y="302616"/>
        <a:ext cx="987624" cy="658415"/>
      </dsp:txXfrm>
    </dsp:sp>
    <dsp:sp modelId="{F9A3D897-8A0E-4967-B685-60E78421CB3E}">
      <dsp:nvSpPr>
        <dsp:cNvPr id="0" name=""/>
        <dsp:cNvSpPr/>
      </dsp:nvSpPr>
      <dsp:spPr>
        <a:xfrm>
          <a:off x="2965698" y="302616"/>
          <a:ext cx="1646039" cy="658415"/>
        </a:xfrm>
        <a:prstGeom prst="chevron">
          <a:avLst/>
        </a:prstGeom>
        <a:solidFill>
          <a:schemeClr val="accent2">
            <a:hueOff val="-7152916"/>
            <a:satOff val="64884"/>
            <a:lumOff val="-888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rPr>
            <a:t>RNG</a:t>
          </a:r>
        </a:p>
        <a:p>
          <a:pPr marL="0" lvl="0" indent="0" algn="ctr" defTabSz="622300">
            <a:lnSpc>
              <a:spcPct val="90000"/>
            </a:lnSpc>
            <a:spcBef>
              <a:spcPct val="0"/>
            </a:spcBef>
            <a:spcAft>
              <a:spcPct val="35000"/>
            </a:spcAft>
            <a:buNone/>
          </a:pPr>
          <a:r>
            <a:rPr lang="en-US" sz="1100" kern="1200" dirty="0">
              <a:solidFill>
                <a:schemeClr val="tx1"/>
              </a:solidFill>
            </a:rPr>
            <a:t>Biogas</a:t>
          </a:r>
        </a:p>
      </dsp:txBody>
      <dsp:txXfrm>
        <a:off x="3294906" y="302616"/>
        <a:ext cx="987624" cy="658415"/>
      </dsp:txXfrm>
    </dsp:sp>
    <dsp:sp modelId="{85FD722A-5EAF-41A3-A34F-F23178990352}">
      <dsp:nvSpPr>
        <dsp:cNvPr id="0" name=""/>
        <dsp:cNvSpPr/>
      </dsp:nvSpPr>
      <dsp:spPr>
        <a:xfrm>
          <a:off x="4447133" y="302616"/>
          <a:ext cx="1646039" cy="658415"/>
        </a:xfrm>
        <a:prstGeom prst="chevron">
          <a:avLst/>
        </a:prstGeom>
        <a:solidFill>
          <a:schemeClr val="accent2">
            <a:hueOff val="-10729374"/>
            <a:satOff val="97326"/>
            <a:lumOff val="-1333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solidFill>
                <a:schemeClr val="tx1"/>
              </a:solidFill>
            </a:rPr>
            <a:t>Hydrogen</a:t>
          </a:r>
          <a:br>
            <a:rPr lang="en-US" sz="1400" kern="1200" dirty="0">
              <a:solidFill>
                <a:schemeClr val="tx1"/>
              </a:solidFill>
            </a:rPr>
          </a:br>
          <a:r>
            <a:rPr lang="en-US" sz="1100" kern="1200" dirty="0">
              <a:solidFill>
                <a:schemeClr val="tx1"/>
              </a:solidFill>
            </a:rPr>
            <a:t>Green H</a:t>
          </a:r>
          <a:r>
            <a:rPr lang="en-US" sz="1100" kern="1200" baseline="-25000" dirty="0">
              <a:solidFill>
                <a:schemeClr val="tx1"/>
              </a:solidFill>
            </a:rPr>
            <a:t>2</a:t>
          </a:r>
          <a:endParaRPr lang="en-US" sz="1400" kern="1200" dirty="0">
            <a:solidFill>
              <a:schemeClr val="tx1"/>
            </a:solidFill>
          </a:endParaRPr>
        </a:p>
      </dsp:txBody>
      <dsp:txXfrm>
        <a:off x="4776341" y="302616"/>
        <a:ext cx="987624" cy="658415"/>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n-US" dirty="0"/>
          </a:p>
        </p:txBody>
      </p:sp>
      <p:sp>
        <p:nvSpPr>
          <p:cNvPr id="3" name="Date Placeholder 2"/>
          <p:cNvSpPr>
            <a:spLocks noGrp="1"/>
          </p:cNvSpPr>
          <p:nvPr>
            <p:ph type="dt" sz="quarter" idx="1"/>
          </p:nvPr>
        </p:nvSpPr>
        <p:spPr>
          <a:xfrm>
            <a:off x="4021294" y="0"/>
            <a:ext cx="3076363" cy="511731"/>
          </a:xfrm>
          <a:prstGeom prst="rect">
            <a:avLst/>
          </a:prstGeom>
        </p:spPr>
        <p:txBody>
          <a:bodyPr vert="horz" lIns="99048" tIns="49524" rIns="99048" bIns="49524" rtlCol="0"/>
          <a:lstStyle>
            <a:lvl1pPr algn="r">
              <a:defRPr sz="1300"/>
            </a:lvl1pPr>
          </a:lstStyle>
          <a:p>
            <a:fld id="{3122E3A8-67DD-A54D-9ACE-7F6180D1A288}" type="datetimeFigureOut">
              <a:rPr lang="en-US" smtClean="0"/>
              <a:pPr/>
              <a:t>1/22/2021</a:t>
            </a:fld>
            <a:endParaRPr lang="en-US" dirty="0"/>
          </a:p>
        </p:txBody>
      </p:sp>
      <p:sp>
        <p:nvSpPr>
          <p:cNvPr id="4" name="Footer Placeholder 3"/>
          <p:cNvSpPr>
            <a:spLocks noGrp="1"/>
          </p:cNvSpPr>
          <p:nvPr>
            <p:ph type="ftr" sz="quarter" idx="2"/>
          </p:nvPr>
        </p:nvSpPr>
        <p:spPr>
          <a:xfrm>
            <a:off x="0" y="9721106"/>
            <a:ext cx="3076363" cy="511731"/>
          </a:xfrm>
          <a:prstGeom prst="rect">
            <a:avLst/>
          </a:prstGeom>
        </p:spPr>
        <p:txBody>
          <a:bodyPr vert="horz" lIns="99048" tIns="49524" rIns="99048" bIns="49524" rtlCol="0" anchor="b"/>
          <a:lstStyle>
            <a:lvl1pPr algn="l">
              <a:defRPr sz="1300"/>
            </a:lvl1pPr>
          </a:lstStyle>
          <a:p>
            <a:endParaRPr lang="en-US" dirty="0"/>
          </a:p>
        </p:txBody>
      </p:sp>
      <p:sp>
        <p:nvSpPr>
          <p:cNvPr id="5" name="Slide Number Placeholder 4"/>
          <p:cNvSpPr>
            <a:spLocks noGrp="1"/>
          </p:cNvSpPr>
          <p:nvPr>
            <p:ph type="sldNum" sz="quarter" idx="3"/>
          </p:nvPr>
        </p:nvSpPr>
        <p:spPr>
          <a:xfrm>
            <a:off x="4021294" y="9721106"/>
            <a:ext cx="3076363" cy="511731"/>
          </a:xfrm>
          <a:prstGeom prst="rect">
            <a:avLst/>
          </a:prstGeom>
        </p:spPr>
        <p:txBody>
          <a:bodyPr vert="horz" lIns="99048" tIns="49524" rIns="99048" bIns="49524" rtlCol="0" anchor="b"/>
          <a:lstStyle>
            <a:lvl1pPr algn="r">
              <a:defRPr sz="1300"/>
            </a:lvl1pPr>
          </a:lstStyle>
          <a:p>
            <a:fld id="{B5D751CF-426F-9546-9000-18E529FDEBDA}" type="slidenum">
              <a:rPr lang="en-US" smtClean="0"/>
              <a:pPr/>
              <a:t>‹#›</a:t>
            </a:fld>
            <a:endParaRPr lang="en-US" dirty="0"/>
          </a:p>
        </p:txBody>
      </p:sp>
    </p:spTree>
    <p:extLst>
      <p:ext uri="{BB962C8B-B14F-4D97-AF65-F5344CB8AC3E}">
        <p14:creationId xmlns:p14="http://schemas.microsoft.com/office/powerpoint/2010/main" val="399989277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n-US" dirty="0"/>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95BCB8AE-B9B2-1648-AE7C-D9F4FF496627}" type="datetimeFigureOut">
              <a:rPr lang="en-US" smtClean="0"/>
              <a:pPr/>
              <a:t>1/22/2021</a:t>
            </a:fld>
            <a:endParaRPr lang="en-US" dirty="0"/>
          </a:p>
        </p:txBody>
      </p:sp>
      <p:sp>
        <p:nvSpPr>
          <p:cNvPr id="4" name="Slide Image Placeholder 3"/>
          <p:cNvSpPr>
            <a:spLocks noGrp="1" noRot="1" noChangeAspect="1"/>
          </p:cNvSpPr>
          <p:nvPr>
            <p:ph type="sldImg" idx="2"/>
          </p:nvPr>
        </p:nvSpPr>
        <p:spPr>
          <a:xfrm>
            <a:off x="139700" y="768350"/>
            <a:ext cx="6819900" cy="3836988"/>
          </a:xfrm>
          <a:prstGeom prst="rect">
            <a:avLst/>
          </a:prstGeom>
          <a:noFill/>
          <a:ln w="12700">
            <a:solidFill>
              <a:prstClr val="black"/>
            </a:solidFill>
          </a:ln>
        </p:spPr>
        <p:txBody>
          <a:bodyPr vert="horz" lIns="99048" tIns="49524" rIns="99048" bIns="49524" rtlCol="0" anchor="ctr"/>
          <a:lstStyle/>
          <a:p>
            <a:endParaRPr lang="en-US" dirty="0"/>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en-US" dirty="0"/>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E7F34D1A-B7E5-DE48-8EA9-859D9DE63652}" type="slidenum">
              <a:rPr lang="en-US" smtClean="0"/>
              <a:pPr/>
              <a:t>‹#›</a:t>
            </a:fld>
            <a:endParaRPr lang="en-US" dirty="0"/>
          </a:p>
        </p:txBody>
      </p:sp>
    </p:spTree>
    <p:extLst>
      <p:ext uri="{BB962C8B-B14F-4D97-AF65-F5344CB8AC3E}">
        <p14:creationId xmlns:p14="http://schemas.microsoft.com/office/powerpoint/2010/main" val="725433361"/>
      </p:ext>
    </p:extLst>
  </p:cSld>
  <p:clrMap bg1="lt1" tx1="dk1" bg2="lt2" tx2="dk2" accent1="accent1" accent2="accent2" accent3="accent3" accent4="accent4" accent5="accent5" accent6="accent6" hlink="hlink" folHlink="folHlink"/>
  <p:hf hdr="0" ftr="0" dt="0"/>
  <p:notesStyle>
    <a:lvl1pPr marL="0" algn="l" defTabSz="457184" rtl="0" eaLnBrk="1" latinLnBrk="0" hangingPunct="1">
      <a:defRPr sz="1200" kern="1200">
        <a:solidFill>
          <a:schemeClr val="tx1"/>
        </a:solidFill>
        <a:latin typeface="+mn-lt"/>
        <a:ea typeface="+mn-ea"/>
        <a:cs typeface="+mn-cs"/>
      </a:defRPr>
    </a:lvl1pPr>
    <a:lvl2pPr marL="457184" algn="l" defTabSz="457184" rtl="0" eaLnBrk="1" latinLnBrk="0" hangingPunct="1">
      <a:defRPr sz="1200" kern="1200">
        <a:solidFill>
          <a:schemeClr val="tx1"/>
        </a:solidFill>
        <a:latin typeface="+mn-lt"/>
        <a:ea typeface="+mn-ea"/>
        <a:cs typeface="+mn-cs"/>
      </a:defRPr>
    </a:lvl2pPr>
    <a:lvl3pPr marL="914367" algn="l" defTabSz="457184" rtl="0" eaLnBrk="1" latinLnBrk="0" hangingPunct="1">
      <a:defRPr sz="1200" kern="1200">
        <a:solidFill>
          <a:schemeClr val="tx1"/>
        </a:solidFill>
        <a:latin typeface="+mn-lt"/>
        <a:ea typeface="+mn-ea"/>
        <a:cs typeface="+mn-cs"/>
      </a:defRPr>
    </a:lvl3pPr>
    <a:lvl4pPr marL="1371552" algn="l" defTabSz="457184" rtl="0" eaLnBrk="1" latinLnBrk="0" hangingPunct="1">
      <a:defRPr sz="1200" kern="1200">
        <a:solidFill>
          <a:schemeClr val="tx1"/>
        </a:solidFill>
        <a:latin typeface="+mn-lt"/>
        <a:ea typeface="+mn-ea"/>
        <a:cs typeface="+mn-cs"/>
      </a:defRPr>
    </a:lvl4pPr>
    <a:lvl5pPr marL="1828736" algn="l" defTabSz="457184" rtl="0" eaLnBrk="1" latinLnBrk="0" hangingPunct="1">
      <a:defRPr sz="1200" kern="1200">
        <a:solidFill>
          <a:schemeClr val="tx1"/>
        </a:solidFill>
        <a:latin typeface="+mn-lt"/>
        <a:ea typeface="+mn-ea"/>
        <a:cs typeface="+mn-cs"/>
      </a:defRPr>
    </a:lvl5pPr>
    <a:lvl6pPr marL="2285919" algn="l" defTabSz="457184" rtl="0" eaLnBrk="1" latinLnBrk="0" hangingPunct="1">
      <a:defRPr sz="1200" kern="1200">
        <a:solidFill>
          <a:schemeClr val="tx1"/>
        </a:solidFill>
        <a:latin typeface="+mn-lt"/>
        <a:ea typeface="+mn-ea"/>
        <a:cs typeface="+mn-cs"/>
      </a:defRPr>
    </a:lvl6pPr>
    <a:lvl7pPr marL="2743103" algn="l" defTabSz="457184" rtl="0" eaLnBrk="1" latinLnBrk="0" hangingPunct="1">
      <a:defRPr sz="1200" kern="1200">
        <a:solidFill>
          <a:schemeClr val="tx1"/>
        </a:solidFill>
        <a:latin typeface="+mn-lt"/>
        <a:ea typeface="+mn-ea"/>
        <a:cs typeface="+mn-cs"/>
      </a:defRPr>
    </a:lvl7pPr>
    <a:lvl8pPr marL="3200287" algn="l" defTabSz="457184" rtl="0" eaLnBrk="1" latinLnBrk="0" hangingPunct="1">
      <a:defRPr sz="1200" kern="1200">
        <a:solidFill>
          <a:schemeClr val="tx1"/>
        </a:solidFill>
        <a:latin typeface="+mn-lt"/>
        <a:ea typeface="+mn-ea"/>
        <a:cs typeface="+mn-cs"/>
      </a:defRPr>
    </a:lvl8pPr>
    <a:lvl9pPr marL="3657471" algn="l" defTabSz="457184"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7F34D1A-B7E5-DE48-8EA9-859D9DE63652}" type="slidenum">
              <a:rPr lang="en-US" smtClean="0"/>
              <a:pPr/>
              <a:t>2</a:t>
            </a:fld>
            <a:endParaRPr lang="en-US" dirty="0"/>
          </a:p>
        </p:txBody>
      </p:sp>
    </p:spTree>
    <p:extLst>
      <p:ext uri="{BB962C8B-B14F-4D97-AF65-F5344CB8AC3E}">
        <p14:creationId xmlns:p14="http://schemas.microsoft.com/office/powerpoint/2010/main" val="41298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E7F34D1A-B7E5-DE48-8EA9-859D9DE63652}"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latin typeface="Arial" pitchFamily="34" charset="0"/>
                <a:cs typeface="Arial" pitchFamily="34" charset="0"/>
              </a:rPr>
              <a:t>Closing</a:t>
            </a:r>
            <a:r>
              <a:rPr lang="en-US" baseline="0" dirty="0">
                <a:latin typeface="Arial" pitchFamily="34" charset="0"/>
                <a:cs typeface="Arial" pitchFamily="34" charset="0"/>
              </a:rPr>
              <a:t> slide</a:t>
            </a:r>
            <a:endParaRPr lang="en-US" dirty="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E7F34D1A-B7E5-DE48-8EA9-859D9DE63652}" type="slidenum">
              <a:rPr lang="en-US" smtClean="0"/>
              <a:pPr/>
              <a:t>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1">
    <p:spTree>
      <p:nvGrpSpPr>
        <p:cNvPr id="1" name=""/>
        <p:cNvGrpSpPr/>
        <p:nvPr/>
      </p:nvGrpSpPr>
      <p:grpSpPr>
        <a:xfrm>
          <a:off x="0" y="0"/>
          <a:ext cx="0" cy="0"/>
          <a:chOff x="0" y="0"/>
          <a:chExt cx="0" cy="0"/>
        </a:xfrm>
      </p:grpSpPr>
      <p:sp>
        <p:nvSpPr>
          <p:cNvPr id="19" name="Espace réservé pour une image  18"/>
          <p:cNvSpPr>
            <a:spLocks noGrp="1"/>
          </p:cNvSpPr>
          <p:nvPr>
            <p:ph type="pic" sz="quarter" idx="14"/>
          </p:nvPr>
        </p:nvSpPr>
        <p:spPr>
          <a:xfrm>
            <a:off x="0" y="0"/>
            <a:ext cx="9144000" cy="4330794"/>
          </a:xfrm>
          <a:prstGeom prst="rect">
            <a:avLst/>
          </a:prstGeom>
          <a:solidFill>
            <a:schemeClr val="bg1">
              <a:lumMod val="95000"/>
            </a:schemeClr>
          </a:solidFill>
        </p:spPr>
        <p:txBody>
          <a:bodyPr lIns="91437" tIns="45718" rIns="91437" bIns="45718"/>
          <a:lstStyle>
            <a:lvl1pPr>
              <a:buNone/>
              <a:defRPr sz="1400">
                <a:solidFill>
                  <a:schemeClr val="bg1">
                    <a:lumMod val="85000"/>
                  </a:schemeClr>
                </a:solidFill>
              </a:defRPr>
            </a:lvl1pPr>
          </a:lstStyle>
          <a:p>
            <a:r>
              <a:rPr lang="en-US"/>
              <a:t>Click icon to add picture</a:t>
            </a:r>
            <a:endParaRPr lang="en-US" dirty="0"/>
          </a:p>
        </p:txBody>
      </p:sp>
      <p:sp>
        <p:nvSpPr>
          <p:cNvPr id="8" name="Title 1"/>
          <p:cNvSpPr>
            <a:spLocks noGrp="1"/>
          </p:cNvSpPr>
          <p:nvPr>
            <p:ph type="ctrTitle" hasCustomPrompt="1"/>
          </p:nvPr>
        </p:nvSpPr>
        <p:spPr>
          <a:xfrm>
            <a:off x="252415" y="2609224"/>
            <a:ext cx="8673872" cy="553998"/>
          </a:xfrm>
          <a:prstGeom prst="rect">
            <a:avLst/>
          </a:prstGeom>
        </p:spPr>
        <p:txBody>
          <a:bodyPr lIns="0" tIns="0" rIns="0" bIns="0" anchor="ctr" anchorCtr="0">
            <a:noAutofit/>
          </a:bodyPr>
          <a:lstStyle>
            <a:lvl1pPr marL="0" indent="0" algn="l">
              <a:buFont typeface="Arial"/>
              <a:buNone/>
              <a:defRPr sz="3600">
                <a:solidFill>
                  <a:schemeClr val="bg1"/>
                </a:solidFill>
              </a:defRPr>
            </a:lvl1pPr>
          </a:lstStyle>
          <a:p>
            <a:r>
              <a:rPr lang="en-US" dirty="0"/>
              <a:t>Presentation Title</a:t>
            </a:r>
          </a:p>
        </p:txBody>
      </p:sp>
      <p:sp>
        <p:nvSpPr>
          <p:cNvPr id="9" name="Subtitle 2"/>
          <p:cNvSpPr>
            <a:spLocks noGrp="1"/>
          </p:cNvSpPr>
          <p:nvPr>
            <p:ph type="subTitle" idx="1" hasCustomPrompt="1"/>
          </p:nvPr>
        </p:nvSpPr>
        <p:spPr>
          <a:xfrm>
            <a:off x="252415" y="3204247"/>
            <a:ext cx="8673872" cy="215444"/>
          </a:xfrm>
          <a:prstGeom prst="rect">
            <a:avLst/>
          </a:prstGeom>
        </p:spPr>
        <p:txBody>
          <a:bodyPr lIns="0" tIns="0" rIns="0" bIns="0">
            <a:noAutofit/>
          </a:bodyPr>
          <a:lstStyle>
            <a:lvl1pPr marL="0" indent="0" algn="l">
              <a:buNone/>
              <a:defRPr sz="1400" baseline="0">
                <a:solidFill>
                  <a:schemeClr val="bg1"/>
                </a:solidFill>
              </a:defRPr>
            </a:lvl1pPr>
            <a:lvl2pPr marL="457184" indent="0" algn="ctr">
              <a:buNone/>
              <a:defRPr>
                <a:solidFill>
                  <a:schemeClr val="tx1">
                    <a:tint val="75000"/>
                  </a:schemeClr>
                </a:solidFill>
              </a:defRPr>
            </a:lvl2pPr>
            <a:lvl3pPr marL="914367" indent="0" algn="ctr">
              <a:buNone/>
              <a:defRPr>
                <a:solidFill>
                  <a:schemeClr val="tx1">
                    <a:tint val="75000"/>
                  </a:schemeClr>
                </a:solidFill>
              </a:defRPr>
            </a:lvl3pPr>
            <a:lvl4pPr marL="1371552" indent="0" algn="ctr">
              <a:buNone/>
              <a:defRPr>
                <a:solidFill>
                  <a:schemeClr val="tx1">
                    <a:tint val="75000"/>
                  </a:schemeClr>
                </a:solidFill>
              </a:defRPr>
            </a:lvl4pPr>
            <a:lvl5pPr marL="1828736" indent="0" algn="ctr">
              <a:buNone/>
              <a:defRPr>
                <a:solidFill>
                  <a:schemeClr val="tx1">
                    <a:tint val="75000"/>
                  </a:schemeClr>
                </a:solidFill>
              </a:defRPr>
            </a:lvl5pPr>
            <a:lvl6pPr marL="2285919" indent="0" algn="ctr">
              <a:buNone/>
              <a:defRPr>
                <a:solidFill>
                  <a:schemeClr val="tx1">
                    <a:tint val="75000"/>
                  </a:schemeClr>
                </a:solidFill>
              </a:defRPr>
            </a:lvl6pPr>
            <a:lvl7pPr marL="2743103" indent="0" algn="ctr">
              <a:buNone/>
              <a:defRPr>
                <a:solidFill>
                  <a:schemeClr val="tx1">
                    <a:tint val="75000"/>
                  </a:schemeClr>
                </a:solidFill>
              </a:defRPr>
            </a:lvl7pPr>
            <a:lvl8pPr marL="3200287" indent="0" algn="ctr">
              <a:buNone/>
              <a:defRPr>
                <a:solidFill>
                  <a:schemeClr val="tx1">
                    <a:tint val="75000"/>
                  </a:schemeClr>
                </a:solidFill>
              </a:defRPr>
            </a:lvl8pPr>
            <a:lvl9pPr marL="3657471" indent="0" algn="ctr">
              <a:buNone/>
              <a:defRPr>
                <a:solidFill>
                  <a:schemeClr val="tx1">
                    <a:tint val="75000"/>
                  </a:schemeClr>
                </a:solidFill>
              </a:defRPr>
            </a:lvl9pPr>
          </a:lstStyle>
          <a:p>
            <a:r>
              <a:rPr lang="en-US" dirty="0"/>
              <a:t>Click to Edit Optional Subtitle</a:t>
            </a:r>
          </a:p>
        </p:txBody>
      </p:sp>
      <p:pic>
        <p:nvPicPr>
          <p:cNvPr id="10" name="Picture 9" descr="schneider_LIO_Life-Green_RGB.png"/>
          <p:cNvPicPr>
            <a:picLocks noChangeAspect="1"/>
          </p:cNvPicPr>
          <p:nvPr userDrawn="1"/>
        </p:nvPicPr>
        <p:blipFill>
          <a:blip r:embed="rId2" cstate="print"/>
          <a:stretch>
            <a:fillRect/>
          </a:stretch>
        </p:blipFill>
        <p:spPr>
          <a:xfrm>
            <a:off x="7067034" y="4494997"/>
            <a:ext cx="2041798" cy="562953"/>
          </a:xfrm>
          <a:prstGeom prst="rect">
            <a:avLst/>
          </a:prstGeom>
        </p:spPr>
      </p:pic>
      <p:sp>
        <p:nvSpPr>
          <p:cNvPr id="14" name="Footer Placeholder 4"/>
          <p:cNvSpPr>
            <a:spLocks noGrp="1"/>
          </p:cNvSpPr>
          <p:nvPr>
            <p:ph type="ftr" sz="quarter" idx="3"/>
          </p:nvPr>
        </p:nvSpPr>
        <p:spPr>
          <a:xfrm>
            <a:off x="252415" y="4857155"/>
            <a:ext cx="1505531" cy="92333"/>
          </a:xfrm>
          <a:prstGeom prst="rect">
            <a:avLst/>
          </a:prstGeom>
        </p:spPr>
        <p:txBody>
          <a:bodyPr vert="horz" wrap="square" lIns="0" tIns="0" rIns="0" bIns="0" rtlCol="0" anchor="ctr">
            <a:spAutoFit/>
          </a:bodyPr>
          <a:lstStyle>
            <a:lvl1pPr algn="l">
              <a:defRPr sz="600">
                <a:solidFill>
                  <a:srgbClr val="4F5156"/>
                </a:solidFill>
                <a:latin typeface="Arial"/>
                <a:cs typeface="Arial"/>
              </a:defRPr>
            </a:lvl1pPr>
          </a:lstStyle>
          <a:p>
            <a:r>
              <a:rPr lang="en-US" dirty="0"/>
              <a:t>Confidential Property of Schneider Electric  </a:t>
            </a:r>
          </a:p>
        </p:txBody>
      </p:sp>
      <p:sp>
        <p:nvSpPr>
          <p:cNvPr id="21" name="Espace réservé du texte 20"/>
          <p:cNvSpPr>
            <a:spLocks noGrp="1"/>
          </p:cNvSpPr>
          <p:nvPr>
            <p:ph type="body" sz="quarter" idx="15" hasCustomPrompt="1"/>
          </p:nvPr>
        </p:nvSpPr>
        <p:spPr>
          <a:xfrm>
            <a:off x="0" y="3573629"/>
            <a:ext cx="9144000" cy="761890"/>
          </a:xfrm>
          <a:prstGeom prst="rect">
            <a:avLst/>
          </a:prstGeom>
          <a:solidFill>
            <a:schemeClr val="tx2">
              <a:alpha val="80000"/>
            </a:schemeClr>
          </a:solidFill>
        </p:spPr>
        <p:txBody>
          <a:bodyPr lIns="91437" tIns="45718" rIns="91437" bIns="45718"/>
          <a:lstStyle>
            <a:lvl1pPr marL="178299" indent="-2362">
              <a:buNone/>
              <a:defRPr sz="120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err="1"/>
              <a:t>Presented</a:t>
            </a:r>
            <a:r>
              <a:rPr lang="fr-FR" dirty="0"/>
              <a:t> by: </a:t>
            </a:r>
          </a:p>
          <a:p>
            <a:pPr lvl="0"/>
            <a:r>
              <a:rPr lang="fr-FR" dirty="0"/>
              <a:t>Date: </a:t>
            </a:r>
          </a:p>
          <a:p>
            <a:pPr lvl="0"/>
            <a:endParaRPr lang="fr-FR" dirty="0"/>
          </a:p>
          <a:p>
            <a:pPr lvl="0"/>
            <a:endParaRPr lang="fr-FR" dirty="0"/>
          </a:p>
          <a:p>
            <a:pPr lvl="0"/>
            <a:endParaRPr lang="fr-FR" dirty="0"/>
          </a:p>
          <a:p>
            <a:pPr lvl="0"/>
            <a:endParaRPr lang="fr-FR" dirty="0"/>
          </a:p>
          <a:p>
            <a:pPr lvl="0"/>
            <a:endParaRPr lang="fr-FR" dirty="0"/>
          </a:p>
        </p:txBody>
      </p:sp>
      <p:sp>
        <p:nvSpPr>
          <p:cNvPr id="13" name="Rectangle 12"/>
          <p:cNvSpPr/>
          <p:nvPr userDrawn="1"/>
        </p:nvSpPr>
        <p:spPr>
          <a:xfrm>
            <a:off x="0" y="4261502"/>
            <a:ext cx="9144000" cy="20196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91437" tIns="45718" rIns="91437" bIns="45718" rtlCol="0" anchor="ctr"/>
          <a:lstStyle/>
          <a:p>
            <a:pPr algn="ctr"/>
            <a:endParaRPr lang="en-US" dirty="0"/>
          </a:p>
        </p:txBody>
      </p:sp>
    </p:spTree>
    <p:extLst>
      <p:ext uri="{BB962C8B-B14F-4D97-AF65-F5344CB8AC3E}">
        <p14:creationId xmlns:p14="http://schemas.microsoft.com/office/powerpoint/2010/main" val="3401949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Title Green">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0" y="1"/>
            <a:ext cx="9144000" cy="2908710"/>
          </a:xfrm>
          <a:prstGeom prst="rect">
            <a:avLst/>
          </a:prstGeom>
          <a:solidFill>
            <a:schemeClr val="tx2">
              <a:alpha val="80000"/>
            </a:schemeClr>
          </a:solidFill>
        </p:spPr>
        <p:txBody>
          <a:bodyPr lIns="252000" tIns="0" rIns="0" bIns="252000" anchor="b" anchorCtr="0"/>
          <a:lstStyle>
            <a:lvl1pPr algn="l">
              <a:defRPr sz="2400" baseline="0">
                <a:solidFill>
                  <a:srgbClr val="FFFFFF"/>
                </a:solidFill>
              </a:defRPr>
            </a:lvl1pPr>
          </a:lstStyle>
          <a:p>
            <a:r>
              <a:rPr lang="en-US" dirty="0"/>
              <a:t>Click To Edit Section Title</a:t>
            </a:r>
          </a:p>
        </p:txBody>
      </p:sp>
      <p:sp>
        <p:nvSpPr>
          <p:cNvPr id="8" name="Text Placeholder 9"/>
          <p:cNvSpPr>
            <a:spLocks noGrp="1"/>
          </p:cNvSpPr>
          <p:nvPr>
            <p:ph type="body" sz="quarter" idx="11" hasCustomPrompt="1"/>
          </p:nvPr>
        </p:nvSpPr>
        <p:spPr>
          <a:xfrm>
            <a:off x="0" y="2900386"/>
            <a:ext cx="9144000" cy="373063"/>
          </a:xfrm>
          <a:prstGeom prst="rect">
            <a:avLst/>
          </a:prstGeom>
          <a:solidFill>
            <a:schemeClr val="tx2"/>
          </a:solidFill>
        </p:spPr>
        <p:txBody>
          <a:bodyPr lIns="252000" tIns="0" rIns="0" bIns="0" anchor="ctr" anchorCtr="0"/>
          <a:lstStyle>
            <a:lvl1pPr marL="0" indent="0">
              <a:buNone/>
              <a:defRPr sz="1200" baseline="0">
                <a:solidFill>
                  <a:schemeClr val="bg1"/>
                </a:solidFill>
              </a:defRPr>
            </a:lvl1pPr>
          </a:lstStyle>
          <a:p>
            <a:pPr lvl="0"/>
            <a:r>
              <a:rPr lang="en-US" dirty="0"/>
              <a:t>Click To Edit Optional Subtitle</a:t>
            </a:r>
          </a:p>
        </p:txBody>
      </p:sp>
      <p:sp>
        <p:nvSpPr>
          <p:cNvPr id="9"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0"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pic>
        <p:nvPicPr>
          <p:cNvPr id="7" name="Picture 6" descr="schneider_LIO_Life-Green_RGB.png"/>
          <p:cNvPicPr>
            <a:picLocks noChangeAspect="1"/>
          </p:cNvPicPr>
          <p:nvPr userDrawn="1"/>
        </p:nvPicPr>
        <p:blipFill>
          <a:blip r:embed="rId2" cstate="print"/>
          <a:stretch>
            <a:fillRect/>
          </a:stretch>
        </p:blipFill>
        <p:spPr>
          <a:xfrm>
            <a:off x="7067034" y="4494996"/>
            <a:ext cx="2041798" cy="562953"/>
          </a:xfrm>
          <a:prstGeom prst="rect">
            <a:avLst/>
          </a:prstGeom>
        </p:spPr>
      </p:pic>
    </p:spTree>
    <p:extLst>
      <p:ext uri="{BB962C8B-B14F-4D97-AF65-F5344CB8AC3E}">
        <p14:creationId xmlns:p14="http://schemas.microsoft.com/office/powerpoint/2010/main" val="215067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w/ Image Option1">
    <p:spTree>
      <p:nvGrpSpPr>
        <p:cNvPr id="1" name=""/>
        <p:cNvGrpSpPr/>
        <p:nvPr/>
      </p:nvGrpSpPr>
      <p:grpSpPr>
        <a:xfrm>
          <a:off x="0" y="0"/>
          <a:ext cx="0" cy="0"/>
          <a:chOff x="0" y="0"/>
          <a:chExt cx="0" cy="0"/>
        </a:xfrm>
      </p:grpSpPr>
      <p:sp>
        <p:nvSpPr>
          <p:cNvPr id="11" name="Picture Placeholder 5"/>
          <p:cNvSpPr>
            <a:spLocks noGrp="1"/>
          </p:cNvSpPr>
          <p:nvPr>
            <p:ph type="pic" sz="quarter" idx="10" hasCustomPrompt="1"/>
          </p:nvPr>
        </p:nvSpPr>
        <p:spPr>
          <a:xfrm>
            <a:off x="0" y="0"/>
            <a:ext cx="9144000" cy="5143500"/>
          </a:xfrm>
          <a:prstGeom prst="rect">
            <a:avLst/>
          </a:prstGeom>
          <a:solidFill>
            <a:srgbClr val="8E8F93">
              <a:alpha val="20000"/>
            </a:srgbClr>
          </a:solidFill>
        </p:spPr>
        <p:txBody>
          <a:bodyPr/>
          <a:lstStyle>
            <a:lvl1pPr marL="0" indent="0">
              <a:buNone/>
              <a:defRPr sz="1050">
                <a:solidFill>
                  <a:schemeClr val="accent2">
                    <a:lumMod val="60000"/>
                    <a:lumOff val="40000"/>
                  </a:schemeClr>
                </a:solidFill>
              </a:defRPr>
            </a:lvl1pPr>
          </a:lstStyle>
          <a:p>
            <a:r>
              <a:rPr lang="en-US" dirty="0"/>
              <a:t>Drag Your Image Here</a:t>
            </a:r>
          </a:p>
        </p:txBody>
      </p:sp>
      <p:sp>
        <p:nvSpPr>
          <p:cNvPr id="5" name="Title 1"/>
          <p:cNvSpPr>
            <a:spLocks noGrp="1"/>
          </p:cNvSpPr>
          <p:nvPr>
            <p:ph type="title" hasCustomPrompt="1"/>
          </p:nvPr>
        </p:nvSpPr>
        <p:spPr>
          <a:xfrm>
            <a:off x="0" y="2041071"/>
            <a:ext cx="9144000" cy="867640"/>
          </a:xfrm>
          <a:prstGeom prst="rect">
            <a:avLst/>
          </a:prstGeom>
          <a:solidFill>
            <a:schemeClr val="tx2">
              <a:alpha val="80000"/>
            </a:schemeClr>
          </a:solidFill>
        </p:spPr>
        <p:txBody>
          <a:bodyPr lIns="252000" tIns="0" rIns="0" bIns="0" anchor="ctr" anchorCtr="0"/>
          <a:lstStyle>
            <a:lvl1pPr algn="l">
              <a:defRPr sz="2400" baseline="0">
                <a:solidFill>
                  <a:srgbClr val="FFFFFF"/>
                </a:solidFill>
              </a:defRPr>
            </a:lvl1pPr>
          </a:lstStyle>
          <a:p>
            <a:r>
              <a:rPr lang="en-US" dirty="0"/>
              <a:t>Click To Edit Section Title</a:t>
            </a:r>
          </a:p>
        </p:txBody>
      </p:sp>
      <p:sp>
        <p:nvSpPr>
          <p:cNvPr id="6" name="Text Placeholder 9"/>
          <p:cNvSpPr>
            <a:spLocks noGrp="1"/>
          </p:cNvSpPr>
          <p:nvPr>
            <p:ph type="body" sz="quarter" idx="11" hasCustomPrompt="1"/>
          </p:nvPr>
        </p:nvSpPr>
        <p:spPr>
          <a:xfrm>
            <a:off x="0" y="2900386"/>
            <a:ext cx="9144000" cy="373063"/>
          </a:xfrm>
          <a:prstGeom prst="rect">
            <a:avLst/>
          </a:prstGeom>
          <a:solidFill>
            <a:schemeClr val="tx2"/>
          </a:solidFill>
        </p:spPr>
        <p:txBody>
          <a:bodyPr lIns="252000" tIns="0" rIns="0" bIns="0" anchor="ctr" anchorCtr="0"/>
          <a:lstStyle>
            <a:lvl1pPr marL="0" indent="0">
              <a:buNone/>
              <a:defRPr sz="1200" baseline="0">
                <a:solidFill>
                  <a:schemeClr val="bg1"/>
                </a:solidFill>
              </a:defRPr>
            </a:lvl1pPr>
          </a:lstStyle>
          <a:p>
            <a:pPr lvl="0"/>
            <a:r>
              <a:rPr lang="en-US" dirty="0"/>
              <a:t>Click To Edit Optional Subtitle</a:t>
            </a:r>
          </a:p>
        </p:txBody>
      </p:sp>
      <p:sp>
        <p:nvSpPr>
          <p:cNvPr id="10"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rgbClr val="FFFFFF"/>
                </a:solidFill>
                <a:latin typeface="Arial"/>
                <a:cs typeface="Arial"/>
              </a:defRPr>
            </a:lvl1pPr>
          </a:lstStyle>
          <a:p>
            <a:r>
              <a:rPr lang="en-US" dirty="0"/>
              <a:t>Page </a:t>
            </a:r>
            <a:fld id="{5A9C12DC-491F-9444-86A2-13AC5C62A2FC}" type="slidenum">
              <a:rPr lang="en-US" smtClean="0"/>
              <a:pPr/>
              <a:t>‹#›</a:t>
            </a:fld>
            <a:endParaRPr lang="en-US" dirty="0"/>
          </a:p>
        </p:txBody>
      </p:sp>
      <p:sp>
        <p:nvSpPr>
          <p:cNvPr id="12"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rgbClr val="FFFFFF"/>
                </a:solidFill>
                <a:latin typeface="Arial"/>
                <a:cs typeface="Arial"/>
              </a:defRPr>
            </a:lvl1pPr>
          </a:lstStyle>
          <a:p>
            <a:r>
              <a:rPr lang="en-US" dirty="0"/>
              <a:t>Confidential Property of Schneider Electric |</a:t>
            </a:r>
          </a:p>
        </p:txBody>
      </p:sp>
      <p:pic>
        <p:nvPicPr>
          <p:cNvPr id="8" name="Picture 7" descr="schneider_LIO_Life-Green_RGB.png"/>
          <p:cNvPicPr>
            <a:picLocks noChangeAspect="1"/>
          </p:cNvPicPr>
          <p:nvPr userDrawn="1"/>
        </p:nvPicPr>
        <p:blipFill>
          <a:blip r:embed="rId2" cstate="print"/>
          <a:stretch>
            <a:fillRect/>
          </a:stretch>
        </p:blipFill>
        <p:spPr>
          <a:xfrm>
            <a:off x="7067034" y="4494996"/>
            <a:ext cx="2041798" cy="562953"/>
          </a:xfrm>
          <a:prstGeom prst="rect">
            <a:avLst/>
          </a:prstGeom>
        </p:spPr>
      </p:pic>
    </p:spTree>
    <p:extLst>
      <p:ext uri="{BB962C8B-B14F-4D97-AF65-F5344CB8AC3E}">
        <p14:creationId xmlns:p14="http://schemas.microsoft.com/office/powerpoint/2010/main" val="695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orizontal Section Title">
    <p:spTree>
      <p:nvGrpSpPr>
        <p:cNvPr id="1" name=""/>
        <p:cNvGrpSpPr/>
        <p:nvPr/>
      </p:nvGrpSpPr>
      <p:grpSpPr>
        <a:xfrm>
          <a:off x="0" y="0"/>
          <a:ext cx="0" cy="0"/>
          <a:chOff x="0" y="0"/>
          <a:chExt cx="0" cy="0"/>
        </a:xfrm>
      </p:grpSpPr>
      <p:sp>
        <p:nvSpPr>
          <p:cNvPr id="14" name="Picture Placeholder 5"/>
          <p:cNvSpPr>
            <a:spLocks noGrp="1"/>
          </p:cNvSpPr>
          <p:nvPr>
            <p:ph type="pic" sz="quarter" idx="10" hasCustomPrompt="1"/>
          </p:nvPr>
        </p:nvSpPr>
        <p:spPr>
          <a:xfrm>
            <a:off x="0" y="0"/>
            <a:ext cx="9144000" cy="1981308"/>
          </a:xfrm>
          <a:prstGeom prst="rect">
            <a:avLst/>
          </a:prstGeom>
          <a:solidFill>
            <a:srgbClr val="8E8F93">
              <a:alpha val="20000"/>
            </a:srgbClr>
          </a:solidFill>
        </p:spPr>
        <p:txBody>
          <a:bodyPr/>
          <a:lstStyle>
            <a:lvl1pPr marL="0" indent="0">
              <a:buNone/>
              <a:defRPr sz="1050">
                <a:solidFill>
                  <a:schemeClr val="accent2">
                    <a:lumMod val="60000"/>
                    <a:lumOff val="40000"/>
                  </a:schemeClr>
                </a:solidFill>
              </a:defRPr>
            </a:lvl1pPr>
          </a:lstStyle>
          <a:p>
            <a:r>
              <a:rPr lang="en-US" dirty="0"/>
              <a:t>Drag Your Image Here</a:t>
            </a:r>
          </a:p>
        </p:txBody>
      </p:sp>
      <p:sp>
        <p:nvSpPr>
          <p:cNvPr id="3" name="Title 1"/>
          <p:cNvSpPr>
            <a:spLocks noGrp="1"/>
          </p:cNvSpPr>
          <p:nvPr>
            <p:ph type="title" hasCustomPrompt="1"/>
          </p:nvPr>
        </p:nvSpPr>
        <p:spPr>
          <a:xfrm>
            <a:off x="0" y="1981308"/>
            <a:ext cx="9144000" cy="3162191"/>
          </a:xfrm>
          <a:prstGeom prst="rect">
            <a:avLst/>
          </a:prstGeom>
          <a:solidFill>
            <a:schemeClr val="tx2"/>
          </a:solidFill>
        </p:spPr>
        <p:txBody>
          <a:bodyPr lIns="252000" tIns="252000" rIns="252000" bIns="252000" anchor="t" anchorCtr="0"/>
          <a:lstStyle>
            <a:lvl1pPr algn="l">
              <a:defRPr sz="2400" baseline="0">
                <a:solidFill>
                  <a:srgbClr val="FFFFFF"/>
                </a:solidFill>
              </a:defRPr>
            </a:lvl1pPr>
          </a:lstStyle>
          <a:p>
            <a:r>
              <a:rPr lang="en-US" dirty="0"/>
              <a:t>Click To Edit Section Title</a:t>
            </a:r>
          </a:p>
        </p:txBody>
      </p:sp>
      <p:sp>
        <p:nvSpPr>
          <p:cNvPr id="4" name="Text Placeholder 9"/>
          <p:cNvSpPr>
            <a:spLocks noGrp="1"/>
          </p:cNvSpPr>
          <p:nvPr>
            <p:ph type="body" sz="quarter" idx="11" hasCustomPrompt="1"/>
          </p:nvPr>
        </p:nvSpPr>
        <p:spPr>
          <a:xfrm>
            <a:off x="0" y="1608245"/>
            <a:ext cx="9144000" cy="373063"/>
          </a:xfrm>
          <a:prstGeom prst="rect">
            <a:avLst/>
          </a:prstGeom>
          <a:solidFill>
            <a:schemeClr val="tx2">
              <a:alpha val="80000"/>
            </a:schemeClr>
          </a:solidFill>
        </p:spPr>
        <p:txBody>
          <a:bodyPr lIns="252000" tIns="0" rIns="252000" bIns="0" anchor="ctr" anchorCtr="0"/>
          <a:lstStyle>
            <a:lvl1pPr marL="0" indent="0">
              <a:buNone/>
              <a:defRPr sz="1200" baseline="0">
                <a:solidFill>
                  <a:schemeClr val="bg1"/>
                </a:solidFill>
              </a:defRPr>
            </a:lvl1pPr>
          </a:lstStyle>
          <a:p>
            <a:pPr lvl="0"/>
            <a:r>
              <a:rPr lang="en-US" dirty="0"/>
              <a:t>Click To Edit Optional Subtitle</a:t>
            </a:r>
          </a:p>
        </p:txBody>
      </p:sp>
      <p:sp>
        <p:nvSpPr>
          <p:cNvPr id="12"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rgbClr val="FFFFFF"/>
                </a:solidFill>
                <a:latin typeface="Arial"/>
                <a:cs typeface="Arial"/>
              </a:defRPr>
            </a:lvl1pPr>
          </a:lstStyle>
          <a:p>
            <a:r>
              <a:rPr lang="en-US" dirty="0"/>
              <a:t>Page </a:t>
            </a:r>
            <a:fld id="{5A9C12DC-491F-9444-86A2-13AC5C62A2FC}" type="slidenum">
              <a:rPr lang="en-US" smtClean="0"/>
              <a:pPr/>
              <a:t>‹#›</a:t>
            </a:fld>
            <a:endParaRPr lang="en-US" dirty="0"/>
          </a:p>
        </p:txBody>
      </p:sp>
      <p:sp>
        <p:nvSpPr>
          <p:cNvPr id="13"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rgbClr val="FFFFFF"/>
                </a:solidFill>
                <a:latin typeface="Arial"/>
                <a:cs typeface="Arial"/>
              </a:defRPr>
            </a:lvl1pPr>
          </a:lstStyle>
          <a:p>
            <a:r>
              <a:rPr lang="en-US" dirty="0"/>
              <a:t>Confidential Property of Schneider Electric |</a:t>
            </a:r>
          </a:p>
        </p:txBody>
      </p:sp>
      <p:pic>
        <p:nvPicPr>
          <p:cNvPr id="9" name="Picture 8" descr="schneider_LIO_White_RGB.png"/>
          <p:cNvPicPr>
            <a:picLocks noChangeAspect="1"/>
          </p:cNvPicPr>
          <p:nvPr userDrawn="1"/>
        </p:nvPicPr>
        <p:blipFill>
          <a:blip r:embed="rId2" cstate="print"/>
          <a:stretch>
            <a:fillRect/>
          </a:stretch>
        </p:blipFill>
        <p:spPr>
          <a:xfrm>
            <a:off x="7075053" y="4508525"/>
            <a:ext cx="2018707" cy="556586"/>
          </a:xfrm>
          <a:prstGeom prst="rect">
            <a:avLst/>
          </a:prstGeom>
        </p:spPr>
      </p:pic>
    </p:spTree>
    <p:extLst>
      <p:ext uri="{BB962C8B-B14F-4D97-AF65-F5344CB8AC3E}">
        <p14:creationId xmlns:p14="http://schemas.microsoft.com/office/powerpoint/2010/main" val="2945837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Title w/ Green_Image  ">
    <p:spTree>
      <p:nvGrpSpPr>
        <p:cNvPr id="1" name=""/>
        <p:cNvGrpSpPr/>
        <p:nvPr/>
      </p:nvGrpSpPr>
      <p:grpSpPr>
        <a:xfrm>
          <a:off x="0" y="0"/>
          <a:ext cx="0" cy="0"/>
          <a:chOff x="0" y="0"/>
          <a:chExt cx="0" cy="0"/>
        </a:xfrm>
      </p:grpSpPr>
      <p:sp>
        <p:nvSpPr>
          <p:cNvPr id="14" name="Content Placeholder 12"/>
          <p:cNvSpPr>
            <a:spLocks noGrp="1"/>
          </p:cNvSpPr>
          <p:nvPr>
            <p:ph sz="quarter" idx="12" hasCustomPrompt="1"/>
          </p:nvPr>
        </p:nvSpPr>
        <p:spPr>
          <a:xfrm>
            <a:off x="4565650" y="-2"/>
            <a:ext cx="4578351" cy="5143499"/>
          </a:xfrm>
          <a:prstGeom prst="rect">
            <a:avLst/>
          </a:prstGeom>
          <a:solidFill>
            <a:schemeClr val="accent2">
              <a:alpha val="20000"/>
            </a:schemeClr>
          </a:solidFill>
        </p:spPr>
        <p:txBody>
          <a:bodyPr vert="horz" lIns="252000" tIns="252000" rIns="252000" bIns="252000"/>
          <a:lstStyle>
            <a:lvl1pPr marL="0" indent="0">
              <a:buNone/>
              <a:defRPr sz="1050">
                <a:solidFill>
                  <a:schemeClr val="accent2">
                    <a:lumMod val="60000"/>
                    <a:lumOff val="40000"/>
                  </a:schemeClr>
                </a:solidFill>
              </a:defRPr>
            </a:lvl1pPr>
            <a:lvl2pPr marL="442913" indent="-265113">
              <a:buFont typeface="Arial"/>
              <a:buChar char="•"/>
              <a:defRPr sz="1800">
                <a:solidFill>
                  <a:schemeClr val="accent1"/>
                </a:solidFill>
              </a:defRPr>
            </a:lvl2pPr>
            <a:lvl3pPr marL="708025" indent="-228600">
              <a:buFont typeface="Lucida Grande"/>
              <a:buChar char="–"/>
              <a:defRPr sz="1600">
                <a:solidFill>
                  <a:schemeClr val="accent1"/>
                </a:solidFill>
              </a:defRPr>
            </a:lvl3pPr>
            <a:lvl4pPr marL="976313" indent="-228600">
              <a:buFont typeface="Lucida Grande"/>
              <a:buChar char="–"/>
              <a:defRPr sz="1400">
                <a:solidFill>
                  <a:schemeClr val="accent1"/>
                </a:solidFill>
              </a:defRPr>
            </a:lvl4pPr>
            <a:lvl5pPr marL="1258888" indent="-231775" defTabSz="314325">
              <a:buFont typeface="Lucida Grande"/>
              <a:buChar char="–"/>
              <a:defRPr sz="1400">
                <a:solidFill>
                  <a:schemeClr val="accent1"/>
                </a:solidFill>
              </a:defRPr>
            </a:lvl5pPr>
          </a:lstStyle>
          <a:p>
            <a:pPr lvl="0"/>
            <a:r>
              <a:rPr lang="en-US" dirty="0"/>
              <a:t>Insert Your Content Here</a:t>
            </a:r>
          </a:p>
        </p:txBody>
      </p:sp>
      <p:sp>
        <p:nvSpPr>
          <p:cNvPr id="15" name="Rectangle 14"/>
          <p:cNvSpPr/>
          <p:nvPr userDrawn="1"/>
        </p:nvSpPr>
        <p:spPr>
          <a:xfrm rot="5400000">
            <a:off x="-310762" y="267086"/>
            <a:ext cx="5143498" cy="460932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Content Placeholder 12"/>
          <p:cNvSpPr>
            <a:spLocks noGrp="1"/>
          </p:cNvSpPr>
          <p:nvPr>
            <p:ph sz="quarter" idx="11"/>
          </p:nvPr>
        </p:nvSpPr>
        <p:spPr>
          <a:xfrm>
            <a:off x="-31899" y="-2"/>
            <a:ext cx="4881491" cy="5143502"/>
          </a:xfrm>
          <a:prstGeom prst="rect">
            <a:avLst/>
          </a:prstGeom>
          <a:solidFill>
            <a:schemeClr val="tx2">
              <a:alpha val="80000"/>
            </a:schemeClr>
          </a:solidFill>
        </p:spPr>
        <p:txBody>
          <a:bodyPr vert="horz" lIns="252000" tIns="252000" rIns="252000" bIns="252000"/>
          <a:lstStyle>
            <a:lvl1pPr marL="0" indent="0">
              <a:buNone/>
              <a:defRPr sz="2400">
                <a:solidFill>
                  <a:schemeClr val="bg1"/>
                </a:solidFill>
              </a:defRPr>
            </a:lvl1pPr>
            <a:lvl2pPr marL="442913" indent="-265113">
              <a:buFont typeface="Arial"/>
              <a:buChar char="•"/>
              <a:defRPr sz="2000">
                <a:solidFill>
                  <a:schemeClr val="bg1"/>
                </a:solidFill>
              </a:defRPr>
            </a:lvl2pPr>
            <a:lvl3pPr marL="708025" indent="-228600">
              <a:buFont typeface="Lucida Grande"/>
              <a:buChar char="–"/>
              <a:defRPr sz="1800">
                <a:solidFill>
                  <a:schemeClr val="bg1"/>
                </a:solidFill>
              </a:defRPr>
            </a:lvl3pPr>
            <a:lvl4pPr marL="976313" indent="-228600">
              <a:buFont typeface="Lucida Grande"/>
              <a:buChar char="–"/>
              <a:defRPr sz="1600">
                <a:solidFill>
                  <a:schemeClr val="bg1"/>
                </a:solidFill>
              </a:defRPr>
            </a:lvl4pPr>
            <a:lvl5pPr marL="1258888" indent="-231775" defTabSz="314325">
              <a:buFont typeface="Lucida Grande"/>
              <a:buChar char="–"/>
              <a:defRPr sz="16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rgbClr val="FFFFFF"/>
                </a:solidFill>
                <a:latin typeface="Arial"/>
                <a:cs typeface="Arial"/>
              </a:defRPr>
            </a:lvl1pPr>
          </a:lstStyle>
          <a:p>
            <a:r>
              <a:rPr lang="en-US" dirty="0"/>
              <a:t>Page </a:t>
            </a:r>
            <a:fld id="{5A9C12DC-491F-9444-86A2-13AC5C62A2FC}" type="slidenum">
              <a:rPr lang="en-US" smtClean="0"/>
              <a:pPr/>
              <a:t>‹#›</a:t>
            </a:fld>
            <a:endParaRPr lang="en-US" dirty="0"/>
          </a:p>
        </p:txBody>
      </p:sp>
      <p:sp>
        <p:nvSpPr>
          <p:cNvPr id="8"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rgbClr val="FFFFFF"/>
                </a:solidFill>
                <a:latin typeface="Arial"/>
                <a:cs typeface="Arial"/>
              </a:defRPr>
            </a:lvl1pPr>
          </a:lstStyle>
          <a:p>
            <a:r>
              <a:rPr lang="en-US" dirty="0"/>
              <a:t>Confidential Property of Schneider Electric |</a:t>
            </a:r>
          </a:p>
        </p:txBody>
      </p:sp>
      <p:pic>
        <p:nvPicPr>
          <p:cNvPr id="9" name="Picture 8" descr="schneider_LIO_Life-Green_RGB.png"/>
          <p:cNvPicPr>
            <a:picLocks noChangeAspect="1"/>
          </p:cNvPicPr>
          <p:nvPr userDrawn="1"/>
        </p:nvPicPr>
        <p:blipFill>
          <a:blip r:embed="rId2" cstate="print"/>
          <a:stretch>
            <a:fillRect/>
          </a:stretch>
        </p:blipFill>
        <p:spPr>
          <a:xfrm>
            <a:off x="7067034" y="4494996"/>
            <a:ext cx="2041798" cy="562953"/>
          </a:xfrm>
          <a:prstGeom prst="rect">
            <a:avLst/>
          </a:prstGeom>
        </p:spPr>
      </p:pic>
    </p:spTree>
    <p:extLst>
      <p:ext uri="{BB962C8B-B14F-4D97-AF65-F5344CB8AC3E}">
        <p14:creationId xmlns:p14="http://schemas.microsoft.com/office/powerpoint/2010/main" val="1989434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5" name="Rectangle 14"/>
          <p:cNvSpPr/>
          <p:nvPr userDrawn="1"/>
        </p:nvSpPr>
        <p:spPr>
          <a:xfrm rot="5400000">
            <a:off x="-310762" y="267086"/>
            <a:ext cx="5143498" cy="460932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6" name="Content Placeholder 12"/>
          <p:cNvSpPr>
            <a:spLocks noGrp="1"/>
          </p:cNvSpPr>
          <p:nvPr>
            <p:ph sz="quarter" idx="11" hasCustomPrompt="1"/>
          </p:nvPr>
        </p:nvSpPr>
        <p:spPr>
          <a:xfrm>
            <a:off x="-31899" y="-2"/>
            <a:ext cx="4881491" cy="5143502"/>
          </a:xfrm>
          <a:prstGeom prst="rect">
            <a:avLst/>
          </a:prstGeom>
          <a:solidFill>
            <a:schemeClr val="tx2">
              <a:alpha val="80000"/>
            </a:schemeClr>
          </a:solidFill>
        </p:spPr>
        <p:txBody>
          <a:bodyPr vert="horz" lIns="252000" tIns="252000" rIns="252000" bIns="252000"/>
          <a:lstStyle>
            <a:lvl1pPr marL="0" indent="0">
              <a:buNone/>
              <a:defRPr sz="2400" baseline="0">
                <a:solidFill>
                  <a:schemeClr val="bg1"/>
                </a:solidFill>
              </a:defRPr>
            </a:lvl1pPr>
            <a:lvl2pPr marL="442913" indent="-265113">
              <a:buFont typeface="Arial"/>
              <a:buChar char="•"/>
              <a:defRPr sz="2000">
                <a:solidFill>
                  <a:schemeClr val="bg1"/>
                </a:solidFill>
              </a:defRPr>
            </a:lvl2pPr>
            <a:lvl3pPr marL="708025" indent="-228600">
              <a:buFont typeface="Lucida Grande"/>
              <a:buChar char="–"/>
              <a:defRPr sz="1800">
                <a:solidFill>
                  <a:schemeClr val="bg1"/>
                </a:solidFill>
              </a:defRPr>
            </a:lvl3pPr>
            <a:lvl4pPr marL="976313" indent="-228600">
              <a:buFont typeface="Lucida Grande"/>
              <a:buChar char="–"/>
              <a:defRPr sz="1600">
                <a:solidFill>
                  <a:schemeClr val="bg1"/>
                </a:solidFill>
              </a:defRPr>
            </a:lvl4pPr>
            <a:lvl5pPr marL="1258888" indent="-231775" defTabSz="314325">
              <a:buFont typeface="Lucida Grande"/>
              <a:buChar char="–"/>
              <a:defRPr sz="1600">
                <a:solidFill>
                  <a:schemeClr val="bg1"/>
                </a:solidFill>
              </a:defRPr>
            </a:lvl5pPr>
          </a:lstStyle>
          <a:p>
            <a:pPr lvl="0"/>
            <a:r>
              <a:rPr lang="en-US" dirty="0"/>
              <a:t>Agenda (edit text)</a:t>
            </a:r>
          </a:p>
        </p:txBody>
      </p:sp>
      <p:sp>
        <p:nvSpPr>
          <p:cNvPr id="6"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rgbClr val="FFFFFF"/>
                </a:solidFill>
                <a:latin typeface="Arial"/>
                <a:cs typeface="Arial"/>
              </a:defRPr>
            </a:lvl1pPr>
          </a:lstStyle>
          <a:p>
            <a:r>
              <a:rPr lang="en-US" dirty="0"/>
              <a:t>Page </a:t>
            </a:r>
            <a:fld id="{5A9C12DC-491F-9444-86A2-13AC5C62A2FC}" type="slidenum">
              <a:rPr lang="en-US" smtClean="0"/>
              <a:pPr/>
              <a:t>‹#›</a:t>
            </a:fld>
            <a:endParaRPr lang="en-US" dirty="0"/>
          </a:p>
        </p:txBody>
      </p:sp>
      <p:sp>
        <p:nvSpPr>
          <p:cNvPr id="8"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rgbClr val="FFFFFF"/>
                </a:solidFill>
                <a:latin typeface="Arial"/>
                <a:cs typeface="Arial"/>
              </a:defRPr>
            </a:lvl1pPr>
          </a:lstStyle>
          <a:p>
            <a:r>
              <a:rPr lang="en-US" dirty="0"/>
              <a:t>Confidential Property of Schneider Electric |</a:t>
            </a:r>
          </a:p>
        </p:txBody>
      </p:sp>
      <p:pic>
        <p:nvPicPr>
          <p:cNvPr id="9" name="Picture 8" descr="schneider_LIO_Life-Green_RGB.png"/>
          <p:cNvPicPr>
            <a:picLocks noChangeAspect="1"/>
          </p:cNvPicPr>
          <p:nvPr userDrawn="1"/>
        </p:nvPicPr>
        <p:blipFill>
          <a:blip r:embed="rId2" cstate="print"/>
          <a:stretch>
            <a:fillRect/>
          </a:stretch>
        </p:blipFill>
        <p:spPr>
          <a:xfrm>
            <a:off x="7067034" y="4494996"/>
            <a:ext cx="2041798" cy="562953"/>
          </a:xfrm>
          <a:prstGeom prst="rect">
            <a:avLst/>
          </a:prstGeom>
        </p:spPr>
      </p:pic>
      <p:sp>
        <p:nvSpPr>
          <p:cNvPr id="10" name="Rechteck 7"/>
          <p:cNvSpPr/>
          <p:nvPr userDrawn="1"/>
        </p:nvSpPr>
        <p:spPr>
          <a:xfrm>
            <a:off x="5032059" y="274283"/>
            <a:ext cx="457200" cy="4572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normAutofit/>
          </a:bodyPr>
          <a:lstStyle/>
          <a:p>
            <a:pPr algn="ctr"/>
            <a:endParaRPr lang="en-US" sz="1300" b="1" dirty="0">
              <a:solidFill>
                <a:schemeClr val="accent1"/>
              </a:solidFill>
              <a:latin typeface="+mn-lt"/>
              <a:ea typeface="Arial Unicode MS" pitchFamily="34" charset="-128"/>
              <a:cs typeface="Arial" pitchFamily="34" charset="0"/>
            </a:endParaRPr>
          </a:p>
        </p:txBody>
      </p:sp>
      <p:sp>
        <p:nvSpPr>
          <p:cNvPr id="11" name="Rechteck 8"/>
          <p:cNvSpPr/>
          <p:nvPr userDrawn="1"/>
        </p:nvSpPr>
        <p:spPr>
          <a:xfrm>
            <a:off x="5616268" y="274288"/>
            <a:ext cx="3200400" cy="4572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lstStyle/>
          <a:p>
            <a:endParaRPr lang="en-US" sz="1300" b="1" dirty="0">
              <a:solidFill>
                <a:schemeClr val="accent1"/>
              </a:solidFill>
              <a:latin typeface="+mn-lt"/>
              <a:cs typeface="Arial" pitchFamily="34" charset="0"/>
            </a:endParaRPr>
          </a:p>
        </p:txBody>
      </p:sp>
      <p:sp>
        <p:nvSpPr>
          <p:cNvPr id="12" name="Rechteck 10"/>
          <p:cNvSpPr/>
          <p:nvPr userDrawn="1"/>
        </p:nvSpPr>
        <p:spPr>
          <a:xfrm>
            <a:off x="5028791" y="785845"/>
            <a:ext cx="457200" cy="4572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normAutofit/>
          </a:bodyPr>
          <a:lstStyle/>
          <a:p>
            <a:pPr algn="ctr"/>
            <a:endParaRPr lang="en-US" sz="1300" b="1" dirty="0">
              <a:solidFill>
                <a:srgbClr val="626469"/>
              </a:solidFill>
              <a:latin typeface="+mn-lt"/>
              <a:ea typeface="Arial Unicode MS" pitchFamily="34" charset="-128"/>
              <a:cs typeface="Arial" pitchFamily="34" charset="0"/>
            </a:endParaRPr>
          </a:p>
        </p:txBody>
      </p:sp>
      <p:sp>
        <p:nvSpPr>
          <p:cNvPr id="13" name="Rechteck 11"/>
          <p:cNvSpPr/>
          <p:nvPr userDrawn="1"/>
        </p:nvSpPr>
        <p:spPr>
          <a:xfrm>
            <a:off x="5624172" y="786836"/>
            <a:ext cx="3200400" cy="457200"/>
          </a:xfrm>
          <a:prstGeom prst="rect">
            <a:avLst/>
          </a:prstGeom>
          <a:solidFill>
            <a:srgbClr val="F7F7F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lstStyle/>
          <a:p>
            <a:pPr>
              <a:tabLst>
                <a:tab pos="358510" algn="l"/>
              </a:tabLst>
            </a:pPr>
            <a:endParaRPr lang="en-US" sz="1300" b="1" dirty="0">
              <a:solidFill>
                <a:schemeClr val="accent1"/>
              </a:solidFill>
              <a:latin typeface="+mn-lt"/>
              <a:cs typeface="Arial" pitchFamily="34" charset="0"/>
            </a:endParaRPr>
          </a:p>
        </p:txBody>
      </p:sp>
      <p:sp>
        <p:nvSpPr>
          <p:cNvPr id="31" name="Rechteck 10"/>
          <p:cNvSpPr/>
          <p:nvPr userDrawn="1"/>
        </p:nvSpPr>
        <p:spPr>
          <a:xfrm>
            <a:off x="5028791" y="1300195"/>
            <a:ext cx="457200" cy="4572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normAutofit/>
          </a:bodyPr>
          <a:lstStyle/>
          <a:p>
            <a:pPr algn="ctr"/>
            <a:endParaRPr lang="en-US" sz="1300" b="1" dirty="0">
              <a:solidFill>
                <a:srgbClr val="626469"/>
              </a:solidFill>
              <a:latin typeface="+mn-lt"/>
              <a:ea typeface="Arial Unicode MS" pitchFamily="34" charset="-128"/>
              <a:cs typeface="Arial" pitchFamily="34" charset="0"/>
            </a:endParaRPr>
          </a:p>
        </p:txBody>
      </p:sp>
      <p:sp>
        <p:nvSpPr>
          <p:cNvPr id="32" name="Rechteck 11"/>
          <p:cNvSpPr/>
          <p:nvPr userDrawn="1"/>
        </p:nvSpPr>
        <p:spPr>
          <a:xfrm>
            <a:off x="5624172" y="1301186"/>
            <a:ext cx="3200400" cy="457200"/>
          </a:xfrm>
          <a:prstGeom prst="rect">
            <a:avLst/>
          </a:prstGeom>
          <a:solidFill>
            <a:srgbClr val="F7F7F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lstStyle/>
          <a:p>
            <a:pPr>
              <a:tabLst>
                <a:tab pos="358510" algn="l"/>
              </a:tabLst>
            </a:pPr>
            <a:endParaRPr lang="en-US" sz="1300" b="1" dirty="0">
              <a:solidFill>
                <a:schemeClr val="accent1"/>
              </a:solidFill>
              <a:latin typeface="+mn-lt"/>
              <a:cs typeface="Arial" pitchFamily="34" charset="0"/>
            </a:endParaRPr>
          </a:p>
        </p:txBody>
      </p:sp>
      <p:sp>
        <p:nvSpPr>
          <p:cNvPr id="45" name="Rechteck 10"/>
          <p:cNvSpPr/>
          <p:nvPr userDrawn="1"/>
        </p:nvSpPr>
        <p:spPr>
          <a:xfrm>
            <a:off x="5028791" y="1814545"/>
            <a:ext cx="457200" cy="4572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normAutofit/>
          </a:bodyPr>
          <a:lstStyle/>
          <a:p>
            <a:pPr algn="ctr"/>
            <a:endParaRPr lang="en-US" sz="1300" b="1" dirty="0">
              <a:solidFill>
                <a:srgbClr val="626469"/>
              </a:solidFill>
              <a:latin typeface="+mn-lt"/>
              <a:ea typeface="Arial Unicode MS" pitchFamily="34" charset="-128"/>
              <a:cs typeface="Arial" pitchFamily="34" charset="0"/>
            </a:endParaRPr>
          </a:p>
        </p:txBody>
      </p:sp>
      <p:sp>
        <p:nvSpPr>
          <p:cNvPr id="46" name="Rechteck 11"/>
          <p:cNvSpPr/>
          <p:nvPr userDrawn="1"/>
        </p:nvSpPr>
        <p:spPr>
          <a:xfrm>
            <a:off x="5624172" y="1815536"/>
            <a:ext cx="3200400" cy="457200"/>
          </a:xfrm>
          <a:prstGeom prst="rect">
            <a:avLst/>
          </a:prstGeom>
          <a:solidFill>
            <a:srgbClr val="F7F7F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lstStyle/>
          <a:p>
            <a:pPr>
              <a:tabLst>
                <a:tab pos="358510" algn="l"/>
              </a:tabLst>
            </a:pPr>
            <a:endParaRPr lang="en-US" sz="1300" b="1" dirty="0">
              <a:solidFill>
                <a:schemeClr val="accent1"/>
              </a:solidFill>
              <a:latin typeface="+mn-lt"/>
              <a:cs typeface="Arial" pitchFamily="34" charset="0"/>
            </a:endParaRPr>
          </a:p>
        </p:txBody>
      </p:sp>
      <p:sp>
        <p:nvSpPr>
          <p:cNvPr id="47" name="Rechteck 10"/>
          <p:cNvSpPr/>
          <p:nvPr userDrawn="1"/>
        </p:nvSpPr>
        <p:spPr>
          <a:xfrm>
            <a:off x="5028791" y="2328895"/>
            <a:ext cx="457200" cy="4572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normAutofit/>
          </a:bodyPr>
          <a:lstStyle/>
          <a:p>
            <a:pPr algn="ctr"/>
            <a:endParaRPr lang="en-US" sz="1300" b="1" dirty="0">
              <a:solidFill>
                <a:srgbClr val="626469"/>
              </a:solidFill>
              <a:latin typeface="+mn-lt"/>
              <a:ea typeface="Arial Unicode MS" pitchFamily="34" charset="-128"/>
              <a:cs typeface="Arial" pitchFamily="34" charset="0"/>
            </a:endParaRPr>
          </a:p>
        </p:txBody>
      </p:sp>
      <p:sp>
        <p:nvSpPr>
          <p:cNvPr id="48" name="Rechteck 11"/>
          <p:cNvSpPr/>
          <p:nvPr userDrawn="1"/>
        </p:nvSpPr>
        <p:spPr>
          <a:xfrm>
            <a:off x="5624172" y="2329886"/>
            <a:ext cx="3200400" cy="457200"/>
          </a:xfrm>
          <a:prstGeom prst="rect">
            <a:avLst/>
          </a:prstGeom>
          <a:solidFill>
            <a:srgbClr val="F7F7F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lstStyle/>
          <a:p>
            <a:pPr>
              <a:tabLst>
                <a:tab pos="358510" algn="l"/>
              </a:tabLst>
            </a:pPr>
            <a:endParaRPr lang="en-US" sz="1300" b="1" dirty="0">
              <a:solidFill>
                <a:schemeClr val="accent1"/>
              </a:solidFill>
              <a:latin typeface="+mn-lt"/>
              <a:cs typeface="Arial" pitchFamily="34" charset="0"/>
            </a:endParaRPr>
          </a:p>
        </p:txBody>
      </p:sp>
      <p:sp>
        <p:nvSpPr>
          <p:cNvPr id="49" name="Rechteck 10"/>
          <p:cNvSpPr/>
          <p:nvPr userDrawn="1"/>
        </p:nvSpPr>
        <p:spPr>
          <a:xfrm>
            <a:off x="5028791" y="2862295"/>
            <a:ext cx="457200" cy="4572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normAutofit/>
          </a:bodyPr>
          <a:lstStyle/>
          <a:p>
            <a:pPr algn="ctr"/>
            <a:endParaRPr lang="en-US" sz="1300" b="1" dirty="0">
              <a:solidFill>
                <a:srgbClr val="626469"/>
              </a:solidFill>
              <a:latin typeface="+mn-lt"/>
              <a:ea typeface="Arial Unicode MS" pitchFamily="34" charset="-128"/>
              <a:cs typeface="Arial" pitchFamily="34" charset="0"/>
            </a:endParaRPr>
          </a:p>
        </p:txBody>
      </p:sp>
      <p:sp>
        <p:nvSpPr>
          <p:cNvPr id="50" name="Rechteck 11"/>
          <p:cNvSpPr/>
          <p:nvPr userDrawn="1"/>
        </p:nvSpPr>
        <p:spPr>
          <a:xfrm>
            <a:off x="5624172" y="2863286"/>
            <a:ext cx="3200400" cy="457200"/>
          </a:xfrm>
          <a:prstGeom prst="rect">
            <a:avLst/>
          </a:prstGeom>
          <a:solidFill>
            <a:srgbClr val="F7F7F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lstStyle/>
          <a:p>
            <a:pPr>
              <a:tabLst>
                <a:tab pos="358510" algn="l"/>
              </a:tabLst>
            </a:pPr>
            <a:endParaRPr lang="en-US" sz="1300" b="1" dirty="0">
              <a:solidFill>
                <a:schemeClr val="accent1"/>
              </a:solidFill>
              <a:latin typeface="+mn-lt"/>
              <a:cs typeface="Arial" pitchFamily="34" charset="0"/>
            </a:endParaRPr>
          </a:p>
        </p:txBody>
      </p:sp>
      <p:sp>
        <p:nvSpPr>
          <p:cNvPr id="51" name="Rechteck 10"/>
          <p:cNvSpPr/>
          <p:nvPr userDrawn="1"/>
        </p:nvSpPr>
        <p:spPr>
          <a:xfrm>
            <a:off x="5028791" y="3395695"/>
            <a:ext cx="457200" cy="4572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normAutofit/>
          </a:bodyPr>
          <a:lstStyle/>
          <a:p>
            <a:pPr algn="ctr"/>
            <a:endParaRPr lang="en-US" sz="1300" b="1" dirty="0">
              <a:solidFill>
                <a:srgbClr val="626469"/>
              </a:solidFill>
              <a:latin typeface="+mn-lt"/>
              <a:ea typeface="Arial Unicode MS" pitchFamily="34" charset="-128"/>
              <a:cs typeface="Arial" pitchFamily="34" charset="0"/>
            </a:endParaRPr>
          </a:p>
        </p:txBody>
      </p:sp>
      <p:sp>
        <p:nvSpPr>
          <p:cNvPr id="52" name="Rechteck 11"/>
          <p:cNvSpPr/>
          <p:nvPr userDrawn="1"/>
        </p:nvSpPr>
        <p:spPr>
          <a:xfrm>
            <a:off x="5624172" y="3396686"/>
            <a:ext cx="3200400" cy="457200"/>
          </a:xfrm>
          <a:prstGeom prst="rect">
            <a:avLst/>
          </a:prstGeom>
          <a:solidFill>
            <a:srgbClr val="F7F7F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lstStyle/>
          <a:p>
            <a:pPr>
              <a:tabLst>
                <a:tab pos="358510" algn="l"/>
              </a:tabLst>
            </a:pPr>
            <a:endParaRPr lang="en-US" sz="1300" b="1" dirty="0">
              <a:solidFill>
                <a:schemeClr val="accent1"/>
              </a:solidFill>
              <a:latin typeface="+mn-lt"/>
              <a:cs typeface="Arial" pitchFamily="34" charset="0"/>
            </a:endParaRPr>
          </a:p>
        </p:txBody>
      </p:sp>
      <p:sp>
        <p:nvSpPr>
          <p:cNvPr id="55" name="Rechteck 10"/>
          <p:cNvSpPr/>
          <p:nvPr userDrawn="1"/>
        </p:nvSpPr>
        <p:spPr>
          <a:xfrm>
            <a:off x="5028791" y="3919570"/>
            <a:ext cx="457200" cy="4572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normAutofit/>
          </a:bodyPr>
          <a:lstStyle/>
          <a:p>
            <a:pPr algn="ctr"/>
            <a:endParaRPr lang="en-US" sz="1300" b="1" dirty="0">
              <a:solidFill>
                <a:srgbClr val="626469"/>
              </a:solidFill>
              <a:latin typeface="+mn-lt"/>
              <a:ea typeface="Arial Unicode MS" pitchFamily="34" charset="-128"/>
              <a:cs typeface="Arial" pitchFamily="34" charset="0"/>
            </a:endParaRPr>
          </a:p>
        </p:txBody>
      </p:sp>
      <p:sp>
        <p:nvSpPr>
          <p:cNvPr id="56" name="Rechteck 11"/>
          <p:cNvSpPr/>
          <p:nvPr userDrawn="1"/>
        </p:nvSpPr>
        <p:spPr>
          <a:xfrm>
            <a:off x="5624172" y="3920561"/>
            <a:ext cx="3200400" cy="457200"/>
          </a:xfrm>
          <a:prstGeom prst="rect">
            <a:avLst/>
          </a:prstGeom>
          <a:solidFill>
            <a:srgbClr val="F7F7F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200" tIns="46101" rIns="92200" bIns="46101" rtlCol="0" anchor="ctr"/>
          <a:lstStyle/>
          <a:p>
            <a:pPr>
              <a:tabLst>
                <a:tab pos="358510" algn="l"/>
              </a:tabLst>
            </a:pPr>
            <a:endParaRPr lang="en-US" sz="1300" b="1" dirty="0">
              <a:solidFill>
                <a:schemeClr val="accent1"/>
              </a:solidFill>
              <a:latin typeface="+mn-lt"/>
              <a:cs typeface="Arial" pitchFamily="34" charset="0"/>
            </a:endParaRPr>
          </a:p>
        </p:txBody>
      </p:sp>
      <p:sp>
        <p:nvSpPr>
          <p:cNvPr id="24" name="Text Placeholder 4"/>
          <p:cNvSpPr>
            <a:spLocks noGrp="1"/>
          </p:cNvSpPr>
          <p:nvPr userDrawn="1">
            <p:ph type="body" sz="quarter" idx="13" hasCustomPrompt="1"/>
          </p:nvPr>
        </p:nvSpPr>
        <p:spPr>
          <a:xfrm>
            <a:off x="5004100" y="382137"/>
            <a:ext cx="509596" cy="210641"/>
          </a:xfrm>
          <a:prstGeom prst="rect">
            <a:avLst/>
          </a:prstGeom>
        </p:spPr>
        <p:txBody>
          <a:bodyPr anchor="ctr"/>
          <a:lstStyle>
            <a:lvl1pPr algn="ctr">
              <a:buNone/>
              <a:defRPr sz="1300" b="1">
                <a:solidFill>
                  <a:schemeClr val="accent1"/>
                </a:solidFill>
              </a:defRPr>
            </a:lvl1pPr>
          </a:lstStyle>
          <a:p>
            <a:r>
              <a:rPr lang="en-US" dirty="0"/>
              <a:t>1</a:t>
            </a:r>
          </a:p>
        </p:txBody>
      </p:sp>
      <p:sp>
        <p:nvSpPr>
          <p:cNvPr id="23" name="Text Placeholder 4"/>
          <p:cNvSpPr>
            <a:spLocks noGrp="1"/>
          </p:cNvSpPr>
          <p:nvPr userDrawn="1">
            <p:ph type="body" sz="quarter" idx="12" hasCustomPrompt="1"/>
          </p:nvPr>
        </p:nvSpPr>
        <p:spPr>
          <a:xfrm>
            <a:off x="5629632" y="395785"/>
            <a:ext cx="3145878" cy="208365"/>
          </a:xfrm>
          <a:prstGeom prst="rect">
            <a:avLst/>
          </a:prstGeom>
        </p:spPr>
        <p:txBody>
          <a:bodyPr anchor="ctr"/>
          <a:lstStyle>
            <a:lvl1pPr>
              <a:buNone/>
              <a:defRPr sz="1300" b="1">
                <a:solidFill>
                  <a:schemeClr val="accent1"/>
                </a:solidFill>
              </a:defRPr>
            </a:lvl1pPr>
          </a:lstStyle>
          <a:p>
            <a:r>
              <a:rPr lang="en-US" dirty="0"/>
              <a:t>Edit text</a:t>
            </a:r>
          </a:p>
        </p:txBody>
      </p:sp>
      <p:sp>
        <p:nvSpPr>
          <p:cNvPr id="26" name="Text Placeholder 4"/>
          <p:cNvSpPr>
            <a:spLocks noGrp="1"/>
          </p:cNvSpPr>
          <p:nvPr userDrawn="1">
            <p:ph type="body" sz="quarter" idx="15" hasCustomPrompt="1"/>
          </p:nvPr>
        </p:nvSpPr>
        <p:spPr>
          <a:xfrm>
            <a:off x="5006372" y="875737"/>
            <a:ext cx="509596" cy="210641"/>
          </a:xfrm>
          <a:prstGeom prst="rect">
            <a:avLst/>
          </a:prstGeom>
        </p:spPr>
        <p:txBody>
          <a:bodyPr anchor="ctr"/>
          <a:lstStyle>
            <a:lvl1pPr algn="ctr">
              <a:buNone/>
              <a:defRPr sz="1300" b="1">
                <a:solidFill>
                  <a:schemeClr val="accent1"/>
                </a:solidFill>
              </a:defRPr>
            </a:lvl1pPr>
          </a:lstStyle>
          <a:p>
            <a:r>
              <a:rPr lang="en-US" dirty="0"/>
              <a:t>2</a:t>
            </a:r>
          </a:p>
        </p:txBody>
      </p:sp>
      <p:sp>
        <p:nvSpPr>
          <p:cNvPr id="25" name="Text Placeholder 4"/>
          <p:cNvSpPr>
            <a:spLocks noGrp="1"/>
          </p:cNvSpPr>
          <p:nvPr userDrawn="1">
            <p:ph type="body" sz="quarter" idx="14" hasCustomPrompt="1"/>
          </p:nvPr>
        </p:nvSpPr>
        <p:spPr>
          <a:xfrm>
            <a:off x="5631904" y="889385"/>
            <a:ext cx="3145878" cy="208365"/>
          </a:xfrm>
          <a:prstGeom prst="rect">
            <a:avLst/>
          </a:prstGeom>
        </p:spPr>
        <p:txBody>
          <a:bodyPr anchor="ctr"/>
          <a:lstStyle>
            <a:lvl1pPr>
              <a:buNone/>
              <a:defRPr sz="1300" b="1">
                <a:solidFill>
                  <a:schemeClr val="accent1"/>
                </a:solidFill>
              </a:defRPr>
            </a:lvl1pPr>
          </a:lstStyle>
          <a:p>
            <a:r>
              <a:rPr lang="en-US" dirty="0"/>
              <a:t>Edit text</a:t>
            </a:r>
          </a:p>
        </p:txBody>
      </p:sp>
      <p:sp>
        <p:nvSpPr>
          <p:cNvPr id="27" name="Text Placeholder 4"/>
          <p:cNvSpPr>
            <a:spLocks noGrp="1"/>
          </p:cNvSpPr>
          <p:nvPr userDrawn="1">
            <p:ph type="body" sz="quarter" idx="16" hasCustomPrompt="1"/>
          </p:nvPr>
        </p:nvSpPr>
        <p:spPr>
          <a:xfrm>
            <a:off x="4994996" y="1410281"/>
            <a:ext cx="509596" cy="210641"/>
          </a:xfrm>
          <a:prstGeom prst="rect">
            <a:avLst/>
          </a:prstGeom>
        </p:spPr>
        <p:txBody>
          <a:bodyPr anchor="ctr"/>
          <a:lstStyle>
            <a:lvl1pPr algn="ctr">
              <a:buNone/>
              <a:defRPr sz="1300" b="1">
                <a:solidFill>
                  <a:schemeClr val="accent1"/>
                </a:solidFill>
              </a:defRPr>
            </a:lvl1pPr>
          </a:lstStyle>
          <a:p>
            <a:r>
              <a:rPr lang="en-US" dirty="0"/>
              <a:t>3</a:t>
            </a:r>
          </a:p>
        </p:txBody>
      </p:sp>
      <p:sp>
        <p:nvSpPr>
          <p:cNvPr id="28" name="Text Placeholder 4"/>
          <p:cNvSpPr>
            <a:spLocks noGrp="1"/>
          </p:cNvSpPr>
          <p:nvPr userDrawn="1">
            <p:ph type="body" sz="quarter" idx="17" hasCustomPrompt="1"/>
          </p:nvPr>
        </p:nvSpPr>
        <p:spPr>
          <a:xfrm>
            <a:off x="5620528" y="1423929"/>
            <a:ext cx="3145878" cy="208365"/>
          </a:xfrm>
          <a:prstGeom prst="rect">
            <a:avLst/>
          </a:prstGeom>
        </p:spPr>
        <p:txBody>
          <a:bodyPr anchor="ctr"/>
          <a:lstStyle>
            <a:lvl1pPr>
              <a:buNone/>
              <a:defRPr sz="1300" b="1">
                <a:solidFill>
                  <a:schemeClr val="accent1"/>
                </a:solidFill>
              </a:defRPr>
            </a:lvl1pPr>
          </a:lstStyle>
          <a:p>
            <a:r>
              <a:rPr lang="en-US" dirty="0"/>
              <a:t>Edit text</a:t>
            </a:r>
          </a:p>
        </p:txBody>
      </p:sp>
      <p:sp>
        <p:nvSpPr>
          <p:cNvPr id="29" name="Text Placeholder 4"/>
          <p:cNvSpPr>
            <a:spLocks noGrp="1"/>
          </p:cNvSpPr>
          <p:nvPr userDrawn="1">
            <p:ph type="body" sz="quarter" idx="18" hasCustomPrompt="1"/>
          </p:nvPr>
        </p:nvSpPr>
        <p:spPr>
          <a:xfrm>
            <a:off x="4992724" y="1926633"/>
            <a:ext cx="509596" cy="210641"/>
          </a:xfrm>
          <a:prstGeom prst="rect">
            <a:avLst/>
          </a:prstGeom>
        </p:spPr>
        <p:txBody>
          <a:bodyPr anchor="ctr"/>
          <a:lstStyle>
            <a:lvl1pPr algn="ctr">
              <a:buNone/>
              <a:defRPr sz="1300" b="1">
                <a:solidFill>
                  <a:schemeClr val="accent1"/>
                </a:solidFill>
              </a:defRPr>
            </a:lvl1pPr>
          </a:lstStyle>
          <a:p>
            <a:r>
              <a:rPr lang="en-US" dirty="0"/>
              <a:t>4</a:t>
            </a:r>
          </a:p>
        </p:txBody>
      </p:sp>
      <p:sp>
        <p:nvSpPr>
          <p:cNvPr id="30" name="Text Placeholder 4"/>
          <p:cNvSpPr>
            <a:spLocks noGrp="1"/>
          </p:cNvSpPr>
          <p:nvPr userDrawn="1">
            <p:ph type="body" sz="quarter" idx="19" hasCustomPrompt="1"/>
          </p:nvPr>
        </p:nvSpPr>
        <p:spPr>
          <a:xfrm>
            <a:off x="5618256" y="1940281"/>
            <a:ext cx="3145878" cy="208365"/>
          </a:xfrm>
          <a:prstGeom prst="rect">
            <a:avLst/>
          </a:prstGeom>
        </p:spPr>
        <p:txBody>
          <a:bodyPr anchor="ctr"/>
          <a:lstStyle>
            <a:lvl1pPr>
              <a:buNone/>
              <a:defRPr sz="1300" b="1">
                <a:solidFill>
                  <a:schemeClr val="accent1"/>
                </a:solidFill>
              </a:defRPr>
            </a:lvl1pPr>
          </a:lstStyle>
          <a:p>
            <a:r>
              <a:rPr lang="en-US" dirty="0"/>
              <a:t>Edit text</a:t>
            </a:r>
          </a:p>
        </p:txBody>
      </p:sp>
      <p:sp>
        <p:nvSpPr>
          <p:cNvPr id="33" name="Text Placeholder 4"/>
          <p:cNvSpPr>
            <a:spLocks noGrp="1"/>
          </p:cNvSpPr>
          <p:nvPr userDrawn="1">
            <p:ph type="body" sz="quarter" idx="20" hasCustomPrompt="1"/>
          </p:nvPr>
        </p:nvSpPr>
        <p:spPr>
          <a:xfrm>
            <a:off x="4994996" y="2420233"/>
            <a:ext cx="509596" cy="210641"/>
          </a:xfrm>
          <a:prstGeom prst="rect">
            <a:avLst/>
          </a:prstGeom>
        </p:spPr>
        <p:txBody>
          <a:bodyPr anchor="ctr"/>
          <a:lstStyle>
            <a:lvl1pPr algn="ctr">
              <a:buNone/>
              <a:defRPr sz="1300" b="1">
                <a:solidFill>
                  <a:schemeClr val="accent1"/>
                </a:solidFill>
              </a:defRPr>
            </a:lvl1pPr>
          </a:lstStyle>
          <a:p>
            <a:r>
              <a:rPr lang="en-US" dirty="0"/>
              <a:t>5</a:t>
            </a:r>
          </a:p>
        </p:txBody>
      </p:sp>
      <p:sp>
        <p:nvSpPr>
          <p:cNvPr id="34" name="Text Placeholder 4"/>
          <p:cNvSpPr>
            <a:spLocks noGrp="1"/>
          </p:cNvSpPr>
          <p:nvPr userDrawn="1">
            <p:ph type="body" sz="quarter" idx="21" hasCustomPrompt="1"/>
          </p:nvPr>
        </p:nvSpPr>
        <p:spPr>
          <a:xfrm>
            <a:off x="5620528" y="2433881"/>
            <a:ext cx="3145878" cy="208365"/>
          </a:xfrm>
          <a:prstGeom prst="rect">
            <a:avLst/>
          </a:prstGeom>
        </p:spPr>
        <p:txBody>
          <a:bodyPr anchor="ctr"/>
          <a:lstStyle>
            <a:lvl1pPr>
              <a:buNone/>
              <a:defRPr sz="1300" b="1">
                <a:solidFill>
                  <a:schemeClr val="accent1"/>
                </a:solidFill>
              </a:defRPr>
            </a:lvl1pPr>
          </a:lstStyle>
          <a:p>
            <a:r>
              <a:rPr lang="en-US" dirty="0"/>
              <a:t>Edit text</a:t>
            </a:r>
          </a:p>
        </p:txBody>
      </p:sp>
      <p:sp>
        <p:nvSpPr>
          <p:cNvPr id="35" name="Text Placeholder 4"/>
          <p:cNvSpPr>
            <a:spLocks noGrp="1"/>
          </p:cNvSpPr>
          <p:nvPr userDrawn="1">
            <p:ph type="body" sz="quarter" idx="22" hasCustomPrompt="1"/>
          </p:nvPr>
        </p:nvSpPr>
        <p:spPr>
          <a:xfrm>
            <a:off x="4997268" y="2954777"/>
            <a:ext cx="509596" cy="210641"/>
          </a:xfrm>
          <a:prstGeom prst="rect">
            <a:avLst/>
          </a:prstGeom>
        </p:spPr>
        <p:txBody>
          <a:bodyPr anchor="ctr"/>
          <a:lstStyle>
            <a:lvl1pPr algn="ctr">
              <a:buNone/>
              <a:defRPr sz="1300" b="1">
                <a:solidFill>
                  <a:schemeClr val="accent1"/>
                </a:solidFill>
              </a:defRPr>
            </a:lvl1pPr>
          </a:lstStyle>
          <a:p>
            <a:r>
              <a:rPr lang="en-US" dirty="0"/>
              <a:t>6</a:t>
            </a:r>
          </a:p>
        </p:txBody>
      </p:sp>
      <p:sp>
        <p:nvSpPr>
          <p:cNvPr id="36" name="Text Placeholder 4"/>
          <p:cNvSpPr>
            <a:spLocks noGrp="1"/>
          </p:cNvSpPr>
          <p:nvPr userDrawn="1">
            <p:ph type="body" sz="quarter" idx="23" hasCustomPrompt="1"/>
          </p:nvPr>
        </p:nvSpPr>
        <p:spPr>
          <a:xfrm>
            <a:off x="5609152" y="2968425"/>
            <a:ext cx="3145878" cy="208365"/>
          </a:xfrm>
          <a:prstGeom prst="rect">
            <a:avLst/>
          </a:prstGeom>
        </p:spPr>
        <p:txBody>
          <a:bodyPr anchor="ctr"/>
          <a:lstStyle>
            <a:lvl1pPr>
              <a:buNone/>
              <a:defRPr sz="1300" b="1">
                <a:solidFill>
                  <a:schemeClr val="accent1"/>
                </a:solidFill>
              </a:defRPr>
            </a:lvl1pPr>
          </a:lstStyle>
          <a:p>
            <a:r>
              <a:rPr lang="en-US" dirty="0"/>
              <a:t>Edit text</a:t>
            </a:r>
          </a:p>
        </p:txBody>
      </p:sp>
      <p:sp>
        <p:nvSpPr>
          <p:cNvPr id="37" name="Text Placeholder 4"/>
          <p:cNvSpPr>
            <a:spLocks noGrp="1"/>
          </p:cNvSpPr>
          <p:nvPr userDrawn="1">
            <p:ph type="body" sz="quarter" idx="24" hasCustomPrompt="1"/>
          </p:nvPr>
        </p:nvSpPr>
        <p:spPr>
          <a:xfrm>
            <a:off x="4983620" y="3487049"/>
            <a:ext cx="509596" cy="210641"/>
          </a:xfrm>
          <a:prstGeom prst="rect">
            <a:avLst/>
          </a:prstGeom>
        </p:spPr>
        <p:txBody>
          <a:bodyPr anchor="ctr"/>
          <a:lstStyle>
            <a:lvl1pPr algn="ctr">
              <a:buNone/>
              <a:defRPr sz="1300" b="1">
                <a:solidFill>
                  <a:schemeClr val="accent1"/>
                </a:solidFill>
              </a:defRPr>
            </a:lvl1pPr>
          </a:lstStyle>
          <a:p>
            <a:r>
              <a:rPr lang="en-US" dirty="0"/>
              <a:t>7</a:t>
            </a:r>
          </a:p>
        </p:txBody>
      </p:sp>
      <p:sp>
        <p:nvSpPr>
          <p:cNvPr id="38" name="Text Placeholder 4"/>
          <p:cNvSpPr>
            <a:spLocks noGrp="1"/>
          </p:cNvSpPr>
          <p:nvPr userDrawn="1">
            <p:ph type="body" sz="quarter" idx="25" hasCustomPrompt="1"/>
          </p:nvPr>
        </p:nvSpPr>
        <p:spPr>
          <a:xfrm>
            <a:off x="5622800" y="3500697"/>
            <a:ext cx="3145878" cy="208365"/>
          </a:xfrm>
          <a:prstGeom prst="rect">
            <a:avLst/>
          </a:prstGeom>
        </p:spPr>
        <p:txBody>
          <a:bodyPr anchor="ctr"/>
          <a:lstStyle>
            <a:lvl1pPr>
              <a:buNone/>
              <a:defRPr sz="1300" b="1">
                <a:solidFill>
                  <a:schemeClr val="accent1"/>
                </a:solidFill>
              </a:defRPr>
            </a:lvl1pPr>
          </a:lstStyle>
          <a:p>
            <a:r>
              <a:rPr lang="en-US" dirty="0"/>
              <a:t>Edit text</a:t>
            </a:r>
          </a:p>
        </p:txBody>
      </p:sp>
      <p:sp>
        <p:nvSpPr>
          <p:cNvPr id="39" name="Text Placeholder 4"/>
          <p:cNvSpPr>
            <a:spLocks noGrp="1"/>
          </p:cNvSpPr>
          <p:nvPr userDrawn="1">
            <p:ph type="body" sz="quarter" idx="26" hasCustomPrompt="1"/>
          </p:nvPr>
        </p:nvSpPr>
        <p:spPr>
          <a:xfrm>
            <a:off x="4985892" y="4021593"/>
            <a:ext cx="509596" cy="210641"/>
          </a:xfrm>
          <a:prstGeom prst="rect">
            <a:avLst/>
          </a:prstGeom>
        </p:spPr>
        <p:txBody>
          <a:bodyPr anchor="ctr"/>
          <a:lstStyle>
            <a:lvl1pPr algn="ctr">
              <a:buNone/>
              <a:defRPr sz="1300" b="1">
                <a:solidFill>
                  <a:schemeClr val="accent1"/>
                </a:solidFill>
              </a:defRPr>
            </a:lvl1pPr>
          </a:lstStyle>
          <a:p>
            <a:r>
              <a:rPr lang="en-US" dirty="0"/>
              <a:t>8</a:t>
            </a:r>
          </a:p>
        </p:txBody>
      </p:sp>
      <p:sp>
        <p:nvSpPr>
          <p:cNvPr id="40" name="Text Placeholder 4"/>
          <p:cNvSpPr>
            <a:spLocks noGrp="1"/>
          </p:cNvSpPr>
          <p:nvPr userDrawn="1">
            <p:ph type="body" sz="quarter" idx="27" hasCustomPrompt="1"/>
          </p:nvPr>
        </p:nvSpPr>
        <p:spPr>
          <a:xfrm>
            <a:off x="5611424" y="4035241"/>
            <a:ext cx="3145878" cy="208365"/>
          </a:xfrm>
          <a:prstGeom prst="rect">
            <a:avLst/>
          </a:prstGeom>
        </p:spPr>
        <p:txBody>
          <a:bodyPr anchor="ctr"/>
          <a:lstStyle>
            <a:lvl1pPr>
              <a:buNone/>
              <a:defRPr sz="1300" b="1">
                <a:solidFill>
                  <a:schemeClr val="accent1"/>
                </a:solidFill>
              </a:defRPr>
            </a:lvl1pPr>
          </a:lstStyle>
          <a:p>
            <a:r>
              <a:rPr lang="en-US" dirty="0"/>
              <a:t>Edit text</a:t>
            </a:r>
          </a:p>
        </p:txBody>
      </p:sp>
    </p:spTree>
    <p:extLst>
      <p:ext uri="{BB962C8B-B14F-4D97-AF65-F5344CB8AC3E}">
        <p14:creationId xmlns:p14="http://schemas.microsoft.com/office/powerpoint/2010/main" val="1989434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Title w/ Image ">
    <p:spTree>
      <p:nvGrpSpPr>
        <p:cNvPr id="1" name=""/>
        <p:cNvGrpSpPr/>
        <p:nvPr/>
      </p:nvGrpSpPr>
      <p:grpSpPr>
        <a:xfrm>
          <a:off x="0" y="0"/>
          <a:ext cx="0" cy="0"/>
          <a:chOff x="0" y="0"/>
          <a:chExt cx="0" cy="0"/>
        </a:xfrm>
      </p:grpSpPr>
      <p:sp>
        <p:nvSpPr>
          <p:cNvPr id="20" name="Content Placeholder 12"/>
          <p:cNvSpPr>
            <a:spLocks noGrp="1"/>
          </p:cNvSpPr>
          <p:nvPr>
            <p:ph sz="quarter" idx="12" hasCustomPrompt="1"/>
          </p:nvPr>
        </p:nvSpPr>
        <p:spPr>
          <a:xfrm>
            <a:off x="4613273" y="0"/>
            <a:ext cx="4530727" cy="5143499"/>
          </a:xfrm>
          <a:prstGeom prst="rect">
            <a:avLst/>
          </a:prstGeom>
          <a:solidFill>
            <a:schemeClr val="accent2">
              <a:alpha val="20000"/>
            </a:schemeClr>
          </a:solidFill>
        </p:spPr>
        <p:txBody>
          <a:bodyPr vert="horz" lIns="252000" tIns="252000" rIns="252000" bIns="252000"/>
          <a:lstStyle>
            <a:lvl1pPr marL="0" indent="0">
              <a:buNone/>
              <a:defRPr sz="1050">
                <a:solidFill>
                  <a:schemeClr val="accent1"/>
                </a:solidFill>
              </a:defRPr>
            </a:lvl1pPr>
            <a:lvl2pPr marL="442913" indent="-265113">
              <a:buFont typeface="Arial"/>
              <a:buChar char="•"/>
              <a:defRPr sz="1800">
                <a:solidFill>
                  <a:schemeClr val="accent1"/>
                </a:solidFill>
              </a:defRPr>
            </a:lvl2pPr>
            <a:lvl3pPr marL="708025" indent="-228600">
              <a:buFont typeface="Lucida Grande"/>
              <a:buChar char="–"/>
              <a:defRPr sz="1600">
                <a:solidFill>
                  <a:schemeClr val="accent1"/>
                </a:solidFill>
              </a:defRPr>
            </a:lvl3pPr>
            <a:lvl4pPr marL="976313" indent="-228600">
              <a:buFont typeface="Lucida Grande"/>
              <a:buChar char="–"/>
              <a:defRPr sz="1400">
                <a:solidFill>
                  <a:schemeClr val="accent1"/>
                </a:solidFill>
              </a:defRPr>
            </a:lvl4pPr>
            <a:lvl5pPr marL="1258888" indent="-231775" defTabSz="314325">
              <a:buFont typeface="Lucida Grande"/>
              <a:buChar char="–"/>
              <a:defRPr sz="1400">
                <a:solidFill>
                  <a:schemeClr val="accent1"/>
                </a:solidFill>
              </a:defRPr>
            </a:lvl5pPr>
          </a:lstStyle>
          <a:p>
            <a:pPr lvl="0"/>
            <a:r>
              <a:rPr lang="en-US" dirty="0"/>
              <a:t>Insert Your Content Here</a:t>
            </a:r>
          </a:p>
        </p:txBody>
      </p:sp>
      <p:sp>
        <p:nvSpPr>
          <p:cNvPr id="3" name="Content Placeholder 12"/>
          <p:cNvSpPr>
            <a:spLocks noGrp="1"/>
          </p:cNvSpPr>
          <p:nvPr>
            <p:ph sz="quarter" idx="11"/>
          </p:nvPr>
        </p:nvSpPr>
        <p:spPr>
          <a:xfrm>
            <a:off x="252413" y="982952"/>
            <a:ext cx="3749962" cy="3418927"/>
          </a:xfrm>
          <a:prstGeom prst="rect">
            <a:avLst/>
          </a:prstGeom>
          <a:noFill/>
        </p:spPr>
        <p:txBody>
          <a:bodyPr vert="horz" wrap="square" lIns="0" tIns="0" rIns="0" bIns="0">
            <a:noAutofit/>
          </a:bodyPr>
          <a:lstStyle>
            <a:lvl1pPr marL="236538" indent="-236538">
              <a:buClr>
                <a:schemeClr val="tx2"/>
              </a:buClr>
              <a:buFont typeface="Arial" panose="020B0604020202020204" pitchFamily="34" charset="0"/>
              <a:buNone/>
              <a:defRPr sz="1800">
                <a:solidFill>
                  <a:schemeClr val="accent1"/>
                </a:solidFill>
              </a:defRPr>
            </a:lvl1pPr>
            <a:lvl2pPr marL="457200" indent="-220663">
              <a:buClr>
                <a:schemeClr val="tx2"/>
              </a:buClr>
              <a:buFont typeface="Arial" panose="020B0604020202020204" pitchFamily="34" charset="0"/>
              <a:buChar char="•"/>
              <a:defRPr sz="1600">
                <a:solidFill>
                  <a:schemeClr val="accent1"/>
                </a:solidFill>
              </a:defRPr>
            </a:lvl2pPr>
            <a:lvl3pPr marL="630238" indent="-173038">
              <a:buClr>
                <a:schemeClr val="tx2"/>
              </a:buClr>
              <a:buFont typeface="Arial" panose="020B0604020202020204" pitchFamily="34" charset="0"/>
              <a:buChar char="•"/>
              <a:defRPr sz="1400">
                <a:solidFill>
                  <a:schemeClr val="accent1"/>
                </a:solidFill>
              </a:defRPr>
            </a:lvl3pPr>
            <a:lvl4pPr marL="803275" indent="-173038">
              <a:buClr>
                <a:schemeClr val="tx2"/>
              </a:buClr>
              <a:buFont typeface="Arial" panose="020B0604020202020204" pitchFamily="34" charset="0"/>
              <a:buChar char="•"/>
              <a:defRPr sz="1400">
                <a:solidFill>
                  <a:schemeClr val="accent1"/>
                </a:solidFill>
              </a:defRPr>
            </a:lvl4pPr>
            <a:lvl5pPr marL="977900" indent="-174625" defTabSz="314325">
              <a:buClr>
                <a:schemeClr val="tx2"/>
              </a:buClr>
              <a:buFont typeface="Arial" panose="020B0604020202020204" pitchFamily="34" charset="0"/>
              <a:buChar char="•"/>
              <a:defRPr sz="14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Title 1"/>
          <p:cNvSpPr>
            <a:spLocks noGrp="1"/>
          </p:cNvSpPr>
          <p:nvPr>
            <p:ph type="title" hasCustomPrompt="1"/>
          </p:nvPr>
        </p:nvSpPr>
        <p:spPr>
          <a:xfrm>
            <a:off x="252413" y="348333"/>
            <a:ext cx="3749962" cy="369332"/>
          </a:xfrm>
          <a:prstGeom prst="rect">
            <a:avLst/>
          </a:prstGeom>
        </p:spPr>
        <p:txBody>
          <a:bodyPr wrap="square" lIns="0" tIns="0" rIns="0" bIns="0" anchor="ctr" anchorCtr="0">
            <a:spAutoFit/>
          </a:bodyPr>
          <a:lstStyle>
            <a:lvl1pPr algn="l">
              <a:defRPr sz="2400" baseline="0">
                <a:solidFill>
                  <a:schemeClr val="tx2"/>
                </a:solidFill>
              </a:defRPr>
            </a:lvl1pPr>
          </a:lstStyle>
          <a:p>
            <a:r>
              <a:rPr lang="en-US" dirty="0"/>
              <a:t>Click To Edit Section Title</a:t>
            </a:r>
          </a:p>
        </p:txBody>
      </p:sp>
      <p:sp>
        <p:nvSpPr>
          <p:cNvPr id="23" name="Rectangle 22"/>
          <p:cNvSpPr/>
          <p:nvPr userDrawn="1"/>
        </p:nvSpPr>
        <p:spPr>
          <a:xfrm rot="5400000">
            <a:off x="1854991" y="2385218"/>
            <a:ext cx="5143498" cy="373063"/>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ext Placeholder 3"/>
          <p:cNvSpPr>
            <a:spLocks noGrp="1"/>
          </p:cNvSpPr>
          <p:nvPr>
            <p:ph type="body" sz="quarter" idx="14" hasCustomPrompt="1"/>
          </p:nvPr>
        </p:nvSpPr>
        <p:spPr>
          <a:xfrm>
            <a:off x="4240208" y="0"/>
            <a:ext cx="746127" cy="5143500"/>
          </a:xfrm>
          <a:prstGeom prst="rect">
            <a:avLst/>
          </a:prstGeom>
          <a:solidFill>
            <a:schemeClr val="tx2">
              <a:alpha val="80000"/>
            </a:schemeClr>
          </a:solidFill>
          <a:ln>
            <a:noFill/>
          </a:ln>
        </p:spPr>
        <p:txBody>
          <a:bodyPr/>
          <a:lstStyle>
            <a:lvl1pPr marL="0" indent="0">
              <a:buNone/>
              <a:defRPr/>
            </a:lvl1pPr>
          </a:lstStyle>
          <a:p>
            <a:pPr lvl="0"/>
            <a:r>
              <a:rPr lang="en-US" dirty="0"/>
              <a:t> </a:t>
            </a:r>
          </a:p>
        </p:txBody>
      </p:sp>
      <p:sp>
        <p:nvSpPr>
          <p:cNvPr id="15"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6"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pic>
        <p:nvPicPr>
          <p:cNvPr id="10" name="Picture 9" descr="schneider_LIO_Life-Green_RGB.png"/>
          <p:cNvPicPr>
            <a:picLocks noChangeAspect="1"/>
          </p:cNvPicPr>
          <p:nvPr userDrawn="1"/>
        </p:nvPicPr>
        <p:blipFill>
          <a:blip r:embed="rId2" cstate="print"/>
          <a:stretch>
            <a:fillRect/>
          </a:stretch>
        </p:blipFill>
        <p:spPr>
          <a:xfrm>
            <a:off x="7067034" y="4494996"/>
            <a:ext cx="2041798" cy="562953"/>
          </a:xfrm>
          <a:prstGeom prst="rect">
            <a:avLst/>
          </a:prstGeom>
        </p:spPr>
      </p:pic>
    </p:spTree>
    <p:extLst>
      <p:ext uri="{BB962C8B-B14F-4D97-AF65-F5344CB8AC3E}">
        <p14:creationId xmlns:p14="http://schemas.microsoft.com/office/powerpoint/2010/main" val="3518578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Title ">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258056" y="2175153"/>
            <a:ext cx="8633531" cy="369332"/>
          </a:xfrm>
          <a:prstGeom prst="rect">
            <a:avLst/>
          </a:prstGeom>
        </p:spPr>
        <p:txBody>
          <a:bodyPr lIns="0" tIns="0" rIns="0" bIns="0" anchor="ctr" anchorCtr="0">
            <a:noAutofit/>
          </a:bodyPr>
          <a:lstStyle>
            <a:lvl1pPr algn="l">
              <a:defRPr sz="2400" baseline="0">
                <a:solidFill>
                  <a:schemeClr val="tx2"/>
                </a:solidFill>
              </a:defRPr>
            </a:lvl1pPr>
          </a:lstStyle>
          <a:p>
            <a:r>
              <a:rPr lang="en-US" dirty="0"/>
              <a:t>Click To Edit Section Title</a:t>
            </a:r>
          </a:p>
        </p:txBody>
      </p:sp>
      <p:sp>
        <p:nvSpPr>
          <p:cNvPr id="8" name="Text Placeholder 9"/>
          <p:cNvSpPr>
            <a:spLocks noGrp="1"/>
          </p:cNvSpPr>
          <p:nvPr>
            <p:ph type="body" sz="quarter" idx="11" hasCustomPrompt="1"/>
          </p:nvPr>
        </p:nvSpPr>
        <p:spPr>
          <a:xfrm>
            <a:off x="258056" y="2634497"/>
            <a:ext cx="8633531" cy="215444"/>
          </a:xfrm>
          <a:prstGeom prst="rect">
            <a:avLst/>
          </a:prstGeom>
        </p:spPr>
        <p:txBody>
          <a:bodyPr lIns="0" tIns="0" rIns="0" bIns="0" anchor="ctr" anchorCtr="0">
            <a:noAutofit/>
          </a:bodyPr>
          <a:lstStyle>
            <a:lvl1pPr marL="0" indent="0">
              <a:buNone/>
              <a:defRPr sz="1400" baseline="0">
                <a:solidFill>
                  <a:schemeClr val="accent1"/>
                </a:solidFill>
              </a:defRPr>
            </a:lvl1pPr>
          </a:lstStyle>
          <a:p>
            <a:pPr lvl="0"/>
            <a:r>
              <a:rPr lang="en-US" dirty="0"/>
              <a:t>Click To Edit Optional Subtitle</a:t>
            </a:r>
          </a:p>
        </p:txBody>
      </p:sp>
      <p:sp>
        <p:nvSpPr>
          <p:cNvPr id="13"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4"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pic>
        <p:nvPicPr>
          <p:cNvPr id="7" name="Picture 6" descr="schneider_LIO_Life-Green_RGB.png"/>
          <p:cNvPicPr>
            <a:picLocks noChangeAspect="1"/>
          </p:cNvPicPr>
          <p:nvPr userDrawn="1"/>
        </p:nvPicPr>
        <p:blipFill>
          <a:blip r:embed="rId2" cstate="print"/>
          <a:stretch>
            <a:fillRect/>
          </a:stretch>
        </p:blipFill>
        <p:spPr>
          <a:xfrm>
            <a:off x="7067034" y="4494996"/>
            <a:ext cx="2041798" cy="562953"/>
          </a:xfrm>
          <a:prstGeom prst="rect">
            <a:avLst/>
          </a:prstGeom>
        </p:spPr>
      </p:pic>
    </p:spTree>
    <p:extLst>
      <p:ext uri="{BB962C8B-B14F-4D97-AF65-F5344CB8AC3E}">
        <p14:creationId xmlns:p14="http://schemas.microsoft.com/office/powerpoint/2010/main" val="3554839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out w Image Dark">
    <p:spTree>
      <p:nvGrpSpPr>
        <p:cNvPr id="1" name=""/>
        <p:cNvGrpSpPr/>
        <p:nvPr/>
      </p:nvGrpSpPr>
      <p:grpSpPr>
        <a:xfrm>
          <a:off x="0" y="0"/>
          <a:ext cx="0" cy="0"/>
          <a:chOff x="0" y="0"/>
          <a:chExt cx="0" cy="0"/>
        </a:xfrm>
      </p:grpSpPr>
      <p:sp>
        <p:nvSpPr>
          <p:cNvPr id="5" name="Subtitle 2"/>
          <p:cNvSpPr>
            <a:spLocks noGrp="1"/>
          </p:cNvSpPr>
          <p:nvPr>
            <p:ph type="subTitle" idx="1" hasCustomPrompt="1"/>
          </p:nvPr>
        </p:nvSpPr>
        <p:spPr>
          <a:xfrm>
            <a:off x="252413" y="2955454"/>
            <a:ext cx="8647111" cy="307777"/>
          </a:xfrm>
          <a:prstGeom prst="rect">
            <a:avLst/>
          </a:prstGeom>
        </p:spPr>
        <p:txBody>
          <a:bodyPr lIns="0" tIns="0" rIns="0" bIns="0">
            <a:noAutofit/>
          </a:bodyPr>
          <a:lstStyle>
            <a:lvl1pPr marL="0" indent="0" algn="ctr">
              <a:buNone/>
              <a:defRPr sz="20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Optional Subtitle</a:t>
            </a:r>
          </a:p>
        </p:txBody>
      </p:sp>
      <p:sp>
        <p:nvSpPr>
          <p:cNvPr id="10"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rgbClr val="FFFFFF"/>
                </a:solidFill>
                <a:latin typeface="Arial"/>
                <a:cs typeface="Arial"/>
              </a:defRPr>
            </a:lvl1pPr>
          </a:lstStyle>
          <a:p>
            <a:r>
              <a:rPr lang="en-US" dirty="0"/>
              <a:t>Page </a:t>
            </a:r>
            <a:fld id="{5A9C12DC-491F-9444-86A2-13AC5C62A2FC}" type="slidenum">
              <a:rPr lang="en-US" smtClean="0"/>
              <a:pPr/>
              <a:t>‹#›</a:t>
            </a:fld>
            <a:endParaRPr lang="en-US" dirty="0"/>
          </a:p>
        </p:txBody>
      </p:sp>
      <p:sp>
        <p:nvSpPr>
          <p:cNvPr id="11"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rgbClr val="FFFFFF"/>
                </a:solidFill>
                <a:latin typeface="Arial"/>
                <a:cs typeface="Arial"/>
              </a:defRPr>
            </a:lvl1pPr>
          </a:lstStyle>
          <a:p>
            <a:r>
              <a:rPr lang="en-US" dirty="0"/>
              <a:t>Confidential Property of Schneider Electric |</a:t>
            </a:r>
          </a:p>
        </p:txBody>
      </p:sp>
      <p:pic>
        <p:nvPicPr>
          <p:cNvPr id="8" name="Picture 7" descr="schneider_LIO_Life-Green_RGB.png"/>
          <p:cNvPicPr>
            <a:picLocks noChangeAspect="1"/>
          </p:cNvPicPr>
          <p:nvPr userDrawn="1"/>
        </p:nvPicPr>
        <p:blipFill>
          <a:blip r:embed="rId2" cstate="print"/>
          <a:stretch>
            <a:fillRect/>
          </a:stretch>
        </p:blipFill>
        <p:spPr>
          <a:xfrm>
            <a:off x="7067034" y="4494996"/>
            <a:ext cx="2041798" cy="562953"/>
          </a:xfrm>
          <a:prstGeom prst="rect">
            <a:avLst/>
          </a:prstGeom>
        </p:spPr>
      </p:pic>
      <p:sp>
        <p:nvSpPr>
          <p:cNvPr id="3" name="Picture Placeholder 5"/>
          <p:cNvSpPr>
            <a:spLocks noGrp="1"/>
          </p:cNvSpPr>
          <p:nvPr>
            <p:ph type="pic" sz="quarter" idx="10" hasCustomPrompt="1"/>
          </p:nvPr>
        </p:nvSpPr>
        <p:spPr>
          <a:xfrm>
            <a:off x="0" y="0"/>
            <a:ext cx="9144000" cy="5143500"/>
          </a:xfrm>
          <a:prstGeom prst="rect">
            <a:avLst/>
          </a:prstGeom>
          <a:solidFill>
            <a:srgbClr val="8E8F93">
              <a:alpha val="20000"/>
            </a:srgbClr>
          </a:solidFill>
        </p:spPr>
        <p:txBody>
          <a:bodyPr/>
          <a:lstStyle>
            <a:lvl1pPr marL="0" marR="0" indent="0" algn="l" defTabSz="457200" rtl="0" eaLnBrk="1" fontAlgn="auto" latinLnBrk="0" hangingPunct="1">
              <a:lnSpc>
                <a:spcPct val="100000"/>
              </a:lnSpc>
              <a:spcBef>
                <a:spcPct val="20000"/>
              </a:spcBef>
              <a:spcAft>
                <a:spcPts val="0"/>
              </a:spcAft>
              <a:buClrTx/>
              <a:buSzTx/>
              <a:buFont typeface="Arial"/>
              <a:buNone/>
              <a:tabLst/>
              <a:defRPr sz="1400" b="1">
                <a:solidFill>
                  <a:schemeClr val="accent6"/>
                </a:solidFill>
              </a:defRPr>
            </a:lvl1pPr>
          </a:lstStyle>
          <a:p>
            <a:r>
              <a:rPr lang="en-US" dirty="0"/>
              <a:t>Drag your image here (drop on the picture icon) and remember to send this box to the “back” so that the green dividing line is visually on top of the image.</a:t>
            </a:r>
          </a:p>
        </p:txBody>
      </p:sp>
      <p:sp>
        <p:nvSpPr>
          <p:cNvPr id="4" name="Title 1"/>
          <p:cNvSpPr>
            <a:spLocks noGrp="1"/>
          </p:cNvSpPr>
          <p:nvPr>
            <p:ph type="ctrTitle" hasCustomPrompt="1"/>
          </p:nvPr>
        </p:nvSpPr>
        <p:spPr>
          <a:xfrm>
            <a:off x="252413" y="1713559"/>
            <a:ext cx="8647112" cy="1231106"/>
          </a:xfrm>
          <a:prstGeom prst="rect">
            <a:avLst/>
          </a:prstGeom>
        </p:spPr>
        <p:txBody>
          <a:bodyPr lIns="0" tIns="0" rIns="0" bIns="0" anchor="t">
            <a:noAutofit/>
          </a:bodyPr>
          <a:lstStyle>
            <a:lvl1pPr marL="0" indent="0" algn="ctr">
              <a:buFont typeface="Arial"/>
              <a:buNone/>
              <a:defRPr sz="4000">
                <a:solidFill>
                  <a:schemeClr val="bg1"/>
                </a:solidFill>
              </a:defRPr>
            </a:lvl1pPr>
          </a:lstStyle>
          <a:p>
            <a:r>
              <a:rPr lang="en-US" dirty="0"/>
              <a:t>CLICK TO EDIT QUOTE OR CALLOUT</a:t>
            </a:r>
          </a:p>
        </p:txBody>
      </p:sp>
    </p:spTree>
    <p:extLst>
      <p:ext uri="{BB962C8B-B14F-4D97-AF65-F5344CB8AC3E}">
        <p14:creationId xmlns:p14="http://schemas.microsoft.com/office/powerpoint/2010/main" val="2521642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allout w Image Light">
    <p:spTree>
      <p:nvGrpSpPr>
        <p:cNvPr id="1" name=""/>
        <p:cNvGrpSpPr/>
        <p:nvPr/>
      </p:nvGrpSpPr>
      <p:grpSpPr>
        <a:xfrm>
          <a:off x="0" y="0"/>
          <a:ext cx="0" cy="0"/>
          <a:chOff x="0" y="0"/>
          <a:chExt cx="0" cy="0"/>
        </a:xfrm>
      </p:grpSpPr>
      <p:sp>
        <p:nvSpPr>
          <p:cNvPr id="4" name="Title 1"/>
          <p:cNvSpPr>
            <a:spLocks noGrp="1"/>
          </p:cNvSpPr>
          <p:nvPr>
            <p:ph type="ctrTitle" hasCustomPrompt="1"/>
          </p:nvPr>
        </p:nvSpPr>
        <p:spPr>
          <a:xfrm>
            <a:off x="252413" y="1713559"/>
            <a:ext cx="8647112" cy="1231106"/>
          </a:xfrm>
          <a:prstGeom prst="rect">
            <a:avLst/>
          </a:prstGeom>
        </p:spPr>
        <p:txBody>
          <a:bodyPr lIns="0" tIns="0" rIns="0" bIns="0" anchor="t">
            <a:noAutofit/>
          </a:bodyPr>
          <a:lstStyle>
            <a:lvl1pPr marL="0" indent="0" algn="ctr">
              <a:buFont typeface="Arial"/>
              <a:buNone/>
              <a:defRPr sz="4000">
                <a:solidFill>
                  <a:schemeClr val="accent1"/>
                </a:solidFill>
              </a:defRPr>
            </a:lvl1pPr>
          </a:lstStyle>
          <a:p>
            <a:r>
              <a:rPr lang="en-US" dirty="0"/>
              <a:t>CLICK TO EDIT QUOTE OR CALLOUT</a:t>
            </a:r>
          </a:p>
        </p:txBody>
      </p:sp>
      <p:sp>
        <p:nvSpPr>
          <p:cNvPr id="5" name="Subtitle 2"/>
          <p:cNvSpPr>
            <a:spLocks noGrp="1"/>
          </p:cNvSpPr>
          <p:nvPr>
            <p:ph type="subTitle" idx="1" hasCustomPrompt="1"/>
          </p:nvPr>
        </p:nvSpPr>
        <p:spPr>
          <a:xfrm>
            <a:off x="252413" y="2955454"/>
            <a:ext cx="8647111" cy="307777"/>
          </a:xfrm>
          <a:prstGeom prst="rect">
            <a:avLst/>
          </a:prstGeom>
        </p:spPr>
        <p:txBody>
          <a:bodyPr lIns="0" tIns="0" rIns="0" bIns="0">
            <a:noAutofit/>
          </a:bodyPr>
          <a:lstStyle>
            <a:lvl1pPr marL="0" indent="0" algn="ctr">
              <a:buNone/>
              <a:defRPr sz="20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Optional Subtitle</a:t>
            </a:r>
          </a:p>
        </p:txBody>
      </p:sp>
      <p:sp>
        <p:nvSpPr>
          <p:cNvPr id="10"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4"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pic>
        <p:nvPicPr>
          <p:cNvPr id="8" name="Picture 7" descr="schneider_LIO_Life-Green_RGB.png"/>
          <p:cNvPicPr>
            <a:picLocks noChangeAspect="1"/>
          </p:cNvPicPr>
          <p:nvPr userDrawn="1"/>
        </p:nvPicPr>
        <p:blipFill>
          <a:blip r:embed="rId2" cstate="print"/>
          <a:stretch>
            <a:fillRect/>
          </a:stretch>
        </p:blipFill>
        <p:spPr>
          <a:xfrm>
            <a:off x="7067034" y="4494996"/>
            <a:ext cx="2041798" cy="562953"/>
          </a:xfrm>
          <a:prstGeom prst="rect">
            <a:avLst/>
          </a:prstGeom>
        </p:spPr>
      </p:pic>
      <p:sp>
        <p:nvSpPr>
          <p:cNvPr id="3" name="Picture Placeholder 5"/>
          <p:cNvSpPr>
            <a:spLocks noGrp="1"/>
          </p:cNvSpPr>
          <p:nvPr>
            <p:ph type="pic" sz="quarter" idx="10" hasCustomPrompt="1"/>
          </p:nvPr>
        </p:nvSpPr>
        <p:spPr>
          <a:xfrm>
            <a:off x="0" y="0"/>
            <a:ext cx="9144000" cy="5143500"/>
          </a:xfrm>
          <a:prstGeom prst="rect">
            <a:avLst/>
          </a:prstGeom>
          <a:solidFill>
            <a:srgbClr val="8E8F93">
              <a:alpha val="20000"/>
            </a:srgbClr>
          </a:solidFill>
        </p:spPr>
        <p:txBody>
          <a:bodyPr/>
          <a:lstStyle>
            <a:lvl1pPr marL="0" indent="0">
              <a:buNone/>
              <a:defRPr sz="1400" b="1">
                <a:solidFill>
                  <a:srgbClr val="00B0F0"/>
                </a:solidFill>
              </a:defRPr>
            </a:lvl1pPr>
          </a:lstStyle>
          <a:p>
            <a:r>
              <a:rPr lang="en-US" dirty="0"/>
              <a:t>Drag your image here (drop on the picture icon) and remember to send this box to the “back” so that the green dividing line is visually on top of the image.</a:t>
            </a:r>
          </a:p>
        </p:txBody>
      </p:sp>
    </p:spTree>
    <p:extLst>
      <p:ext uri="{BB962C8B-B14F-4D97-AF65-F5344CB8AC3E}">
        <p14:creationId xmlns:p14="http://schemas.microsoft.com/office/powerpoint/2010/main" val="2947468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allout on White">
    <p:spTree>
      <p:nvGrpSpPr>
        <p:cNvPr id="1" name=""/>
        <p:cNvGrpSpPr/>
        <p:nvPr/>
      </p:nvGrpSpPr>
      <p:grpSpPr>
        <a:xfrm>
          <a:off x="0" y="0"/>
          <a:ext cx="0" cy="0"/>
          <a:chOff x="0" y="0"/>
          <a:chExt cx="0" cy="0"/>
        </a:xfrm>
      </p:grpSpPr>
      <p:sp>
        <p:nvSpPr>
          <p:cNvPr id="4" name="Title 1"/>
          <p:cNvSpPr>
            <a:spLocks noGrp="1"/>
          </p:cNvSpPr>
          <p:nvPr>
            <p:ph type="ctrTitle" hasCustomPrompt="1"/>
          </p:nvPr>
        </p:nvSpPr>
        <p:spPr>
          <a:xfrm>
            <a:off x="252413" y="1713559"/>
            <a:ext cx="8647112" cy="1231106"/>
          </a:xfrm>
          <a:prstGeom prst="rect">
            <a:avLst/>
          </a:prstGeom>
        </p:spPr>
        <p:txBody>
          <a:bodyPr wrap="square" lIns="0" tIns="0" rIns="0" bIns="0" anchor="t">
            <a:noAutofit/>
          </a:bodyPr>
          <a:lstStyle>
            <a:lvl1pPr marL="0" indent="0" algn="ctr">
              <a:buFont typeface="Arial"/>
              <a:buNone/>
              <a:defRPr sz="4000">
                <a:solidFill>
                  <a:schemeClr val="accent1"/>
                </a:solidFill>
              </a:defRPr>
            </a:lvl1pPr>
          </a:lstStyle>
          <a:p>
            <a:r>
              <a:rPr lang="en-US" dirty="0"/>
              <a:t>CLICK TO EDIT QUOTE OR CALLOUT</a:t>
            </a:r>
          </a:p>
        </p:txBody>
      </p:sp>
      <p:sp>
        <p:nvSpPr>
          <p:cNvPr id="5" name="Subtitle 2"/>
          <p:cNvSpPr>
            <a:spLocks noGrp="1"/>
          </p:cNvSpPr>
          <p:nvPr>
            <p:ph type="subTitle" idx="1" hasCustomPrompt="1"/>
          </p:nvPr>
        </p:nvSpPr>
        <p:spPr>
          <a:xfrm>
            <a:off x="252413" y="2955454"/>
            <a:ext cx="8647111" cy="307777"/>
          </a:xfrm>
          <a:prstGeom prst="rect">
            <a:avLst/>
          </a:prstGeom>
        </p:spPr>
        <p:txBody>
          <a:bodyPr wrap="square" lIns="0" tIns="0" rIns="0" bIns="0">
            <a:noAutofit/>
          </a:bodyPr>
          <a:lstStyle>
            <a:lvl1pPr marL="0" indent="0" algn="ctr">
              <a:buNone/>
              <a:defRPr sz="20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Optional Subtitle</a:t>
            </a:r>
          </a:p>
        </p:txBody>
      </p:sp>
      <p:sp>
        <p:nvSpPr>
          <p:cNvPr id="9"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1"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pic>
        <p:nvPicPr>
          <p:cNvPr id="7" name="Picture 6" descr="schneider_LIO_Life-Green_RGB.png"/>
          <p:cNvPicPr>
            <a:picLocks noChangeAspect="1"/>
          </p:cNvPicPr>
          <p:nvPr userDrawn="1"/>
        </p:nvPicPr>
        <p:blipFill>
          <a:blip r:embed="rId2" cstate="print"/>
          <a:stretch>
            <a:fillRect/>
          </a:stretch>
        </p:blipFill>
        <p:spPr>
          <a:xfrm>
            <a:off x="7067034" y="4494996"/>
            <a:ext cx="2041798" cy="562953"/>
          </a:xfrm>
          <a:prstGeom prst="rect">
            <a:avLst/>
          </a:prstGeom>
        </p:spPr>
      </p:pic>
    </p:spTree>
    <p:extLst>
      <p:ext uri="{BB962C8B-B14F-4D97-AF65-F5344CB8AC3E}">
        <p14:creationId xmlns:p14="http://schemas.microsoft.com/office/powerpoint/2010/main" val="191992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allout on SE Life Green">
    <p:bg>
      <p:bgPr>
        <a:solidFill>
          <a:schemeClr val="tx2"/>
        </a:solidFill>
        <a:effectLst/>
      </p:bgPr>
    </p:bg>
    <p:spTree>
      <p:nvGrpSpPr>
        <p:cNvPr id="1" name=""/>
        <p:cNvGrpSpPr/>
        <p:nvPr/>
      </p:nvGrpSpPr>
      <p:grpSpPr>
        <a:xfrm>
          <a:off x="0" y="0"/>
          <a:ext cx="0" cy="0"/>
          <a:chOff x="0" y="0"/>
          <a:chExt cx="0" cy="0"/>
        </a:xfrm>
      </p:grpSpPr>
      <p:sp>
        <p:nvSpPr>
          <p:cNvPr id="9" name="Title 1"/>
          <p:cNvSpPr>
            <a:spLocks noGrp="1"/>
          </p:cNvSpPr>
          <p:nvPr>
            <p:ph type="ctrTitle" hasCustomPrompt="1"/>
          </p:nvPr>
        </p:nvSpPr>
        <p:spPr>
          <a:xfrm>
            <a:off x="252413" y="1713559"/>
            <a:ext cx="8647112" cy="1231106"/>
          </a:xfrm>
          <a:prstGeom prst="rect">
            <a:avLst/>
          </a:prstGeom>
        </p:spPr>
        <p:txBody>
          <a:bodyPr lIns="0" tIns="0" rIns="0" bIns="0" anchor="t">
            <a:noAutofit/>
          </a:bodyPr>
          <a:lstStyle>
            <a:lvl1pPr marL="0" indent="0" algn="ctr">
              <a:buFont typeface="Arial"/>
              <a:buNone/>
              <a:defRPr sz="4000">
                <a:solidFill>
                  <a:schemeClr val="bg1"/>
                </a:solidFill>
              </a:defRPr>
            </a:lvl1pPr>
          </a:lstStyle>
          <a:p>
            <a:r>
              <a:rPr lang="en-US" dirty="0"/>
              <a:t>CLICK TO EDIT QUOTE OR CALLOUT</a:t>
            </a:r>
          </a:p>
        </p:txBody>
      </p:sp>
      <p:sp>
        <p:nvSpPr>
          <p:cNvPr id="10" name="Subtitle 2"/>
          <p:cNvSpPr>
            <a:spLocks noGrp="1"/>
          </p:cNvSpPr>
          <p:nvPr>
            <p:ph type="subTitle" idx="1" hasCustomPrompt="1"/>
          </p:nvPr>
        </p:nvSpPr>
        <p:spPr>
          <a:xfrm>
            <a:off x="252413" y="2955454"/>
            <a:ext cx="8647111" cy="307777"/>
          </a:xfrm>
          <a:prstGeom prst="rect">
            <a:avLst/>
          </a:prstGeom>
        </p:spPr>
        <p:txBody>
          <a:bodyPr lIns="0" tIns="0" rIns="0" bIns="0">
            <a:noAutofit/>
          </a:bodyPr>
          <a:lstStyle>
            <a:lvl1pPr marL="0" indent="0" algn="ctr">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Optional Subtitle</a:t>
            </a:r>
          </a:p>
        </p:txBody>
      </p:sp>
      <p:sp>
        <p:nvSpPr>
          <p:cNvPr id="14"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rgbClr val="FFFFFF"/>
                </a:solidFill>
                <a:latin typeface="Arial"/>
                <a:cs typeface="Arial"/>
              </a:defRPr>
            </a:lvl1pPr>
          </a:lstStyle>
          <a:p>
            <a:r>
              <a:rPr lang="en-US" dirty="0"/>
              <a:t>Page </a:t>
            </a:r>
            <a:fld id="{5A9C12DC-491F-9444-86A2-13AC5C62A2FC}" type="slidenum">
              <a:rPr lang="en-US" smtClean="0"/>
              <a:pPr/>
              <a:t>‹#›</a:t>
            </a:fld>
            <a:endParaRPr lang="en-US" dirty="0"/>
          </a:p>
        </p:txBody>
      </p:sp>
      <p:sp>
        <p:nvSpPr>
          <p:cNvPr id="15" name="Footer Placeholder 4"/>
          <p:cNvSpPr>
            <a:spLocks noGrp="1"/>
          </p:cNvSpPr>
          <p:nvPr>
            <p:ph type="ftr" sz="quarter" idx="3"/>
          </p:nvPr>
        </p:nvSpPr>
        <p:spPr>
          <a:xfrm>
            <a:off x="252413" y="4857154"/>
            <a:ext cx="1509767" cy="92333"/>
          </a:xfrm>
          <a:prstGeom prst="rect">
            <a:avLst/>
          </a:prstGeom>
        </p:spPr>
        <p:txBody>
          <a:bodyPr vert="horz" wrap="square" lIns="0" tIns="0" rIns="0" bIns="0" rtlCol="0" anchor="ctr">
            <a:spAutoFit/>
          </a:bodyPr>
          <a:lstStyle>
            <a:lvl1pPr algn="l">
              <a:defRPr sz="600">
                <a:solidFill>
                  <a:srgbClr val="FFFFFF"/>
                </a:solidFill>
                <a:latin typeface="Arial"/>
                <a:cs typeface="Arial"/>
              </a:defRPr>
            </a:lvl1pPr>
          </a:lstStyle>
          <a:p>
            <a:r>
              <a:rPr lang="en-US" dirty="0"/>
              <a:t>Confidential Property of Schneider Electric |</a:t>
            </a:r>
          </a:p>
        </p:txBody>
      </p:sp>
      <p:pic>
        <p:nvPicPr>
          <p:cNvPr id="11" name="Picture 10" descr="schneider_LIO_White_RGB.png"/>
          <p:cNvPicPr>
            <a:picLocks noChangeAspect="1"/>
          </p:cNvPicPr>
          <p:nvPr userDrawn="1"/>
        </p:nvPicPr>
        <p:blipFill>
          <a:blip r:embed="rId2" cstate="print"/>
          <a:stretch>
            <a:fillRect/>
          </a:stretch>
        </p:blipFill>
        <p:spPr>
          <a:xfrm>
            <a:off x="7075053" y="4508525"/>
            <a:ext cx="2018707" cy="556586"/>
          </a:xfrm>
          <a:prstGeom prst="rect">
            <a:avLst/>
          </a:prstGeom>
        </p:spPr>
      </p:pic>
    </p:spTree>
    <p:extLst>
      <p:ext uri="{BB962C8B-B14F-4D97-AF65-F5344CB8AC3E}">
        <p14:creationId xmlns:p14="http://schemas.microsoft.com/office/powerpoint/2010/main" val="245108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_Divider_Image">
    <p:spTree>
      <p:nvGrpSpPr>
        <p:cNvPr id="1" name=""/>
        <p:cNvGrpSpPr/>
        <p:nvPr/>
      </p:nvGrpSpPr>
      <p:grpSpPr>
        <a:xfrm>
          <a:off x="0" y="0"/>
          <a:ext cx="0" cy="0"/>
          <a:chOff x="0" y="0"/>
          <a:chExt cx="0" cy="0"/>
        </a:xfrm>
      </p:grpSpPr>
      <p:sp>
        <p:nvSpPr>
          <p:cNvPr id="8" name="Slide Number Placeholder 5"/>
          <p:cNvSpPr>
            <a:spLocks noGrp="1"/>
          </p:cNvSpPr>
          <p:nvPr>
            <p:ph type="sldNum" sz="quarter" idx="4"/>
          </p:nvPr>
        </p:nvSpPr>
        <p:spPr>
          <a:xfrm>
            <a:off x="1747891" y="4857156"/>
            <a:ext cx="525690" cy="92333"/>
          </a:xfrm>
          <a:prstGeom prst="rect">
            <a:avLst/>
          </a:prstGeom>
        </p:spPr>
        <p:txBody>
          <a:bodyPr vert="horz" lIns="0" tIns="0" rIns="0" bIns="0" rtlCol="0" anchor="ctr">
            <a:spAutoFit/>
          </a:bodyPr>
          <a:lstStyle>
            <a:lvl1pPr algn="l">
              <a:defRPr sz="600">
                <a:solidFill>
                  <a:srgbClr val="FFFFFF"/>
                </a:solidFill>
                <a:latin typeface="Arial"/>
                <a:cs typeface="Arial"/>
              </a:defRPr>
            </a:lvl1pPr>
          </a:lstStyle>
          <a:p>
            <a:r>
              <a:rPr lang="en-US" dirty="0"/>
              <a:t>Page </a:t>
            </a:r>
            <a:fld id="{5A9C12DC-491F-9444-86A2-13AC5C62A2FC}" type="slidenum">
              <a:rPr lang="en-US" smtClean="0"/>
              <a:pPr/>
              <a:t>‹#›</a:t>
            </a:fld>
            <a:endParaRPr lang="en-US" dirty="0"/>
          </a:p>
        </p:txBody>
      </p:sp>
      <p:sp>
        <p:nvSpPr>
          <p:cNvPr id="9" name="Footer Placeholder 4"/>
          <p:cNvSpPr>
            <a:spLocks noGrp="1"/>
          </p:cNvSpPr>
          <p:nvPr>
            <p:ph type="ftr" sz="quarter" idx="3"/>
          </p:nvPr>
        </p:nvSpPr>
        <p:spPr>
          <a:xfrm>
            <a:off x="252414" y="4857155"/>
            <a:ext cx="1509767" cy="92333"/>
          </a:xfrm>
          <a:prstGeom prst="rect">
            <a:avLst/>
          </a:prstGeom>
        </p:spPr>
        <p:txBody>
          <a:bodyPr vert="horz" wrap="square" lIns="0" tIns="0" rIns="0" bIns="0" rtlCol="0" anchor="ctr">
            <a:spAutoFit/>
          </a:bodyPr>
          <a:lstStyle>
            <a:lvl1pPr algn="l">
              <a:defRPr sz="600">
                <a:solidFill>
                  <a:srgbClr val="FFFFFF"/>
                </a:solidFill>
                <a:latin typeface="Arial"/>
                <a:cs typeface="Arial"/>
              </a:defRPr>
            </a:lvl1pPr>
          </a:lstStyle>
          <a:p>
            <a:r>
              <a:rPr lang="en-US" dirty="0"/>
              <a:t>Confidential Property of Schneider Electric |</a:t>
            </a:r>
          </a:p>
        </p:txBody>
      </p:sp>
      <p:pic>
        <p:nvPicPr>
          <p:cNvPr id="7" name="Picture 6" descr="schneider_LIO_White_RGB.png"/>
          <p:cNvPicPr>
            <a:picLocks noChangeAspect="1"/>
          </p:cNvPicPr>
          <p:nvPr userDrawn="1"/>
        </p:nvPicPr>
        <p:blipFill>
          <a:blip r:embed="rId2" cstate="print"/>
          <a:stretch>
            <a:fillRect/>
          </a:stretch>
        </p:blipFill>
        <p:spPr>
          <a:xfrm>
            <a:off x="7105948" y="4510059"/>
            <a:ext cx="1907005" cy="525789"/>
          </a:xfrm>
          <a:prstGeom prst="rect">
            <a:avLst/>
          </a:prstGeom>
        </p:spPr>
      </p:pic>
      <p:sp>
        <p:nvSpPr>
          <p:cNvPr id="12" name="Title 1"/>
          <p:cNvSpPr>
            <a:spLocks noGrp="1"/>
          </p:cNvSpPr>
          <p:nvPr>
            <p:ph type="title" hasCustomPrompt="1"/>
          </p:nvPr>
        </p:nvSpPr>
        <p:spPr>
          <a:xfrm>
            <a:off x="0" y="2041071"/>
            <a:ext cx="9144000" cy="867640"/>
          </a:xfrm>
          <a:prstGeom prst="rect">
            <a:avLst/>
          </a:prstGeom>
          <a:solidFill>
            <a:schemeClr val="tx2">
              <a:alpha val="80000"/>
            </a:schemeClr>
          </a:solidFill>
        </p:spPr>
        <p:txBody>
          <a:bodyPr lIns="251966" tIns="0" rIns="0" bIns="0" anchor="ctr" anchorCtr="0"/>
          <a:lstStyle>
            <a:lvl1pPr algn="l">
              <a:defRPr sz="2400" baseline="0">
                <a:solidFill>
                  <a:srgbClr val="FFFFFF"/>
                </a:solidFill>
              </a:defRPr>
            </a:lvl1pPr>
          </a:lstStyle>
          <a:p>
            <a:r>
              <a:rPr lang="en-US" dirty="0"/>
              <a:t>Click To Edit Section Title</a:t>
            </a:r>
          </a:p>
        </p:txBody>
      </p:sp>
      <p:sp>
        <p:nvSpPr>
          <p:cNvPr id="13" name="Text Placeholder 9"/>
          <p:cNvSpPr>
            <a:spLocks noGrp="1"/>
          </p:cNvSpPr>
          <p:nvPr>
            <p:ph type="body" sz="quarter" idx="11" hasCustomPrompt="1"/>
          </p:nvPr>
        </p:nvSpPr>
        <p:spPr>
          <a:xfrm>
            <a:off x="0" y="2900387"/>
            <a:ext cx="9144000" cy="373063"/>
          </a:xfrm>
          <a:prstGeom prst="rect">
            <a:avLst/>
          </a:prstGeom>
          <a:solidFill>
            <a:schemeClr val="tx2"/>
          </a:solidFill>
        </p:spPr>
        <p:txBody>
          <a:bodyPr lIns="251966" tIns="0" rIns="0" bIns="0" anchor="ctr" anchorCtr="0"/>
          <a:lstStyle>
            <a:lvl1pPr marL="0" indent="0">
              <a:buNone/>
              <a:defRPr sz="1200" baseline="0">
                <a:solidFill>
                  <a:schemeClr val="bg1"/>
                </a:solidFill>
              </a:defRPr>
            </a:lvl1pPr>
          </a:lstStyle>
          <a:p>
            <a:pPr lvl="0"/>
            <a:r>
              <a:rPr lang="en-US" dirty="0"/>
              <a:t>Click To Edit Optional Subtitle</a:t>
            </a:r>
          </a:p>
        </p:txBody>
      </p:sp>
      <p:sp>
        <p:nvSpPr>
          <p:cNvPr id="10" name="Picture Placeholder 5"/>
          <p:cNvSpPr>
            <a:spLocks noGrp="1"/>
          </p:cNvSpPr>
          <p:nvPr>
            <p:ph type="pic" sz="quarter" idx="10" hasCustomPrompt="1"/>
          </p:nvPr>
        </p:nvSpPr>
        <p:spPr>
          <a:xfrm>
            <a:off x="0" y="0"/>
            <a:ext cx="9144000" cy="5143500"/>
          </a:xfrm>
          <a:prstGeom prst="rect">
            <a:avLst/>
          </a:prstGeom>
          <a:solidFill>
            <a:srgbClr val="8E8F93">
              <a:alpha val="20000"/>
            </a:srgbClr>
          </a:solidFill>
        </p:spPr>
        <p:txBody>
          <a:bodyPr/>
          <a:lstStyle>
            <a:lvl1pPr marL="0" indent="0">
              <a:buNone/>
              <a:defRPr sz="1400" b="1">
                <a:solidFill>
                  <a:schemeClr val="accent6"/>
                </a:solidFill>
              </a:defRPr>
            </a:lvl1pPr>
          </a:lstStyle>
          <a:p>
            <a:r>
              <a:rPr lang="en-US" dirty="0"/>
              <a:t>Drag your image here (drop on the picture icon) and remember to send this box to the “back” so that the green dividing line is visually on top of the image.</a:t>
            </a:r>
          </a:p>
        </p:txBody>
      </p:sp>
    </p:spTree>
    <p:extLst>
      <p:ext uri="{BB962C8B-B14F-4D97-AF65-F5344CB8AC3E}">
        <p14:creationId xmlns:p14="http://schemas.microsoft.com/office/powerpoint/2010/main" val="25283182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Slide Master">
    <p:bg>
      <p:bgPr>
        <a:solidFill>
          <a:schemeClr val="tx2"/>
        </a:solidFill>
        <a:effectLst/>
      </p:bgPr>
    </p:bg>
    <p:spTree>
      <p:nvGrpSpPr>
        <p:cNvPr id="1" name=""/>
        <p:cNvGrpSpPr/>
        <p:nvPr/>
      </p:nvGrpSpPr>
      <p:grpSpPr>
        <a:xfrm>
          <a:off x="0" y="0"/>
          <a:ext cx="0" cy="0"/>
          <a:chOff x="0" y="0"/>
          <a:chExt cx="0" cy="0"/>
        </a:xfrm>
      </p:grpSpPr>
      <p:pic>
        <p:nvPicPr>
          <p:cNvPr id="4" name="Picture 3" descr="schneider_LIO_White_RGB.png"/>
          <p:cNvPicPr>
            <a:picLocks noChangeAspect="1"/>
          </p:cNvPicPr>
          <p:nvPr userDrawn="1"/>
        </p:nvPicPr>
        <p:blipFill>
          <a:blip r:embed="rId2" cstate="print"/>
          <a:stretch>
            <a:fillRect/>
          </a:stretch>
        </p:blipFill>
        <p:spPr>
          <a:xfrm>
            <a:off x="2769124" y="1958662"/>
            <a:ext cx="3559382" cy="981372"/>
          </a:xfrm>
          <a:prstGeom prst="rect">
            <a:avLst/>
          </a:prstGeom>
        </p:spPr>
      </p:pic>
    </p:spTree>
    <p:extLst>
      <p:ext uri="{BB962C8B-B14F-4D97-AF65-F5344CB8AC3E}">
        <p14:creationId xmlns:p14="http://schemas.microsoft.com/office/powerpoint/2010/main" val="30370478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One-column w/ callout">
    <p:spTree>
      <p:nvGrpSpPr>
        <p:cNvPr id="1" name=""/>
        <p:cNvGrpSpPr/>
        <p:nvPr/>
      </p:nvGrpSpPr>
      <p:grpSpPr>
        <a:xfrm>
          <a:off x="0" y="0"/>
          <a:ext cx="0" cy="0"/>
          <a:chOff x="0" y="0"/>
          <a:chExt cx="0" cy="0"/>
        </a:xfrm>
      </p:grpSpPr>
      <p:sp>
        <p:nvSpPr>
          <p:cNvPr id="15" name="Text Placeholder 11"/>
          <p:cNvSpPr>
            <a:spLocks noGrp="1"/>
          </p:cNvSpPr>
          <p:nvPr>
            <p:ph type="body" sz="quarter" idx="13" hasCustomPrompt="1"/>
          </p:nvPr>
        </p:nvSpPr>
        <p:spPr>
          <a:xfrm>
            <a:off x="6192839" y="4066302"/>
            <a:ext cx="2698750"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caption to the chart goes here</a:t>
            </a:r>
          </a:p>
        </p:txBody>
      </p:sp>
      <p:cxnSp>
        <p:nvCxnSpPr>
          <p:cNvPr id="9" name="Straight Connector 8"/>
          <p:cNvCxnSpPr/>
          <p:nvPr userDrawn="1"/>
        </p:nvCxnSpPr>
        <p:spPr>
          <a:xfrm>
            <a:off x="6014065" y="1203325"/>
            <a:ext cx="0" cy="2986088"/>
          </a:xfrm>
          <a:prstGeom prst="line">
            <a:avLst/>
          </a:prstGeom>
          <a:ln w="3175" cap="rnd">
            <a:solidFill>
              <a:schemeClr val="accent2"/>
            </a:solidFill>
          </a:ln>
          <a:effectLst/>
        </p:spPr>
        <p:style>
          <a:lnRef idx="2">
            <a:schemeClr val="accent1"/>
          </a:lnRef>
          <a:fillRef idx="0">
            <a:schemeClr val="accent1"/>
          </a:fillRef>
          <a:effectRef idx="1">
            <a:schemeClr val="accent1"/>
          </a:effectRef>
          <a:fontRef idx="minor">
            <a:schemeClr val="tx1"/>
          </a:fontRef>
        </p:style>
      </p:cxnSp>
      <p:sp>
        <p:nvSpPr>
          <p:cNvPr id="23" name="Text Placeholder 11"/>
          <p:cNvSpPr>
            <a:spLocks noGrp="1"/>
          </p:cNvSpPr>
          <p:nvPr>
            <p:ph type="body" sz="quarter" idx="16" hasCustomPrompt="1"/>
          </p:nvPr>
        </p:nvSpPr>
        <p:spPr>
          <a:xfrm>
            <a:off x="258055" y="4066302"/>
            <a:ext cx="5574419"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6" name="Content Placeholder 5"/>
          <p:cNvSpPr>
            <a:spLocks noGrp="1"/>
          </p:cNvSpPr>
          <p:nvPr>
            <p:ph sz="quarter" idx="18"/>
          </p:nvPr>
        </p:nvSpPr>
        <p:spPr>
          <a:xfrm>
            <a:off x="258054" y="1202024"/>
            <a:ext cx="5574419" cy="2300091"/>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9"/>
          </p:nvPr>
        </p:nvSpPr>
        <p:spPr>
          <a:xfrm>
            <a:off x="6192838" y="1201738"/>
            <a:ext cx="2698750" cy="2287696"/>
          </a:xfrm>
        </p:spPr>
        <p:txBody>
          <a:bodyPr>
            <a:noAutofit/>
          </a:bodyPr>
          <a:lstStyle>
            <a:lvl1pPr>
              <a:defRPr sz="1200"/>
            </a:lvl1pPr>
            <a:lvl2pPr>
              <a:defRPr sz="1100"/>
            </a:lvl2pPr>
            <a:lvl3pPr>
              <a:defRPr sz="1000"/>
            </a:lvl3pPr>
            <a:lvl4pPr>
              <a:defRPr sz="1000"/>
            </a:lvl4pPr>
            <a:lvl5pPr>
              <a:defRPr sz="1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2"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13" name="Text Placeholder 11"/>
          <p:cNvSpPr>
            <a:spLocks noGrp="1"/>
          </p:cNvSpPr>
          <p:nvPr>
            <p:ph type="body" sz="quarter" idx="32"/>
          </p:nvPr>
        </p:nvSpPr>
        <p:spPr>
          <a:xfrm>
            <a:off x="252413" y="230187"/>
            <a:ext cx="8647112" cy="369332"/>
          </a:xfrm>
        </p:spPr>
        <p:txBody>
          <a:bodyPr>
            <a:noAutofit/>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4" name="Text Placeholder 13"/>
          <p:cNvSpPr>
            <a:spLocks noGrp="1"/>
          </p:cNvSpPr>
          <p:nvPr>
            <p:ph type="body" sz="quarter" idx="33"/>
          </p:nvPr>
        </p:nvSpPr>
        <p:spPr>
          <a:xfrm>
            <a:off x="252413" y="683366"/>
            <a:ext cx="8647112" cy="253916"/>
          </a:xfrm>
        </p:spPr>
        <p:txBody>
          <a:bodyPr>
            <a:noAutofit/>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37497948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tandard Layout">
    <p:spTree>
      <p:nvGrpSpPr>
        <p:cNvPr id="1" name=""/>
        <p:cNvGrpSpPr/>
        <p:nvPr/>
      </p:nvGrpSpPr>
      <p:grpSpPr>
        <a:xfrm>
          <a:off x="0" y="0"/>
          <a:ext cx="0" cy="0"/>
          <a:chOff x="0" y="0"/>
          <a:chExt cx="0" cy="0"/>
        </a:xfrm>
      </p:grpSpPr>
      <p:sp>
        <p:nvSpPr>
          <p:cNvPr id="4" name="Slide Number Placeholder 5"/>
          <p:cNvSpPr>
            <a:spLocks noGrp="1"/>
          </p:cNvSpPr>
          <p:nvPr>
            <p:ph type="sldNum" sz="quarter" idx="4"/>
          </p:nvPr>
        </p:nvSpPr>
        <p:spPr>
          <a:xfrm>
            <a:off x="252413" y="4891387"/>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8" name="Content Placeholder 2"/>
          <p:cNvSpPr>
            <a:spLocks noGrp="1"/>
          </p:cNvSpPr>
          <p:nvPr>
            <p:ph sz="quarter" idx="31"/>
          </p:nvPr>
        </p:nvSpPr>
        <p:spPr>
          <a:xfrm>
            <a:off x="258055" y="1203325"/>
            <a:ext cx="8679570" cy="3176589"/>
          </a:xfrm>
        </p:spPr>
        <p:txBody>
          <a:bodyPr wrap="square">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11"/>
          <p:cNvSpPr>
            <a:spLocks noGrp="1"/>
          </p:cNvSpPr>
          <p:nvPr>
            <p:ph type="body" sz="quarter" idx="32"/>
          </p:nvPr>
        </p:nvSpPr>
        <p:spPr>
          <a:xfrm>
            <a:off x="252413" y="230187"/>
            <a:ext cx="8647112" cy="369332"/>
          </a:xfrm>
        </p:spPr>
        <p:txBody>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4" name="Text Placeholder 13"/>
          <p:cNvSpPr>
            <a:spLocks noGrp="1"/>
          </p:cNvSpPr>
          <p:nvPr>
            <p:ph type="body" sz="quarter" idx="33"/>
          </p:nvPr>
        </p:nvSpPr>
        <p:spPr>
          <a:xfrm>
            <a:off x="252413" y="683366"/>
            <a:ext cx="8647112" cy="253916"/>
          </a:xfrm>
        </p:spPr>
        <p:txBody>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40670164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ne-column">
    <p:spTree>
      <p:nvGrpSpPr>
        <p:cNvPr id="1" name=""/>
        <p:cNvGrpSpPr/>
        <p:nvPr/>
      </p:nvGrpSpPr>
      <p:grpSpPr>
        <a:xfrm>
          <a:off x="0" y="0"/>
          <a:ext cx="0" cy="0"/>
          <a:chOff x="0" y="0"/>
          <a:chExt cx="0" cy="0"/>
        </a:xfrm>
      </p:grpSpPr>
      <p:sp>
        <p:nvSpPr>
          <p:cNvPr id="20" name="Text Placeholder 11"/>
          <p:cNvSpPr>
            <a:spLocks noGrp="1"/>
          </p:cNvSpPr>
          <p:nvPr>
            <p:ph type="body" sz="quarter" idx="13" hasCustomPrompt="1"/>
          </p:nvPr>
        </p:nvSpPr>
        <p:spPr>
          <a:xfrm>
            <a:off x="252414" y="4066302"/>
            <a:ext cx="5580061" cy="123111"/>
          </a:xfrm>
          <a:prstGeom prst="rect">
            <a:avLst/>
          </a:prstGeom>
        </p:spPr>
        <p:txBody>
          <a:bodyPr lIns="0" tIns="0" rIns="0" bIns="0" anchor="b" anchorCtr="0">
            <a:spAutoFit/>
          </a:bodyPr>
          <a:lstStyle>
            <a:lvl1pPr marL="15874" indent="0">
              <a:buNone/>
              <a:defRPr sz="800" baseline="0">
                <a:solidFill>
                  <a:srgbClr val="8E8F93"/>
                </a:solidFill>
              </a:defRPr>
            </a:lvl1pPr>
          </a:lstStyle>
          <a:p>
            <a:pPr lvl="0"/>
            <a:r>
              <a:rPr lang="en-US" dirty="0"/>
              <a:t>Optional description / context goes here</a:t>
            </a:r>
          </a:p>
        </p:txBody>
      </p:sp>
      <p:sp>
        <p:nvSpPr>
          <p:cNvPr id="4" name="Content Placeholder 3"/>
          <p:cNvSpPr>
            <a:spLocks noGrp="1"/>
          </p:cNvSpPr>
          <p:nvPr>
            <p:ph sz="quarter" idx="17"/>
          </p:nvPr>
        </p:nvSpPr>
        <p:spPr>
          <a:xfrm>
            <a:off x="252413" y="1203326"/>
            <a:ext cx="5580062" cy="2717033"/>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0"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8" name="Text Placeholder 11"/>
          <p:cNvSpPr>
            <a:spLocks noGrp="1"/>
          </p:cNvSpPr>
          <p:nvPr>
            <p:ph type="body" sz="quarter" idx="32"/>
          </p:nvPr>
        </p:nvSpPr>
        <p:spPr>
          <a:xfrm>
            <a:off x="252413" y="230187"/>
            <a:ext cx="8647112" cy="369332"/>
          </a:xfrm>
        </p:spPr>
        <p:txBody>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1" name="Text Placeholder 13"/>
          <p:cNvSpPr>
            <a:spLocks noGrp="1"/>
          </p:cNvSpPr>
          <p:nvPr>
            <p:ph type="body" sz="quarter" idx="33"/>
          </p:nvPr>
        </p:nvSpPr>
        <p:spPr>
          <a:xfrm>
            <a:off x="252413" y="683366"/>
            <a:ext cx="8647112" cy="253916"/>
          </a:xfrm>
        </p:spPr>
        <p:txBody>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17558803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One-column stacked">
    <p:spTree>
      <p:nvGrpSpPr>
        <p:cNvPr id="1" name=""/>
        <p:cNvGrpSpPr/>
        <p:nvPr/>
      </p:nvGrpSpPr>
      <p:grpSpPr>
        <a:xfrm>
          <a:off x="0" y="0"/>
          <a:ext cx="0" cy="0"/>
          <a:chOff x="0" y="0"/>
          <a:chExt cx="0" cy="0"/>
        </a:xfrm>
      </p:grpSpPr>
      <p:sp>
        <p:nvSpPr>
          <p:cNvPr id="11" name="Content Placeholder 5"/>
          <p:cNvSpPr>
            <a:spLocks noGrp="1"/>
          </p:cNvSpPr>
          <p:nvPr>
            <p:ph sz="quarter" idx="34"/>
          </p:nvPr>
        </p:nvSpPr>
        <p:spPr>
          <a:xfrm>
            <a:off x="247390" y="3037460"/>
            <a:ext cx="5574419" cy="1471478"/>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2" name="Text Placeholder 11"/>
          <p:cNvSpPr>
            <a:spLocks noGrp="1"/>
          </p:cNvSpPr>
          <p:nvPr>
            <p:ph type="body" sz="quarter" idx="16" hasCustomPrompt="1"/>
          </p:nvPr>
        </p:nvSpPr>
        <p:spPr>
          <a:xfrm>
            <a:off x="252414" y="2674811"/>
            <a:ext cx="5574419"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18" name="Text Placeholder 11"/>
          <p:cNvSpPr>
            <a:spLocks noGrp="1"/>
          </p:cNvSpPr>
          <p:nvPr>
            <p:ph type="body" sz="quarter" idx="20" hasCustomPrompt="1"/>
          </p:nvPr>
        </p:nvSpPr>
        <p:spPr>
          <a:xfrm>
            <a:off x="258057" y="4569743"/>
            <a:ext cx="5574419"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6" name="Content Placeholder 5"/>
          <p:cNvSpPr>
            <a:spLocks noGrp="1"/>
          </p:cNvSpPr>
          <p:nvPr>
            <p:ph sz="quarter" idx="23"/>
          </p:nvPr>
        </p:nvSpPr>
        <p:spPr>
          <a:xfrm>
            <a:off x="248010" y="1213547"/>
            <a:ext cx="5574419" cy="1370903"/>
          </a:xfrm>
        </p:spPr>
        <p:txBody>
          <a:bodyPr>
            <a:noAutofit/>
          </a:bodyPr>
          <a:lstStyle>
            <a:lvl5pPr>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0"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3"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14" name="Text Placeholder 11"/>
          <p:cNvSpPr>
            <a:spLocks noGrp="1"/>
          </p:cNvSpPr>
          <p:nvPr>
            <p:ph type="body" sz="quarter" idx="32"/>
          </p:nvPr>
        </p:nvSpPr>
        <p:spPr>
          <a:xfrm>
            <a:off x="252413" y="230187"/>
            <a:ext cx="8647112" cy="369332"/>
          </a:xfrm>
        </p:spPr>
        <p:txBody>
          <a:bodyPr>
            <a:noAutofit/>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5" name="Text Placeholder 13"/>
          <p:cNvSpPr>
            <a:spLocks noGrp="1"/>
          </p:cNvSpPr>
          <p:nvPr>
            <p:ph type="body" sz="quarter" idx="33"/>
          </p:nvPr>
        </p:nvSpPr>
        <p:spPr>
          <a:xfrm>
            <a:off x="252413" y="683366"/>
            <a:ext cx="8647112" cy="253916"/>
          </a:xfrm>
        </p:spPr>
        <p:txBody>
          <a:bodyPr>
            <a:noAutofit/>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2775204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wo-column">
    <p:spTree>
      <p:nvGrpSpPr>
        <p:cNvPr id="1" name=""/>
        <p:cNvGrpSpPr/>
        <p:nvPr/>
      </p:nvGrpSpPr>
      <p:grpSpPr>
        <a:xfrm>
          <a:off x="0" y="0"/>
          <a:ext cx="0" cy="0"/>
          <a:chOff x="0" y="0"/>
          <a:chExt cx="0" cy="0"/>
        </a:xfrm>
      </p:grpSpPr>
      <p:sp>
        <p:nvSpPr>
          <p:cNvPr id="14" name="Content Placeholder 2"/>
          <p:cNvSpPr>
            <a:spLocks noGrp="1"/>
          </p:cNvSpPr>
          <p:nvPr>
            <p:ph sz="quarter" idx="24"/>
          </p:nvPr>
        </p:nvSpPr>
        <p:spPr>
          <a:xfrm>
            <a:off x="4764969" y="1203325"/>
            <a:ext cx="4172656" cy="2711063"/>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Text Placeholder 11"/>
          <p:cNvSpPr>
            <a:spLocks noGrp="1"/>
          </p:cNvSpPr>
          <p:nvPr>
            <p:ph type="body" sz="quarter" idx="13" hasCustomPrompt="1"/>
          </p:nvPr>
        </p:nvSpPr>
        <p:spPr>
          <a:xfrm>
            <a:off x="4791076" y="4066302"/>
            <a:ext cx="4100514"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28" name="Text Placeholder 11"/>
          <p:cNvSpPr>
            <a:spLocks noGrp="1"/>
          </p:cNvSpPr>
          <p:nvPr>
            <p:ph type="body" sz="quarter" idx="15" hasCustomPrompt="1"/>
          </p:nvPr>
        </p:nvSpPr>
        <p:spPr>
          <a:xfrm>
            <a:off x="252414" y="4066302"/>
            <a:ext cx="4178298"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3" name="Content Placeholder 2"/>
          <p:cNvSpPr>
            <a:spLocks noGrp="1"/>
          </p:cNvSpPr>
          <p:nvPr>
            <p:ph sz="quarter" idx="22"/>
          </p:nvPr>
        </p:nvSpPr>
        <p:spPr>
          <a:xfrm>
            <a:off x="247547" y="1209296"/>
            <a:ext cx="4172656" cy="2711063"/>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1"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13" name="Text Placeholder 11"/>
          <p:cNvSpPr>
            <a:spLocks noGrp="1"/>
          </p:cNvSpPr>
          <p:nvPr>
            <p:ph type="body" sz="quarter" idx="32"/>
          </p:nvPr>
        </p:nvSpPr>
        <p:spPr>
          <a:xfrm>
            <a:off x="252413" y="230187"/>
            <a:ext cx="8647112" cy="369332"/>
          </a:xfrm>
        </p:spPr>
        <p:txBody>
          <a:bodyPr>
            <a:noAutofit/>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5" name="Text Placeholder 13"/>
          <p:cNvSpPr>
            <a:spLocks noGrp="1"/>
          </p:cNvSpPr>
          <p:nvPr>
            <p:ph type="body" sz="quarter" idx="33"/>
          </p:nvPr>
        </p:nvSpPr>
        <p:spPr>
          <a:xfrm>
            <a:off x="252413" y="683366"/>
            <a:ext cx="8647112" cy="253916"/>
          </a:xfrm>
        </p:spPr>
        <p:txBody>
          <a:bodyPr>
            <a:noAutofit/>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15922868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column comparison">
    <p:spTree>
      <p:nvGrpSpPr>
        <p:cNvPr id="1" name=""/>
        <p:cNvGrpSpPr/>
        <p:nvPr/>
      </p:nvGrpSpPr>
      <p:grpSpPr>
        <a:xfrm>
          <a:off x="0" y="0"/>
          <a:ext cx="0" cy="0"/>
          <a:chOff x="0" y="0"/>
          <a:chExt cx="0" cy="0"/>
        </a:xfrm>
      </p:grpSpPr>
      <p:sp>
        <p:nvSpPr>
          <p:cNvPr id="16" name="Content Placeholder 2"/>
          <p:cNvSpPr>
            <a:spLocks noGrp="1"/>
          </p:cNvSpPr>
          <p:nvPr>
            <p:ph sz="quarter" idx="22"/>
          </p:nvPr>
        </p:nvSpPr>
        <p:spPr>
          <a:xfrm>
            <a:off x="4764969" y="1203326"/>
            <a:ext cx="4172656" cy="2738053"/>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11"/>
          <p:cNvSpPr>
            <a:spLocks noGrp="1"/>
          </p:cNvSpPr>
          <p:nvPr>
            <p:ph type="body" sz="quarter" idx="13" hasCustomPrompt="1"/>
          </p:nvPr>
        </p:nvSpPr>
        <p:spPr>
          <a:xfrm>
            <a:off x="4791076" y="4066302"/>
            <a:ext cx="4100514"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12" name="Text Placeholder 11"/>
          <p:cNvSpPr>
            <a:spLocks noGrp="1"/>
          </p:cNvSpPr>
          <p:nvPr>
            <p:ph type="body" sz="quarter" idx="15" hasCustomPrompt="1"/>
          </p:nvPr>
        </p:nvSpPr>
        <p:spPr>
          <a:xfrm>
            <a:off x="252414" y="4066302"/>
            <a:ext cx="4178299"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cxnSp>
        <p:nvCxnSpPr>
          <p:cNvPr id="13" name="Straight Connector 12"/>
          <p:cNvCxnSpPr/>
          <p:nvPr userDrawn="1"/>
        </p:nvCxnSpPr>
        <p:spPr>
          <a:xfrm>
            <a:off x="4549718" y="1203325"/>
            <a:ext cx="0" cy="2986088"/>
          </a:xfrm>
          <a:prstGeom prst="line">
            <a:avLst/>
          </a:prstGeom>
          <a:ln w="3175" cap="rnd">
            <a:solidFill>
              <a:schemeClr val="accent2"/>
            </a:solidFill>
          </a:ln>
          <a:effectLst/>
        </p:spPr>
        <p:style>
          <a:lnRef idx="2">
            <a:schemeClr val="accent1"/>
          </a:lnRef>
          <a:fillRef idx="0">
            <a:schemeClr val="accent1"/>
          </a:fillRef>
          <a:effectRef idx="1">
            <a:schemeClr val="accent1"/>
          </a:effectRef>
          <a:fontRef idx="minor">
            <a:schemeClr val="tx1"/>
          </a:fontRef>
        </p:style>
      </p:cxnSp>
      <p:sp>
        <p:nvSpPr>
          <p:cNvPr id="5" name="Content Placeholder 4"/>
          <p:cNvSpPr>
            <a:spLocks noGrp="1"/>
          </p:cNvSpPr>
          <p:nvPr>
            <p:ph sz="quarter" idx="20"/>
          </p:nvPr>
        </p:nvSpPr>
        <p:spPr>
          <a:xfrm>
            <a:off x="241903" y="1203327"/>
            <a:ext cx="4178299" cy="2738053"/>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5"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17" name="Text Placeholder 11"/>
          <p:cNvSpPr>
            <a:spLocks noGrp="1"/>
          </p:cNvSpPr>
          <p:nvPr>
            <p:ph type="body" sz="quarter" idx="32"/>
          </p:nvPr>
        </p:nvSpPr>
        <p:spPr>
          <a:xfrm>
            <a:off x="252413" y="230187"/>
            <a:ext cx="8647112" cy="369332"/>
          </a:xfrm>
        </p:spPr>
        <p:txBody>
          <a:bodyPr>
            <a:noAutofit/>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8" name="Text Placeholder 13"/>
          <p:cNvSpPr>
            <a:spLocks noGrp="1"/>
          </p:cNvSpPr>
          <p:nvPr>
            <p:ph type="body" sz="quarter" idx="33"/>
          </p:nvPr>
        </p:nvSpPr>
        <p:spPr>
          <a:xfrm>
            <a:off x="252413" y="683366"/>
            <a:ext cx="8647112" cy="253916"/>
          </a:xfrm>
        </p:spPr>
        <p:txBody>
          <a:bodyPr>
            <a:noAutofit/>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41553253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column stacked">
    <p:spTree>
      <p:nvGrpSpPr>
        <p:cNvPr id="1" name=""/>
        <p:cNvGrpSpPr/>
        <p:nvPr/>
      </p:nvGrpSpPr>
      <p:grpSpPr>
        <a:xfrm>
          <a:off x="0" y="0"/>
          <a:ext cx="0" cy="0"/>
          <a:chOff x="0" y="0"/>
          <a:chExt cx="0" cy="0"/>
        </a:xfrm>
      </p:grpSpPr>
      <p:sp>
        <p:nvSpPr>
          <p:cNvPr id="6" name="Text Placeholder 11"/>
          <p:cNvSpPr>
            <a:spLocks noGrp="1"/>
          </p:cNvSpPr>
          <p:nvPr>
            <p:ph type="body" sz="quarter" idx="18" hasCustomPrompt="1"/>
          </p:nvPr>
        </p:nvSpPr>
        <p:spPr>
          <a:xfrm>
            <a:off x="248530" y="2698483"/>
            <a:ext cx="8633531" cy="123111"/>
          </a:xfrm>
          <a:prstGeom prst="rect">
            <a:avLst/>
          </a:prstGeom>
        </p:spPr>
        <p:txBody>
          <a:bodyPr lIns="0" tIns="0" rIns="0" bIns="0" anchor="b" anchorCtr="0">
            <a:spAutoFit/>
          </a:bodyPr>
          <a:lstStyle>
            <a:lvl1pPr marL="15874" indent="0">
              <a:buNone/>
              <a:defRPr sz="800" baseline="0">
                <a:solidFill>
                  <a:srgbClr val="8E8F93"/>
                </a:solidFill>
              </a:defRPr>
            </a:lvl1pPr>
          </a:lstStyle>
          <a:p>
            <a:pPr lvl="0"/>
            <a:r>
              <a:rPr lang="en-US" dirty="0"/>
              <a:t>Optional description / context goes here</a:t>
            </a:r>
          </a:p>
        </p:txBody>
      </p:sp>
      <p:sp>
        <p:nvSpPr>
          <p:cNvPr id="11" name="Text Placeholder 11"/>
          <p:cNvSpPr>
            <a:spLocks noGrp="1"/>
          </p:cNvSpPr>
          <p:nvPr>
            <p:ph type="body" sz="quarter" idx="13" hasCustomPrompt="1"/>
          </p:nvPr>
        </p:nvSpPr>
        <p:spPr>
          <a:xfrm>
            <a:off x="4791076" y="4413143"/>
            <a:ext cx="4100514"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15" name="Text Placeholder 11"/>
          <p:cNvSpPr>
            <a:spLocks noGrp="1"/>
          </p:cNvSpPr>
          <p:nvPr>
            <p:ph type="body" sz="quarter" idx="16" hasCustomPrompt="1"/>
          </p:nvPr>
        </p:nvSpPr>
        <p:spPr>
          <a:xfrm>
            <a:off x="253293" y="4413143"/>
            <a:ext cx="4094871"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5" name="Content Placeholder 4"/>
          <p:cNvSpPr>
            <a:spLocks noGrp="1"/>
          </p:cNvSpPr>
          <p:nvPr>
            <p:ph sz="quarter" idx="24"/>
          </p:nvPr>
        </p:nvSpPr>
        <p:spPr>
          <a:xfrm>
            <a:off x="246633" y="1198258"/>
            <a:ext cx="8644953" cy="1386193"/>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2" name="Content Placeholder 11"/>
          <p:cNvSpPr>
            <a:spLocks noGrp="1"/>
          </p:cNvSpPr>
          <p:nvPr>
            <p:ph sz="quarter" idx="25"/>
          </p:nvPr>
        </p:nvSpPr>
        <p:spPr>
          <a:xfrm>
            <a:off x="248530" y="2907433"/>
            <a:ext cx="4094871" cy="1472480"/>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4" name="Content Placeholder 13"/>
          <p:cNvSpPr>
            <a:spLocks noGrp="1"/>
          </p:cNvSpPr>
          <p:nvPr>
            <p:ph sz="quarter" idx="26"/>
          </p:nvPr>
        </p:nvSpPr>
        <p:spPr>
          <a:xfrm>
            <a:off x="4791076" y="2907433"/>
            <a:ext cx="4100514" cy="1472480"/>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3"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6"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17" name="Text Placeholder 11"/>
          <p:cNvSpPr>
            <a:spLocks noGrp="1"/>
          </p:cNvSpPr>
          <p:nvPr>
            <p:ph type="body" sz="quarter" idx="32"/>
          </p:nvPr>
        </p:nvSpPr>
        <p:spPr>
          <a:xfrm>
            <a:off x="252413" y="230187"/>
            <a:ext cx="8647112" cy="369332"/>
          </a:xfrm>
        </p:spPr>
        <p:txBody>
          <a:bodyPr>
            <a:noAutofit/>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8" name="Text Placeholder 13"/>
          <p:cNvSpPr>
            <a:spLocks noGrp="1"/>
          </p:cNvSpPr>
          <p:nvPr>
            <p:ph type="body" sz="quarter" idx="33"/>
          </p:nvPr>
        </p:nvSpPr>
        <p:spPr>
          <a:xfrm>
            <a:off x="252413" y="683366"/>
            <a:ext cx="8647112" cy="253916"/>
          </a:xfrm>
        </p:spPr>
        <p:txBody>
          <a:bodyPr>
            <a:noAutofit/>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11054434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ree column">
    <p:spTree>
      <p:nvGrpSpPr>
        <p:cNvPr id="1" name=""/>
        <p:cNvGrpSpPr/>
        <p:nvPr/>
      </p:nvGrpSpPr>
      <p:grpSpPr>
        <a:xfrm>
          <a:off x="0" y="0"/>
          <a:ext cx="0" cy="0"/>
          <a:chOff x="0" y="0"/>
          <a:chExt cx="0" cy="0"/>
        </a:xfrm>
      </p:grpSpPr>
      <p:sp>
        <p:nvSpPr>
          <p:cNvPr id="9" name="Text Placeholder 11"/>
          <p:cNvSpPr>
            <a:spLocks noGrp="1"/>
          </p:cNvSpPr>
          <p:nvPr>
            <p:ph type="body" sz="quarter" idx="13" hasCustomPrompt="1"/>
          </p:nvPr>
        </p:nvSpPr>
        <p:spPr>
          <a:xfrm>
            <a:off x="252414" y="4066302"/>
            <a:ext cx="2678893"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26" name="Text Placeholder 11"/>
          <p:cNvSpPr>
            <a:spLocks noGrp="1"/>
          </p:cNvSpPr>
          <p:nvPr>
            <p:ph type="body" sz="quarter" idx="21" hasCustomPrompt="1"/>
          </p:nvPr>
        </p:nvSpPr>
        <p:spPr>
          <a:xfrm>
            <a:off x="6192839" y="4066302"/>
            <a:ext cx="2744787"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29" name="Text Placeholder 11"/>
          <p:cNvSpPr>
            <a:spLocks noGrp="1"/>
          </p:cNvSpPr>
          <p:nvPr>
            <p:ph type="body" sz="quarter" idx="24" hasCustomPrompt="1"/>
          </p:nvPr>
        </p:nvSpPr>
        <p:spPr>
          <a:xfrm>
            <a:off x="3232555" y="4066302"/>
            <a:ext cx="2717870"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3" name="Content Placeholder 2"/>
          <p:cNvSpPr>
            <a:spLocks noGrp="1"/>
          </p:cNvSpPr>
          <p:nvPr>
            <p:ph sz="quarter" idx="32"/>
          </p:nvPr>
        </p:nvSpPr>
        <p:spPr>
          <a:xfrm>
            <a:off x="252415" y="1192753"/>
            <a:ext cx="2698748" cy="2666729"/>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p:cNvSpPr>
            <a:spLocks noGrp="1"/>
          </p:cNvSpPr>
          <p:nvPr>
            <p:ph sz="quarter" idx="33"/>
          </p:nvPr>
        </p:nvSpPr>
        <p:spPr>
          <a:xfrm>
            <a:off x="3232555" y="1192753"/>
            <a:ext cx="2717870" cy="2669564"/>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34"/>
          </p:nvPr>
        </p:nvSpPr>
        <p:spPr>
          <a:xfrm>
            <a:off x="6192839" y="1192753"/>
            <a:ext cx="2744787" cy="2669564"/>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4"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13" name="Text Placeholder 11"/>
          <p:cNvSpPr>
            <a:spLocks noGrp="1"/>
          </p:cNvSpPr>
          <p:nvPr>
            <p:ph type="body" sz="quarter" idx="35"/>
          </p:nvPr>
        </p:nvSpPr>
        <p:spPr>
          <a:xfrm>
            <a:off x="252413" y="230187"/>
            <a:ext cx="8685212" cy="369332"/>
          </a:xfrm>
        </p:spPr>
        <p:txBody>
          <a:bodyPr>
            <a:noAutofit/>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5" name="Text Placeholder 13"/>
          <p:cNvSpPr>
            <a:spLocks noGrp="1"/>
          </p:cNvSpPr>
          <p:nvPr>
            <p:ph type="body" sz="quarter" idx="36"/>
          </p:nvPr>
        </p:nvSpPr>
        <p:spPr>
          <a:xfrm>
            <a:off x="252413" y="683366"/>
            <a:ext cx="8685212" cy="253916"/>
          </a:xfrm>
        </p:spPr>
        <p:txBody>
          <a:bodyPr>
            <a:noAutofit/>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34112504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hree-column comparison">
    <p:spTree>
      <p:nvGrpSpPr>
        <p:cNvPr id="1" name=""/>
        <p:cNvGrpSpPr/>
        <p:nvPr/>
      </p:nvGrpSpPr>
      <p:grpSpPr>
        <a:xfrm>
          <a:off x="0" y="0"/>
          <a:ext cx="0" cy="0"/>
          <a:chOff x="0" y="0"/>
          <a:chExt cx="0" cy="0"/>
        </a:xfrm>
      </p:grpSpPr>
      <p:sp>
        <p:nvSpPr>
          <p:cNvPr id="9" name="Text Placeholder 11"/>
          <p:cNvSpPr>
            <a:spLocks noGrp="1"/>
          </p:cNvSpPr>
          <p:nvPr>
            <p:ph type="body" sz="quarter" idx="13" hasCustomPrompt="1"/>
          </p:nvPr>
        </p:nvSpPr>
        <p:spPr>
          <a:xfrm>
            <a:off x="252414" y="4066302"/>
            <a:ext cx="2678893"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26" name="Text Placeholder 11"/>
          <p:cNvSpPr>
            <a:spLocks noGrp="1"/>
          </p:cNvSpPr>
          <p:nvPr>
            <p:ph type="body" sz="quarter" idx="21" hasCustomPrompt="1"/>
          </p:nvPr>
        </p:nvSpPr>
        <p:spPr>
          <a:xfrm>
            <a:off x="6192839" y="4066302"/>
            <a:ext cx="2744787"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29" name="Text Placeholder 11"/>
          <p:cNvSpPr>
            <a:spLocks noGrp="1"/>
          </p:cNvSpPr>
          <p:nvPr>
            <p:ph type="body" sz="quarter" idx="24" hasCustomPrompt="1"/>
          </p:nvPr>
        </p:nvSpPr>
        <p:spPr>
          <a:xfrm>
            <a:off x="3232555" y="4066302"/>
            <a:ext cx="2717870"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3" name="Content Placeholder 2"/>
          <p:cNvSpPr>
            <a:spLocks noGrp="1"/>
          </p:cNvSpPr>
          <p:nvPr>
            <p:ph sz="quarter" idx="32"/>
          </p:nvPr>
        </p:nvSpPr>
        <p:spPr>
          <a:xfrm>
            <a:off x="252415" y="1192753"/>
            <a:ext cx="2698748" cy="2666729"/>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p:cNvSpPr>
            <a:spLocks noGrp="1"/>
          </p:cNvSpPr>
          <p:nvPr>
            <p:ph sz="quarter" idx="33"/>
          </p:nvPr>
        </p:nvSpPr>
        <p:spPr>
          <a:xfrm>
            <a:off x="3232555" y="1192753"/>
            <a:ext cx="2717870" cy="2669564"/>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34"/>
          </p:nvPr>
        </p:nvSpPr>
        <p:spPr>
          <a:xfrm>
            <a:off x="6192839" y="1192753"/>
            <a:ext cx="2744787" cy="2669564"/>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4"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13" name="Text Placeholder 11"/>
          <p:cNvSpPr>
            <a:spLocks noGrp="1"/>
          </p:cNvSpPr>
          <p:nvPr>
            <p:ph type="body" sz="quarter" idx="35"/>
          </p:nvPr>
        </p:nvSpPr>
        <p:spPr>
          <a:xfrm>
            <a:off x="252413" y="230187"/>
            <a:ext cx="8685212" cy="369332"/>
          </a:xfrm>
        </p:spPr>
        <p:txBody>
          <a:bodyPr>
            <a:noAutofit/>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5" name="Text Placeholder 13"/>
          <p:cNvSpPr>
            <a:spLocks noGrp="1"/>
          </p:cNvSpPr>
          <p:nvPr>
            <p:ph type="body" sz="quarter" idx="36"/>
          </p:nvPr>
        </p:nvSpPr>
        <p:spPr>
          <a:xfrm>
            <a:off x="252413" y="683366"/>
            <a:ext cx="8685212" cy="253916"/>
          </a:xfrm>
        </p:spPr>
        <p:txBody>
          <a:bodyPr>
            <a:noAutofit/>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cxnSp>
        <p:nvCxnSpPr>
          <p:cNvPr id="16" name="Straight Connector 15"/>
          <p:cNvCxnSpPr/>
          <p:nvPr userDrawn="1"/>
        </p:nvCxnSpPr>
        <p:spPr>
          <a:xfrm>
            <a:off x="3085663" y="1203325"/>
            <a:ext cx="0" cy="2986088"/>
          </a:xfrm>
          <a:prstGeom prst="line">
            <a:avLst/>
          </a:prstGeom>
          <a:ln w="3175" cap="rnd">
            <a:solidFill>
              <a:schemeClr val="accent2"/>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a:off x="6076301" y="1203325"/>
            <a:ext cx="0" cy="2986088"/>
          </a:xfrm>
          <a:prstGeom prst="line">
            <a:avLst/>
          </a:prstGeom>
          <a:ln w="3175" cap="rnd">
            <a:solidFill>
              <a:schemeClr val="accent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12504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hree-column stacked">
    <p:spTree>
      <p:nvGrpSpPr>
        <p:cNvPr id="1" name=""/>
        <p:cNvGrpSpPr/>
        <p:nvPr/>
      </p:nvGrpSpPr>
      <p:grpSpPr>
        <a:xfrm>
          <a:off x="0" y="0"/>
          <a:ext cx="0" cy="0"/>
          <a:chOff x="0" y="0"/>
          <a:chExt cx="0" cy="0"/>
        </a:xfrm>
      </p:grpSpPr>
      <p:sp>
        <p:nvSpPr>
          <p:cNvPr id="5" name="Content Placeholder 4"/>
          <p:cNvSpPr>
            <a:spLocks noGrp="1"/>
          </p:cNvSpPr>
          <p:nvPr>
            <p:ph sz="quarter" idx="32"/>
          </p:nvPr>
        </p:nvSpPr>
        <p:spPr>
          <a:xfrm>
            <a:off x="252413" y="1203327"/>
            <a:ext cx="8639175" cy="1381124"/>
          </a:xfrm>
        </p:spPr>
        <p:txBody>
          <a:bodyPr wrap="square">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2" name="Content Placeholder 11"/>
          <p:cNvSpPr>
            <a:spLocks noGrp="1"/>
          </p:cNvSpPr>
          <p:nvPr>
            <p:ph sz="quarter" idx="33"/>
          </p:nvPr>
        </p:nvSpPr>
        <p:spPr>
          <a:xfrm>
            <a:off x="252413" y="2872039"/>
            <a:ext cx="2683481" cy="1446550"/>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5" name="Content Placeholder 14"/>
          <p:cNvSpPr>
            <a:spLocks noGrp="1"/>
          </p:cNvSpPr>
          <p:nvPr>
            <p:ph sz="quarter" idx="34"/>
          </p:nvPr>
        </p:nvSpPr>
        <p:spPr>
          <a:xfrm>
            <a:off x="3232554" y="2872039"/>
            <a:ext cx="2678893" cy="1446550"/>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9" name="Content Placeholder 18"/>
          <p:cNvSpPr>
            <a:spLocks noGrp="1"/>
          </p:cNvSpPr>
          <p:nvPr>
            <p:ph sz="quarter" idx="35"/>
          </p:nvPr>
        </p:nvSpPr>
        <p:spPr>
          <a:xfrm>
            <a:off x="6192838" y="2872039"/>
            <a:ext cx="2678893" cy="1446550"/>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ext Placeholder 11"/>
          <p:cNvSpPr>
            <a:spLocks noGrp="1"/>
          </p:cNvSpPr>
          <p:nvPr>
            <p:ph type="body" sz="quarter" idx="18" hasCustomPrompt="1"/>
          </p:nvPr>
        </p:nvSpPr>
        <p:spPr>
          <a:xfrm>
            <a:off x="258056" y="2630753"/>
            <a:ext cx="8633531"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14" name="Text Placeholder 11"/>
          <p:cNvSpPr>
            <a:spLocks noGrp="1"/>
          </p:cNvSpPr>
          <p:nvPr>
            <p:ph type="body" sz="quarter" idx="13" hasCustomPrompt="1"/>
          </p:nvPr>
        </p:nvSpPr>
        <p:spPr>
          <a:xfrm>
            <a:off x="252414" y="4376263"/>
            <a:ext cx="2683481"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16" name="Text Placeholder 11"/>
          <p:cNvSpPr>
            <a:spLocks noGrp="1"/>
          </p:cNvSpPr>
          <p:nvPr>
            <p:ph type="body" sz="quarter" idx="21" hasCustomPrompt="1"/>
          </p:nvPr>
        </p:nvSpPr>
        <p:spPr>
          <a:xfrm>
            <a:off x="6192838" y="4376263"/>
            <a:ext cx="2678893"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18" name="Text Placeholder 11"/>
          <p:cNvSpPr>
            <a:spLocks noGrp="1"/>
          </p:cNvSpPr>
          <p:nvPr>
            <p:ph type="body" sz="quarter" idx="24" hasCustomPrompt="1"/>
          </p:nvPr>
        </p:nvSpPr>
        <p:spPr>
          <a:xfrm>
            <a:off x="3232554" y="4376263"/>
            <a:ext cx="2678893" cy="123111"/>
          </a:xfrm>
          <a:prstGeom prst="rect">
            <a:avLst/>
          </a:prstGeom>
        </p:spPr>
        <p:txBody>
          <a:bodyPr lIns="0" tIns="0" rIns="0" bIns="0" anchor="b" anchorCtr="0">
            <a:noAutofit/>
          </a:bodyPr>
          <a:lstStyle>
            <a:lvl1pPr marL="15874" indent="0">
              <a:buNone/>
              <a:defRPr sz="800" baseline="0">
                <a:solidFill>
                  <a:srgbClr val="8E8F93"/>
                </a:solidFill>
              </a:defRPr>
            </a:lvl1pPr>
          </a:lstStyle>
          <a:p>
            <a:pPr lvl="0"/>
            <a:r>
              <a:rPr lang="en-US" dirty="0"/>
              <a:t>Optional description / context goes here</a:t>
            </a:r>
          </a:p>
        </p:txBody>
      </p:sp>
      <p:sp>
        <p:nvSpPr>
          <p:cNvPr id="17"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20"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21" name="Text Placeholder 11"/>
          <p:cNvSpPr>
            <a:spLocks noGrp="1"/>
          </p:cNvSpPr>
          <p:nvPr>
            <p:ph type="body" sz="quarter" idx="36"/>
          </p:nvPr>
        </p:nvSpPr>
        <p:spPr>
          <a:xfrm>
            <a:off x="252413" y="230187"/>
            <a:ext cx="8647112" cy="369332"/>
          </a:xfrm>
        </p:spPr>
        <p:txBody>
          <a:bodyPr>
            <a:noAutofit/>
          </a:bodyPr>
          <a:lstStyle>
            <a:lvl1pPr>
              <a:buFontTx/>
              <a:buNone/>
              <a:defRPr sz="2400">
                <a:solidFill>
                  <a:schemeClr val="tx2"/>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22" name="Text Placeholder 13"/>
          <p:cNvSpPr>
            <a:spLocks noGrp="1"/>
          </p:cNvSpPr>
          <p:nvPr>
            <p:ph type="body" sz="quarter" idx="37"/>
          </p:nvPr>
        </p:nvSpPr>
        <p:spPr>
          <a:xfrm>
            <a:off x="252413" y="683366"/>
            <a:ext cx="8647112" cy="253916"/>
          </a:xfrm>
        </p:spPr>
        <p:txBody>
          <a:bodyPr>
            <a:noAutofit/>
          </a:bodyPr>
          <a:lstStyle>
            <a:lvl1pPr marL="358762" indent="-342888">
              <a:buFontTx/>
              <a:buNone/>
              <a:defRPr sz="1600" baseline="0">
                <a:solidFill>
                  <a:schemeClr val="accent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6906178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Horizontal Split">
    <p:spTree>
      <p:nvGrpSpPr>
        <p:cNvPr id="1" name=""/>
        <p:cNvGrpSpPr/>
        <p:nvPr/>
      </p:nvGrpSpPr>
      <p:grpSpPr>
        <a:xfrm>
          <a:off x="0" y="0"/>
          <a:ext cx="0" cy="0"/>
          <a:chOff x="0" y="0"/>
          <a:chExt cx="0" cy="0"/>
        </a:xfrm>
      </p:grpSpPr>
      <p:sp>
        <p:nvSpPr>
          <p:cNvPr id="21" name="Rectangle 20"/>
          <p:cNvSpPr/>
          <p:nvPr userDrawn="1"/>
        </p:nvSpPr>
        <p:spPr>
          <a:xfrm>
            <a:off x="0" y="1"/>
            <a:ext cx="9144000" cy="1276141"/>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91437" tIns="45718" rIns="91437" bIns="45718" rtlCol="0" anchor="ctr"/>
          <a:lstStyle/>
          <a:p>
            <a:pPr algn="ctr"/>
            <a:endParaRPr lang="en-US"/>
          </a:p>
        </p:txBody>
      </p:sp>
      <p:sp>
        <p:nvSpPr>
          <p:cNvPr id="5" name="Content Placeholder 4"/>
          <p:cNvSpPr>
            <a:spLocks noGrp="1"/>
          </p:cNvSpPr>
          <p:nvPr>
            <p:ph sz="quarter" idx="32"/>
          </p:nvPr>
        </p:nvSpPr>
        <p:spPr>
          <a:xfrm>
            <a:off x="252413" y="1735871"/>
            <a:ext cx="8639175" cy="2644043"/>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20"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
        <p:nvSpPr>
          <p:cNvPr id="22" name="Rectangle 21"/>
          <p:cNvSpPr/>
          <p:nvPr userDrawn="1"/>
        </p:nvSpPr>
        <p:spPr>
          <a:xfrm>
            <a:off x="0" y="1105320"/>
            <a:ext cx="9144000" cy="371789"/>
          </a:xfrm>
          <a:prstGeom prst="rect">
            <a:avLst/>
          </a:prstGeom>
          <a:solidFill>
            <a:schemeClr val="bg2">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lIns="91437" tIns="45718" rIns="91437" bIns="45718" rtlCol="0" anchor="ctr"/>
          <a:lstStyle/>
          <a:p>
            <a:pPr algn="ctr"/>
            <a:endParaRPr lang="en-US"/>
          </a:p>
        </p:txBody>
      </p:sp>
      <p:sp>
        <p:nvSpPr>
          <p:cNvPr id="15" name="Text Placeholder 11"/>
          <p:cNvSpPr>
            <a:spLocks noGrp="1"/>
          </p:cNvSpPr>
          <p:nvPr>
            <p:ph type="body" sz="quarter" idx="33"/>
          </p:nvPr>
        </p:nvSpPr>
        <p:spPr>
          <a:xfrm>
            <a:off x="252413" y="230187"/>
            <a:ext cx="8647112" cy="369332"/>
          </a:xfrm>
        </p:spPr>
        <p:txBody>
          <a:bodyPr>
            <a:noAutofit/>
          </a:bodyPr>
          <a:lstStyle>
            <a:lvl1pPr>
              <a:buFontTx/>
              <a:buNone/>
              <a:defRPr sz="2400">
                <a:solidFill>
                  <a:schemeClr val="bg1"/>
                </a:solidFill>
              </a:defRPr>
            </a:lvl1pPr>
            <a:lvl2pPr>
              <a:buFontTx/>
              <a:buNone/>
              <a:defRPr/>
            </a:lvl2pPr>
            <a:lvl3pPr>
              <a:buFontTx/>
              <a:buNone/>
              <a:defRPr/>
            </a:lvl3pPr>
            <a:lvl4pPr>
              <a:buFontTx/>
              <a:buNone/>
              <a:defRPr/>
            </a:lvl4pPr>
            <a:lvl5pPr>
              <a:buFontTx/>
              <a:buNone/>
              <a:defRPr/>
            </a:lvl5pPr>
          </a:lstStyle>
          <a:p>
            <a:pPr lvl="0"/>
            <a:r>
              <a:rPr lang="en-US" dirty="0"/>
              <a:t>Click to edit Master text styles</a:t>
            </a:r>
          </a:p>
        </p:txBody>
      </p:sp>
      <p:sp>
        <p:nvSpPr>
          <p:cNvPr id="16" name="Text Placeholder 13"/>
          <p:cNvSpPr>
            <a:spLocks noGrp="1"/>
          </p:cNvSpPr>
          <p:nvPr>
            <p:ph type="body" sz="quarter" idx="34"/>
          </p:nvPr>
        </p:nvSpPr>
        <p:spPr>
          <a:xfrm>
            <a:off x="252413" y="683366"/>
            <a:ext cx="8647112" cy="253916"/>
          </a:xfrm>
        </p:spPr>
        <p:txBody>
          <a:bodyPr>
            <a:noAutofit/>
          </a:bodyPr>
          <a:lstStyle>
            <a:lvl1pPr marL="358762" indent="-342888">
              <a:buFontTx/>
              <a:buNone/>
              <a:defRPr sz="1600">
                <a:solidFill>
                  <a:schemeClr val="bg1"/>
                </a:solidFill>
              </a:defRPr>
            </a:lvl1pPr>
            <a:lvl2pPr marL="407973" indent="-228592">
              <a:buFontTx/>
              <a:buNone/>
              <a:defRPr/>
            </a:lvl2pPr>
            <a:lvl3pPr marL="587354" indent="-228592">
              <a:buFontTx/>
              <a:buNone/>
              <a:defRPr/>
            </a:lvl3pPr>
            <a:lvl4pPr marL="768323" indent="-228592">
              <a:buFontTx/>
              <a:buNone/>
              <a:defRPr/>
            </a:lvl4pPr>
            <a:lvl5pPr marL="939767" indent="-228592">
              <a:buFontTx/>
              <a:buNone/>
              <a:defRPr/>
            </a:lvl5pPr>
          </a:lstStyle>
          <a:p>
            <a:pPr lvl="0"/>
            <a:r>
              <a:rPr lang="en-US" dirty="0"/>
              <a:t>Click to edit Master text styles</a:t>
            </a:r>
          </a:p>
        </p:txBody>
      </p:sp>
    </p:spTree>
    <p:extLst>
      <p:ext uri="{BB962C8B-B14F-4D97-AF65-F5344CB8AC3E}">
        <p14:creationId xmlns:p14="http://schemas.microsoft.com/office/powerpoint/2010/main" val="6906178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slide ">
    <p:spTree>
      <p:nvGrpSpPr>
        <p:cNvPr id="1" name=""/>
        <p:cNvGrpSpPr/>
        <p:nvPr/>
      </p:nvGrpSpPr>
      <p:grpSpPr>
        <a:xfrm>
          <a:off x="0" y="0"/>
          <a:ext cx="0" cy="0"/>
          <a:chOff x="0" y="0"/>
          <a:chExt cx="0" cy="0"/>
        </a:xfrm>
      </p:grpSpPr>
      <p:sp>
        <p:nvSpPr>
          <p:cNvPr id="17"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20"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spTree>
    <p:extLst>
      <p:ext uri="{BB962C8B-B14F-4D97-AF65-F5344CB8AC3E}">
        <p14:creationId xmlns:p14="http://schemas.microsoft.com/office/powerpoint/2010/main" val="690617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4865921"/>
      </p:ext>
    </p:extLst>
  </p:cSld>
  <p:clrMap bg1="lt1" tx1="dk1" bg2="lt2" tx2="dk2" accent1="accent1" accent2="accent2" accent3="accent3" accent4="accent4" accent5="accent5" accent6="accent6" hlink="hlink" folHlink="folHlink"/>
  <p:sldLayoutIdLst>
    <p:sldLayoutId id="2147483667" r:id="rId1"/>
    <p:sldLayoutId id="2147483714" r:id="rId2"/>
    <p:sldLayoutId id="2147483715" r:id="rId3"/>
    <p:sldLayoutId id="2147483716" r:id="rId4"/>
    <p:sldLayoutId id="2147483717" r:id="rId5"/>
    <p:sldLayoutId id="2147483726"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Lst>
  <p:hf hdr="0" dt="0"/>
  <p:txStyles>
    <p:titleStyle>
      <a:lvl1pPr algn="ctr" defTabSz="457184" rtl="0" eaLnBrk="1" latinLnBrk="0" hangingPunct="1">
        <a:spcBef>
          <a:spcPct val="0"/>
        </a:spcBef>
        <a:buNone/>
        <a:defRPr sz="4400" kern="1200">
          <a:solidFill>
            <a:schemeClr val="tx1"/>
          </a:solidFill>
          <a:latin typeface="+mj-lt"/>
          <a:ea typeface="+mj-ea"/>
          <a:cs typeface="+mj-cs"/>
        </a:defRPr>
      </a:lvl1pPr>
    </p:titleStyle>
    <p:bodyStyle>
      <a:lvl1pPr marL="342888" indent="-342888" algn="l" defTabSz="457184" rtl="0" eaLnBrk="1" latinLnBrk="0" hangingPunct="1">
        <a:spcBef>
          <a:spcPct val="20000"/>
        </a:spcBef>
        <a:buFont typeface="Arial"/>
        <a:buChar char="•"/>
        <a:defRPr sz="3200" kern="1200">
          <a:solidFill>
            <a:schemeClr val="tx1"/>
          </a:solidFill>
          <a:latin typeface="+mn-lt"/>
          <a:ea typeface="+mn-ea"/>
          <a:cs typeface="+mn-cs"/>
        </a:defRPr>
      </a:lvl1pPr>
      <a:lvl2pPr marL="742924" indent="-285740" algn="l" defTabSz="457184" rtl="0" eaLnBrk="1" latinLnBrk="0" hangingPunct="1">
        <a:spcBef>
          <a:spcPct val="20000"/>
        </a:spcBef>
        <a:buFont typeface="Arial"/>
        <a:buChar char="–"/>
        <a:defRPr sz="2800" kern="1200">
          <a:solidFill>
            <a:schemeClr val="tx1"/>
          </a:solidFill>
          <a:latin typeface="+mn-lt"/>
          <a:ea typeface="+mn-ea"/>
          <a:cs typeface="+mn-cs"/>
        </a:defRPr>
      </a:lvl2pPr>
      <a:lvl3pPr marL="1142960" indent="-228592" algn="l" defTabSz="457184" rtl="0" eaLnBrk="1" latinLnBrk="0" hangingPunct="1">
        <a:spcBef>
          <a:spcPct val="20000"/>
        </a:spcBef>
        <a:buFont typeface="Arial"/>
        <a:buChar char="•"/>
        <a:defRPr sz="2400" kern="1200">
          <a:solidFill>
            <a:schemeClr val="tx1"/>
          </a:solidFill>
          <a:latin typeface="+mn-lt"/>
          <a:ea typeface="+mn-ea"/>
          <a:cs typeface="+mn-cs"/>
        </a:defRPr>
      </a:lvl3pPr>
      <a:lvl4pPr marL="1600144" indent="-228592" algn="l" defTabSz="457184" rtl="0" eaLnBrk="1" latinLnBrk="0" hangingPunct="1">
        <a:spcBef>
          <a:spcPct val="20000"/>
        </a:spcBef>
        <a:buFont typeface="Arial"/>
        <a:buChar char="–"/>
        <a:defRPr sz="2000" kern="1200">
          <a:solidFill>
            <a:schemeClr val="tx1"/>
          </a:solidFill>
          <a:latin typeface="+mn-lt"/>
          <a:ea typeface="+mn-ea"/>
          <a:cs typeface="+mn-cs"/>
        </a:defRPr>
      </a:lvl4pPr>
      <a:lvl5pPr marL="2057328" indent="-228592" algn="l" defTabSz="457184" rtl="0" eaLnBrk="1" latinLnBrk="0" hangingPunct="1">
        <a:spcBef>
          <a:spcPct val="20000"/>
        </a:spcBef>
        <a:buFont typeface="Arial"/>
        <a:buChar char="»"/>
        <a:defRPr sz="2000" kern="1200">
          <a:solidFill>
            <a:schemeClr val="tx1"/>
          </a:solidFill>
          <a:latin typeface="+mn-lt"/>
          <a:ea typeface="+mn-ea"/>
          <a:cs typeface="+mn-cs"/>
        </a:defRPr>
      </a:lvl5pPr>
      <a:lvl6pPr marL="2514511" indent="-228592" algn="l" defTabSz="457184" rtl="0" eaLnBrk="1" latinLnBrk="0" hangingPunct="1">
        <a:spcBef>
          <a:spcPct val="20000"/>
        </a:spcBef>
        <a:buFont typeface="Arial"/>
        <a:buChar char="•"/>
        <a:defRPr sz="2000" kern="1200">
          <a:solidFill>
            <a:schemeClr val="tx1"/>
          </a:solidFill>
          <a:latin typeface="+mn-lt"/>
          <a:ea typeface="+mn-ea"/>
          <a:cs typeface="+mn-cs"/>
        </a:defRPr>
      </a:lvl6pPr>
      <a:lvl7pPr marL="2971695" indent="-228592" algn="l" defTabSz="457184" rtl="0" eaLnBrk="1" latinLnBrk="0" hangingPunct="1">
        <a:spcBef>
          <a:spcPct val="20000"/>
        </a:spcBef>
        <a:buFont typeface="Arial"/>
        <a:buChar char="•"/>
        <a:defRPr sz="2000" kern="1200">
          <a:solidFill>
            <a:schemeClr val="tx1"/>
          </a:solidFill>
          <a:latin typeface="+mn-lt"/>
          <a:ea typeface="+mn-ea"/>
          <a:cs typeface="+mn-cs"/>
        </a:defRPr>
      </a:lvl7pPr>
      <a:lvl8pPr marL="3428879" indent="-228592" algn="l" defTabSz="457184" rtl="0" eaLnBrk="1" latinLnBrk="0" hangingPunct="1">
        <a:spcBef>
          <a:spcPct val="20000"/>
        </a:spcBef>
        <a:buFont typeface="Arial"/>
        <a:buChar char="•"/>
        <a:defRPr sz="2000" kern="1200">
          <a:solidFill>
            <a:schemeClr val="tx1"/>
          </a:solidFill>
          <a:latin typeface="+mn-lt"/>
          <a:ea typeface="+mn-ea"/>
          <a:cs typeface="+mn-cs"/>
        </a:defRPr>
      </a:lvl8pPr>
      <a:lvl9pPr marL="3886063" indent="-228592" algn="l" defTabSz="457184"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4" rtl="0" eaLnBrk="1" latinLnBrk="0" hangingPunct="1">
        <a:defRPr sz="1800" kern="1200">
          <a:solidFill>
            <a:schemeClr val="tx1"/>
          </a:solidFill>
          <a:latin typeface="+mn-lt"/>
          <a:ea typeface="+mn-ea"/>
          <a:cs typeface="+mn-cs"/>
        </a:defRPr>
      </a:lvl1pPr>
      <a:lvl2pPr marL="457184" algn="l" defTabSz="457184" rtl="0" eaLnBrk="1" latinLnBrk="0" hangingPunct="1">
        <a:defRPr sz="1800" kern="1200">
          <a:solidFill>
            <a:schemeClr val="tx1"/>
          </a:solidFill>
          <a:latin typeface="+mn-lt"/>
          <a:ea typeface="+mn-ea"/>
          <a:cs typeface="+mn-cs"/>
        </a:defRPr>
      </a:lvl2pPr>
      <a:lvl3pPr marL="914367" algn="l" defTabSz="457184" rtl="0" eaLnBrk="1" latinLnBrk="0" hangingPunct="1">
        <a:defRPr sz="1800" kern="1200">
          <a:solidFill>
            <a:schemeClr val="tx1"/>
          </a:solidFill>
          <a:latin typeface="+mn-lt"/>
          <a:ea typeface="+mn-ea"/>
          <a:cs typeface="+mn-cs"/>
        </a:defRPr>
      </a:lvl3pPr>
      <a:lvl4pPr marL="1371552" algn="l" defTabSz="457184" rtl="0" eaLnBrk="1" latinLnBrk="0" hangingPunct="1">
        <a:defRPr sz="1800" kern="1200">
          <a:solidFill>
            <a:schemeClr val="tx1"/>
          </a:solidFill>
          <a:latin typeface="+mn-lt"/>
          <a:ea typeface="+mn-ea"/>
          <a:cs typeface="+mn-cs"/>
        </a:defRPr>
      </a:lvl4pPr>
      <a:lvl5pPr marL="1828736" algn="l" defTabSz="457184" rtl="0" eaLnBrk="1" latinLnBrk="0" hangingPunct="1">
        <a:defRPr sz="1800" kern="1200">
          <a:solidFill>
            <a:schemeClr val="tx1"/>
          </a:solidFill>
          <a:latin typeface="+mn-lt"/>
          <a:ea typeface="+mn-ea"/>
          <a:cs typeface="+mn-cs"/>
        </a:defRPr>
      </a:lvl5pPr>
      <a:lvl6pPr marL="2285919" algn="l" defTabSz="457184" rtl="0" eaLnBrk="1" latinLnBrk="0" hangingPunct="1">
        <a:defRPr sz="1800" kern="1200">
          <a:solidFill>
            <a:schemeClr val="tx1"/>
          </a:solidFill>
          <a:latin typeface="+mn-lt"/>
          <a:ea typeface="+mn-ea"/>
          <a:cs typeface="+mn-cs"/>
        </a:defRPr>
      </a:lvl6pPr>
      <a:lvl7pPr marL="2743103" algn="l" defTabSz="457184" rtl="0" eaLnBrk="1" latinLnBrk="0" hangingPunct="1">
        <a:defRPr sz="1800" kern="1200">
          <a:solidFill>
            <a:schemeClr val="tx1"/>
          </a:solidFill>
          <a:latin typeface="+mn-lt"/>
          <a:ea typeface="+mn-ea"/>
          <a:cs typeface="+mn-cs"/>
        </a:defRPr>
      </a:lvl7pPr>
      <a:lvl8pPr marL="3200287" algn="l" defTabSz="457184" rtl="0" eaLnBrk="1" latinLnBrk="0" hangingPunct="1">
        <a:defRPr sz="1800" kern="1200">
          <a:solidFill>
            <a:schemeClr val="tx1"/>
          </a:solidFill>
          <a:latin typeface="+mn-lt"/>
          <a:ea typeface="+mn-ea"/>
          <a:cs typeface="+mn-cs"/>
        </a:defRPr>
      </a:lvl8pPr>
      <a:lvl9pPr marL="3657471" algn="l" defTabSz="457184"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8057" y="230188"/>
            <a:ext cx="8633531" cy="369332"/>
          </a:xfrm>
          <a:prstGeom prst="rect">
            <a:avLst/>
          </a:prstGeom>
        </p:spPr>
        <p:txBody>
          <a:bodyPr vert="horz" lIns="0" tIns="0" rIns="0" bIns="0" rtlCol="0" anchor="t">
            <a:noAutofit/>
          </a:bodyPr>
          <a:lstStyle/>
          <a:p>
            <a:r>
              <a:rPr lang="en-US" dirty="0"/>
              <a:t>Click To Edit Title</a:t>
            </a:r>
          </a:p>
        </p:txBody>
      </p:sp>
      <p:sp>
        <p:nvSpPr>
          <p:cNvPr id="11" name="Text Placeholder 2"/>
          <p:cNvSpPr>
            <a:spLocks noGrp="1"/>
          </p:cNvSpPr>
          <p:nvPr>
            <p:ph type="body" idx="1"/>
          </p:nvPr>
        </p:nvSpPr>
        <p:spPr>
          <a:xfrm>
            <a:off x="252414" y="1203326"/>
            <a:ext cx="8639175" cy="3176587"/>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p:txBody>
      </p:sp>
      <p:sp>
        <p:nvSpPr>
          <p:cNvPr id="12" name="Slide Number Placeholder 5"/>
          <p:cNvSpPr>
            <a:spLocks noGrp="1"/>
          </p:cNvSpPr>
          <p:nvPr>
            <p:ph type="sldNum" sz="quarter" idx="4"/>
          </p:nvPr>
        </p:nvSpPr>
        <p:spPr>
          <a:xfrm>
            <a:off x="1747891" y="4857155"/>
            <a:ext cx="525690" cy="92333"/>
          </a:xfrm>
          <a:prstGeom prst="rect">
            <a:avLst/>
          </a:prstGeom>
        </p:spPr>
        <p:txBody>
          <a:bodyPr vert="horz" lIns="0" tIns="0" rIns="0" bIns="0" rtlCol="0" anchor="ctr">
            <a:spAutoFit/>
          </a:bodyPr>
          <a:lstStyle>
            <a:lvl1pPr algn="l">
              <a:defRPr sz="600">
                <a:solidFill>
                  <a:schemeClr val="bg2"/>
                </a:solidFill>
                <a:latin typeface="Arial"/>
                <a:cs typeface="Arial"/>
              </a:defRPr>
            </a:lvl1pPr>
          </a:lstStyle>
          <a:p>
            <a:r>
              <a:rPr lang="en-US" dirty="0"/>
              <a:t>Page </a:t>
            </a:r>
            <a:fld id="{5A9C12DC-491F-9444-86A2-13AC5C62A2FC}" type="slidenum">
              <a:rPr lang="en-US" smtClean="0"/>
              <a:pPr/>
              <a:t>‹#›</a:t>
            </a:fld>
            <a:endParaRPr lang="en-US" dirty="0"/>
          </a:p>
        </p:txBody>
      </p:sp>
      <p:sp>
        <p:nvSpPr>
          <p:cNvPr id="13" name="Footer Placeholder 4"/>
          <p:cNvSpPr>
            <a:spLocks noGrp="1"/>
          </p:cNvSpPr>
          <p:nvPr>
            <p:ph type="ftr" sz="quarter" idx="3"/>
          </p:nvPr>
        </p:nvSpPr>
        <p:spPr>
          <a:xfrm>
            <a:off x="252413" y="4857155"/>
            <a:ext cx="1509767" cy="92333"/>
          </a:xfrm>
          <a:prstGeom prst="rect">
            <a:avLst/>
          </a:prstGeom>
        </p:spPr>
        <p:txBody>
          <a:bodyPr vert="horz" wrap="square" lIns="0" tIns="0" rIns="0" bIns="0" rtlCol="0" anchor="ctr">
            <a:spAutoFit/>
          </a:bodyPr>
          <a:lstStyle>
            <a:lvl1pPr algn="l">
              <a:defRPr sz="600">
                <a:solidFill>
                  <a:schemeClr val="accent1"/>
                </a:solidFill>
                <a:latin typeface="Arial"/>
                <a:cs typeface="Arial"/>
              </a:defRPr>
            </a:lvl1pPr>
          </a:lstStyle>
          <a:p>
            <a:r>
              <a:rPr lang="en-US" dirty="0"/>
              <a:t>Confidential Property of Schneider Electric |</a:t>
            </a:r>
          </a:p>
        </p:txBody>
      </p:sp>
      <p:pic>
        <p:nvPicPr>
          <p:cNvPr id="7" name="Picture 6" descr="schneider_LIO_Life-Green_RGB.png"/>
          <p:cNvPicPr>
            <a:picLocks noChangeAspect="1"/>
          </p:cNvPicPr>
          <p:nvPr/>
        </p:nvPicPr>
        <p:blipFill>
          <a:blip r:embed="rId14" cstate="print"/>
          <a:stretch>
            <a:fillRect/>
          </a:stretch>
        </p:blipFill>
        <p:spPr>
          <a:xfrm>
            <a:off x="7067034" y="4494997"/>
            <a:ext cx="2041798" cy="562953"/>
          </a:xfrm>
          <a:prstGeom prst="rect">
            <a:avLst/>
          </a:prstGeom>
        </p:spPr>
      </p:pic>
    </p:spTree>
    <p:extLst>
      <p:ext uri="{BB962C8B-B14F-4D97-AF65-F5344CB8AC3E}">
        <p14:creationId xmlns:p14="http://schemas.microsoft.com/office/powerpoint/2010/main" val="3699579025"/>
      </p:ext>
    </p:extLst>
  </p:cSld>
  <p:clrMap bg1="lt1" tx1="dk1" bg2="lt2" tx2="dk2" accent1="accent1" accent2="accent2" accent3="accent3" accent4="accent4" accent5="accent5" accent6="accent6" hlink="hlink" folHlink="folHlink"/>
  <p:sldLayoutIdLst>
    <p:sldLayoutId id="2147483650" r:id="rId1"/>
    <p:sldLayoutId id="2147483658" r:id="rId2"/>
    <p:sldLayoutId id="2147483651" r:id="rId3"/>
    <p:sldLayoutId id="2147483676" r:id="rId4"/>
    <p:sldLayoutId id="2147483653" r:id="rId5"/>
    <p:sldLayoutId id="2147483661" r:id="rId6"/>
    <p:sldLayoutId id="2147483677" r:id="rId7"/>
    <p:sldLayoutId id="2147483660" r:id="rId8"/>
    <p:sldLayoutId id="2147483713" r:id="rId9"/>
    <p:sldLayoutId id="2147483678" r:id="rId10"/>
    <p:sldLayoutId id="2147483709" r:id="rId11"/>
    <p:sldLayoutId id="2147483710" r:id="rId12"/>
  </p:sldLayoutIdLst>
  <p:hf hdr="0" dt="0"/>
  <p:txStyles>
    <p:titleStyle>
      <a:lvl1pPr algn="l" defTabSz="457184" rtl="0" eaLnBrk="1" latinLnBrk="0" hangingPunct="1">
        <a:spcBef>
          <a:spcPct val="0"/>
        </a:spcBef>
        <a:buNone/>
        <a:defRPr sz="2400" kern="1200">
          <a:solidFill>
            <a:srgbClr val="36C746"/>
          </a:solidFill>
          <a:latin typeface="Arial"/>
          <a:ea typeface="+mj-ea"/>
          <a:cs typeface="Arial"/>
        </a:defRPr>
      </a:lvl1pPr>
    </p:titleStyle>
    <p:bodyStyle>
      <a:lvl1pPr marL="173032" indent="-157158" algn="l" defTabSz="457184" rtl="0" eaLnBrk="1" latinLnBrk="0" hangingPunct="1">
        <a:spcBef>
          <a:spcPts val="500"/>
        </a:spcBef>
        <a:spcAft>
          <a:spcPts val="500"/>
        </a:spcAft>
        <a:buClr>
          <a:schemeClr val="bg2"/>
        </a:buClr>
        <a:buFont typeface="Arial" panose="020B0604020202020204" pitchFamily="34" charset="0"/>
        <a:buNone/>
        <a:defRPr sz="1500" kern="1200">
          <a:solidFill>
            <a:schemeClr val="accent1"/>
          </a:solidFill>
          <a:latin typeface="Arial"/>
          <a:ea typeface="+mn-ea"/>
          <a:cs typeface="Arial"/>
        </a:defRPr>
      </a:lvl1pPr>
      <a:lvl2pPr marL="361938" indent="-182557" algn="l" defTabSz="447659" rtl="0" eaLnBrk="1" latinLnBrk="0" hangingPunct="1">
        <a:spcBef>
          <a:spcPts val="500"/>
        </a:spcBef>
        <a:spcAft>
          <a:spcPts val="500"/>
        </a:spcAft>
        <a:buClr>
          <a:srgbClr val="36C746"/>
        </a:buClr>
        <a:buFont typeface="Arial" pitchFamily="34" charset="0"/>
        <a:buChar char="•"/>
        <a:defRPr sz="1400" kern="1200">
          <a:solidFill>
            <a:schemeClr val="accent1"/>
          </a:solidFill>
          <a:latin typeface="Arial"/>
          <a:ea typeface="+mn-ea"/>
          <a:cs typeface="Arial"/>
        </a:defRPr>
      </a:lvl2pPr>
      <a:lvl3pPr marL="538144" indent="-179382" algn="l" defTabSz="457184" rtl="0" eaLnBrk="1" latinLnBrk="0" hangingPunct="1">
        <a:spcBef>
          <a:spcPts val="500"/>
        </a:spcBef>
        <a:spcAft>
          <a:spcPts val="500"/>
        </a:spcAft>
        <a:buClr>
          <a:srgbClr val="36C746"/>
        </a:buClr>
        <a:buFont typeface="Arial" pitchFamily="34" charset="0"/>
        <a:buChar char="‒"/>
        <a:defRPr sz="1300" kern="1200">
          <a:solidFill>
            <a:schemeClr val="accent1"/>
          </a:solidFill>
          <a:latin typeface="Arial"/>
          <a:ea typeface="+mn-ea"/>
          <a:cs typeface="Arial"/>
        </a:defRPr>
      </a:lvl3pPr>
      <a:lvl4pPr marL="719113" indent="-179382" algn="l" defTabSz="457184" rtl="0" eaLnBrk="1" latinLnBrk="0" hangingPunct="1">
        <a:spcBef>
          <a:spcPts val="500"/>
        </a:spcBef>
        <a:spcAft>
          <a:spcPts val="500"/>
        </a:spcAft>
        <a:buClr>
          <a:srgbClr val="36C746"/>
        </a:buClr>
        <a:buFont typeface="Arial" panose="020B0604020202020204" pitchFamily="34" charset="0"/>
        <a:buChar char="–"/>
        <a:defRPr sz="1200" kern="1200">
          <a:solidFill>
            <a:schemeClr val="accent1"/>
          </a:solidFill>
          <a:latin typeface="Arial"/>
          <a:ea typeface="+mn-ea"/>
          <a:cs typeface="Arial"/>
        </a:defRPr>
      </a:lvl4pPr>
      <a:lvl5pPr marL="896906" indent="-185731" algn="l" defTabSz="457184" rtl="0" eaLnBrk="1" latinLnBrk="0" hangingPunct="1">
        <a:spcBef>
          <a:spcPts val="500"/>
        </a:spcBef>
        <a:spcAft>
          <a:spcPts val="500"/>
        </a:spcAft>
        <a:buClr>
          <a:srgbClr val="36C746"/>
        </a:buClr>
        <a:buFont typeface="Arial" panose="020B0604020202020204" pitchFamily="34" charset="0"/>
        <a:buChar char="–"/>
        <a:defRPr sz="1000" kern="1200">
          <a:solidFill>
            <a:schemeClr val="accent1"/>
          </a:solidFill>
          <a:latin typeface="Arial"/>
          <a:ea typeface="+mn-ea"/>
          <a:cs typeface="Arial"/>
        </a:defRPr>
      </a:lvl5pPr>
      <a:lvl6pPr marL="896080" indent="-182874" algn="l" defTabSz="457184" rtl="0" eaLnBrk="1" latinLnBrk="0" hangingPunct="1">
        <a:spcBef>
          <a:spcPts val="500"/>
        </a:spcBef>
        <a:spcAft>
          <a:spcPts val="500"/>
        </a:spcAft>
        <a:buClr>
          <a:schemeClr val="bg2"/>
        </a:buClr>
        <a:buFont typeface="Arial" panose="020B0604020202020204" pitchFamily="34" charset="0"/>
        <a:buChar char="–"/>
        <a:defRPr sz="1000" kern="1200" baseline="0">
          <a:solidFill>
            <a:schemeClr val="accent1"/>
          </a:solidFill>
          <a:latin typeface="Arial" panose="020B0604020202020204" pitchFamily="34" charset="0"/>
          <a:ea typeface="+mn-ea"/>
          <a:cs typeface="Arial" panose="020B0604020202020204" pitchFamily="34" charset="0"/>
        </a:defRPr>
      </a:lvl6pPr>
      <a:lvl7pPr marL="896080" indent="-182874" algn="l" defTabSz="457184" rtl="0" eaLnBrk="1" latinLnBrk="0" hangingPunct="1">
        <a:spcBef>
          <a:spcPts val="500"/>
        </a:spcBef>
        <a:spcAft>
          <a:spcPts val="500"/>
        </a:spcAft>
        <a:buClr>
          <a:schemeClr val="bg2"/>
        </a:buClr>
        <a:buFont typeface="Arial" panose="020B0604020202020204" pitchFamily="34" charset="0"/>
        <a:buChar char="–"/>
        <a:defRPr sz="900" kern="1200">
          <a:solidFill>
            <a:schemeClr val="accent1"/>
          </a:solidFill>
          <a:latin typeface="Arial" panose="020B0604020202020204" pitchFamily="34" charset="0"/>
          <a:ea typeface="+mn-ea"/>
          <a:cs typeface="Arial" panose="020B0604020202020204" pitchFamily="34" charset="0"/>
        </a:defRPr>
      </a:lvl7pPr>
      <a:lvl8pPr marL="3428879" indent="-228592" algn="l" defTabSz="457184" rtl="0" eaLnBrk="1" latinLnBrk="0" hangingPunct="1">
        <a:spcBef>
          <a:spcPct val="20000"/>
        </a:spcBef>
        <a:buFont typeface="Arial"/>
        <a:buChar char="•"/>
        <a:defRPr sz="2000" kern="1200">
          <a:solidFill>
            <a:schemeClr val="tx1"/>
          </a:solidFill>
          <a:latin typeface="+mn-lt"/>
          <a:ea typeface="+mn-ea"/>
          <a:cs typeface="+mn-cs"/>
        </a:defRPr>
      </a:lvl8pPr>
      <a:lvl9pPr marL="3886063" indent="-228592" algn="l" defTabSz="457184"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4" rtl="0" eaLnBrk="1" latinLnBrk="0" hangingPunct="1">
        <a:defRPr sz="1800" kern="1200">
          <a:solidFill>
            <a:schemeClr val="tx1"/>
          </a:solidFill>
          <a:latin typeface="+mn-lt"/>
          <a:ea typeface="+mn-ea"/>
          <a:cs typeface="+mn-cs"/>
        </a:defRPr>
      </a:lvl1pPr>
      <a:lvl2pPr marL="457184" algn="l" defTabSz="457184" rtl="0" eaLnBrk="1" latinLnBrk="0" hangingPunct="1">
        <a:defRPr sz="1800" kern="1200">
          <a:solidFill>
            <a:schemeClr val="tx1"/>
          </a:solidFill>
          <a:latin typeface="+mn-lt"/>
          <a:ea typeface="+mn-ea"/>
          <a:cs typeface="+mn-cs"/>
        </a:defRPr>
      </a:lvl2pPr>
      <a:lvl3pPr marL="914367" algn="l" defTabSz="457184" rtl="0" eaLnBrk="1" latinLnBrk="0" hangingPunct="1">
        <a:defRPr sz="1800" kern="1200">
          <a:solidFill>
            <a:schemeClr val="tx1"/>
          </a:solidFill>
          <a:latin typeface="+mn-lt"/>
          <a:ea typeface="+mn-ea"/>
          <a:cs typeface="+mn-cs"/>
        </a:defRPr>
      </a:lvl3pPr>
      <a:lvl4pPr marL="1371552" algn="l" defTabSz="457184" rtl="0" eaLnBrk="1" latinLnBrk="0" hangingPunct="1">
        <a:defRPr sz="1800" kern="1200">
          <a:solidFill>
            <a:schemeClr val="tx1"/>
          </a:solidFill>
          <a:latin typeface="+mn-lt"/>
          <a:ea typeface="+mn-ea"/>
          <a:cs typeface="+mn-cs"/>
        </a:defRPr>
      </a:lvl4pPr>
      <a:lvl5pPr marL="1828736" algn="l" defTabSz="457184" rtl="0" eaLnBrk="1" latinLnBrk="0" hangingPunct="1">
        <a:defRPr sz="1800" kern="1200">
          <a:solidFill>
            <a:schemeClr val="tx1"/>
          </a:solidFill>
          <a:latin typeface="+mn-lt"/>
          <a:ea typeface="+mn-ea"/>
          <a:cs typeface="+mn-cs"/>
        </a:defRPr>
      </a:lvl5pPr>
      <a:lvl6pPr marL="2285919" algn="l" defTabSz="457184" rtl="0" eaLnBrk="1" latinLnBrk="0" hangingPunct="1">
        <a:defRPr sz="1800" kern="1200">
          <a:solidFill>
            <a:schemeClr val="tx1"/>
          </a:solidFill>
          <a:latin typeface="+mn-lt"/>
          <a:ea typeface="+mn-ea"/>
          <a:cs typeface="+mn-cs"/>
        </a:defRPr>
      </a:lvl6pPr>
      <a:lvl7pPr marL="2743103" algn="l" defTabSz="457184" rtl="0" eaLnBrk="1" latinLnBrk="0" hangingPunct="1">
        <a:defRPr sz="1800" kern="1200">
          <a:solidFill>
            <a:schemeClr val="tx1"/>
          </a:solidFill>
          <a:latin typeface="+mn-lt"/>
          <a:ea typeface="+mn-ea"/>
          <a:cs typeface="+mn-cs"/>
        </a:defRPr>
      </a:lvl7pPr>
      <a:lvl8pPr marL="3200287" algn="l" defTabSz="457184" rtl="0" eaLnBrk="1" latinLnBrk="0" hangingPunct="1">
        <a:defRPr sz="1800" kern="1200">
          <a:solidFill>
            <a:schemeClr val="tx1"/>
          </a:solidFill>
          <a:latin typeface="+mn-lt"/>
          <a:ea typeface="+mn-ea"/>
          <a:cs typeface="+mn-cs"/>
        </a:defRPr>
      </a:lvl8pPr>
      <a:lvl9pPr marL="3657471" algn="l" defTabSz="45718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65448645-01C8-4446-9BB3-531811621C67}"/>
              </a:ext>
              <a:ext uri="{C183D7F6-B498-43B3-948B-1728B52AA6E4}">
                <adec:decorative xmlns:adec="http://schemas.microsoft.com/office/drawing/2017/decorative" val="1"/>
              </a:ext>
            </a:extLst>
          </p:cNvPr>
          <p:cNvPicPr>
            <a:picLocks noGrp="1" noChangeAspect="1"/>
          </p:cNvPicPr>
          <p:nvPr>
            <p:ph type="pic" sz="quarter" idx="14"/>
          </p:nvPr>
        </p:nvPicPr>
        <p:blipFill>
          <a:blip r:embed="rId2" cstate="email">
            <a:extLst>
              <a:ext uri="{28A0092B-C50C-407E-A947-70E740481C1C}">
                <a14:useLocalDpi xmlns:a14="http://schemas.microsoft.com/office/drawing/2010/main" val="0"/>
              </a:ext>
            </a:extLst>
          </a:blip>
          <a:srcRect/>
          <a:stretch>
            <a:fillRect/>
          </a:stretch>
        </p:blipFill>
        <p:spPr/>
      </p:pic>
      <p:sp>
        <p:nvSpPr>
          <p:cNvPr id="3" name="Title 2">
            <a:extLst>
              <a:ext uri="{FF2B5EF4-FFF2-40B4-BE49-F238E27FC236}">
                <a16:creationId xmlns:a16="http://schemas.microsoft.com/office/drawing/2014/main" id="{E2B74DCB-DF7D-4BAF-B6E6-B71304B1E85C}"/>
              </a:ext>
            </a:extLst>
          </p:cNvPr>
          <p:cNvSpPr>
            <a:spLocks noGrp="1"/>
          </p:cNvSpPr>
          <p:nvPr>
            <p:ph type="ctrTitle"/>
          </p:nvPr>
        </p:nvSpPr>
        <p:spPr/>
        <p:txBody>
          <a:bodyPr/>
          <a:lstStyle/>
          <a:p>
            <a:r>
              <a:rPr lang="en-US" dirty="0"/>
              <a:t>California Energy Commission</a:t>
            </a:r>
          </a:p>
        </p:txBody>
      </p:sp>
      <p:sp>
        <p:nvSpPr>
          <p:cNvPr id="4" name="Subtitle 3">
            <a:extLst>
              <a:ext uri="{FF2B5EF4-FFF2-40B4-BE49-F238E27FC236}">
                <a16:creationId xmlns:a16="http://schemas.microsoft.com/office/drawing/2014/main" id="{B1336580-7536-45E6-BEF1-2B4C210BF1A7}"/>
              </a:ext>
            </a:extLst>
          </p:cNvPr>
          <p:cNvSpPr>
            <a:spLocks noGrp="1"/>
          </p:cNvSpPr>
          <p:nvPr>
            <p:ph type="subTitle" idx="1"/>
          </p:nvPr>
        </p:nvSpPr>
        <p:spPr/>
        <p:txBody>
          <a:bodyPr/>
          <a:lstStyle/>
          <a:p>
            <a:r>
              <a:rPr lang="en-US" dirty="0"/>
              <a:t>Research into Clean Energy Alternatives to Diesel Backup Generator Systems</a:t>
            </a:r>
            <a:endParaRPr lang="en-US" b="1" dirty="0"/>
          </a:p>
          <a:p>
            <a:endParaRPr lang="en-US" dirty="0"/>
          </a:p>
        </p:txBody>
      </p:sp>
      <p:sp>
        <p:nvSpPr>
          <p:cNvPr id="6" name="Text Placeholder 5">
            <a:extLst>
              <a:ext uri="{FF2B5EF4-FFF2-40B4-BE49-F238E27FC236}">
                <a16:creationId xmlns:a16="http://schemas.microsoft.com/office/drawing/2014/main" id="{A6F38D66-AE26-4AFA-8938-1361FDB5312F}"/>
              </a:ext>
            </a:extLst>
          </p:cNvPr>
          <p:cNvSpPr>
            <a:spLocks noGrp="1"/>
          </p:cNvSpPr>
          <p:nvPr>
            <p:ph type="body" sz="quarter" idx="15"/>
          </p:nvPr>
        </p:nvSpPr>
        <p:spPr/>
        <p:txBody>
          <a:bodyPr/>
          <a:lstStyle/>
          <a:p>
            <a:r>
              <a:rPr lang="en-US" dirty="0"/>
              <a:t>Presentation by: Carsten Baumann, Director Strategic Initiatives – Solution Architect</a:t>
            </a:r>
          </a:p>
          <a:p>
            <a:r>
              <a:rPr lang="en-US" dirty="0"/>
              <a:t>E: carsten.Baumann@se.com</a:t>
            </a:r>
          </a:p>
          <a:p>
            <a:r>
              <a:rPr lang="en-US" dirty="0"/>
              <a:t>P: (949) 338-7827</a:t>
            </a:r>
          </a:p>
        </p:txBody>
      </p:sp>
    </p:spTree>
    <p:extLst>
      <p:ext uri="{BB962C8B-B14F-4D97-AF65-F5344CB8AC3E}">
        <p14:creationId xmlns:p14="http://schemas.microsoft.com/office/powerpoint/2010/main" val="3120038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5233550-83C5-456F-86FE-4E11801CA86E}"/>
              </a:ext>
            </a:extLst>
          </p:cNvPr>
          <p:cNvSpPr>
            <a:spLocks noGrp="1"/>
          </p:cNvSpPr>
          <p:nvPr>
            <p:ph type="sldNum" sz="quarter" idx="4"/>
          </p:nvPr>
        </p:nvSpPr>
        <p:spPr>
          <a:xfrm>
            <a:off x="252413" y="4902046"/>
            <a:ext cx="525690" cy="92333"/>
          </a:xfrm>
        </p:spPr>
        <p:txBody>
          <a:bodyPr/>
          <a:lstStyle/>
          <a:p>
            <a:r>
              <a:rPr lang="en-US" dirty="0"/>
              <a:t>Page </a:t>
            </a:r>
            <a:fld id="{5A9C12DC-491F-9444-86A2-13AC5C62A2FC}" type="slidenum">
              <a:rPr lang="en-US" smtClean="0"/>
              <a:pPr/>
              <a:t>2</a:t>
            </a:fld>
            <a:endParaRPr lang="en-US" dirty="0"/>
          </a:p>
        </p:txBody>
      </p:sp>
      <p:sp>
        <p:nvSpPr>
          <p:cNvPr id="19" name="Text Placeholder 18">
            <a:extLst>
              <a:ext uri="{FF2B5EF4-FFF2-40B4-BE49-F238E27FC236}">
                <a16:creationId xmlns:a16="http://schemas.microsoft.com/office/drawing/2014/main" id="{51125CFB-D1DE-4D0A-BDBB-C5DD4A24BC1D}"/>
              </a:ext>
            </a:extLst>
          </p:cNvPr>
          <p:cNvSpPr>
            <a:spLocks noGrp="1"/>
          </p:cNvSpPr>
          <p:nvPr>
            <p:ph type="title" idx="4294967295"/>
          </p:nvPr>
        </p:nvSpPr>
        <p:spPr>
          <a:xfrm>
            <a:off x="252413" y="230188"/>
            <a:ext cx="8647112" cy="36988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173032" marR="0" lvl="0" indent="-157158" algn="l" defTabSz="457184" rtl="0" eaLnBrk="1" fontAlgn="auto" latinLnBrk="0" hangingPunct="1">
              <a:lnSpc>
                <a:spcPct val="100000"/>
              </a:lnSpc>
              <a:spcBef>
                <a:spcPts val="500"/>
              </a:spcBef>
              <a:spcAft>
                <a:spcPts val="500"/>
              </a:spcAft>
              <a:buClr>
                <a:schemeClr val="bg2"/>
              </a:buClr>
              <a:buSzTx/>
              <a:buFontTx/>
              <a:buNone/>
              <a:tabLst/>
              <a:defRPr/>
            </a:pPr>
            <a:r>
              <a:rPr kumimoji="0" lang="en-US" sz="2400" b="0" i="0" u="none" strike="noStrike" kern="1200" cap="none" spc="0" normalizeH="0" baseline="0" noProof="0" dirty="0">
                <a:ln>
                  <a:noFill/>
                </a:ln>
                <a:solidFill>
                  <a:schemeClr val="tx2"/>
                </a:solidFill>
                <a:effectLst/>
                <a:uLnTx/>
                <a:uFillTx/>
                <a:latin typeface="Arial"/>
                <a:ea typeface="+mn-ea"/>
                <a:cs typeface="Arial"/>
              </a:rPr>
              <a:t>US Data Center inventory is expected to grow 13.8% in 2021*</a:t>
            </a:r>
          </a:p>
          <a:p>
            <a:pPr marL="173032" marR="0" lvl="0" indent="-157158" algn="l" defTabSz="457184" rtl="0" eaLnBrk="1" fontAlgn="auto" latinLnBrk="0" hangingPunct="1">
              <a:lnSpc>
                <a:spcPct val="100000"/>
              </a:lnSpc>
              <a:spcBef>
                <a:spcPts val="500"/>
              </a:spcBef>
              <a:spcAft>
                <a:spcPts val="500"/>
              </a:spcAft>
              <a:buClr>
                <a:schemeClr val="bg2"/>
              </a:buClr>
              <a:buSzTx/>
              <a:buFontTx/>
              <a:buNone/>
              <a:tabLst/>
              <a:defRPr/>
            </a:pPr>
            <a:endParaRPr kumimoji="0" lang="en-US" sz="2400" b="0" i="0" u="none" strike="noStrike" kern="1200" cap="none" spc="0" normalizeH="0" baseline="0" noProof="0" dirty="0">
              <a:ln>
                <a:noFill/>
              </a:ln>
              <a:solidFill>
                <a:schemeClr val="tx2"/>
              </a:solidFill>
              <a:effectLst/>
              <a:uLnTx/>
              <a:uFillTx/>
              <a:latin typeface="Arial"/>
              <a:ea typeface="+mn-ea"/>
              <a:cs typeface="Arial"/>
            </a:endParaRPr>
          </a:p>
        </p:txBody>
      </p:sp>
      <p:sp>
        <p:nvSpPr>
          <p:cNvPr id="20" name="Text Placeholder 19">
            <a:extLst>
              <a:ext uri="{FF2B5EF4-FFF2-40B4-BE49-F238E27FC236}">
                <a16:creationId xmlns:a16="http://schemas.microsoft.com/office/drawing/2014/main" id="{4F05D2C1-51FB-428E-A625-50B010290B94}"/>
              </a:ext>
            </a:extLst>
          </p:cNvPr>
          <p:cNvSpPr>
            <a:spLocks noGrp="1"/>
          </p:cNvSpPr>
          <p:nvPr>
            <p:ph type="body" sz="quarter" idx="33"/>
          </p:nvPr>
        </p:nvSpPr>
        <p:spPr/>
        <p:txBody>
          <a:bodyPr/>
          <a:lstStyle/>
          <a:p>
            <a:r>
              <a:rPr lang="en-US" dirty="0"/>
              <a:t>California – Silicon Valley part of Primary US Data Center Market / SoCal secondary market</a:t>
            </a:r>
          </a:p>
          <a:p>
            <a:endParaRPr lang="en-US" dirty="0"/>
          </a:p>
        </p:txBody>
      </p:sp>
      <p:pic>
        <p:nvPicPr>
          <p:cNvPr id="10" name="Picture 9" descr="This graph, published by CRBE in their 2021 U.S. Real Estate Market Outlook, we see seven columns that represent data center capacity in MegaWatts by region. Beginning on the right, Northern Virginia is the largest column with 1,275.7 MW of data center inventory and 239MW under construction. The second largest market is Dallas/Ft. Worth with 347.4 MW and 15 MW under construction. Silicon Valley offers 279.6 MW and 24.4 MW under construction. Chicago 278.0 MW and 16.2 MW under construction. Phoenix 229.9 MW and 28.1 MW under construction. New York Tri-State 151.3 MW with 22.2 MW under construction. The last one represents Atlanta with 151 MW and 28.5 MW under construction.    ">
            <a:extLst>
              <a:ext uri="{FF2B5EF4-FFF2-40B4-BE49-F238E27FC236}">
                <a16:creationId xmlns:a16="http://schemas.microsoft.com/office/drawing/2014/main" id="{021716C6-20F5-41CD-A72C-D987EB6C2A96}"/>
              </a:ext>
            </a:extLst>
          </p:cNvPr>
          <p:cNvPicPr>
            <a:picLocks noChangeAspect="1"/>
          </p:cNvPicPr>
          <p:nvPr/>
        </p:nvPicPr>
        <p:blipFill>
          <a:blip r:embed="rId3"/>
          <a:stretch>
            <a:fillRect/>
          </a:stretch>
        </p:blipFill>
        <p:spPr>
          <a:xfrm>
            <a:off x="364408" y="1411094"/>
            <a:ext cx="3818346" cy="2841560"/>
          </a:xfrm>
          <a:prstGeom prst="rect">
            <a:avLst/>
          </a:prstGeom>
        </p:spPr>
      </p:pic>
      <p:sp>
        <p:nvSpPr>
          <p:cNvPr id="9" name="TextBox 8">
            <a:extLst>
              <a:ext uri="{FF2B5EF4-FFF2-40B4-BE49-F238E27FC236}">
                <a16:creationId xmlns:a16="http://schemas.microsoft.com/office/drawing/2014/main" id="{D1BBA98F-380C-4EA0-8299-E8954F636E7D}"/>
              </a:ext>
            </a:extLst>
          </p:cNvPr>
          <p:cNvSpPr txBox="1"/>
          <p:nvPr/>
        </p:nvSpPr>
        <p:spPr>
          <a:xfrm>
            <a:off x="252413" y="4242393"/>
            <a:ext cx="3579510" cy="276999"/>
          </a:xfrm>
          <a:prstGeom prst="rect">
            <a:avLst/>
          </a:prstGeom>
          <a:noFill/>
        </p:spPr>
        <p:txBody>
          <a:bodyPr wrap="square" rtlCol="0">
            <a:spAutoFit/>
          </a:bodyPr>
          <a:lstStyle/>
          <a:p>
            <a:r>
              <a:rPr lang="en-US" sz="600" i="1" dirty="0"/>
              <a:t>* </a:t>
            </a:r>
            <a:r>
              <a:rPr lang="en-US" sz="600" b="1" i="1" dirty="0"/>
              <a:t>Source</a:t>
            </a:r>
            <a:r>
              <a:rPr lang="en-US" sz="600" i="1" dirty="0"/>
              <a:t>: CBRE 2021 U.S. Real Estate Market Outlook</a:t>
            </a:r>
          </a:p>
          <a:p>
            <a:r>
              <a:rPr lang="en-US" sz="600" i="1" dirty="0"/>
              <a:t> </a:t>
            </a:r>
          </a:p>
        </p:txBody>
      </p:sp>
      <p:sp>
        <p:nvSpPr>
          <p:cNvPr id="18" name="Content Placeholder 17">
            <a:extLst>
              <a:ext uri="{FF2B5EF4-FFF2-40B4-BE49-F238E27FC236}">
                <a16:creationId xmlns:a16="http://schemas.microsoft.com/office/drawing/2014/main" id="{84F5BDAB-9F93-48F4-AADE-1291A1BB0853}"/>
              </a:ext>
            </a:extLst>
          </p:cNvPr>
          <p:cNvSpPr>
            <a:spLocks noGrp="1"/>
          </p:cNvSpPr>
          <p:nvPr>
            <p:ph sz="quarter" idx="22"/>
          </p:nvPr>
        </p:nvSpPr>
        <p:spPr/>
        <p:txBody>
          <a:bodyPr/>
          <a:lstStyle/>
          <a:p>
            <a:r>
              <a:rPr lang="en-US" dirty="0"/>
              <a:t>Trends:</a:t>
            </a:r>
          </a:p>
          <a:p>
            <a:pPr marL="358774" indent="-342900">
              <a:buFont typeface="Arial" panose="020B0604020202020204" pitchFamily="34" charset="0"/>
              <a:buChar char="•"/>
            </a:pPr>
            <a:r>
              <a:rPr lang="en-US" dirty="0"/>
              <a:t>Digitization everywhere</a:t>
            </a:r>
          </a:p>
          <a:p>
            <a:pPr marL="358774" indent="-342900">
              <a:buFont typeface="Arial" panose="020B0604020202020204" pitchFamily="34" charset="0"/>
              <a:buChar char="•"/>
            </a:pPr>
            <a:r>
              <a:rPr lang="en-US" dirty="0"/>
              <a:t>5G deployments</a:t>
            </a:r>
          </a:p>
          <a:p>
            <a:pPr marL="358774" indent="-342900">
              <a:buFont typeface="Arial" panose="020B0604020202020204" pitchFamily="34" charset="0"/>
              <a:buChar char="•"/>
            </a:pPr>
            <a:r>
              <a:rPr lang="en-US" dirty="0"/>
              <a:t>Edge computing</a:t>
            </a:r>
          </a:p>
          <a:p>
            <a:pPr marL="358774" indent="-342900">
              <a:buFont typeface="Arial" panose="020B0604020202020204" pitchFamily="34" charset="0"/>
              <a:buChar char="•"/>
            </a:pPr>
            <a:r>
              <a:rPr lang="en-US" dirty="0"/>
              <a:t>Sustainability</a:t>
            </a:r>
          </a:p>
          <a:p>
            <a:pPr marL="358774" indent="-342900">
              <a:buFont typeface="Arial" panose="020B0604020202020204" pitchFamily="34" charset="0"/>
              <a:buChar char="•"/>
            </a:pPr>
            <a:r>
              <a:rPr lang="en-US" dirty="0"/>
              <a:t>Resiliency</a:t>
            </a:r>
          </a:p>
          <a:p>
            <a:pPr marL="358774" indent="-342900">
              <a:buFont typeface="Arial" panose="020B0604020202020204" pitchFamily="34" charset="0"/>
              <a:buChar char="•"/>
            </a:pPr>
            <a:r>
              <a:rPr lang="en-US" dirty="0"/>
              <a:t>Risk mitigation</a:t>
            </a:r>
          </a:p>
          <a:p>
            <a:pPr marL="358774" indent="-342900">
              <a:buFont typeface="Arial" panose="020B0604020202020204" pitchFamily="34" charset="0"/>
              <a:buChar char="•"/>
            </a:pPr>
            <a:r>
              <a:rPr lang="en-US" dirty="0"/>
              <a:t>Energy cost certainty</a:t>
            </a:r>
          </a:p>
          <a:p>
            <a:pPr marL="358774" indent="-342900">
              <a:buFont typeface="Arial" panose="020B0604020202020204" pitchFamily="34" charset="0"/>
              <a:buChar char="•"/>
            </a:pPr>
            <a:endParaRPr lang="en-US" dirty="0"/>
          </a:p>
          <a:p>
            <a:pPr marL="358774" indent="-342900">
              <a:buFont typeface="Arial" panose="020B0604020202020204" pitchFamily="34" charset="0"/>
              <a:buChar char="•"/>
            </a:pPr>
            <a:endParaRPr lang="en-US" dirty="0"/>
          </a:p>
        </p:txBody>
      </p:sp>
    </p:spTree>
    <p:extLst>
      <p:ext uri="{BB962C8B-B14F-4D97-AF65-F5344CB8AC3E}">
        <p14:creationId xmlns:p14="http://schemas.microsoft.com/office/powerpoint/2010/main" val="3467085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252413" y="4898367"/>
            <a:ext cx="525690" cy="92333"/>
          </a:xfrm>
        </p:spPr>
        <p:txBody>
          <a:bodyPr/>
          <a:lstStyle/>
          <a:p>
            <a:r>
              <a:rPr lang="en-US" dirty="0"/>
              <a:t>Page </a:t>
            </a:r>
            <a:fld id="{5A9C12DC-491F-9444-86A2-13AC5C62A2FC}" type="slidenum">
              <a:rPr lang="en-US" smtClean="0"/>
              <a:pPr/>
              <a:t>3</a:t>
            </a:fld>
            <a:endParaRPr lang="en-US" dirty="0"/>
          </a:p>
        </p:txBody>
      </p:sp>
      <p:sp>
        <p:nvSpPr>
          <p:cNvPr id="6" name="Text Placeholder 5"/>
          <p:cNvSpPr>
            <a:spLocks noGrp="1"/>
          </p:cNvSpPr>
          <p:nvPr>
            <p:ph type="title" idx="4294967295"/>
          </p:nvPr>
        </p:nvSpPr>
        <p:spPr>
          <a:xfrm>
            <a:off x="252413" y="230188"/>
            <a:ext cx="8647112" cy="36988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173032" marR="0" lvl="0" indent="-157158" algn="l" defTabSz="457184" rtl="0" eaLnBrk="1" fontAlgn="auto" latinLnBrk="0" hangingPunct="1">
              <a:lnSpc>
                <a:spcPct val="100000"/>
              </a:lnSpc>
              <a:spcBef>
                <a:spcPts val="500"/>
              </a:spcBef>
              <a:spcAft>
                <a:spcPts val="500"/>
              </a:spcAft>
              <a:buClr>
                <a:schemeClr val="bg2"/>
              </a:buClr>
              <a:buSzTx/>
              <a:buFontTx/>
              <a:buNone/>
              <a:tabLst/>
              <a:defRPr/>
            </a:pPr>
            <a:r>
              <a:rPr kumimoji="0" lang="en-US" sz="2400" b="0" i="0" u="none" strike="noStrike" kern="1200" cap="none" spc="0" normalizeH="0" baseline="0" noProof="0" dirty="0">
                <a:ln>
                  <a:noFill/>
                </a:ln>
                <a:solidFill>
                  <a:schemeClr val="tx2"/>
                </a:solidFill>
                <a:effectLst/>
                <a:uLnTx/>
                <a:uFillTx/>
                <a:latin typeface="Arial"/>
                <a:ea typeface="+mn-ea"/>
                <a:cs typeface="Arial"/>
              </a:rPr>
              <a:t>Backup power alternatives are available at diff. maturity levels </a:t>
            </a:r>
          </a:p>
        </p:txBody>
      </p:sp>
      <p:sp>
        <p:nvSpPr>
          <p:cNvPr id="7" name="Text Placeholder 6"/>
          <p:cNvSpPr>
            <a:spLocks noGrp="1"/>
          </p:cNvSpPr>
          <p:nvPr>
            <p:ph type="body" sz="quarter" idx="33"/>
          </p:nvPr>
        </p:nvSpPr>
        <p:spPr/>
        <p:txBody>
          <a:bodyPr/>
          <a:lstStyle/>
          <a:p>
            <a:r>
              <a:rPr lang="en-US" dirty="0"/>
              <a:t>From simple generator to increased resiliency using multiple DERs in a Microgrid </a:t>
            </a:r>
          </a:p>
        </p:txBody>
      </p:sp>
      <p:graphicFrame>
        <p:nvGraphicFramePr>
          <p:cNvPr id="2" name="Diagram 1" descr="The diagram indicates increasing complexity of back up power, with complexity increasing with the transition from diesel to natural gas, then RNG biogas, and then green Hydrogen.">
            <a:extLst>
              <a:ext uri="{FF2B5EF4-FFF2-40B4-BE49-F238E27FC236}">
                <a16:creationId xmlns:a16="http://schemas.microsoft.com/office/drawing/2014/main" id="{4ECF47FC-FDDF-4E62-B517-43A54BFAF9F9}"/>
              </a:ext>
            </a:extLst>
          </p:cNvPr>
          <p:cNvGraphicFramePr/>
          <p:nvPr>
            <p:extLst>
              <p:ext uri="{D42A27DB-BD31-4B8C-83A1-F6EECF244321}">
                <p14:modId xmlns:p14="http://schemas.microsoft.com/office/powerpoint/2010/main" val="461060079"/>
              </p:ext>
            </p:extLst>
          </p:nvPr>
        </p:nvGraphicFramePr>
        <p:xfrm>
          <a:off x="1803055" y="1674681"/>
          <a:ext cx="6096000" cy="12636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0" name="Straight Arrow Connector 9">
            <a:extLst>
              <a:ext uri="{FF2B5EF4-FFF2-40B4-BE49-F238E27FC236}">
                <a16:creationId xmlns:a16="http://schemas.microsoft.com/office/drawing/2014/main" id="{5808F018-667D-4106-AFF8-DE4C63E75563}"/>
              </a:ext>
              <a:ext uri="{C183D7F6-B498-43B3-948B-1728B52AA6E4}">
                <adec:decorative xmlns:adec="http://schemas.microsoft.com/office/drawing/2017/decorative" val="1"/>
              </a:ext>
            </a:extLst>
          </p:cNvPr>
          <p:cNvCxnSpPr/>
          <p:nvPr/>
        </p:nvCxnSpPr>
        <p:spPr>
          <a:xfrm>
            <a:off x="1803055" y="1302766"/>
            <a:ext cx="6096000" cy="0"/>
          </a:xfrm>
          <a:prstGeom prst="straightConnector1">
            <a:avLst/>
          </a:prstGeom>
          <a:ln w="12700" cap="rnd">
            <a:gradFill>
              <a:gsLst>
                <a:gs pos="0">
                  <a:schemeClr val="bg1">
                    <a:lumMod val="50000"/>
                  </a:schemeClr>
                </a:gs>
                <a:gs pos="100000">
                  <a:srgbClr val="36C746"/>
                </a:gs>
              </a:gsLst>
              <a:lin ang="5400000" scaled="1"/>
            </a:gradFill>
            <a:prstDash val="dash"/>
            <a:tailEnd type="triangle"/>
          </a:ln>
          <a:effectLst/>
        </p:spPr>
        <p:style>
          <a:lnRef idx="2">
            <a:schemeClr val="accent1"/>
          </a:lnRef>
          <a:fillRef idx="0">
            <a:schemeClr val="accent1"/>
          </a:fillRef>
          <a:effectRef idx="1">
            <a:schemeClr val="accent1"/>
          </a:effectRef>
          <a:fontRef idx="minor">
            <a:schemeClr val="tx1"/>
          </a:fontRef>
        </p:style>
      </p:cxnSp>
      <p:sp>
        <p:nvSpPr>
          <p:cNvPr id="12" name="Rectangle: Rounded Corners 11" descr="This graphic is a bar that includes Photo Voltaic, Wind, Battery and Energy Storage. It spans from left to right under the four arrows described below. The authors point is that the arrows represent prime mover energy sources, that offer base load generation and long-term power backup, while the bar below highlights intermittent resources that are suitable to supplement power and are used form short term backup power.">
            <a:extLst>
              <a:ext uri="{FF2B5EF4-FFF2-40B4-BE49-F238E27FC236}">
                <a16:creationId xmlns:a16="http://schemas.microsoft.com/office/drawing/2014/main" id="{4DBA0D4C-1C40-4D78-94D2-4AAB5DD20153}"/>
              </a:ext>
            </a:extLst>
          </p:cNvPr>
          <p:cNvSpPr/>
          <p:nvPr/>
        </p:nvSpPr>
        <p:spPr>
          <a:xfrm>
            <a:off x="1803055" y="3343178"/>
            <a:ext cx="6028671" cy="597845"/>
          </a:xfrm>
          <a:prstGeom prst="roundRect">
            <a:avLst/>
          </a:prstGeom>
          <a:solidFill>
            <a:srgbClr val="36C74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solidFill>
                  <a:schemeClr val="tx1"/>
                </a:solidFill>
                <a:highlight>
                  <a:srgbClr val="36C746"/>
                </a:highlight>
              </a:rPr>
              <a:t>Photo Voltaic, Wind, Battery &amp; Energy Storage</a:t>
            </a:r>
          </a:p>
        </p:txBody>
      </p:sp>
      <p:sp>
        <p:nvSpPr>
          <p:cNvPr id="20" name="TextBox 19">
            <a:extLst>
              <a:ext uri="{FF2B5EF4-FFF2-40B4-BE49-F238E27FC236}">
                <a16:creationId xmlns:a16="http://schemas.microsoft.com/office/drawing/2014/main" id="{557A709C-73E1-43BA-810B-7D272808BDC5}"/>
              </a:ext>
              <a:ext uri="{C183D7F6-B498-43B3-948B-1728B52AA6E4}">
                <adec:decorative xmlns:adec="http://schemas.microsoft.com/office/drawing/2017/decorative" val="1"/>
              </a:ext>
            </a:extLst>
          </p:cNvPr>
          <p:cNvSpPr txBox="1"/>
          <p:nvPr/>
        </p:nvSpPr>
        <p:spPr>
          <a:xfrm>
            <a:off x="934316" y="1152586"/>
            <a:ext cx="858559" cy="253916"/>
          </a:xfrm>
          <a:prstGeom prst="rect">
            <a:avLst/>
          </a:prstGeom>
          <a:noFill/>
        </p:spPr>
        <p:txBody>
          <a:bodyPr wrap="square" rtlCol="0">
            <a:spAutoFit/>
          </a:bodyPr>
          <a:lstStyle/>
          <a:p>
            <a:r>
              <a:rPr lang="en-US" sz="1050" i="1" dirty="0">
                <a:solidFill>
                  <a:schemeClr val="tx1">
                    <a:lumMod val="50000"/>
                    <a:lumOff val="50000"/>
                  </a:schemeClr>
                </a:solidFill>
              </a:rPr>
              <a:t>Simple</a:t>
            </a:r>
          </a:p>
        </p:txBody>
      </p:sp>
      <p:sp>
        <p:nvSpPr>
          <p:cNvPr id="13" name="TextBox 12">
            <a:extLst>
              <a:ext uri="{FF2B5EF4-FFF2-40B4-BE49-F238E27FC236}">
                <a16:creationId xmlns:a16="http://schemas.microsoft.com/office/drawing/2014/main" id="{A55F8274-754A-46D1-B113-BE1F0A8AA275}"/>
              </a:ext>
              <a:ext uri="{C183D7F6-B498-43B3-948B-1728B52AA6E4}">
                <adec:decorative xmlns:adec="http://schemas.microsoft.com/office/drawing/2017/decorative" val="1"/>
              </a:ext>
            </a:extLst>
          </p:cNvPr>
          <p:cNvSpPr txBox="1"/>
          <p:nvPr/>
        </p:nvSpPr>
        <p:spPr>
          <a:xfrm>
            <a:off x="1933496" y="1404947"/>
            <a:ext cx="1375090" cy="507831"/>
          </a:xfrm>
          <a:prstGeom prst="rect">
            <a:avLst/>
          </a:prstGeom>
          <a:noFill/>
        </p:spPr>
        <p:txBody>
          <a:bodyPr wrap="square" rtlCol="0">
            <a:spAutoFit/>
          </a:bodyPr>
          <a:lstStyle>
            <a:defPPr>
              <a:defRPr lang="en-US"/>
            </a:defPPr>
            <a:lvl1pPr algn="ctr">
              <a:defRPr sz="1050" i="1" u="sng">
                <a:solidFill>
                  <a:schemeClr val="tx1">
                    <a:lumMod val="50000"/>
                    <a:lumOff val="50000"/>
                  </a:schemeClr>
                </a:solidFill>
              </a:defRPr>
            </a:lvl1pPr>
          </a:lstStyle>
          <a:p>
            <a:pPr marL="171450" indent="-171450" algn="l">
              <a:buFont typeface="Arial" panose="020B0604020202020204" pitchFamily="34" charset="0"/>
              <a:buChar char="•"/>
            </a:pPr>
            <a:r>
              <a:rPr lang="en-US" sz="900" u="none" dirty="0"/>
              <a:t>Inexpensive</a:t>
            </a:r>
          </a:p>
          <a:p>
            <a:pPr marL="171450" indent="-171450" algn="l">
              <a:buFont typeface="Arial" panose="020B0604020202020204" pitchFamily="34" charset="0"/>
              <a:buChar char="•"/>
            </a:pPr>
            <a:r>
              <a:rPr lang="en-US" sz="900" u="none" dirty="0"/>
              <a:t>Traditional Technology</a:t>
            </a:r>
          </a:p>
        </p:txBody>
      </p:sp>
      <p:sp>
        <p:nvSpPr>
          <p:cNvPr id="14" name="TextBox 13">
            <a:extLst>
              <a:ext uri="{FF2B5EF4-FFF2-40B4-BE49-F238E27FC236}">
                <a16:creationId xmlns:a16="http://schemas.microsoft.com/office/drawing/2014/main" id="{23960349-8151-4C9A-A303-267AC4440717}"/>
              </a:ext>
              <a:ext uri="{C183D7F6-B498-43B3-948B-1728B52AA6E4}">
                <adec:decorative xmlns:adec="http://schemas.microsoft.com/office/drawing/2017/decorative" val="1"/>
              </a:ext>
            </a:extLst>
          </p:cNvPr>
          <p:cNvSpPr txBox="1"/>
          <p:nvPr/>
        </p:nvSpPr>
        <p:spPr>
          <a:xfrm>
            <a:off x="3447025" y="1404947"/>
            <a:ext cx="1152890" cy="507831"/>
          </a:xfrm>
          <a:prstGeom prst="rect">
            <a:avLst/>
          </a:prstGeom>
          <a:noFill/>
        </p:spPr>
        <p:txBody>
          <a:bodyPr wrap="square" rtlCol="0">
            <a:spAutoFit/>
          </a:bodyPr>
          <a:lstStyle>
            <a:defPPr>
              <a:defRPr lang="en-US"/>
            </a:defPPr>
            <a:lvl1pPr algn="ctr">
              <a:defRPr sz="1050" i="1" u="sng">
                <a:solidFill>
                  <a:schemeClr val="tx1">
                    <a:lumMod val="50000"/>
                    <a:lumOff val="50000"/>
                  </a:schemeClr>
                </a:solidFill>
              </a:defRPr>
            </a:lvl1pPr>
          </a:lstStyle>
          <a:p>
            <a:pPr marL="171450" indent="-171450" algn="l">
              <a:buFont typeface="Arial" panose="020B0604020202020204" pitchFamily="34" charset="0"/>
              <a:buChar char="•"/>
            </a:pPr>
            <a:r>
              <a:rPr lang="en-US" sz="900" u="none" dirty="0"/>
              <a:t>Inexpensive</a:t>
            </a:r>
          </a:p>
          <a:p>
            <a:pPr marL="171450" indent="-171450" algn="l">
              <a:buFont typeface="Arial" panose="020B0604020202020204" pitchFamily="34" charset="0"/>
              <a:buChar char="•"/>
            </a:pPr>
            <a:r>
              <a:rPr lang="en-US" sz="900" u="none" dirty="0"/>
              <a:t>Emerging Technology</a:t>
            </a:r>
          </a:p>
        </p:txBody>
      </p:sp>
      <p:sp>
        <p:nvSpPr>
          <p:cNvPr id="21" name="TextBox 20">
            <a:extLst>
              <a:ext uri="{FF2B5EF4-FFF2-40B4-BE49-F238E27FC236}">
                <a16:creationId xmlns:a16="http://schemas.microsoft.com/office/drawing/2014/main" id="{FB6813CB-0731-4E96-A85C-43DF6917BBD5}"/>
              </a:ext>
              <a:ext uri="{C183D7F6-B498-43B3-948B-1728B52AA6E4}">
                <adec:decorative xmlns:adec="http://schemas.microsoft.com/office/drawing/2017/decorative" val="1"/>
              </a:ext>
            </a:extLst>
          </p:cNvPr>
          <p:cNvSpPr txBox="1"/>
          <p:nvPr/>
        </p:nvSpPr>
        <p:spPr>
          <a:xfrm>
            <a:off x="5060605" y="1404947"/>
            <a:ext cx="1107084" cy="369332"/>
          </a:xfrm>
          <a:prstGeom prst="rect">
            <a:avLst/>
          </a:prstGeom>
          <a:noFill/>
        </p:spPr>
        <p:txBody>
          <a:bodyPr wrap="square" rtlCol="0">
            <a:spAutoFit/>
          </a:bodyPr>
          <a:lstStyle/>
          <a:p>
            <a:pPr marL="228600" indent="-228600">
              <a:buFont typeface="Arial" panose="020B0604020202020204" pitchFamily="34" charset="0"/>
              <a:buChar char="•"/>
            </a:pPr>
            <a:r>
              <a:rPr lang="en-US" sz="900" i="1" dirty="0">
                <a:solidFill>
                  <a:schemeClr val="tx1">
                    <a:lumMod val="50000"/>
                    <a:lumOff val="50000"/>
                  </a:schemeClr>
                </a:solidFill>
              </a:rPr>
              <a:t>Distribution</a:t>
            </a:r>
          </a:p>
          <a:p>
            <a:pPr marL="228600" indent="-228600">
              <a:buFont typeface="Arial" panose="020B0604020202020204" pitchFamily="34" charset="0"/>
              <a:buChar char="•"/>
            </a:pPr>
            <a:r>
              <a:rPr lang="en-US" sz="900" i="1" dirty="0">
                <a:solidFill>
                  <a:schemeClr val="tx1">
                    <a:lumMod val="50000"/>
                    <a:lumOff val="50000"/>
                  </a:schemeClr>
                </a:solidFill>
              </a:rPr>
              <a:t>Storage</a:t>
            </a:r>
          </a:p>
        </p:txBody>
      </p:sp>
      <p:sp>
        <p:nvSpPr>
          <p:cNvPr id="16" name="TextBox 15">
            <a:extLst>
              <a:ext uri="{FF2B5EF4-FFF2-40B4-BE49-F238E27FC236}">
                <a16:creationId xmlns:a16="http://schemas.microsoft.com/office/drawing/2014/main" id="{F1820D88-31EF-42AE-A4C3-DF980D4C5B1C}"/>
              </a:ext>
              <a:ext uri="{C183D7F6-B498-43B3-948B-1728B52AA6E4}">
                <adec:decorative xmlns:adec="http://schemas.microsoft.com/office/drawing/2017/decorative" val="1"/>
              </a:ext>
            </a:extLst>
          </p:cNvPr>
          <p:cNvSpPr txBox="1"/>
          <p:nvPr/>
        </p:nvSpPr>
        <p:spPr>
          <a:xfrm>
            <a:off x="6417515" y="1404947"/>
            <a:ext cx="1107084" cy="507831"/>
          </a:xfrm>
          <a:prstGeom prst="rect">
            <a:avLst/>
          </a:prstGeom>
          <a:noFill/>
        </p:spPr>
        <p:txBody>
          <a:bodyPr wrap="square" rtlCol="0">
            <a:spAutoFit/>
          </a:bodyPr>
          <a:lstStyle/>
          <a:p>
            <a:pPr marL="228600" indent="-228600">
              <a:buFont typeface="Arial" panose="020B0604020202020204" pitchFamily="34" charset="0"/>
              <a:buChar char="•"/>
            </a:pPr>
            <a:r>
              <a:rPr lang="en-US" sz="900" i="1" dirty="0">
                <a:solidFill>
                  <a:schemeClr val="tx1">
                    <a:lumMod val="50000"/>
                    <a:lumOff val="50000"/>
                  </a:schemeClr>
                </a:solidFill>
              </a:rPr>
              <a:t>Generation</a:t>
            </a:r>
          </a:p>
          <a:p>
            <a:pPr marL="228600" indent="-228600">
              <a:buFont typeface="Arial" panose="020B0604020202020204" pitchFamily="34" charset="0"/>
              <a:buChar char="•"/>
            </a:pPr>
            <a:r>
              <a:rPr lang="en-US" sz="900" i="1" dirty="0">
                <a:solidFill>
                  <a:schemeClr val="tx1">
                    <a:lumMod val="50000"/>
                    <a:lumOff val="50000"/>
                  </a:schemeClr>
                </a:solidFill>
              </a:rPr>
              <a:t>Distribution</a:t>
            </a:r>
          </a:p>
          <a:p>
            <a:pPr marL="228600" indent="-228600">
              <a:buFont typeface="Arial" panose="020B0604020202020204" pitchFamily="34" charset="0"/>
              <a:buChar char="•"/>
            </a:pPr>
            <a:r>
              <a:rPr lang="en-US" sz="900" i="1" dirty="0">
                <a:solidFill>
                  <a:schemeClr val="tx1">
                    <a:lumMod val="50000"/>
                    <a:lumOff val="50000"/>
                  </a:schemeClr>
                </a:solidFill>
              </a:rPr>
              <a:t>Storage</a:t>
            </a:r>
          </a:p>
        </p:txBody>
      </p:sp>
      <p:sp>
        <p:nvSpPr>
          <p:cNvPr id="19" name="TextBox 18">
            <a:extLst>
              <a:ext uri="{FF2B5EF4-FFF2-40B4-BE49-F238E27FC236}">
                <a16:creationId xmlns:a16="http://schemas.microsoft.com/office/drawing/2014/main" id="{70FD8872-4225-4C35-9059-001EE3FB5C2D}"/>
              </a:ext>
              <a:ext uri="{C183D7F6-B498-43B3-948B-1728B52AA6E4}">
                <adec:decorative xmlns:adec="http://schemas.microsoft.com/office/drawing/2017/decorative" val="1"/>
              </a:ext>
            </a:extLst>
          </p:cNvPr>
          <p:cNvSpPr txBox="1"/>
          <p:nvPr/>
        </p:nvSpPr>
        <p:spPr>
          <a:xfrm>
            <a:off x="7968854" y="1164992"/>
            <a:ext cx="858559" cy="253916"/>
          </a:xfrm>
          <a:prstGeom prst="rect">
            <a:avLst/>
          </a:prstGeom>
          <a:noFill/>
        </p:spPr>
        <p:txBody>
          <a:bodyPr wrap="square" rtlCol="0">
            <a:spAutoFit/>
          </a:bodyPr>
          <a:lstStyle/>
          <a:p>
            <a:r>
              <a:rPr lang="en-US" sz="1050" i="1" dirty="0">
                <a:solidFill>
                  <a:schemeClr val="tx1">
                    <a:lumMod val="50000"/>
                    <a:lumOff val="50000"/>
                  </a:schemeClr>
                </a:solidFill>
              </a:rPr>
              <a:t>Complex</a:t>
            </a:r>
          </a:p>
        </p:txBody>
      </p:sp>
      <p:sp>
        <p:nvSpPr>
          <p:cNvPr id="22" name="TextBox 21">
            <a:extLst>
              <a:ext uri="{FF2B5EF4-FFF2-40B4-BE49-F238E27FC236}">
                <a16:creationId xmlns:a16="http://schemas.microsoft.com/office/drawing/2014/main" id="{67AC5D45-2820-46E6-BD61-23DBAC64058F}"/>
              </a:ext>
              <a:ext uri="{C183D7F6-B498-43B3-948B-1728B52AA6E4}">
                <adec:decorative xmlns:adec="http://schemas.microsoft.com/office/drawing/2017/decorative" val="1"/>
              </a:ext>
            </a:extLst>
          </p:cNvPr>
          <p:cNvSpPr txBox="1"/>
          <p:nvPr/>
        </p:nvSpPr>
        <p:spPr>
          <a:xfrm>
            <a:off x="337650" y="2017752"/>
            <a:ext cx="1724097" cy="553998"/>
          </a:xfrm>
          <a:prstGeom prst="rect">
            <a:avLst/>
          </a:prstGeom>
          <a:noFill/>
        </p:spPr>
        <p:txBody>
          <a:bodyPr wrap="square" rtlCol="0">
            <a:spAutoFit/>
          </a:bodyPr>
          <a:lstStyle/>
          <a:p>
            <a:r>
              <a:rPr lang="en-US" sz="1000" dirty="0">
                <a:solidFill>
                  <a:schemeClr val="tx1">
                    <a:lumMod val="75000"/>
                    <a:lumOff val="25000"/>
                  </a:schemeClr>
                </a:solidFill>
              </a:rPr>
              <a:t>Prime mover</a:t>
            </a:r>
          </a:p>
          <a:p>
            <a:r>
              <a:rPr lang="en-US" sz="1000" dirty="0">
                <a:solidFill>
                  <a:schemeClr val="tx1">
                    <a:lumMod val="75000"/>
                    <a:lumOff val="25000"/>
                  </a:schemeClr>
                </a:solidFill>
              </a:rPr>
              <a:t>Baseload generation</a:t>
            </a:r>
          </a:p>
          <a:p>
            <a:r>
              <a:rPr lang="en-US" sz="1000" dirty="0">
                <a:solidFill>
                  <a:schemeClr val="tx1">
                    <a:lumMod val="75000"/>
                    <a:lumOff val="25000"/>
                  </a:schemeClr>
                </a:solidFill>
              </a:rPr>
              <a:t>Long-term backup</a:t>
            </a:r>
          </a:p>
        </p:txBody>
      </p:sp>
      <p:sp>
        <p:nvSpPr>
          <p:cNvPr id="23" name="TextBox 22">
            <a:extLst>
              <a:ext uri="{FF2B5EF4-FFF2-40B4-BE49-F238E27FC236}">
                <a16:creationId xmlns:a16="http://schemas.microsoft.com/office/drawing/2014/main" id="{8F752B46-7DF2-4F3E-939A-2E298267BD18}"/>
              </a:ext>
              <a:ext uri="{C183D7F6-B498-43B3-948B-1728B52AA6E4}">
                <adec:decorative xmlns:adec="http://schemas.microsoft.com/office/drawing/2017/decorative" val="1"/>
              </a:ext>
            </a:extLst>
          </p:cNvPr>
          <p:cNvSpPr txBox="1"/>
          <p:nvPr/>
        </p:nvSpPr>
        <p:spPr>
          <a:xfrm>
            <a:off x="337650" y="3372519"/>
            <a:ext cx="1724097" cy="553998"/>
          </a:xfrm>
          <a:prstGeom prst="rect">
            <a:avLst/>
          </a:prstGeom>
          <a:noFill/>
        </p:spPr>
        <p:txBody>
          <a:bodyPr wrap="square" rtlCol="0">
            <a:spAutoFit/>
          </a:bodyPr>
          <a:lstStyle/>
          <a:p>
            <a:r>
              <a:rPr lang="en-US" sz="1000" dirty="0">
                <a:solidFill>
                  <a:schemeClr val="tx1">
                    <a:lumMod val="75000"/>
                    <a:lumOff val="25000"/>
                  </a:schemeClr>
                </a:solidFill>
              </a:rPr>
              <a:t>Intermittent load</a:t>
            </a:r>
          </a:p>
          <a:p>
            <a:r>
              <a:rPr lang="en-US" sz="1000" dirty="0">
                <a:solidFill>
                  <a:schemeClr val="tx1">
                    <a:lumMod val="75000"/>
                    <a:lumOff val="25000"/>
                  </a:schemeClr>
                </a:solidFill>
              </a:rPr>
              <a:t>Supplement power</a:t>
            </a:r>
          </a:p>
          <a:p>
            <a:r>
              <a:rPr lang="en-US" sz="1000" dirty="0">
                <a:solidFill>
                  <a:schemeClr val="tx1">
                    <a:lumMod val="75000"/>
                    <a:lumOff val="25000"/>
                  </a:schemeClr>
                </a:solidFill>
              </a:rPr>
              <a:t>Short-term backup</a:t>
            </a:r>
          </a:p>
        </p:txBody>
      </p:sp>
      <p:sp>
        <p:nvSpPr>
          <p:cNvPr id="24" name="TextBox 23">
            <a:extLst>
              <a:ext uri="{FF2B5EF4-FFF2-40B4-BE49-F238E27FC236}">
                <a16:creationId xmlns:a16="http://schemas.microsoft.com/office/drawing/2014/main" id="{907DF601-D0FF-4AFA-926A-D1F170DD270C}"/>
              </a:ext>
              <a:ext uri="{C183D7F6-B498-43B3-948B-1728B52AA6E4}">
                <adec:decorative xmlns:adec="http://schemas.microsoft.com/office/drawing/2017/decorative" val="1"/>
              </a:ext>
            </a:extLst>
          </p:cNvPr>
          <p:cNvSpPr txBox="1"/>
          <p:nvPr/>
        </p:nvSpPr>
        <p:spPr>
          <a:xfrm>
            <a:off x="2199198" y="2654573"/>
            <a:ext cx="1019103" cy="215444"/>
          </a:xfrm>
          <a:prstGeom prst="rect">
            <a:avLst/>
          </a:prstGeom>
          <a:noFill/>
        </p:spPr>
        <p:txBody>
          <a:bodyPr wrap="square" rtlCol="0">
            <a:spAutoFit/>
          </a:bodyPr>
          <a:lstStyle/>
          <a:p>
            <a:r>
              <a:rPr lang="en-US" sz="800" dirty="0"/>
              <a:t>Generator</a:t>
            </a:r>
          </a:p>
        </p:txBody>
      </p:sp>
      <p:sp>
        <p:nvSpPr>
          <p:cNvPr id="25" name="TextBox 24">
            <a:extLst>
              <a:ext uri="{FF2B5EF4-FFF2-40B4-BE49-F238E27FC236}">
                <a16:creationId xmlns:a16="http://schemas.microsoft.com/office/drawing/2014/main" id="{8FBBD76B-9BF8-4691-9B63-16B39FD610BA}"/>
              </a:ext>
              <a:ext uri="{C183D7F6-B498-43B3-948B-1728B52AA6E4}">
                <adec:decorative xmlns:adec="http://schemas.microsoft.com/office/drawing/2017/decorative" val="1"/>
              </a:ext>
            </a:extLst>
          </p:cNvPr>
          <p:cNvSpPr txBox="1"/>
          <p:nvPr/>
        </p:nvSpPr>
        <p:spPr>
          <a:xfrm>
            <a:off x="3691331" y="2663663"/>
            <a:ext cx="1019103" cy="461665"/>
          </a:xfrm>
          <a:prstGeom prst="rect">
            <a:avLst/>
          </a:prstGeom>
          <a:noFill/>
        </p:spPr>
        <p:txBody>
          <a:bodyPr wrap="square" rtlCol="0">
            <a:spAutoFit/>
          </a:bodyPr>
          <a:lstStyle>
            <a:defPPr>
              <a:defRPr lang="en-US"/>
            </a:defPPr>
            <a:lvl1pPr>
              <a:defRPr sz="800"/>
            </a:lvl1pPr>
          </a:lstStyle>
          <a:p>
            <a:r>
              <a:rPr lang="en-US" dirty="0"/>
              <a:t>Generator</a:t>
            </a:r>
          </a:p>
          <a:p>
            <a:r>
              <a:rPr lang="en-US" dirty="0"/>
              <a:t>Fuel Cell</a:t>
            </a:r>
          </a:p>
          <a:p>
            <a:r>
              <a:rPr lang="en-US" dirty="0"/>
              <a:t>CHP / CCHP</a:t>
            </a:r>
          </a:p>
        </p:txBody>
      </p:sp>
      <p:sp>
        <p:nvSpPr>
          <p:cNvPr id="26" name="TextBox 25">
            <a:extLst>
              <a:ext uri="{FF2B5EF4-FFF2-40B4-BE49-F238E27FC236}">
                <a16:creationId xmlns:a16="http://schemas.microsoft.com/office/drawing/2014/main" id="{5BCEFFB8-0513-4CDA-A1E8-A6924710D2A5}"/>
              </a:ext>
              <a:ext uri="{C183D7F6-B498-43B3-948B-1728B52AA6E4}">
                <adec:decorative xmlns:adec="http://schemas.microsoft.com/office/drawing/2017/decorative" val="1"/>
              </a:ext>
            </a:extLst>
          </p:cNvPr>
          <p:cNvSpPr txBox="1"/>
          <p:nvPr/>
        </p:nvSpPr>
        <p:spPr>
          <a:xfrm>
            <a:off x="5183464" y="2663662"/>
            <a:ext cx="1019103" cy="461665"/>
          </a:xfrm>
          <a:prstGeom prst="rect">
            <a:avLst/>
          </a:prstGeom>
          <a:noFill/>
        </p:spPr>
        <p:txBody>
          <a:bodyPr wrap="square" rtlCol="0">
            <a:spAutoFit/>
          </a:bodyPr>
          <a:lstStyle>
            <a:defPPr>
              <a:defRPr lang="en-US"/>
            </a:defPPr>
            <a:lvl1pPr>
              <a:defRPr sz="800"/>
            </a:lvl1pPr>
          </a:lstStyle>
          <a:p>
            <a:r>
              <a:rPr lang="en-US" dirty="0"/>
              <a:t>Generator</a:t>
            </a:r>
          </a:p>
          <a:p>
            <a:r>
              <a:rPr lang="en-US" dirty="0"/>
              <a:t>Fuel Cell</a:t>
            </a:r>
          </a:p>
          <a:p>
            <a:r>
              <a:rPr lang="en-US" dirty="0"/>
              <a:t>CHP / CCHP</a:t>
            </a:r>
          </a:p>
        </p:txBody>
      </p:sp>
      <p:sp>
        <p:nvSpPr>
          <p:cNvPr id="27" name="TextBox 26">
            <a:extLst>
              <a:ext uri="{FF2B5EF4-FFF2-40B4-BE49-F238E27FC236}">
                <a16:creationId xmlns:a16="http://schemas.microsoft.com/office/drawing/2014/main" id="{B217CABB-B959-44EB-A9D9-0BFBEAD27223}"/>
              </a:ext>
              <a:ext uri="{C183D7F6-B498-43B3-948B-1728B52AA6E4}">
                <adec:decorative xmlns:adec="http://schemas.microsoft.com/office/drawing/2017/decorative" val="1"/>
              </a:ext>
            </a:extLst>
          </p:cNvPr>
          <p:cNvSpPr txBox="1"/>
          <p:nvPr/>
        </p:nvSpPr>
        <p:spPr>
          <a:xfrm>
            <a:off x="6606916" y="2663661"/>
            <a:ext cx="1019103" cy="338554"/>
          </a:xfrm>
          <a:prstGeom prst="rect">
            <a:avLst/>
          </a:prstGeom>
          <a:noFill/>
        </p:spPr>
        <p:txBody>
          <a:bodyPr wrap="square" rtlCol="0">
            <a:spAutoFit/>
          </a:bodyPr>
          <a:lstStyle>
            <a:defPPr>
              <a:defRPr lang="en-US"/>
            </a:defPPr>
            <a:lvl1pPr>
              <a:defRPr sz="800"/>
            </a:lvl1pPr>
          </a:lstStyle>
          <a:p>
            <a:r>
              <a:rPr lang="en-US" dirty="0"/>
              <a:t>Fuel Cell</a:t>
            </a:r>
          </a:p>
          <a:p>
            <a:r>
              <a:rPr lang="en-US" dirty="0"/>
              <a:t>CHP / CCHP</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0F3457A-1423-4DCF-A9BE-9635A987B6DB}"/>
              </a:ext>
            </a:extLst>
          </p:cNvPr>
          <p:cNvSpPr>
            <a:spLocks noGrp="1"/>
          </p:cNvSpPr>
          <p:nvPr>
            <p:ph type="sldNum" sz="quarter" idx="4"/>
          </p:nvPr>
        </p:nvSpPr>
        <p:spPr/>
        <p:txBody>
          <a:bodyPr/>
          <a:lstStyle/>
          <a:p>
            <a:r>
              <a:rPr lang="en-US"/>
              <a:t>Page </a:t>
            </a:r>
            <a:fld id="{5A9C12DC-491F-9444-86A2-13AC5C62A2FC}" type="slidenum">
              <a:rPr lang="en-US" smtClean="0"/>
              <a:pPr/>
              <a:t>4</a:t>
            </a:fld>
            <a:endParaRPr lang="en-US" dirty="0"/>
          </a:p>
        </p:txBody>
      </p:sp>
      <p:sp>
        <p:nvSpPr>
          <p:cNvPr id="5" name="Text Placeholder 4">
            <a:extLst>
              <a:ext uri="{FF2B5EF4-FFF2-40B4-BE49-F238E27FC236}">
                <a16:creationId xmlns:a16="http://schemas.microsoft.com/office/drawing/2014/main" id="{3DC94B63-6B5D-489B-811E-9E9E3C8DB8FB}"/>
              </a:ext>
            </a:extLst>
          </p:cNvPr>
          <p:cNvSpPr>
            <a:spLocks noGrp="1"/>
          </p:cNvSpPr>
          <p:nvPr>
            <p:ph type="title" idx="4294967295"/>
          </p:nvPr>
        </p:nvSpPr>
        <p:spPr>
          <a:xfrm>
            <a:off x="147638" y="53975"/>
            <a:ext cx="8647112" cy="36988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173032" marR="0" lvl="0" indent="-157158" algn="l" defTabSz="457184" rtl="0" eaLnBrk="1" fontAlgn="auto" latinLnBrk="0" hangingPunct="1">
              <a:lnSpc>
                <a:spcPct val="100000"/>
              </a:lnSpc>
              <a:spcBef>
                <a:spcPts val="500"/>
              </a:spcBef>
              <a:spcAft>
                <a:spcPts val="500"/>
              </a:spcAft>
              <a:buClr>
                <a:schemeClr val="bg2"/>
              </a:buClr>
              <a:buSzTx/>
              <a:buFontTx/>
              <a:buNone/>
              <a:tabLst/>
              <a:defRPr/>
            </a:pPr>
            <a:r>
              <a:rPr kumimoji="0" lang="en-US" sz="1800" b="0" i="0" u="none" strike="noStrike" kern="1200" cap="none" spc="0" normalizeH="0" baseline="0" noProof="0" dirty="0">
                <a:ln>
                  <a:noFill/>
                </a:ln>
                <a:solidFill>
                  <a:schemeClr val="tx2"/>
                </a:solidFill>
                <a:effectLst/>
                <a:uLnTx/>
                <a:uFillTx/>
                <a:latin typeface="Arial"/>
                <a:ea typeface="+mn-ea"/>
                <a:cs typeface="Arial"/>
              </a:rPr>
              <a:t>Onsite Generation - Technology Comparison</a:t>
            </a:r>
          </a:p>
        </p:txBody>
      </p:sp>
      <p:pic>
        <p:nvPicPr>
          <p:cNvPr id="9" name="Picture 8" descr="This graph is a table that lists different fuel sources and energy methodologies on the top per column. Each row, depict on the left lists different evaluation criteria. The table is intended to allow a comparison of the different fuel and energy sources to compare one another. ">
            <a:extLst>
              <a:ext uri="{FF2B5EF4-FFF2-40B4-BE49-F238E27FC236}">
                <a16:creationId xmlns:a16="http://schemas.microsoft.com/office/drawing/2014/main" id="{59C5FB37-3450-4F21-AD99-9271CA6B9B5D}"/>
              </a:ext>
            </a:extLst>
          </p:cNvPr>
          <p:cNvPicPr>
            <a:picLocks noChangeAspect="1"/>
          </p:cNvPicPr>
          <p:nvPr/>
        </p:nvPicPr>
        <p:blipFill>
          <a:blip r:embed="rId2"/>
          <a:stretch>
            <a:fillRect/>
          </a:stretch>
        </p:blipFill>
        <p:spPr>
          <a:xfrm>
            <a:off x="251283" y="369950"/>
            <a:ext cx="8370237" cy="4298383"/>
          </a:xfrm>
          <a:prstGeom prst="rect">
            <a:avLst/>
          </a:prstGeom>
        </p:spPr>
      </p:pic>
    </p:spTree>
    <p:extLst>
      <p:ext uri="{BB962C8B-B14F-4D97-AF65-F5344CB8AC3E}">
        <p14:creationId xmlns:p14="http://schemas.microsoft.com/office/powerpoint/2010/main" val="2549973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3C63D9-3A3F-440F-A393-CB10C32141D4}"/>
              </a:ext>
            </a:extLst>
          </p:cNvPr>
          <p:cNvSpPr>
            <a:spLocks noGrp="1"/>
          </p:cNvSpPr>
          <p:nvPr>
            <p:ph type="sldNum" sz="quarter" idx="4"/>
          </p:nvPr>
        </p:nvSpPr>
        <p:spPr>
          <a:xfrm>
            <a:off x="251031" y="4892198"/>
            <a:ext cx="525690" cy="92333"/>
          </a:xfrm>
        </p:spPr>
        <p:txBody>
          <a:bodyPr anchor="ctr">
            <a:normAutofit/>
          </a:bodyPr>
          <a:lstStyle/>
          <a:p>
            <a:pPr>
              <a:spcAft>
                <a:spcPts val="600"/>
              </a:spcAft>
            </a:pPr>
            <a:r>
              <a:rPr lang="en-US" dirty="0"/>
              <a:t>Page </a:t>
            </a:r>
            <a:fld id="{5A9C12DC-491F-9444-86A2-13AC5C62A2FC}" type="slidenum">
              <a:rPr lang="en-US" smtClean="0"/>
              <a:pPr>
                <a:spcAft>
                  <a:spcPts val="600"/>
                </a:spcAft>
              </a:pPr>
              <a:t>5</a:t>
            </a:fld>
            <a:endParaRPr lang="en-US" dirty="0"/>
          </a:p>
        </p:txBody>
      </p:sp>
      <p:sp>
        <p:nvSpPr>
          <p:cNvPr id="5" name="Text Placeholder 4">
            <a:extLst>
              <a:ext uri="{FF2B5EF4-FFF2-40B4-BE49-F238E27FC236}">
                <a16:creationId xmlns:a16="http://schemas.microsoft.com/office/drawing/2014/main" id="{AD817AA9-FD32-463D-95B7-5B0BBD59FD83}"/>
              </a:ext>
            </a:extLst>
          </p:cNvPr>
          <p:cNvSpPr>
            <a:spLocks noGrp="1"/>
          </p:cNvSpPr>
          <p:nvPr>
            <p:ph type="title" idx="4294967295"/>
          </p:nvPr>
        </p:nvSpPr>
        <p:spPr>
          <a:xfrm>
            <a:off x="252413" y="230188"/>
            <a:ext cx="8647112" cy="36988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rmAutofit/>
          </a:bodyPr>
          <a:lstStyle/>
          <a:p>
            <a:pPr marL="173032" marR="0" lvl="0" indent="-157158" algn="l" defTabSz="457184" rtl="0" eaLnBrk="1" fontAlgn="auto" latinLnBrk="0" hangingPunct="1">
              <a:lnSpc>
                <a:spcPct val="100000"/>
              </a:lnSpc>
              <a:spcBef>
                <a:spcPts val="500"/>
              </a:spcBef>
              <a:spcAft>
                <a:spcPts val="500"/>
              </a:spcAft>
              <a:buClr>
                <a:schemeClr val="bg2"/>
              </a:buClr>
              <a:buSzTx/>
              <a:buFontTx/>
              <a:buNone/>
              <a:tabLst/>
              <a:defRPr/>
            </a:pPr>
            <a:r>
              <a:rPr kumimoji="0" lang="en-US" sz="2400" b="0" i="0" u="none" strike="noStrike" kern="1200" cap="none" spc="0" normalizeH="0" baseline="0" noProof="0" dirty="0">
                <a:ln>
                  <a:noFill/>
                </a:ln>
                <a:solidFill>
                  <a:schemeClr val="tx2"/>
                </a:solidFill>
                <a:effectLst/>
                <a:uLnTx/>
                <a:uFillTx/>
                <a:latin typeface="Arial"/>
                <a:ea typeface="+mn-ea"/>
                <a:cs typeface="Arial"/>
              </a:rPr>
              <a:t>Actions that accelerate greater resiliency &amp; sustainability?</a:t>
            </a:r>
          </a:p>
        </p:txBody>
      </p:sp>
      <p:sp>
        <p:nvSpPr>
          <p:cNvPr id="4" name="Content Placeholder 3">
            <a:extLst>
              <a:ext uri="{FF2B5EF4-FFF2-40B4-BE49-F238E27FC236}">
                <a16:creationId xmlns:a16="http://schemas.microsoft.com/office/drawing/2014/main" id="{BACDE480-387B-49F6-AEFB-3B1B4C877E96}"/>
              </a:ext>
            </a:extLst>
          </p:cNvPr>
          <p:cNvSpPr>
            <a:spLocks noGrp="1"/>
          </p:cNvSpPr>
          <p:nvPr>
            <p:ph sz="quarter" idx="22"/>
          </p:nvPr>
        </p:nvSpPr>
        <p:spPr>
          <a:xfrm>
            <a:off x="247547" y="1641096"/>
            <a:ext cx="4172656" cy="2711063"/>
          </a:xfrm>
        </p:spPr>
        <p:txBody>
          <a:bodyPr>
            <a:normAutofit/>
          </a:bodyPr>
          <a:lstStyle/>
          <a:p>
            <a:pPr marL="358774" indent="-342900">
              <a:lnSpc>
                <a:spcPct val="90000"/>
              </a:lnSpc>
              <a:buFont typeface="+mj-lt"/>
              <a:buAutoNum type="arabicPeriod"/>
            </a:pPr>
            <a:r>
              <a:rPr lang="en-US" sz="1100" dirty="0"/>
              <a:t>Promote and incentivize diesel replacements (incl. partial replacement).</a:t>
            </a:r>
          </a:p>
          <a:p>
            <a:pPr marL="358774" indent="-342900">
              <a:lnSpc>
                <a:spcPct val="90000"/>
              </a:lnSpc>
              <a:buFont typeface="+mj-lt"/>
              <a:buAutoNum type="arabicPeriod"/>
            </a:pPr>
            <a:r>
              <a:rPr lang="en-US" sz="1100" dirty="0"/>
              <a:t>Promote energy transition from diesel to NG to Biogas and Green Hydrogen.</a:t>
            </a:r>
          </a:p>
          <a:p>
            <a:pPr marL="358774" indent="-342900">
              <a:lnSpc>
                <a:spcPct val="90000"/>
              </a:lnSpc>
              <a:buFont typeface="+mj-lt"/>
              <a:buAutoNum type="arabicPeriod"/>
            </a:pPr>
            <a:r>
              <a:rPr lang="en-US" sz="1100" dirty="0"/>
              <a:t>Simplify community microgrids (multiple participants).</a:t>
            </a:r>
          </a:p>
          <a:p>
            <a:pPr marL="358774" indent="-342900">
              <a:lnSpc>
                <a:spcPct val="90000"/>
              </a:lnSpc>
              <a:buFont typeface="+mj-lt"/>
              <a:buAutoNum type="arabicPeriod"/>
            </a:pPr>
            <a:r>
              <a:rPr lang="en-US" sz="1100" dirty="0"/>
              <a:t>Allow unregulated “behind-the-meter” generation to work with CAISO (24x7).</a:t>
            </a:r>
          </a:p>
          <a:p>
            <a:pPr marL="547680" lvl="1" indent="-342900">
              <a:lnSpc>
                <a:spcPct val="90000"/>
              </a:lnSpc>
            </a:pPr>
            <a:r>
              <a:rPr lang="en-US" sz="1100" dirty="0"/>
              <a:t>Implement bi-directional signaling (demand response and value consumption &amp; curtailment).</a:t>
            </a:r>
          </a:p>
          <a:p>
            <a:pPr marL="358774" indent="-342900">
              <a:lnSpc>
                <a:spcPct val="90000"/>
              </a:lnSpc>
              <a:buFont typeface="+mj-lt"/>
              <a:buAutoNum type="arabicPeriod"/>
            </a:pPr>
            <a:r>
              <a:rPr lang="en-US" sz="1100" dirty="0"/>
              <a:t>Count “behind-the-meter” sustainable resources to be part of the state-wide sustainability efforts.  </a:t>
            </a:r>
          </a:p>
          <a:p>
            <a:pPr marL="15874" indent="0">
              <a:lnSpc>
                <a:spcPct val="90000"/>
              </a:lnSpc>
            </a:pPr>
            <a:endParaRPr lang="en-US" sz="1100" dirty="0"/>
          </a:p>
        </p:txBody>
      </p:sp>
      <p:pic>
        <p:nvPicPr>
          <p:cNvPr id="1026" name="Picture 2">
            <a:extLst>
              <a:ext uri="{FF2B5EF4-FFF2-40B4-BE49-F238E27FC236}">
                <a16:creationId xmlns:a16="http://schemas.microsoft.com/office/drawing/2014/main" id="{3A941C30-F3FB-463A-80CB-653FC0CCFF2A}"/>
              </a:ext>
              <a:ext uri="{C183D7F6-B498-43B3-948B-1728B52AA6E4}">
                <adec:decorative xmlns:adec="http://schemas.microsoft.com/office/drawing/2017/decorative" val="1"/>
              </a:ext>
            </a:extLst>
          </p:cNvPr>
          <p:cNvPicPr>
            <a:picLocks noChangeAspect="1" noChangeArrowheads="1"/>
          </p:cNvPicPr>
          <p:nvPr/>
        </p:nvPicPr>
        <p:blipFill>
          <a:blip r:embed="rId2" cstate="email">
            <a:extLst>
              <a:ext uri="{28A0092B-C50C-407E-A947-70E740481C1C}">
                <a14:useLocalDpi xmlns:a14="http://schemas.microsoft.com/office/drawing/2010/main" val="0"/>
              </a:ext>
            </a:extLst>
          </a:blip>
          <a:stretch>
            <a:fillRect/>
          </a:stretch>
        </p:blipFill>
        <p:spPr bwMode="auto">
          <a:xfrm>
            <a:off x="4820538" y="1203325"/>
            <a:ext cx="4061517" cy="2711063"/>
          </a:xfrm>
          <a:prstGeom prst="rect">
            <a:avLst/>
          </a:prstGeom>
          <a:solidFill>
            <a:srgbClr val="FFFFFF"/>
          </a:solidFill>
        </p:spPr>
      </p:pic>
    </p:spTree>
    <p:extLst>
      <p:ext uri="{BB962C8B-B14F-4D97-AF65-F5344CB8AC3E}">
        <p14:creationId xmlns:p14="http://schemas.microsoft.com/office/powerpoint/2010/main" val="1272005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SE15_LIO_TextOnly V3">
  <a:themeElements>
    <a:clrScheme name="SE Life Green MS Office">
      <a:dk1>
        <a:sysClr val="windowText" lastClr="000000"/>
      </a:dk1>
      <a:lt1>
        <a:sysClr val="window" lastClr="FFFFFF"/>
      </a:lt1>
      <a:dk2>
        <a:srgbClr val="3DCD58"/>
      </a:dk2>
      <a:lt2>
        <a:srgbClr val="3DCD58"/>
      </a:lt2>
      <a:accent1>
        <a:srgbClr val="626469"/>
      </a:accent1>
      <a:accent2>
        <a:srgbClr val="9FA0A4"/>
      </a:accent2>
      <a:accent3>
        <a:srgbClr val="FFD100"/>
      </a:accent3>
      <a:accent4>
        <a:srgbClr val="E47F00"/>
      </a:accent4>
      <a:accent5>
        <a:srgbClr val="B10043"/>
      </a:accent5>
      <a:accent6>
        <a:srgbClr val="42B4E6"/>
      </a:accent6>
      <a:hlink>
        <a:srgbClr val="B10043"/>
      </a:hlink>
      <a:folHlink>
        <a:srgbClr val="42B4E6"/>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Schneider Text Slides">
  <a:themeElements>
    <a:clrScheme name="SE Life Green MS Office">
      <a:dk1>
        <a:sysClr val="windowText" lastClr="000000"/>
      </a:dk1>
      <a:lt1>
        <a:sysClr val="window" lastClr="FFFFFF"/>
      </a:lt1>
      <a:dk2>
        <a:srgbClr val="3DCD58"/>
      </a:dk2>
      <a:lt2>
        <a:srgbClr val="3DCD58"/>
      </a:lt2>
      <a:accent1>
        <a:srgbClr val="626469"/>
      </a:accent1>
      <a:accent2>
        <a:srgbClr val="9FA0A4"/>
      </a:accent2>
      <a:accent3>
        <a:srgbClr val="FFD100"/>
      </a:accent3>
      <a:accent4>
        <a:srgbClr val="E47F00"/>
      </a:accent4>
      <a:accent5>
        <a:srgbClr val="B10043"/>
      </a:accent5>
      <a:accent6>
        <a:srgbClr val="42B4E6"/>
      </a:accent6>
      <a:hlink>
        <a:srgbClr val="B10043"/>
      </a:hlink>
      <a:folHlink>
        <a:srgbClr val="42B4E6"/>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12700" cap="rnd">
          <a:solidFill>
            <a:srgbClr val="4F5156"/>
          </a:solidFill>
        </a:ln>
        <a:effectLst/>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277</Words>
  <Application>Microsoft Office PowerPoint</Application>
  <PresentationFormat>On-screen Show (16:9)</PresentationFormat>
  <Paragraphs>67</Paragraphs>
  <Slides>6</Slides>
  <Notes>3</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6</vt:i4>
      </vt:variant>
    </vt:vector>
  </HeadingPairs>
  <TitlesOfParts>
    <vt:vector size="11" baseType="lpstr">
      <vt:lpstr>Arial</vt:lpstr>
      <vt:lpstr>Calibri</vt:lpstr>
      <vt:lpstr>Lucida Grande</vt:lpstr>
      <vt:lpstr>SE15_LIO_TextOnly V3</vt:lpstr>
      <vt:lpstr>Schneider Text Slides</vt:lpstr>
      <vt:lpstr>California Energy Commission</vt:lpstr>
      <vt:lpstr>US Data Center inventory is expected to grow 13.8% in 2021* </vt:lpstr>
      <vt:lpstr>Backup power alternatives are available at diff. maturity levels </vt:lpstr>
      <vt:lpstr>Onsite Generation - Technology Comparison</vt:lpstr>
      <vt:lpstr>Actions that accelerate greater resiliency &amp; sustainability?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2021-01-23T01:21:17Z</dcterms:created>
  <dcterms:modified xsi:type="dcterms:W3CDTF">2021-01-23T01:24:38Z</dcterms:modified>
</cp:coreProperties>
</file>