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5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4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6.xml" ContentType="application/vnd.openxmlformats-officedocument.theme+xml"/>
  <Override PartName="/ppt/theme/theme3.xml" ContentType="application/vnd.openxmlformats-officedocument.theme+xml"/>
  <Override PartName="/ppt/theme/theme7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3" r:id="rId2"/>
    <p:sldMasterId id="2147483697" r:id="rId3"/>
    <p:sldMasterId id="2147483885" r:id="rId4"/>
    <p:sldMasterId id="2147483898" r:id="rId5"/>
    <p:sldMasterId id="2147483911" r:id="rId6"/>
  </p:sldMasterIdLst>
  <p:notesMasterIdLst>
    <p:notesMasterId r:id="rId18"/>
  </p:notesMasterIdLst>
  <p:sldIdLst>
    <p:sldId id="357" r:id="rId7"/>
    <p:sldId id="359" r:id="rId8"/>
    <p:sldId id="559" r:id="rId9"/>
    <p:sldId id="560" r:id="rId10"/>
    <p:sldId id="561" r:id="rId11"/>
    <p:sldId id="543" r:id="rId12"/>
    <p:sldId id="544" r:id="rId13"/>
    <p:sldId id="549" r:id="rId14"/>
    <p:sldId id="562" r:id="rId15"/>
    <p:sldId id="558" r:id="rId16"/>
    <p:sldId id="546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64" charset="0"/>
        <a:ea typeface="ＭＳ Ｐゴシック" pitchFamily="-64" charset="-128"/>
        <a:cs typeface="ＭＳ Ｐゴシック" pitchFamily="-64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64" charset="0"/>
        <a:ea typeface="ＭＳ Ｐゴシック" pitchFamily="-64" charset="-128"/>
        <a:cs typeface="ＭＳ Ｐゴシック" pitchFamily="-64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64" charset="0"/>
        <a:ea typeface="ＭＳ Ｐゴシック" pitchFamily="-64" charset="-128"/>
        <a:cs typeface="ＭＳ Ｐゴシック" pitchFamily="-64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64" charset="0"/>
        <a:ea typeface="ＭＳ Ｐゴシック" pitchFamily="-64" charset="-128"/>
        <a:cs typeface="ＭＳ Ｐゴシック" pitchFamily="-64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64" charset="0"/>
        <a:ea typeface="ＭＳ Ｐゴシック" pitchFamily="-64" charset="-128"/>
        <a:cs typeface="ＭＳ Ｐゴシック" pitchFamily="-64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64" charset="0"/>
        <a:ea typeface="ＭＳ Ｐゴシック" pitchFamily="-64" charset="-128"/>
        <a:cs typeface="ＭＳ Ｐゴシック" pitchFamily="-64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64" charset="0"/>
        <a:ea typeface="ＭＳ Ｐゴシック" pitchFamily="-64" charset="-128"/>
        <a:cs typeface="ＭＳ Ｐゴシック" pitchFamily="-64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64" charset="0"/>
        <a:ea typeface="ＭＳ Ｐゴシック" pitchFamily="-64" charset="-128"/>
        <a:cs typeface="ＭＳ Ｐゴシック" pitchFamily="-64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64" charset="0"/>
        <a:ea typeface="ＭＳ Ｐゴシック" pitchFamily="-64" charset="-128"/>
        <a:cs typeface="ＭＳ Ｐゴシック" pitchFamily="-64" charset="-128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GBC-NCC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1500"/>
    <a:srgbClr val="00A79D"/>
    <a:srgbClr val="FFFFCC"/>
    <a:srgbClr val="CD62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6475" autoAdjust="0"/>
    <p:restoredTop sz="72689" autoAdjust="0"/>
  </p:normalViewPr>
  <p:slideViewPr>
    <p:cSldViewPr>
      <p:cViewPr varScale="1">
        <p:scale>
          <a:sx n="78" d="100"/>
          <a:sy n="78" d="100"/>
        </p:scale>
        <p:origin x="-65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637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5" d="100"/>
        <a:sy n="14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notesMaster" Target="notesMasters/notesMaster1.xml"/><Relationship Id="rId26" Type="http://schemas.openxmlformats.org/officeDocument/2006/relationships/customXml" Target="../customXml/item3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customXml" Target="../customXml/item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Relationship Id="rId27" Type="http://schemas.openxmlformats.org/officeDocument/2006/relationships/customXml" Target="../customXml/item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72A627D-C71E-478C-A134-D3F43253D114}" type="datetimeFigureOut">
              <a:rPr lang="en-US"/>
              <a:pPr>
                <a:defRPr/>
              </a:pPr>
              <a:t>7/27/2015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961DFA9-AE9D-4523-8ADF-32B5E2D801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5764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4" charset="-128"/>
        <a:cs typeface="ＭＳ Ｐゴシック" pitchFamily="-64" charset="-128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6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61" name="Shape 16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75" name="Shape 17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17146369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277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ea typeface="ＭＳ Ｐゴシック" charset="-128"/>
            </a:endParaRPr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377010CD-25BE-4442-8EDF-9246F5A91B9E}" type="slidenum">
              <a:rPr lang="en-US" altLang="en-US">
                <a:solidFill>
                  <a:srgbClr val="000000"/>
                </a:solidFill>
                <a:latin typeface="Calibri" charset="0"/>
              </a:rPr>
              <a:pPr/>
              <a:t>3</a:t>
            </a:fld>
            <a:endParaRPr lang="en-US" altLang="en-US">
              <a:solidFill>
                <a:srgbClr val="000000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995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481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>
              <a:ea typeface="ＭＳ Ｐゴシック" charset="-128"/>
            </a:endParaRPr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A7927569-2843-5E49-9DBE-E6D70989B82F}" type="slidenum">
              <a:rPr lang="en-US" altLang="en-US">
                <a:solidFill>
                  <a:prstClr val="black"/>
                </a:solidFill>
              </a:rPr>
              <a:pPr/>
              <a:t>4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6755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61DFA9-AE9D-4523-8ADF-32B5E2D80151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0427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61DFA9-AE9D-4523-8ADF-32B5E2D80151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527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61DFA9-AE9D-4523-8ADF-32B5E2D80151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2607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61DFA9-AE9D-4523-8ADF-32B5E2D80151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5976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961DFA9-AE9D-4523-8ADF-32B5E2D80151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977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301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>
              <a:ea typeface="ＭＳ Ｐゴシック" charset="-128"/>
            </a:endParaRPr>
          </a:p>
        </p:txBody>
      </p:sp>
      <p:sp>
        <p:nvSpPr>
          <p:cNvPr id="430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fld id="{22270B70-C4C8-D54E-8467-A2A8E6C3051B}" type="slidenum">
              <a:rPr lang="en-US" altLang="en-US">
                <a:solidFill>
                  <a:srgbClr val="000000"/>
                </a:solidFill>
                <a:latin typeface="Calibri" charset="0"/>
              </a:rPr>
              <a:pPr/>
              <a:t>10</a:t>
            </a:fld>
            <a:endParaRPr lang="en-US" altLang="en-US">
              <a:solidFill>
                <a:srgbClr val="000000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679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1470025"/>
          </a:xfrm>
        </p:spPr>
        <p:txBody>
          <a:bodyPr/>
          <a:lstStyle>
            <a:lvl1pPr>
              <a:defRPr sz="36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1691F-EEE5-4AC6-905D-4282F9986C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60D0-00BE-4F73-8019-FB74A9AD3ACF}" type="datetimeFigureOut">
              <a:rPr lang="en-US"/>
              <a:pPr>
                <a:defRPr/>
              </a:pPr>
              <a:t>7/27/2015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2607D-1119-4C93-A8CB-8D2FFF0026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6150B-9663-4B80-A2C1-62C1687A5CA1}" type="datetimeFigureOut">
              <a:rPr lang="en-US"/>
              <a:pPr>
                <a:defRPr/>
              </a:pPr>
              <a:t>7/27/2015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D804C-B2C3-41FD-9714-7B143B701E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BC5285-0D6B-491B-B716-89F6F1EBD95D}" type="datetimeFigureOut">
              <a:rPr lang="en-US"/>
              <a:pPr>
                <a:defRPr/>
              </a:pPr>
              <a:t>7/27/2015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89A63-9252-4C06-80C8-5947480973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C6516B-735A-4D0F-8DA5-97B8A8538C26}" type="datetimeFigureOut">
              <a:rPr lang="en-US"/>
              <a:pPr>
                <a:defRPr/>
              </a:pPr>
              <a:t>7/27/2015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C716B-9E6D-4081-8F8A-8CF5758556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846DF-3625-4343-966F-BD618BAABC77}" type="datetimeFigureOut">
              <a:rPr lang="en-US"/>
              <a:pPr>
                <a:defRPr/>
              </a:pPr>
              <a:t>7/27/2015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C1E4DE-EF2A-4411-817C-66C2AFB8A0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64B1B-46A1-4243-87A9-214838C4E697}" type="datetimeFigureOut">
              <a:rPr lang="en-US"/>
              <a:pPr>
                <a:defRPr/>
              </a:pPr>
              <a:t>7/27/2015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9898F9-737D-4368-B676-9D142C239B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FFA68-E797-4460-82B8-4614B4A43B8B}" type="datetimeFigureOut">
              <a:rPr lang="en-US"/>
              <a:pPr>
                <a:defRPr/>
              </a:pPr>
              <a:t>7/27/2015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AB07BD-A537-4990-BFC2-3DE7DCED26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D15B1A-8667-4C03-A222-FCFA4E65B424}" type="datetimeFigureOut">
              <a:rPr lang="en-US"/>
              <a:pPr>
                <a:defRPr/>
              </a:pPr>
              <a:t>7/27/2015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6BB422-B3EC-48B2-B7D7-0EB8670CCB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9221E4-C2DF-43C7-891A-FFAE2D6840F4}" type="datetimeFigureOut">
              <a:rPr lang="en-US"/>
              <a:pPr>
                <a:defRPr/>
              </a:pPr>
              <a:t>7/27/2015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AA8D2-F99D-4514-9CF1-1E54CABA48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5"/>
          <p:cNvSpPr>
            <a:spLocks noGrp="1"/>
          </p:cNvSpPr>
          <p:nvPr>
            <p:ph sz="quarter" idx="4"/>
          </p:nvPr>
        </p:nvSpPr>
        <p:spPr>
          <a:xfrm>
            <a:off x="718128" y="2284663"/>
            <a:ext cx="7761461" cy="4114799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F05134"/>
              </a:buClr>
              <a:buSzPct val="70000"/>
              <a:buFont typeface="Wingdings" charset="2"/>
              <a:buChar char="§"/>
              <a:defRPr sz="2400">
                <a:solidFill>
                  <a:srgbClr val="404040"/>
                </a:solidFill>
                <a:latin typeface="+mn-lt"/>
                <a:cs typeface="Arial"/>
              </a:defRPr>
            </a:lvl1pPr>
            <a:lvl2pPr marL="742950" indent="-285750">
              <a:buClr>
                <a:srgbClr val="1269A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2pPr>
            <a:lvl3pPr marL="1143000" indent="-228600">
              <a:buClrTx/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3pPr>
            <a:lvl4pPr marL="1600200" indent="-228600">
              <a:buClr>
                <a:srgbClr val="002B5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4pPr>
            <a:lvl5pPr marL="2057400" indent="-228600">
              <a:buClr>
                <a:srgbClr val="002B5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96739" y="1141662"/>
            <a:ext cx="6313661" cy="914400"/>
          </a:xfrm>
          <a:prstGeom prst="rect">
            <a:avLst/>
          </a:prstGeom>
        </p:spPr>
        <p:txBody>
          <a:bodyPr/>
          <a:lstStyle>
            <a:lvl1pPr algn="l">
              <a:defRPr sz="3200" b="1">
                <a:solidFill>
                  <a:srgbClr val="1269A2"/>
                </a:solidFill>
                <a:latin typeface="+mn-lt"/>
                <a:cs typeface="Arial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000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799" cy="175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ctr" rtl="0">
              <a:spcBef>
                <a:spcPts val="640"/>
              </a:spcBef>
              <a:buClr>
                <a:srgbClr val="888888"/>
              </a:buClr>
              <a:buFont typeface="Calibri"/>
              <a:buNone/>
              <a:defRPr/>
            </a:lvl1pPr>
            <a:lvl2pPr marL="457200" marR="0" indent="0" algn="ctr" rtl="0">
              <a:spcBef>
                <a:spcPts val="560"/>
              </a:spcBef>
              <a:buClr>
                <a:srgbClr val="888888"/>
              </a:buClr>
              <a:buFont typeface="Calibri"/>
              <a:buNone/>
              <a:defRPr/>
            </a:lvl2pPr>
            <a:lvl3pPr marL="914400" marR="0" indent="0" algn="ctr" rtl="0">
              <a:spcBef>
                <a:spcPts val="480"/>
              </a:spcBef>
              <a:buClr>
                <a:srgbClr val="888888"/>
              </a:buClr>
              <a:buFont typeface="Calibri"/>
              <a:buNone/>
              <a:defRPr/>
            </a:lvl3pPr>
            <a:lvl4pPr marL="13716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4pPr>
            <a:lvl5pPr marL="18288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5pPr>
            <a:lvl6pPr marL="22860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6pPr>
            <a:lvl7pPr marL="27432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7pPr>
            <a:lvl8pPr marL="32004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8pPr>
            <a:lvl9pPr marL="3657600" marR="0" indent="0" algn="ctr" rtl="0">
              <a:spcBef>
                <a:spcPts val="400"/>
              </a:spcBef>
              <a:buClr>
                <a:srgbClr val="888888"/>
              </a:buClr>
              <a:buFont typeface="Calibri"/>
              <a:buNone/>
              <a:defRPr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215972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/>
            </a:lvl1pPr>
            <a:lvl2pPr marL="74295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/>
            </a:lvl2pPr>
            <a:lvl3pPr marL="114300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/>
            </a:lvl3pPr>
            <a:lvl4pPr marL="1600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/>
            </a:lvl4pPr>
            <a:lvl5pPr marL="20574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/>
            </a:lvl5pPr>
            <a:lvl6pPr marL="25146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6pPr>
            <a:lvl7pPr marL="29718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7pPr>
            <a:lvl8pPr marL="34290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8pPr>
            <a:lvl9pPr marL="388620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26423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9525"/>
            <a:ext cx="9167813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0800" y="457200"/>
            <a:ext cx="5410200" cy="1676400"/>
          </a:xfrm>
        </p:spPr>
        <p:txBody>
          <a:bodyPr anchor="t"/>
          <a:lstStyle>
            <a:lvl1pPr algn="l">
              <a:defRPr sz="45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2133600"/>
            <a:ext cx="5410200" cy="2209800"/>
          </a:xfrm>
        </p:spPr>
        <p:txBody>
          <a:bodyPr/>
          <a:lstStyle>
            <a:lvl1pPr marL="0" indent="0" algn="l">
              <a:buNone/>
              <a:defRPr sz="1800">
                <a:solidFill>
                  <a:srgbClr val="1269A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A9E379AB-508A-2042-89B9-0737BDA7FD63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Calibri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07398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5FACA3"/>
              </a:buClr>
              <a:defRPr/>
            </a:lvl1pPr>
            <a:lvl2pPr>
              <a:buClr>
                <a:srgbClr val="5FACA3"/>
              </a:buClr>
              <a:defRPr/>
            </a:lvl2pPr>
            <a:lvl3pPr>
              <a:buClr>
                <a:srgbClr val="5FACA3"/>
              </a:buClr>
              <a:defRPr/>
            </a:lvl3pPr>
            <a:lvl4pPr>
              <a:buClr>
                <a:srgbClr val="5FACA3"/>
              </a:buClr>
              <a:defRPr/>
            </a:lvl4pPr>
            <a:lvl5pPr>
              <a:buClr>
                <a:srgbClr val="5FACA3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C85A9392-E59E-D440-90E6-458465D68A6D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1A082BC3-7507-1947-AF4E-A7544A24B42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010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6EF2E487-A47C-C741-8815-36D21F53FFB5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5381C03B-5B17-A249-B6FB-BB74F59B743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8966950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33ACADA7-85F7-6A48-8D15-B22A0E0A9CE2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3D171ADB-4D34-C046-8CF0-115BCB7A4D4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12505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6CB00E36-8D40-A34D-83E4-62118B8CB1EA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86AE1C47-19A8-D046-A5C5-A05E4D3FA7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38860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3FF4EB09-1E7D-C642-9F3D-4EFCE516368D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51FEF992-6AD0-8C4A-B3BD-44F72FD07D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01340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26C5BE04-ECE1-9643-8AC2-5B0E6FCEA25F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B82AF3C7-A71C-B34C-9D6B-5BFB6CC9DD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2945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2C45F067-04B1-7045-888A-A27B607B27BB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466F5C38-D1B1-2B46-8652-697E392B63B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271232"/>
      </p:ext>
    </p:extLst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617259B9-5774-0643-809A-1E532B321514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D91D1952-5510-FF4F-8B70-1B69329BAE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7622954"/>
      </p:ext>
    </p:extLst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7EFF16BE-721C-FA47-9D15-741E95D8051B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ED2EA173-1BFD-734A-8DEB-1B794AEA5A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411898"/>
      </p:ext>
    </p:extLst>
  </p:cSld>
  <p:clrMapOvr>
    <a:masterClrMapping/>
  </p:clrMapOvr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829F6E63-75A8-1147-841B-01EBEE6E6D0B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CE349330-4752-2A45-9FFC-A4D6AD5BC7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875640"/>
      </p:ext>
    </p:extLst>
  </p:cSld>
  <p:clrMapOvr>
    <a:masterClrMapping/>
  </p:clrMapOvr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066800"/>
          </a:xfrm>
        </p:spPr>
        <p:txBody>
          <a:bodyPr/>
          <a:lstStyle>
            <a:lvl1pPr algn="ctr">
              <a:defRPr b="1">
                <a:solidFill>
                  <a:srgbClr val="0070C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48000"/>
            <a:ext cx="6400800" cy="838200"/>
          </a:xfrm>
        </p:spPr>
        <p:txBody>
          <a:bodyPr/>
          <a:lstStyle>
            <a:lvl1pPr marL="0" indent="0" algn="ctr">
              <a:buNone/>
              <a:defRPr sz="3200" b="1">
                <a:solidFill>
                  <a:srgbClr val="0070C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638300" y="4495800"/>
            <a:ext cx="5867400" cy="685800"/>
          </a:xfrm>
        </p:spPr>
        <p:txBody>
          <a:bodyPr/>
          <a:lstStyle>
            <a:lvl1pPr marL="0" indent="0" algn="ctr">
              <a:buNone/>
              <a:defRPr sz="3200" b="0">
                <a:solidFill>
                  <a:srgbClr val="FFC324"/>
                </a:solidFill>
              </a:defRPr>
            </a:lvl1pPr>
            <a:lvl2pPr marL="28575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1638300" y="5638800"/>
            <a:ext cx="5867400" cy="685800"/>
          </a:xfrm>
        </p:spPr>
        <p:txBody>
          <a:bodyPr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285750" indent="0">
              <a:buNone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20891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-9525"/>
            <a:ext cx="9167813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0800" y="457200"/>
            <a:ext cx="5410200" cy="1676400"/>
          </a:xfrm>
        </p:spPr>
        <p:txBody>
          <a:bodyPr anchor="t"/>
          <a:lstStyle>
            <a:lvl1pPr algn="l">
              <a:defRPr sz="45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2133600"/>
            <a:ext cx="5410200" cy="2209800"/>
          </a:xfrm>
        </p:spPr>
        <p:txBody>
          <a:bodyPr/>
          <a:lstStyle>
            <a:lvl1pPr marL="0" indent="0" algn="l">
              <a:buNone/>
              <a:defRPr sz="1800">
                <a:solidFill>
                  <a:srgbClr val="1269A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7DAA9612-D513-414E-AC32-9AE29A9BFB3C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52063"/>
      </p:ext>
    </p:extLst>
  </p:cSld>
  <p:clrMapOvr>
    <a:masterClrMapping/>
  </p:clrMapOvr>
  <p:hf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5FACA3"/>
              </a:buClr>
              <a:defRPr/>
            </a:lvl1pPr>
            <a:lvl2pPr>
              <a:buClr>
                <a:srgbClr val="5FACA3"/>
              </a:buClr>
              <a:defRPr/>
            </a:lvl2pPr>
            <a:lvl3pPr>
              <a:buClr>
                <a:srgbClr val="5FACA3"/>
              </a:buClr>
              <a:defRPr/>
            </a:lvl3pPr>
            <a:lvl4pPr>
              <a:buClr>
                <a:srgbClr val="5FACA3"/>
              </a:buClr>
              <a:defRPr/>
            </a:lvl4pPr>
            <a:lvl5pPr>
              <a:buClr>
                <a:srgbClr val="5FACA3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890C4E33-8FC8-FB4E-B87D-67B57D9B7E82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6363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C333E858-D916-2F46-86F8-03CEDABEF8A9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485269"/>
      </p:ext>
    </p:extLst>
  </p:cSld>
  <p:clrMapOvr>
    <a:masterClrMapping/>
  </p:clrMapOvr>
  <p:hf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17D4A823-2D1A-6F4C-8F48-94AA9F8BA4D2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054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BEFF640F-B582-FB4D-961E-745FE63F2329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6267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1FBE9AAF-EED2-F84F-979F-7CBF6364EA9D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6548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58F44D02-F150-D64A-88BA-B732820F1D9B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4043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E9EEF237-E385-7840-867C-010876106E80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40853"/>
      </p:ext>
    </p:extLst>
  </p:cSld>
  <p:clrMapOvr>
    <a:masterClrMapping/>
  </p:clrMapOvr>
  <p:hf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2118C3CF-B9AE-4D40-BA99-1033EE695C7A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02450"/>
      </p:ext>
    </p:extLst>
  </p:cSld>
  <p:clrMapOvr>
    <a:masterClrMapping/>
  </p:clrMapOvr>
  <p:hf hdr="0" ft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9F1C7D4C-DA72-AC4D-9C07-3DC225CCB80B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74802"/>
      </p:ext>
    </p:extLst>
  </p:cSld>
  <p:clrMapOvr>
    <a:masterClrMapping/>
  </p:clrMapOvr>
  <p:hf hdr="0" ft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41C6EA59-7719-1946-AFFD-4600DF503979}" type="datetimeFigureOut">
              <a:rPr lang="en-US" altLang="en-US"/>
              <a:pPr>
                <a:defRPr/>
              </a:pPr>
              <a:t>7/27/2015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45562"/>
      </p:ext>
    </p:extLst>
  </p:cSld>
  <p:clrMapOvr>
    <a:masterClrMapping/>
  </p:clrMapOvr>
  <p:hf hdr="0" ft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066800"/>
          </a:xfrm>
        </p:spPr>
        <p:txBody>
          <a:bodyPr/>
          <a:lstStyle>
            <a:lvl1pPr algn="ctr">
              <a:defRPr b="1">
                <a:solidFill>
                  <a:srgbClr val="0070C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048000"/>
            <a:ext cx="6400800" cy="838200"/>
          </a:xfrm>
        </p:spPr>
        <p:txBody>
          <a:bodyPr/>
          <a:lstStyle>
            <a:lvl1pPr marL="0" indent="0" algn="ctr">
              <a:buNone/>
              <a:defRPr sz="3200" b="1">
                <a:solidFill>
                  <a:srgbClr val="0070C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638300" y="4495800"/>
            <a:ext cx="5867400" cy="685800"/>
          </a:xfrm>
        </p:spPr>
        <p:txBody>
          <a:bodyPr/>
          <a:lstStyle>
            <a:lvl1pPr marL="0" indent="0" algn="ctr">
              <a:buNone/>
              <a:defRPr sz="3200" b="0">
                <a:solidFill>
                  <a:srgbClr val="FFC324"/>
                </a:solidFill>
              </a:defRPr>
            </a:lvl1pPr>
            <a:lvl2pPr marL="28575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1638300" y="5638800"/>
            <a:ext cx="5867400" cy="685800"/>
          </a:xfrm>
        </p:spPr>
        <p:txBody>
          <a:bodyPr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285750" indent="0">
              <a:buNone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836361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sub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723476" y="1143000"/>
            <a:ext cx="5856461" cy="914400"/>
          </a:xfrm>
          <a:prstGeom prst="rect">
            <a:avLst/>
          </a:prstGeom>
          <a:noFill/>
        </p:spPr>
        <p:txBody>
          <a:bodyPr/>
          <a:lstStyle>
            <a:lvl1pPr algn="l">
              <a:defRPr sz="3200" b="1">
                <a:solidFill>
                  <a:srgbClr val="1269A2"/>
                </a:solidFill>
                <a:latin typeface="+mn-lt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723476" y="2362200"/>
            <a:ext cx="5856461" cy="14478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07698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75350" y="1155031"/>
            <a:ext cx="6313661" cy="914400"/>
          </a:xfrm>
          <a:prstGeom prst="rect">
            <a:avLst/>
          </a:prstGeom>
        </p:spPr>
        <p:txBody>
          <a:bodyPr/>
          <a:lstStyle>
            <a:lvl1pPr algn="l">
              <a:defRPr sz="3200" b="1">
                <a:solidFill>
                  <a:srgbClr val="1269A2"/>
                </a:solidFill>
                <a:latin typeface="+mn-lt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675350" y="2298032"/>
            <a:ext cx="8011449" cy="4114799"/>
          </a:xfrm>
          <a:prstGeom prst="rect">
            <a:avLst/>
          </a:prstGeom>
        </p:spPr>
        <p:txBody>
          <a:bodyPr/>
          <a:lstStyle>
            <a:lvl1pPr marL="0" indent="0" algn="ctr">
              <a:buClr>
                <a:srgbClr val="DE6224"/>
              </a:buClr>
              <a:buSzPct val="70000"/>
              <a:buFont typeface="Wingdings" charset="2"/>
              <a:buNone/>
              <a:defRPr sz="2000">
                <a:solidFill>
                  <a:srgbClr val="002B52"/>
                </a:solidFill>
                <a:latin typeface="+mn-lt"/>
                <a:cs typeface="Arial"/>
              </a:defRPr>
            </a:lvl1pPr>
            <a:lvl2pPr marL="742950" indent="-285750">
              <a:buClr>
                <a:srgbClr val="008CC1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2pPr>
            <a:lvl3pPr marL="1143000" indent="-228600">
              <a:buClr>
                <a:srgbClr val="002B5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3pPr>
            <a:lvl4pPr marL="1600200" indent="-228600">
              <a:buClr>
                <a:srgbClr val="002B5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4pPr>
            <a:lvl5pPr marL="2057400" indent="-228600">
              <a:buClr>
                <a:srgbClr val="002B5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54188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03362" y="1105123"/>
            <a:ext cx="6483238" cy="914400"/>
          </a:xfrm>
          <a:prstGeom prst="rect">
            <a:avLst/>
          </a:prstGeom>
        </p:spPr>
        <p:txBody>
          <a:bodyPr/>
          <a:lstStyle>
            <a:lvl1pPr algn="l">
              <a:defRPr sz="3200" b="1" cap="all">
                <a:solidFill>
                  <a:srgbClr val="F05134"/>
                </a:solidFill>
                <a:latin typeface="+mn-lt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985656"/>
            <a:ext cx="8153400" cy="2743200"/>
          </a:xfrm>
          <a:prstGeom prst="rect">
            <a:avLst/>
          </a:prstGeom>
        </p:spPr>
        <p:txBody>
          <a:bodyPr anchor="t" anchorCtr="0"/>
          <a:lstStyle>
            <a:lvl1pPr marL="0" indent="0">
              <a:buClr>
                <a:srgbClr val="DE6224"/>
              </a:buClr>
              <a:buSzPct val="70000"/>
              <a:buFont typeface="Wingdings" charset="2"/>
              <a:buNone/>
              <a:defRPr sz="2400">
                <a:solidFill>
                  <a:srgbClr val="1269A2"/>
                </a:solidFill>
                <a:latin typeface="+mn-lt"/>
                <a:cs typeface="Arial"/>
              </a:defRPr>
            </a:lvl1pPr>
            <a:lvl2pPr marL="742950" indent="-285750">
              <a:buClr>
                <a:srgbClr val="002B52"/>
              </a:buClr>
              <a:buSzPct val="70000"/>
              <a:buFont typeface="Wingdings" charset="2"/>
              <a:buChar char="§"/>
              <a:defRPr sz="2400"/>
            </a:lvl2pPr>
            <a:lvl3pPr marL="1143000" indent="-228600">
              <a:buClr>
                <a:srgbClr val="002B52"/>
              </a:buClr>
              <a:buSzPct val="70000"/>
              <a:buFont typeface="Wingdings" charset="2"/>
              <a:buChar char="§"/>
              <a:defRPr/>
            </a:lvl3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73008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5"/>
          <p:cNvSpPr>
            <a:spLocks noGrp="1"/>
          </p:cNvSpPr>
          <p:nvPr>
            <p:ph sz="quarter" idx="4"/>
          </p:nvPr>
        </p:nvSpPr>
        <p:spPr>
          <a:xfrm>
            <a:off x="718128" y="2284663"/>
            <a:ext cx="7761461" cy="4114799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F05134"/>
              </a:buClr>
              <a:buSzPct val="70000"/>
              <a:buFont typeface="Wingdings" charset="2"/>
              <a:buChar char="§"/>
              <a:defRPr sz="2400">
                <a:solidFill>
                  <a:srgbClr val="404040"/>
                </a:solidFill>
                <a:latin typeface="+mn-lt"/>
                <a:cs typeface="Arial"/>
              </a:defRPr>
            </a:lvl1pPr>
            <a:lvl2pPr marL="742950" indent="-285750">
              <a:buClr>
                <a:srgbClr val="1269A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2pPr>
            <a:lvl3pPr marL="1143000" indent="-228600">
              <a:buClrTx/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3pPr>
            <a:lvl4pPr marL="1600200" indent="-228600">
              <a:buClr>
                <a:srgbClr val="002B5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4pPr>
            <a:lvl5pPr marL="2057400" indent="-228600">
              <a:buClr>
                <a:srgbClr val="002B5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96739" y="1141662"/>
            <a:ext cx="6313661" cy="914400"/>
          </a:xfrm>
          <a:prstGeom prst="rect">
            <a:avLst/>
          </a:prstGeom>
        </p:spPr>
        <p:txBody>
          <a:bodyPr/>
          <a:lstStyle>
            <a:lvl1pPr algn="l">
              <a:defRPr sz="3200" b="1">
                <a:solidFill>
                  <a:srgbClr val="1269A2"/>
                </a:solidFill>
                <a:latin typeface="+mn-lt"/>
                <a:cs typeface="Arial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30360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BayREN_PP_template_inside_v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ontent Placeholder 2"/>
          <p:cNvSpPr>
            <a:spLocks noGrp="1"/>
          </p:cNvSpPr>
          <p:nvPr>
            <p:ph sz="half" idx="1"/>
          </p:nvPr>
        </p:nvSpPr>
        <p:spPr>
          <a:xfrm>
            <a:off x="692330" y="2191085"/>
            <a:ext cx="3879670" cy="4199466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F05134"/>
              </a:buClr>
              <a:buSzPct val="70000"/>
              <a:buFont typeface="Wingdings" charset="2"/>
              <a:buChar char="§"/>
              <a:defRPr sz="2400">
                <a:solidFill>
                  <a:srgbClr val="404040"/>
                </a:solidFill>
                <a:latin typeface="+mn-lt"/>
                <a:cs typeface="Arial"/>
              </a:defRPr>
            </a:lvl1pPr>
            <a:lvl2pPr marL="742950" indent="-285750">
              <a:buClr>
                <a:srgbClr val="1269A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2pPr>
            <a:lvl3pPr marL="1143000" indent="-228600">
              <a:buClr>
                <a:srgbClr val="002B5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3pPr>
            <a:lvl4pPr marL="1714500" indent="-342900">
              <a:buClr>
                <a:srgbClr val="F05134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4pPr>
            <a:lvl5pPr marL="2057400" indent="-228600">
              <a:buClr>
                <a:srgbClr val="1269A2"/>
              </a:buClr>
              <a:buSzPct val="70000"/>
              <a:buFont typeface="Wingdings" charset="2"/>
              <a:buChar char="§"/>
              <a:defRPr sz="2000">
                <a:latin typeface="+mn-lt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2191085"/>
            <a:ext cx="4038600" cy="4199466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F05134"/>
              </a:buClr>
              <a:buSzPct val="70000"/>
              <a:buFont typeface="Wingdings" charset="2"/>
              <a:buChar char="§"/>
              <a:defRPr sz="2400">
                <a:solidFill>
                  <a:srgbClr val="404040"/>
                </a:solidFill>
                <a:latin typeface="+mn-lt"/>
                <a:cs typeface="Arial"/>
              </a:defRPr>
            </a:lvl1pPr>
            <a:lvl2pPr marL="742950" indent="-285750">
              <a:buClr>
                <a:srgbClr val="1269A2"/>
              </a:buClr>
              <a:buSzPct val="70000"/>
              <a:buFont typeface="Wingdings" charset="2"/>
              <a:buChar char="§"/>
              <a:defRPr sz="2400">
                <a:solidFill>
                  <a:srgbClr val="000000"/>
                </a:solidFill>
                <a:latin typeface="+mn-lt"/>
                <a:cs typeface="Arial"/>
              </a:defRPr>
            </a:lvl2pPr>
            <a:lvl3pPr marL="1143000" indent="-228600">
              <a:buClrTx/>
              <a:buSzPct val="70000"/>
              <a:buFont typeface="Wingdings" charset="2"/>
              <a:buChar char="§"/>
              <a:defRPr sz="2400">
                <a:solidFill>
                  <a:srgbClr val="000000"/>
                </a:solidFill>
                <a:latin typeface="+mn-lt"/>
                <a:cs typeface="Arial"/>
              </a:defRPr>
            </a:lvl3pPr>
            <a:lvl4pPr marL="1714500" indent="-342900">
              <a:buClr>
                <a:srgbClr val="F05134"/>
              </a:buClr>
              <a:buSzPct val="70000"/>
              <a:buFont typeface="Wingdings" charset="2"/>
              <a:buChar char="§"/>
              <a:defRPr sz="2400">
                <a:solidFill>
                  <a:srgbClr val="000000"/>
                </a:solidFill>
                <a:latin typeface="+mn-lt"/>
                <a:cs typeface="Arial"/>
              </a:defRPr>
            </a:lvl4pPr>
            <a:lvl5pPr marL="2057400" indent="-228600">
              <a:buClr>
                <a:srgbClr val="1269A2"/>
              </a:buClr>
              <a:buSzPct val="70000"/>
              <a:buFont typeface="Wingdings" charset="2"/>
              <a:buChar char="§"/>
              <a:defRPr sz="2000">
                <a:latin typeface="Calibri"/>
                <a:cs typeface="Calibri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675350" y="1115818"/>
            <a:ext cx="6313661" cy="914400"/>
          </a:xfrm>
          <a:prstGeom prst="rect">
            <a:avLst/>
          </a:prstGeom>
        </p:spPr>
        <p:txBody>
          <a:bodyPr/>
          <a:lstStyle>
            <a:lvl1pPr algn="l">
              <a:defRPr sz="3200" b="1">
                <a:solidFill>
                  <a:srgbClr val="1269A2"/>
                </a:solidFill>
                <a:latin typeface="+mn-lt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D9D9D9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 defTabSz="457200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4657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"/>
          <p:cNvSpPr>
            <a:spLocks noGrp="1"/>
          </p:cNvSpPr>
          <p:nvPr>
            <p:ph type="body" idx="1"/>
          </p:nvPr>
        </p:nvSpPr>
        <p:spPr>
          <a:xfrm>
            <a:off x="696739" y="1857374"/>
            <a:ext cx="3875261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200" b="1">
                <a:solidFill>
                  <a:srgbClr val="1269A2"/>
                </a:solidFill>
                <a:latin typeface="+mn-lt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4402" y="1857374"/>
            <a:ext cx="403859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200" b="1">
                <a:solidFill>
                  <a:srgbClr val="1269A2"/>
                </a:solidFill>
                <a:latin typeface="+mn-lt"/>
                <a:cs typeface="Arial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696739" y="890587"/>
            <a:ext cx="6466061" cy="762000"/>
          </a:xfrm>
          <a:prstGeom prst="rect">
            <a:avLst/>
          </a:prstGeom>
        </p:spPr>
        <p:txBody>
          <a:bodyPr/>
          <a:lstStyle>
            <a:lvl1pPr algn="l">
              <a:defRPr sz="3200" b="1">
                <a:solidFill>
                  <a:srgbClr val="1269A2"/>
                </a:solidFill>
                <a:latin typeface="+mn-lt"/>
                <a:cs typeface="Arial"/>
              </a:defRPr>
            </a:lvl1pPr>
          </a:lstStyle>
          <a:p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sz="half" idx="11"/>
          </p:nvPr>
        </p:nvSpPr>
        <p:spPr>
          <a:xfrm>
            <a:off x="692330" y="2497136"/>
            <a:ext cx="3879670" cy="3600450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F05134"/>
              </a:buClr>
              <a:buSzPct val="70000"/>
              <a:buFont typeface="Wingdings" charset="2"/>
              <a:buChar char="§"/>
              <a:defRPr sz="2400">
                <a:solidFill>
                  <a:srgbClr val="404040"/>
                </a:solidFill>
                <a:latin typeface="+mn-lt"/>
                <a:cs typeface="Arial"/>
              </a:defRPr>
            </a:lvl1pPr>
            <a:lvl2pPr marL="742950" indent="-285750">
              <a:buClr>
                <a:srgbClr val="1269A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2pPr>
            <a:lvl3pPr marL="1143000" indent="-228600">
              <a:buClrTx/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3pPr>
            <a:lvl4pPr marL="1600200" indent="-228600">
              <a:buClr>
                <a:srgbClr val="F05134"/>
              </a:buClr>
              <a:buSzPct val="70000"/>
              <a:buFont typeface="Wingdings" charset="2"/>
              <a:buChar char="§"/>
              <a:defRPr sz="2000">
                <a:latin typeface="+mn-lt"/>
                <a:cs typeface="Arial"/>
              </a:defRPr>
            </a:lvl4pPr>
            <a:lvl5pPr marL="2057400" indent="-228600">
              <a:buClr>
                <a:srgbClr val="002B52"/>
              </a:buClr>
              <a:buSzPct val="70000"/>
              <a:buFont typeface="Wingdings" charset="2"/>
              <a:buChar char="§"/>
              <a:defRPr sz="2400">
                <a:latin typeface="+mn-lt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19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2495550"/>
            <a:ext cx="4038600" cy="3600450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F05134"/>
              </a:buClr>
              <a:buSzPct val="70000"/>
              <a:buFont typeface="Wingdings" charset="2"/>
              <a:buChar char="§"/>
              <a:defRPr sz="2400">
                <a:solidFill>
                  <a:srgbClr val="404040"/>
                </a:solidFill>
                <a:latin typeface="+mn-lt"/>
                <a:cs typeface="Arial"/>
              </a:defRPr>
            </a:lvl1pPr>
            <a:lvl2pPr marL="742950" indent="-285750">
              <a:buClr>
                <a:srgbClr val="1269A2"/>
              </a:buClr>
              <a:buSzPct val="70000"/>
              <a:buFont typeface="Wingdings" charset="2"/>
              <a:buChar char="§"/>
              <a:defRPr sz="2400">
                <a:solidFill>
                  <a:srgbClr val="000000"/>
                </a:solidFill>
                <a:latin typeface="+mn-lt"/>
                <a:cs typeface="Arial"/>
              </a:defRPr>
            </a:lvl2pPr>
            <a:lvl3pPr marL="1143000" indent="-228600">
              <a:buClrTx/>
              <a:buSzPct val="70000"/>
              <a:buFont typeface="Wingdings" charset="2"/>
              <a:buChar char="§"/>
              <a:defRPr sz="2400">
                <a:solidFill>
                  <a:srgbClr val="000000"/>
                </a:solidFill>
                <a:latin typeface="+mn-lt"/>
                <a:cs typeface="Arial"/>
              </a:defRPr>
            </a:lvl3pPr>
            <a:lvl4pPr marL="1600200" indent="-228600">
              <a:buClr>
                <a:srgbClr val="F05134"/>
              </a:buClr>
              <a:buSzPct val="70000"/>
              <a:buFont typeface="Wingdings" charset="2"/>
              <a:buChar char="§"/>
              <a:defRPr sz="2000">
                <a:solidFill>
                  <a:srgbClr val="000000"/>
                </a:solidFill>
                <a:latin typeface="+mn-lt"/>
                <a:cs typeface="Arial"/>
              </a:defRPr>
            </a:lvl4pPr>
            <a:lvl5pPr marL="2057400" indent="-228600">
              <a:buSzPct val="50000"/>
              <a:buFont typeface="Wingdings" charset="2"/>
              <a:buChar char="q"/>
              <a:defRPr sz="1800">
                <a:latin typeface="Arial"/>
                <a:cs typeface="Arial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1716152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85800" y="1295400"/>
            <a:ext cx="2362200" cy="838200"/>
          </a:xfrm>
          <a:prstGeom prst="rect">
            <a:avLst/>
          </a:prstGeom>
        </p:spPr>
        <p:txBody>
          <a:bodyPr anchor="t" anchorCtr="0"/>
          <a:lstStyle>
            <a:lvl1pPr algn="l">
              <a:defRPr sz="2400" b="1">
                <a:solidFill>
                  <a:srgbClr val="1269A2"/>
                </a:solidFill>
                <a:latin typeface="+mn-lt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3200400" y="1295401"/>
            <a:ext cx="5562600" cy="4267200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rgbClr val="F05134"/>
              </a:buClr>
              <a:buSzPct val="70000"/>
              <a:buFont typeface="Wingdings" charset="2"/>
              <a:buChar char="§"/>
              <a:defRPr sz="2400">
                <a:latin typeface="+mj-lt"/>
                <a:cs typeface="Arial"/>
              </a:defRPr>
            </a:lvl1pPr>
            <a:lvl2pPr marL="742950" indent="-285750">
              <a:buClr>
                <a:srgbClr val="1269A2"/>
              </a:buClr>
              <a:buSzPct val="70000"/>
              <a:buFont typeface="Wingdings" charset="2"/>
              <a:buChar char="§"/>
              <a:defRPr sz="2400">
                <a:latin typeface="+mj-lt"/>
                <a:cs typeface="Arial"/>
              </a:defRPr>
            </a:lvl2pPr>
            <a:lvl3pPr marL="1143000" indent="-228600">
              <a:buClrTx/>
              <a:buSzPct val="70000"/>
              <a:buFont typeface="Wingdings" charset="2"/>
              <a:buChar char="§"/>
              <a:defRPr sz="2400">
                <a:latin typeface="+mj-lt"/>
                <a:cs typeface="Arial"/>
              </a:defRPr>
            </a:lvl3pPr>
            <a:lvl4pPr marL="1600200" indent="-228600">
              <a:buClr>
                <a:srgbClr val="F05134"/>
              </a:buClr>
              <a:buSzPct val="70000"/>
              <a:buFont typeface="Wingdings" charset="2"/>
              <a:buChar char="§"/>
              <a:defRPr sz="2400">
                <a:latin typeface="+mj-lt"/>
                <a:cs typeface="Arial"/>
              </a:defRPr>
            </a:lvl4pPr>
            <a:lvl5pPr marL="2057400" indent="-228600">
              <a:buClr>
                <a:srgbClr val="1269A2"/>
              </a:buClr>
              <a:buSzPct val="70000"/>
              <a:buFont typeface="Wingdings" charset="2"/>
              <a:buChar char="§"/>
              <a:defRPr sz="2000">
                <a:latin typeface="+mj-lt"/>
                <a:cs typeface="Arial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286000"/>
            <a:ext cx="2362201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+mj-lt"/>
                <a:cs typeface="Arial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8344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idx="1"/>
          </p:nvPr>
        </p:nvSpPr>
        <p:spPr>
          <a:xfrm>
            <a:off x="713672" y="2133597"/>
            <a:ext cx="8049328" cy="3234412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rgbClr val="002B52"/>
                </a:solidFill>
                <a:latin typeface="+mn-lt"/>
                <a:cs typeface="Arial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722139" y="5520409"/>
            <a:ext cx="8040861" cy="75025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rgbClr val="000000"/>
                </a:solidFill>
                <a:latin typeface="+mn-lt"/>
                <a:cs typeface="Arial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96739" y="1066798"/>
            <a:ext cx="6542261" cy="914400"/>
          </a:xfrm>
          <a:prstGeom prst="rect">
            <a:avLst/>
          </a:prstGeom>
        </p:spPr>
        <p:txBody>
          <a:bodyPr/>
          <a:lstStyle>
            <a:lvl1pPr algn="l">
              <a:defRPr sz="3200" b="1">
                <a:solidFill>
                  <a:srgbClr val="1269A2"/>
                </a:solidFill>
                <a:latin typeface="+mn-lt"/>
                <a:cs typeface="Arial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6404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5023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image" Target="../media/image1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image" Target="../media/image4.jpeg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image" Target="../media/image3.jpeg"/><Relationship Id="rId5" Type="http://schemas.openxmlformats.org/officeDocument/2006/relationships/slideLayout" Target="../slideLayouts/slideLayout43.xml"/><Relationship Id="rId10" Type="http://schemas.openxmlformats.org/officeDocument/2006/relationships/theme" Target="../theme/theme6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8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4" charset="-128"/>
          <a:cs typeface="ＭＳ Ｐゴシック" pitchFamily="-64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4" charset="0"/>
          <a:ea typeface="ＭＳ Ｐゴシック" pitchFamily="-64" charset="-128"/>
          <a:cs typeface="ＭＳ Ｐゴシック" pitchFamily="-64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4" charset="0"/>
          <a:ea typeface="ＭＳ Ｐゴシック" pitchFamily="-64" charset="-128"/>
          <a:cs typeface="ＭＳ Ｐゴシック" pitchFamily="-64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4" charset="0"/>
          <a:ea typeface="ＭＳ Ｐゴシック" pitchFamily="-64" charset="-128"/>
          <a:cs typeface="ＭＳ Ｐゴシック" pitchFamily="-64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4" charset="0"/>
          <a:ea typeface="ＭＳ Ｐゴシック" pitchFamily="-64" charset="-128"/>
          <a:cs typeface="ＭＳ Ｐゴシック" pitchFamily="-6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4" charset="0"/>
          <a:ea typeface="ＭＳ Ｐゴシック" pitchFamily="-64" charset="-128"/>
          <a:cs typeface="ＭＳ Ｐゴシック" pitchFamily="-6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4" charset="0"/>
          <a:ea typeface="ＭＳ Ｐゴシック" pitchFamily="-64" charset="-128"/>
          <a:cs typeface="ＭＳ Ｐゴシック" pitchFamily="-6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4" charset="0"/>
          <a:ea typeface="ＭＳ Ｐゴシック" pitchFamily="-64" charset="-128"/>
          <a:cs typeface="ＭＳ Ｐゴシック" pitchFamily="-6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4" charset="0"/>
          <a:ea typeface="ＭＳ Ｐゴシック" pitchFamily="-64" charset="-128"/>
          <a:cs typeface="ＭＳ Ｐゴシック" pitchFamily="-64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64" charset="0"/>
        <a:buChar char="•"/>
        <a:defRPr sz="3200" kern="1200">
          <a:solidFill>
            <a:schemeClr val="tx1"/>
          </a:solidFill>
          <a:latin typeface="+mn-lt"/>
          <a:ea typeface="ＭＳ Ｐゴシック" pitchFamily="-64" charset="-128"/>
          <a:cs typeface="ＭＳ Ｐゴシック" pitchFamily="-64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64" charset="0"/>
        <a:buChar char="–"/>
        <a:defRPr sz="2800" kern="1200">
          <a:solidFill>
            <a:schemeClr val="tx1"/>
          </a:solidFill>
          <a:latin typeface="+mn-lt"/>
          <a:ea typeface="ＭＳ Ｐゴシック" pitchFamily="-64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64" charset="0"/>
        <a:buChar char="•"/>
        <a:defRPr sz="2400" kern="1200">
          <a:solidFill>
            <a:schemeClr val="tx1"/>
          </a:solidFill>
          <a:latin typeface="+mn-lt"/>
          <a:ea typeface="ＭＳ Ｐゴシック" pitchFamily="-64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64" charset="0"/>
        <a:buChar char="–"/>
        <a:defRPr sz="2000" kern="1200">
          <a:solidFill>
            <a:schemeClr val="tx1"/>
          </a:solidFill>
          <a:latin typeface="+mn-lt"/>
          <a:ea typeface="ＭＳ Ｐゴシック" pitchFamily="-64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64" charset="0"/>
        <a:buChar char="»"/>
        <a:defRPr sz="2000" kern="1200">
          <a:solidFill>
            <a:schemeClr val="tx1"/>
          </a:solidFill>
          <a:latin typeface="+mn-lt"/>
          <a:ea typeface="ＭＳ Ｐゴシック" pitchFamily="-6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/>
            </a:lvl1pPr>
            <a:lvl2pPr marL="742950" marR="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/>
            </a:lvl2pPr>
            <a:lvl3pPr marL="1143000" marR="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/>
            </a:lvl3pPr>
            <a:lvl4pPr marL="16002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/>
            </a:lvl4pPr>
            <a:lvl5pPr marL="20574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/>
            </a:lvl5pPr>
            <a:lvl6pPr marL="25146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6pPr>
            <a:lvl7pPr marL="29718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7pPr>
            <a:lvl8pPr marL="34290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8pPr>
            <a:lvl9pPr marL="38862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pPr fontAlgn="auto">
              <a:spcAft>
                <a:spcPts val="0"/>
              </a:spcAft>
            </a:pPr>
            <a:endParaRPr sz="1400"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12" name="Shape 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pPr fontAlgn="auto">
              <a:spcAft>
                <a:spcPts val="0"/>
              </a:spcAft>
            </a:pPr>
            <a:endParaRPr sz="1400"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13" name="Shape 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pPr fontAlgn="auto">
              <a:spcAft>
                <a:spcPts val="0"/>
              </a:spcAft>
            </a:pPr>
            <a:endParaRPr sz="1400"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98944651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4" r:id="rId1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buClr>
                <a:schemeClr val="dk1"/>
              </a:buClr>
              <a:buFont typeface="Calibri"/>
              <a:buNone/>
              <a:defRPr/>
            </a:lvl1pPr>
            <a:lvl2pPr marL="0" marR="0" indent="0" algn="l" rtl="0">
              <a:spcBef>
                <a:spcPts val="0"/>
              </a:spcBef>
              <a:defRPr/>
            </a:lvl2pPr>
            <a:lvl3pPr marL="0" marR="0" indent="0" algn="l" rtl="0">
              <a:spcBef>
                <a:spcPts val="0"/>
              </a:spcBef>
              <a:defRPr/>
            </a:lvl3pPr>
            <a:lvl4pPr marL="0" marR="0" indent="0" algn="l" rtl="0">
              <a:spcBef>
                <a:spcPts val="0"/>
              </a:spcBef>
              <a:defRPr/>
            </a:lvl4pPr>
            <a:lvl5pPr marL="0" marR="0" indent="0" algn="l" rtl="0">
              <a:spcBef>
                <a:spcPts val="0"/>
              </a:spcBef>
              <a:defRPr/>
            </a:lvl5pPr>
            <a:lvl6pPr marL="0" marR="0" indent="0" algn="l" rtl="0">
              <a:spcBef>
                <a:spcPts val="0"/>
              </a:spcBef>
              <a:defRPr/>
            </a:lvl6pPr>
            <a:lvl7pPr marL="0" marR="0" indent="0" algn="l" rtl="0">
              <a:spcBef>
                <a:spcPts val="0"/>
              </a:spcBef>
              <a:defRPr/>
            </a:lvl7pPr>
            <a:lvl8pPr marL="0" marR="0" indent="0" algn="l" rtl="0">
              <a:spcBef>
                <a:spcPts val="0"/>
              </a:spcBef>
              <a:defRPr/>
            </a:lvl8pPr>
            <a:lvl9pPr marL="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139700" algn="l" rtl="0">
              <a:spcBef>
                <a:spcPts val="640"/>
              </a:spcBef>
              <a:buClr>
                <a:schemeClr val="dk1"/>
              </a:buClr>
              <a:buFont typeface="Calibri"/>
              <a:buChar char="•"/>
              <a:defRPr/>
            </a:lvl1pPr>
            <a:lvl2pPr marL="742950" marR="0" indent="-107950" algn="l" rtl="0">
              <a:spcBef>
                <a:spcPts val="560"/>
              </a:spcBef>
              <a:buClr>
                <a:schemeClr val="dk1"/>
              </a:buClr>
              <a:buFont typeface="Calibri"/>
              <a:buChar char="–"/>
              <a:defRPr/>
            </a:lvl2pPr>
            <a:lvl3pPr marL="1143000" marR="0" indent="-76200" algn="l" rtl="0">
              <a:spcBef>
                <a:spcPts val="480"/>
              </a:spcBef>
              <a:buClr>
                <a:schemeClr val="dk1"/>
              </a:buClr>
              <a:buFont typeface="Calibri"/>
              <a:buChar char="•"/>
              <a:defRPr/>
            </a:lvl3pPr>
            <a:lvl4pPr marL="16002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–"/>
              <a:defRPr/>
            </a:lvl4pPr>
            <a:lvl5pPr marL="20574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»"/>
              <a:defRPr/>
            </a:lvl5pPr>
            <a:lvl6pPr marL="25146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6pPr>
            <a:lvl7pPr marL="29718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7pPr>
            <a:lvl8pPr marL="34290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8pPr>
            <a:lvl9pPr marL="3886200" marR="0" indent="-101600" algn="l" rtl="0">
              <a:spcBef>
                <a:spcPts val="400"/>
              </a:spcBef>
              <a:buClr>
                <a:schemeClr val="dk1"/>
              </a:buClr>
              <a:buFont typeface="Calibri"/>
              <a:buChar char="•"/>
              <a:defRPr/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pPr fontAlgn="auto">
              <a:spcAft>
                <a:spcPts val="0"/>
              </a:spcAft>
            </a:pPr>
            <a:endParaRPr sz="1400"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34" name="Shape 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ct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pPr fontAlgn="auto">
              <a:spcAft>
                <a:spcPts val="0"/>
              </a:spcAft>
            </a:pPr>
            <a:endParaRPr sz="1400"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599" cy="3650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pPr fontAlgn="auto">
              <a:spcAft>
                <a:spcPts val="0"/>
              </a:spcAft>
            </a:pPr>
            <a:endParaRPr sz="1400"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326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8" r:id="rId1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838200"/>
            <a:ext cx="7886700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536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defTabSz="914400" eaLnBrk="1" hangingPunct="1">
              <a:defRPr sz="900">
                <a:solidFill>
                  <a:srgbClr val="898989"/>
                </a:solidFill>
                <a:latin typeface="Calibri" charset="0"/>
              </a:defRPr>
            </a:lvl1pPr>
          </a:lstStyle>
          <a:p>
            <a:pPr>
              <a:defRPr/>
            </a:pPr>
            <a:fld id="{40656510-C029-C24B-8F6B-AABE52BE75CC}" type="datetimeFigureOut">
              <a:rPr lang="en-US" altLang="en-US">
                <a:ea typeface="ＭＳ Ｐゴシック" charset="-128"/>
                <a:cs typeface=""/>
              </a:rPr>
              <a:pPr>
                <a:defRPr/>
              </a:pPr>
              <a:t>7/27/2015</a:t>
            </a:fld>
            <a:endParaRPr lang="en-US" altLang="en-US">
              <a:ea typeface="ＭＳ Ｐゴシック" charset="-128"/>
              <a:cs typeface="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defTabSz="914400" eaLnBrk="1" hangingPunct="1">
              <a:defRPr sz="900">
                <a:solidFill>
                  <a:srgbClr val="898989"/>
                </a:solidFill>
                <a:latin typeface="Calibri" charset="0"/>
              </a:defRPr>
            </a:lvl1pPr>
          </a:lstStyle>
          <a:p>
            <a:pPr>
              <a:defRPr/>
            </a:pPr>
            <a:fld id="{97A8E45E-7E41-B845-B141-657E5F402479}" type="slidenum">
              <a:rPr lang="en-US" altLang="en-US">
                <a:ea typeface="ＭＳ Ｐゴシック" charset="-128"/>
                <a:cs typeface=""/>
              </a:rPr>
              <a:pPr>
                <a:defRPr/>
              </a:pPr>
              <a:t>‹#›</a:t>
            </a:fld>
            <a:endParaRPr lang="en-US" altLang="en-US">
              <a:ea typeface="ＭＳ Ｐゴシック" charset="-128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738647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  <p:sldLayoutId id="2147483897" r:id="rId12"/>
  </p:sldLayoutIdLst>
  <p:hf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1269A2"/>
          </a:solidFill>
          <a:latin typeface="Arial"/>
          <a:ea typeface="ＭＳ Ｐゴシック" charset="0"/>
          <a:cs typeface="Arial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  <a:cs typeface="Arial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  <a:cs typeface="Arial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  <a:cs typeface="Arial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  <a:cs typeface="Arial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F05133"/>
        </a:buClr>
        <a:buFont typeface="Arial" charset="0"/>
        <a:buChar char="•"/>
        <a:defRPr sz="21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F05133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F05133"/>
        </a:buClr>
        <a:buFont typeface="Arial" charset="0"/>
        <a:buChar char="•"/>
        <a:defRPr sz="15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F05133"/>
        </a:buClr>
        <a:buFont typeface="Arial" charset="0"/>
        <a:buChar char="•"/>
        <a:defRPr sz="13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F05133"/>
        </a:buClr>
        <a:buFont typeface="Arial" charset="0"/>
        <a:buChar char="•"/>
        <a:defRPr sz="13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838200"/>
            <a:ext cx="7886700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07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defTabSz="914400" eaLnBrk="1" hangingPunct="1">
              <a:defRPr sz="900">
                <a:solidFill>
                  <a:srgbClr val="898989"/>
                </a:solidFill>
                <a:latin typeface="Calibri" charset="0"/>
              </a:defRPr>
            </a:lvl1pPr>
          </a:lstStyle>
          <a:p>
            <a:pPr>
              <a:defRPr/>
            </a:pPr>
            <a:fld id="{F76AD2C1-A1DD-8440-9824-D3CCC5A3FEB1}" type="datetimeFigureOut">
              <a:rPr lang="en-US" altLang="en-US">
                <a:ea typeface="ＭＳ Ｐゴシック" charset="-128"/>
                <a:cs typeface=""/>
              </a:rPr>
              <a:pPr>
                <a:defRPr/>
              </a:pPr>
              <a:t>7/27/2015</a:t>
            </a:fld>
            <a:endParaRPr lang="en-US" altLang="en-US">
              <a:ea typeface="ＭＳ Ｐゴシック" charset="-128"/>
              <a:cs typeface="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914400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defTabSz="914400" eaLnBrk="1" hangingPunct="1">
              <a:defRPr sz="900">
                <a:solidFill>
                  <a:srgbClr val="898989"/>
                </a:solidFill>
                <a:latin typeface="Calibri" charset="0"/>
              </a:defRPr>
            </a:lvl1pPr>
          </a:lstStyle>
          <a:p>
            <a:pPr>
              <a:defRPr/>
            </a:pPr>
            <a:fld id="{7A6C7044-31D0-7C4D-AD41-8EB0CC258AA6}" type="slidenum">
              <a:rPr lang="en-US" altLang="en-US">
                <a:ea typeface="ＭＳ Ｐゴシック" charset="-128"/>
                <a:cs typeface=""/>
              </a:rPr>
              <a:pPr>
                <a:defRPr/>
              </a:pPr>
              <a:t>‹#›</a:t>
            </a:fld>
            <a:endParaRPr lang="en-US" altLang="en-US">
              <a:ea typeface="ＭＳ Ｐゴシック" charset="-128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38651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  <p:sldLayoutId id="2147483910" r:id="rId12"/>
  </p:sldLayoutIdLst>
  <p:hf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1269A2"/>
          </a:solidFill>
          <a:latin typeface="Arial"/>
          <a:ea typeface="ＭＳ Ｐゴシック" charset="0"/>
          <a:cs typeface="Arial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  <a:cs typeface="Arial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  <a:cs typeface="Arial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  <a:cs typeface="Arial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  <a:cs typeface="Arial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1269A2"/>
          </a:solidFill>
          <a:latin typeface="Arial" charset="0"/>
          <a:ea typeface="ＭＳ Ｐゴシック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F05133"/>
        </a:buClr>
        <a:buFont typeface="Arial" charset="0"/>
        <a:buChar char="•"/>
        <a:defRPr sz="21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F05133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F05133"/>
        </a:buClr>
        <a:buFont typeface="Arial" charset="0"/>
        <a:buChar char="•"/>
        <a:defRPr sz="15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F05133"/>
        </a:buClr>
        <a:buFont typeface="Arial" charset="0"/>
        <a:buChar char="•"/>
        <a:defRPr sz="13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F05133"/>
        </a:buClr>
        <a:buFont typeface="Arial" charset="0"/>
        <a:buChar char="•"/>
        <a:defRPr sz="13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BayREN_PP_template_BayRen-v1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3596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11" charset="-128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1" charset="0"/>
          <a:ea typeface="ＭＳ Ｐゴシック" pitchFamily="-111" charset="-128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1" charset="0"/>
          <a:ea typeface="ＭＳ Ｐゴシック" pitchFamily="-111" charset="-128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1" charset="0"/>
          <a:ea typeface="ＭＳ Ｐゴシック" pitchFamily="-111" charset="-128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1" charset="0"/>
          <a:ea typeface="ＭＳ Ｐゴシック" pitchFamily="-111" charset="-128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1" charset="0"/>
          <a:ea typeface="ＭＳ Ｐゴシック" pitchFamily="-111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1" charset="0"/>
          <a:ea typeface="ＭＳ Ｐゴシック" pitchFamily="-111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1" charset="0"/>
          <a:ea typeface="ＭＳ Ｐゴシック" pitchFamily="-111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11" charset="0"/>
          <a:ea typeface="ＭＳ Ｐゴシック" pitchFamily="-111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111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111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111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111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111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://www.stopwaste.or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yren.org/codes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yren.org/code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mailto:wsullens@stopwaste.org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Shape 1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7315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Shape 156"/>
          <p:cNvSpPr txBox="1">
            <a:spLocks noGrp="1"/>
          </p:cNvSpPr>
          <p:nvPr>
            <p:ph type="ctrTitle"/>
          </p:nvPr>
        </p:nvSpPr>
        <p:spPr>
          <a:xfrm>
            <a:off x="685800" y="1257269"/>
            <a:ext cx="7772400" cy="23082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buClr>
                <a:srgbClr val="FFFFFF"/>
              </a:buClr>
              <a:buSzPct val="25000"/>
              <a:buFont typeface="Calibri"/>
              <a:buNone/>
            </a:pPr>
            <a:r>
              <a:rPr lang="en-US" sz="4800" dirty="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Improving the Implementation of Energy Efficiency Standards in CA</a:t>
            </a:r>
            <a:endParaRPr lang="en-US" sz="3600" b="0" i="1" u="none" strike="noStrike" cap="none" baseline="0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Shape 157"/>
          <p:cNvSpPr txBox="1">
            <a:spLocks noGrp="1"/>
          </p:cNvSpPr>
          <p:nvPr>
            <p:ph type="subTitle" idx="1"/>
          </p:nvPr>
        </p:nvSpPr>
        <p:spPr>
          <a:xfrm>
            <a:off x="228600" y="3581400"/>
            <a:ext cx="8915400" cy="354195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280"/>
              </a:spcBef>
              <a:buClr>
                <a:srgbClr val="888888"/>
              </a:buClr>
              <a:buFont typeface="Calibri"/>
              <a:buNone/>
            </a:pPr>
            <a:endParaRPr sz="1400" b="0" i="0" u="none" strike="noStrike" cap="none" baseline="0" dirty="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560"/>
              </a:spcBef>
              <a:buClr>
                <a:srgbClr val="FFFF00"/>
              </a:buClr>
              <a:buSzPct val="25000"/>
              <a:buFont typeface="Calibri"/>
              <a:buNone/>
            </a:pPr>
            <a:r>
              <a:rPr lang="en-US" sz="2800" b="0" i="0" u="none" strike="noStrike" cap="none" baseline="0" dirty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Wes </a:t>
            </a:r>
            <a:r>
              <a:rPr lang="en-US" sz="2800" b="0" i="0" u="none" strike="noStrike" cap="none" baseline="0" dirty="0" smtClean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Sullens</a:t>
            </a:r>
            <a:endParaRPr lang="en-US" sz="2000" b="0" i="0" u="none" strike="noStrike" cap="none" baseline="0" dirty="0" smtClean="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560"/>
              </a:spcBef>
              <a:buClr>
                <a:srgbClr val="FFFF00"/>
              </a:buClr>
              <a:buSzPct val="25000"/>
              <a:buFont typeface="Calibri"/>
              <a:buNone/>
            </a:pPr>
            <a:r>
              <a:rPr lang="en-US" sz="2000" b="0" i="0" u="none" strike="noStrike" cap="none" baseline="0" dirty="0" smtClean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Green </a:t>
            </a:r>
            <a:r>
              <a:rPr lang="en-US" sz="2000" b="0" i="0" u="none" strike="noStrike" cap="none" baseline="0" dirty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Building Policy &amp; </a:t>
            </a:r>
            <a:r>
              <a:rPr lang="en-US" sz="2000" b="0" i="0" u="none" strike="noStrike" cap="none" baseline="0" dirty="0" smtClean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Advocacy,</a:t>
            </a:r>
            <a:r>
              <a:rPr lang="en-US" sz="1600" b="0" i="0" u="none" strike="noStrike" cap="none" baseline="0" dirty="0" smtClean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baseline="0" dirty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StopWaste of Alameda </a:t>
            </a:r>
            <a:r>
              <a:rPr lang="en-US" sz="2000" b="0" i="0" u="none" strike="noStrike" cap="none" baseline="0" dirty="0" smtClean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County</a:t>
            </a:r>
          </a:p>
          <a:p>
            <a:pPr marL="0" marR="0" lvl="0" indent="0" algn="ctr" rtl="0">
              <a:spcBef>
                <a:spcPts val="560"/>
              </a:spcBef>
              <a:buClr>
                <a:srgbClr val="FFFF00"/>
              </a:buClr>
              <a:buSzPct val="25000"/>
              <a:buFont typeface="Calibri"/>
              <a:buNone/>
            </a:pPr>
            <a:r>
              <a:rPr lang="en-US" sz="1600" dirty="0" smtClean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Technical Lead</a:t>
            </a:r>
            <a:r>
              <a:rPr lang="en-US" sz="2000" dirty="0" smtClean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, BayREN Codes &amp; Standards Program, ABAG</a:t>
            </a:r>
            <a:endParaRPr lang="en-US" sz="1800" i="0" u="none" strike="noStrike" cap="none" baseline="0" dirty="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400"/>
              </a:spcBef>
              <a:buClr>
                <a:srgbClr val="FFFF00"/>
              </a:buClr>
              <a:buSzPct val="25000"/>
              <a:buFont typeface="Calibri"/>
              <a:buNone/>
            </a:pPr>
            <a:r>
              <a:rPr lang="en-US" b="0" i="0" u="none" strike="noStrike" cap="none" baseline="0" dirty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Chair, </a:t>
            </a:r>
            <a:r>
              <a:rPr lang="en-US" sz="1800" b="0" i="0" u="none" strike="noStrike" cap="none" baseline="0" dirty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LEED Materials &amp; Resources  Technical Advisory </a:t>
            </a:r>
            <a:r>
              <a:rPr lang="en-US" sz="1800" b="0" i="0" u="none" strike="noStrike" cap="none" baseline="0" dirty="0" smtClean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Group, USGBC</a:t>
            </a:r>
            <a:endParaRPr lang="en-US" sz="1800" b="0" i="0" u="none" strike="noStrike" cap="none" baseline="0" dirty="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400"/>
              </a:spcBef>
              <a:buClr>
                <a:srgbClr val="FFFF00"/>
              </a:buClr>
              <a:buSzPct val="25000"/>
              <a:buFont typeface="Calibri"/>
              <a:buNone/>
            </a:pPr>
            <a:r>
              <a:rPr lang="en-US" b="0" i="0" u="none" strike="noStrike" cap="none" baseline="0" dirty="0" smtClean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Vice-Chair, </a:t>
            </a:r>
            <a:r>
              <a:rPr lang="en-US" sz="1800" b="0" i="0" u="none" strike="noStrike" cap="none" baseline="0" dirty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ASHRAE 189.1 Standard for High-Performance Green Buildings</a:t>
            </a:r>
          </a:p>
          <a:p>
            <a:pPr lvl="0">
              <a:spcBef>
                <a:spcPts val="480"/>
              </a:spcBef>
              <a:buClr>
                <a:schemeClr val="lt1"/>
              </a:buClr>
              <a:buSzPct val="25000"/>
            </a:pPr>
            <a:endParaRPr lang="en-US" sz="2400" dirty="0" smtClean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sz="24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2015 CEC </a:t>
            </a:r>
            <a:r>
              <a:rPr lang="en-US" sz="24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Integrated Energy Policy </a:t>
            </a:r>
            <a:r>
              <a:rPr lang="en-US" sz="24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Report Workshop</a:t>
            </a:r>
            <a:endParaRPr lang="en-US" sz="24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>
              <a:spcBef>
                <a:spcPts val="480"/>
              </a:spcBef>
              <a:buClr>
                <a:schemeClr val="lt1"/>
              </a:buClr>
              <a:buSzPct val="25000"/>
            </a:pPr>
            <a:r>
              <a:rPr lang="en-US" sz="24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July 27, </a:t>
            </a:r>
            <a:r>
              <a:rPr lang="en-US" sz="2400" b="0" i="0" u="none" strike="noStrike" cap="none" baseline="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2015</a:t>
            </a:r>
            <a:endParaRPr lang="en-US" sz="2400" b="0" i="0" u="none" strike="noStrike" cap="none" baseline="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Shape 158"/>
          <p:cNvSpPr txBox="1"/>
          <p:nvPr/>
        </p:nvSpPr>
        <p:spPr>
          <a:xfrm rot="-5400000">
            <a:off x="8240803" y="5954803"/>
            <a:ext cx="1529393" cy="27699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SzPct val="25000"/>
            </a:pPr>
            <a:r>
              <a:rPr lang="en-US" sz="1200" kern="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Image © Chris Jordan</a:t>
            </a:r>
          </a:p>
        </p:txBody>
      </p:sp>
    </p:spTree>
    <p:extLst>
      <p:ext uri="{BB962C8B-B14F-4D97-AF65-F5344CB8AC3E}">
        <p14:creationId xmlns:p14="http://schemas.microsoft.com/office/powerpoint/2010/main" val="2280128994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>
            <a:off x="1271250" y="2823200"/>
            <a:ext cx="6601500" cy="420957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8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pu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blic agency in A</a:t>
            </a:r>
            <a:r>
              <a:rPr lang="en-US" sz="18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lameda County, California 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that </a:t>
            </a:r>
            <a:r>
              <a:rPr lang="en-US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promotes the wiser use of 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materials, energy, </a:t>
            </a:r>
            <a:r>
              <a:rPr lang="en-US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and water resources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Calibri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indent="0" rtl="0">
              <a:lnSpc>
                <a:spcPct val="115000"/>
              </a:lnSpc>
              <a:spcBef>
                <a:spcPts val="600"/>
              </a:spcBef>
              <a:buNone/>
            </a:pPr>
            <a:r>
              <a:rPr lang="en-US" sz="1800" dirty="0">
                <a:solidFill>
                  <a:srgbClr val="D34817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1800" dirty="0">
                <a:solidFill>
                  <a:srgbClr val="D34817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800" dirty="0">
                <a:solidFill>
                  <a:srgbClr val="D34817"/>
                </a:solidFill>
                <a:latin typeface="Calibri"/>
                <a:ea typeface="Calibri"/>
                <a:cs typeface="Calibri"/>
                <a:sym typeface="Calibri"/>
              </a:rPr>
              <a:t>My role:</a:t>
            </a:r>
          </a:p>
          <a:p>
            <a:pPr marL="457200" lvl="0" indent="-342900" rtl="0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ct val="100000"/>
              <a:buFont typeface="Calibri"/>
              <a:buChar char="•"/>
            </a:pPr>
            <a:r>
              <a:rPr lang="en-US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Support regional green building policy &amp; programs</a:t>
            </a:r>
          </a:p>
          <a:p>
            <a:pPr marL="457200" lvl="0" indent="-342900" rtl="0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ct val="100000"/>
              <a:buFont typeface="Calibri"/>
              <a:buChar char="•"/>
            </a:pPr>
            <a:r>
              <a:rPr lang="en-US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Advocacy on green 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building standards statewide &amp; nationally</a:t>
            </a:r>
          </a:p>
          <a:p>
            <a:pPr marL="457200" lvl="0" indent="-342900" rtl="0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ct val="100000"/>
              <a:buFont typeface="Calibri"/>
              <a:buChar char="•"/>
            </a:pPr>
            <a:r>
              <a:rPr lang="en-US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Participate on 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numerous technical committees</a:t>
            </a:r>
          </a:p>
          <a:p>
            <a:pPr marL="914400" lvl="1" indent="-342900" rtl="0">
              <a:lnSpc>
                <a:spcPct val="115000"/>
              </a:lnSpc>
              <a:spcBef>
                <a:spcPts val="400"/>
              </a:spcBef>
              <a:buClr>
                <a:schemeClr val="dk1"/>
              </a:buClr>
              <a:buSzPct val="100000"/>
              <a:buFont typeface="Calibri"/>
              <a:buChar char="–"/>
            </a:pPr>
            <a:r>
              <a:rPr lang="en-US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LEED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ASHRAE, UL, CALGreen, GreenPoint Rated, etc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marL="0" lvl="0" indent="0" rtl="0">
              <a:lnSpc>
                <a:spcPct val="115000"/>
              </a:lnSpc>
              <a:spcBef>
                <a:spcPts val="400"/>
              </a:spcBef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rtl="0">
              <a:lnSpc>
                <a:spcPct val="115000"/>
              </a:lnSpc>
              <a:spcBef>
                <a:spcPts val="400"/>
              </a:spcBef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1650"/>
              </a:spcBef>
              <a:spcAft>
                <a:spcPts val="1200"/>
              </a:spcAft>
              <a:buClr>
                <a:schemeClr val="dk1"/>
              </a:buClr>
              <a:buSzPct val="25000"/>
              <a:buFont typeface="Calibri"/>
              <a:buNone/>
            </a:pPr>
            <a:r>
              <a:rPr lang="en-US" sz="1800" b="0" i="0" u="none" strike="noStrike" cap="none" baseline="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</a:p>
        </p:txBody>
      </p:sp>
      <p:pic>
        <p:nvPicPr>
          <p:cNvPr id="170" name="Shape 1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77344" y="1268760"/>
            <a:ext cx="2989312" cy="929864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Shape 171"/>
          <p:cNvSpPr txBox="1"/>
          <p:nvPr/>
        </p:nvSpPr>
        <p:spPr>
          <a:xfrm>
            <a:off x="3572391" y="6488667"/>
            <a:ext cx="2097899" cy="3692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SzPct val="25000"/>
            </a:pPr>
            <a:r>
              <a:rPr lang="en-US" u="sng" kern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  <a:hlinkClick r:id="rId4"/>
                <a:rtl val="0"/>
              </a:rPr>
              <a:t>www.stopwaste.org</a:t>
            </a:r>
            <a:r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rtl val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0703433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100" dirty="0" smtClean="0">
                <a:ea typeface="+mj-ea"/>
              </a:rPr>
              <a:t>BayREN</a:t>
            </a:r>
            <a:r>
              <a:rPr lang="en-US" dirty="0" smtClean="0">
                <a:ea typeface="+mj-ea"/>
              </a:rPr>
              <a:t/>
            </a:r>
            <a:br>
              <a:rPr lang="en-US" dirty="0" smtClean="0">
                <a:ea typeface="+mj-ea"/>
              </a:rPr>
            </a:br>
            <a:r>
              <a:rPr lang="en-US" sz="2200" dirty="0" smtClean="0">
                <a:ea typeface="+mj-ea"/>
              </a:rPr>
              <a:t>(Bay Area Regional Energy Network) </a:t>
            </a:r>
            <a:br>
              <a:rPr lang="en-US" sz="2200" dirty="0" smtClean="0">
                <a:ea typeface="+mj-ea"/>
              </a:rPr>
            </a:br>
            <a:endParaRPr lang="en-US" sz="2200" dirty="0">
              <a:solidFill>
                <a:srgbClr val="0070C0"/>
              </a:solidFill>
              <a:ea typeface="+mj-ea"/>
            </a:endParaRPr>
          </a:p>
        </p:txBody>
      </p:sp>
      <p:sp>
        <p:nvSpPr>
          <p:cNvPr id="44034" name="Content Placeholder 2"/>
          <p:cNvSpPr>
            <a:spLocks noGrp="1"/>
          </p:cNvSpPr>
          <p:nvPr>
            <p:ph idx="1"/>
          </p:nvPr>
        </p:nvSpPr>
        <p:spPr>
          <a:xfrm>
            <a:off x="4419600" y="1957388"/>
            <a:ext cx="4343400" cy="4443412"/>
          </a:xfrm>
        </p:spPr>
        <p:txBody>
          <a:bodyPr/>
          <a:lstStyle/>
          <a:p>
            <a:pPr eaLnBrk="1" hangingPunct="1">
              <a:lnSpc>
                <a:spcPct val="100000"/>
              </a:lnSpc>
              <a:spcBef>
                <a:spcPts val="1200"/>
              </a:spcBef>
              <a:defRPr/>
            </a:pPr>
            <a:r>
              <a:rPr lang="en-US" altLang="en-US" sz="2000" dirty="0">
                <a:ea typeface="ＭＳ Ｐゴシック" charset="-128"/>
              </a:rPr>
              <a:t>BayREN is made up of public agencies representing all nine counties in the Bay Area</a:t>
            </a:r>
          </a:p>
          <a:p>
            <a:pPr eaLnBrk="1" hangingPunct="1">
              <a:lnSpc>
                <a:spcPct val="100000"/>
              </a:lnSpc>
              <a:spcBef>
                <a:spcPts val="1200"/>
              </a:spcBef>
              <a:defRPr/>
            </a:pPr>
            <a:r>
              <a:rPr lang="en-US" altLang="en-US" sz="2000" dirty="0">
                <a:ea typeface="ＭＳ Ｐゴシック" charset="-128"/>
              </a:rPr>
              <a:t>One of only two regional energy networks in California </a:t>
            </a:r>
          </a:p>
          <a:p>
            <a:pPr eaLnBrk="1" hangingPunct="1">
              <a:lnSpc>
                <a:spcPct val="100000"/>
              </a:lnSpc>
              <a:spcBef>
                <a:spcPts val="1200"/>
              </a:spcBef>
              <a:defRPr/>
            </a:pPr>
            <a:r>
              <a:rPr lang="en-US" altLang="en-US" sz="2000" dirty="0">
                <a:ea typeface="ＭＳ Ｐゴシック" charset="-128"/>
              </a:rPr>
              <a:t>Four program areas (</a:t>
            </a:r>
            <a:r>
              <a:rPr lang="en-US" altLang="en-US" sz="2000" dirty="0" smtClean="0">
                <a:ea typeface="ＭＳ Ｐゴシック" charset="-128"/>
              </a:rPr>
              <a:t>Single Family retrofits, Multifamily Retrofits,     Codes &amp; Standards, and Financing</a:t>
            </a:r>
            <a:r>
              <a:rPr lang="en-US" altLang="en-US" sz="2000" dirty="0">
                <a:ea typeface="ＭＳ Ｐゴシック" charset="-128"/>
              </a:rPr>
              <a:t>)</a:t>
            </a:r>
          </a:p>
          <a:p>
            <a:pPr eaLnBrk="1" hangingPunct="1">
              <a:lnSpc>
                <a:spcPct val="100000"/>
              </a:lnSpc>
              <a:spcBef>
                <a:spcPts val="1200"/>
              </a:spcBef>
              <a:defRPr/>
            </a:pPr>
            <a:r>
              <a:rPr lang="en-US" altLang="en-US" sz="2000" dirty="0">
                <a:ea typeface="ＭＳ Ｐゴシック" charset="-128"/>
              </a:rPr>
              <a:t>Draws on the expertise, experience, and proven track record of local agencies and their staff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altLang="en-US" sz="2800" dirty="0" smtClean="0">
                <a:ea typeface="ＭＳ Ｐゴシック" charset="-128"/>
                <a:hlinkClick r:id="rId3"/>
              </a:rPr>
              <a:t>www.bayren.org/codes</a:t>
            </a:r>
            <a:r>
              <a:rPr lang="en-US" altLang="en-US" sz="2800" dirty="0" smtClean="0">
                <a:ea typeface="ＭＳ Ｐゴシック" charset="-128"/>
              </a:rPr>
              <a:t> </a:t>
            </a:r>
            <a:endParaRPr lang="en-US" altLang="en-US" sz="2800" dirty="0">
              <a:ea typeface="ＭＳ Ｐゴシック" charset="-128"/>
            </a:endParaRPr>
          </a:p>
        </p:txBody>
      </p:sp>
      <p:pic>
        <p:nvPicPr>
          <p:cNvPr id="31747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981200"/>
            <a:ext cx="3636962" cy="40386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58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1143000"/>
            <a:ext cx="7924800" cy="1066800"/>
          </a:xfrm>
        </p:spPr>
        <p:txBody>
          <a:bodyPr/>
          <a:lstStyle/>
          <a:p>
            <a:pPr>
              <a:defRPr/>
            </a:pPr>
            <a:r>
              <a:rPr lang="en-US" sz="2800" dirty="0"/>
              <a:t>Permit </a:t>
            </a:r>
            <a:r>
              <a:rPr lang="en-US" sz="2800" dirty="0" smtClean="0"/>
              <a:t>Resource </a:t>
            </a:r>
            <a:r>
              <a:rPr lang="en-US" sz="2800" dirty="0"/>
              <a:t>Opportunity </a:t>
            </a:r>
            <a:r>
              <a:rPr lang="en-US" sz="2800" dirty="0" smtClean="0"/>
              <a:t>Program (</a:t>
            </a:r>
            <a:r>
              <a:rPr lang="en-US" sz="2800" dirty="0"/>
              <a:t>PROP</a:t>
            </a:r>
            <a:r>
              <a:rPr lang="en-US" sz="2800" dirty="0" smtClean="0"/>
              <a:t>)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1600" b="0" i="1" dirty="0" smtClean="0">
                <a:solidFill>
                  <a:schemeClr val="tx1"/>
                </a:solidFill>
              </a:rPr>
              <a:t>Report released April 1, 2015</a:t>
            </a:r>
            <a:br>
              <a:rPr lang="en-US" sz="1600" b="0" i="1" dirty="0" smtClean="0">
                <a:solidFill>
                  <a:schemeClr val="tx1"/>
                </a:solidFill>
              </a:rPr>
            </a:br>
            <a:r>
              <a:rPr lang="en-US" sz="2000" b="0" dirty="0" smtClean="0">
                <a:solidFill>
                  <a:schemeClr val="tx1"/>
                </a:solidFill>
                <a:hlinkClick r:id="rId3"/>
              </a:rPr>
              <a:t>www.bayren.org/codes</a:t>
            </a:r>
            <a:r>
              <a:rPr lang="en-US" sz="2000" b="0" dirty="0" smtClean="0">
                <a:solidFill>
                  <a:schemeClr val="tx1"/>
                </a:solidFill>
              </a:rPr>
              <a:t> </a:t>
            </a:r>
            <a:endParaRPr lang="en-US" sz="4000" b="0" dirty="0">
              <a:solidFill>
                <a:schemeClr val="tx1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723900" y="2209800"/>
            <a:ext cx="5072236" cy="3962400"/>
          </a:xfrm>
        </p:spPr>
        <p:txBody>
          <a:bodyPr/>
          <a:lstStyle/>
          <a:p>
            <a:pPr>
              <a:buClr>
                <a:srgbClr val="F05134"/>
              </a:buClr>
              <a:buSzPct val="70000"/>
              <a:defRPr/>
            </a:pPr>
            <a:r>
              <a:rPr lang="en-US" sz="2400" dirty="0">
                <a:solidFill>
                  <a:schemeClr val="tx1"/>
                </a:solidFill>
                <a:cs typeface="Arial"/>
              </a:rPr>
              <a:t> Purpose</a:t>
            </a:r>
          </a:p>
          <a:p>
            <a:pPr marL="342900" lvl="1" indent="-342900" algn="l">
              <a:buClr>
                <a:srgbClr val="F05134"/>
              </a:buClr>
              <a:buSzPct val="70000"/>
              <a:buFont typeface="Wingdings" charset="2"/>
              <a:buChar char="§"/>
              <a:defRPr/>
            </a:pPr>
            <a:r>
              <a:rPr lang="en-US" sz="2200" dirty="0" smtClean="0">
                <a:solidFill>
                  <a:schemeClr val="tx1"/>
                </a:solidFill>
                <a:cs typeface="Arial"/>
              </a:rPr>
              <a:t>Assess energy </a:t>
            </a:r>
            <a:r>
              <a:rPr lang="en-US" sz="2200" dirty="0">
                <a:solidFill>
                  <a:schemeClr val="tx1"/>
                </a:solidFill>
                <a:cs typeface="Arial"/>
              </a:rPr>
              <a:t>code enforcement </a:t>
            </a:r>
            <a:r>
              <a:rPr lang="en-US" sz="2200" dirty="0" smtClean="0">
                <a:solidFill>
                  <a:schemeClr val="tx1"/>
                </a:solidFill>
                <a:cs typeface="Arial"/>
              </a:rPr>
              <a:t>activities in 15 Bay Area jurisdictions</a:t>
            </a:r>
          </a:p>
          <a:p>
            <a:pPr marL="0" lvl="1" algn="l">
              <a:buClr>
                <a:srgbClr val="F05134"/>
              </a:buClr>
              <a:buSzPct val="70000"/>
              <a:defRPr/>
            </a:pPr>
            <a:r>
              <a:rPr lang="en-US" sz="2400" dirty="0" smtClean="0">
                <a:solidFill>
                  <a:schemeClr val="tx1"/>
                </a:solidFill>
                <a:cs typeface="Arial"/>
              </a:rPr>
              <a:t>Results</a:t>
            </a:r>
          </a:p>
          <a:p>
            <a:pPr marL="342900" lvl="1" indent="-342900" algn="l">
              <a:buClr>
                <a:srgbClr val="F05134"/>
              </a:buClr>
              <a:buSzPct val="70000"/>
              <a:buFont typeface="Wingdings" charset="2"/>
              <a:buChar char="§"/>
              <a:defRPr/>
            </a:pPr>
            <a:r>
              <a:rPr lang="en-US" sz="2200" dirty="0">
                <a:solidFill>
                  <a:schemeClr val="tx1"/>
                </a:solidFill>
                <a:cs typeface="Arial"/>
              </a:rPr>
              <a:t>16% of projects reviewed were error-free throughout the permitting and inspection </a:t>
            </a:r>
            <a:r>
              <a:rPr lang="en-US" sz="2200" dirty="0" smtClean="0">
                <a:solidFill>
                  <a:schemeClr val="tx1"/>
                </a:solidFill>
                <a:cs typeface="Arial"/>
              </a:rPr>
              <a:t>process</a:t>
            </a:r>
          </a:p>
          <a:p>
            <a:pPr marL="342900" lvl="1" indent="-342900" algn="l">
              <a:buClr>
                <a:srgbClr val="F05134"/>
              </a:buClr>
              <a:buSzPct val="70000"/>
              <a:buFont typeface="Wingdings" charset="2"/>
              <a:buChar char="§"/>
              <a:defRPr/>
            </a:pPr>
            <a:r>
              <a:rPr lang="en-US" sz="2200" dirty="0" smtClean="0">
                <a:solidFill>
                  <a:schemeClr val="tx1"/>
                </a:solidFill>
                <a:cs typeface="Arial"/>
              </a:rPr>
              <a:t>Plan check phase resulted in greatest errors </a:t>
            </a:r>
            <a:endParaRPr lang="en-US" sz="2200" dirty="0">
              <a:solidFill>
                <a:schemeClr val="tx1"/>
              </a:solidFill>
              <a:cs typeface="Arial"/>
            </a:endParaRPr>
          </a:p>
          <a:p>
            <a:pPr marL="342900" lvl="1" indent="-342900" algn="l">
              <a:buClr>
                <a:srgbClr val="F05134"/>
              </a:buClr>
              <a:buSzPct val="70000"/>
              <a:buFont typeface="Wingdings" charset="2"/>
              <a:buChar char="§"/>
              <a:defRPr/>
            </a:pPr>
            <a:r>
              <a:rPr lang="en-US" sz="2200" dirty="0">
                <a:solidFill>
                  <a:schemeClr val="tx1"/>
                </a:solidFill>
                <a:cs typeface="Arial"/>
              </a:rPr>
              <a:t>51% of </a:t>
            </a:r>
            <a:r>
              <a:rPr lang="en-US" sz="2200" dirty="0" smtClean="0">
                <a:solidFill>
                  <a:schemeClr val="tx1"/>
                </a:solidFill>
                <a:cs typeface="Arial"/>
              </a:rPr>
              <a:t>projects overall performed  worse </a:t>
            </a:r>
            <a:r>
              <a:rPr lang="en-US" sz="2200" dirty="0">
                <a:solidFill>
                  <a:schemeClr val="tx1"/>
                </a:solidFill>
                <a:cs typeface="Arial"/>
              </a:rPr>
              <a:t>than </a:t>
            </a:r>
            <a:r>
              <a:rPr lang="en-US" sz="2200" dirty="0" smtClean="0">
                <a:solidFill>
                  <a:schemeClr val="tx1"/>
                </a:solidFill>
                <a:cs typeface="Arial"/>
              </a:rPr>
              <a:t>expected</a:t>
            </a:r>
            <a:endParaRPr lang="en-US" sz="2200" dirty="0">
              <a:solidFill>
                <a:schemeClr val="tx1"/>
              </a:solidFill>
              <a:cs typeface="Aria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9712" y="2514600"/>
            <a:ext cx="3223022" cy="39823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rnd" cmpd="sng">
            <a:solidFill>
              <a:srgbClr val="000000"/>
            </a:solidFill>
            <a:prstDash val="sysDash"/>
          </a:ln>
          <a:effectLst>
            <a:glow rad="965200">
              <a:schemeClr val="bg1">
                <a:lumMod val="85000"/>
                <a:alpha val="35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  <a:softEdge rad="495300"/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50804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96913" y="1141413"/>
            <a:ext cx="6313487" cy="9144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PROP Report Findings</a:t>
            </a:r>
            <a:endParaRPr lang="en-US" dirty="0"/>
          </a:p>
        </p:txBody>
      </p:sp>
      <p:sp>
        <p:nvSpPr>
          <p:cNvPr id="38914" name="Content Placeholder 2"/>
          <p:cNvSpPr>
            <a:spLocks noGrp="1"/>
          </p:cNvSpPr>
          <p:nvPr>
            <p:ph sz="quarter" idx="4"/>
          </p:nvPr>
        </p:nvSpPr>
        <p:spPr bwMode="auto">
          <a:xfrm>
            <a:off x="717550" y="1676400"/>
            <a:ext cx="7761288" cy="4038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 typeface="Wingdings" charset="2"/>
              <a:buNone/>
            </a:pPr>
            <a:r>
              <a:rPr lang="en-US" altLang="en-US" dirty="0">
                <a:solidFill>
                  <a:schemeClr val="tx1"/>
                </a:solidFill>
                <a:ea typeface="ＭＳ Ｐゴシック" charset="-128"/>
              </a:rPr>
              <a:t>Discrepancy </a:t>
            </a:r>
            <a:r>
              <a:rPr lang="ja-JP" altLang="en-US" dirty="0">
                <a:solidFill>
                  <a:schemeClr val="tx1"/>
                </a:solidFill>
                <a:ea typeface="ＭＳ Ｐゴシック" charset="-128"/>
              </a:rPr>
              <a:t>‘</a:t>
            </a:r>
            <a:r>
              <a:rPr lang="en-US" altLang="ja-JP" dirty="0">
                <a:solidFill>
                  <a:schemeClr val="tx1"/>
                </a:solidFill>
                <a:ea typeface="ＭＳ Ｐゴシック" charset="-128"/>
              </a:rPr>
              <a:t>Themes</a:t>
            </a:r>
            <a:r>
              <a:rPr lang="ja-JP" altLang="en-US" dirty="0">
                <a:solidFill>
                  <a:schemeClr val="tx1"/>
                </a:solidFill>
                <a:ea typeface="ＭＳ Ｐゴシック" charset="-128"/>
              </a:rPr>
              <a:t>’</a:t>
            </a:r>
            <a:endParaRPr lang="en-US" altLang="ja-JP" dirty="0">
              <a:solidFill>
                <a:schemeClr val="tx1"/>
              </a:solidFill>
              <a:ea typeface="ＭＳ Ｐゴシック" charset="-128"/>
            </a:endParaRPr>
          </a:p>
          <a:p>
            <a:pPr marL="342900" lvl="1" indent="-342900">
              <a:buClr>
                <a:srgbClr val="F05134"/>
              </a:buClr>
            </a:pPr>
            <a:r>
              <a:rPr lang="en-US" altLang="en-US" dirty="0">
                <a:ea typeface="ＭＳ Ｐゴシック" charset="-128"/>
              </a:rPr>
              <a:t>Incomplete, inaccurate or conflicting energy information on plans/compliance documentation</a:t>
            </a:r>
          </a:p>
          <a:p>
            <a:pPr marL="342900" lvl="1" indent="-342900">
              <a:buClr>
                <a:srgbClr val="F05134"/>
              </a:buClr>
            </a:pPr>
            <a:r>
              <a:rPr lang="en-US" altLang="en-US" dirty="0">
                <a:ea typeface="ＭＳ Ｐゴシック" charset="-128"/>
              </a:rPr>
              <a:t>Installed measures that perform worse than what was specified at permitting stage</a:t>
            </a:r>
          </a:p>
          <a:p>
            <a:pPr marL="342900" lvl="1" indent="-342900">
              <a:buClr>
                <a:srgbClr val="F05134"/>
              </a:buClr>
            </a:pPr>
            <a:r>
              <a:rPr lang="en-US" altLang="en-US" dirty="0">
                <a:ea typeface="ＭＳ Ｐゴシック" charset="-128"/>
              </a:rPr>
              <a:t>Energy code documentation missing in the field</a:t>
            </a:r>
          </a:p>
          <a:p>
            <a:pPr marL="0" indent="0">
              <a:buNone/>
            </a:pPr>
            <a:endParaRPr lang="en-US" altLang="en-US" dirty="0">
              <a:solidFill>
                <a:schemeClr val="tx1"/>
              </a:solidFill>
              <a:ea typeface="ＭＳ Ｐゴシック" charset="-128"/>
            </a:endParaRPr>
          </a:p>
          <a:p>
            <a:pPr marL="0" indent="0">
              <a:buFont typeface="Arial" charset="0"/>
              <a:buNone/>
            </a:pPr>
            <a:endParaRPr lang="en-US" altLang="en-US" dirty="0">
              <a:solidFill>
                <a:schemeClr val="tx1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0242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1057949">
            <a:off x="7674560" y="106234"/>
            <a:ext cx="61266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 eaLnBrk="0" hangingPunct="0"/>
            <a:r>
              <a:rPr lang="en-US" sz="60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charset="0"/>
                <a:ea typeface="ＭＳ Ｐゴシック" charset="-128"/>
                <a:cs typeface=""/>
              </a:rPr>
              <a:t>$</a:t>
            </a:r>
            <a:endParaRPr lang="en-US" sz="60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Arial" charset="0"/>
              <a:ea typeface="ＭＳ Ｐゴシック" charset="-128"/>
              <a:cs typeface=""/>
            </a:endParaRPr>
          </a:p>
        </p:txBody>
      </p:sp>
      <p:sp>
        <p:nvSpPr>
          <p:cNvPr id="9" name="Rectangle 8"/>
          <p:cNvSpPr/>
          <p:nvPr/>
        </p:nvSpPr>
        <p:spPr>
          <a:xfrm rot="19678262">
            <a:off x="6403953" y="5262026"/>
            <a:ext cx="254428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 eaLnBrk="0" hangingPunct="0"/>
            <a:r>
              <a:rPr lang="en-US" sz="3600" b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charset="0"/>
                <a:ea typeface="ＭＳ Ｐゴシック" charset="-128"/>
                <a:cs typeface=""/>
              </a:rPr>
              <a:t>Skills &amp; </a:t>
            </a:r>
          </a:p>
          <a:p>
            <a:pPr algn="ctr" defTabSz="457200" eaLnBrk="0" hangingPunct="0"/>
            <a:r>
              <a:rPr lang="en-US" sz="36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charset="0"/>
                <a:ea typeface="ＭＳ Ｐゴシック" charset="-128"/>
                <a:cs typeface=""/>
              </a:rPr>
              <a:t>Resources</a:t>
            </a:r>
            <a:endParaRPr lang="en-US" sz="36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Arial" charset="0"/>
              <a:ea typeface="ＭＳ Ｐゴシック" charset="-128"/>
              <a:cs typeface=""/>
            </a:endParaRPr>
          </a:p>
        </p:txBody>
      </p:sp>
      <p:sp>
        <p:nvSpPr>
          <p:cNvPr id="10" name="Rectangle 9"/>
          <p:cNvSpPr/>
          <p:nvPr/>
        </p:nvSpPr>
        <p:spPr>
          <a:xfrm rot="18798472">
            <a:off x="-274164" y="699344"/>
            <a:ext cx="295144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 eaLnBrk="0" hangingPunct="0"/>
            <a:r>
              <a:rPr lang="en-US" sz="40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charset="0"/>
                <a:ea typeface="ＭＳ Ｐゴシック" charset="-128"/>
                <a:cs typeface=""/>
              </a:rPr>
              <a:t>Safety/Risk</a:t>
            </a:r>
            <a:endParaRPr lang="en-US" sz="40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Arial" charset="0"/>
              <a:ea typeface="ＭＳ Ｐゴシック" charset="-128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37671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rot="1057949">
            <a:off x="7674560" y="106234"/>
            <a:ext cx="61266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 eaLnBrk="0" hangingPunct="0"/>
            <a:r>
              <a:rPr lang="en-US" sz="60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charset="0"/>
                <a:ea typeface="ＭＳ Ｐゴシック" charset="-128"/>
                <a:cs typeface=""/>
              </a:rPr>
              <a:t>$</a:t>
            </a:r>
            <a:endParaRPr lang="en-US" sz="60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Arial" charset="0"/>
              <a:ea typeface="ＭＳ Ｐゴシック" charset="-128"/>
              <a:cs typeface=""/>
            </a:endParaRPr>
          </a:p>
        </p:txBody>
      </p:sp>
      <p:sp>
        <p:nvSpPr>
          <p:cNvPr id="6" name="Rectangle 5"/>
          <p:cNvSpPr/>
          <p:nvPr/>
        </p:nvSpPr>
        <p:spPr>
          <a:xfrm rot="19678262">
            <a:off x="6403953" y="5262026"/>
            <a:ext cx="254428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 eaLnBrk="0" hangingPunct="0"/>
            <a:r>
              <a:rPr lang="en-US" sz="3600" b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charset="0"/>
                <a:ea typeface="ＭＳ Ｐゴシック" charset="-128"/>
                <a:cs typeface=""/>
              </a:rPr>
              <a:t>Skills &amp; </a:t>
            </a:r>
          </a:p>
          <a:p>
            <a:pPr algn="ctr" defTabSz="457200" eaLnBrk="0" hangingPunct="0"/>
            <a:r>
              <a:rPr lang="en-US" sz="36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charset="0"/>
                <a:ea typeface="ＭＳ Ｐゴシック" charset="-128"/>
                <a:cs typeface=""/>
              </a:rPr>
              <a:t>Resources</a:t>
            </a:r>
            <a:endParaRPr lang="en-US" sz="36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Arial" charset="0"/>
              <a:ea typeface="ＭＳ Ｐゴシック" charset="-128"/>
              <a:cs typeface=""/>
            </a:endParaRPr>
          </a:p>
        </p:txBody>
      </p:sp>
      <p:sp>
        <p:nvSpPr>
          <p:cNvPr id="7" name="Rectangle 6"/>
          <p:cNvSpPr/>
          <p:nvPr/>
        </p:nvSpPr>
        <p:spPr>
          <a:xfrm rot="18798472">
            <a:off x="-274164" y="699344"/>
            <a:ext cx="295144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 eaLnBrk="0" hangingPunct="0"/>
            <a:r>
              <a:rPr lang="en-US" sz="40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charset="0"/>
                <a:ea typeface="ＭＳ Ｐゴシック" charset="-128"/>
                <a:cs typeface=""/>
              </a:rPr>
              <a:t>Safety/Risk</a:t>
            </a:r>
            <a:endParaRPr lang="en-US" sz="40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Arial" charset="0"/>
              <a:ea typeface="ＭＳ Ｐゴシック" charset="-128"/>
              <a:cs typeface=""/>
            </a:endParaRPr>
          </a:p>
        </p:txBody>
      </p:sp>
      <p:sp>
        <p:nvSpPr>
          <p:cNvPr id="12" name="Block Arc 11"/>
          <p:cNvSpPr/>
          <p:nvPr/>
        </p:nvSpPr>
        <p:spPr>
          <a:xfrm rot="16877059">
            <a:off x="1446919" y="378959"/>
            <a:ext cx="6813487" cy="6486155"/>
          </a:xfrm>
          <a:prstGeom prst="blockArc">
            <a:avLst>
              <a:gd name="adj1" fmla="val 12360180"/>
              <a:gd name="adj2" fmla="val 20925964"/>
              <a:gd name="adj3" fmla="val 2145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0" hangingPunct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Block Arc 12"/>
          <p:cNvSpPr/>
          <p:nvPr/>
        </p:nvSpPr>
        <p:spPr>
          <a:xfrm rot="1696512">
            <a:off x="756739" y="887236"/>
            <a:ext cx="8193845" cy="4886206"/>
          </a:xfrm>
          <a:prstGeom prst="blockArc">
            <a:avLst>
              <a:gd name="adj1" fmla="val 12255570"/>
              <a:gd name="adj2" fmla="val 20952916"/>
              <a:gd name="adj3" fmla="val 264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0" hangingPunct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Block Arc 13"/>
          <p:cNvSpPr/>
          <p:nvPr/>
        </p:nvSpPr>
        <p:spPr>
          <a:xfrm rot="9348545">
            <a:off x="827938" y="801327"/>
            <a:ext cx="8458052" cy="4886206"/>
          </a:xfrm>
          <a:prstGeom prst="blockArc">
            <a:avLst>
              <a:gd name="adj1" fmla="val 11908984"/>
              <a:gd name="adj2" fmla="val 20952916"/>
              <a:gd name="adj3" fmla="val 264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eaLnBrk="0" hangingPunct="0"/>
            <a:endParaRPr lang="en-US">
              <a:solidFill>
                <a:prstClr val="black"/>
              </a:solidFill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 flipH="1" flipV="1">
            <a:off x="4572000" y="3861048"/>
            <a:ext cx="648072" cy="860454"/>
          </a:xfrm>
          <a:prstGeom prst="straightConnector1">
            <a:avLst/>
          </a:prstGeom>
          <a:ln w="1270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4714926" y="2348880"/>
            <a:ext cx="684076" cy="675037"/>
          </a:xfrm>
          <a:prstGeom prst="straightConnector1">
            <a:avLst/>
          </a:prstGeom>
          <a:ln w="1270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920693" y="3575926"/>
            <a:ext cx="15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Green Codes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55976" y="3027611"/>
            <a:ext cx="26255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Emergency Water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</a:rPr>
              <a:t>Regs</a:t>
            </a:r>
            <a:endParaRPr lang="en-US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20765039">
            <a:off x="2863789" y="1335273"/>
            <a:ext cx="22671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12 Chapters of T24 updated every 3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</a:rPr>
              <a:t>yrs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39752" y="2686398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Energy Code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78406" y="484262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Legislative actions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22883" y="1858424"/>
            <a:ext cx="2159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Interim code cycles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 flipV="1">
            <a:off x="2267744" y="3299683"/>
            <a:ext cx="1336005" cy="57309"/>
          </a:xfrm>
          <a:prstGeom prst="straightConnector1">
            <a:avLst/>
          </a:prstGeom>
          <a:ln w="1270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761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4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6632"/>
            <a:ext cx="9144000" cy="637638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62739" y="6524514"/>
            <a:ext cx="64812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US Census Bureau, Business &amp; </a:t>
            </a:r>
            <a:r>
              <a:rPr lang="en-US" smtClean="0"/>
              <a:t>Economics Statistics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8028384" y="2204864"/>
            <a:ext cx="0" cy="295232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300192" y="2492896"/>
            <a:ext cx="0" cy="295232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076056" y="1988840"/>
            <a:ext cx="0" cy="338437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779912" y="1556792"/>
            <a:ext cx="0" cy="338437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419872" y="5373216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AC1500"/>
                </a:solidFill>
              </a:rPr>
              <a:t>c</a:t>
            </a:r>
            <a:r>
              <a:rPr lang="en-US" dirty="0" smtClean="0">
                <a:solidFill>
                  <a:srgbClr val="AC1500"/>
                </a:solidFill>
              </a:rPr>
              <a:t>ode changes</a:t>
            </a:r>
            <a:endParaRPr lang="en-US" dirty="0">
              <a:solidFill>
                <a:srgbClr val="AC15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96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sz="quarter" idx="4"/>
          </p:nvPr>
        </p:nvSpPr>
        <p:spPr>
          <a:xfrm>
            <a:off x="718128" y="1556792"/>
            <a:ext cx="7761461" cy="511256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Innovative ways to measure &amp; assess compliance </a:t>
            </a:r>
          </a:p>
          <a:p>
            <a:pPr lvl="1"/>
            <a:r>
              <a:rPr lang="en-US" dirty="0" smtClean="0"/>
              <a:t>Smart phone-based compliance (photos/Skype)</a:t>
            </a:r>
          </a:p>
          <a:p>
            <a:pPr lvl="1"/>
            <a:r>
              <a:rPr lang="en-US" dirty="0" smtClean="0"/>
              <a:t>Electronic field inspection tools w/ prioritization</a:t>
            </a:r>
          </a:p>
          <a:p>
            <a:pPr lvl="1"/>
            <a:r>
              <a:rPr lang="en-US" dirty="0" smtClean="0"/>
              <a:t>Qualified contractors to self certify?</a:t>
            </a:r>
          </a:p>
          <a:p>
            <a:r>
              <a:rPr lang="en-US" dirty="0" smtClean="0"/>
              <a:t>New models to address resource constraints</a:t>
            </a:r>
          </a:p>
          <a:p>
            <a:pPr lvl="1"/>
            <a:r>
              <a:rPr lang="en-US" dirty="0" smtClean="0"/>
              <a:t>Regional plan check center</a:t>
            </a:r>
          </a:p>
          <a:p>
            <a:pPr lvl="1"/>
            <a:r>
              <a:rPr lang="en-US" dirty="0" smtClean="0"/>
              <a:t>Third party inspections that build upon HERS</a:t>
            </a:r>
          </a:p>
          <a:p>
            <a:pPr lvl="1"/>
            <a:r>
              <a:rPr lang="en-US" dirty="0" smtClean="0"/>
              <a:t>Enhanced training</a:t>
            </a:r>
          </a:p>
          <a:p>
            <a:r>
              <a:rPr lang="en-US" dirty="0" smtClean="0"/>
              <a:t>Streamlining processes and documentation </a:t>
            </a:r>
          </a:p>
          <a:p>
            <a:pPr lvl="1"/>
            <a:r>
              <a:rPr lang="en-US" dirty="0" smtClean="0"/>
              <a:t>Electronic permits and tracking</a:t>
            </a:r>
          </a:p>
          <a:p>
            <a:pPr lvl="1"/>
            <a:r>
              <a:rPr lang="en-US" dirty="0" smtClean="0"/>
              <a:t>TurboTax-like forms? </a:t>
            </a:r>
          </a:p>
          <a:p>
            <a:pPr lvl="1"/>
            <a:r>
              <a:rPr lang="en-US" dirty="0" smtClean="0"/>
              <a:t>Outcome based codes?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6739" y="548680"/>
            <a:ext cx="6313661" cy="914400"/>
          </a:xfrm>
        </p:spPr>
        <p:txBody>
          <a:bodyPr/>
          <a:lstStyle/>
          <a:p>
            <a:r>
              <a:rPr lang="en-US" dirty="0" smtClean="0"/>
              <a:t>Competing Priorities Require Creative Solutions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96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005013"/>
            <a:ext cx="7886700" cy="4624387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2400" dirty="0" smtClean="0">
                <a:ea typeface="+mn-ea"/>
                <a:cs typeface="+mn-cs"/>
              </a:rPr>
              <a:t>Determine </a:t>
            </a:r>
            <a:r>
              <a:rPr lang="en-US" sz="2400" dirty="0">
                <a:ea typeface="+mn-ea"/>
                <a:cs typeface="+mn-cs"/>
              </a:rPr>
              <a:t>compliance with non-residential permits at Plan Check </a:t>
            </a:r>
            <a:r>
              <a:rPr lang="en-US" sz="2400" dirty="0" smtClean="0">
                <a:ea typeface="+mn-ea"/>
                <a:cs typeface="+mn-cs"/>
              </a:rPr>
              <a:t>stage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endParaRPr lang="en-US" sz="2400" dirty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2400" dirty="0">
                <a:ea typeface="+mn-ea"/>
                <a:cs typeface="+mn-cs"/>
              </a:rPr>
              <a:t>Provide expert review and training </a:t>
            </a:r>
            <a:r>
              <a:rPr lang="en-US" sz="2400" dirty="0" smtClean="0">
                <a:ea typeface="+mn-ea"/>
                <a:cs typeface="+mn-cs"/>
              </a:rPr>
              <a:t>to Plans Examiners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sz="2400" dirty="0"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2400" dirty="0">
                <a:ea typeface="+mn-ea"/>
                <a:cs typeface="+mn-cs"/>
              </a:rPr>
              <a:t>Report </a:t>
            </a:r>
            <a:r>
              <a:rPr lang="en-US" sz="2400" dirty="0" smtClean="0">
                <a:ea typeface="+mn-ea"/>
                <a:cs typeface="+mn-cs"/>
              </a:rPr>
              <a:t>on compliance improvement metrics based on identified code errors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 smtClean="0">
                <a:ea typeface="+mn-ea"/>
                <a:cs typeface="+mn-cs"/>
              </a:rPr>
              <a:t> </a:t>
            </a:r>
            <a:endParaRPr lang="en-US" sz="2400" dirty="0">
              <a:ea typeface="+mn-ea"/>
              <a:cs typeface="+mn-cs"/>
            </a:endParaRPr>
          </a:p>
          <a:p>
            <a:pPr eaLnBrk="1" fontAlgn="auto" hangingPunct="1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US" sz="2400" dirty="0">
                <a:ea typeface="+mn-ea"/>
                <a:cs typeface="+mn-cs"/>
              </a:rPr>
              <a:t>Conduct stakeholder </a:t>
            </a:r>
            <a:r>
              <a:rPr lang="en-US" sz="2400" dirty="0" smtClean="0">
                <a:ea typeface="+mn-ea"/>
                <a:cs typeface="+mn-cs"/>
              </a:rPr>
              <a:t>engagement in Bay Area </a:t>
            </a:r>
            <a:r>
              <a:rPr lang="en-US" sz="2400" dirty="0">
                <a:ea typeface="+mn-ea"/>
                <a:cs typeface="+mn-cs"/>
              </a:rPr>
              <a:t>to </a:t>
            </a:r>
            <a:r>
              <a:rPr lang="en-US" sz="2400" dirty="0" smtClean="0">
                <a:ea typeface="+mn-ea"/>
                <a:cs typeface="+mn-cs"/>
              </a:rPr>
              <a:t>assess opportunities for expanding program</a:t>
            </a:r>
          </a:p>
          <a:p>
            <a:pPr eaLnBrk="1" fontAlgn="auto" hangingPunct="1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endParaRPr lang="en-US" sz="2400" dirty="0">
              <a:ea typeface="+mn-ea"/>
              <a:cs typeface="+mn-cs"/>
            </a:endParaRPr>
          </a:p>
          <a:p>
            <a:pPr eaLnBrk="1" fontAlgn="auto" hangingPunct="1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US" sz="2400" dirty="0" smtClean="0">
                <a:ea typeface="+mn-ea"/>
                <a:cs typeface="+mn-cs"/>
              </a:rPr>
              <a:t>Issue RFP (soon!) for enhanced compliance activities</a:t>
            </a:r>
          </a:p>
          <a:p>
            <a:pPr lvl="1" eaLnBrk="1" fontAlgn="auto" hangingPunct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ea typeface="+mn-ea"/>
              </a:rPr>
              <a:t>Electronic </a:t>
            </a:r>
            <a:r>
              <a:rPr lang="en-US" dirty="0">
                <a:ea typeface="+mn-ea"/>
              </a:rPr>
              <a:t>plan check online permitting software plug-in</a:t>
            </a:r>
          </a:p>
          <a:p>
            <a:pPr lvl="1" eaLnBrk="1" fontAlgn="auto" hangingPunct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ea typeface="+mn-ea"/>
              </a:rPr>
              <a:t>Tablet/iPad-based </a:t>
            </a:r>
            <a:r>
              <a:rPr lang="en-US" dirty="0">
                <a:ea typeface="+mn-ea"/>
              </a:rPr>
              <a:t>building inspection online application</a:t>
            </a:r>
          </a:p>
          <a:p>
            <a:pPr lvl="1" eaLnBrk="1" fontAlgn="auto" hangingPunct="1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ea typeface="+mn-ea"/>
              </a:rPr>
              <a:t>Feasibility study </a:t>
            </a:r>
            <a:r>
              <a:rPr lang="en-US" dirty="0">
                <a:ea typeface="+mn-ea"/>
              </a:rPr>
              <a:t>for a regional electronic/online permit service</a:t>
            </a:r>
            <a:endParaRPr lang="en-US" dirty="0" smtClean="0">
              <a:ea typeface="+mn-ea"/>
            </a:endParaRPr>
          </a:p>
        </p:txBody>
      </p:sp>
      <p:sp>
        <p:nvSpPr>
          <p:cNvPr id="41986" name="Title 1"/>
          <p:cNvSpPr txBox="1">
            <a:spLocks/>
          </p:cNvSpPr>
          <p:nvPr/>
        </p:nvSpPr>
        <p:spPr bwMode="auto">
          <a:xfrm>
            <a:off x="628650" y="838200"/>
            <a:ext cx="55435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685800">
              <a:lnSpc>
                <a:spcPct val="90000"/>
              </a:lnSpc>
              <a:spcBef>
                <a:spcPts val="750"/>
              </a:spcBef>
              <a:buClr>
                <a:srgbClr val="F05133"/>
              </a:buClr>
              <a:buFont typeface="Arial" charset="0"/>
              <a:buChar char="•"/>
              <a:defRPr sz="21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Clr>
                <a:srgbClr val="F05133"/>
              </a:buClr>
              <a:buFont typeface="Arial" charset="0"/>
              <a:buChar char="•"/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Clr>
                <a:srgbClr val="F05133"/>
              </a:buClr>
              <a:buFont typeface="Arial" charset="0"/>
              <a:buChar char="•"/>
              <a:defRPr sz="15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Clr>
                <a:srgbClr val="F05133"/>
              </a:buClr>
              <a:buFont typeface="Arial" charset="0"/>
              <a:buChar char="•"/>
              <a:defRPr sz="13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Clr>
                <a:srgbClr val="F05133"/>
              </a:buClr>
              <a:buFont typeface="Arial" charset="0"/>
              <a:buChar char="•"/>
              <a:defRPr sz="13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>
                <a:srgbClr val="F05133"/>
              </a:buClr>
              <a:buFont typeface="Arial" charset="0"/>
              <a:buChar char="•"/>
              <a:defRPr sz="13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>
                <a:srgbClr val="F05133"/>
              </a:buClr>
              <a:buFont typeface="Arial" charset="0"/>
              <a:buChar char="•"/>
              <a:defRPr sz="13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>
                <a:srgbClr val="F05133"/>
              </a:buClr>
              <a:buFont typeface="Arial" charset="0"/>
              <a:buChar char="•"/>
              <a:defRPr sz="13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>
                <a:srgbClr val="F05133"/>
              </a:buClr>
              <a:buFont typeface="Arial" charset="0"/>
              <a:buChar char="•"/>
              <a:defRPr sz="1300"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2800" b="1">
                <a:solidFill>
                  <a:srgbClr val="1269A2"/>
                </a:solidFill>
                <a:latin typeface="Arial" charset="0"/>
                <a:cs typeface=""/>
              </a:rPr>
              <a:t>Regional Plan Check Program </a:t>
            </a:r>
            <a:br>
              <a:rPr lang="en-US" altLang="en-US" sz="2800" b="1">
                <a:solidFill>
                  <a:srgbClr val="1269A2"/>
                </a:solidFill>
                <a:latin typeface="Arial" charset="0"/>
                <a:cs typeface=""/>
              </a:rPr>
            </a:br>
            <a:r>
              <a:rPr lang="en-US" altLang="en-US" sz="2400">
                <a:solidFill>
                  <a:srgbClr val="1269A2"/>
                </a:solidFill>
                <a:latin typeface="Arial" charset="0"/>
                <a:cs typeface=""/>
              </a:rPr>
              <a:t>Concept</a:t>
            </a:r>
          </a:p>
        </p:txBody>
      </p:sp>
    </p:spTree>
    <p:extLst>
      <p:ext uri="{BB962C8B-B14F-4D97-AF65-F5344CB8AC3E}">
        <p14:creationId xmlns:p14="http://schemas.microsoft.com/office/powerpoint/2010/main" val="162625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Content Placeholder 2"/>
          <p:cNvSpPr>
            <a:spLocks noGrp="1"/>
          </p:cNvSpPr>
          <p:nvPr>
            <p:ph sz="quarter" idx="4"/>
          </p:nvPr>
        </p:nvSpPr>
        <p:spPr bwMode="auto">
          <a:xfrm>
            <a:off x="717550" y="1196752"/>
            <a:ext cx="7761288" cy="441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lnSpc>
                <a:spcPct val="114000"/>
              </a:lnSpc>
              <a:spcBef>
                <a:spcPct val="0"/>
              </a:spcBef>
              <a:buFont typeface="Wingdings" charset="2"/>
              <a:buNone/>
            </a:pPr>
            <a:endParaRPr lang="en-US" altLang="en-US" sz="2800" dirty="0">
              <a:solidFill>
                <a:schemeClr val="tx1"/>
              </a:solidFill>
              <a:ea typeface="ＭＳ Ｐゴシック" charset="-128"/>
            </a:endParaRPr>
          </a:p>
          <a:p>
            <a:pPr marL="0" indent="0" algn="ctr">
              <a:lnSpc>
                <a:spcPct val="114000"/>
              </a:lnSpc>
              <a:spcBef>
                <a:spcPct val="0"/>
              </a:spcBef>
              <a:buFont typeface="Wingdings" charset="2"/>
              <a:buNone/>
            </a:pPr>
            <a:r>
              <a:rPr lang="en-US" altLang="en-US" sz="3200" dirty="0">
                <a:solidFill>
                  <a:schemeClr val="tx1"/>
                </a:solidFill>
                <a:ea typeface="ＭＳ Ｐゴシック" charset="-128"/>
              </a:rPr>
              <a:t>Wes </a:t>
            </a:r>
            <a:r>
              <a:rPr lang="en-US" altLang="en-US" sz="3200" dirty="0" smtClean="0">
                <a:solidFill>
                  <a:schemeClr val="tx1"/>
                </a:solidFill>
                <a:ea typeface="ＭＳ Ｐゴシック" charset="-128"/>
              </a:rPr>
              <a:t>Sullens</a:t>
            </a:r>
          </a:p>
          <a:p>
            <a:pPr marL="0" indent="0" algn="ctr">
              <a:lnSpc>
                <a:spcPct val="114000"/>
              </a:lnSpc>
              <a:spcBef>
                <a:spcPct val="0"/>
              </a:spcBef>
              <a:buFont typeface="Wingdings" charset="2"/>
              <a:buNone/>
            </a:pPr>
            <a:endParaRPr lang="en-US" altLang="en-US" sz="3200" dirty="0">
              <a:solidFill>
                <a:schemeClr val="tx1"/>
              </a:solidFill>
              <a:ea typeface="ＭＳ Ｐゴシック" charset="-128"/>
            </a:endParaRPr>
          </a:p>
          <a:p>
            <a:pPr marL="0" indent="0" algn="ctr">
              <a:lnSpc>
                <a:spcPct val="114000"/>
              </a:lnSpc>
              <a:spcBef>
                <a:spcPct val="0"/>
              </a:spcBef>
              <a:buFont typeface="Wingdings" charset="2"/>
              <a:buNone/>
            </a:pPr>
            <a:endParaRPr lang="en-US" altLang="en-US" sz="2800" dirty="0">
              <a:solidFill>
                <a:schemeClr val="tx1"/>
              </a:solidFill>
              <a:ea typeface="ＭＳ Ｐゴシック" charset="-128"/>
            </a:endParaRPr>
          </a:p>
          <a:p>
            <a:pPr marL="0" indent="0" algn="ctr">
              <a:lnSpc>
                <a:spcPct val="114000"/>
              </a:lnSpc>
              <a:spcBef>
                <a:spcPct val="0"/>
              </a:spcBef>
              <a:buFont typeface="Wingdings" charset="2"/>
              <a:buNone/>
            </a:pPr>
            <a:endParaRPr lang="en-US" altLang="en-US" sz="2800" dirty="0">
              <a:solidFill>
                <a:schemeClr val="tx1"/>
              </a:solidFill>
              <a:ea typeface="ＭＳ Ｐゴシック" charset="-128"/>
            </a:endParaRPr>
          </a:p>
          <a:p>
            <a:pPr marL="0" indent="0" algn="ctr">
              <a:lnSpc>
                <a:spcPct val="114000"/>
              </a:lnSpc>
              <a:spcBef>
                <a:spcPct val="0"/>
              </a:spcBef>
              <a:buFont typeface="Wingdings" charset="2"/>
              <a:buNone/>
            </a:pPr>
            <a:r>
              <a:rPr lang="en-US" altLang="en-US" sz="2000" dirty="0">
                <a:solidFill>
                  <a:schemeClr val="tx1"/>
                </a:solidFill>
                <a:ea typeface="ＭＳ Ｐゴシック" charset="-128"/>
              </a:rPr>
              <a:t>1537 Webster Street</a:t>
            </a:r>
          </a:p>
          <a:p>
            <a:pPr marL="0" indent="0" algn="ctr">
              <a:lnSpc>
                <a:spcPct val="114000"/>
              </a:lnSpc>
              <a:spcBef>
                <a:spcPct val="0"/>
              </a:spcBef>
              <a:buFont typeface="Wingdings" charset="2"/>
              <a:buNone/>
            </a:pPr>
            <a:r>
              <a:rPr lang="en-US" altLang="en-US" sz="2000" dirty="0">
                <a:solidFill>
                  <a:schemeClr val="tx1"/>
                </a:solidFill>
                <a:ea typeface="ＭＳ Ｐゴシック" charset="-128"/>
              </a:rPr>
              <a:t>Oakland, CA 94523</a:t>
            </a:r>
          </a:p>
          <a:p>
            <a:pPr marL="0" indent="0" algn="ctr">
              <a:lnSpc>
                <a:spcPct val="114000"/>
              </a:lnSpc>
              <a:spcBef>
                <a:spcPct val="0"/>
              </a:spcBef>
              <a:buFont typeface="Wingdings" charset="2"/>
              <a:buNone/>
            </a:pPr>
            <a:r>
              <a:rPr lang="en-US" altLang="en-US" sz="2000" dirty="0">
                <a:solidFill>
                  <a:schemeClr val="tx1"/>
                </a:solidFill>
                <a:ea typeface="ＭＳ Ｐゴシック" charset="-128"/>
              </a:rPr>
              <a:t>510-891-6511</a:t>
            </a:r>
          </a:p>
          <a:p>
            <a:pPr marL="0" indent="0" algn="ctr">
              <a:buFont typeface="Wingdings" charset="2"/>
              <a:buNone/>
            </a:pPr>
            <a:r>
              <a:rPr lang="en-US" altLang="en-US" dirty="0">
                <a:solidFill>
                  <a:schemeClr val="tx1"/>
                </a:solidFill>
                <a:ea typeface="ＭＳ Ｐゴシック" charset="-128"/>
                <a:hlinkClick r:id="rId2"/>
              </a:rPr>
              <a:t>wsullens@stopwaste.org</a:t>
            </a:r>
            <a:r>
              <a:rPr lang="en-US" altLang="en-US" dirty="0">
                <a:solidFill>
                  <a:schemeClr val="tx1"/>
                </a:solidFill>
                <a:ea typeface="ＭＳ Ｐゴシック" charset="-128"/>
              </a:rPr>
              <a:t> </a:t>
            </a:r>
          </a:p>
          <a:p>
            <a:pPr marL="0" indent="0">
              <a:buFont typeface="Wingdings" charset="2"/>
              <a:buNone/>
            </a:pPr>
            <a:endParaRPr lang="en-US" altLang="en-US" dirty="0">
              <a:solidFill>
                <a:schemeClr val="tx1"/>
              </a:solidFill>
              <a:ea typeface="ＭＳ Ｐゴシック" charset="-128"/>
            </a:endParaRPr>
          </a:p>
          <a:p>
            <a:pPr marL="0" indent="0"/>
            <a:endParaRPr lang="en-US" altLang="en-US" dirty="0">
              <a:solidFill>
                <a:schemeClr val="tx1"/>
              </a:solidFill>
              <a:ea typeface="ＭＳ Ｐゴシック" charset="-128"/>
            </a:endParaRPr>
          </a:p>
          <a:p>
            <a:pPr marL="0" indent="0">
              <a:buFont typeface="Arial" charset="0"/>
              <a:buNone/>
            </a:pPr>
            <a:endParaRPr lang="en-US" altLang="en-US" dirty="0">
              <a:solidFill>
                <a:schemeClr val="tx1"/>
              </a:solidFill>
              <a:ea typeface="ＭＳ Ｐゴシック" charset="-128"/>
            </a:endParaRPr>
          </a:p>
        </p:txBody>
      </p:sp>
      <p:pic>
        <p:nvPicPr>
          <p:cNvPr id="6144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311" y="2492896"/>
            <a:ext cx="3133379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552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61</Value>
      <Value>79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2015-07-27 Workshop</TermName>
          <TermId xmlns="http://schemas.microsoft.com/office/infopath/2007/PartnerControls">834839e6-601e-4b05-866c-0847b033224f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Z5JXHV6S7NA6-3-73368</_dlc_DocId>
    <_dlc_DocIdUrl xmlns="8eef3743-c7b3-4cbe-8837-b6e805be353c">
      <Url>http://efilingspinternal/_layouts/DocIdRedir.aspx?ID=Z5JXHV6S7NA6-3-73368</Url>
      <Description>Z5JXHV6S7NA6-3-73368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32A7ECD-AC97-4AEC-A269-49EF3F8CEB83}"/>
</file>

<file path=customXml/itemProps2.xml><?xml version="1.0" encoding="utf-8"?>
<ds:datastoreItem xmlns:ds="http://schemas.openxmlformats.org/officeDocument/2006/customXml" ds:itemID="{36D521C8-E42D-464E-B644-9F6056E7D327}"/>
</file>

<file path=customXml/itemProps3.xml><?xml version="1.0" encoding="utf-8"?>
<ds:datastoreItem xmlns:ds="http://schemas.openxmlformats.org/officeDocument/2006/customXml" ds:itemID="{C6E76613-B0A9-4DA2-926B-7CFA290A8AE7}"/>
</file>

<file path=customXml/itemProps4.xml><?xml version="1.0" encoding="utf-8"?>
<ds:datastoreItem xmlns:ds="http://schemas.openxmlformats.org/officeDocument/2006/customXml" ds:itemID="{8215B179-5B49-4991-8449-BF6394B00A87}"/>
</file>

<file path=docProps/app.xml><?xml version="1.0" encoding="utf-8"?>
<Properties xmlns="http://schemas.openxmlformats.org/officeDocument/2006/extended-properties" xmlns:vt="http://schemas.openxmlformats.org/officeDocument/2006/docPropsVTypes">
  <TotalTime>4143</TotalTime>
  <Words>434</Words>
  <Application>Microsoft Office PowerPoint</Application>
  <PresentationFormat>On-screen Show (4:3)</PresentationFormat>
  <Paragraphs>100</Paragraphs>
  <Slides>11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Office Theme</vt:lpstr>
      <vt:lpstr>3_Office Theme</vt:lpstr>
      <vt:lpstr>4_Office Theme</vt:lpstr>
      <vt:lpstr>6_Office Theme</vt:lpstr>
      <vt:lpstr>2_Office Theme</vt:lpstr>
      <vt:lpstr>5_Office Theme</vt:lpstr>
      <vt:lpstr>Improving the Implementation of Energy Efficiency Standards in CA</vt:lpstr>
      <vt:lpstr>PowerPoint Presentation</vt:lpstr>
      <vt:lpstr>BayREN (Bay Area Regional Energy Network)  </vt:lpstr>
      <vt:lpstr>Permit Resource Opportunity Program (PROP)  Report released April 1, 2015 www.bayren.org/codes </vt:lpstr>
      <vt:lpstr>PROP Report Findings</vt:lpstr>
      <vt:lpstr>PowerPoint Presentation</vt:lpstr>
      <vt:lpstr>PowerPoint Presentation</vt:lpstr>
      <vt:lpstr>PowerPoint Presentation</vt:lpstr>
      <vt:lpstr>Competing Priorities Require Creative Solutions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Improving the Implementation of Energy Efficiency Standars in CA</dc:title>
  <dc:creator>USGBC-NCC</dc:creator>
  <cp:lastModifiedBy>Laura Laurent</cp:lastModifiedBy>
  <cp:revision>226</cp:revision>
  <dcterms:created xsi:type="dcterms:W3CDTF">2010-03-18T00:12:59Z</dcterms:created>
  <dcterms:modified xsi:type="dcterms:W3CDTF">2015-07-27T16:03:17Z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72b203ff-5438-43c4-a2fc-1f37bec6102f</vt:lpwstr>
  </property>
  <property fmtid="{D5CDD505-2E9C-101B-9397-08002B2CF9AE}" pid="4" name="Subject_x0020_Areas">
    <vt:lpwstr>79;#IEPR 2015-07-27 Workshop|834839e6-601e-4b05-866c-0847b033224f;#61;#IEPR Presentation|51277923-a549-4352-9cc5-bcce892adf24</vt:lpwstr>
  </property>
  <property fmtid="{D5CDD505-2E9C-101B-9397-08002B2CF9AE}" pid="5" name="_CopySource">
    <vt:lpwstr>http://efilingspinternal/PendingDocuments/15-IEPR-05/20150729T072151_Improving_the_Implementation_of_Energy_Efficiency_Standars_in_CA.pptx</vt:lpwstr>
  </property>
  <property fmtid="{D5CDD505-2E9C-101B-9397-08002B2CF9AE}" pid="6" name="Subject Areas">
    <vt:lpwstr>79;#IEPR 2015-07-27 Workshop|834839e6-601e-4b05-866c-0847b033224f;#61;#IEPR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645600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