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3.xml" ContentType="application/vnd.openxmlformats-officedocument.theme+xml"/>
  <Override PartName="/ppt/slideLayouts/slideLayout11.xml" ContentType="application/vnd.openxmlformats-officedocument.presentationml.slideLayout+xml"/>
  <Override PartName="/ppt/theme/theme4.xml" ContentType="application/vnd.openxmlformats-officedocument.theme+xml"/>
  <Override PartName="/ppt/slideLayouts/slideLayout12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71" r:id="rId5"/>
    <p:sldMasterId id="2147483682" r:id="rId6"/>
    <p:sldMasterId id="2147483678" r:id="rId7"/>
    <p:sldMasterId id="2147483679" r:id="rId8"/>
  </p:sldMasterIdLst>
  <p:notesMasterIdLst>
    <p:notesMasterId r:id="rId11"/>
  </p:notesMasterIdLst>
  <p:handoutMasterIdLst>
    <p:handoutMasterId r:id="rId12"/>
  </p:handoutMasterIdLst>
  <p:sldIdLst>
    <p:sldId id="278" r:id="rId9"/>
    <p:sldId id="29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4840" autoAdjust="0"/>
    <p:restoredTop sz="95603"/>
  </p:normalViewPr>
  <p:slideViewPr>
    <p:cSldViewPr snapToGrid="0" snapToObjects="1">
      <p:cViewPr varScale="1">
        <p:scale>
          <a:sx n="109" d="100"/>
          <a:sy n="109" d="100"/>
        </p:scale>
        <p:origin x="108" y="5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notesViewPr>
    <p:cSldViewPr snapToGrid="0" snapToObjects="1">
      <p:cViewPr varScale="1">
        <p:scale>
          <a:sx n="132" d="100"/>
          <a:sy n="132" d="100"/>
        </p:scale>
        <p:origin x="1816" y="17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4.xml"/><Relationship Id="rId12" Type="http://schemas.openxmlformats.org/officeDocument/2006/relationships/handoutMaster" Target="handoutMasters/handoutMaster1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theme" Target="theme/theme1.xml"/><Relationship Id="rId10" Type="http://schemas.openxmlformats.org/officeDocument/2006/relationships/slide" Target="slides/slide2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ran, Ngoc@Energy" userId="6adf0dd4-56c2-4433-a40e-778637ba3f70" providerId="ADAL" clId="{651AF0B2-E1F2-4C62-A021-F8471A06A2AC}"/>
    <pc:docChg chg="modSld">
      <pc:chgData name="Tran, Ngoc@Energy" userId="6adf0dd4-56c2-4433-a40e-778637ba3f70" providerId="ADAL" clId="{651AF0B2-E1F2-4C62-A021-F8471A06A2AC}" dt="2022-08-12T18:08:54.287" v="1" actId="20577"/>
      <pc:docMkLst>
        <pc:docMk/>
      </pc:docMkLst>
      <pc:sldChg chg="modSp mod">
        <pc:chgData name="Tran, Ngoc@Energy" userId="6adf0dd4-56c2-4433-a40e-778637ba3f70" providerId="ADAL" clId="{651AF0B2-E1F2-4C62-A021-F8471A06A2AC}" dt="2022-08-12T18:08:54.287" v="1" actId="20577"/>
        <pc:sldMkLst>
          <pc:docMk/>
          <pc:sldMk cId="2072865515" sldId="292"/>
        </pc:sldMkLst>
        <pc:spChg chg="mod">
          <ac:chgData name="Tran, Ngoc@Energy" userId="6adf0dd4-56c2-4433-a40e-778637ba3f70" providerId="ADAL" clId="{651AF0B2-E1F2-4C62-A021-F8471A06A2AC}" dt="2022-08-12T18:08:54.287" v="1" actId="20577"/>
          <ac:spMkLst>
            <pc:docMk/>
            <pc:sldMk cId="2072865515" sldId="292"/>
            <ac:spMk id="2" creationId="{B6181396-4B80-48C6-9D54-6CA8C0BFEBF5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9F5774-C678-1E48-A23B-1680A328FA46}" type="datetimeFigureOut">
              <a:rPr lang="en-US" smtClean="0"/>
              <a:t>8/12/2022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A5CF69-AC20-4D4D-9770-B6BEBB357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37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CE468-BD03-B649-8E6C-392373B14A1D}" type="datetimeFigureOut">
              <a:rPr lang="en-US" smtClean="0"/>
              <a:t>8/12/2022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17B0B1-BEA2-8948-A557-11B4BDB907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395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ctrTitle"/>
          </p:nvPr>
        </p:nvSpPr>
        <p:spPr>
          <a:xfrm>
            <a:off x="890016" y="809622"/>
            <a:ext cx="1041196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0016" y="3289297"/>
            <a:ext cx="1041196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3D9BE262-3EE3-F74D-9197-E99064608A81}" type="datetime1">
              <a:rPr lang="en-US" smtClean="0"/>
              <a:t>8/12/2022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pic>
        <p:nvPicPr>
          <p:cNvPr id="7" name="Picture 6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712801"/>
            <a:ext cx="105156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59252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C74B8-448C-2642-809F-1184DC1B0B1B}" type="datetime1">
              <a:rPr lang="en-US" smtClean="0"/>
              <a:t>8/12/2022</a:t>
            </a:fld>
            <a:endParaRPr lang="en-US"/>
          </a:p>
        </p:txBody>
      </p:sp>
      <p:pic>
        <p:nvPicPr>
          <p:cNvPr id="8" name="Picture 7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813085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24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Presenters:</a:t>
            </a:r>
          </a:p>
          <a:p>
            <a:pPr lvl="0"/>
            <a:r>
              <a:rPr lang="en-US" dirty="0"/>
              <a:t>Name 1</a:t>
            </a:r>
          </a:p>
          <a:p>
            <a:pPr lvl="0"/>
            <a:r>
              <a:rPr lang="en-US" dirty="0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3012554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38AE9-9170-C44D-B69D-85230FA628E5}" type="datetime1">
              <a:rPr lang="en-US" smtClean="0"/>
              <a:t>8/12/2022</a:t>
            </a:fld>
            <a:endParaRPr lang="en-US"/>
          </a:p>
        </p:txBody>
      </p:sp>
      <p:pic>
        <p:nvPicPr>
          <p:cNvPr id="6" name="Picture 5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56202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4852-C69A-3C46-A74D-F2D8C6D17F46}" type="datetime1">
              <a:rPr lang="en-US" smtClean="0"/>
              <a:t>8/12/2022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91894-EB80-6048-AAFF-32CE04FEA1F0}" type="datetime1">
              <a:rPr lang="en-US" smtClean="0"/>
              <a:t>8/12/2022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CA14F-C253-2C4B-BB94-A112B33202D4}" type="datetime1">
              <a:rPr lang="en-US" smtClean="0"/>
              <a:t>8/12/2022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39FC-0D0B-254C-A488-84C1053DC81E}" type="datetime1">
              <a:rPr lang="en-US" smtClean="0"/>
              <a:t>8/12/2022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EF258-FE05-9A40-ABEB-3CEFD609CF46}" type="datetime1">
              <a:rPr lang="en-US" smtClean="0"/>
              <a:t>8/12/2022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399822" y="1825625"/>
            <a:ext cx="9953978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13816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D0696-7CCE-494F-A431-EAFE08099352}" type="datetime1">
              <a:rPr lang="en-US" smtClean="0"/>
              <a:t>8/12/2022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2073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86C1D-959B-6C44-9D8E-1EBE83060B83}" type="datetime1">
              <a:rPr lang="en-US" smtClean="0"/>
              <a:t>8/12/2022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64450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909F6-C5C0-404A-8B68-383F4730A3E4}" type="datetime1">
              <a:rPr lang="en-US" smtClean="0"/>
              <a:t>8/12/2022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521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507B-4CCB-9B49-A0AD-E20110655715}" type="datetime1">
              <a:rPr lang="en-US" smtClean="0"/>
              <a:t>8/12/2022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860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1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4F360-0BA0-8540-B27B-28FBA28FADF7}" type="datetime1">
              <a:rPr lang="en-US" smtClean="0"/>
              <a:t>8/12/2022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6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0562992-772B-3C4E-9810-F8ADBF4F57E7}" type="datetime1">
              <a:rPr lang="en-US" smtClean="0"/>
              <a:t>8/12/2022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E695F-21E5-C242-92E6-E78B31EE7C7E}" type="datetime1">
              <a:rPr lang="en-US" smtClean="0"/>
              <a:t>8/12/2022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67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6" r:id="rId2"/>
    <p:sldLayoutId id="2147483687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024D1D3D-27CC-A740-857C-D26C679943FF}" type="datetime1">
              <a:rPr lang="en-US" smtClean="0"/>
              <a:t>8/12/2022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35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C9D11-B800-8947-A108-C2AFD56D7B11}" type="datetime1">
              <a:rPr lang="en-US" smtClean="0"/>
              <a:t>8/12/2022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4108" y="1912942"/>
            <a:ext cx="10515600" cy="1720840"/>
          </a:xfrm>
        </p:spPr>
        <p:txBody>
          <a:bodyPr>
            <a:normAutofit fontScale="90000"/>
          </a:bodyPr>
          <a:lstStyle/>
          <a:p>
            <a:r>
              <a:rPr lang="en-US" dirty="0"/>
              <a:t>Item No. </a:t>
            </a:r>
            <a:r>
              <a:rPr lang="en-US"/>
              <a:t>5: </a:t>
            </a:r>
            <a:r>
              <a:rPr lang="en-US" dirty="0"/>
              <a:t>Application for a Small Power Plant Exemption for the CA3 Backup Generating Facility (21-SPPE-01)</a:t>
            </a:r>
          </a:p>
        </p:txBody>
      </p:sp>
      <p:sp>
        <p:nvSpPr>
          <p:cNvPr id="3" name="Text Placeholder 2"/>
          <p:cNvSpPr txBox="1">
            <a:spLocks/>
          </p:cNvSpPr>
          <p:nvPr/>
        </p:nvSpPr>
        <p:spPr>
          <a:xfrm>
            <a:off x="873211" y="3944678"/>
            <a:ext cx="10515600" cy="42530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August 10, 2022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0016" y="4945059"/>
            <a:ext cx="104637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Susan Cochran, Hearing Officer</a:t>
            </a:r>
          </a:p>
          <a:p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Hearing and Advisory Unit, Chief Counsel’s Office</a:t>
            </a:r>
          </a:p>
        </p:txBody>
      </p:sp>
    </p:spTree>
    <p:extLst>
      <p:ext uri="{BB962C8B-B14F-4D97-AF65-F5344CB8AC3E}">
        <p14:creationId xmlns:p14="http://schemas.microsoft.com/office/powerpoint/2010/main" val="11866699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181396-4B80-48C6-9D54-6CA8C0BFE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Autofit/>
          </a:bodyPr>
          <a:lstStyle/>
          <a:p>
            <a:br>
              <a:rPr lang="en-US" sz="3200" dirty="0"/>
            </a:br>
            <a:r>
              <a:rPr lang="en-US" sz="3200" dirty="0"/>
              <a:t>CA3 Backup Generating Facility        </a:t>
            </a:r>
            <a:br>
              <a:rPr lang="en-US" sz="3200" dirty="0"/>
            </a:br>
            <a:r>
              <a:rPr lang="en-US" sz="3200" dirty="0"/>
              <a:t>(21-SPPE-01)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1A221EC-E81D-4687-86D1-49DB963EA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 marL="0" marR="0" lvl="0" indent="0" defTabSz="914400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005C4985-ACD0-2B4C-8981-36243250F268}" type="slidenum">
              <a:rPr kumimoji="0" lang="en-US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</a:rPr>
              <a:pPr marL="0" marR="0" lvl="0" indent="0" defTabSz="914400" rtl="0" eaLnBrk="1" fontAlgn="auto" latinLnBrk="0" hangingPunct="1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b="0" i="0" u="none" strike="noStrike" kern="1200" cap="none" spc="0" normalizeH="0" baseline="0" noProof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744FFD3-7BAE-F74F-A335-FE65EA2216E7}"/>
              </a:ext>
            </a:extLst>
          </p:cNvPr>
          <p:cNvSpPr txBox="1"/>
          <p:nvPr/>
        </p:nvSpPr>
        <p:spPr>
          <a:xfrm>
            <a:off x="1885950" y="6000750"/>
            <a:ext cx="89011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tx2"/>
                </a:solidFill>
              </a:rPr>
              <a:t>Application for Small Power Plant Exemption 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9848CE01-1EFD-1649-A0F4-C797A37E790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5934" y="1904908"/>
            <a:ext cx="7462106" cy="4192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2865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Title/Section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63AC6BA-222D-6A42-A86E-42D4213EA914}"/>
    </a:ext>
  </a:extLst>
</a:theme>
</file>

<file path=ppt/theme/theme2.xml><?xml version="1.0" encoding="utf-8"?>
<a:theme xmlns:a="http://schemas.openxmlformats.org/drawingml/2006/main" name="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3.xml><?xml version="1.0" encoding="utf-8"?>
<a:theme xmlns:a="http://schemas.openxmlformats.org/drawingml/2006/main" name="Content: blank background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AF470B7-4331-9747-8595-3EF89398B172}"/>
    </a:ext>
  </a:extLst>
</a:theme>
</file>

<file path=ppt/theme/theme4.xml><?xml version="1.0" encoding="utf-8"?>
<a:theme xmlns:a="http://schemas.openxmlformats.org/drawingml/2006/main" name="Blank: Black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D4AADE59-C35C-A140-B257-2E4365C638F0}"/>
    </a:ext>
  </a:extLst>
</a:theme>
</file>

<file path=ppt/theme/theme5.xml><?xml version="1.0" encoding="utf-8"?>
<a:theme xmlns:a="http://schemas.openxmlformats.org/drawingml/2006/main" name="Blank: Whit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7E2F548-F85F-094D-8DDA-3AF7BD174F24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14" ma:contentTypeDescription="Create a new document." ma:contentTypeScope="" ma:versionID="c62964ad3d048325175c77c05c90d625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d8bdd1a1021a5bc0737534ba47a4aaa6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96df981b-247c-4b11-954d-40cb1951968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39619168-f406-4347-8a20-287a2f1ddf9f}" ma:internalName="TaxCatchAll" ma:showField="CatchAllData" ma:web="5067c814-4b34-462c-a21d-c185ff654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67c814-4b34-462c-a21d-c185ff6548d2" xsi:nil="true"/>
    <lcf76f155ced4ddcb4097134ff3c332f xmlns="785685f2-c2e1-4352-89aa-3faca8eaba5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381B1C9-7204-4AFC-B3BE-E90399E827A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85685f2-c2e1-4352-89aa-3faca8eaba52"/>
    <ds:schemaRef ds:uri="5067c814-4b34-462c-a21d-c185ff6548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B3D5CAA-559C-41EB-8A66-B062E011B7D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6E627A7-8879-4DD6-ADF6-8C4F6EE8B27F}">
  <ds:schemaRefs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2006/metadata/properties"/>
    <ds:schemaRef ds:uri="http://www.w3.org/XML/1998/namespace"/>
    <ds:schemaRef ds:uri="cd48f32a-b70c-4848-9fb2-a8ff929fd44d"/>
    <ds:schemaRef ds:uri="801e77cb-1273-4e40-b8f1-9aae6d3a09af"/>
    <ds:schemaRef ds:uri="http://purl.org/dc/dcmitype/"/>
    <ds:schemaRef ds:uri="5067c814-4b34-462c-a21d-c185ff6548d2"/>
    <ds:schemaRef ds:uri="785685f2-c2e1-4352-89aa-3faca8eaba5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CEC_Official_PowerPoint_Template_2020 (1)</Template>
  <TotalTime>170</TotalTime>
  <Words>55</Words>
  <Application>Microsoft Office PowerPoint</Application>
  <PresentationFormat>Widescreen</PresentationFormat>
  <Paragraphs>8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Arial</vt:lpstr>
      <vt:lpstr>Arial Black</vt:lpstr>
      <vt:lpstr>Calibri</vt:lpstr>
      <vt:lpstr>Title/Section</vt:lpstr>
      <vt:lpstr>Content</vt:lpstr>
      <vt:lpstr>Content: blank background</vt:lpstr>
      <vt:lpstr>Blank: Black</vt:lpstr>
      <vt:lpstr>Blank: White</vt:lpstr>
      <vt:lpstr>Item No. 5: Application for a Small Power Plant Exemption for the CA3 Backup Generating Facility (21-SPPE-01)</vt:lpstr>
      <vt:lpstr> CA3 Backup Generating Facility         (21-SPPE-01)</vt:lpstr>
    </vt:vector>
  </TitlesOfParts>
  <Company>California Energy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California Energy Commission</dc:title>
  <dc:creator>Buckley, Lindsay@Energy</dc:creator>
  <cp:lastModifiedBy>Tran, Ngoc@Energy</cp:lastModifiedBy>
  <cp:revision>26</cp:revision>
  <cp:lastPrinted>2019-12-11T23:19:58Z</cp:lastPrinted>
  <dcterms:created xsi:type="dcterms:W3CDTF">2020-03-06T19:07:21Z</dcterms:created>
  <dcterms:modified xsi:type="dcterms:W3CDTF">2022-08-12T18:08:57Z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</Properties>
</file>