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90" r:id="rId5"/>
    <p:sldMasterId id="2147483704" r:id="rId6"/>
  </p:sldMasterIdLst>
  <p:notesMasterIdLst>
    <p:notesMasterId r:id="rId8"/>
  </p:notesMasterIdLst>
  <p:sldIdLst>
    <p:sldId id="16187" r:id="rId7"/>
  </p:sldIdLst>
  <p:sldSz cx="9144000" cy="6858000" type="screen4x3"/>
  <p:notesSz cx="6858000" cy="9144000"/>
  <p:custDataLst>
    <p:tags r:id="rId9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15841218-1D27-4795-9817-921E4B9739A8}">
          <p14:sldIdLst>
            <p14:sldId id="1618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8D088F22-52C3-EEF6-1735-9002C5CFFBAD}" name="Muhammad Dayhim" initials="MD" userId="S::muhammad.dayhim@sce.com::052df00b-f8bb-4d7b-8d75-cb5ddb86b514" providerId="AD"/>
  <p188:author id="{9AD24745-A089-B680-4062-8728660BA8FD}" name="Song-yi Minnich" initials="SyM" userId="S::songyi.minnich@sce.com::e5c04d0b-45ae-4281-a50e-08d69261bb3a" providerId="AD"/>
  <p188:author id="{A5B31160-10D4-5E34-4B09-4F99B2DE8BD8}" name="Hongyan Sheng" initials="HS" userId="S::hongyan.sheng@sce.com::084e942f-83eb-47fe-a2c6-794b16678e0c" providerId="AD"/>
  <p188:author id="{57152568-372B-237C-1DB7-B976401D1857}" name="Brent Buffington" initials="BB" userId="S::brent.buffington@sce.com::ee622311-3f1d-4b1c-b402-b25b7f4e45b8" providerId="AD"/>
  <p188:author id="{A771B270-EA5B-74CD-6445-76EDB5A511B9}" name="Erica Bowman" initials="EB" userId="S::erica.s.bowman@edisonintl.com::d20c5e59-a2e9-4db5-a538-4f2cda43ba05" providerId="AD"/>
  <p188:author id="{4FE08A74-B067-BA64-7017-7A569E6568BF}" name="Jinrui Cui" initials="JC" userId="S::Jinrui.Cui@sce.com::d8a5a637-ad72-437e-b85a-4cf9764c90a2" providerId="AD"/>
  <p188:author id="{C2FA9376-DDB6-320E-7E79-27E039B3A77B}" name="Christopher Mehrvarzi" initials="CM" userId="S::christopher.mehrvarzi@sce.com::bb96cb12-8942-4c59-a152-74c5670f94ae" providerId="AD"/>
  <p188:author id="{E0C4537C-34DC-43F5-EC28-BB4E72D81BF7}" name="Aja Clarke" initials="AC" userId="S::Aja.Clarke@sce.com::8cb2ba31-11ec-469c-be00-05166b520b91" providerId="AD"/>
  <p188:author id="{EF01F88E-6844-F90F-F91F-8DBA2024B17C}" name="Brent Buffington" initials="BB" userId="S::Brent.Buffington@sce.com::ee622311-3f1d-4b1c-b402-b25b7f4e45b8" providerId="AD"/>
  <p188:author id="{91329DA8-7972-DEC7-71A1-3FD860638384}" name="Yuchen Chen" initials="YC" userId="S::yuchen.1.chen@sce.com::f1ecc05e-9a57-4e88-b757-102c2c5d699a" providerId="AD"/>
  <p188:author id="{4EC4B1CF-0FC5-AEEC-A41C-78579C17C8E6}" name="Muhammad Dayhim" initials="MD" userId="S::Muhammad.Dayhim@sce.com::052df00b-f8bb-4d7b-8d75-cb5ddb86b514" providerId="AD"/>
  <p188:author id="{5D9ED4D2-3CA3-A186-0B13-95A281013B7D}" name="Elliot James Dean" initials="EJD" userId="S::elliot.dean@sce.com::b1c9eaa6-ebc1-48c8-8bf1-50d55fb4d349" providerId="AD"/>
  <p188:author id="{082BFCF1-4E9F-D46F-1F6A-A5FF71144389}" name="Jinrui Cui" initials="JC" userId="S::jinrui.cui@sce.com::d8a5a637-ad72-437e-b85a-4cf9764c90a2" providerId="AD"/>
  <p188:author id="{A3698CF4-DBE8-5E2C-7326-60BCAC0A50F9}" name="Yuchen Chen" initials="YC" userId="S::Yuchen.1.Chen@sce.com::f1ecc05e-9a57-4e88-b757-102c2c5d699a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Muhammad Dayhim" initials="MD" lastIdx="1" clrIdx="6">
    <p:extLst>
      <p:ext uri="{19B8F6BF-5375-455C-9EA6-DF929625EA0E}">
        <p15:presenceInfo xmlns:p15="http://schemas.microsoft.com/office/powerpoint/2012/main" userId="S::Muhammad.Dayhim@sce.com::052df00b-f8bb-4d7b-8d75-cb5ddb86b514" providerId="AD"/>
      </p:ext>
    </p:extLst>
  </p:cmAuthor>
  <p:cmAuthor id="1" name="Elliot James Dean" initials="EJD" lastIdx="18" clrIdx="0">
    <p:extLst>
      <p:ext uri="{19B8F6BF-5375-455C-9EA6-DF929625EA0E}">
        <p15:presenceInfo xmlns:p15="http://schemas.microsoft.com/office/powerpoint/2012/main" userId="S::elliot.dean@sce.com::b1c9eaa6-ebc1-48c8-8bf1-50d55fb4d349" providerId="AD"/>
      </p:ext>
    </p:extLst>
  </p:cmAuthor>
  <p:cmAuthor id="8" name="Christopher Mehrvarzi" initials="CM" lastIdx="3" clrIdx="7">
    <p:extLst>
      <p:ext uri="{19B8F6BF-5375-455C-9EA6-DF929625EA0E}">
        <p15:presenceInfo xmlns:p15="http://schemas.microsoft.com/office/powerpoint/2012/main" userId="S::christopher.mehrvarzi@sce.com::bb96cb12-8942-4c59-a152-74c5670f94ae" providerId="AD"/>
      </p:ext>
    </p:extLst>
  </p:cmAuthor>
  <p:cmAuthor id="2" name="Song-yi Minnich" initials="SyM" lastIdx="5" clrIdx="1">
    <p:extLst>
      <p:ext uri="{19B8F6BF-5375-455C-9EA6-DF929625EA0E}">
        <p15:presenceInfo xmlns:p15="http://schemas.microsoft.com/office/powerpoint/2012/main" userId="S::songyi.minnich@sce.com::e5c04d0b-45ae-4281-a50e-08d69261bb3a" providerId="AD"/>
      </p:ext>
    </p:extLst>
  </p:cmAuthor>
  <p:cmAuthor id="9" name="Joshua Copenhaver" initials="JC" lastIdx="6" clrIdx="8">
    <p:extLst>
      <p:ext uri="{19B8F6BF-5375-455C-9EA6-DF929625EA0E}">
        <p15:presenceInfo xmlns:p15="http://schemas.microsoft.com/office/powerpoint/2012/main" userId="S::Joshua.Copenhaver@sce.com::f62ce227-2a64-4609-bd4b-a3562163b83f" providerId="AD"/>
      </p:ext>
    </p:extLst>
  </p:cmAuthor>
  <p:cmAuthor id="3" name="Hongyan Sheng" initials="HS" lastIdx="24" clrIdx="2">
    <p:extLst>
      <p:ext uri="{19B8F6BF-5375-455C-9EA6-DF929625EA0E}">
        <p15:presenceInfo xmlns:p15="http://schemas.microsoft.com/office/powerpoint/2012/main" userId="S::hongyan.sheng@sce.com::084e942f-83eb-47fe-a2c6-794b16678e0c" providerId="AD"/>
      </p:ext>
    </p:extLst>
  </p:cmAuthor>
  <p:cmAuthor id="10" name="Jinrui Cui" initials="JC" lastIdx="2" clrIdx="9">
    <p:extLst>
      <p:ext uri="{19B8F6BF-5375-455C-9EA6-DF929625EA0E}">
        <p15:presenceInfo xmlns:p15="http://schemas.microsoft.com/office/powerpoint/2012/main" userId="S::jinrui.cui@sce.com::d8a5a637-ad72-437e-b85a-4cf9764c90a2" providerId="AD"/>
      </p:ext>
    </p:extLst>
  </p:cmAuthor>
  <p:cmAuthor id="4" name="Yuchen Chen" initials="YC" lastIdx="3" clrIdx="3">
    <p:extLst>
      <p:ext uri="{19B8F6BF-5375-455C-9EA6-DF929625EA0E}">
        <p15:presenceInfo xmlns:p15="http://schemas.microsoft.com/office/powerpoint/2012/main" userId="S::Yuchen.1.Chen@sce.com::f1ecc05e-9a57-4e88-b757-102c2c5d699a" providerId="AD"/>
      </p:ext>
    </p:extLst>
  </p:cmAuthor>
  <p:cmAuthor id="5" name="Phillip Toth" initials="PT" lastIdx="3" clrIdx="4">
    <p:extLst>
      <p:ext uri="{19B8F6BF-5375-455C-9EA6-DF929625EA0E}">
        <p15:presenceInfo xmlns:p15="http://schemas.microsoft.com/office/powerpoint/2012/main" userId="S::phillip.toth@sce.com::897e097e-1c5f-4a84-97bf-a11d165a3eea" providerId="AD"/>
      </p:ext>
    </p:extLst>
  </p:cmAuthor>
  <p:cmAuthor id="6" name="Erica Bowman" initials="EB" lastIdx="12" clrIdx="5">
    <p:extLst>
      <p:ext uri="{19B8F6BF-5375-455C-9EA6-DF929625EA0E}">
        <p15:presenceInfo xmlns:p15="http://schemas.microsoft.com/office/powerpoint/2012/main" userId="S::erica.s.bowman@sce.com::d20c5e59-a2e9-4db5-a538-4f2cda43ba0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D5EA"/>
    <a:srgbClr val="A5B9DB"/>
    <a:srgbClr val="00A9E1"/>
    <a:srgbClr val="006A66"/>
    <a:srgbClr val="FFC000"/>
    <a:srgbClr val="658D1B"/>
    <a:srgbClr val="00664F"/>
    <a:srgbClr val="FED141"/>
    <a:srgbClr val="722257"/>
    <a:srgbClr val="00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02B7FD-398E-4F44-88E4-28230B309A32}" v="376" dt="2025-08-12T21:11:55.845"/>
    <p1510:client id="{766DBC2A-9009-7849-4DDD-0F5342FD83BC}" v="1" dt="2025-08-12T20:03:54.74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viewProps" Target="viewProps.xml"/><Relationship Id="rId17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6/11/relationships/changesInfo" Target="changesInfos/changesInfo1.xml"/><Relationship Id="rId10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tags" Target="tags/tag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opher Mehrvarzi" userId="bb96cb12-8942-4c59-a152-74c5670f94ae" providerId="ADAL" clId="{3902B7FD-398E-4F44-88E4-28230B309A32}"/>
    <pc:docChg chg="undo custSel delSld modSld modSection">
      <pc:chgData name="Christopher Mehrvarzi" userId="bb96cb12-8942-4c59-a152-74c5670f94ae" providerId="ADAL" clId="{3902B7FD-398E-4F44-88E4-28230B309A32}" dt="2025-08-12T21:11:55.845" v="414" actId="20577"/>
      <pc:docMkLst>
        <pc:docMk/>
      </pc:docMkLst>
      <pc:sldChg chg="del">
        <pc:chgData name="Christopher Mehrvarzi" userId="bb96cb12-8942-4c59-a152-74c5670f94ae" providerId="ADAL" clId="{3902B7FD-398E-4F44-88E4-28230B309A32}" dt="2025-08-12T15:48:44.629" v="5" actId="47"/>
        <pc:sldMkLst>
          <pc:docMk/>
          <pc:sldMk cId="4031820999" sldId="11252"/>
        </pc:sldMkLst>
      </pc:sldChg>
      <pc:sldChg chg="del">
        <pc:chgData name="Christopher Mehrvarzi" userId="bb96cb12-8942-4c59-a152-74c5670f94ae" providerId="ADAL" clId="{3902B7FD-398E-4F44-88E4-28230B309A32}" dt="2025-08-12T15:49:09.037" v="24" actId="47"/>
        <pc:sldMkLst>
          <pc:docMk/>
          <pc:sldMk cId="2324232976" sldId="16119"/>
        </pc:sldMkLst>
      </pc:sldChg>
      <pc:sldChg chg="del">
        <pc:chgData name="Christopher Mehrvarzi" userId="bb96cb12-8942-4c59-a152-74c5670f94ae" providerId="ADAL" clId="{3902B7FD-398E-4F44-88E4-28230B309A32}" dt="2025-08-12T15:49:01.300" v="17" actId="47"/>
        <pc:sldMkLst>
          <pc:docMk/>
          <pc:sldMk cId="2394663490" sldId="16142"/>
        </pc:sldMkLst>
      </pc:sldChg>
      <pc:sldChg chg="del">
        <pc:chgData name="Christopher Mehrvarzi" userId="bb96cb12-8942-4c59-a152-74c5670f94ae" providerId="ADAL" clId="{3902B7FD-398E-4F44-88E4-28230B309A32}" dt="2025-08-12T15:49:01.789" v="18" actId="47"/>
        <pc:sldMkLst>
          <pc:docMk/>
          <pc:sldMk cId="1638372180" sldId="16143"/>
        </pc:sldMkLst>
      </pc:sldChg>
      <pc:sldChg chg="del">
        <pc:chgData name="Christopher Mehrvarzi" userId="bb96cb12-8942-4c59-a152-74c5670f94ae" providerId="ADAL" clId="{3902B7FD-398E-4F44-88E4-28230B309A32}" dt="2025-08-12T15:49:00.869" v="16" actId="47"/>
        <pc:sldMkLst>
          <pc:docMk/>
          <pc:sldMk cId="848221219" sldId="16158"/>
        </pc:sldMkLst>
      </pc:sldChg>
      <pc:sldChg chg="del">
        <pc:chgData name="Christopher Mehrvarzi" userId="bb96cb12-8942-4c59-a152-74c5670f94ae" providerId="ADAL" clId="{3902B7FD-398E-4F44-88E4-28230B309A32}" dt="2025-08-12T15:48:57.606" v="10" actId="47"/>
        <pc:sldMkLst>
          <pc:docMk/>
          <pc:sldMk cId="1487795784" sldId="16159"/>
        </pc:sldMkLst>
      </pc:sldChg>
      <pc:sldChg chg="del">
        <pc:chgData name="Christopher Mehrvarzi" userId="bb96cb12-8942-4c59-a152-74c5670f94ae" providerId="ADAL" clId="{3902B7FD-398E-4F44-88E4-28230B309A32}" dt="2025-08-12T15:48:57.084" v="9" actId="47"/>
        <pc:sldMkLst>
          <pc:docMk/>
          <pc:sldMk cId="3315145186" sldId="16161"/>
        </pc:sldMkLst>
      </pc:sldChg>
      <pc:sldChg chg="del">
        <pc:chgData name="Christopher Mehrvarzi" userId="bb96cb12-8942-4c59-a152-74c5670f94ae" providerId="ADAL" clId="{3902B7FD-398E-4F44-88E4-28230B309A32}" dt="2025-08-12T15:48:58.798" v="12" actId="47"/>
        <pc:sldMkLst>
          <pc:docMk/>
          <pc:sldMk cId="1583514229" sldId="16162"/>
        </pc:sldMkLst>
      </pc:sldChg>
      <pc:sldChg chg="del">
        <pc:chgData name="Christopher Mehrvarzi" userId="bb96cb12-8942-4c59-a152-74c5670f94ae" providerId="ADAL" clId="{3902B7FD-398E-4F44-88E4-28230B309A32}" dt="2025-08-12T15:48:59.346" v="13" actId="47"/>
        <pc:sldMkLst>
          <pc:docMk/>
          <pc:sldMk cId="2564894723" sldId="16163"/>
        </pc:sldMkLst>
      </pc:sldChg>
      <pc:sldChg chg="del">
        <pc:chgData name="Christopher Mehrvarzi" userId="bb96cb12-8942-4c59-a152-74c5670f94ae" providerId="ADAL" clId="{3902B7FD-398E-4F44-88E4-28230B309A32}" dt="2025-08-12T15:49:04.251" v="21" actId="47"/>
        <pc:sldMkLst>
          <pc:docMk/>
          <pc:sldMk cId="1099981768" sldId="16164"/>
        </pc:sldMkLst>
      </pc:sldChg>
      <pc:sldChg chg="del">
        <pc:chgData name="Christopher Mehrvarzi" userId="bb96cb12-8942-4c59-a152-74c5670f94ae" providerId="ADAL" clId="{3902B7FD-398E-4F44-88E4-28230B309A32}" dt="2025-08-12T15:49:04.663" v="22" actId="47"/>
        <pc:sldMkLst>
          <pc:docMk/>
          <pc:sldMk cId="1513398436" sldId="16165"/>
        </pc:sldMkLst>
      </pc:sldChg>
      <pc:sldChg chg="del">
        <pc:chgData name="Christopher Mehrvarzi" userId="bb96cb12-8942-4c59-a152-74c5670f94ae" providerId="ADAL" clId="{3902B7FD-398E-4F44-88E4-28230B309A32}" dt="2025-08-12T15:49:05.417" v="23" actId="47"/>
        <pc:sldMkLst>
          <pc:docMk/>
          <pc:sldMk cId="3599295300" sldId="16166"/>
        </pc:sldMkLst>
      </pc:sldChg>
      <pc:sldChg chg="del">
        <pc:chgData name="Christopher Mehrvarzi" userId="bb96cb12-8942-4c59-a152-74c5670f94ae" providerId="ADAL" clId="{3902B7FD-398E-4F44-88E4-28230B309A32}" dt="2025-08-12T15:48:49.239" v="8" actId="47"/>
        <pc:sldMkLst>
          <pc:docMk/>
          <pc:sldMk cId="379664858" sldId="16167"/>
        </pc:sldMkLst>
      </pc:sldChg>
      <pc:sldChg chg="del">
        <pc:chgData name="Christopher Mehrvarzi" userId="bb96cb12-8942-4c59-a152-74c5670f94ae" providerId="ADAL" clId="{3902B7FD-398E-4F44-88E4-28230B309A32}" dt="2025-08-12T15:48:58.046" v="11" actId="47"/>
        <pc:sldMkLst>
          <pc:docMk/>
          <pc:sldMk cId="1888076757" sldId="16168"/>
        </pc:sldMkLst>
      </pc:sldChg>
      <pc:sldChg chg="del">
        <pc:chgData name="Christopher Mehrvarzi" userId="bb96cb12-8942-4c59-a152-74c5670f94ae" providerId="ADAL" clId="{3902B7FD-398E-4F44-88E4-28230B309A32}" dt="2025-08-12T15:49:00.360" v="15" actId="47"/>
        <pc:sldMkLst>
          <pc:docMk/>
          <pc:sldMk cId="961158248" sldId="16169"/>
        </pc:sldMkLst>
      </pc:sldChg>
      <pc:sldChg chg="del">
        <pc:chgData name="Christopher Mehrvarzi" userId="bb96cb12-8942-4c59-a152-74c5670f94ae" providerId="ADAL" clId="{3902B7FD-398E-4F44-88E4-28230B309A32}" dt="2025-08-12T15:48:59.851" v="14" actId="47"/>
        <pc:sldMkLst>
          <pc:docMk/>
          <pc:sldMk cId="3937313416" sldId="16170"/>
        </pc:sldMkLst>
      </pc:sldChg>
      <pc:sldChg chg="del">
        <pc:chgData name="Christopher Mehrvarzi" userId="bb96cb12-8942-4c59-a152-74c5670f94ae" providerId="ADAL" clId="{3902B7FD-398E-4F44-88E4-28230B309A32}" dt="2025-08-12T15:49:03.612" v="20" actId="47"/>
        <pc:sldMkLst>
          <pc:docMk/>
          <pc:sldMk cId="3967318510" sldId="16171"/>
        </pc:sldMkLst>
      </pc:sldChg>
      <pc:sldChg chg="del">
        <pc:chgData name="Christopher Mehrvarzi" userId="bb96cb12-8942-4c59-a152-74c5670f94ae" providerId="ADAL" clId="{3902B7FD-398E-4F44-88E4-28230B309A32}" dt="2025-08-12T15:49:02.332" v="19" actId="47"/>
        <pc:sldMkLst>
          <pc:docMk/>
          <pc:sldMk cId="1977408825" sldId="16172"/>
        </pc:sldMkLst>
      </pc:sldChg>
      <pc:sldChg chg="del">
        <pc:chgData name="Christopher Mehrvarzi" userId="bb96cb12-8942-4c59-a152-74c5670f94ae" providerId="ADAL" clId="{3902B7FD-398E-4F44-88E4-28230B309A32}" dt="2025-08-12T15:48:48.506" v="7" actId="47"/>
        <pc:sldMkLst>
          <pc:docMk/>
          <pc:sldMk cId="4205711623" sldId="16173"/>
        </pc:sldMkLst>
      </pc:sldChg>
      <pc:sldChg chg="del">
        <pc:chgData name="Christopher Mehrvarzi" userId="bb96cb12-8942-4c59-a152-74c5670f94ae" providerId="ADAL" clId="{3902B7FD-398E-4F44-88E4-28230B309A32}" dt="2025-08-12T15:48:39.467" v="1" actId="47"/>
        <pc:sldMkLst>
          <pc:docMk/>
          <pc:sldMk cId="694731342" sldId="16184"/>
        </pc:sldMkLst>
      </pc:sldChg>
      <pc:sldChg chg="delSp modSp mod modNotesTx">
        <pc:chgData name="Christopher Mehrvarzi" userId="bb96cb12-8942-4c59-a152-74c5670f94ae" providerId="ADAL" clId="{3902B7FD-398E-4F44-88E4-28230B309A32}" dt="2025-08-12T21:11:55.845" v="414" actId="20577"/>
        <pc:sldMkLst>
          <pc:docMk/>
          <pc:sldMk cId="2139850368" sldId="16187"/>
        </pc:sldMkLst>
        <pc:spChg chg="mod">
          <ac:chgData name="Christopher Mehrvarzi" userId="bb96cb12-8942-4c59-a152-74c5670f94ae" providerId="ADAL" clId="{3902B7FD-398E-4F44-88E4-28230B309A32}" dt="2025-08-12T21:08:36.121" v="391" actId="20577"/>
          <ac:spMkLst>
            <pc:docMk/>
            <pc:sldMk cId="2139850368" sldId="16187"/>
            <ac:spMk id="2" creationId="{6EBD60B0-8913-9CC0-6FF4-EAAA0786EB8A}"/>
          </ac:spMkLst>
        </pc:spChg>
        <pc:spChg chg="mod">
          <ac:chgData name="Christopher Mehrvarzi" userId="bb96cb12-8942-4c59-a152-74c5670f94ae" providerId="ADAL" clId="{3902B7FD-398E-4F44-88E4-28230B309A32}" dt="2025-08-12T21:11:55.845" v="414" actId="20577"/>
          <ac:spMkLst>
            <pc:docMk/>
            <pc:sldMk cId="2139850368" sldId="16187"/>
            <ac:spMk id="3" creationId="{F06BCF3E-91AD-6755-BA12-CDF0597122C5}"/>
          </ac:spMkLst>
        </pc:spChg>
        <pc:spChg chg="del">
          <ac:chgData name="Christopher Mehrvarzi" userId="bb96cb12-8942-4c59-a152-74c5670f94ae" providerId="ADAL" clId="{3902B7FD-398E-4F44-88E4-28230B309A32}" dt="2025-08-12T15:49:18.764" v="27" actId="478"/>
          <ac:spMkLst>
            <pc:docMk/>
            <pc:sldMk cId="2139850368" sldId="16187"/>
            <ac:spMk id="4" creationId="{F2E1AD9B-423D-FBAB-C7BC-E9C8DD18E07B}"/>
          </ac:spMkLst>
        </pc:spChg>
      </pc:sldChg>
      <pc:sldChg chg="del">
        <pc:chgData name="Christopher Mehrvarzi" userId="bb96cb12-8942-4c59-a152-74c5670f94ae" providerId="ADAL" clId="{3902B7FD-398E-4F44-88E4-28230B309A32}" dt="2025-08-12T15:48:37.882" v="0" actId="47"/>
        <pc:sldMkLst>
          <pc:docMk/>
          <pc:sldMk cId="3858069418" sldId="16188"/>
        </pc:sldMkLst>
      </pc:sldChg>
      <pc:sldChg chg="del">
        <pc:chgData name="Christopher Mehrvarzi" userId="bb96cb12-8942-4c59-a152-74c5670f94ae" providerId="ADAL" clId="{3902B7FD-398E-4F44-88E4-28230B309A32}" dt="2025-08-12T15:48:40.758" v="2" actId="47"/>
        <pc:sldMkLst>
          <pc:docMk/>
          <pc:sldMk cId="4261114188" sldId="2147483356"/>
        </pc:sldMkLst>
      </pc:sldChg>
      <pc:sldChg chg="del">
        <pc:chgData name="Christopher Mehrvarzi" userId="bb96cb12-8942-4c59-a152-74c5670f94ae" providerId="ADAL" clId="{3902B7FD-398E-4F44-88E4-28230B309A32}" dt="2025-08-12T15:48:43.146" v="4" actId="47"/>
        <pc:sldMkLst>
          <pc:docMk/>
          <pc:sldMk cId="4029669687" sldId="2147483358"/>
        </pc:sldMkLst>
      </pc:sldChg>
      <pc:sldChg chg="del">
        <pc:chgData name="Christopher Mehrvarzi" userId="bb96cb12-8942-4c59-a152-74c5670f94ae" providerId="ADAL" clId="{3902B7FD-398E-4F44-88E4-28230B309A32}" dt="2025-08-12T15:48:41.941" v="3" actId="47"/>
        <pc:sldMkLst>
          <pc:docMk/>
          <pc:sldMk cId="78085436" sldId="2147483359"/>
        </pc:sldMkLst>
      </pc:sldChg>
      <pc:sldChg chg="del">
        <pc:chgData name="Christopher Mehrvarzi" userId="bb96cb12-8942-4c59-a152-74c5670f94ae" providerId="ADAL" clId="{3902B7FD-398E-4F44-88E4-28230B309A32}" dt="2025-08-12T15:48:46.869" v="6" actId="47"/>
        <pc:sldMkLst>
          <pc:docMk/>
          <pc:sldMk cId="3041759528" sldId="2147483360"/>
        </pc:sldMkLst>
      </pc:sldChg>
      <pc:sldMasterChg chg="delSldLayout">
        <pc:chgData name="Christopher Mehrvarzi" userId="bb96cb12-8942-4c59-a152-74c5670f94ae" providerId="ADAL" clId="{3902B7FD-398E-4F44-88E4-28230B309A32}" dt="2025-08-12T15:49:09.037" v="24" actId="47"/>
        <pc:sldMasterMkLst>
          <pc:docMk/>
          <pc:sldMasterMk cId="887749126" sldId="2147483672"/>
        </pc:sldMasterMkLst>
        <pc:sldLayoutChg chg="del">
          <pc:chgData name="Christopher Mehrvarzi" userId="bb96cb12-8942-4c59-a152-74c5670f94ae" providerId="ADAL" clId="{3902B7FD-398E-4F44-88E4-28230B309A32}" dt="2025-08-12T15:49:09.037" v="24" actId="47"/>
          <pc:sldLayoutMkLst>
            <pc:docMk/>
            <pc:sldMasterMk cId="887749126" sldId="2147483672"/>
            <pc:sldLayoutMk cId="3285993097" sldId="2147483684"/>
          </pc:sldLayoutMkLst>
        </pc:sldLayoutChg>
        <pc:sldLayoutChg chg="del">
          <pc:chgData name="Christopher Mehrvarzi" userId="bb96cb12-8942-4c59-a152-74c5670f94ae" providerId="ADAL" clId="{3902B7FD-398E-4F44-88E4-28230B309A32}" dt="2025-08-12T15:48:48.506" v="7" actId="47"/>
          <pc:sldLayoutMkLst>
            <pc:docMk/>
            <pc:sldMasterMk cId="887749126" sldId="2147483672"/>
            <pc:sldLayoutMk cId="1802844846" sldId="2147483703"/>
          </pc:sldLayoutMkLst>
        </pc:sldLayoutChg>
      </pc:sldMasterChg>
      <pc:sldMasterChg chg="delSldLayout">
        <pc:chgData name="Christopher Mehrvarzi" userId="bb96cb12-8942-4c59-a152-74c5670f94ae" providerId="ADAL" clId="{3902B7FD-398E-4F44-88E4-28230B309A32}" dt="2025-08-12T15:48:40.758" v="2" actId="47"/>
        <pc:sldMasterMkLst>
          <pc:docMk/>
          <pc:sldMasterMk cId="2311107249" sldId="2147483704"/>
        </pc:sldMasterMkLst>
        <pc:sldLayoutChg chg="del">
          <pc:chgData name="Christopher Mehrvarzi" userId="bb96cb12-8942-4c59-a152-74c5670f94ae" providerId="ADAL" clId="{3902B7FD-398E-4F44-88E4-28230B309A32}" dt="2025-08-12T15:48:40.758" v="2" actId="47"/>
          <pc:sldLayoutMkLst>
            <pc:docMk/>
            <pc:sldMasterMk cId="2311107249" sldId="2147483704"/>
            <pc:sldLayoutMk cId="554086539" sldId="2147483706"/>
          </pc:sldLayoutMkLst>
        </pc:sldLayoutChg>
      </pc:sldMasterChg>
    </pc:docChg>
  </pc:docChgLst>
  <pc:docChgLst>
    <pc:chgData name="Brent Buffington" userId="S::brent.buffington@sce.com::ee622311-3f1d-4b1c-b402-b25b7f4e45b8" providerId="AD" clId="Web-{766DBC2A-9009-7849-4DDD-0F5342FD83BC}"/>
    <pc:docChg chg="modSld">
      <pc:chgData name="Brent Buffington" userId="S::brent.buffington@sce.com::ee622311-3f1d-4b1c-b402-b25b7f4e45b8" providerId="AD" clId="Web-{766DBC2A-9009-7849-4DDD-0F5342FD83BC}" dt="2025-08-12T20:03:54.748" v="0" actId="20577"/>
      <pc:docMkLst>
        <pc:docMk/>
      </pc:docMkLst>
      <pc:sldChg chg="modSp">
        <pc:chgData name="Brent Buffington" userId="S::brent.buffington@sce.com::ee622311-3f1d-4b1c-b402-b25b7f4e45b8" providerId="AD" clId="Web-{766DBC2A-9009-7849-4DDD-0F5342FD83BC}" dt="2025-08-12T20:03:54.748" v="0" actId="20577"/>
        <pc:sldMkLst>
          <pc:docMk/>
          <pc:sldMk cId="2139850368" sldId="16187"/>
        </pc:sldMkLst>
        <pc:spChg chg="mod">
          <ac:chgData name="Brent Buffington" userId="S::brent.buffington@sce.com::ee622311-3f1d-4b1c-b402-b25b7f4e45b8" providerId="AD" clId="Web-{766DBC2A-9009-7849-4DDD-0F5342FD83BC}" dt="2025-08-12T20:03:54.748" v="0" actId="20577"/>
          <ac:spMkLst>
            <pc:docMk/>
            <pc:sldMk cId="2139850368" sldId="16187"/>
            <ac:spMk id="3" creationId="{F06BCF3E-91AD-6755-BA12-CDF0597122C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D1D588-F9FF-4FC0-9E08-B134FBD0B44B}" type="datetimeFigureOut">
              <a:rPr lang="en-US" smtClean="0"/>
              <a:t>8/12/2025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0338EC-41CC-4131-B97C-140C564D93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395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61B545-029E-80D0-CAC9-0250A702D7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45C381-3EFD-9EE0-4793-F6B2F03C6C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C263F16-1841-50BF-F207-DE8735C08B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390A61-7752-5B2C-EB04-53F214F518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3F8F1A-0EC3-49D0-B6B6-919B08E0CC8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5982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4F25-60CC-48C6-AF73-0BB3C727048F}" type="datetime1">
              <a:rPr lang="en-US" smtClean="0"/>
              <a:t>8/12/2025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901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6B643-38FA-4AE1-A0E9-87B2A1557975}" type="datetime1">
              <a:rPr lang="en-US" smtClean="0"/>
              <a:t>8/12/2025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30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FC10-BDE7-4CD8-87E1-0A670FC3D4EE}" type="datetime1">
              <a:rPr lang="en-US" smtClean="0"/>
              <a:t>8/12/2025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87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9746-653A-4901-BA52-A10BDDC06F3A}" type="datetime1">
              <a:rPr lang="en-US" smtClean="0"/>
              <a:t>8/12/2025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122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5F03-6EB1-457C-B5C8-96FE6C15A602}" type="datetime1">
              <a:rPr lang="en-US" smtClean="0"/>
              <a:t>8/12/2025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232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79B61-E7F6-40A2-AF43-6ACDFD9986AA}" type="datetime1">
              <a:rPr lang="en-US" smtClean="0"/>
              <a:t>8/12/2025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678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622F7-1BBF-48E3-8FDD-4885CD15264C}" type="datetime1">
              <a:rPr lang="en-US" smtClean="0"/>
              <a:t>8/12/2025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001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436F4-730B-477B-9670-5D034FAAC89A}" type="datetime1">
              <a:rPr lang="en-US" smtClean="0"/>
              <a:t>8/12/2025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65768" y="6207632"/>
            <a:ext cx="2057400" cy="365125"/>
          </a:xfrm>
          <a:prstGeom prst="rect">
            <a:avLst/>
          </a:prstGeom>
        </p:spPr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21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1FF9C-1BA1-4378-88D6-54036C7E4B29}" type="datetime1">
              <a:rPr lang="en-US" smtClean="0"/>
              <a:t>8/12/2025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65768" y="6207632"/>
            <a:ext cx="2057400" cy="365125"/>
          </a:xfrm>
          <a:prstGeom prst="rect">
            <a:avLst/>
          </a:prstGeom>
        </p:spPr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300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A650E-42FD-4EDB-AF83-150B3BBE8904}" type="datetime1">
              <a:rPr lang="en-US" smtClean="0"/>
              <a:t>8/12/2025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865768" y="6207632"/>
            <a:ext cx="2057400" cy="365125"/>
          </a:xfrm>
          <a:prstGeom prst="rect">
            <a:avLst/>
          </a:prstGeom>
        </p:spPr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239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09662-51D4-4AFF-A7A3-54AD5EEDBE41}" type="datetime1">
              <a:rPr lang="en-US" smtClean="0"/>
              <a:t>8/12/2025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865768" y="6207632"/>
            <a:ext cx="2057400" cy="365125"/>
          </a:xfrm>
          <a:prstGeom prst="rect">
            <a:avLst/>
          </a:prstGeom>
        </p:spPr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4270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ext and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4409375" y="1084825"/>
            <a:ext cx="4752381" cy="519169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/>
          </a:p>
          <a:p>
            <a:r>
              <a:rPr lang="en-US"/>
              <a:t>Drag picture to placeholder or click icon to add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541539"/>
            <a:ext cx="3170993" cy="43513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353442" y="186434"/>
            <a:ext cx="7886700" cy="90945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328C4A5-A7C2-435D-BA46-BF11BE62AC5C}" type="datetime1">
              <a:rPr lang="en-US" smtClean="0"/>
              <a:t>8/12/2025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6"/>
          </p:nvPr>
        </p:nvSpPr>
        <p:spPr>
          <a:xfrm>
            <a:off x="5865768" y="6207632"/>
            <a:ext cx="2057400" cy="365125"/>
          </a:xfrm>
          <a:prstGeom prst="rect">
            <a:avLst/>
          </a:prstGeom>
        </p:spPr>
        <p:txBody>
          <a:bodyPr/>
          <a:lstStyle/>
          <a:p>
            <a:fld id="{5E94BA17-8AE8-4651-9FD9-8589E5D4232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3870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CE Title Slide Whit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6775" y="2048449"/>
            <a:ext cx="6858000" cy="1076495"/>
          </a:xfrm>
        </p:spPr>
        <p:txBody>
          <a:bodyPr/>
          <a:lstStyle>
            <a:lvl1pPr marL="0" indent="0" algn="l">
              <a:buNone/>
              <a:defRPr sz="240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  <a:p>
            <a:endParaRPr lang="en-US"/>
          </a:p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" y="6027939"/>
            <a:ext cx="6828818" cy="460414"/>
          </a:xfrm>
          <a:prstGeom prst="rect">
            <a:avLst/>
          </a:prstGeom>
          <a:solidFill>
            <a:srgbClr val="FED1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352" y="6178530"/>
            <a:ext cx="2120768" cy="175565"/>
          </a:xfrm>
          <a:prstGeom prst="rect">
            <a:avLst/>
          </a:prstGeom>
        </p:spPr>
      </p:pic>
      <p:cxnSp>
        <p:nvCxnSpPr>
          <p:cNvPr id="16" name="Straight Connector 15"/>
          <p:cNvCxnSpPr/>
          <p:nvPr/>
        </p:nvCxnSpPr>
        <p:spPr>
          <a:xfrm>
            <a:off x="6828818" y="5987598"/>
            <a:ext cx="0" cy="525294"/>
          </a:xfrm>
          <a:prstGeom prst="line">
            <a:avLst/>
          </a:prstGeom>
          <a:ln w="3175">
            <a:solidFill>
              <a:srgbClr val="D0D0D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52937" y="675859"/>
            <a:ext cx="7886700" cy="1325563"/>
          </a:xfrm>
        </p:spPr>
        <p:txBody>
          <a:bodyPr anchor="b" anchorCtr="0"/>
          <a:lstStyle>
            <a:lvl1pPr>
              <a:defRPr>
                <a:solidFill>
                  <a:srgbClr val="006369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8404" y="6024477"/>
            <a:ext cx="1657123" cy="455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0711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CE Divider Slide Green">
    <p:bg>
      <p:bgPr>
        <a:solidFill>
          <a:srgbClr val="0063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22118" y="1554730"/>
            <a:ext cx="5931948" cy="132556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Divider Slide Title</a:t>
            </a:r>
          </a:p>
        </p:txBody>
      </p:sp>
      <p:sp>
        <p:nvSpPr>
          <p:cNvPr id="9" name="Rectangle 8"/>
          <p:cNvSpPr/>
          <p:nvPr/>
        </p:nvSpPr>
        <p:spPr>
          <a:xfrm>
            <a:off x="1" y="6027939"/>
            <a:ext cx="6828818" cy="460414"/>
          </a:xfrm>
          <a:prstGeom prst="rect">
            <a:avLst/>
          </a:prstGeom>
          <a:solidFill>
            <a:srgbClr val="FED1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352" y="6178530"/>
            <a:ext cx="2120768" cy="17556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6826928" y="0"/>
            <a:ext cx="2308194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8404" y="6024477"/>
            <a:ext cx="1657123" cy="455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6681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CE Divider Slide Grey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22118" y="1554730"/>
            <a:ext cx="5931948" cy="1325563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Divider Slide Title</a:t>
            </a:r>
          </a:p>
        </p:txBody>
      </p:sp>
      <p:sp>
        <p:nvSpPr>
          <p:cNvPr id="9" name="Rectangle 8"/>
          <p:cNvSpPr/>
          <p:nvPr/>
        </p:nvSpPr>
        <p:spPr>
          <a:xfrm>
            <a:off x="1" y="6027939"/>
            <a:ext cx="6828818" cy="460414"/>
          </a:xfrm>
          <a:prstGeom prst="rect">
            <a:avLst/>
          </a:prstGeom>
          <a:solidFill>
            <a:srgbClr val="FED1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352" y="6178530"/>
            <a:ext cx="2120768" cy="17556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6826928" y="0"/>
            <a:ext cx="2308194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8404" y="6024477"/>
            <a:ext cx="1657123" cy="455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9633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Slid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5F35D-6605-443D-9F38-140776D68947}" type="datetime1">
              <a:rPr lang="en-US" smtClean="0"/>
              <a:t>8/12/2025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4BA17-8AE8-4651-9FD9-8589E5D423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0207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lumn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8819-B877-4AAF-AB71-63C59D44BF13}" type="datetime1">
              <a:rPr lang="en-US" smtClean="0"/>
              <a:t>8/12/2025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4BA17-8AE8-4651-9FD9-8589E5D423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1112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E2EBC-325E-46EC-87DD-6EC14BFC4DB2}" type="datetime1">
              <a:rPr lang="en-US" smtClean="0"/>
              <a:t>8/12/2025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4BA17-8AE8-4651-9FD9-8589E5D423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9479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rge Photo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0" y="1049311"/>
            <a:ext cx="9144000" cy="5811864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/>
          </a:p>
          <a:p>
            <a:r>
              <a:rPr lang="en-US"/>
              <a:t>Drag picture to placeholder or click icon to add</a:t>
            </a:r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353442" y="97654"/>
            <a:ext cx="7886700" cy="90945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478173" y="6374107"/>
            <a:ext cx="516570" cy="365125"/>
          </a:xfrm>
        </p:spPr>
        <p:txBody>
          <a:bodyPr/>
          <a:lstStyle/>
          <a:p>
            <a:fld id="{5E94BA17-8AE8-4651-9FD9-8589E5D423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1722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ull Bleed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0" y="0"/>
            <a:ext cx="9144000" cy="686117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/>
          </a:p>
          <a:p>
            <a:r>
              <a:rPr lang="en-US"/>
              <a:t>Drag picture to placeholder or click icon to add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478173" y="6374107"/>
            <a:ext cx="516570" cy="365125"/>
          </a:xfrm>
        </p:spPr>
        <p:txBody>
          <a:bodyPr/>
          <a:lstStyle/>
          <a:p>
            <a:fld id="{5E94BA17-8AE8-4651-9FD9-8589E5D42325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53442" y="301848"/>
            <a:ext cx="7886700" cy="90945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022455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and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4409375" y="1084825"/>
            <a:ext cx="4752381" cy="519169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/>
          </a:p>
          <a:p>
            <a:r>
              <a:rPr lang="en-US"/>
              <a:t>Drag picture to placeholder or click icon to add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541539"/>
            <a:ext cx="3170993" cy="43513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353442" y="186434"/>
            <a:ext cx="7886700" cy="90945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2FE63C3-A73F-4097-86A9-7B28950712B1}" type="datetime1">
              <a:rPr lang="en-US" smtClean="0"/>
              <a:pPr/>
              <a:t>8/12/2025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5E94BA17-8AE8-4651-9FD9-8589E5D4232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235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and 3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4130859" y="401239"/>
            <a:ext cx="5013142" cy="278619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/>
          </a:p>
          <a:p>
            <a:r>
              <a:rPr lang="en-US"/>
              <a:t>Drag picture to placeholder or click icon to add</a:t>
            </a:r>
          </a:p>
        </p:txBody>
      </p:sp>
      <p:sp>
        <p:nvSpPr>
          <p:cNvPr id="13" name="Picture Placeholder 2"/>
          <p:cNvSpPr>
            <a:spLocks noGrp="1" noChangeAspect="1"/>
          </p:cNvSpPr>
          <p:nvPr>
            <p:ph type="pic" idx="14"/>
          </p:nvPr>
        </p:nvSpPr>
        <p:spPr>
          <a:xfrm>
            <a:off x="4130859" y="3190425"/>
            <a:ext cx="2551790" cy="2698753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/>
          </a:p>
          <a:p>
            <a:r>
              <a:rPr lang="en-US"/>
              <a:t>Drag picture to placeholder or click icon to add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671269" y="3190425"/>
            <a:ext cx="2472732" cy="2698753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/>
          </a:p>
          <a:p>
            <a:r>
              <a:rPr lang="en-US"/>
              <a:t>Drag picture to placeholder or click icon to add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sz="half" idx="1"/>
          </p:nvPr>
        </p:nvSpPr>
        <p:spPr>
          <a:xfrm>
            <a:off x="291298" y="1000002"/>
            <a:ext cx="3170993" cy="43513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478173" y="6374107"/>
            <a:ext cx="516570" cy="365125"/>
          </a:xfrm>
        </p:spPr>
        <p:txBody>
          <a:bodyPr/>
          <a:lstStyle/>
          <a:p>
            <a:fld id="{5E94BA17-8AE8-4651-9FD9-8589E5D42325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158128" y="6356351"/>
            <a:ext cx="12800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Segoe UI Semibold" panose="020B0702040204020203" pitchFamily="34" charset="0"/>
              </a:defRPr>
            </a:lvl1pPr>
          </a:lstStyle>
          <a:p>
            <a:fld id="{62FE63C3-A73F-4097-86A9-7B28950712B1}" type="datetime1">
              <a:rPr lang="en-US" smtClean="0"/>
              <a:pPr/>
              <a:t>8/12/2025</a:t>
            </a:fld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63121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  <a:latin typeface="Segoe UI Semibold" panose="020B0702040204020203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0671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sz="half" idx="1"/>
          </p:nvPr>
        </p:nvSpPr>
        <p:spPr>
          <a:xfrm>
            <a:off x="202521" y="1621438"/>
            <a:ext cx="3170993" cy="43513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478173" y="6374107"/>
            <a:ext cx="516570" cy="365125"/>
          </a:xfrm>
        </p:spPr>
        <p:txBody>
          <a:bodyPr/>
          <a:lstStyle/>
          <a:p>
            <a:fld id="{5E94BA17-8AE8-4651-9FD9-8589E5D42325}" type="slidenum">
              <a:rPr lang="en-US" smtClean="0"/>
              <a:t>‹#›</a:t>
            </a:fld>
            <a:endParaRPr lang="en-US"/>
          </a:p>
        </p:txBody>
      </p:sp>
      <p:sp>
        <p:nvSpPr>
          <p:cNvPr id="6" name="Chart Placeholder 5"/>
          <p:cNvSpPr>
            <a:spLocks noGrp="1"/>
          </p:cNvSpPr>
          <p:nvPr>
            <p:ph type="chart" sz="quarter" idx="13"/>
          </p:nvPr>
        </p:nvSpPr>
        <p:spPr>
          <a:xfrm>
            <a:off x="3701989" y="1683711"/>
            <a:ext cx="5220070" cy="4042386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353442" y="186434"/>
            <a:ext cx="7886700" cy="90945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2"/>
          </p:nvPr>
        </p:nvSpPr>
        <p:spPr>
          <a:xfrm>
            <a:off x="158128" y="6356351"/>
            <a:ext cx="12800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Segoe UI Semibold" panose="020B0702040204020203" pitchFamily="34" charset="0"/>
              </a:defRPr>
            </a:lvl1pPr>
          </a:lstStyle>
          <a:p>
            <a:fld id="{62FE63C3-A73F-4097-86A9-7B28950712B1}" type="datetime1">
              <a:rPr lang="en-US" smtClean="0"/>
              <a:pPr/>
              <a:t>8/12/2025</a:t>
            </a:fld>
            <a:endParaRPr lang="en-US"/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63121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  <a:latin typeface="Segoe UI Semibold" panose="020B0702040204020203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9983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3557292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Slid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629">
              <a:defRPr/>
            </a:pPr>
            <a:endParaRPr lang="en-US">
              <a:solidFill>
                <a:srgbClr val="00626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629">
              <a:defRPr/>
            </a:pPr>
            <a:endParaRPr lang="en-US">
              <a:solidFill>
                <a:srgbClr val="006269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629">
              <a:defRPr/>
            </a:pPr>
            <a:fld id="{6C4B6869-F39E-44EE-8C2A-FCF0DE717CDC}" type="slidenum">
              <a:rPr lang="en-US" smtClean="0">
                <a:solidFill>
                  <a:prstClr val="white">
                    <a:lumMod val="50000"/>
                  </a:prstClr>
                </a:solidFill>
              </a:rPr>
              <a:pPr defTabSz="685629">
                <a:defRPr/>
              </a:pPr>
              <a:t>‹#›</a:t>
            </a:fld>
            <a:endParaRPr lang="en-US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76904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97758-3D49-41BE-865E-BC715A0DC572}" type="slidenum">
              <a:rPr lang="en-US" smtClean="0"/>
              <a:t>‹#›</a:t>
            </a:fld>
            <a:endParaRPr lang="en-US"/>
          </a:p>
        </p:txBody>
      </p:sp>
      <p:sp>
        <p:nvSpPr>
          <p:cNvPr id="6" name="Google Shape;74;p18">
            <a:extLst>
              <a:ext uri="{FF2B5EF4-FFF2-40B4-BE49-F238E27FC236}">
                <a16:creationId xmlns:a16="http://schemas.microsoft.com/office/drawing/2014/main" id="{4F998E7E-2B1B-4355-A97A-1A5AC718A23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1701" y="425767"/>
            <a:ext cx="8520600" cy="52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7" name="Google Shape;124;g117ff95eccf_0_0">
            <a:extLst>
              <a:ext uri="{FF2B5EF4-FFF2-40B4-BE49-F238E27FC236}">
                <a16:creationId xmlns:a16="http://schemas.microsoft.com/office/drawing/2014/main" id="{905D3095-386D-4417-A606-B5B27A784CB0}"/>
              </a:ext>
            </a:extLst>
          </p:cNvPr>
          <p:cNvSpPr/>
          <p:nvPr userDrawn="1"/>
        </p:nvSpPr>
        <p:spPr>
          <a:xfrm>
            <a:off x="270111" y="442362"/>
            <a:ext cx="54900" cy="548700"/>
          </a:xfrm>
          <a:prstGeom prst="roundRect">
            <a:avLst>
              <a:gd name="adj" fmla="val 50000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68551" tIns="34266" rIns="68551" bIns="34266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350" b="0" i="0" u="none" strike="noStrike" cap="none">
              <a:solidFill>
                <a:schemeClr val="lt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</p:spTree>
    <p:extLst>
      <p:ext uri="{BB962C8B-B14F-4D97-AF65-F5344CB8AC3E}">
        <p14:creationId xmlns:p14="http://schemas.microsoft.com/office/powerpoint/2010/main" val="2263417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2EA19B-628E-461D-9DC3-0EF87E2964A8}" type="datetime1">
              <a:rPr lang="en-US" smtClean="0"/>
              <a:t>8/12/2025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B920E2D-C32A-44C7-BA3B-C0B892002B96}"/>
              </a:ext>
            </a:extLst>
          </p:cNvPr>
          <p:cNvSpPr txBox="1">
            <a:spLocks/>
          </p:cNvSpPr>
          <p:nvPr userDrawn="1"/>
        </p:nvSpPr>
        <p:spPr>
          <a:xfrm>
            <a:off x="8478173" y="6374107"/>
            <a:ext cx="5165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b="1" kern="1200">
                <a:solidFill>
                  <a:schemeClr val="bg1">
                    <a:lumMod val="50000"/>
                  </a:schemeClr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E94BA17-8AE8-4651-9FD9-8589E5D42325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A8B892C-DF3D-4423-94EC-83CECA9F4892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4864" y="6498453"/>
            <a:ext cx="1795135" cy="148608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F078644-6BCE-4692-80FA-C7BDD6CF6E18}"/>
              </a:ext>
            </a:extLst>
          </p:cNvPr>
          <p:cNvCxnSpPr/>
          <p:nvPr userDrawn="1"/>
        </p:nvCxnSpPr>
        <p:spPr>
          <a:xfrm>
            <a:off x="8542214" y="6383045"/>
            <a:ext cx="0" cy="32515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1C8DDB6B-7F05-4EDC-8322-188B531C8F1E}"/>
              </a:ext>
            </a:extLst>
          </p:cNvPr>
          <p:cNvSpPr/>
          <p:nvPr userDrawn="1"/>
        </p:nvSpPr>
        <p:spPr>
          <a:xfrm>
            <a:off x="0" y="6795855"/>
            <a:ext cx="9144000" cy="71021"/>
          </a:xfrm>
          <a:prstGeom prst="rect">
            <a:avLst/>
          </a:prstGeom>
          <a:solidFill>
            <a:srgbClr val="FED1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749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7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Segoe UI Light" panose="020B0502040204020203" pitchFamily="34" charset="0"/>
          <a:ea typeface="+mj-ea"/>
          <a:cs typeface="Segoe UI Light" panose="020B050204020402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8128" y="6356351"/>
            <a:ext cx="12800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  <a:latin typeface="Segoe UI Semibold" panose="020B0702040204020203" pitchFamily="34" charset="0"/>
              </a:defRPr>
            </a:lvl1pPr>
          </a:lstStyle>
          <a:p>
            <a:fld id="{62FE63C3-A73F-4097-86A9-7B28950712B1}" type="datetime1">
              <a:rPr lang="en-US" smtClean="0"/>
              <a:pPr/>
              <a:t>8/12/2025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63121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  <a:latin typeface="Segoe UI Semibold" panose="020B0702040204020203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8173" y="6374107"/>
            <a:ext cx="5165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>
                    <a:lumMod val="50000"/>
                  </a:schemeClr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fld id="{5E94BA17-8AE8-4651-9FD9-8589E5D42325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4864" y="6498453"/>
            <a:ext cx="1795135" cy="148608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8542214" y="6383045"/>
            <a:ext cx="0" cy="32515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0" y="6795855"/>
            <a:ext cx="9144000" cy="71021"/>
          </a:xfrm>
          <a:prstGeom prst="rect">
            <a:avLst/>
          </a:prstGeom>
          <a:solidFill>
            <a:srgbClr val="FED1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214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Segoe UI Light" panose="020B05020402040202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9"/>
            <a:ext cx="7886700" cy="8416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8129" y="6356354"/>
            <a:ext cx="12800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/>
                </a:solidFill>
                <a:latin typeface="Segoe UI Semibold" panose="020B0702040204020203" pitchFamily="34" charset="0"/>
              </a:defRPr>
            </a:lvl1pPr>
          </a:lstStyle>
          <a:p>
            <a:pPr defTabSz="685629">
              <a:defRPr/>
            </a:pPr>
            <a:endParaRPr lang="en-US">
              <a:solidFill>
                <a:srgbClr val="00626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63121" y="6356354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  <a:latin typeface="Segoe UI Semibold" panose="020B0702040204020203" pitchFamily="34" charset="0"/>
              </a:defRPr>
            </a:lvl1pPr>
          </a:lstStyle>
          <a:p>
            <a:pPr defTabSz="685629">
              <a:defRPr/>
            </a:pPr>
            <a:endParaRPr lang="en-US">
              <a:solidFill>
                <a:srgbClr val="006269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8173" y="6374110"/>
            <a:ext cx="5165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>
                <a:solidFill>
                  <a:schemeClr val="bg1">
                    <a:lumMod val="50000"/>
                  </a:schemeClr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defTabSz="685629">
              <a:defRPr/>
            </a:pPr>
            <a:fld id="{6C4B6869-F39E-44EE-8C2A-FCF0DE717CDC}" type="slidenum">
              <a:rPr lang="en-US" smtClean="0">
                <a:solidFill>
                  <a:prstClr val="white">
                    <a:lumMod val="50000"/>
                  </a:prstClr>
                </a:solidFill>
              </a:rPr>
              <a:pPr defTabSz="685629">
                <a:defRPr/>
              </a:pPr>
              <a:t>‹#›</a:t>
            </a:fld>
            <a:endParaRPr lang="en-US">
              <a:solidFill>
                <a:prstClr val="white">
                  <a:lumMod val="50000"/>
                </a:prst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4866" y="6498453"/>
            <a:ext cx="1795135" cy="148608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8542214" y="6383045"/>
            <a:ext cx="0" cy="32515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0" y="6795858"/>
            <a:ext cx="9144000" cy="71021"/>
          </a:xfrm>
          <a:prstGeom prst="rect">
            <a:avLst/>
          </a:prstGeom>
          <a:solidFill>
            <a:srgbClr val="FED1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6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1107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7" r:id="rId2"/>
  </p:sldLayoutIdLst>
  <p:hf hdr="0" ftr="0" dt="0"/>
  <p:txStyles>
    <p:titleStyle>
      <a:lvl1pPr algn="l" defTabSz="685629" rtl="0" eaLnBrk="1" latinLnBrk="0" hangingPunct="1">
        <a:lnSpc>
          <a:spcPct val="90000"/>
        </a:lnSpc>
        <a:spcBef>
          <a:spcPct val="0"/>
        </a:spcBef>
        <a:buNone/>
        <a:defRPr sz="2100" kern="1200">
          <a:solidFill>
            <a:sysClr val="windowText" lastClr="000000"/>
          </a:solidFill>
          <a:latin typeface="Segoe UI Light" panose="020B0502040204020203" pitchFamily="34" charset="0"/>
          <a:ea typeface="+mj-ea"/>
          <a:cs typeface="+mj-cs"/>
        </a:defRPr>
      </a:lvl1pPr>
    </p:titleStyle>
    <p:bodyStyle>
      <a:lvl1pPr marL="171407" indent="-171407" algn="l" defTabSz="685629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500" kern="1200">
          <a:solidFill>
            <a:sysClr val="windowText" lastClr="000000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1pPr>
      <a:lvl2pPr marL="514222" indent="-171407" algn="l" defTabSz="68562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ysClr val="windowText" lastClr="000000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2pPr>
      <a:lvl3pPr marL="857036" indent="-171407" algn="l" defTabSz="68562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ysClr val="windowText" lastClr="000000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3pPr>
      <a:lvl4pPr marL="1199850" indent="-171407" algn="l" defTabSz="68562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050" kern="1200">
          <a:solidFill>
            <a:sysClr val="windowText" lastClr="000000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4pPr>
      <a:lvl5pPr marL="1542665" indent="-171407" algn="l" defTabSz="68562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050" kern="1200">
          <a:solidFill>
            <a:sysClr val="windowText" lastClr="000000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5pPr>
      <a:lvl6pPr marL="1885479" indent="-171407" algn="l" defTabSz="68562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293" indent="-171407" algn="l" defTabSz="68562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107" indent="-171407" algn="l" defTabSz="68562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3922" indent="-171407" algn="l" defTabSz="68562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62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15" algn="l" defTabSz="68562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629" algn="l" defTabSz="68562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443" algn="l" defTabSz="68562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257" algn="l" defTabSz="68562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072" algn="l" defTabSz="68562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6886" algn="l" defTabSz="68562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399700" algn="l" defTabSz="68562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2515" algn="l" defTabSz="68562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612F55-FF29-AAB5-35FA-3FB70EC824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D60B0-8913-9CC0-6FF4-EAAA0786E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198977"/>
            <a:ext cx="7886700" cy="1325563"/>
          </a:xfrm>
        </p:spPr>
        <p:txBody>
          <a:bodyPr/>
          <a:lstStyle/>
          <a:p>
            <a:r>
              <a:rPr lang="en-US">
                <a:latin typeface="Segoe UI Light"/>
                <a:cs typeface="Segoe UI Light"/>
              </a:rPr>
              <a:t>SCE Demand-side PV &amp; ES Forecast Update</a:t>
            </a:r>
            <a:endParaRPr lang="en-US" b="1">
              <a:latin typeface="Segoe UI Light"/>
              <a:cs typeface="Segoe UI Light"/>
            </a:endParaRP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F06BCF3E-91AD-6755-BA12-CDF0597122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41120"/>
            <a:ext cx="7886700" cy="4835843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 marL="0" indent="0">
              <a:buNone/>
            </a:pPr>
            <a:r>
              <a:rPr lang="en-US" b="1"/>
              <a:t>Tailwinds</a:t>
            </a:r>
          </a:p>
          <a:p>
            <a:r>
              <a:rPr lang="en-US"/>
              <a:t>BNEF’s latest New Energy Outlook (2025) revised up US total solar in 2050 by 9% despite Trump’s clean energy cuts</a:t>
            </a:r>
          </a:p>
          <a:p>
            <a:pPr marL="0" indent="0">
              <a:buNone/>
            </a:pPr>
            <a:r>
              <a:rPr lang="en-US" b="1"/>
              <a:t>Headwinds</a:t>
            </a:r>
          </a:p>
          <a:p>
            <a:r>
              <a:rPr lang="en-US"/>
              <a:t>Recession forecast will put downward pressure on PV/ES new construction growth</a:t>
            </a:r>
          </a:p>
          <a:p>
            <a:r>
              <a:rPr lang="en-US"/>
              <a:t>BNEF (2024) scenario found that total production onshoring would result in at most 9% lower annual solar PV installed capacity between 2026-2050</a:t>
            </a:r>
          </a:p>
          <a:p>
            <a:pPr lvl="1"/>
            <a:r>
              <a:rPr lang="en-US"/>
              <a:t>Impact for battery storage greater with 27% less installations by 2050</a:t>
            </a:r>
          </a:p>
          <a:p>
            <a:r>
              <a:rPr lang="en-US"/>
              <a:t>Repeal of Residential Clean Energy Credit (25D) effectively raises price of solar PV and ES systems by 30% and would further reduce demand</a:t>
            </a:r>
          </a:p>
          <a:p>
            <a:pPr marL="0" indent="0">
              <a:buNone/>
            </a:pPr>
            <a:r>
              <a:rPr lang="en-US" b="1"/>
              <a:t>Forecast Impact</a:t>
            </a:r>
            <a:endParaRPr lang="en-US" b="1">
              <a:ea typeface="Calibri"/>
              <a:cs typeface="Calibri"/>
            </a:endParaRPr>
          </a:p>
          <a:p>
            <a:r>
              <a:rPr lang="en-US"/>
              <a:t>SCE expects to revise near-term PV and ES forecast downward and will assess impacts to the long-term outlook</a:t>
            </a:r>
          </a:p>
        </p:txBody>
      </p:sp>
    </p:spTree>
    <p:extLst>
      <p:ext uri="{BB962C8B-B14F-4D97-AF65-F5344CB8AC3E}">
        <p14:creationId xmlns:p14="http://schemas.microsoft.com/office/powerpoint/2010/main" val="213985036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NAMEALLSHAPES" val="!RnmA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SCE 4x3 Template_Whit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and Guidelines.potx" id="{30045ACF-AAE3-460A-9933-965EF3C49868}" vid="{329C0C72-CDA0-4F4F-BD5A-8598C0C0A678}"/>
    </a:ext>
  </a:extLst>
</a:theme>
</file>

<file path=ppt/theme/theme3.xml><?xml version="1.0" encoding="utf-8"?>
<a:theme xmlns:a="http://schemas.openxmlformats.org/drawingml/2006/main" name="3_Energy for Whats Ahead">
  <a:themeElements>
    <a:clrScheme name="Custom 16">
      <a:dk1>
        <a:srgbClr val="006269"/>
      </a:dk1>
      <a:lt1>
        <a:sysClr val="window" lastClr="FFFFFF"/>
      </a:lt1>
      <a:dk2>
        <a:srgbClr val="FED141"/>
      </a:dk2>
      <a:lt2>
        <a:srgbClr val="B1B3B3"/>
      </a:lt2>
      <a:accent1>
        <a:srgbClr val="00A9E0"/>
      </a:accent1>
      <a:accent2>
        <a:srgbClr val="3CDBC0"/>
      </a:accent2>
      <a:accent3>
        <a:srgbClr val="658D1B"/>
      </a:accent3>
      <a:accent4>
        <a:srgbClr val="722257"/>
      </a:accent4>
      <a:accent5>
        <a:srgbClr val="F0B323"/>
      </a:accent5>
      <a:accent6>
        <a:srgbClr val="D2D755"/>
      </a:accent6>
      <a:hlink>
        <a:srgbClr val="0563C1"/>
      </a:hlink>
      <a:folHlink>
        <a:srgbClr val="FF0000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nergy for Whats Ahead" id="{3B9B0208-1E3E-4D58-B0CF-139975D54635}" vid="{5D5C1CB0-17D1-41A9-AF20-9649F97FEEF8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067c814-4b34-462c-a21d-c185ff6548d2">
      <UserInfo>
        <DisplayName>Yuchen Chen</DisplayName>
        <AccountId>6475</AccountId>
        <AccountType/>
      </UserInfo>
      <UserInfo>
        <DisplayName>Christopher Mehrvarzi</DisplayName>
        <AccountId>10240</AccountId>
        <AccountType/>
      </UserInfo>
      <UserInfo>
        <DisplayName>Hongyan Sheng</DisplayName>
        <AccountId>89</AccountId>
        <AccountType/>
      </UserInfo>
      <UserInfo>
        <DisplayName>Jinrui Cui</DisplayName>
        <AccountId>90</AccountId>
        <AccountType/>
      </UserInfo>
      <UserInfo>
        <DisplayName>Elliot James Dean</DisplayName>
        <AccountId>5924</AccountId>
        <AccountType/>
      </UserInfo>
      <UserInfo>
        <DisplayName>Muhammad Dayhim</DisplayName>
        <AccountId>93</AccountId>
        <AccountType/>
      </UserInfo>
      <UserInfo>
        <DisplayName>Phillip Toth</DisplayName>
        <AccountId>92</AccountId>
        <AccountType/>
      </UserInfo>
      <UserInfo>
        <DisplayName>Michael Backstrom</DisplayName>
        <AccountId>292</AccountId>
        <AccountType/>
      </UserInfo>
      <UserInfo>
        <DisplayName>Erica Bowman</DisplayName>
        <AccountId>527</AccountId>
        <AccountType/>
      </UserInfo>
      <UserInfo>
        <DisplayName>Joshua Copenhaver</DisplayName>
        <AccountId>3488</AccountId>
        <AccountType/>
      </UserInfo>
    </SharedWithUsers>
    <TaxCatchAll xmlns="5067c814-4b34-462c-a21d-c185ff6548d2" xsi:nil="true"/>
    <lcf76f155ced4ddcb4097134ff3c332f xmlns="785685f2-c2e1-4352-89aa-3faca8eaba52">
      <Terms xmlns="http://schemas.microsoft.com/office/infopath/2007/PartnerControls"/>
    </lcf76f155ced4ddcb4097134ff3c332f>
    <_x0067_sp8 xmlns="785685f2-c2e1-4352-89aa-3faca8eaba52">
      <UserInfo>
        <DisplayName/>
        <AccountId xsi:nil="true"/>
        <AccountType/>
      </UserInfo>
    </_x0067_sp8>
    <MapTitle xmlns="785685f2-c2e1-4352-89aa-3faca8eaba52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20" ma:contentTypeDescription="Create a new document." ma:contentTypeScope="" ma:versionID="e5972570af8d79689e8f0bfaf52edc91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07a80893a2c352701760cd950b3abfd3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_x0067_sp8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apTitle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x0067_sp8" ma:index="12" nillable="true" ma:displayName="Person or Group" ma:list="UserInfo" ma:internalName="_x0067_sp8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96df981b-247c-4b11-954d-40cb1951968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apTitle" ma:index="23" nillable="true" ma:displayName="Map Title" ma:description="The title of the map(s)" ma:format="Dropdown" ma:internalName="MapTitle">
      <xsd:simpleType>
        <xsd:restriction base="dms:Text">
          <xsd:maxLength value="255"/>
        </xsd:restriction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b7982f68-cc81-44ab-bf34-84c0dc62eae2}" ma:internalName="TaxCatchAll" ma:showField="CatchAllData" ma:web="5067c814-4b34-462c-a21d-c185ff654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9136A15-EA68-44C4-9C33-F9964833FC14}">
  <ds:schemaRefs>
    <ds:schemaRef ds:uri="036a18d5-c0d4-4040-be98-9951777fc24b"/>
    <ds:schemaRef ds:uri="81536ba5-3ec9-4fa0-b0a0-448f89d6b216"/>
    <ds:schemaRef ds:uri="e45da448-bf9c-43e8-8676-7e88d583ded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B978D36-973B-4C78-A4A8-918EFBE26736}"/>
</file>

<file path=customXml/itemProps3.xml><?xml version="1.0" encoding="utf-8"?>
<ds:datastoreItem xmlns:ds="http://schemas.openxmlformats.org/officeDocument/2006/customXml" ds:itemID="{F848A84B-EA26-4434-B4B4-3FC0C0F979D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On-screen Show (4:3)</PresentationFormat>
  <Slides>1</Slides>
  <Notes>1</Notes>
  <HiddenSlides>0</HiddenSlide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office theme</vt:lpstr>
      <vt:lpstr>4_SCE 4x3 Template_White</vt:lpstr>
      <vt:lpstr>3_Energy for Whats Ahead</vt:lpstr>
      <vt:lpstr>SCE Demand-side PV &amp; ES Forecast Update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Sales forecast Scenario Update April 25</dc:title>
  <dc:creator>Demand and DER Team</dc:creator>
  <cp:revision>1</cp:revision>
  <dcterms:created xsi:type="dcterms:W3CDTF">2022-11-09T22:02:37Z</dcterms:created>
  <dcterms:modified xsi:type="dcterms:W3CDTF">2025-08-12T21:12:19Z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  <property fmtid="{D5CDD505-2E9C-101B-9397-08002B2CF9AE}" pid="3" name="MSIP_Label_bc3dd1c7-2c40-4a31-84b2-bec599b321a0_Enabled">
    <vt:lpwstr>true</vt:lpwstr>
  </property>
  <property fmtid="{D5CDD505-2E9C-101B-9397-08002B2CF9AE}" pid="4" name="MSIP_Label_bc3dd1c7-2c40-4a31-84b2-bec599b321a0_SetDate">
    <vt:lpwstr>2023-11-07T22:46:16Z</vt:lpwstr>
  </property>
  <property fmtid="{D5CDD505-2E9C-101B-9397-08002B2CF9AE}" pid="5" name="MSIP_Label_bc3dd1c7-2c40-4a31-84b2-bec599b321a0_Method">
    <vt:lpwstr>Standard</vt:lpwstr>
  </property>
  <property fmtid="{D5CDD505-2E9C-101B-9397-08002B2CF9AE}" pid="6" name="MSIP_Label_bc3dd1c7-2c40-4a31-84b2-bec599b321a0_Name">
    <vt:lpwstr>bc3dd1c7-2c40-4a31-84b2-bec599b321a0</vt:lpwstr>
  </property>
  <property fmtid="{D5CDD505-2E9C-101B-9397-08002B2CF9AE}" pid="7" name="MSIP_Label_bc3dd1c7-2c40-4a31-84b2-bec599b321a0_SiteId">
    <vt:lpwstr>5b2a8fee-4c95-4bdc-8aae-196f8aacb1b6</vt:lpwstr>
  </property>
  <property fmtid="{D5CDD505-2E9C-101B-9397-08002B2CF9AE}" pid="8" name="MSIP_Label_bc3dd1c7-2c40-4a31-84b2-bec599b321a0_ActionId">
    <vt:lpwstr>a1edd211-24fc-4eb3-b488-f9fe5d7cca6a</vt:lpwstr>
  </property>
  <property fmtid="{D5CDD505-2E9C-101B-9397-08002B2CF9AE}" pid="9" name="MSIP_Label_bc3dd1c7-2c40-4a31-84b2-bec599b321a0_ContentBits">
    <vt:lpwstr>0</vt:lpwstr>
  </property>
  <property fmtid="{D5CDD505-2E9C-101B-9397-08002B2CF9AE}" pid="10" name="MediaServiceImageTags">
    <vt:lpwstr/>
  </property>
</Properties>
</file>