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9" r:id="rId1"/>
    <p:sldMasterId id="2147484122" r:id="rId2"/>
    <p:sldMasterId id="2147484128" r:id="rId3"/>
  </p:sldMasterIdLst>
  <p:notesMasterIdLst>
    <p:notesMasterId r:id="rId19"/>
  </p:notesMasterIdLst>
  <p:handoutMasterIdLst>
    <p:handoutMasterId r:id="rId20"/>
  </p:handoutMasterIdLst>
  <p:sldIdLst>
    <p:sldId id="1251" r:id="rId4"/>
    <p:sldId id="1196" r:id="rId5"/>
    <p:sldId id="1239" r:id="rId6"/>
    <p:sldId id="1284" r:id="rId7"/>
    <p:sldId id="1287" r:id="rId8"/>
    <p:sldId id="1281" r:id="rId9"/>
    <p:sldId id="1288" r:id="rId10"/>
    <p:sldId id="1280" r:id="rId11"/>
    <p:sldId id="1238" r:id="rId12"/>
    <p:sldId id="1283" r:id="rId13"/>
    <p:sldId id="1285" r:id="rId14"/>
    <p:sldId id="1286" r:id="rId15"/>
    <p:sldId id="1197" r:id="rId16"/>
    <p:sldId id="1263" r:id="rId17"/>
    <p:sldId id="1282" r:id="rId18"/>
  </p:sldIdLst>
  <p:sldSz cx="9144000" cy="6858000" type="screen4x3"/>
  <p:notesSz cx="7010400" cy="92964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208">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FF6600"/>
    <a:srgbClr val="00FF00"/>
    <a:srgbClr val="040000"/>
    <a:srgbClr val="FF0000"/>
    <a:srgbClr val="0000FF"/>
    <a:srgbClr val="FFFF66"/>
    <a:srgbClr val="4D4D4D"/>
    <a:srgbClr val="5F5F5F"/>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87567" autoAdjust="0"/>
  </p:normalViewPr>
  <p:slideViewPr>
    <p:cSldViewPr>
      <p:cViewPr varScale="1">
        <p:scale>
          <a:sx n="63" d="100"/>
          <a:sy n="63" d="100"/>
        </p:scale>
        <p:origin x="1758" y="48"/>
      </p:cViewPr>
      <p:guideLst>
        <p:guide orient="horz" pos="2208"/>
        <p:guide pos="2880"/>
      </p:guideLst>
    </p:cSldViewPr>
  </p:slideViewPr>
  <p:outlineViewPr>
    <p:cViewPr>
      <p:scale>
        <a:sx n="100" d="100"/>
        <a:sy n="100" d="100"/>
      </p:scale>
      <p:origin x="0" y="0"/>
    </p:cViewPr>
  </p:outlineViewPr>
  <p:notesTextViewPr>
    <p:cViewPr>
      <p:scale>
        <a:sx n="3" d="2"/>
        <a:sy n="3" d="2"/>
      </p:scale>
      <p:origin x="0" y="0"/>
    </p:cViewPr>
  </p:notesTextViewPr>
  <p:sorterViewPr>
    <p:cViewPr>
      <p:scale>
        <a:sx n="66" d="100"/>
        <a:sy n="66" d="100"/>
      </p:scale>
      <p:origin x="0" y="330"/>
    </p:cViewPr>
  </p:sorterViewPr>
  <p:notesViewPr>
    <p:cSldViewPr>
      <p:cViewPr varScale="1">
        <p:scale>
          <a:sx n="55" d="100"/>
          <a:sy n="55" d="100"/>
        </p:scale>
        <p:origin x="-1818" y="-102"/>
      </p:cViewPr>
      <p:guideLst>
        <p:guide orient="horz" pos="2928"/>
        <p:guide pos="2208"/>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customXml" Target="../customXml/item2.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 Id="rId27"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1"/>
            <a:ext cx="3040078" cy="464820"/>
          </a:xfrm>
          <a:prstGeom prst="rect">
            <a:avLst/>
          </a:prstGeom>
          <a:noFill/>
          <a:ln w="9525">
            <a:noFill/>
            <a:miter lim="800000"/>
            <a:headEnd/>
            <a:tailEnd/>
          </a:ln>
          <a:effectLst/>
        </p:spPr>
        <p:txBody>
          <a:bodyPr vert="horz" wrap="square" lIns="93154" tIns="46575" rIns="93154" bIns="46575" numCol="1" anchor="t" anchorCtr="0" compatLnSpc="1">
            <a:prstTxWarp prst="textNoShape">
              <a:avLst/>
            </a:prstTxWarp>
          </a:bodyPr>
          <a:lstStyle>
            <a:lvl1pPr algn="l" defTabSz="931748">
              <a:defRPr sz="1200">
                <a:latin typeface="Times New Roman" pitchFamily="18" charset="0"/>
              </a:defRPr>
            </a:lvl1pPr>
          </a:lstStyle>
          <a:p>
            <a:pPr>
              <a:defRPr/>
            </a:pPr>
            <a:endParaRPr lang="en-US"/>
          </a:p>
        </p:txBody>
      </p:sp>
      <p:sp>
        <p:nvSpPr>
          <p:cNvPr id="61443" name="Rectangle 3"/>
          <p:cNvSpPr>
            <a:spLocks noGrp="1" noChangeArrowheads="1"/>
          </p:cNvSpPr>
          <p:nvPr>
            <p:ph type="dt" sz="quarter" idx="1"/>
          </p:nvPr>
        </p:nvSpPr>
        <p:spPr bwMode="auto">
          <a:xfrm>
            <a:off x="3970323" y="1"/>
            <a:ext cx="3040078" cy="464820"/>
          </a:xfrm>
          <a:prstGeom prst="rect">
            <a:avLst/>
          </a:prstGeom>
          <a:noFill/>
          <a:ln w="9525">
            <a:noFill/>
            <a:miter lim="800000"/>
            <a:headEnd/>
            <a:tailEnd/>
          </a:ln>
          <a:effectLst/>
        </p:spPr>
        <p:txBody>
          <a:bodyPr vert="horz" wrap="square" lIns="93154" tIns="46575" rIns="93154" bIns="46575" numCol="1" anchor="t" anchorCtr="0" compatLnSpc="1">
            <a:prstTxWarp prst="textNoShape">
              <a:avLst/>
            </a:prstTxWarp>
          </a:bodyPr>
          <a:lstStyle>
            <a:lvl1pPr algn="r" defTabSz="931748">
              <a:defRPr sz="1200">
                <a:latin typeface="Times New Roman" pitchFamily="18" charset="0"/>
              </a:defRPr>
            </a:lvl1pPr>
          </a:lstStyle>
          <a:p>
            <a:pPr>
              <a:defRPr/>
            </a:pPr>
            <a:endParaRPr lang="en-US"/>
          </a:p>
        </p:txBody>
      </p:sp>
      <p:sp>
        <p:nvSpPr>
          <p:cNvPr id="61444" name="Rectangle 4"/>
          <p:cNvSpPr>
            <a:spLocks noGrp="1" noChangeArrowheads="1"/>
          </p:cNvSpPr>
          <p:nvPr>
            <p:ph type="ftr" sz="quarter" idx="2"/>
          </p:nvPr>
        </p:nvSpPr>
        <p:spPr bwMode="auto">
          <a:xfrm>
            <a:off x="0" y="8831581"/>
            <a:ext cx="3040078" cy="464820"/>
          </a:xfrm>
          <a:prstGeom prst="rect">
            <a:avLst/>
          </a:prstGeom>
          <a:noFill/>
          <a:ln w="9525">
            <a:noFill/>
            <a:miter lim="800000"/>
            <a:headEnd/>
            <a:tailEnd/>
          </a:ln>
          <a:effectLst/>
        </p:spPr>
        <p:txBody>
          <a:bodyPr vert="horz" wrap="square" lIns="93154" tIns="46575" rIns="93154" bIns="46575" numCol="1" anchor="b" anchorCtr="0" compatLnSpc="1">
            <a:prstTxWarp prst="textNoShape">
              <a:avLst/>
            </a:prstTxWarp>
          </a:bodyPr>
          <a:lstStyle>
            <a:lvl1pPr algn="l" defTabSz="931748">
              <a:defRPr sz="1200">
                <a:latin typeface="Times New Roman" pitchFamily="18" charset="0"/>
              </a:defRPr>
            </a:lvl1pPr>
          </a:lstStyle>
          <a:p>
            <a:pPr>
              <a:defRPr/>
            </a:pPr>
            <a:endParaRPr lang="en-US"/>
          </a:p>
        </p:txBody>
      </p:sp>
      <p:sp>
        <p:nvSpPr>
          <p:cNvPr id="61445" name="Rectangle 5"/>
          <p:cNvSpPr>
            <a:spLocks noGrp="1" noChangeArrowheads="1"/>
          </p:cNvSpPr>
          <p:nvPr>
            <p:ph type="sldNum" sz="quarter" idx="3"/>
          </p:nvPr>
        </p:nvSpPr>
        <p:spPr bwMode="auto">
          <a:xfrm>
            <a:off x="3970323" y="8831581"/>
            <a:ext cx="3040078" cy="464820"/>
          </a:xfrm>
          <a:prstGeom prst="rect">
            <a:avLst/>
          </a:prstGeom>
          <a:noFill/>
          <a:ln w="9525">
            <a:noFill/>
            <a:miter lim="800000"/>
            <a:headEnd/>
            <a:tailEnd/>
          </a:ln>
          <a:effectLst/>
        </p:spPr>
        <p:txBody>
          <a:bodyPr vert="horz" wrap="square" lIns="93154" tIns="46575" rIns="93154" bIns="46575" numCol="1" anchor="b" anchorCtr="0" compatLnSpc="1">
            <a:prstTxWarp prst="textNoShape">
              <a:avLst/>
            </a:prstTxWarp>
          </a:bodyPr>
          <a:lstStyle>
            <a:lvl1pPr algn="r" defTabSz="931748">
              <a:defRPr sz="1200">
                <a:latin typeface="Times New Roman" pitchFamily="18" charset="0"/>
              </a:defRPr>
            </a:lvl1pPr>
          </a:lstStyle>
          <a:p>
            <a:pPr>
              <a:defRPr/>
            </a:pPr>
            <a:fld id="{E799180B-1CFB-45D4-B224-9502D3C3E080}" type="slidenum">
              <a:rPr lang="en-US"/>
              <a:pPr>
                <a:defRPr/>
              </a:pPr>
              <a:t>‹#›</a:t>
            </a:fld>
            <a:endParaRPr lang="en-US"/>
          </a:p>
        </p:txBody>
      </p:sp>
    </p:spTree>
    <p:extLst>
      <p:ext uri="{BB962C8B-B14F-4D97-AF65-F5344CB8AC3E}">
        <p14:creationId xmlns:p14="http://schemas.microsoft.com/office/powerpoint/2010/main" val="33010459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1"/>
            <a:ext cx="3040078" cy="464820"/>
          </a:xfrm>
          <a:prstGeom prst="rect">
            <a:avLst/>
          </a:prstGeom>
          <a:noFill/>
          <a:ln w="9525">
            <a:noFill/>
            <a:miter lim="800000"/>
            <a:headEnd/>
            <a:tailEnd/>
          </a:ln>
          <a:effectLst/>
        </p:spPr>
        <p:txBody>
          <a:bodyPr vert="horz" wrap="square" lIns="93154" tIns="46575" rIns="93154" bIns="46575" numCol="1" anchor="t" anchorCtr="0" compatLnSpc="1">
            <a:prstTxWarp prst="textNoShape">
              <a:avLst/>
            </a:prstTxWarp>
          </a:bodyPr>
          <a:lstStyle>
            <a:lvl1pPr algn="l" defTabSz="931748">
              <a:defRPr sz="1200">
                <a:latin typeface="Times New Roman" pitchFamily="18" charset="0"/>
              </a:defRPr>
            </a:lvl1pPr>
          </a:lstStyle>
          <a:p>
            <a:pPr>
              <a:defRPr/>
            </a:pPr>
            <a:endParaRPr lang="en-US"/>
          </a:p>
        </p:txBody>
      </p:sp>
      <p:sp>
        <p:nvSpPr>
          <p:cNvPr id="4099" name="Rectangle 3"/>
          <p:cNvSpPr>
            <a:spLocks noGrp="1" noChangeArrowheads="1"/>
          </p:cNvSpPr>
          <p:nvPr>
            <p:ph type="dt" idx="1"/>
          </p:nvPr>
        </p:nvSpPr>
        <p:spPr bwMode="auto">
          <a:xfrm>
            <a:off x="3970323" y="1"/>
            <a:ext cx="3040078" cy="464820"/>
          </a:xfrm>
          <a:prstGeom prst="rect">
            <a:avLst/>
          </a:prstGeom>
          <a:noFill/>
          <a:ln w="9525">
            <a:noFill/>
            <a:miter lim="800000"/>
            <a:headEnd/>
            <a:tailEnd/>
          </a:ln>
          <a:effectLst/>
        </p:spPr>
        <p:txBody>
          <a:bodyPr vert="horz" wrap="square" lIns="93154" tIns="46575" rIns="93154" bIns="46575" numCol="1" anchor="t" anchorCtr="0" compatLnSpc="1">
            <a:prstTxWarp prst="textNoShape">
              <a:avLst/>
            </a:prstTxWarp>
          </a:bodyPr>
          <a:lstStyle>
            <a:lvl1pPr algn="r" defTabSz="931748">
              <a:defRPr sz="1200">
                <a:latin typeface="Times New Roman" pitchFamily="18" charset="0"/>
              </a:defRPr>
            </a:lvl1pPr>
          </a:lstStyle>
          <a:p>
            <a:pPr>
              <a:defRPr/>
            </a:pPr>
            <a:endParaRPr lang="en-US"/>
          </a:p>
        </p:txBody>
      </p:sp>
      <p:sp>
        <p:nvSpPr>
          <p:cNvPr id="22532" name="Rectangle 4"/>
          <p:cNvSpPr>
            <a:spLocks noGrp="1" noRot="1" noChangeAspect="1" noChangeArrowheads="1" noTextEdit="1"/>
          </p:cNvSpPr>
          <p:nvPr>
            <p:ph type="sldImg" idx="2"/>
          </p:nvPr>
        </p:nvSpPr>
        <p:spPr bwMode="auto">
          <a:xfrm>
            <a:off x="1181100" y="698500"/>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35041" y="4415791"/>
            <a:ext cx="5140320" cy="4183380"/>
          </a:xfrm>
          <a:prstGeom prst="rect">
            <a:avLst/>
          </a:prstGeom>
          <a:noFill/>
          <a:ln w="9525">
            <a:noFill/>
            <a:miter lim="800000"/>
            <a:headEnd/>
            <a:tailEnd/>
          </a:ln>
          <a:effectLst/>
        </p:spPr>
        <p:txBody>
          <a:bodyPr vert="horz" wrap="square" lIns="93154" tIns="46575" rIns="93154" bIns="4657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831581"/>
            <a:ext cx="3040078" cy="464820"/>
          </a:xfrm>
          <a:prstGeom prst="rect">
            <a:avLst/>
          </a:prstGeom>
          <a:noFill/>
          <a:ln w="9525">
            <a:noFill/>
            <a:miter lim="800000"/>
            <a:headEnd/>
            <a:tailEnd/>
          </a:ln>
          <a:effectLst/>
        </p:spPr>
        <p:txBody>
          <a:bodyPr vert="horz" wrap="square" lIns="93154" tIns="46575" rIns="93154" bIns="46575" numCol="1" anchor="b" anchorCtr="0" compatLnSpc="1">
            <a:prstTxWarp prst="textNoShape">
              <a:avLst/>
            </a:prstTxWarp>
          </a:bodyPr>
          <a:lstStyle>
            <a:lvl1pPr algn="l" defTabSz="931748">
              <a:defRPr sz="1200">
                <a:latin typeface="Times New Roman" pitchFamily="18" charset="0"/>
              </a:defRPr>
            </a:lvl1pPr>
          </a:lstStyle>
          <a:p>
            <a:pPr>
              <a:defRPr/>
            </a:pPr>
            <a:endParaRPr lang="en-US"/>
          </a:p>
        </p:txBody>
      </p:sp>
      <p:sp>
        <p:nvSpPr>
          <p:cNvPr id="4103" name="Rectangle 7"/>
          <p:cNvSpPr>
            <a:spLocks noGrp="1" noChangeArrowheads="1"/>
          </p:cNvSpPr>
          <p:nvPr>
            <p:ph type="sldNum" sz="quarter" idx="5"/>
          </p:nvPr>
        </p:nvSpPr>
        <p:spPr bwMode="auto">
          <a:xfrm>
            <a:off x="3970323" y="8831581"/>
            <a:ext cx="3040078" cy="464820"/>
          </a:xfrm>
          <a:prstGeom prst="rect">
            <a:avLst/>
          </a:prstGeom>
          <a:noFill/>
          <a:ln w="9525">
            <a:noFill/>
            <a:miter lim="800000"/>
            <a:headEnd/>
            <a:tailEnd/>
          </a:ln>
          <a:effectLst/>
        </p:spPr>
        <p:txBody>
          <a:bodyPr vert="horz" wrap="square" lIns="93154" tIns="46575" rIns="93154" bIns="46575" numCol="1" anchor="b" anchorCtr="0" compatLnSpc="1">
            <a:prstTxWarp prst="textNoShape">
              <a:avLst/>
            </a:prstTxWarp>
          </a:bodyPr>
          <a:lstStyle>
            <a:lvl1pPr algn="r" defTabSz="931748">
              <a:defRPr sz="1200">
                <a:latin typeface="Times New Roman" pitchFamily="18" charset="0"/>
              </a:defRPr>
            </a:lvl1pPr>
          </a:lstStyle>
          <a:p>
            <a:pPr>
              <a:defRPr/>
            </a:pPr>
            <a:fld id="{3DC7137A-3480-48C0-99CF-9688805CC227}" type="slidenum">
              <a:rPr lang="en-US"/>
              <a:pPr>
                <a:defRPr/>
              </a:pPr>
              <a:t>‹#›</a:t>
            </a:fld>
            <a:endParaRPr lang="en-US"/>
          </a:p>
        </p:txBody>
      </p:sp>
    </p:spTree>
    <p:extLst>
      <p:ext uri="{BB962C8B-B14F-4D97-AF65-F5344CB8AC3E}">
        <p14:creationId xmlns:p14="http://schemas.microsoft.com/office/powerpoint/2010/main" val="25421263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3DC7137A-3480-48C0-99CF-9688805CC227}" type="slidenum">
              <a:rPr lang="en-US" smtClean="0"/>
              <a:pPr>
                <a:defRPr/>
              </a:pPr>
              <a:t>8</a:t>
            </a:fld>
            <a:endParaRPr lang="en-US"/>
          </a:p>
        </p:txBody>
      </p:sp>
    </p:spTree>
    <p:extLst>
      <p:ext uri="{BB962C8B-B14F-4D97-AF65-F5344CB8AC3E}">
        <p14:creationId xmlns:p14="http://schemas.microsoft.com/office/powerpoint/2010/main" val="205845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DC7137A-3480-48C0-99CF-9688805CC227}" type="slidenum">
              <a:rPr lang="en-US" smtClean="0"/>
              <a:pPr>
                <a:defRPr/>
              </a:pPr>
              <a:t>14</a:t>
            </a:fld>
            <a:endParaRPr lang="en-US"/>
          </a:p>
        </p:txBody>
      </p:sp>
    </p:spTree>
    <p:extLst>
      <p:ext uri="{BB962C8B-B14F-4D97-AF65-F5344CB8AC3E}">
        <p14:creationId xmlns:p14="http://schemas.microsoft.com/office/powerpoint/2010/main" val="1992215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sz="2400">
                <a:solidFill>
                  <a:schemeClr val="tx1"/>
                </a:solidFill>
                <a:latin typeface="Arial" charset="0"/>
              </a:defRPr>
            </a:lvl1pPr>
            <a:lvl2pPr marL="742950" indent="-285750" defTabSz="923925" eaLnBrk="0" hangingPunct="0">
              <a:defRPr sz="2400">
                <a:solidFill>
                  <a:schemeClr val="tx1"/>
                </a:solidFill>
                <a:latin typeface="Arial" charset="0"/>
              </a:defRPr>
            </a:lvl2pPr>
            <a:lvl3pPr marL="1143000" indent="-228600" defTabSz="923925" eaLnBrk="0" hangingPunct="0">
              <a:defRPr sz="2400">
                <a:solidFill>
                  <a:schemeClr val="tx1"/>
                </a:solidFill>
                <a:latin typeface="Arial" charset="0"/>
              </a:defRPr>
            </a:lvl3pPr>
            <a:lvl4pPr marL="1600200" indent="-228600" defTabSz="923925" eaLnBrk="0" hangingPunct="0">
              <a:defRPr sz="2400">
                <a:solidFill>
                  <a:schemeClr val="tx1"/>
                </a:solidFill>
                <a:latin typeface="Arial" charset="0"/>
              </a:defRPr>
            </a:lvl4pPr>
            <a:lvl5pPr marL="2057400" indent="-228600" defTabSz="923925" eaLnBrk="0" hangingPunct="0">
              <a:defRPr sz="2400">
                <a:solidFill>
                  <a:schemeClr val="tx1"/>
                </a:solidFill>
                <a:latin typeface="Arial" charset="0"/>
              </a:defRPr>
            </a:lvl5pPr>
            <a:lvl6pPr marL="2514600" indent="-228600" defTabSz="923925" eaLnBrk="0" fontAlgn="base" hangingPunct="0">
              <a:spcBef>
                <a:spcPct val="0"/>
              </a:spcBef>
              <a:spcAft>
                <a:spcPct val="0"/>
              </a:spcAft>
              <a:defRPr sz="2400">
                <a:solidFill>
                  <a:schemeClr val="tx1"/>
                </a:solidFill>
                <a:latin typeface="Arial" charset="0"/>
              </a:defRPr>
            </a:lvl6pPr>
            <a:lvl7pPr marL="2971800" indent="-228600" defTabSz="923925" eaLnBrk="0" fontAlgn="base" hangingPunct="0">
              <a:spcBef>
                <a:spcPct val="0"/>
              </a:spcBef>
              <a:spcAft>
                <a:spcPct val="0"/>
              </a:spcAft>
              <a:defRPr sz="2400">
                <a:solidFill>
                  <a:schemeClr val="tx1"/>
                </a:solidFill>
                <a:latin typeface="Arial" charset="0"/>
              </a:defRPr>
            </a:lvl7pPr>
            <a:lvl8pPr marL="3429000" indent="-228600" defTabSz="923925" eaLnBrk="0" fontAlgn="base" hangingPunct="0">
              <a:spcBef>
                <a:spcPct val="0"/>
              </a:spcBef>
              <a:spcAft>
                <a:spcPct val="0"/>
              </a:spcAft>
              <a:defRPr sz="2400">
                <a:solidFill>
                  <a:schemeClr val="tx1"/>
                </a:solidFill>
                <a:latin typeface="Arial" charset="0"/>
              </a:defRPr>
            </a:lvl8pPr>
            <a:lvl9pPr marL="3886200" indent="-228600" defTabSz="923925" eaLnBrk="0" fontAlgn="base" hangingPunct="0">
              <a:spcBef>
                <a:spcPct val="0"/>
              </a:spcBef>
              <a:spcAft>
                <a:spcPct val="0"/>
              </a:spcAft>
              <a:defRPr sz="2400">
                <a:solidFill>
                  <a:schemeClr val="tx1"/>
                </a:solidFill>
                <a:latin typeface="Arial" charset="0"/>
              </a:defRPr>
            </a:lvl9pPr>
          </a:lstStyle>
          <a:p>
            <a:pPr eaLnBrk="1" hangingPunct="1"/>
            <a:fld id="{B206F7DE-09AA-43F4-BB72-E92448531833}" type="slidenum">
              <a:rPr lang="en-US" sz="1200" smtClean="0">
                <a:latin typeface="Times New Roman" pitchFamily="18" charset="0"/>
              </a:rPr>
              <a:pPr eaLnBrk="1" hangingPunct="1"/>
              <a:t>15</a:t>
            </a:fld>
            <a:endParaRPr lang="en-US" sz="1200">
              <a:latin typeface="Times New Roman" pitchFamily="18"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xfrm>
            <a:off x="465826" y="4409759"/>
            <a:ext cx="6130986" cy="417766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z="1000"/>
          </a:p>
          <a:p>
            <a:pPr eaLnBrk="1" hangingPunct="1"/>
            <a:endParaRPr lang="en-US" sz="1000"/>
          </a:p>
        </p:txBody>
      </p:sp>
    </p:spTree>
    <p:extLst>
      <p:ext uri="{BB962C8B-B14F-4D97-AF65-F5344CB8AC3E}">
        <p14:creationId xmlns:p14="http://schemas.microsoft.com/office/powerpoint/2010/main" val="1800712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rgbClr val="FFCC00"/>
            </a:gs>
            <a:gs pos="100000">
              <a:srgbClr val="FFFFFF"/>
            </a:gs>
          </a:gsLst>
          <a:lin ang="5400000" scaled="1"/>
        </a:grad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038600" y="0"/>
            <a:ext cx="5105400" cy="6858000"/>
          </a:xfrm>
          <a:prstGeom prst="rect">
            <a:avLst/>
          </a:prstGeom>
          <a:gradFill rotWithShape="0">
            <a:gsLst>
              <a:gs pos="0">
                <a:schemeClr val="accent2"/>
              </a:gs>
              <a:gs pos="100000">
                <a:schemeClr val="accent2">
                  <a:gamma/>
                  <a:tint val="0"/>
                  <a:invGamma/>
                </a:schemeClr>
              </a:gs>
            </a:gsLst>
            <a:lin ang="5400000" scaled="1"/>
          </a:gradFill>
          <a:ln w="9525">
            <a:noFill/>
            <a:miter lim="800000"/>
            <a:headEnd/>
            <a:tailEnd/>
          </a:ln>
          <a:effectLst/>
        </p:spPr>
        <p:txBody>
          <a:bodyPr wrap="none" anchor="ctr"/>
          <a:lstStyle/>
          <a:p>
            <a:pPr algn="ctr">
              <a:defRPr/>
            </a:pPr>
            <a:endParaRPr lang="en-US"/>
          </a:p>
        </p:txBody>
      </p:sp>
      <p:sp>
        <p:nvSpPr>
          <p:cNvPr id="21508" name="Rectangle 4"/>
          <p:cNvSpPr>
            <a:spLocks noGrp="1" noChangeArrowheads="1"/>
          </p:cNvSpPr>
          <p:nvPr>
            <p:ph type="subTitle" idx="1"/>
          </p:nvPr>
        </p:nvSpPr>
        <p:spPr>
          <a:xfrm>
            <a:off x="228600" y="5486400"/>
            <a:ext cx="6553200" cy="838200"/>
          </a:xfrm>
          <a:ln w="25400">
            <a:solidFill>
              <a:schemeClr val="accent2"/>
            </a:solidFill>
          </a:ln>
        </p:spPr>
        <p:txBody>
          <a:bodyPr lIns="0" tIns="0" rIns="274320" bIns="0" anchor="ctr"/>
          <a:lstStyle>
            <a:lvl1pPr marL="0" indent="0" algn="r">
              <a:buFont typeface="Wingdings" pitchFamily="2" charset="2"/>
              <a:buNone/>
              <a:defRPr sz="1800"/>
            </a:lvl1pPr>
          </a:lstStyle>
          <a:p>
            <a:r>
              <a:rPr lang="en-US"/>
              <a:t>Click to edit Master subtitle style</a:t>
            </a:r>
          </a:p>
        </p:txBody>
      </p:sp>
      <p:sp>
        <p:nvSpPr>
          <p:cNvPr id="21511" name="Rectangle 7"/>
          <p:cNvSpPr>
            <a:spLocks noGrp="1" noChangeArrowheads="1"/>
          </p:cNvSpPr>
          <p:nvPr>
            <p:ph type="ctrTitle"/>
          </p:nvPr>
        </p:nvSpPr>
        <p:spPr>
          <a:xfrm>
            <a:off x="1905000" y="3200400"/>
            <a:ext cx="6553200" cy="1981200"/>
          </a:xfrm>
          <a:ln w="38100"/>
        </p:spPr>
        <p:txBody>
          <a:bodyPr lIns="91440" tIns="182880" rIns="91440" bIns="182880" anchor="t" anchorCtr="1"/>
          <a:lstStyle>
            <a:lvl1pPr>
              <a:defRPr/>
            </a:lvl1pPr>
          </a:lstStyle>
          <a:p>
            <a:r>
              <a:rPr lang="en-US"/>
              <a:t>Click to edit Master title style</a:t>
            </a:r>
          </a:p>
        </p:txBody>
      </p:sp>
    </p:spTree>
    <p:extLst>
      <p:ext uri="{BB962C8B-B14F-4D97-AF65-F5344CB8AC3E}">
        <p14:creationId xmlns:p14="http://schemas.microsoft.com/office/powerpoint/2010/main" val="561564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08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282950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3810000" cy="4387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419600" y="1828800"/>
            <a:ext cx="3810000" cy="4387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72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74270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76444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4611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23061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1587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0003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86500" y="228600"/>
            <a:ext cx="1943100" cy="5988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5676900" cy="5988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6557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023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Black" panose="020B0A04020102020204" pitchFamily="34" charset="0"/>
              </a:defRPr>
            </a:lvl1pPr>
          </a:lstStyle>
          <a:p>
            <a:r>
              <a:rPr lang="en-US"/>
              <a:t>Click to edit Master title style</a:t>
            </a:r>
          </a:p>
        </p:txBody>
      </p:sp>
      <p:sp>
        <p:nvSpPr>
          <p:cNvPr id="3" name="Content Placeholder 2"/>
          <p:cNvSpPr>
            <a:spLocks noGrp="1"/>
          </p:cNvSpPr>
          <p:nvPr>
            <p:ph idx="1"/>
          </p:nvPr>
        </p:nvSpPr>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lgn="ctr">
              <a:defRPr sz="1400" b="1">
                <a:solidFill>
                  <a:srgbClr val="92D050"/>
                </a:solidFill>
              </a:defRPr>
            </a:lvl1pPr>
          </a:lstStyle>
          <a:p>
            <a:pPr fontAlgn="auto">
              <a:spcBef>
                <a:spcPts val="0"/>
              </a:spcBef>
              <a:spcAft>
                <a:spcPts val="0"/>
              </a:spcAft>
            </a:pPr>
            <a:r>
              <a:rPr lang="en-US">
                <a:latin typeface="Arial"/>
              </a:rPr>
              <a:t>Unclassified</a:t>
            </a:r>
          </a:p>
        </p:txBody>
      </p:sp>
      <p:sp>
        <p:nvSpPr>
          <p:cNvPr id="5" name="Slide Number Placeholder 5"/>
          <p:cNvSpPr>
            <a:spLocks noGrp="1"/>
          </p:cNvSpPr>
          <p:nvPr>
            <p:ph type="sldNum" sz="quarter" idx="12"/>
          </p:nvPr>
        </p:nvSpPr>
        <p:spPr>
          <a:xfrm>
            <a:off x="6553200" y="6356350"/>
            <a:ext cx="2133600" cy="365125"/>
          </a:xfrm>
          <a:prstGeom prst="rect">
            <a:avLst/>
          </a:prstGeom>
        </p:spPr>
        <p:txBody>
          <a:bodyPr/>
          <a:lstStyle>
            <a:lvl1pPr algn="r">
              <a:defRPr/>
            </a:lvl1pPr>
          </a:lstStyle>
          <a:p>
            <a:pPr fontAlgn="auto">
              <a:spcBef>
                <a:spcPts val="0"/>
              </a:spcBef>
              <a:spcAft>
                <a:spcPts val="0"/>
              </a:spcAft>
            </a:pPr>
            <a:fld id="{756548FE-47B6-4966-AE48-D9B665E99CBD}" type="slidenum">
              <a:rPr lang="en-US" sz="1800" smtClean="0">
                <a:solidFill>
                  <a:srgbClr val="000000"/>
                </a:solidFill>
                <a:latin typeface="Arial"/>
              </a:rPr>
              <a:pPr fontAlgn="auto">
                <a:spcBef>
                  <a:spcPts val="0"/>
                </a:spcBef>
                <a:spcAft>
                  <a:spcPts val="0"/>
                </a:spcAft>
              </a:pPr>
              <a:t>‹#›</a:t>
            </a:fld>
            <a:endParaRPr lang="en-US" sz="1800" dirty="0">
              <a:solidFill>
                <a:srgbClr val="000000"/>
              </a:solidFill>
              <a:latin typeface="Arial"/>
            </a:endParaRPr>
          </a:p>
        </p:txBody>
      </p:sp>
    </p:spTree>
    <p:extLst>
      <p:ext uri="{BB962C8B-B14F-4D97-AF65-F5344CB8AC3E}">
        <p14:creationId xmlns:p14="http://schemas.microsoft.com/office/powerpoint/2010/main" val="284212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atin typeface="Calibri" panose="020F0502020204030204" pitchFamily="34" charset="0"/>
              </a:defRPr>
            </a:lvl1pPr>
          </a:lstStyle>
          <a:p>
            <a:r>
              <a:rPr lang="en-US" dirty="0"/>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atin typeface="Calibri" panose="020F0502020204030204" pitchFamily="34" charset="0"/>
              </a:defRPr>
            </a:lvl1pPr>
            <a:lvl2pPr>
              <a:defRPr sz="2000">
                <a:latin typeface="Calibri" panose="020F0502020204030204" pitchFamily="34" charset="0"/>
              </a:defRPr>
            </a:lvl2pPr>
            <a:lvl3pPr>
              <a:defRPr sz="1800">
                <a:latin typeface="Calibri" panose="020F0502020204030204" pitchFamily="34" charset="0"/>
              </a:defRPr>
            </a:lvl3pPr>
            <a:lvl4pPr>
              <a:defRPr sz="1600">
                <a:latin typeface="Calibri" panose="020F0502020204030204" pitchFamily="34" charset="0"/>
              </a:defRPr>
            </a:lvl4pPr>
            <a:lvl5pPr>
              <a:defRPr sz="1600">
                <a:latin typeface="Calibri" panose="020F050202020403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atin typeface="Calibri" panose="020F0502020204030204" pitchFamily="34" charset="0"/>
              </a:defRPr>
            </a:lvl1pPr>
            <a:lvl2pPr>
              <a:defRPr sz="2000">
                <a:latin typeface="Calibri" panose="020F0502020204030204" pitchFamily="34" charset="0"/>
              </a:defRPr>
            </a:lvl2pPr>
            <a:lvl3pPr>
              <a:defRPr sz="1800">
                <a:latin typeface="Calibri" panose="020F0502020204030204" pitchFamily="34" charset="0"/>
              </a:defRPr>
            </a:lvl3pPr>
            <a:lvl4pPr>
              <a:defRPr sz="1600">
                <a:latin typeface="Calibri" panose="020F0502020204030204" pitchFamily="34" charset="0"/>
              </a:defRPr>
            </a:lvl4pPr>
            <a:lvl5pPr>
              <a:defRPr sz="1600">
                <a:latin typeface="Calibri" panose="020F050202020403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500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129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5800" y="1784350"/>
            <a:ext cx="3810000" cy="4387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84350"/>
            <a:ext cx="3810000" cy="4387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702309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auto">
              <a:spcBef>
                <a:spcPts val="0"/>
              </a:spcBef>
              <a:spcAft>
                <a:spcPts val="0"/>
              </a:spcAft>
            </a:pPr>
            <a:endParaRPr lang="en-US" sz="1800">
              <a:solidFill>
                <a:srgbClr val="000000"/>
              </a:solidFill>
              <a:latin typeface="Aria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fontAlgn="auto">
              <a:spcBef>
                <a:spcPts val="0"/>
              </a:spcBef>
              <a:spcAft>
                <a:spcPts val="0"/>
              </a:spcAft>
            </a:pPr>
            <a:r>
              <a:rPr lang="en-US" sz="1800">
                <a:solidFill>
                  <a:srgbClr val="000000"/>
                </a:solidFill>
                <a:latin typeface="Arial"/>
              </a:rPr>
              <a:t>Unclassified</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fontAlgn="auto">
              <a:spcBef>
                <a:spcPts val="0"/>
              </a:spcBef>
              <a:spcAft>
                <a:spcPts val="0"/>
              </a:spcAft>
            </a:pPr>
            <a:fld id="{756548FE-47B6-4966-AE48-D9B665E99CBD}" type="slidenum">
              <a:rPr lang="en-US" sz="1800">
                <a:solidFill>
                  <a:srgbClr val="000000"/>
                </a:solidFill>
                <a:latin typeface="Arial"/>
              </a:rPr>
              <a:pPr fontAlgn="auto">
                <a:spcBef>
                  <a:spcPts val="0"/>
                </a:spcBef>
                <a:spcAft>
                  <a:spcPts val="0"/>
                </a:spcAft>
              </a:pPr>
              <a:t>‹#›</a:t>
            </a:fld>
            <a:endParaRPr lang="en-US" sz="1800">
              <a:solidFill>
                <a:srgbClr val="000000"/>
              </a:solidFill>
              <a:latin typeface="Arial"/>
            </a:endParaRPr>
          </a:p>
        </p:txBody>
      </p:sp>
    </p:spTree>
    <p:extLst>
      <p:ext uri="{BB962C8B-B14F-4D97-AF65-F5344CB8AC3E}">
        <p14:creationId xmlns:p14="http://schemas.microsoft.com/office/powerpoint/2010/main" val="2618676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pic>
        <p:nvPicPr>
          <p:cNvPr id="5" name="Picture 15" descr="DoD-final.pn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228600" y="152400"/>
            <a:ext cx="1646238" cy="1646238"/>
          </a:xfrm>
          <a:prstGeom prst="rect">
            <a:avLst/>
          </a:prstGeom>
          <a:noFill/>
          <a:ln w="9525">
            <a:noFill/>
            <a:miter lim="800000"/>
            <a:headEnd/>
            <a:tailEnd/>
          </a:ln>
        </p:spPr>
      </p:pic>
      <p:sp>
        <p:nvSpPr>
          <p:cNvPr id="2" name="Title 1"/>
          <p:cNvSpPr>
            <a:spLocks noGrp="1"/>
          </p:cNvSpPr>
          <p:nvPr>
            <p:ph type="ctrTitle"/>
          </p:nvPr>
        </p:nvSpPr>
        <p:spPr>
          <a:xfrm>
            <a:off x="685800" y="2057403"/>
            <a:ext cx="7772400" cy="1470025"/>
          </a:xfrm>
        </p:spPr>
        <p:txBody>
          <a:bodyPr/>
          <a:lstStyle>
            <a:lvl1pPr algn="ctr">
              <a:defRPr sz="4000" i="0">
                <a:solidFill>
                  <a:srgbClr val="002060"/>
                </a:solidFill>
              </a:defRPr>
            </a:lvl1pPr>
          </a:lstStyle>
          <a:p>
            <a:r>
              <a:rPr lang="en-US" dirty="0"/>
              <a:t>Click to edit Master title style</a:t>
            </a:r>
          </a:p>
        </p:txBody>
      </p:sp>
      <p:sp>
        <p:nvSpPr>
          <p:cNvPr id="3" name="Subtitle 2"/>
          <p:cNvSpPr>
            <a:spLocks noGrp="1"/>
          </p:cNvSpPr>
          <p:nvPr>
            <p:ph type="subTitle" idx="1"/>
          </p:nvPr>
        </p:nvSpPr>
        <p:spPr>
          <a:xfrm>
            <a:off x="1371600" y="3810000"/>
            <a:ext cx="6400800" cy="1752600"/>
          </a:xfrm>
        </p:spPr>
        <p:txBody>
          <a:bodyPr/>
          <a:lstStyle>
            <a:lvl1pPr marL="0" indent="0" algn="ctr">
              <a:buNone/>
              <a:defRPr b="1">
                <a:solidFill>
                  <a:srgbClr val="002060"/>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8" name="Slide Number Placeholder 5"/>
          <p:cNvSpPr>
            <a:spLocks noGrp="1"/>
          </p:cNvSpPr>
          <p:nvPr>
            <p:ph type="sldNum" sz="quarter" idx="12"/>
          </p:nvPr>
        </p:nvSpPr>
        <p:spPr/>
        <p:txBody>
          <a:bodyPr/>
          <a:lstStyle>
            <a:lvl1pPr>
              <a:lnSpc>
                <a:spcPct val="100000"/>
              </a:lnSpc>
              <a:defRPr/>
            </a:lvl1pPr>
          </a:lstStyle>
          <a:p>
            <a:pPr>
              <a:defRPr/>
            </a:pPr>
            <a:fld id="{5FB765BB-4AF8-4A58-B20A-1F4E604036EC}" type="slidenum">
              <a:rPr/>
              <a:pPr>
                <a:defRPr/>
              </a:pPr>
              <a:t>‹#›</a:t>
            </a:fld>
            <a:endParaRPr dirty="0"/>
          </a:p>
        </p:txBody>
      </p:sp>
    </p:spTree>
    <p:extLst>
      <p:ext uri="{BB962C8B-B14F-4D97-AF65-F5344CB8AC3E}">
        <p14:creationId xmlns:p14="http://schemas.microsoft.com/office/powerpoint/2010/main" val="3735202007"/>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image" Target="../media/image1.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400800"/>
            <a:ext cx="9144000" cy="457200"/>
          </a:xfrm>
          <a:prstGeom prst="rect">
            <a:avLst/>
          </a:prstGeom>
          <a:solidFill>
            <a:schemeClr val="bg1"/>
          </a:solidFill>
          <a:ln w="9525">
            <a:solidFill>
              <a:schemeClr val="accent2"/>
            </a:solidFill>
            <a:miter lim="800000"/>
            <a:headEnd/>
            <a:tailEnd/>
          </a:ln>
        </p:spPr>
        <p:txBody>
          <a:bodyPr wrap="none" anchor="ctr"/>
          <a:lstStyle/>
          <a:p>
            <a:pPr algn="ctr"/>
            <a:endParaRPr lang="en-US"/>
          </a:p>
        </p:txBody>
      </p:sp>
      <p:sp>
        <p:nvSpPr>
          <p:cNvPr id="1027" name="Rectangle 15"/>
          <p:cNvSpPr>
            <a:spLocks noGrp="1" noChangeArrowheads="1"/>
          </p:cNvSpPr>
          <p:nvPr>
            <p:ph type="body" idx="1"/>
          </p:nvPr>
        </p:nvSpPr>
        <p:spPr bwMode="auto">
          <a:xfrm>
            <a:off x="457200" y="1828800"/>
            <a:ext cx="7772400"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28" name="Group 35"/>
          <p:cNvGrpSpPr>
            <a:grpSpLocks/>
          </p:cNvGrpSpPr>
          <p:nvPr/>
        </p:nvGrpSpPr>
        <p:grpSpPr bwMode="auto">
          <a:xfrm>
            <a:off x="0" y="914400"/>
            <a:ext cx="8977313" cy="300038"/>
            <a:chOff x="0" y="576"/>
            <a:chExt cx="5655" cy="189"/>
          </a:xfrm>
        </p:grpSpPr>
        <p:grpSp>
          <p:nvGrpSpPr>
            <p:cNvPr id="1032" name="Group 16"/>
            <p:cNvGrpSpPr>
              <a:grpSpLocks/>
            </p:cNvGrpSpPr>
            <p:nvPr userDrawn="1"/>
          </p:nvGrpSpPr>
          <p:grpSpPr bwMode="auto">
            <a:xfrm>
              <a:off x="720" y="576"/>
              <a:ext cx="4935" cy="189"/>
              <a:chOff x="633" y="576"/>
              <a:chExt cx="4839" cy="189"/>
            </a:xfrm>
          </p:grpSpPr>
          <p:grpSp>
            <p:nvGrpSpPr>
              <p:cNvPr id="1034" name="Group 17"/>
              <p:cNvGrpSpPr>
                <a:grpSpLocks/>
              </p:cNvGrpSpPr>
              <p:nvPr/>
            </p:nvGrpSpPr>
            <p:grpSpPr bwMode="auto">
              <a:xfrm>
                <a:off x="5358" y="576"/>
                <a:ext cx="114" cy="189"/>
                <a:chOff x="5358" y="576"/>
                <a:chExt cx="114" cy="189"/>
              </a:xfrm>
            </p:grpSpPr>
            <p:sp>
              <p:nvSpPr>
                <p:cNvPr id="1049" name="Rectangle 18"/>
                <p:cNvSpPr>
                  <a:spLocks noChangeArrowheads="1"/>
                </p:cNvSpPr>
                <p:nvPr/>
              </p:nvSpPr>
              <p:spPr bwMode="auto">
                <a:xfrm>
                  <a:off x="5447" y="576"/>
                  <a:ext cx="25"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50" name="Rectangle 19"/>
                <p:cNvSpPr>
                  <a:spLocks noChangeArrowheads="1"/>
                </p:cNvSpPr>
                <p:nvPr/>
              </p:nvSpPr>
              <p:spPr bwMode="auto">
                <a:xfrm>
                  <a:off x="5358" y="576"/>
                  <a:ext cx="55"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grpSp>
            <p:nvGrpSpPr>
              <p:cNvPr id="1035" name="Group 20"/>
              <p:cNvGrpSpPr>
                <a:grpSpLocks/>
              </p:cNvGrpSpPr>
              <p:nvPr/>
            </p:nvGrpSpPr>
            <p:grpSpPr bwMode="auto">
              <a:xfrm>
                <a:off x="5074" y="576"/>
                <a:ext cx="242" cy="189"/>
                <a:chOff x="5074" y="576"/>
                <a:chExt cx="242" cy="189"/>
              </a:xfrm>
            </p:grpSpPr>
            <p:sp>
              <p:nvSpPr>
                <p:cNvPr id="1047" name="Rectangle 21"/>
                <p:cNvSpPr>
                  <a:spLocks noChangeArrowheads="1"/>
                </p:cNvSpPr>
                <p:nvPr/>
              </p:nvSpPr>
              <p:spPr bwMode="auto">
                <a:xfrm>
                  <a:off x="5230" y="576"/>
                  <a:ext cx="86"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8" name="Rectangle 22"/>
                <p:cNvSpPr>
                  <a:spLocks noChangeArrowheads="1"/>
                </p:cNvSpPr>
                <p:nvPr/>
              </p:nvSpPr>
              <p:spPr bwMode="auto">
                <a:xfrm>
                  <a:off x="5074" y="576"/>
                  <a:ext cx="115"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grpSp>
            <p:nvGrpSpPr>
              <p:cNvPr id="1036" name="Group 23"/>
              <p:cNvGrpSpPr>
                <a:grpSpLocks/>
              </p:cNvGrpSpPr>
              <p:nvPr/>
            </p:nvGrpSpPr>
            <p:grpSpPr bwMode="auto">
              <a:xfrm>
                <a:off x="4681" y="576"/>
                <a:ext cx="354" cy="189"/>
                <a:chOff x="4681" y="576"/>
                <a:chExt cx="354" cy="189"/>
              </a:xfrm>
            </p:grpSpPr>
            <p:sp>
              <p:nvSpPr>
                <p:cNvPr id="1045" name="Rectangle 24"/>
                <p:cNvSpPr>
                  <a:spLocks noChangeArrowheads="1"/>
                </p:cNvSpPr>
                <p:nvPr/>
              </p:nvSpPr>
              <p:spPr bwMode="auto">
                <a:xfrm>
                  <a:off x="4892" y="576"/>
                  <a:ext cx="142"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6" name="Rectangle 25"/>
                <p:cNvSpPr>
                  <a:spLocks noChangeArrowheads="1"/>
                </p:cNvSpPr>
                <p:nvPr/>
              </p:nvSpPr>
              <p:spPr bwMode="auto">
                <a:xfrm>
                  <a:off x="4681" y="576"/>
                  <a:ext cx="172"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grpSp>
            <p:nvGrpSpPr>
              <p:cNvPr id="1037" name="Group 26"/>
              <p:cNvGrpSpPr>
                <a:grpSpLocks/>
              </p:cNvGrpSpPr>
              <p:nvPr/>
            </p:nvGrpSpPr>
            <p:grpSpPr bwMode="auto">
              <a:xfrm>
                <a:off x="3549" y="576"/>
                <a:ext cx="1091" cy="189"/>
                <a:chOff x="3549" y="576"/>
                <a:chExt cx="1091" cy="189"/>
              </a:xfrm>
            </p:grpSpPr>
            <p:sp>
              <p:nvSpPr>
                <p:cNvPr id="1041" name="Rectangle 27"/>
                <p:cNvSpPr>
                  <a:spLocks noChangeArrowheads="1"/>
                </p:cNvSpPr>
                <p:nvPr/>
              </p:nvSpPr>
              <p:spPr bwMode="auto">
                <a:xfrm>
                  <a:off x="3893" y="576"/>
                  <a:ext cx="227"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2" name="Rectangle 28"/>
                <p:cNvSpPr>
                  <a:spLocks noChangeArrowheads="1"/>
                </p:cNvSpPr>
                <p:nvPr/>
              </p:nvSpPr>
              <p:spPr bwMode="auto">
                <a:xfrm>
                  <a:off x="4439" y="576"/>
                  <a:ext cx="200"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3" name="Rectangle 29"/>
                <p:cNvSpPr>
                  <a:spLocks noChangeArrowheads="1"/>
                </p:cNvSpPr>
                <p:nvPr/>
              </p:nvSpPr>
              <p:spPr bwMode="auto">
                <a:xfrm>
                  <a:off x="4173" y="576"/>
                  <a:ext cx="227"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4" name="Rectangle 30"/>
                <p:cNvSpPr>
                  <a:spLocks noChangeArrowheads="1"/>
                </p:cNvSpPr>
                <p:nvPr/>
              </p:nvSpPr>
              <p:spPr bwMode="auto">
                <a:xfrm>
                  <a:off x="3549" y="576"/>
                  <a:ext cx="288"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grpSp>
            <p:nvGrpSpPr>
              <p:cNvPr id="1038" name="Group 31"/>
              <p:cNvGrpSpPr>
                <a:grpSpLocks/>
              </p:cNvGrpSpPr>
              <p:nvPr/>
            </p:nvGrpSpPr>
            <p:grpSpPr bwMode="auto">
              <a:xfrm>
                <a:off x="633" y="576"/>
                <a:ext cx="2880" cy="189"/>
                <a:chOff x="633" y="576"/>
                <a:chExt cx="2880" cy="189"/>
              </a:xfrm>
            </p:grpSpPr>
            <p:sp>
              <p:nvSpPr>
                <p:cNvPr id="1039" name="Rectangle 32"/>
                <p:cNvSpPr>
                  <a:spLocks noChangeArrowheads="1"/>
                </p:cNvSpPr>
                <p:nvPr/>
              </p:nvSpPr>
              <p:spPr bwMode="auto">
                <a:xfrm>
                  <a:off x="3196" y="576"/>
                  <a:ext cx="317"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sp>
              <p:nvSpPr>
                <p:cNvPr id="1040" name="Rectangle 33"/>
                <p:cNvSpPr>
                  <a:spLocks noChangeArrowheads="1"/>
                </p:cNvSpPr>
                <p:nvPr/>
              </p:nvSpPr>
              <p:spPr bwMode="auto">
                <a:xfrm>
                  <a:off x="633" y="576"/>
                  <a:ext cx="2525"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grpSp>
        <p:sp>
          <p:nvSpPr>
            <p:cNvPr id="1033" name="Rectangle 34"/>
            <p:cNvSpPr>
              <a:spLocks noChangeArrowheads="1"/>
            </p:cNvSpPr>
            <p:nvPr userDrawn="1"/>
          </p:nvSpPr>
          <p:spPr bwMode="auto">
            <a:xfrm>
              <a:off x="0" y="576"/>
              <a:ext cx="240" cy="1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a:p>
          </p:txBody>
        </p:sp>
      </p:grpSp>
      <p:sp>
        <p:nvSpPr>
          <p:cNvPr id="1029" name="Rectangle 39"/>
          <p:cNvSpPr>
            <a:spLocks noGrp="1" noChangeArrowheads="1"/>
          </p:cNvSpPr>
          <p:nvPr>
            <p:ph type="title"/>
          </p:nvPr>
        </p:nvSpPr>
        <p:spPr bwMode="auto">
          <a:xfrm>
            <a:off x="1371600" y="228600"/>
            <a:ext cx="6705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t>Click to edit Master title style</a:t>
            </a:r>
          </a:p>
        </p:txBody>
      </p:sp>
      <p:sp>
        <p:nvSpPr>
          <p:cNvPr id="1030" name="Rectangle 10"/>
          <p:cNvSpPr>
            <a:spLocks noChangeArrowheads="1"/>
          </p:cNvSpPr>
          <p:nvPr/>
        </p:nvSpPr>
        <p:spPr bwMode="auto">
          <a:xfrm>
            <a:off x="130175" y="6489700"/>
            <a:ext cx="1317625" cy="292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nchor="ctr" anchorCtr="1"/>
          <a:lstStyle/>
          <a:p>
            <a:pPr algn="ctr"/>
            <a:fld id="{536217A0-CDFC-4FFB-9F0C-5B805009EE75}" type="datetime4">
              <a:rPr lang="en-US" sz="1000" i="1">
                <a:latin typeface="Times New Roman" pitchFamily="18" charset="0"/>
              </a:rPr>
              <a:pPr algn="ctr"/>
              <a:t>June 30, 2020</a:t>
            </a:fld>
            <a:endParaRPr lang="en-US" sz="1000" i="1">
              <a:latin typeface="Times New Roman" pitchFamily="18" charset="0"/>
            </a:endParaRPr>
          </a:p>
        </p:txBody>
      </p:sp>
      <p:sp>
        <p:nvSpPr>
          <p:cNvPr id="1031" name="Rectangle 12"/>
          <p:cNvSpPr>
            <a:spLocks noChangeArrowheads="1"/>
          </p:cNvSpPr>
          <p:nvPr/>
        </p:nvSpPr>
        <p:spPr bwMode="auto">
          <a:xfrm>
            <a:off x="4572000" y="6489700"/>
            <a:ext cx="533400" cy="292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nchor="ctr" anchorCtr="1"/>
          <a:lstStyle/>
          <a:p>
            <a:pPr algn="r"/>
            <a:r>
              <a:rPr lang="en-US" sz="1000" i="1">
                <a:latin typeface="Times New Roman" pitchFamily="18" charset="0"/>
              </a:rPr>
              <a:t>Slide </a:t>
            </a:r>
            <a:fld id="{452D45C9-162D-4CF7-9B86-B34CD65AC576}" type="slidenum">
              <a:rPr lang="en-US" sz="1000" i="1">
                <a:latin typeface="Times New Roman" pitchFamily="18" charset="0"/>
              </a:rPr>
              <a:pPr algn="r"/>
              <a:t>‹#›</a:t>
            </a:fld>
            <a:endParaRPr lang="en-US" sz="1000" i="1">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4120" r:id="rId1"/>
    <p:sldLayoutId id="2147484109" r:id="rId2"/>
    <p:sldLayoutId id="2147484110" r:id="rId3"/>
    <p:sldLayoutId id="2147484111" r:id="rId4"/>
    <p:sldLayoutId id="2147484112" r:id="rId5"/>
    <p:sldLayoutId id="2147484113" r:id="rId6"/>
    <p:sldLayoutId id="2147484114" r:id="rId7"/>
    <p:sldLayoutId id="2147484115" r:id="rId8"/>
    <p:sldLayoutId id="2147484116" r:id="rId9"/>
    <p:sldLayoutId id="2147484117" r:id="rId10"/>
    <p:sldLayoutId id="2147484118" r:id="rId11"/>
    <p:sldLayoutId id="2147484121" r:id="rId12"/>
  </p:sldLayoutIdLst>
  <p:txStyles>
    <p:title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5"/>
          <p:cNvSpPr>
            <a:spLocks noGrp="1" noChangeArrowheads="1"/>
          </p:cNvSpPr>
          <p:nvPr>
            <p:ph type="title"/>
          </p:nvPr>
        </p:nvSpPr>
        <p:spPr bwMode="auto">
          <a:xfrm>
            <a:off x="2133600" y="228600"/>
            <a:ext cx="63246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7" name="Rectangle 16"/>
          <p:cNvSpPr>
            <a:spLocks noGrp="1" noChangeArrowheads="1"/>
          </p:cNvSpPr>
          <p:nvPr>
            <p:ph type="body" idx="1"/>
          </p:nvPr>
        </p:nvSpPr>
        <p:spPr bwMode="auto">
          <a:xfrm>
            <a:off x="685800" y="15240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45" name="Line 21"/>
          <p:cNvSpPr>
            <a:spLocks noChangeShapeType="1"/>
          </p:cNvSpPr>
          <p:nvPr userDrawn="1"/>
        </p:nvSpPr>
        <p:spPr bwMode="auto">
          <a:xfrm>
            <a:off x="457200" y="6248400"/>
            <a:ext cx="8229600" cy="0"/>
          </a:xfrm>
          <a:prstGeom prst="line">
            <a:avLst/>
          </a:prstGeom>
          <a:noFill/>
          <a:ln w="76200">
            <a:solidFill>
              <a:srgbClr val="FF0000"/>
            </a:solidFill>
            <a:round/>
            <a:headEnd/>
            <a:tailEnd/>
          </a:ln>
          <a:effectLst/>
        </p:spPr>
        <p:txBody>
          <a:bodyPr/>
          <a:lstStyle/>
          <a:p>
            <a:pPr eaLnBrk="0" hangingPunct="0">
              <a:defRPr/>
            </a:pPr>
            <a:endParaRPr lang="en-US" dirty="0">
              <a:solidFill>
                <a:srgbClr val="000000"/>
              </a:solidFill>
              <a:latin typeface="Times New Roman" pitchFamily="18" charset="0"/>
            </a:endParaRPr>
          </a:p>
        </p:txBody>
      </p:sp>
      <p:sp>
        <p:nvSpPr>
          <p:cNvPr id="1046" name="Line 22"/>
          <p:cNvSpPr>
            <a:spLocks noChangeShapeType="1"/>
          </p:cNvSpPr>
          <p:nvPr userDrawn="1"/>
        </p:nvSpPr>
        <p:spPr bwMode="auto">
          <a:xfrm flipV="1">
            <a:off x="1981200" y="968375"/>
            <a:ext cx="5387975" cy="6350"/>
          </a:xfrm>
          <a:prstGeom prst="line">
            <a:avLst/>
          </a:prstGeom>
          <a:noFill/>
          <a:ln w="76200">
            <a:solidFill>
              <a:srgbClr val="FF0000"/>
            </a:solidFill>
            <a:round/>
            <a:headEnd/>
            <a:tailEnd/>
          </a:ln>
          <a:effectLst/>
        </p:spPr>
        <p:txBody>
          <a:bodyPr/>
          <a:lstStyle/>
          <a:p>
            <a:pPr eaLnBrk="0" hangingPunct="0">
              <a:defRPr/>
            </a:pPr>
            <a:endParaRPr lang="en-US" dirty="0">
              <a:solidFill>
                <a:srgbClr val="000000"/>
              </a:solidFill>
              <a:latin typeface="Times New Roman" pitchFamily="18" charset="0"/>
            </a:endParaRPr>
          </a:p>
        </p:txBody>
      </p:sp>
      <p:sp>
        <p:nvSpPr>
          <p:cNvPr id="1047" name="Freeform 23"/>
          <p:cNvSpPr>
            <a:spLocks/>
          </p:cNvSpPr>
          <p:nvPr userDrawn="1"/>
        </p:nvSpPr>
        <p:spPr bwMode="auto">
          <a:xfrm>
            <a:off x="430213" y="983456"/>
            <a:ext cx="342900" cy="0"/>
          </a:xfrm>
          <a:custGeom>
            <a:avLst/>
            <a:gdLst/>
            <a:ahLst/>
            <a:cxnLst>
              <a:cxn ang="0">
                <a:pos x="216" y="3"/>
              </a:cxn>
              <a:cxn ang="0">
                <a:pos x="0" y="0"/>
              </a:cxn>
            </a:cxnLst>
            <a:rect l="0" t="0" r="r" b="b"/>
            <a:pathLst>
              <a:path w="216" h="3">
                <a:moveTo>
                  <a:pt x="216" y="3"/>
                </a:moveTo>
                <a:lnTo>
                  <a:pt x="0" y="0"/>
                </a:lnTo>
              </a:path>
            </a:pathLst>
          </a:custGeom>
          <a:noFill/>
          <a:ln w="76200">
            <a:solidFill>
              <a:srgbClr val="FF0000"/>
            </a:solidFill>
            <a:round/>
            <a:headEnd/>
            <a:tailEnd/>
          </a:ln>
          <a:effectLst/>
        </p:spPr>
        <p:txBody>
          <a:bodyPr/>
          <a:lstStyle/>
          <a:p>
            <a:pPr eaLnBrk="0" hangingPunct="0">
              <a:defRPr/>
            </a:pPr>
            <a:endParaRPr lang="en-US" dirty="0">
              <a:solidFill>
                <a:srgbClr val="000000"/>
              </a:solidFill>
              <a:latin typeface="Times New Roman" pitchFamily="18" charset="0"/>
            </a:endParaRPr>
          </a:p>
        </p:txBody>
      </p:sp>
      <p:sp>
        <p:nvSpPr>
          <p:cNvPr id="13" name="Freeform 23"/>
          <p:cNvSpPr>
            <a:spLocks/>
          </p:cNvSpPr>
          <p:nvPr userDrawn="1"/>
        </p:nvSpPr>
        <p:spPr bwMode="auto">
          <a:xfrm>
            <a:off x="8607425" y="973138"/>
            <a:ext cx="342900" cy="0"/>
          </a:xfrm>
          <a:custGeom>
            <a:avLst/>
            <a:gdLst/>
            <a:ahLst/>
            <a:cxnLst>
              <a:cxn ang="0">
                <a:pos x="216" y="3"/>
              </a:cxn>
              <a:cxn ang="0">
                <a:pos x="0" y="0"/>
              </a:cxn>
            </a:cxnLst>
            <a:rect l="0" t="0" r="r" b="b"/>
            <a:pathLst>
              <a:path w="216" h="3">
                <a:moveTo>
                  <a:pt x="216" y="3"/>
                </a:moveTo>
                <a:lnTo>
                  <a:pt x="0" y="0"/>
                </a:lnTo>
              </a:path>
            </a:pathLst>
          </a:custGeom>
          <a:noFill/>
          <a:ln w="76200">
            <a:solidFill>
              <a:srgbClr val="FF0000"/>
            </a:solidFill>
            <a:round/>
            <a:headEnd/>
            <a:tailEnd/>
          </a:ln>
          <a:effectLst/>
        </p:spPr>
        <p:txBody>
          <a:bodyPr/>
          <a:lstStyle/>
          <a:p>
            <a:pPr eaLnBrk="0" hangingPunct="0">
              <a:defRPr/>
            </a:pPr>
            <a:endParaRPr lang="en-US" dirty="0">
              <a:solidFill>
                <a:srgbClr val="000000"/>
              </a:solidFill>
              <a:latin typeface="Times New Roman" pitchFamily="18" charset="0"/>
            </a:endParaRPr>
          </a:p>
        </p:txBody>
      </p:sp>
      <p:pic>
        <p:nvPicPr>
          <p:cNvPr id="10" name="Picture 8" descr="MCIWEST Logo.JPG"/>
          <p:cNvPicPr>
            <a:picLocks noChangeAspect="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876300" y="476250"/>
            <a:ext cx="1012825" cy="1038225"/>
          </a:xfrm>
          <a:prstGeom prst="rect">
            <a:avLst/>
          </a:prstGeom>
          <a:noFill/>
          <a:ln w="9525">
            <a:noFill/>
            <a:miter lim="800000"/>
            <a:headEnd/>
            <a:tailEnd/>
          </a:ln>
        </p:spPr>
      </p:pic>
      <p:pic>
        <p:nvPicPr>
          <p:cNvPr id="11" name="Picture 2" descr="To1"/>
          <p:cNvPicPr>
            <a:picLocks noChangeAspect="1" noChangeArrowheads="1"/>
          </p:cNvPicPr>
          <p:nvPr userDrawn="1"/>
        </p:nvPicPr>
        <p:blipFill>
          <a:blip r:embed="rId8" cstate="email">
            <a:extLst>
              <a:ext uri="{28A0092B-C50C-407E-A947-70E740481C1C}">
                <a14:useLocalDpi xmlns:a14="http://schemas.microsoft.com/office/drawing/2010/main"/>
              </a:ext>
            </a:extLst>
          </a:blip>
          <a:srcRect/>
          <a:stretch>
            <a:fillRect/>
          </a:stretch>
        </p:blipFill>
        <p:spPr bwMode="auto">
          <a:xfrm>
            <a:off x="7658074" y="511175"/>
            <a:ext cx="689026" cy="914400"/>
          </a:xfrm>
          <a:prstGeom prst="rect">
            <a:avLst/>
          </a:prstGeom>
          <a:noFill/>
          <a:ln w="9525">
            <a:noFill/>
            <a:miter lim="800000"/>
            <a:headEnd/>
            <a:tailEnd/>
          </a:ln>
        </p:spPr>
      </p:pic>
    </p:spTree>
    <p:extLst>
      <p:ext uri="{BB962C8B-B14F-4D97-AF65-F5344CB8AC3E}">
        <p14:creationId xmlns:p14="http://schemas.microsoft.com/office/powerpoint/2010/main" val="3102342073"/>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Lst>
  <p:hf hdr="0" dt="0"/>
  <p:txStyles>
    <p:titleStyle>
      <a:lvl1pPr algn="ctr" rtl="0" eaLnBrk="0" fontAlgn="base" hangingPunct="0">
        <a:spcBef>
          <a:spcPct val="0"/>
        </a:spcBef>
        <a:spcAft>
          <a:spcPct val="0"/>
        </a:spcAft>
        <a:defRPr sz="3200" b="1">
          <a:solidFill>
            <a:schemeClr val="tx2"/>
          </a:solidFill>
          <a:latin typeface="Calibri" panose="020F0502020204030204" pitchFamily="34" charset="0"/>
          <a:ea typeface="+mj-ea"/>
          <a:cs typeface="+mj-cs"/>
        </a:defRPr>
      </a:lvl1pPr>
      <a:lvl2pPr algn="ctr" rtl="0" eaLnBrk="0" fontAlgn="base" hangingPunct="0">
        <a:spcBef>
          <a:spcPct val="0"/>
        </a:spcBef>
        <a:spcAft>
          <a:spcPct val="0"/>
        </a:spcAft>
        <a:defRPr sz="3200" b="1">
          <a:solidFill>
            <a:schemeClr val="tx2"/>
          </a:solidFill>
          <a:latin typeface="Arial" charset="0"/>
          <a:cs typeface="Arial" charset="0"/>
        </a:defRPr>
      </a:lvl2pPr>
      <a:lvl3pPr algn="ctr" rtl="0" eaLnBrk="0" fontAlgn="base" hangingPunct="0">
        <a:spcBef>
          <a:spcPct val="0"/>
        </a:spcBef>
        <a:spcAft>
          <a:spcPct val="0"/>
        </a:spcAft>
        <a:defRPr sz="3200" b="1">
          <a:solidFill>
            <a:schemeClr val="tx2"/>
          </a:solidFill>
          <a:latin typeface="Arial" charset="0"/>
          <a:cs typeface="Arial" charset="0"/>
        </a:defRPr>
      </a:lvl3pPr>
      <a:lvl4pPr algn="ctr" rtl="0" eaLnBrk="0" fontAlgn="base" hangingPunct="0">
        <a:spcBef>
          <a:spcPct val="0"/>
        </a:spcBef>
        <a:spcAft>
          <a:spcPct val="0"/>
        </a:spcAft>
        <a:defRPr sz="3200" b="1">
          <a:solidFill>
            <a:schemeClr val="tx2"/>
          </a:solidFill>
          <a:latin typeface="Arial" charset="0"/>
          <a:cs typeface="Arial" charset="0"/>
        </a:defRPr>
      </a:lvl4pPr>
      <a:lvl5pPr algn="ctr" rtl="0" eaLnBrk="0" fontAlgn="base" hangingPunct="0">
        <a:spcBef>
          <a:spcPct val="0"/>
        </a:spcBef>
        <a:spcAft>
          <a:spcPct val="0"/>
        </a:spcAft>
        <a:defRPr sz="3200" b="1">
          <a:solidFill>
            <a:schemeClr val="tx2"/>
          </a:solidFill>
          <a:latin typeface="Arial" charset="0"/>
          <a:cs typeface="Arial" charset="0"/>
        </a:defRPr>
      </a:lvl5pPr>
      <a:lvl6pPr marL="457200" algn="ctr" rtl="0" eaLnBrk="0" fontAlgn="base" hangingPunct="0">
        <a:spcBef>
          <a:spcPct val="0"/>
        </a:spcBef>
        <a:spcAft>
          <a:spcPct val="0"/>
        </a:spcAft>
        <a:defRPr sz="3200" b="1">
          <a:solidFill>
            <a:schemeClr val="tx2"/>
          </a:solidFill>
          <a:latin typeface="Arial" charset="0"/>
          <a:cs typeface="Arial" charset="0"/>
        </a:defRPr>
      </a:lvl6pPr>
      <a:lvl7pPr marL="914400" algn="ctr" rtl="0" eaLnBrk="0" fontAlgn="base" hangingPunct="0">
        <a:spcBef>
          <a:spcPct val="0"/>
        </a:spcBef>
        <a:spcAft>
          <a:spcPct val="0"/>
        </a:spcAft>
        <a:defRPr sz="3200" b="1">
          <a:solidFill>
            <a:schemeClr val="tx2"/>
          </a:solidFill>
          <a:latin typeface="Arial" charset="0"/>
          <a:cs typeface="Arial" charset="0"/>
        </a:defRPr>
      </a:lvl7pPr>
      <a:lvl8pPr marL="1371600" algn="ctr" rtl="0" eaLnBrk="0" fontAlgn="base" hangingPunct="0">
        <a:spcBef>
          <a:spcPct val="0"/>
        </a:spcBef>
        <a:spcAft>
          <a:spcPct val="0"/>
        </a:spcAft>
        <a:defRPr sz="3200" b="1">
          <a:solidFill>
            <a:schemeClr val="tx2"/>
          </a:solidFill>
          <a:latin typeface="Arial" charset="0"/>
          <a:cs typeface="Arial" charset="0"/>
        </a:defRPr>
      </a:lvl8pPr>
      <a:lvl9pPr marL="1828800" algn="ctr" rtl="0" eaLnBrk="0" fontAlgn="base" hangingPunct="0">
        <a:spcBef>
          <a:spcPct val="0"/>
        </a:spcBef>
        <a:spcAft>
          <a:spcPct val="0"/>
        </a:spcAft>
        <a:defRPr sz="32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b="1">
          <a:solidFill>
            <a:schemeClr val="tx1"/>
          </a:solidFill>
          <a:latin typeface="Calibri" panose="020F0502020204030204" pitchFamily="34" charset="0"/>
          <a:ea typeface="+mn-ea"/>
          <a:cs typeface="+mn-cs"/>
        </a:defRPr>
      </a:lvl1pPr>
      <a:lvl2pPr marL="742950" indent="-285750" algn="l" rtl="0" eaLnBrk="0" fontAlgn="base" hangingPunct="0">
        <a:spcBef>
          <a:spcPct val="20000"/>
        </a:spcBef>
        <a:spcAft>
          <a:spcPct val="0"/>
        </a:spcAft>
        <a:buChar char="–"/>
        <a:defRPr sz="2800" b="1">
          <a:solidFill>
            <a:schemeClr val="tx1"/>
          </a:solidFill>
          <a:latin typeface="Calibri" panose="020F0502020204030204" pitchFamily="34" charset="0"/>
          <a:cs typeface="+mn-cs"/>
        </a:defRPr>
      </a:lvl2pPr>
      <a:lvl3pPr marL="1143000" indent="-228600" algn="l" rtl="0" eaLnBrk="0" fontAlgn="base" hangingPunct="0">
        <a:spcBef>
          <a:spcPct val="20000"/>
        </a:spcBef>
        <a:spcAft>
          <a:spcPct val="0"/>
        </a:spcAft>
        <a:buChar char="•"/>
        <a:defRPr sz="2400" b="1">
          <a:solidFill>
            <a:schemeClr val="tx1"/>
          </a:solidFill>
          <a:latin typeface="Calibri" panose="020F0502020204030204" pitchFamily="34" charset="0"/>
          <a:cs typeface="+mn-cs"/>
        </a:defRPr>
      </a:lvl3pPr>
      <a:lvl4pPr marL="1600200" indent="-228600" algn="l" rtl="0" eaLnBrk="0" fontAlgn="base" hangingPunct="0">
        <a:spcBef>
          <a:spcPct val="20000"/>
        </a:spcBef>
        <a:spcAft>
          <a:spcPct val="0"/>
        </a:spcAft>
        <a:buChar char="–"/>
        <a:defRPr sz="2000" b="1">
          <a:solidFill>
            <a:schemeClr val="tx1"/>
          </a:solidFill>
          <a:latin typeface="Calibri" panose="020F0502020204030204" pitchFamily="34" charset="0"/>
          <a:cs typeface="+mn-cs"/>
        </a:defRPr>
      </a:lvl4pPr>
      <a:lvl5pPr marL="2057400" indent="-228600" algn="l" rtl="0" eaLnBrk="0" fontAlgn="base" hangingPunct="0">
        <a:spcBef>
          <a:spcPct val="20000"/>
        </a:spcBef>
        <a:spcAft>
          <a:spcPct val="0"/>
        </a:spcAft>
        <a:buChar char="»"/>
        <a:defRPr sz="2000" b="1">
          <a:solidFill>
            <a:schemeClr val="tx1"/>
          </a:solidFill>
          <a:latin typeface="Calibri" panose="020F0502020204030204" pitchFamily="34" charset="0"/>
          <a:cs typeface="+mn-cs"/>
        </a:defRPr>
      </a:lvl5pPr>
      <a:lvl6pPr marL="2514600" indent="-228600" algn="l" rtl="0" eaLnBrk="0" fontAlgn="base" hangingPunct="0">
        <a:spcBef>
          <a:spcPct val="20000"/>
        </a:spcBef>
        <a:spcAft>
          <a:spcPct val="0"/>
        </a:spcAft>
        <a:buChar char="»"/>
        <a:defRPr sz="2000" b="1">
          <a:solidFill>
            <a:schemeClr val="tx1"/>
          </a:solidFill>
          <a:latin typeface="+mn-lt"/>
          <a:cs typeface="+mn-cs"/>
        </a:defRPr>
      </a:lvl6pPr>
      <a:lvl7pPr marL="2971800" indent="-228600" algn="l" rtl="0" eaLnBrk="0" fontAlgn="base" hangingPunct="0">
        <a:spcBef>
          <a:spcPct val="20000"/>
        </a:spcBef>
        <a:spcAft>
          <a:spcPct val="0"/>
        </a:spcAft>
        <a:buChar char="»"/>
        <a:defRPr sz="2000" b="1">
          <a:solidFill>
            <a:schemeClr val="tx1"/>
          </a:solidFill>
          <a:latin typeface="+mn-lt"/>
          <a:cs typeface="+mn-cs"/>
        </a:defRPr>
      </a:lvl7pPr>
      <a:lvl8pPr marL="3429000" indent="-228600" algn="l" rtl="0" eaLnBrk="0" fontAlgn="base" hangingPunct="0">
        <a:spcBef>
          <a:spcPct val="20000"/>
        </a:spcBef>
        <a:spcAft>
          <a:spcPct val="0"/>
        </a:spcAft>
        <a:buChar char="»"/>
        <a:defRPr sz="2000" b="1">
          <a:solidFill>
            <a:schemeClr val="tx1"/>
          </a:solidFill>
          <a:latin typeface="+mn-lt"/>
          <a:cs typeface="+mn-cs"/>
        </a:defRPr>
      </a:lvl8pPr>
      <a:lvl9pPr marL="3886200" indent="-228600" algn="l" rtl="0" eaLnBrk="0" fontAlgn="base" hangingPunct="0">
        <a:spcBef>
          <a:spcPct val="20000"/>
        </a:spcBef>
        <a:spcAft>
          <a:spcPct val="0"/>
        </a:spcAft>
        <a:buChar char="»"/>
        <a:defRPr sz="2000" b="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279401"/>
            <a:ext cx="7678738" cy="5619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dirty="0"/>
              <a:t>Click to edit Master title style</a:t>
            </a:r>
          </a:p>
        </p:txBody>
      </p:sp>
      <p:sp>
        <p:nvSpPr>
          <p:cNvPr id="5123" name="Text Placeholder 2"/>
          <p:cNvSpPr>
            <a:spLocks noGrp="1"/>
          </p:cNvSpPr>
          <p:nvPr>
            <p:ph type="body" idx="1"/>
          </p:nvPr>
        </p:nvSpPr>
        <p:spPr bwMode="auto">
          <a:xfrm>
            <a:off x="457200" y="1371600"/>
            <a:ext cx="8229600"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15888" y="6588125"/>
            <a:ext cx="2133600" cy="2286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l" defTabSz="914400" rtl="0" eaLnBrk="1" fontAlgn="base" latinLnBrk="0" hangingPunct="1">
              <a:lnSpc>
                <a:spcPct val="85000"/>
              </a:lnSpc>
              <a:spcBef>
                <a:spcPct val="20000"/>
              </a:spcBef>
              <a:spcAft>
                <a:spcPct val="0"/>
              </a:spcAft>
              <a:buFont typeface="Arial" pitchFamily="34" charset="0"/>
              <a:buNone/>
              <a:defRPr lang="en-US" sz="1100" b="1" kern="1200">
                <a:solidFill>
                  <a:srgbClr val="336699"/>
                </a:solidFill>
                <a:latin typeface="Arial Narrow" pitchFamily="34" charset="0"/>
                <a:ea typeface="+mn-ea"/>
                <a:cs typeface="+mn-cs"/>
              </a:defRPr>
            </a:lvl1pPr>
          </a:lstStyle>
          <a:p>
            <a:pPr>
              <a:defRPr/>
            </a:pPr>
            <a:r>
              <a:rPr dirty="0"/>
              <a:t>12/8/2010</a:t>
            </a:r>
          </a:p>
        </p:txBody>
      </p:sp>
      <p:sp>
        <p:nvSpPr>
          <p:cNvPr id="5" name="Footer Placeholder 4"/>
          <p:cNvSpPr>
            <a:spLocks noGrp="1"/>
          </p:cNvSpPr>
          <p:nvPr>
            <p:ph type="ftr" sz="quarter" idx="3"/>
          </p:nvPr>
        </p:nvSpPr>
        <p:spPr>
          <a:xfrm>
            <a:off x="3124200" y="6629400"/>
            <a:ext cx="2895600" cy="2286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ctr" defTabSz="914400" rtl="0" eaLnBrk="1" fontAlgn="base" latinLnBrk="0" hangingPunct="1">
              <a:lnSpc>
                <a:spcPct val="85000"/>
              </a:lnSpc>
              <a:spcBef>
                <a:spcPct val="20000"/>
              </a:spcBef>
              <a:spcAft>
                <a:spcPct val="0"/>
              </a:spcAft>
              <a:buFont typeface="Arial" pitchFamily="34" charset="0"/>
              <a:buNone/>
              <a:defRPr lang="en-US" sz="1400" b="0" kern="1200">
                <a:solidFill>
                  <a:srgbClr val="336699"/>
                </a:solidFill>
                <a:latin typeface="Arial Narrow" pitchFamily="34" charset="0"/>
                <a:ea typeface="+mn-ea"/>
                <a:cs typeface="+mn-cs"/>
              </a:defRPr>
            </a:lvl1pPr>
          </a:lstStyle>
          <a:p>
            <a:pPr>
              <a:defRPr/>
            </a:pPr>
            <a:endParaRPr dirty="0"/>
          </a:p>
        </p:txBody>
      </p:sp>
      <p:sp>
        <p:nvSpPr>
          <p:cNvPr id="6" name="Slide Number Placeholder 5"/>
          <p:cNvSpPr>
            <a:spLocks noGrp="1"/>
          </p:cNvSpPr>
          <p:nvPr>
            <p:ph type="sldNum" sz="quarter" idx="4"/>
          </p:nvPr>
        </p:nvSpPr>
        <p:spPr>
          <a:xfrm>
            <a:off x="6953250" y="6597650"/>
            <a:ext cx="2133600" cy="2286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defTabSz="914400" rtl="0" eaLnBrk="1" fontAlgn="base" latinLnBrk="0" hangingPunct="1">
              <a:lnSpc>
                <a:spcPct val="85000"/>
              </a:lnSpc>
              <a:spcBef>
                <a:spcPct val="20000"/>
              </a:spcBef>
              <a:spcAft>
                <a:spcPct val="0"/>
              </a:spcAft>
              <a:buFont typeface="Arial" pitchFamily="34" charset="0"/>
              <a:buNone/>
              <a:defRPr lang="en-US" sz="1400" b="1" kern="1200">
                <a:solidFill>
                  <a:srgbClr val="336699"/>
                </a:solidFill>
                <a:latin typeface="Arial Narrow" pitchFamily="34" charset="0"/>
                <a:ea typeface="+mn-ea"/>
                <a:cs typeface="+mn-cs"/>
              </a:defRPr>
            </a:lvl1pPr>
          </a:lstStyle>
          <a:p>
            <a:pPr>
              <a:defRPr/>
            </a:pPr>
            <a:fld id="{E4AEB122-4753-43CC-AC10-D3A2FF21C99E}" type="slidenum">
              <a:rPr/>
              <a:pPr>
                <a:defRPr/>
              </a:pPr>
              <a:t>‹#›</a:t>
            </a:fld>
            <a:endParaRPr dirty="0"/>
          </a:p>
        </p:txBody>
      </p:sp>
      <p:sp>
        <p:nvSpPr>
          <p:cNvPr id="7" name="Line 7"/>
          <p:cNvSpPr>
            <a:spLocks noChangeShapeType="1"/>
          </p:cNvSpPr>
          <p:nvPr/>
        </p:nvSpPr>
        <p:spPr bwMode="auto">
          <a:xfrm flipV="1">
            <a:off x="903288" y="1069975"/>
            <a:ext cx="8093075" cy="0"/>
          </a:xfrm>
          <a:prstGeom prst="line">
            <a:avLst/>
          </a:prstGeom>
          <a:noFill/>
          <a:ln w="28575">
            <a:solidFill>
              <a:schemeClr val="tx2">
                <a:lumMod val="75000"/>
              </a:schemeClr>
            </a:solidFill>
            <a:round/>
            <a:headEnd/>
            <a:tailEnd/>
          </a:ln>
          <a:effectLst/>
        </p:spPr>
        <p:txBody>
          <a:bodyPr/>
          <a:lstStyle/>
          <a:p>
            <a:pPr eaLnBrk="0" hangingPunct="0">
              <a:defRPr/>
            </a:pPr>
            <a:endParaRPr lang="en-US" sz="1800" dirty="0">
              <a:solidFill>
                <a:srgbClr val="000000"/>
              </a:solidFill>
              <a:cs typeface="Arial" pitchFamily="34" charset="0"/>
            </a:endParaRPr>
          </a:p>
        </p:txBody>
      </p:sp>
      <p:pic>
        <p:nvPicPr>
          <p:cNvPr id="11" name="Picture 15" descr="DoD-final.png"/>
          <p:cNvPicPr>
            <a:picLocks noChangeAspect="1"/>
          </p:cNvPicPr>
          <p:nvPr/>
        </p:nvPicPr>
        <p:blipFill>
          <a:blip r:embed="rId3" cstate="print"/>
          <a:srcRect/>
          <a:stretch>
            <a:fillRect/>
          </a:stretch>
        </p:blipFill>
        <p:spPr bwMode="auto">
          <a:xfrm>
            <a:off x="73152" y="88392"/>
            <a:ext cx="1005840" cy="1005840"/>
          </a:xfrm>
          <a:prstGeom prst="rect">
            <a:avLst/>
          </a:prstGeom>
          <a:noFill/>
          <a:ln w="9525">
            <a:noFill/>
            <a:miter lim="800000"/>
            <a:headEnd/>
            <a:tailEnd/>
          </a:ln>
        </p:spPr>
      </p:pic>
      <p:sp>
        <p:nvSpPr>
          <p:cNvPr id="12" name="Text Box 9"/>
          <p:cNvSpPr txBox="1">
            <a:spLocks noChangeArrowheads="1"/>
          </p:cNvSpPr>
          <p:nvPr userDrawn="1"/>
        </p:nvSpPr>
        <p:spPr bwMode="auto">
          <a:xfrm>
            <a:off x="5486401" y="998538"/>
            <a:ext cx="1920240" cy="144462"/>
          </a:xfrm>
          <a:prstGeom prst="rect">
            <a:avLst/>
          </a:prstGeom>
          <a:solidFill>
            <a:schemeClr val="bg1"/>
          </a:solidFill>
          <a:ln w="9525" algn="ctr">
            <a:noFill/>
            <a:miter lim="800000"/>
            <a:headEnd/>
            <a:tailEnd/>
          </a:ln>
          <a:effectLst/>
        </p:spPr>
        <p:txBody>
          <a:bodyPr lIns="46038" tIns="0" rIns="46038" bIns="0" anchor="b">
            <a:spAutoFit/>
          </a:bodyPr>
          <a:lstStyle/>
          <a:p>
            <a:pPr algn="ctr" eaLnBrk="0" hangingPunct="0">
              <a:lnSpc>
                <a:spcPct val="85000"/>
              </a:lnSpc>
              <a:spcBef>
                <a:spcPct val="30000"/>
              </a:spcBef>
              <a:defRPr/>
            </a:pPr>
            <a:r>
              <a:rPr lang="en-US" sz="1100" b="1" i="1" dirty="0">
                <a:solidFill>
                  <a:srgbClr val="1F497D">
                    <a:lumMod val="75000"/>
                  </a:srgbClr>
                </a:solidFill>
                <a:effectLst>
                  <a:outerShdw blurRad="38100" dist="38100" dir="2700000" algn="tl">
                    <a:srgbClr val="000000">
                      <a:alpha val="43137"/>
                    </a:srgbClr>
                  </a:outerShdw>
                </a:effectLst>
                <a:latin typeface="Calibri"/>
                <a:cs typeface="Arial" pitchFamily="34" charset="0"/>
              </a:rPr>
              <a:t>Sustainment</a:t>
            </a:r>
          </a:p>
        </p:txBody>
      </p:sp>
    </p:spTree>
    <p:extLst>
      <p:ext uri="{BB962C8B-B14F-4D97-AF65-F5344CB8AC3E}">
        <p14:creationId xmlns:p14="http://schemas.microsoft.com/office/powerpoint/2010/main" val="45581040"/>
      </p:ext>
    </p:extLst>
  </p:cSld>
  <p:clrMap bg1="lt1" tx1="dk1" bg2="lt2" tx2="dk2" accent1="accent1" accent2="accent2" accent3="accent3" accent4="accent4" accent5="accent5" accent6="accent6" hlink="hlink" folHlink="folHlink"/>
  <p:sldLayoutIdLst>
    <p:sldLayoutId id="2147484130" r:id="rId1"/>
  </p:sldLayoutIdLst>
  <p:transition spd="med">
    <p:wipe dir="r"/>
  </p:transition>
  <p:hf hdr="0" ftr="0" dt="0"/>
  <p:txStyles>
    <p:titleStyle>
      <a:lvl1pPr algn="r" rtl="0" eaLnBrk="0" fontAlgn="base" hangingPunct="0">
        <a:spcBef>
          <a:spcPct val="0"/>
        </a:spcBef>
        <a:spcAft>
          <a:spcPct val="0"/>
        </a:spcAft>
        <a:defRPr lang="en-US" sz="3200" b="1" i="1" kern="1200" dirty="0">
          <a:solidFill>
            <a:srgbClr val="002060"/>
          </a:solidFill>
          <a:effectLst>
            <a:outerShdw blurRad="38100" dist="38100" dir="2700000" algn="tl">
              <a:srgbClr val="000000">
                <a:alpha val="43137"/>
              </a:srgbClr>
            </a:outerShdw>
          </a:effectLst>
          <a:latin typeface="Arial Narrow" pitchFamily="34" charset="0"/>
          <a:ea typeface="+mj-ea"/>
          <a:cs typeface="+mj-cs"/>
        </a:defRPr>
      </a:lvl1pPr>
      <a:lvl2pPr algn="ctr" rtl="0" eaLnBrk="0" fontAlgn="base" hangingPunct="0">
        <a:spcBef>
          <a:spcPct val="0"/>
        </a:spcBef>
        <a:spcAft>
          <a:spcPct val="0"/>
        </a:spcAft>
        <a:defRPr sz="3200" b="1" i="1">
          <a:solidFill>
            <a:schemeClr val="tx2"/>
          </a:solidFill>
          <a:latin typeface="Arial Narrow" pitchFamily="34" charset="0"/>
        </a:defRPr>
      </a:lvl2pPr>
      <a:lvl3pPr algn="ctr" rtl="0" eaLnBrk="0" fontAlgn="base" hangingPunct="0">
        <a:spcBef>
          <a:spcPct val="0"/>
        </a:spcBef>
        <a:spcAft>
          <a:spcPct val="0"/>
        </a:spcAft>
        <a:defRPr sz="3200" b="1" i="1">
          <a:solidFill>
            <a:schemeClr val="tx2"/>
          </a:solidFill>
          <a:latin typeface="Arial Narrow" pitchFamily="34" charset="0"/>
        </a:defRPr>
      </a:lvl3pPr>
      <a:lvl4pPr algn="ctr" rtl="0" eaLnBrk="0" fontAlgn="base" hangingPunct="0">
        <a:spcBef>
          <a:spcPct val="0"/>
        </a:spcBef>
        <a:spcAft>
          <a:spcPct val="0"/>
        </a:spcAft>
        <a:defRPr sz="3200" b="1" i="1">
          <a:solidFill>
            <a:schemeClr val="tx2"/>
          </a:solidFill>
          <a:latin typeface="Arial Narrow" pitchFamily="34" charset="0"/>
        </a:defRPr>
      </a:lvl4pPr>
      <a:lvl5pPr algn="ctr" rtl="0" eaLnBrk="0" fontAlgn="base" hangingPunct="0">
        <a:spcBef>
          <a:spcPct val="0"/>
        </a:spcBef>
        <a:spcAft>
          <a:spcPct val="0"/>
        </a:spcAft>
        <a:defRPr sz="3200" b="1" i="1">
          <a:solidFill>
            <a:schemeClr val="tx2"/>
          </a:solidFill>
          <a:latin typeface="Arial Narrow" pitchFamily="34" charset="0"/>
        </a:defRPr>
      </a:lvl5pPr>
      <a:lvl6pPr marL="457200" algn="ctr" rtl="0" fontAlgn="base">
        <a:spcBef>
          <a:spcPct val="0"/>
        </a:spcBef>
        <a:spcAft>
          <a:spcPct val="0"/>
        </a:spcAft>
        <a:defRPr sz="3200" b="1" i="1">
          <a:solidFill>
            <a:schemeClr val="tx2"/>
          </a:solidFill>
          <a:latin typeface="Arial Narrow" pitchFamily="34" charset="0"/>
        </a:defRPr>
      </a:lvl6pPr>
      <a:lvl7pPr marL="914400" algn="ctr" rtl="0" fontAlgn="base">
        <a:spcBef>
          <a:spcPct val="0"/>
        </a:spcBef>
        <a:spcAft>
          <a:spcPct val="0"/>
        </a:spcAft>
        <a:defRPr sz="3200" b="1" i="1">
          <a:solidFill>
            <a:schemeClr val="tx2"/>
          </a:solidFill>
          <a:latin typeface="Arial Narrow" pitchFamily="34" charset="0"/>
        </a:defRPr>
      </a:lvl7pPr>
      <a:lvl8pPr marL="1371600" algn="ctr" rtl="0" fontAlgn="base">
        <a:spcBef>
          <a:spcPct val="0"/>
        </a:spcBef>
        <a:spcAft>
          <a:spcPct val="0"/>
        </a:spcAft>
        <a:defRPr sz="3200" b="1" i="1">
          <a:solidFill>
            <a:schemeClr val="tx2"/>
          </a:solidFill>
          <a:latin typeface="Arial Narrow" pitchFamily="34" charset="0"/>
        </a:defRPr>
      </a:lvl8pPr>
      <a:lvl9pPr marL="1828800" algn="ctr" rtl="0" fontAlgn="base">
        <a:spcBef>
          <a:spcPct val="0"/>
        </a:spcBef>
        <a:spcAft>
          <a:spcPct val="0"/>
        </a:spcAft>
        <a:defRPr sz="3200" b="1" i="1">
          <a:solidFill>
            <a:schemeClr val="tx2"/>
          </a:solidFill>
          <a:latin typeface="Arial Narrow" pitchFamily="34" charset="0"/>
        </a:defRPr>
      </a:lvl9pPr>
    </p:titleStyle>
    <p:bodyStyle>
      <a:lvl1pPr marL="342900" indent="-342900" algn="l" rtl="0" eaLnBrk="0" fontAlgn="base" hangingPunct="0">
        <a:lnSpc>
          <a:spcPts val="2900"/>
        </a:lnSpc>
        <a:spcBef>
          <a:spcPts val="600"/>
        </a:spcBef>
        <a:spcAft>
          <a:spcPct val="0"/>
        </a:spcAft>
        <a:buFont typeface="Arial" pitchFamily="34" charset="0"/>
        <a:buChar char="•"/>
        <a:defRPr lang="en-US" sz="2800" kern="1200">
          <a:solidFill>
            <a:srgbClr val="002060"/>
          </a:solidFill>
          <a:latin typeface="Arial Narrow" pitchFamily="34" charset="0"/>
          <a:ea typeface="+mn-ea"/>
          <a:cs typeface="+mn-cs"/>
        </a:defRPr>
      </a:lvl1pPr>
      <a:lvl2pPr marL="568325" indent="-277813" algn="l" rtl="0" eaLnBrk="0" fontAlgn="base" hangingPunct="0">
        <a:spcBef>
          <a:spcPts val="300"/>
        </a:spcBef>
        <a:spcAft>
          <a:spcPct val="0"/>
        </a:spcAft>
        <a:buFont typeface="Arial" pitchFamily="34" charset="0"/>
        <a:buChar char="–"/>
        <a:defRPr lang="en-US" sz="2400" kern="1200">
          <a:solidFill>
            <a:srgbClr val="002060"/>
          </a:solidFill>
          <a:latin typeface="Arial Narrow" pitchFamily="34" charset="0"/>
          <a:ea typeface="+mn-ea"/>
          <a:cs typeface="+mn-cs"/>
        </a:defRPr>
      </a:lvl2pPr>
      <a:lvl3pPr marL="919163" indent="-228600" algn="l" rtl="0" eaLnBrk="0" fontAlgn="base" hangingPunct="0">
        <a:spcBef>
          <a:spcPts val="600"/>
        </a:spcBef>
        <a:spcAft>
          <a:spcPct val="0"/>
        </a:spcAft>
        <a:buSzPct val="67000"/>
        <a:buFont typeface="Arial" pitchFamily="34" charset="0"/>
        <a:buChar char="•"/>
        <a:defRPr lang="en-US" sz="2000" kern="1200">
          <a:solidFill>
            <a:srgbClr val="002060"/>
          </a:solidFill>
          <a:latin typeface="Arial Narrow" pitchFamily="34" charset="0"/>
          <a:ea typeface="+mn-ea"/>
          <a:cs typeface="+mn-cs"/>
        </a:defRPr>
      </a:lvl3pPr>
      <a:lvl4pPr marL="1209675" indent="-228600" algn="l" rtl="0" eaLnBrk="0" fontAlgn="base" hangingPunct="0">
        <a:spcBef>
          <a:spcPts val="600"/>
        </a:spcBef>
        <a:spcAft>
          <a:spcPct val="0"/>
        </a:spcAft>
        <a:buSzPct val="67000"/>
        <a:buFont typeface="Arial" pitchFamily="34" charset="0"/>
        <a:buChar char="–"/>
        <a:defRPr lang="en-US" sz="2000" kern="1200">
          <a:solidFill>
            <a:srgbClr val="002060"/>
          </a:solidFill>
          <a:latin typeface="Arial Narrow" pitchFamily="34" charset="0"/>
          <a:ea typeface="+mn-ea"/>
          <a:cs typeface="+mn-cs"/>
        </a:defRPr>
      </a:lvl4pPr>
      <a:lvl5pPr marL="1611313" indent="-228600" algn="l" rtl="0" eaLnBrk="0" fontAlgn="base" hangingPunct="0">
        <a:spcBef>
          <a:spcPts val="600"/>
        </a:spcBef>
        <a:spcAft>
          <a:spcPct val="0"/>
        </a:spcAft>
        <a:buFont typeface="Arial" pitchFamily="34" charset="0"/>
        <a:buChar char="»"/>
        <a:defRPr lang="en-US" sz="2000" kern="1200" dirty="0">
          <a:solidFill>
            <a:srgbClr val="002060"/>
          </a:solidFill>
          <a:latin typeface="Arial Narrow"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6.gif"/><Relationship Id="rId3" Type="http://schemas.openxmlformats.org/officeDocument/2006/relationships/image" Target="../media/image6.jpeg"/><Relationship Id="rId7" Type="http://schemas.openxmlformats.org/officeDocument/2006/relationships/image" Target="../media/image10.png"/><Relationship Id="rId12" Type="http://schemas.openxmlformats.org/officeDocument/2006/relationships/image" Target="../media/image15.jpeg"/><Relationship Id="rId2" Type="http://schemas.openxmlformats.org/officeDocument/2006/relationships/image" Target="../media/image5.png"/><Relationship Id="rId16" Type="http://schemas.openxmlformats.org/officeDocument/2006/relationships/image" Target="../media/image19.emf"/><Relationship Id="rId1" Type="http://schemas.openxmlformats.org/officeDocument/2006/relationships/slideLayout" Target="../slideLayouts/slideLayout12.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jpe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jpeg"/><Relationship Id="rId14" Type="http://schemas.openxmlformats.org/officeDocument/2006/relationships/image" Target="../media/image17.emf"/></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16.gif"/></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16.gif"/><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16.gif"/><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jpeg"/><Relationship Id="rId7" Type="http://schemas.openxmlformats.org/officeDocument/2006/relationships/image" Target="../media/image25.gi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image" Target="../media/image29.jpeg"/><Relationship Id="rId5" Type="http://schemas.openxmlformats.org/officeDocument/2006/relationships/image" Target="../media/image23.png"/><Relationship Id="rId10" Type="http://schemas.openxmlformats.org/officeDocument/2006/relationships/image" Target="../media/image28.jpeg"/><Relationship Id="rId4" Type="http://schemas.openxmlformats.org/officeDocument/2006/relationships/image" Target="../media/image5.png"/><Relationship Id="rId9"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16.gif"/><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16.gif"/><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16.gif"/><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42.jpg"/><Relationship Id="rId13" Type="http://schemas.openxmlformats.org/officeDocument/2006/relationships/image" Target="../media/image47.jpeg"/><Relationship Id="rId18" Type="http://schemas.openxmlformats.org/officeDocument/2006/relationships/image" Target="../media/image51.jpeg"/><Relationship Id="rId3" Type="http://schemas.openxmlformats.org/officeDocument/2006/relationships/image" Target="../media/image37.png"/><Relationship Id="rId21" Type="http://schemas.openxmlformats.org/officeDocument/2006/relationships/image" Target="../media/image54.png"/><Relationship Id="rId7" Type="http://schemas.openxmlformats.org/officeDocument/2006/relationships/image" Target="../media/image41.png"/><Relationship Id="rId12" Type="http://schemas.openxmlformats.org/officeDocument/2006/relationships/image" Target="../media/image46.png"/><Relationship Id="rId17" Type="http://schemas.openxmlformats.org/officeDocument/2006/relationships/image" Target="../media/image25.gif"/><Relationship Id="rId2" Type="http://schemas.openxmlformats.org/officeDocument/2006/relationships/notesSlide" Target="../notesSlides/notesSlide3.xml"/><Relationship Id="rId16" Type="http://schemas.openxmlformats.org/officeDocument/2006/relationships/image" Target="../media/image50.jpg"/><Relationship Id="rId20" Type="http://schemas.openxmlformats.org/officeDocument/2006/relationships/image" Target="../media/image53.jpeg"/><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jpeg"/><Relationship Id="rId15" Type="http://schemas.openxmlformats.org/officeDocument/2006/relationships/image" Target="../media/image49.jpeg"/><Relationship Id="rId10" Type="http://schemas.openxmlformats.org/officeDocument/2006/relationships/image" Target="../media/image44.gif"/><Relationship Id="rId19" Type="http://schemas.openxmlformats.org/officeDocument/2006/relationships/image" Target="../media/image52.jpg"/><Relationship Id="rId4" Type="http://schemas.openxmlformats.org/officeDocument/2006/relationships/image" Target="../media/image38.jpg"/><Relationship Id="rId9" Type="http://schemas.openxmlformats.org/officeDocument/2006/relationships/image" Target="../media/image43.png"/><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2525" y="399728"/>
            <a:ext cx="2961949" cy="2659831"/>
          </a:xfrm>
          <a:prstGeom prst="rect">
            <a:avLst/>
          </a:prstGeom>
        </p:spPr>
      </p:pic>
      <p:sp>
        <p:nvSpPr>
          <p:cNvPr id="5" name="Rectangle 2"/>
          <p:cNvSpPr txBox="1">
            <a:spLocks noChangeArrowheads="1"/>
          </p:cNvSpPr>
          <p:nvPr/>
        </p:nvSpPr>
        <p:spPr bwMode="auto">
          <a:xfrm>
            <a:off x="71499" y="3045470"/>
            <a:ext cx="9144000" cy="145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4400" i="0" kern="0" dirty="0"/>
              <a:t>MCAS Miramar</a:t>
            </a:r>
          </a:p>
          <a:p>
            <a:pPr eaLnBrk="1" hangingPunct="1"/>
            <a:r>
              <a:rPr lang="en-US" sz="4400" i="0" kern="0" dirty="0"/>
              <a:t>Installation Microgrid</a:t>
            </a:r>
            <a:endParaRPr lang="en-US" sz="4000" i="0" kern="0" dirty="0"/>
          </a:p>
        </p:txBody>
      </p:sp>
      <p:sp>
        <p:nvSpPr>
          <p:cNvPr id="7" name="Rectangle 2"/>
          <p:cNvSpPr txBox="1">
            <a:spLocks noChangeArrowheads="1"/>
          </p:cNvSpPr>
          <p:nvPr/>
        </p:nvSpPr>
        <p:spPr bwMode="auto">
          <a:xfrm>
            <a:off x="16091" y="4665873"/>
            <a:ext cx="9144000" cy="2471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i="0" kern="0" dirty="0"/>
              <a:t>Prepared for:</a:t>
            </a:r>
          </a:p>
          <a:p>
            <a:pPr eaLnBrk="1" hangingPunct="1"/>
            <a:r>
              <a:rPr lang="en-US" sz="2400" i="0" kern="0" dirty="0"/>
              <a:t>CEC IEPR Webinar</a:t>
            </a:r>
          </a:p>
          <a:p>
            <a:pPr eaLnBrk="1" hangingPunct="1"/>
            <a:endParaRPr lang="en-US" sz="1800" i="0" kern="0" dirty="0"/>
          </a:p>
          <a:p>
            <a:pPr eaLnBrk="1" hangingPunct="1"/>
            <a:r>
              <a:rPr lang="en-US" sz="2400" i="0" kern="0" dirty="0"/>
              <a:t>Prepared by:</a:t>
            </a:r>
          </a:p>
          <a:p>
            <a:pPr eaLnBrk="1" hangingPunct="1"/>
            <a:r>
              <a:rPr lang="en-US" sz="1800" i="0" kern="0" dirty="0"/>
              <a:t>Mick Wasco, Utilities &amp; Energy Management, MCAS Miramar</a:t>
            </a:r>
          </a:p>
          <a:p>
            <a:pPr eaLnBrk="1" hangingPunct="1"/>
            <a:endParaRPr lang="en-US" sz="1800" i="0" kern="0" dirty="0"/>
          </a:p>
        </p:txBody>
      </p:sp>
    </p:spTree>
    <p:extLst>
      <p:ext uri="{BB962C8B-B14F-4D97-AF65-F5344CB8AC3E}">
        <p14:creationId xmlns:p14="http://schemas.microsoft.com/office/powerpoint/2010/main" val="1560697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4" descr="MCAS Miramar Logo"/>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6" descr="D:\Documents and Settings\mick.WASCO\My Documents\My Pictures\Picture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34707" y="513868"/>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0" y="1111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kern="0" dirty="0"/>
              <a:t>Installation Microgrid Map</a:t>
            </a:r>
          </a:p>
        </p:txBody>
      </p:sp>
      <p:pic>
        <p:nvPicPr>
          <p:cNvPr id="5"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991817" y="2046449"/>
            <a:ext cx="4706938" cy="44577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26379" y="2047875"/>
            <a:ext cx="3293493" cy="1323439"/>
          </a:xfrm>
          <a:prstGeom prst="rect">
            <a:avLst/>
          </a:prstGeom>
          <a:solidFill>
            <a:schemeClr val="bg1"/>
          </a:solidFill>
          <a:ln>
            <a:noFill/>
          </a:ln>
        </p:spPr>
        <p:txBody>
          <a:bodyPr wrap="square">
            <a:spAutoFit/>
          </a:bodyPr>
          <a:lstStyle/>
          <a:p>
            <a:pPr>
              <a:defRPr/>
            </a:pPr>
            <a:endParaRPr lang="en-US" sz="1200" b="1" u="sng" dirty="0"/>
          </a:p>
          <a:p>
            <a:pPr>
              <a:defRPr/>
            </a:pPr>
            <a:endParaRPr lang="en-US" sz="1200" b="1" u="sng" dirty="0"/>
          </a:p>
          <a:p>
            <a:pPr>
              <a:defRPr/>
            </a:pPr>
            <a:r>
              <a:rPr lang="en-US" sz="1200" b="1" u="sng" dirty="0"/>
              <a:t>Microgrid Backup Power Plant</a:t>
            </a:r>
          </a:p>
          <a:p>
            <a:pPr marL="171450" indent="-171450">
              <a:buFont typeface="Arial" pitchFamily="34" charset="0"/>
              <a:buChar char="•"/>
              <a:defRPr/>
            </a:pPr>
            <a:r>
              <a:rPr lang="en-US" sz="1100" b="1" dirty="0"/>
              <a:t>MW Tier 4 Diesel Generator Set</a:t>
            </a:r>
          </a:p>
          <a:p>
            <a:pPr marL="171450" indent="-171450">
              <a:buFont typeface="Arial" pitchFamily="34" charset="0"/>
              <a:buChar char="•"/>
              <a:defRPr/>
            </a:pPr>
            <a:r>
              <a:rPr lang="en-US" sz="1100" b="1" dirty="0"/>
              <a:t>MW BACT Natural Gas Generator Set</a:t>
            </a:r>
          </a:p>
          <a:p>
            <a:pPr marL="171450" indent="-171450">
              <a:buFont typeface="Arial" pitchFamily="34" charset="0"/>
              <a:buChar char="•"/>
              <a:defRPr/>
            </a:pPr>
            <a:r>
              <a:rPr lang="en-US" sz="1100" b="1" dirty="0"/>
              <a:t>Central Microgrid Controller</a:t>
            </a:r>
          </a:p>
          <a:p>
            <a:pPr marL="171450" indent="-171450">
              <a:buFont typeface="Wingdings" panose="05000000000000000000" pitchFamily="2" charset="2"/>
              <a:buChar char="v"/>
              <a:defRPr/>
            </a:pPr>
            <a:r>
              <a:rPr lang="en-US" sz="1100" b="1" dirty="0"/>
              <a:t>Li-ion Battery (CEC Grant)</a:t>
            </a:r>
          </a:p>
        </p:txBody>
      </p:sp>
      <p:sp>
        <p:nvSpPr>
          <p:cNvPr id="7" name="TextBox 23"/>
          <p:cNvSpPr txBox="1">
            <a:spLocks noChangeArrowheads="1"/>
          </p:cNvSpPr>
          <p:nvPr/>
        </p:nvSpPr>
        <p:spPr bwMode="auto">
          <a:xfrm>
            <a:off x="3871913" y="6249119"/>
            <a:ext cx="1806575" cy="276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PV Carports</a:t>
            </a:r>
          </a:p>
        </p:txBody>
      </p:sp>
      <p:pic>
        <p:nvPicPr>
          <p:cNvPr id="10" name="Picture 9"/>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6351588" y="5102387"/>
            <a:ext cx="1812925" cy="110966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2" name="TextBox 60"/>
          <p:cNvSpPr txBox="1">
            <a:spLocks noChangeArrowheads="1"/>
          </p:cNvSpPr>
          <p:nvPr/>
        </p:nvSpPr>
        <p:spPr bwMode="auto">
          <a:xfrm>
            <a:off x="6604000" y="6212049"/>
            <a:ext cx="13096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PV Carports</a:t>
            </a:r>
          </a:p>
        </p:txBody>
      </p:sp>
      <p:sp>
        <p:nvSpPr>
          <p:cNvPr id="18" name="TextBox 38"/>
          <p:cNvSpPr txBox="1">
            <a:spLocks noChangeArrowheads="1"/>
          </p:cNvSpPr>
          <p:nvPr/>
        </p:nvSpPr>
        <p:spPr bwMode="auto">
          <a:xfrm>
            <a:off x="215516" y="6021288"/>
            <a:ext cx="1997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Landfill Gas Energy Plant</a:t>
            </a:r>
          </a:p>
        </p:txBody>
      </p:sp>
      <p:pic>
        <p:nvPicPr>
          <p:cNvPr id="20" name="Picture 2" descr="C:\Users\mick.wasco\Pictures\pg_29_Thin-Film_fxd_.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52413" y="3514887"/>
            <a:ext cx="1931987" cy="9207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2" name="TextBox 49"/>
          <p:cNvSpPr txBox="1">
            <a:spLocks noChangeArrowheads="1"/>
          </p:cNvSpPr>
          <p:nvPr/>
        </p:nvSpPr>
        <p:spPr bwMode="auto">
          <a:xfrm>
            <a:off x="315913" y="4476912"/>
            <a:ext cx="18049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Thin-Film PV Roof Systems</a:t>
            </a:r>
          </a:p>
        </p:txBody>
      </p:sp>
      <p:pic>
        <p:nvPicPr>
          <p:cNvPr id="24" name="Picture 7"/>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3819525" y="4972212"/>
            <a:ext cx="1911350" cy="116998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26" name="Picture 2" descr="C:\Users\mick.wasco\Pictures\Landfill Photos\Picture1.jpg"/>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384786" y="4901240"/>
            <a:ext cx="2101240" cy="1144872"/>
          </a:xfrm>
          <a:prstGeom prst="rect">
            <a:avLst/>
          </a:prstGeom>
          <a:noFill/>
          <a:ln w="19050">
            <a:solidFill>
              <a:srgbClr val="00B050"/>
            </a:solidFill>
          </a:ln>
          <a:extLst>
            <a:ext uri="{909E8E84-426E-40DD-AFC4-6F175D3DCCD1}">
              <a14:hiddenFill xmlns:a14="http://schemas.microsoft.com/office/drawing/2010/main">
                <a:solidFill>
                  <a:srgbClr val="FFFFFF"/>
                </a:solidFill>
              </a14:hiddenFill>
            </a:ext>
          </a:extLst>
        </p:spPr>
      </p:pic>
      <p:sp>
        <p:nvSpPr>
          <p:cNvPr id="35" name="TextBox 29"/>
          <p:cNvSpPr txBox="1">
            <a:spLocks noChangeArrowheads="1"/>
          </p:cNvSpPr>
          <p:nvPr/>
        </p:nvSpPr>
        <p:spPr bwMode="auto">
          <a:xfrm>
            <a:off x="4365162" y="832290"/>
            <a:ext cx="2765480" cy="646331"/>
          </a:xfrm>
          <a:prstGeom prst="rect">
            <a:avLst/>
          </a:prstGeom>
          <a:solidFill>
            <a:schemeClr val="bg1"/>
          </a:solidFill>
          <a:ln w="19050">
            <a:noFill/>
            <a:miter lim="800000"/>
            <a:headEnd/>
            <a:tailEnd/>
          </a:ln>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AWEMS HVAC Controller </a:t>
            </a:r>
          </a:p>
          <a:p>
            <a:pPr algn="ctr" eaLnBrk="1" hangingPunct="1"/>
            <a:r>
              <a:rPr lang="en-US" sz="1200" b="1" dirty="0"/>
              <a:t>(80 Buildings) </a:t>
            </a:r>
          </a:p>
          <a:p>
            <a:pPr marL="171450" indent="-171450" algn="ctr" eaLnBrk="1" hangingPunct="1">
              <a:buFont typeface="Wingdings" panose="05000000000000000000" pitchFamily="2" charset="2"/>
              <a:buChar char="v"/>
            </a:pPr>
            <a:r>
              <a:rPr lang="en-US" sz="1200" b="1" dirty="0"/>
              <a:t>DEMAND REPONSE (CEC Grant)</a:t>
            </a:r>
          </a:p>
        </p:txBody>
      </p:sp>
      <p:pic>
        <p:nvPicPr>
          <p:cNvPr id="36" name="Picture 2" descr="C:\Users\mick.wasco\Pictures\johnson-ms.jpg"/>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4996816" y="1554403"/>
            <a:ext cx="1071563" cy="760697"/>
          </a:xfrm>
          <a:prstGeom prst="rect">
            <a:avLst/>
          </a:prstGeom>
          <a:noFill/>
          <a:ln w="19050">
            <a:solidFill>
              <a:srgbClr val="FF0000"/>
            </a:solidFill>
          </a:ln>
          <a:extLst>
            <a:ext uri="{909E8E84-426E-40DD-AFC4-6F175D3DCCD1}">
              <a14:hiddenFill xmlns:a14="http://schemas.microsoft.com/office/drawing/2010/main">
                <a:solidFill>
                  <a:srgbClr val="FFFFFF"/>
                </a:solidFill>
              </a14:hiddenFill>
            </a:ext>
          </a:extLst>
        </p:spPr>
      </p:pic>
      <p:sp>
        <p:nvSpPr>
          <p:cNvPr id="37" name="TextBox 29"/>
          <p:cNvSpPr txBox="1">
            <a:spLocks noChangeArrowheads="1"/>
          </p:cNvSpPr>
          <p:nvPr/>
        </p:nvSpPr>
        <p:spPr bwMode="auto">
          <a:xfrm>
            <a:off x="2337515" y="890554"/>
            <a:ext cx="2145903" cy="461665"/>
          </a:xfrm>
          <a:prstGeom prst="rect">
            <a:avLst/>
          </a:prstGeom>
          <a:solidFill>
            <a:schemeClr val="bg1"/>
          </a:solidFill>
          <a:ln w="19050">
            <a:noFill/>
            <a:miter lim="800000"/>
            <a:headEnd/>
            <a:tailEnd/>
          </a:ln>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en-US" sz="1200" b="1" dirty="0"/>
              <a:t>Thermal Energy Storage Plant</a:t>
            </a:r>
          </a:p>
        </p:txBody>
      </p:sp>
      <p:pic>
        <p:nvPicPr>
          <p:cNvPr id="39" name="Picture 4"/>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873184" y="1352219"/>
            <a:ext cx="1087636" cy="815727"/>
          </a:xfrm>
          <a:prstGeom prst="rect">
            <a:avLst/>
          </a:prstGeom>
          <a:noFill/>
          <a:ln w="190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pic>
        <p:nvPicPr>
          <p:cNvPr id="41" name="Picture 40"/>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384785" y="1279687"/>
            <a:ext cx="2031843" cy="1141115"/>
          </a:xfrm>
          <a:prstGeom prst="rect">
            <a:avLst/>
          </a:prstGeom>
          <a:ln w="38100">
            <a:solidFill>
              <a:srgbClr val="7030A0"/>
            </a:solidFill>
          </a:ln>
        </p:spPr>
      </p:pic>
      <p:pic>
        <p:nvPicPr>
          <p:cNvPr id="2" name="Picture 1"/>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6881460" y="1862273"/>
            <a:ext cx="1618074" cy="1081239"/>
          </a:xfrm>
          <a:prstGeom prst="rect">
            <a:avLst/>
          </a:prstGeom>
          <a:ln w="28575">
            <a:solidFill>
              <a:srgbClr val="FF0000"/>
            </a:solidFill>
          </a:ln>
        </p:spPr>
      </p:pic>
      <p:pic>
        <p:nvPicPr>
          <p:cNvPr id="43" name="Picture 42"/>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pic>
        <p:nvPicPr>
          <p:cNvPr id="38" name="Picture 37"/>
          <p:cNvPicPr>
            <a:picLocks noChangeAspect="1"/>
          </p:cNvPicPr>
          <p:nvPr/>
        </p:nvPicPr>
        <p:blipFill>
          <a:blip r:embed="rId14"/>
          <a:stretch>
            <a:fillRect/>
          </a:stretch>
        </p:blipFill>
        <p:spPr>
          <a:xfrm>
            <a:off x="7059728" y="3099217"/>
            <a:ext cx="1378431" cy="1243489"/>
          </a:xfrm>
          <a:prstGeom prst="rect">
            <a:avLst/>
          </a:prstGeom>
          <a:ln w="28575">
            <a:solidFill>
              <a:srgbClr val="7030A0"/>
            </a:solidFill>
          </a:ln>
        </p:spPr>
      </p:pic>
      <p:sp>
        <p:nvSpPr>
          <p:cNvPr id="17" name="TextBox 29"/>
          <p:cNvSpPr txBox="1">
            <a:spLocks noChangeArrowheads="1"/>
          </p:cNvSpPr>
          <p:nvPr/>
        </p:nvSpPr>
        <p:spPr bwMode="auto">
          <a:xfrm>
            <a:off x="6511347" y="4384607"/>
            <a:ext cx="2550086" cy="461665"/>
          </a:xfrm>
          <a:prstGeom prst="rect">
            <a:avLst/>
          </a:prstGeom>
          <a:solidFill>
            <a:schemeClr val="bg1"/>
          </a:solidFill>
          <a:ln>
            <a:noFill/>
          </a:ln>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marL="171450" indent="-171450" algn="ctr" eaLnBrk="1" hangingPunct="1">
              <a:buFont typeface="Wingdings" panose="05000000000000000000" pitchFamily="2" charset="2"/>
              <a:buChar char="v"/>
            </a:pPr>
            <a:r>
              <a:rPr lang="en-US" sz="1200" b="1" dirty="0"/>
              <a:t>Backup Generator w/ATS Paralleling Switch Gear</a:t>
            </a:r>
          </a:p>
        </p:txBody>
      </p:sp>
      <p:pic>
        <p:nvPicPr>
          <p:cNvPr id="28" name="Picture 2" descr="C:\Users\mick.wasco\Pictures\EWOC\ewoc.jpg"/>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6410319" y="1485510"/>
            <a:ext cx="2511400" cy="326893"/>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p:cNvSpPr txBox="1"/>
          <p:nvPr/>
        </p:nvSpPr>
        <p:spPr>
          <a:xfrm>
            <a:off x="8014351" y="6483101"/>
            <a:ext cx="1047082" cy="307777"/>
          </a:xfrm>
          <a:prstGeom prst="rect">
            <a:avLst/>
          </a:prstGeom>
          <a:noFill/>
        </p:spPr>
        <p:txBody>
          <a:bodyPr wrap="none" rtlCol="0">
            <a:spAutoFit/>
          </a:bodyPr>
          <a:lstStyle/>
          <a:p>
            <a:pPr marL="342900" indent="-342900">
              <a:buFont typeface="Wingdings" panose="05000000000000000000" pitchFamily="2" charset="2"/>
              <a:buChar char="v"/>
            </a:pPr>
            <a:r>
              <a:rPr lang="en-US" sz="1400" dirty="0"/>
              <a:t>Future</a:t>
            </a:r>
          </a:p>
        </p:txBody>
      </p:sp>
      <p:pic>
        <p:nvPicPr>
          <p:cNvPr id="14" name="Picture 13"/>
          <p:cNvPicPr>
            <a:picLocks noChangeAspect="1"/>
          </p:cNvPicPr>
          <p:nvPr/>
        </p:nvPicPr>
        <p:blipFill>
          <a:blip r:embed="rId16"/>
          <a:stretch>
            <a:fillRect/>
          </a:stretch>
        </p:blipFill>
        <p:spPr>
          <a:xfrm>
            <a:off x="3127199" y="2274711"/>
            <a:ext cx="997167" cy="890185"/>
          </a:xfrm>
          <a:prstGeom prst="rect">
            <a:avLst/>
          </a:prstGeom>
          <a:ln w="28575">
            <a:solidFill>
              <a:srgbClr val="7030A0"/>
            </a:solidFill>
          </a:ln>
        </p:spPr>
      </p:pic>
    </p:spTree>
    <p:extLst>
      <p:ext uri="{BB962C8B-B14F-4D97-AF65-F5344CB8AC3E}">
        <p14:creationId xmlns:p14="http://schemas.microsoft.com/office/powerpoint/2010/main" val="1762517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0" y="1111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endParaRPr lang="en-US" sz="2400" kern="0" dirty="0"/>
          </a:p>
        </p:txBody>
      </p:sp>
      <p:sp>
        <p:nvSpPr>
          <p:cNvPr id="6" name="Rectangle 2"/>
          <p:cNvSpPr txBox="1">
            <a:spLocks noChangeArrowheads="1"/>
          </p:cNvSpPr>
          <p:nvPr/>
        </p:nvSpPr>
        <p:spPr bwMode="auto">
          <a:xfrm>
            <a:off x="152400" y="2635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kern="0" dirty="0"/>
              <a:t>DER and Load Summary</a:t>
            </a:r>
          </a:p>
        </p:txBody>
      </p:sp>
      <p:sp>
        <p:nvSpPr>
          <p:cNvPr id="9" name="Content Placeholder 4"/>
          <p:cNvSpPr txBox="1">
            <a:spLocks/>
          </p:cNvSpPr>
          <p:nvPr/>
        </p:nvSpPr>
        <p:spPr>
          <a:xfrm>
            <a:off x="71500" y="1344042"/>
            <a:ext cx="9017917" cy="4893270"/>
          </a:xfrm>
          <a:prstGeom prst="rect">
            <a:avLst/>
          </a:prstGeom>
        </p:spPr>
        <p:txBody>
          <a:bodyPr/>
          <a:lst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a:lstStyle>
          <a:p>
            <a:pPr marL="0" indent="0">
              <a:buNone/>
              <a:defRPr/>
            </a:pPr>
            <a:endParaRPr lang="en-US" sz="1100" b="0" dirty="0"/>
          </a:p>
        </p:txBody>
      </p:sp>
      <p:sp>
        <p:nvSpPr>
          <p:cNvPr id="3" name="TextBox 2"/>
          <p:cNvSpPr txBox="1"/>
          <p:nvPr/>
        </p:nvSpPr>
        <p:spPr>
          <a:xfrm>
            <a:off x="152400" y="1297562"/>
            <a:ext cx="5067672" cy="5386090"/>
          </a:xfrm>
          <a:prstGeom prst="rect">
            <a:avLst/>
          </a:prstGeom>
          <a:noFill/>
        </p:spPr>
        <p:txBody>
          <a:bodyPr wrap="square" rtlCol="0">
            <a:spAutoFit/>
          </a:bodyPr>
          <a:lstStyle/>
          <a:p>
            <a:r>
              <a:rPr lang="en-US" sz="1800" u="sng" dirty="0"/>
              <a:t>Generation</a:t>
            </a:r>
          </a:p>
          <a:p>
            <a:pPr marL="342900" indent="-342900">
              <a:buFont typeface="Wingdings" panose="05000000000000000000" pitchFamily="2" charset="2"/>
              <a:buChar char="Ø"/>
            </a:pPr>
            <a:r>
              <a:rPr lang="en-US" sz="1800" dirty="0">
                <a:solidFill>
                  <a:srgbClr val="00B050"/>
                </a:solidFill>
              </a:rPr>
              <a:t>3.2 MW Landfill Power</a:t>
            </a:r>
          </a:p>
          <a:p>
            <a:pPr marL="342900" indent="-342900">
              <a:buFont typeface="Wingdings" panose="05000000000000000000" pitchFamily="2" charset="2"/>
              <a:buChar char="Ø"/>
            </a:pPr>
            <a:r>
              <a:rPr lang="en-US" sz="1800" dirty="0">
                <a:solidFill>
                  <a:srgbClr val="00B050"/>
                </a:solidFill>
              </a:rPr>
              <a:t>1.7 MW PV </a:t>
            </a:r>
          </a:p>
          <a:p>
            <a:pPr marL="342900" indent="-342900">
              <a:buFont typeface="Wingdings" panose="05000000000000000000" pitchFamily="2" charset="2"/>
              <a:buChar char="Ø"/>
            </a:pPr>
            <a:r>
              <a:rPr lang="en-US" sz="1800" dirty="0"/>
              <a:t>3.7 MW Diesel in Power Plant</a:t>
            </a:r>
          </a:p>
          <a:p>
            <a:pPr marL="342900" indent="-342900">
              <a:buFont typeface="Wingdings" panose="05000000000000000000" pitchFamily="2" charset="2"/>
              <a:buChar char="Ø"/>
            </a:pPr>
            <a:r>
              <a:rPr lang="en-US" sz="1800" dirty="0"/>
              <a:t>2.8 MW Natural Gas in Power Plant</a:t>
            </a:r>
          </a:p>
          <a:p>
            <a:pPr marL="342900" indent="-342900">
              <a:buFont typeface="Wingdings" panose="05000000000000000000" pitchFamily="2" charset="2"/>
              <a:buChar char="Ø"/>
            </a:pPr>
            <a:r>
              <a:rPr lang="en-US" sz="1800" i="1" dirty="0">
                <a:solidFill>
                  <a:srgbClr val="00CCFF"/>
                </a:solidFill>
              </a:rPr>
              <a:t>1.6 MW Additional Landfill Power</a:t>
            </a:r>
          </a:p>
          <a:p>
            <a:pPr marL="342900" indent="-342900">
              <a:buFont typeface="Wingdings" panose="05000000000000000000" pitchFamily="2" charset="2"/>
              <a:buChar char="Ø"/>
            </a:pPr>
            <a:r>
              <a:rPr lang="en-US" sz="1800" i="1" dirty="0">
                <a:solidFill>
                  <a:srgbClr val="00CCFF"/>
                </a:solidFill>
              </a:rPr>
              <a:t>2 MW  Telecom Back up Generator</a:t>
            </a:r>
            <a:endParaRPr lang="en-US" sz="1800" b="1" dirty="0"/>
          </a:p>
          <a:p>
            <a:r>
              <a:rPr lang="en-US" sz="1800" b="1" dirty="0"/>
              <a:t>Total =   11.4 MW Current</a:t>
            </a:r>
          </a:p>
          <a:p>
            <a:r>
              <a:rPr lang="en-US" sz="1800" b="1" dirty="0"/>
              <a:t>	</a:t>
            </a:r>
            <a:r>
              <a:rPr lang="en-US" sz="1800" b="1" dirty="0">
                <a:solidFill>
                  <a:srgbClr val="00CCFF"/>
                </a:solidFill>
              </a:rPr>
              <a:t>15.0 MW Future</a:t>
            </a:r>
          </a:p>
          <a:p>
            <a:endParaRPr lang="en-US" sz="1800" dirty="0"/>
          </a:p>
          <a:p>
            <a:r>
              <a:rPr lang="en-US" sz="1800" u="sng" dirty="0"/>
              <a:t>Battery Storage</a:t>
            </a:r>
          </a:p>
          <a:p>
            <a:r>
              <a:rPr lang="en-US" sz="1800" i="1" dirty="0">
                <a:solidFill>
                  <a:srgbClr val="00CCFF"/>
                </a:solidFill>
              </a:rPr>
              <a:t>2 MW / 2 MWH Li-Ion (CEC EPIC Grant)</a:t>
            </a:r>
          </a:p>
          <a:p>
            <a:r>
              <a:rPr lang="en-US" sz="1800" i="1" dirty="0">
                <a:solidFill>
                  <a:srgbClr val="FFC000"/>
                </a:solidFill>
              </a:rPr>
              <a:t>250 kW / 600 kWh Li-Ion</a:t>
            </a:r>
          </a:p>
          <a:p>
            <a:r>
              <a:rPr lang="en-US" sz="1800" i="1" dirty="0">
                <a:solidFill>
                  <a:srgbClr val="FFC000"/>
                </a:solidFill>
              </a:rPr>
              <a:t>25 kW / 125 kWh </a:t>
            </a:r>
            <a:r>
              <a:rPr lang="en-US" sz="1800" i="1" dirty="0" err="1">
                <a:solidFill>
                  <a:srgbClr val="FFC000"/>
                </a:solidFill>
              </a:rPr>
              <a:t>ZnBr</a:t>
            </a:r>
            <a:r>
              <a:rPr lang="en-US" sz="1800" i="1" dirty="0">
                <a:solidFill>
                  <a:srgbClr val="FFC000"/>
                </a:solidFill>
              </a:rPr>
              <a:t> Flow </a:t>
            </a:r>
          </a:p>
          <a:p>
            <a:endParaRPr lang="en-US" sz="1400" dirty="0"/>
          </a:p>
          <a:p>
            <a:r>
              <a:rPr lang="en-US" sz="1200" dirty="0"/>
              <a:t>Legend:</a:t>
            </a:r>
          </a:p>
          <a:p>
            <a:r>
              <a:rPr lang="en-US" sz="1200" dirty="0"/>
              <a:t>Black = P-906 Installation Microgrid (ERCIP Project)</a:t>
            </a:r>
          </a:p>
          <a:p>
            <a:r>
              <a:rPr lang="en-US" sz="1200" dirty="0">
                <a:solidFill>
                  <a:srgbClr val="00B050"/>
                </a:solidFill>
              </a:rPr>
              <a:t>Green = existing prior to installation microgrid</a:t>
            </a:r>
          </a:p>
          <a:p>
            <a:r>
              <a:rPr lang="en-US" sz="1200" dirty="0">
                <a:solidFill>
                  <a:srgbClr val="00CCFF"/>
                </a:solidFill>
              </a:rPr>
              <a:t>Blue = future projects</a:t>
            </a:r>
          </a:p>
          <a:p>
            <a:r>
              <a:rPr lang="en-US" sz="1200" dirty="0">
                <a:solidFill>
                  <a:srgbClr val="FFC000"/>
                </a:solidFill>
              </a:rPr>
              <a:t>Orange = building microgrid (not controlled by installation microgrid)</a:t>
            </a:r>
          </a:p>
          <a:p>
            <a:endParaRPr lang="en-US" sz="1800" dirty="0"/>
          </a:p>
        </p:txBody>
      </p:sp>
      <p:sp>
        <p:nvSpPr>
          <p:cNvPr id="10" name="TextBox 9"/>
          <p:cNvSpPr txBox="1"/>
          <p:nvPr/>
        </p:nvSpPr>
        <p:spPr>
          <a:xfrm>
            <a:off x="4788024" y="1304764"/>
            <a:ext cx="4382293" cy="5909310"/>
          </a:xfrm>
          <a:prstGeom prst="rect">
            <a:avLst/>
          </a:prstGeom>
          <a:noFill/>
        </p:spPr>
        <p:txBody>
          <a:bodyPr wrap="square" rtlCol="0">
            <a:spAutoFit/>
          </a:bodyPr>
          <a:lstStyle/>
          <a:p>
            <a:r>
              <a:rPr lang="en-US" sz="1800" u="sng" dirty="0"/>
              <a:t>Base Loads</a:t>
            </a:r>
          </a:p>
          <a:p>
            <a:r>
              <a:rPr lang="en-US" sz="1800" dirty="0">
                <a:solidFill>
                  <a:srgbClr val="00B050"/>
                </a:solidFill>
              </a:rPr>
              <a:t>Total base peak = 14 MW</a:t>
            </a:r>
          </a:p>
          <a:p>
            <a:endParaRPr lang="en-US" sz="1800" dirty="0">
              <a:solidFill>
                <a:srgbClr val="00B050"/>
              </a:solidFill>
            </a:endParaRPr>
          </a:p>
          <a:p>
            <a:r>
              <a:rPr lang="en-US" sz="1800" dirty="0">
                <a:solidFill>
                  <a:srgbClr val="00B050"/>
                </a:solidFill>
              </a:rPr>
              <a:t>Average load = 7 MW</a:t>
            </a:r>
          </a:p>
          <a:p>
            <a:endParaRPr lang="en-US" sz="1800" dirty="0">
              <a:solidFill>
                <a:srgbClr val="00B050"/>
              </a:solidFill>
            </a:endParaRPr>
          </a:p>
          <a:p>
            <a:r>
              <a:rPr lang="en-US" sz="1800" dirty="0">
                <a:solidFill>
                  <a:srgbClr val="00B050"/>
                </a:solidFill>
              </a:rPr>
              <a:t>Designed Island Critical Load = 3-6 MW</a:t>
            </a:r>
          </a:p>
          <a:p>
            <a:r>
              <a:rPr lang="en-US" sz="1800" dirty="0">
                <a:solidFill>
                  <a:srgbClr val="00B050"/>
                </a:solidFill>
              </a:rPr>
              <a:t>  (Over 100 buildings)</a:t>
            </a:r>
          </a:p>
          <a:p>
            <a:endParaRPr lang="en-US" sz="1800" b="1" dirty="0"/>
          </a:p>
          <a:p>
            <a:r>
              <a:rPr lang="en-US" sz="1800" u="sng" dirty="0"/>
              <a:t>Load Management</a:t>
            </a:r>
          </a:p>
          <a:p>
            <a:pPr marL="342900" indent="-342900">
              <a:buFont typeface="Wingdings" panose="05000000000000000000" pitchFamily="2" charset="2"/>
              <a:buChar char="Ø"/>
            </a:pPr>
            <a:r>
              <a:rPr lang="en-US" sz="1800" dirty="0">
                <a:solidFill>
                  <a:srgbClr val="00B050"/>
                </a:solidFill>
              </a:rPr>
              <a:t>Thermal Energy Storage Plant </a:t>
            </a:r>
          </a:p>
          <a:p>
            <a:pPr lvl="1"/>
            <a:r>
              <a:rPr lang="en-US" sz="1800" dirty="0">
                <a:solidFill>
                  <a:srgbClr val="00B050"/>
                </a:solidFill>
              </a:rPr>
              <a:t>(200 kW)</a:t>
            </a:r>
          </a:p>
          <a:p>
            <a:pPr marL="342900" indent="-342900">
              <a:buFont typeface="Wingdings" panose="05000000000000000000" pitchFamily="2" charset="2"/>
              <a:buChar char="Ø"/>
            </a:pPr>
            <a:r>
              <a:rPr lang="en-US" sz="1800" dirty="0">
                <a:solidFill>
                  <a:srgbClr val="00B050"/>
                </a:solidFill>
              </a:rPr>
              <a:t>Area Wide Energy Management System (DDC)</a:t>
            </a:r>
          </a:p>
          <a:p>
            <a:pPr marL="800100" lvl="1" indent="-342900">
              <a:buFont typeface="Wingdings" panose="05000000000000000000" pitchFamily="2" charset="2"/>
              <a:buChar char="§"/>
            </a:pPr>
            <a:r>
              <a:rPr lang="en-US" sz="1800" dirty="0">
                <a:solidFill>
                  <a:srgbClr val="00CCFF"/>
                </a:solidFill>
              </a:rPr>
              <a:t>Automated Demand Response estimated 1.6 MW over 80 buildings (CEC EPIC Grant)</a:t>
            </a:r>
          </a:p>
          <a:p>
            <a:pPr marL="342900" indent="-342900">
              <a:buFont typeface="Wingdings" panose="05000000000000000000" pitchFamily="2" charset="2"/>
              <a:buChar char="Ø"/>
            </a:pPr>
            <a:r>
              <a:rPr lang="en-US" sz="1800" dirty="0">
                <a:solidFill>
                  <a:srgbClr val="00B050"/>
                </a:solidFill>
              </a:rPr>
              <a:t>Electric Vehicle Charging Stations </a:t>
            </a:r>
          </a:p>
          <a:p>
            <a:r>
              <a:rPr lang="en-US" sz="1800" dirty="0">
                <a:solidFill>
                  <a:srgbClr val="00B050"/>
                </a:solidFill>
              </a:rPr>
              <a:t>       (0 – 168 kW)</a:t>
            </a:r>
          </a:p>
          <a:p>
            <a:pPr marL="342900" indent="-342900">
              <a:buFont typeface="Wingdings" panose="05000000000000000000" pitchFamily="2" charset="2"/>
              <a:buChar char="Ø"/>
            </a:pPr>
            <a:endParaRPr lang="en-US" sz="1800" dirty="0"/>
          </a:p>
          <a:p>
            <a:pPr marL="342900" indent="-342900">
              <a:buFont typeface="Wingdings" panose="05000000000000000000" pitchFamily="2" charset="2"/>
              <a:buChar char="Ø"/>
            </a:pPr>
            <a:endParaRPr lang="en-US" sz="1800" dirty="0"/>
          </a:p>
          <a:p>
            <a:endParaRPr lang="en-US" sz="1800" dirty="0"/>
          </a:p>
        </p:txBody>
      </p:sp>
      <p:pic>
        <p:nvPicPr>
          <p:cNvPr id="11" name="Picture 4" descr="MCAS Miramar Logo"/>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descr="D:\Documents and Settings\mick.WASCO\My Documents\My Pictures\Picture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2209756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Island Test - June 20,2020</a:t>
            </a:r>
          </a:p>
        </p:txBody>
      </p:sp>
      <p:pic>
        <p:nvPicPr>
          <p:cNvPr id="2050" name="Picture 2" descr="PCS Dashboard with LFG all loa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965" y="1371600"/>
            <a:ext cx="9015568"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D:\Documents and Settings\mick.WASCO\My Documents\My Pictures\Picture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633089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Update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5400"/>
            <a:ext cx="9144000" cy="5143500"/>
          </a:xfrm>
          <a:prstGeom prst="rect">
            <a:avLst/>
          </a:prstGeom>
        </p:spPr>
      </p:pic>
      <p:pic>
        <p:nvPicPr>
          <p:cNvPr id="5"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D:\Documents and Settings\mick.WASCO\My Documents\My Pictures\Picture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3549019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2525" y="399728"/>
            <a:ext cx="2961949" cy="2659831"/>
          </a:xfrm>
          <a:prstGeom prst="rect">
            <a:avLst/>
          </a:prstGeom>
        </p:spPr>
      </p:pic>
      <p:sp>
        <p:nvSpPr>
          <p:cNvPr id="5" name="Rectangle 2"/>
          <p:cNvSpPr txBox="1">
            <a:spLocks noChangeArrowheads="1"/>
          </p:cNvSpPr>
          <p:nvPr/>
        </p:nvSpPr>
        <p:spPr bwMode="auto">
          <a:xfrm>
            <a:off x="71499" y="3045470"/>
            <a:ext cx="9144000" cy="145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4400" i="0" kern="0" dirty="0"/>
              <a:t>Thank you</a:t>
            </a:r>
            <a:endParaRPr lang="en-US" sz="4000" i="0" kern="0" dirty="0"/>
          </a:p>
        </p:txBody>
      </p:sp>
      <p:sp>
        <p:nvSpPr>
          <p:cNvPr id="7" name="Rectangle 2"/>
          <p:cNvSpPr txBox="1">
            <a:spLocks noChangeArrowheads="1"/>
          </p:cNvSpPr>
          <p:nvPr/>
        </p:nvSpPr>
        <p:spPr bwMode="auto">
          <a:xfrm>
            <a:off x="71499" y="4386461"/>
            <a:ext cx="9144000" cy="2471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r>
              <a:rPr lang="en-US" sz="1600" i="0" dirty="0"/>
              <a:t>Mick Wasco, PE, CEM, PMP </a:t>
            </a:r>
          </a:p>
          <a:p>
            <a:r>
              <a:rPr lang="en-US" sz="1600" i="0" dirty="0"/>
              <a:t>Branch Manager</a:t>
            </a:r>
          </a:p>
          <a:p>
            <a:r>
              <a:rPr lang="en-US" sz="1600" i="0" dirty="0"/>
              <a:t>Utilities and Energy Management</a:t>
            </a:r>
          </a:p>
          <a:p>
            <a:endParaRPr lang="en-US" sz="1600" i="0" dirty="0"/>
          </a:p>
          <a:p>
            <a:r>
              <a:rPr lang="en-US" sz="1600" i="0" dirty="0"/>
              <a:t>Marine Corps Air Station Miramar</a:t>
            </a:r>
          </a:p>
          <a:p>
            <a:endParaRPr lang="en-US" sz="1600" i="0" dirty="0"/>
          </a:p>
          <a:p>
            <a:r>
              <a:rPr lang="en-US" sz="1600" i="0" dirty="0"/>
              <a:t>Mick.Wasco@usmc.mil</a:t>
            </a:r>
          </a:p>
          <a:p>
            <a:r>
              <a:rPr lang="en-US" sz="1600" i="0" dirty="0"/>
              <a:t>(858) 307-6150 </a:t>
            </a:r>
          </a:p>
        </p:txBody>
      </p:sp>
    </p:spTree>
    <p:extLst>
      <p:ext uri="{BB962C8B-B14F-4D97-AF65-F5344CB8AC3E}">
        <p14:creationId xmlns:p14="http://schemas.microsoft.com/office/powerpoint/2010/main" val="4106845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2525" y="399728"/>
            <a:ext cx="2961949" cy="2659831"/>
          </a:xfrm>
          <a:prstGeom prst="rect">
            <a:avLst/>
          </a:prstGeom>
        </p:spPr>
      </p:pic>
      <p:sp>
        <p:nvSpPr>
          <p:cNvPr id="5" name="Rectangle 2"/>
          <p:cNvSpPr txBox="1">
            <a:spLocks noChangeArrowheads="1"/>
          </p:cNvSpPr>
          <p:nvPr/>
        </p:nvSpPr>
        <p:spPr bwMode="auto">
          <a:xfrm>
            <a:off x="71499" y="4170201"/>
            <a:ext cx="9144000" cy="145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4400" i="0" kern="0" dirty="0"/>
              <a:t>Back Up Slides</a:t>
            </a:r>
          </a:p>
          <a:p>
            <a:pPr eaLnBrk="1" hangingPunct="1"/>
            <a:endParaRPr lang="en-US" sz="4400" i="0" kern="0" dirty="0"/>
          </a:p>
          <a:p>
            <a:pPr eaLnBrk="1" hangingPunct="1"/>
            <a:r>
              <a:rPr lang="en-US" sz="4400" i="0" kern="0" dirty="0"/>
              <a:t>Reference material for question response</a:t>
            </a:r>
            <a:endParaRPr lang="en-US" sz="4000" i="0" kern="0" dirty="0"/>
          </a:p>
        </p:txBody>
      </p:sp>
    </p:spTree>
    <p:extLst>
      <p:ext uri="{BB962C8B-B14F-4D97-AF65-F5344CB8AC3E}">
        <p14:creationId xmlns:p14="http://schemas.microsoft.com/office/powerpoint/2010/main" val="1403497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9831" y="1293825"/>
            <a:ext cx="6247865" cy="3140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Freeform 27"/>
          <p:cNvSpPr/>
          <p:nvPr/>
        </p:nvSpPr>
        <p:spPr bwMode="auto">
          <a:xfrm>
            <a:off x="1353065" y="1961251"/>
            <a:ext cx="4291583" cy="2458616"/>
          </a:xfrm>
          <a:custGeom>
            <a:avLst/>
            <a:gdLst>
              <a:gd name="connsiteX0" fmla="*/ 0 w 3638550"/>
              <a:gd name="connsiteY0" fmla="*/ 2124075 h 2124075"/>
              <a:gd name="connsiteX1" fmla="*/ 0 w 3638550"/>
              <a:gd name="connsiteY1" fmla="*/ 1638300 h 2124075"/>
              <a:gd name="connsiteX2" fmla="*/ 261937 w 3638550"/>
              <a:gd name="connsiteY2" fmla="*/ 1143000 h 2124075"/>
              <a:gd name="connsiteX3" fmla="*/ 1352550 w 3638550"/>
              <a:gd name="connsiteY3" fmla="*/ 742950 h 2124075"/>
              <a:gd name="connsiteX4" fmla="*/ 1438275 w 3638550"/>
              <a:gd name="connsiteY4" fmla="*/ 509588 h 2124075"/>
              <a:gd name="connsiteX5" fmla="*/ 2305050 w 3638550"/>
              <a:gd name="connsiteY5" fmla="*/ 314325 h 2124075"/>
              <a:gd name="connsiteX6" fmla="*/ 2314575 w 3638550"/>
              <a:gd name="connsiteY6" fmla="*/ 423863 h 2124075"/>
              <a:gd name="connsiteX7" fmla="*/ 2447925 w 3638550"/>
              <a:gd name="connsiteY7" fmla="*/ 423863 h 2124075"/>
              <a:gd name="connsiteX8" fmla="*/ 2438400 w 3638550"/>
              <a:gd name="connsiteY8" fmla="*/ 304800 h 2124075"/>
              <a:gd name="connsiteX9" fmla="*/ 2662237 w 3638550"/>
              <a:gd name="connsiteY9" fmla="*/ 295275 h 2124075"/>
              <a:gd name="connsiteX10" fmla="*/ 2662237 w 3638550"/>
              <a:gd name="connsiteY10" fmla="*/ 0 h 2124075"/>
              <a:gd name="connsiteX11" fmla="*/ 2814637 w 3638550"/>
              <a:gd name="connsiteY11" fmla="*/ 4763 h 2124075"/>
              <a:gd name="connsiteX12" fmla="*/ 2809875 w 3638550"/>
              <a:gd name="connsiteY12" fmla="*/ 119063 h 2124075"/>
              <a:gd name="connsiteX13" fmla="*/ 2714625 w 3638550"/>
              <a:gd name="connsiteY13" fmla="*/ 114300 h 2124075"/>
              <a:gd name="connsiteX14" fmla="*/ 2724150 w 3638550"/>
              <a:gd name="connsiteY14" fmla="*/ 209550 h 2124075"/>
              <a:gd name="connsiteX15" fmla="*/ 2809875 w 3638550"/>
              <a:gd name="connsiteY15" fmla="*/ 204788 h 2124075"/>
              <a:gd name="connsiteX16" fmla="*/ 2809875 w 3638550"/>
              <a:gd name="connsiteY16" fmla="*/ 323850 h 2124075"/>
              <a:gd name="connsiteX17" fmla="*/ 3214687 w 3638550"/>
              <a:gd name="connsiteY17" fmla="*/ 328613 h 2124075"/>
              <a:gd name="connsiteX18" fmla="*/ 3633787 w 3638550"/>
              <a:gd name="connsiteY18" fmla="*/ 709613 h 2124075"/>
              <a:gd name="connsiteX19" fmla="*/ 3638550 w 3638550"/>
              <a:gd name="connsiteY19" fmla="*/ 2119313 h 2124075"/>
              <a:gd name="connsiteX20" fmla="*/ 0 w 3638550"/>
              <a:gd name="connsiteY20" fmla="*/ 2124075 h 2124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38550" h="2124075">
                <a:moveTo>
                  <a:pt x="0" y="2124075"/>
                </a:moveTo>
                <a:lnTo>
                  <a:pt x="0" y="1638300"/>
                </a:lnTo>
                <a:lnTo>
                  <a:pt x="261937" y="1143000"/>
                </a:lnTo>
                <a:lnTo>
                  <a:pt x="1352550" y="742950"/>
                </a:lnTo>
                <a:lnTo>
                  <a:pt x="1438275" y="509588"/>
                </a:lnTo>
                <a:lnTo>
                  <a:pt x="2305050" y="314325"/>
                </a:lnTo>
                <a:lnTo>
                  <a:pt x="2314575" y="423863"/>
                </a:lnTo>
                <a:lnTo>
                  <a:pt x="2447925" y="423863"/>
                </a:lnTo>
                <a:lnTo>
                  <a:pt x="2438400" y="304800"/>
                </a:lnTo>
                <a:lnTo>
                  <a:pt x="2662237" y="295275"/>
                </a:lnTo>
                <a:lnTo>
                  <a:pt x="2662237" y="0"/>
                </a:lnTo>
                <a:lnTo>
                  <a:pt x="2814637" y="4763"/>
                </a:lnTo>
                <a:lnTo>
                  <a:pt x="2809875" y="119063"/>
                </a:lnTo>
                <a:lnTo>
                  <a:pt x="2714625" y="114300"/>
                </a:lnTo>
                <a:lnTo>
                  <a:pt x="2724150" y="209550"/>
                </a:lnTo>
                <a:lnTo>
                  <a:pt x="2809875" y="204788"/>
                </a:lnTo>
                <a:lnTo>
                  <a:pt x="2809875" y="323850"/>
                </a:lnTo>
                <a:lnTo>
                  <a:pt x="3214687" y="328613"/>
                </a:lnTo>
                <a:lnTo>
                  <a:pt x="3633787" y="709613"/>
                </a:lnTo>
                <a:cubicBezTo>
                  <a:pt x="3635375" y="1179513"/>
                  <a:pt x="3636962" y="1649413"/>
                  <a:pt x="3638550" y="2119313"/>
                </a:cubicBezTo>
                <a:lnTo>
                  <a:pt x="0" y="2124075"/>
                </a:lnTo>
                <a:close/>
              </a:path>
            </a:pathLst>
          </a:custGeom>
          <a:noFill/>
          <a:ln w="23876"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pic>
        <p:nvPicPr>
          <p:cNvPr id="3" name="Picture 4" descr="MCAS Miramar Logo"/>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71500" y="119480"/>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300" i="0" kern="0" dirty="0"/>
              <a:t>Installation Microgrid Project Overview</a:t>
            </a:r>
          </a:p>
        </p:txBody>
      </p:sp>
      <p:sp>
        <p:nvSpPr>
          <p:cNvPr id="6" name="Content Placeholder 4"/>
          <p:cNvSpPr txBox="1">
            <a:spLocks/>
          </p:cNvSpPr>
          <p:nvPr/>
        </p:nvSpPr>
        <p:spPr>
          <a:xfrm>
            <a:off x="271463" y="4370388"/>
            <a:ext cx="6781800" cy="1757362"/>
          </a:xfrm>
          <a:prstGeom prst="rect">
            <a:avLst/>
          </a:prstGeom>
        </p:spPr>
        <p:txBody>
          <a:bodyPr/>
          <a:lst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a:lstStyle>
          <a:p>
            <a:pPr marL="0" indent="0">
              <a:buFont typeface="Wingdings" pitchFamily="2" charset="2"/>
              <a:buNone/>
              <a:defRPr/>
            </a:pPr>
            <a:r>
              <a:rPr lang="en-US" sz="1400" u="sng" dirty="0"/>
              <a:t>Project Description</a:t>
            </a:r>
          </a:p>
          <a:p>
            <a:pPr>
              <a:buFont typeface="Wingdings" pitchFamily="2" charset="2"/>
              <a:buChar char="Ø"/>
              <a:defRPr/>
            </a:pPr>
            <a:r>
              <a:rPr lang="en-US" sz="1100" b="0" dirty="0"/>
              <a:t>Install diesel (4 MW) and natural gas (3 MW) generation with the ability to power 100% of the flight line and support facilities </a:t>
            </a:r>
            <a:r>
              <a:rPr lang="en-US" sz="1100" b="0" u="sng" dirty="0"/>
              <a:t>(100+ facilities = 4 – 6 MW)</a:t>
            </a:r>
          </a:p>
          <a:p>
            <a:pPr>
              <a:buFont typeface="Wingdings" pitchFamily="2" charset="2"/>
              <a:buChar char="Ø"/>
              <a:defRPr/>
            </a:pPr>
            <a:r>
              <a:rPr lang="en-US" sz="1100" b="0" dirty="0"/>
              <a:t>Incorporate existing onsite landfill power generation (3.2 MW) and existing PV generation (1.3 MW) into microgrid islanding as much as feasible.</a:t>
            </a:r>
          </a:p>
          <a:p>
            <a:pPr>
              <a:buFont typeface="Wingdings" pitchFamily="2" charset="2"/>
              <a:buChar char="Ø"/>
              <a:defRPr/>
            </a:pPr>
            <a:r>
              <a:rPr lang="en-US" sz="1100" b="0" dirty="0"/>
              <a:t>Enable generation to participate in demand response during grid connection.</a:t>
            </a:r>
          </a:p>
          <a:p>
            <a:pPr>
              <a:buFont typeface="Wingdings" pitchFamily="2" charset="2"/>
              <a:buChar char="Ø"/>
              <a:defRPr/>
            </a:pPr>
            <a:r>
              <a:rPr lang="en-US" sz="1100" b="0" dirty="0"/>
              <a:t>Build “Energy &amp; Water Operations Center”</a:t>
            </a:r>
          </a:p>
          <a:p>
            <a:pPr>
              <a:buFont typeface="Wingdings" pitchFamily="2" charset="2"/>
              <a:buChar char="Ø"/>
              <a:defRPr/>
            </a:pPr>
            <a:r>
              <a:rPr lang="en-US" sz="1100" b="0" dirty="0"/>
              <a:t>Cyber Security accreditation through Risk Management Framework</a:t>
            </a:r>
          </a:p>
          <a:p>
            <a:pPr>
              <a:buFont typeface="Wingdings" pitchFamily="2" charset="2"/>
              <a:buChar char="Ø"/>
              <a:defRPr/>
            </a:pPr>
            <a:r>
              <a:rPr lang="en-US" sz="1100" b="0" dirty="0">
                <a:solidFill>
                  <a:srgbClr val="FF0000"/>
                </a:solidFill>
              </a:rPr>
              <a:t>Grid Scale Energy Storage (CEC EPIC Grant)</a:t>
            </a:r>
          </a:p>
          <a:p>
            <a:pPr>
              <a:buFont typeface="Wingdings" pitchFamily="2" charset="2"/>
              <a:buChar char="Ø"/>
              <a:defRPr/>
            </a:pPr>
            <a:r>
              <a:rPr lang="en-US" sz="1100" b="0" dirty="0">
                <a:solidFill>
                  <a:srgbClr val="FF0000"/>
                </a:solidFill>
              </a:rPr>
              <a:t>Base wide HVAC Demand Response  (CEC EPIC Grant)</a:t>
            </a:r>
          </a:p>
          <a:p>
            <a:pPr>
              <a:buFont typeface="Wingdings" pitchFamily="2" charset="2"/>
              <a:buChar char="Ø"/>
              <a:defRPr/>
            </a:pPr>
            <a:endParaRPr lang="en-US" sz="1200" b="0" dirty="0"/>
          </a:p>
        </p:txBody>
      </p:sp>
      <p:sp>
        <p:nvSpPr>
          <p:cNvPr id="7" name="Content Placeholder 4"/>
          <p:cNvSpPr txBox="1">
            <a:spLocks/>
          </p:cNvSpPr>
          <p:nvPr/>
        </p:nvSpPr>
        <p:spPr>
          <a:xfrm>
            <a:off x="6596062" y="1416050"/>
            <a:ext cx="2430025" cy="3132138"/>
          </a:xfrm>
          <a:prstGeom prst="rect">
            <a:avLst/>
          </a:prstGeom>
        </p:spPr>
        <p:txBody>
          <a:bodyPr/>
          <a:lst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a:lstStyle>
          <a:p>
            <a:pPr marL="0" indent="0">
              <a:buFont typeface="Wingdings" pitchFamily="2" charset="2"/>
              <a:buNone/>
              <a:defRPr/>
            </a:pPr>
            <a:r>
              <a:rPr lang="en-US" sz="1400" u="sng" dirty="0"/>
              <a:t>Project Details</a:t>
            </a:r>
          </a:p>
          <a:p>
            <a:pPr>
              <a:buFont typeface="Wingdings" pitchFamily="2" charset="2"/>
              <a:buChar char="Ø"/>
              <a:defRPr/>
            </a:pPr>
            <a:r>
              <a:rPr lang="en-US" sz="1400" dirty="0"/>
              <a:t>FY2014 ECIP Project P-906</a:t>
            </a:r>
          </a:p>
          <a:p>
            <a:pPr lvl="1">
              <a:buFont typeface="Wingdings" pitchFamily="2" charset="2"/>
              <a:buChar char="Ø"/>
              <a:defRPr/>
            </a:pPr>
            <a:r>
              <a:rPr lang="en-US" sz="1000" dirty="0"/>
              <a:t>Programmed Cost $18M</a:t>
            </a:r>
          </a:p>
          <a:p>
            <a:pPr lvl="1">
              <a:buFont typeface="Wingdings" pitchFamily="2" charset="2"/>
              <a:buChar char="Ø"/>
              <a:defRPr/>
            </a:pPr>
            <a:r>
              <a:rPr lang="en-US" sz="1000" dirty="0"/>
              <a:t>Awarded in May 2016 for $20M</a:t>
            </a:r>
          </a:p>
          <a:p>
            <a:pPr lvl="1">
              <a:buFont typeface="Wingdings" pitchFamily="2" charset="2"/>
              <a:buChar char="Ø"/>
              <a:defRPr/>
            </a:pPr>
            <a:r>
              <a:rPr lang="en-US" sz="1000" dirty="0"/>
              <a:t>Projected Completion 2019</a:t>
            </a:r>
          </a:p>
          <a:p>
            <a:pPr>
              <a:buFont typeface="Wingdings" pitchFamily="2" charset="2"/>
              <a:buChar char="Ø"/>
              <a:defRPr/>
            </a:pPr>
            <a:r>
              <a:rPr lang="en-US" sz="1400" dirty="0">
                <a:solidFill>
                  <a:srgbClr val="FF0000"/>
                </a:solidFill>
              </a:rPr>
              <a:t>2018 California Energy Commission Grant </a:t>
            </a:r>
          </a:p>
          <a:p>
            <a:pPr lvl="1">
              <a:buFont typeface="Wingdings" pitchFamily="2" charset="2"/>
              <a:buChar char="Ø"/>
              <a:defRPr/>
            </a:pPr>
            <a:r>
              <a:rPr lang="en-US" sz="1000" dirty="0">
                <a:solidFill>
                  <a:srgbClr val="FF0000"/>
                </a:solidFill>
              </a:rPr>
              <a:t>Awarded $5M to UCSD in 2018</a:t>
            </a:r>
          </a:p>
          <a:p>
            <a:pPr lvl="1">
              <a:buFont typeface="Wingdings" pitchFamily="2" charset="2"/>
              <a:buChar char="Ø"/>
              <a:defRPr/>
            </a:pPr>
            <a:r>
              <a:rPr lang="en-US" sz="1000" dirty="0">
                <a:solidFill>
                  <a:srgbClr val="FF0000"/>
                </a:solidFill>
              </a:rPr>
              <a:t>Project Completion 2022</a:t>
            </a:r>
          </a:p>
          <a:p>
            <a:pPr>
              <a:buFont typeface="Wingdings" pitchFamily="2" charset="2"/>
              <a:buChar char="Ø"/>
              <a:defRPr/>
            </a:pPr>
            <a:endParaRPr lang="en-US" sz="1400" dirty="0"/>
          </a:p>
        </p:txBody>
      </p:sp>
      <p:sp>
        <p:nvSpPr>
          <p:cNvPr id="19" name="Content Placeholder 4"/>
          <p:cNvSpPr txBox="1">
            <a:spLocks/>
          </p:cNvSpPr>
          <p:nvPr/>
        </p:nvSpPr>
        <p:spPr>
          <a:xfrm>
            <a:off x="7117875" y="4434251"/>
            <a:ext cx="1908212" cy="1836204"/>
          </a:xfrm>
          <a:prstGeom prst="rect">
            <a:avLst/>
          </a:prstGeom>
          <a:solidFill>
            <a:srgbClr val="FFFF00"/>
          </a:solidFill>
          <a:ln/>
        </p:spPr>
        <p:style>
          <a:lnRef idx="0">
            <a:schemeClr val="accent2"/>
          </a:lnRef>
          <a:fillRef idx="3">
            <a:schemeClr val="accent2"/>
          </a:fillRef>
          <a:effectRef idx="3">
            <a:schemeClr val="accent2"/>
          </a:effectRef>
          <a:fontRef idx="minor">
            <a:schemeClr val="lt1"/>
          </a:fontRef>
        </p:style>
        <p:txBody>
          <a:bodyPr/>
          <a:lst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a:lstStyle>
          <a:p>
            <a:pPr marL="0" indent="0" algn="ctr">
              <a:buFont typeface="Wingdings" pitchFamily="2" charset="2"/>
              <a:buNone/>
              <a:defRPr/>
            </a:pPr>
            <a:r>
              <a:rPr lang="en-US" sz="1200" u="sng" dirty="0"/>
              <a:t>Project Goals</a:t>
            </a:r>
          </a:p>
          <a:p>
            <a:pPr>
              <a:buFont typeface="+mj-lt"/>
              <a:buAutoNum type="arabicParenR"/>
              <a:defRPr/>
            </a:pPr>
            <a:r>
              <a:rPr lang="en-US" sz="1200" b="0" dirty="0"/>
              <a:t>Energy Resilience (Back-up Power)</a:t>
            </a:r>
          </a:p>
          <a:p>
            <a:pPr>
              <a:buFont typeface="+mj-lt"/>
              <a:buAutoNum type="arabicParenR"/>
              <a:defRPr/>
            </a:pPr>
            <a:r>
              <a:rPr lang="en-US" sz="1200" b="0" dirty="0"/>
              <a:t>Maximize Renewable Integration</a:t>
            </a:r>
          </a:p>
          <a:p>
            <a:pPr>
              <a:buFont typeface="+mj-lt"/>
              <a:buAutoNum type="arabicParenR"/>
              <a:defRPr/>
            </a:pPr>
            <a:r>
              <a:rPr lang="en-US" sz="1200" b="0" dirty="0"/>
              <a:t>Cost Savings/Grid Support</a:t>
            </a:r>
          </a:p>
          <a:p>
            <a:pPr>
              <a:buFont typeface="Wingdings" pitchFamily="2" charset="2"/>
              <a:buChar char="Ø"/>
              <a:defRPr/>
            </a:pPr>
            <a:endParaRPr lang="en-US" sz="1200" dirty="0"/>
          </a:p>
        </p:txBody>
      </p:sp>
      <p:pic>
        <p:nvPicPr>
          <p:cNvPr id="21"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99879" y="1292078"/>
            <a:ext cx="1354361" cy="901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3384" y="2175312"/>
            <a:ext cx="1060177" cy="405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4" descr="C:\Users\mick.wasco\Pictures\cea.gif"/>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022550" y="1288079"/>
            <a:ext cx="976587" cy="89819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5258942" y="1266592"/>
            <a:ext cx="1304714" cy="821958"/>
          </a:xfrm>
          <a:prstGeom prst="rect">
            <a:avLst/>
          </a:prstGeom>
        </p:spPr>
      </p:pic>
      <p:pic>
        <p:nvPicPr>
          <p:cNvPr id="26" name="Picture 2" descr="C:\Users\mick.wasco\Pictures\EWOC\ewoc.jp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511610" y="5605425"/>
            <a:ext cx="1668536" cy="21718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293003" y="1292078"/>
            <a:ext cx="1478212" cy="422769"/>
          </a:xfrm>
          <a:prstGeom prst="rect">
            <a:avLst/>
          </a:prstGeom>
        </p:spPr>
      </p:pic>
      <p:pic>
        <p:nvPicPr>
          <p:cNvPr id="23" name="Picture 22"/>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999472" y="140175"/>
            <a:ext cx="1026616" cy="1218250"/>
          </a:xfrm>
          <a:prstGeom prst="rect">
            <a:avLst/>
          </a:prstGeom>
        </p:spPr>
      </p:pic>
    </p:spTree>
    <p:extLst>
      <p:ext uri="{BB962C8B-B14F-4D97-AF65-F5344CB8AC3E}">
        <p14:creationId xmlns:p14="http://schemas.microsoft.com/office/powerpoint/2010/main" val="50493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MCAS Miramar Logo"/>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0" y="1111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endParaRPr lang="en-US" sz="2400" kern="0" dirty="0"/>
          </a:p>
        </p:txBody>
      </p:sp>
      <p:sp>
        <p:nvSpPr>
          <p:cNvPr id="6" name="Rectangle 2"/>
          <p:cNvSpPr txBox="1">
            <a:spLocks noChangeArrowheads="1"/>
          </p:cNvSpPr>
          <p:nvPr/>
        </p:nvSpPr>
        <p:spPr bwMode="auto">
          <a:xfrm>
            <a:off x="152400" y="2635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kern="0" dirty="0"/>
              <a:t>Microgrid Modes of Operation</a:t>
            </a:r>
          </a:p>
        </p:txBody>
      </p:sp>
      <p:sp>
        <p:nvSpPr>
          <p:cNvPr id="9" name="Content Placeholder 4"/>
          <p:cNvSpPr txBox="1">
            <a:spLocks/>
          </p:cNvSpPr>
          <p:nvPr/>
        </p:nvSpPr>
        <p:spPr>
          <a:xfrm>
            <a:off x="71500" y="1268760"/>
            <a:ext cx="9017917" cy="4893270"/>
          </a:xfrm>
          <a:prstGeom prst="rect">
            <a:avLst/>
          </a:prstGeom>
        </p:spPr>
        <p:txBody>
          <a:bodyPr/>
          <a:lstStyle>
            <a:lvl1pPr marL="342900" indent="-342900" algn="l" rtl="0" eaLnBrk="0" fontAlgn="base" hangingPunct="0">
              <a:spcBef>
                <a:spcPct val="20000"/>
              </a:spcBef>
              <a:spcAft>
                <a:spcPct val="0"/>
              </a:spcAft>
              <a:buClr>
                <a:schemeClr val="tx1"/>
              </a:buClr>
              <a:buSzPct val="75000"/>
              <a:buFont typeface="Wingdings" pitchFamily="2" charset="2"/>
              <a:buChar char="n"/>
              <a:defRPr sz="28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Font typeface="Wingdings" pitchFamily="2" charset="2"/>
              <a:buChar char="ã"/>
              <a:defRPr sz="2400" b="1">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2" pitchFamily="18" charset="2"/>
              <a:buChar char="Â"/>
              <a:defRPr sz="2000" b="1">
                <a:solidFill>
                  <a:schemeClr val="tx1"/>
                </a:solidFill>
                <a:latin typeface="+mn-lt"/>
              </a:defRPr>
            </a:lvl3pPr>
            <a:lvl4pPr marL="1600200" indent="-228600" algn="l" rtl="0" eaLnBrk="0" fontAlgn="base" hangingPunct="0">
              <a:spcBef>
                <a:spcPct val="20000"/>
              </a:spcBef>
              <a:spcAft>
                <a:spcPct val="0"/>
              </a:spcAft>
              <a:buClr>
                <a:schemeClr val="tx1"/>
              </a:buClr>
              <a:buSzPct val="75000"/>
              <a:buFont typeface="Wingdings" pitchFamily="2" charset="2"/>
              <a:buChar char="u"/>
              <a:defRPr b="1">
                <a:solidFill>
                  <a:schemeClr val="tx1"/>
                </a:solidFill>
                <a:latin typeface="+mn-lt"/>
              </a:defRPr>
            </a:lvl4pPr>
            <a:lvl5pPr marL="2057400" indent="-228600" algn="l" rtl="0" eaLnBrk="0" fontAlgn="base" hangingPunct="0">
              <a:spcBef>
                <a:spcPct val="20000"/>
              </a:spcBef>
              <a:spcAft>
                <a:spcPct val="0"/>
              </a:spcAft>
              <a:buClr>
                <a:schemeClr val="tx1"/>
              </a:buClr>
              <a:buSzPct val="75000"/>
              <a:buFont typeface="Wingdings" pitchFamily="2" charset="2"/>
              <a:buChar char="W"/>
              <a:defRPr b="1">
                <a:solidFill>
                  <a:schemeClr val="tx1"/>
                </a:solidFill>
                <a:latin typeface="+mn-lt"/>
              </a:defRPr>
            </a:lvl5pPr>
            <a:lvl6pPr marL="25146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6pPr>
            <a:lvl7pPr marL="29718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7pPr>
            <a:lvl8pPr marL="34290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8pPr>
            <a:lvl9pPr marL="3886200" indent="-228600" algn="l" rtl="0" fontAlgn="base">
              <a:spcBef>
                <a:spcPct val="20000"/>
              </a:spcBef>
              <a:spcAft>
                <a:spcPct val="0"/>
              </a:spcAft>
              <a:buClr>
                <a:schemeClr val="tx1"/>
              </a:buClr>
              <a:buSzPct val="75000"/>
              <a:buFont typeface="Wingdings" pitchFamily="2" charset="2"/>
              <a:buChar char="W"/>
              <a:defRPr b="1">
                <a:solidFill>
                  <a:schemeClr val="tx1"/>
                </a:solidFill>
                <a:latin typeface="+mn-lt"/>
              </a:defRPr>
            </a:lvl9pPr>
          </a:lstStyle>
          <a:p>
            <a:pPr marL="0" indent="0">
              <a:buNone/>
              <a:defRPr/>
            </a:pPr>
            <a:r>
              <a:rPr lang="en-US" sz="1400" u="sng" dirty="0"/>
              <a:t>Manual Mode</a:t>
            </a:r>
          </a:p>
          <a:p>
            <a:pPr lvl="1">
              <a:defRPr/>
            </a:pPr>
            <a:r>
              <a:rPr lang="en-US" sz="1100" b="0" dirty="0"/>
              <a:t>Grid Connected, Landfill Power production, SDG&amp;E providing power</a:t>
            </a:r>
          </a:p>
          <a:p>
            <a:pPr lvl="1">
              <a:defRPr/>
            </a:pPr>
            <a:r>
              <a:rPr lang="en-US" sz="1100" b="0" dirty="0"/>
              <a:t>Power plant online and available (no automatic dispatch), Running monitoring, forecasting and optimization tools – creating “lost opportunity report”</a:t>
            </a:r>
          </a:p>
          <a:p>
            <a:pPr marL="0" indent="0">
              <a:buNone/>
              <a:defRPr/>
            </a:pPr>
            <a:r>
              <a:rPr lang="en-US" sz="1400" u="sng" dirty="0"/>
              <a:t>Economic Mode</a:t>
            </a:r>
          </a:p>
          <a:p>
            <a:pPr lvl="1">
              <a:defRPr/>
            </a:pPr>
            <a:r>
              <a:rPr lang="en-US" sz="1100" b="0" dirty="0"/>
              <a:t>Grid Connected, Landfill Power production, SDG&amp;E providing power</a:t>
            </a:r>
          </a:p>
          <a:p>
            <a:pPr lvl="1">
              <a:defRPr/>
            </a:pPr>
            <a:r>
              <a:rPr lang="en-US" sz="1100" b="0" dirty="0"/>
              <a:t>Power plant available for automatic dispatch of generation assets, based on economic algorithms in various opportunity categories</a:t>
            </a:r>
          </a:p>
          <a:p>
            <a:pPr lvl="2">
              <a:buFont typeface="Wingdings" panose="05000000000000000000" pitchFamily="2" charset="2"/>
              <a:buChar char="Ø"/>
              <a:defRPr/>
            </a:pPr>
            <a:r>
              <a:rPr lang="en-US" sz="1050" b="0" dirty="0"/>
              <a:t>Peak Optimization – system will keep track of each billing cycle with SDG&amp;E and dispatch allocated generation in order to avoid the peak each month.  Once peak has been avoided with new peak is created and generation will not dispatch unless necessary to avoid new peak (will not run if it does not have to)</a:t>
            </a:r>
          </a:p>
          <a:p>
            <a:pPr lvl="2">
              <a:buFont typeface="Wingdings" panose="05000000000000000000" pitchFamily="2" charset="2"/>
              <a:buChar char="Ø"/>
              <a:defRPr/>
            </a:pPr>
            <a:r>
              <a:rPr lang="en-US" sz="1050" b="0" dirty="0"/>
              <a:t>Landfill Gas Back Up – allocated generation supports landfill power plant</a:t>
            </a:r>
          </a:p>
          <a:p>
            <a:pPr lvl="2">
              <a:buFont typeface="Wingdings" panose="05000000000000000000" pitchFamily="2" charset="2"/>
              <a:buChar char="Ø"/>
              <a:defRPr/>
            </a:pPr>
            <a:r>
              <a:rPr lang="en-US" sz="1050" b="0" dirty="0"/>
              <a:t>Energy Optimization – allocated generation will run if the price of production is cheaper than price from WAPA/SDG&amp;E</a:t>
            </a:r>
          </a:p>
          <a:p>
            <a:pPr lvl="2">
              <a:buFont typeface="Wingdings" panose="05000000000000000000" pitchFamily="2" charset="2"/>
              <a:buChar char="Ø"/>
              <a:defRPr/>
            </a:pPr>
            <a:r>
              <a:rPr lang="en-US" sz="1050" b="0" dirty="0"/>
              <a:t>Demand Response – On notification from SDGE, battery storage will be used to participate in SDG&amp;E DR programs; currently a CPUC rule prohibits use generators in these programs despite having prime permits.</a:t>
            </a:r>
          </a:p>
          <a:p>
            <a:pPr marL="0" indent="0">
              <a:buNone/>
              <a:defRPr/>
            </a:pPr>
            <a:r>
              <a:rPr lang="en-US" sz="1400" u="sng" dirty="0"/>
              <a:t>Test Mode</a:t>
            </a:r>
          </a:p>
          <a:p>
            <a:pPr lvl="1">
              <a:defRPr/>
            </a:pPr>
            <a:r>
              <a:rPr lang="en-US" sz="1100" b="0" dirty="0"/>
              <a:t>Half of the base remains grid connected, other half is powered in island mode with the power plant, landfill and other onsite generation</a:t>
            </a:r>
          </a:p>
          <a:p>
            <a:pPr lvl="1">
              <a:defRPr/>
            </a:pPr>
            <a:r>
              <a:rPr lang="en-US" sz="1100" b="0" dirty="0"/>
              <a:t>Purpose is to “practice” and exercise the system for islanding to ensure that when called upon in an emergency that the system will function as designed</a:t>
            </a:r>
          </a:p>
          <a:p>
            <a:pPr lvl="1">
              <a:defRPr/>
            </a:pPr>
            <a:r>
              <a:rPr lang="en-US" sz="1100" b="0" dirty="0"/>
              <a:t>Tests expected 1-2 times per year in conjunction with other operational readiness drills/activities for mission assurance</a:t>
            </a:r>
          </a:p>
          <a:p>
            <a:pPr lvl="2">
              <a:defRPr/>
            </a:pPr>
            <a:r>
              <a:rPr lang="en-US" sz="1000" b="0" dirty="0"/>
              <a:t>Reference DODI 4170.11, Energy Resilience (2) (b) 4. “DoD Components shall conduct full scale and routine testing…”</a:t>
            </a:r>
          </a:p>
          <a:p>
            <a:pPr marL="0" indent="0">
              <a:buNone/>
              <a:defRPr/>
            </a:pPr>
            <a:r>
              <a:rPr lang="en-US" sz="1600" u="sng" dirty="0"/>
              <a:t>Island Mode</a:t>
            </a:r>
          </a:p>
          <a:p>
            <a:pPr lvl="1">
              <a:defRPr/>
            </a:pPr>
            <a:r>
              <a:rPr lang="en-US" sz="1100" b="0" dirty="0"/>
              <a:t>“Blackout” SDG&amp;E grid outage,</a:t>
            </a:r>
          </a:p>
          <a:p>
            <a:pPr lvl="1">
              <a:defRPr/>
            </a:pPr>
            <a:r>
              <a:rPr lang="en-US" sz="1100" b="0" dirty="0"/>
              <a:t>Microgrid will use Power Plant to black start the critical loops at Miramar to create the microgrid island</a:t>
            </a:r>
          </a:p>
          <a:p>
            <a:pPr lvl="1">
              <a:defRPr/>
            </a:pPr>
            <a:r>
              <a:rPr lang="en-US" sz="1100" b="0" dirty="0"/>
              <a:t>Microgrid will utilize as much renewable as possible while maintaining power quality</a:t>
            </a:r>
          </a:p>
        </p:txBody>
      </p:sp>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3877184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Island Test – All Loads</a:t>
            </a:r>
          </a:p>
        </p:txBody>
      </p:sp>
      <p:sp>
        <p:nvSpPr>
          <p:cNvPr id="3" name="Content Placeholder 2"/>
          <p:cNvSpPr>
            <a:spLocks noGrp="1"/>
          </p:cNvSpPr>
          <p:nvPr>
            <p:ph idx="1"/>
          </p:nvPr>
        </p:nvSpPr>
        <p:spPr>
          <a:xfrm>
            <a:off x="381000" y="5661061"/>
            <a:ext cx="8458200" cy="795300"/>
          </a:xfrm>
        </p:spPr>
        <p:txBody>
          <a:bodyPr/>
          <a:lstStyle/>
          <a:p>
            <a:pPr marL="0" indent="0">
              <a:buNone/>
            </a:pPr>
            <a:r>
              <a:rPr lang="en-US" sz="1100" dirty="0"/>
              <a:t>With the integration of landfill power, the microgrid was able to power the entire installation.  However, the landfill power provided only additional spinning reserve and fuel savings – it was not needed in order to carry the full installation load.</a:t>
            </a:r>
          </a:p>
          <a:p>
            <a:r>
              <a:rPr lang="en-US" sz="1100" dirty="0"/>
              <a:t>NOTE: The installation load was lower than normal due to many reasons such as a weekend; non-operations; cool weather; and overall minimal activity on base.</a:t>
            </a:r>
          </a:p>
          <a:p>
            <a:endParaRPr lang="en-US" sz="1100" dirty="0"/>
          </a:p>
        </p:txBody>
      </p:sp>
      <p:pic>
        <p:nvPicPr>
          <p:cNvPr id="1026" name="Picture 2" descr="Island Mode Dashboard with LFG all loa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19200"/>
            <a:ext cx="8235950" cy="4441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D:\Documents and Settings\mick.WASCO\My Documents\My Pictures\Picture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3587852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Island Test – Loss of LFG</a:t>
            </a:r>
          </a:p>
        </p:txBody>
      </p:sp>
      <p:pic>
        <p:nvPicPr>
          <p:cNvPr id="3074" name="Picture 2" descr="PCS Dashboard all loads no LF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219200"/>
            <a:ext cx="7543801" cy="408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a:spLocks noGrp="1"/>
          </p:cNvSpPr>
          <p:nvPr>
            <p:ph idx="1"/>
          </p:nvPr>
        </p:nvSpPr>
        <p:spPr>
          <a:xfrm>
            <a:off x="381000" y="5486400"/>
            <a:ext cx="8458200" cy="795300"/>
          </a:xfrm>
        </p:spPr>
        <p:txBody>
          <a:bodyPr/>
          <a:lstStyle/>
          <a:p>
            <a:pPr marL="457200" lvl="1" indent="0">
              <a:buNone/>
            </a:pPr>
            <a:r>
              <a:rPr lang="en-US" sz="1100" dirty="0"/>
              <a:t>Additional stress testing of the microgrid was conducted through two major actions</a:t>
            </a:r>
          </a:p>
          <a:p>
            <a:pPr lvl="2"/>
            <a:r>
              <a:rPr lang="en-US" sz="1100" dirty="0"/>
              <a:t>Dropping landfill power</a:t>
            </a:r>
          </a:p>
          <a:p>
            <a:pPr lvl="3"/>
            <a:r>
              <a:rPr lang="en-US" sz="1100" dirty="0"/>
              <a:t>In this test, the power plant has no problem picking up all of the load require, and was able to maintain the entire base without dropping any loads.</a:t>
            </a:r>
          </a:p>
          <a:p>
            <a:endParaRPr lang="en-US" sz="1100" dirty="0"/>
          </a:p>
        </p:txBody>
      </p:sp>
      <p:pic>
        <p:nvPicPr>
          <p:cNvPr id="6"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D:\Documents and Settings\mick.WASCO\My Documents\My Pictures\Picture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138089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Island Test – Loss of Diesel</a:t>
            </a:r>
          </a:p>
        </p:txBody>
      </p:sp>
      <p:pic>
        <p:nvPicPr>
          <p:cNvPr id="4098" name="Picture 2" descr="PCS Dashboard after DG drop noncrit load sh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19200"/>
            <a:ext cx="8153400" cy="439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a:spLocks noGrp="1"/>
          </p:cNvSpPr>
          <p:nvPr>
            <p:ph idx="1"/>
          </p:nvPr>
        </p:nvSpPr>
        <p:spPr>
          <a:xfrm>
            <a:off x="381000" y="5661061"/>
            <a:ext cx="8458200" cy="795300"/>
          </a:xfrm>
        </p:spPr>
        <p:txBody>
          <a:bodyPr/>
          <a:lstStyle/>
          <a:p>
            <a:pPr lvl="2"/>
            <a:r>
              <a:rPr lang="en-US" sz="1100" dirty="0"/>
              <a:t>Dropping one main diesel generator from the power plant</a:t>
            </a:r>
          </a:p>
          <a:p>
            <a:pPr lvl="3"/>
            <a:r>
              <a:rPr lang="en-US" sz="1100" dirty="0"/>
              <a:t>In this test, the system performed exactly as designed by dropping designated non-critical feeders starting with the lowest priority, in order to maintain the microgrid island for all other more critical feeders.</a:t>
            </a:r>
          </a:p>
        </p:txBody>
      </p:sp>
      <p:pic>
        <p:nvPicPr>
          <p:cNvPr id="6"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D:\Documents and Settings\mick.WASCO\My Documents\My Pictures\Picture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9632" y="604624"/>
            <a:ext cx="771435" cy="70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5236" y="133598"/>
            <a:ext cx="1038997" cy="1231404"/>
          </a:xfrm>
          <a:prstGeom prst="rect">
            <a:avLst/>
          </a:prstGeom>
        </p:spPr>
      </p:pic>
    </p:spTree>
    <p:extLst>
      <p:ext uri="{BB962C8B-B14F-4D97-AF65-F5344CB8AC3E}">
        <p14:creationId xmlns:p14="http://schemas.microsoft.com/office/powerpoint/2010/main" val="307177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D:\Documents and Settings\mick.WASCO\My Documents\My Pictures\Picture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640638" y="111125"/>
            <a:ext cx="1374775" cy="126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MCAS Miramar Logo"/>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0" y="1111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kern="0" dirty="0"/>
              <a:t>Landfill Gas Power Reliability</a:t>
            </a:r>
          </a:p>
        </p:txBody>
      </p:sp>
      <p:pic>
        <p:nvPicPr>
          <p:cNvPr id="5" name="Picture 4"/>
          <p:cNvPicPr/>
          <p:nvPr/>
        </p:nvPicPr>
        <p:blipFill>
          <a:blip r:embed="rId4" cstate="email">
            <a:extLst>
              <a:ext uri="{28A0092B-C50C-407E-A947-70E740481C1C}">
                <a14:useLocalDpi xmlns:a14="http://schemas.microsoft.com/office/drawing/2010/main"/>
              </a:ext>
            </a:extLst>
          </a:blip>
          <a:stretch>
            <a:fillRect/>
          </a:stretch>
        </p:blipFill>
        <p:spPr>
          <a:xfrm>
            <a:off x="138140" y="2204864"/>
            <a:ext cx="8871905" cy="1224136"/>
          </a:xfrm>
          <a:prstGeom prst="rect">
            <a:avLst/>
          </a:prstGeom>
        </p:spPr>
      </p:pic>
      <p:pic>
        <p:nvPicPr>
          <p:cNvPr id="6" name="Picture 5"/>
          <p:cNvPicPr/>
          <p:nvPr/>
        </p:nvPicPr>
        <p:blipFill rotWithShape="1">
          <a:blip r:embed="rId5" cstate="screen">
            <a:extLst>
              <a:ext uri="{28A0092B-C50C-407E-A947-70E740481C1C}">
                <a14:useLocalDpi xmlns:a14="http://schemas.microsoft.com/office/drawing/2010/main"/>
              </a:ext>
            </a:extLst>
          </a:blip>
          <a:srcRect/>
          <a:stretch/>
        </p:blipFill>
        <p:spPr>
          <a:xfrm>
            <a:off x="683568" y="3916680"/>
            <a:ext cx="8023225" cy="2228726"/>
          </a:xfrm>
          <a:prstGeom prst="rect">
            <a:avLst/>
          </a:prstGeom>
        </p:spPr>
      </p:pic>
      <p:sp>
        <p:nvSpPr>
          <p:cNvPr id="7" name="Oval 6"/>
          <p:cNvSpPr/>
          <p:nvPr/>
        </p:nvSpPr>
        <p:spPr bwMode="auto">
          <a:xfrm>
            <a:off x="6192180" y="3681028"/>
            <a:ext cx="1008112" cy="2592288"/>
          </a:xfrm>
          <a:prstGeom prst="ellipse">
            <a:avLst/>
          </a:prstGeom>
          <a:noFill/>
          <a:ln w="23876" cap="flat" cmpd="sng" algn="ctr">
            <a:solidFill>
              <a:schemeClr val="bg2">
                <a:lumMod val="60000"/>
                <a:lumOff val="4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cxnSp>
        <p:nvCxnSpPr>
          <p:cNvPr id="8" name="Straight Connector 7"/>
          <p:cNvCxnSpPr/>
          <p:nvPr/>
        </p:nvCxnSpPr>
        <p:spPr bwMode="auto">
          <a:xfrm>
            <a:off x="367680" y="1700807"/>
            <a:ext cx="1080120" cy="0"/>
          </a:xfrm>
          <a:prstGeom prst="line">
            <a:avLst/>
          </a:prstGeom>
          <a:solidFill>
            <a:schemeClr val="accent1"/>
          </a:solidFill>
          <a:ln w="23876" cap="flat" cmpd="sng" algn="ctr">
            <a:solidFill>
              <a:srgbClr val="FF0000"/>
            </a:solidFill>
            <a:prstDash val="solid"/>
            <a:round/>
            <a:headEnd type="none" w="med" len="med"/>
            <a:tailEnd type="none" w="med" len="med"/>
          </a:ln>
          <a:effectLst/>
        </p:spPr>
      </p:cxnSp>
      <p:sp>
        <p:nvSpPr>
          <p:cNvPr id="9" name="TextBox 8"/>
          <p:cNvSpPr txBox="1"/>
          <p:nvPr/>
        </p:nvSpPr>
        <p:spPr>
          <a:xfrm>
            <a:off x="1451640" y="1469975"/>
            <a:ext cx="2121093" cy="461665"/>
          </a:xfrm>
          <a:prstGeom prst="rect">
            <a:avLst/>
          </a:prstGeom>
          <a:noFill/>
        </p:spPr>
        <p:txBody>
          <a:bodyPr wrap="none" rtlCol="0">
            <a:spAutoFit/>
          </a:bodyPr>
          <a:lstStyle/>
          <a:p>
            <a:r>
              <a:rPr lang="en-US" dirty="0"/>
              <a:t>Landfill Power</a:t>
            </a:r>
          </a:p>
        </p:txBody>
      </p:sp>
      <p:cxnSp>
        <p:nvCxnSpPr>
          <p:cNvPr id="10" name="Straight Connector 9"/>
          <p:cNvCxnSpPr/>
          <p:nvPr/>
        </p:nvCxnSpPr>
        <p:spPr bwMode="auto">
          <a:xfrm>
            <a:off x="3815916" y="1700808"/>
            <a:ext cx="936104" cy="0"/>
          </a:xfrm>
          <a:prstGeom prst="line">
            <a:avLst/>
          </a:prstGeom>
          <a:solidFill>
            <a:schemeClr val="accent1"/>
          </a:solidFill>
          <a:ln w="23876" cap="flat" cmpd="sng" algn="ctr">
            <a:solidFill>
              <a:srgbClr val="0070C0"/>
            </a:solidFill>
            <a:prstDash val="solid"/>
            <a:round/>
            <a:headEnd type="none" w="med" len="med"/>
            <a:tailEnd type="none" w="med" len="med"/>
          </a:ln>
          <a:effectLst/>
        </p:spPr>
      </p:cxnSp>
      <p:sp>
        <p:nvSpPr>
          <p:cNvPr id="11" name="TextBox 10"/>
          <p:cNvSpPr txBox="1"/>
          <p:nvPr/>
        </p:nvSpPr>
        <p:spPr>
          <a:xfrm>
            <a:off x="4741130" y="1466997"/>
            <a:ext cx="4291559" cy="461665"/>
          </a:xfrm>
          <a:prstGeom prst="rect">
            <a:avLst/>
          </a:prstGeom>
          <a:noFill/>
        </p:spPr>
        <p:txBody>
          <a:bodyPr wrap="none" rtlCol="0">
            <a:spAutoFit/>
          </a:bodyPr>
          <a:lstStyle/>
          <a:p>
            <a:r>
              <a:rPr lang="en-US" dirty="0"/>
              <a:t>Installation Load from SDG&amp;E</a:t>
            </a:r>
          </a:p>
        </p:txBody>
      </p:sp>
    </p:spTree>
    <p:extLst>
      <p:ext uri="{BB962C8B-B14F-4D97-AF65-F5344CB8AC3E}">
        <p14:creationId xmlns:p14="http://schemas.microsoft.com/office/powerpoint/2010/main" val="4136750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D:\Documents and Settings\mick.WASCO\My Documents\My Pictures\Picture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40638" y="111125"/>
            <a:ext cx="1374775" cy="126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MCAS Miramar Logo"/>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0" y="111125"/>
            <a:ext cx="9144000"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lvl1pPr algn="ctr" rtl="0" eaLnBrk="0" fontAlgn="base" hangingPunct="0">
              <a:spcBef>
                <a:spcPct val="0"/>
              </a:spcBef>
              <a:spcAft>
                <a:spcPct val="0"/>
              </a:spcAft>
              <a:defRPr sz="3600" b="1" i="1">
                <a:solidFill>
                  <a:schemeClr val="tx2"/>
                </a:solidFill>
                <a:latin typeface="+mj-lt"/>
                <a:ea typeface="+mj-ea"/>
                <a:cs typeface="+mj-cs"/>
              </a:defRPr>
            </a:lvl1pPr>
            <a:lvl2pPr algn="ctr" rtl="0" eaLnBrk="0" fontAlgn="base" hangingPunct="0">
              <a:spcBef>
                <a:spcPct val="0"/>
              </a:spcBef>
              <a:spcAft>
                <a:spcPct val="0"/>
              </a:spcAft>
              <a:defRPr sz="3600" b="1" i="1">
                <a:solidFill>
                  <a:schemeClr val="tx2"/>
                </a:solidFill>
                <a:latin typeface="Arial" charset="0"/>
              </a:defRPr>
            </a:lvl2pPr>
            <a:lvl3pPr algn="ctr" rtl="0" eaLnBrk="0" fontAlgn="base" hangingPunct="0">
              <a:spcBef>
                <a:spcPct val="0"/>
              </a:spcBef>
              <a:spcAft>
                <a:spcPct val="0"/>
              </a:spcAft>
              <a:defRPr sz="3600" b="1" i="1">
                <a:solidFill>
                  <a:schemeClr val="tx2"/>
                </a:solidFill>
                <a:latin typeface="Arial" charset="0"/>
              </a:defRPr>
            </a:lvl3pPr>
            <a:lvl4pPr algn="ctr" rtl="0" eaLnBrk="0" fontAlgn="base" hangingPunct="0">
              <a:spcBef>
                <a:spcPct val="0"/>
              </a:spcBef>
              <a:spcAft>
                <a:spcPct val="0"/>
              </a:spcAft>
              <a:defRPr sz="3600" b="1" i="1">
                <a:solidFill>
                  <a:schemeClr val="tx2"/>
                </a:solidFill>
                <a:latin typeface="Arial" charset="0"/>
              </a:defRPr>
            </a:lvl4pPr>
            <a:lvl5pPr algn="ctr" rtl="0" eaLnBrk="0" fontAlgn="base" hangingPunct="0">
              <a:spcBef>
                <a:spcPct val="0"/>
              </a:spcBef>
              <a:spcAft>
                <a:spcPct val="0"/>
              </a:spcAft>
              <a:defRPr sz="3600" b="1" i="1">
                <a:solidFill>
                  <a:schemeClr val="tx2"/>
                </a:solidFill>
                <a:latin typeface="Arial" charset="0"/>
              </a:defRPr>
            </a:lvl5pPr>
            <a:lvl6pPr marL="457200" algn="ctr" rtl="0" fontAlgn="base">
              <a:spcBef>
                <a:spcPct val="0"/>
              </a:spcBef>
              <a:spcAft>
                <a:spcPct val="0"/>
              </a:spcAft>
              <a:defRPr sz="3600" b="1" i="1">
                <a:solidFill>
                  <a:schemeClr val="tx2"/>
                </a:solidFill>
                <a:latin typeface="Arial" charset="0"/>
              </a:defRPr>
            </a:lvl6pPr>
            <a:lvl7pPr marL="914400" algn="ctr" rtl="0" fontAlgn="base">
              <a:spcBef>
                <a:spcPct val="0"/>
              </a:spcBef>
              <a:spcAft>
                <a:spcPct val="0"/>
              </a:spcAft>
              <a:defRPr sz="3600" b="1" i="1">
                <a:solidFill>
                  <a:schemeClr val="tx2"/>
                </a:solidFill>
                <a:latin typeface="Arial" charset="0"/>
              </a:defRPr>
            </a:lvl7pPr>
            <a:lvl8pPr marL="1371600" algn="ctr" rtl="0" fontAlgn="base">
              <a:spcBef>
                <a:spcPct val="0"/>
              </a:spcBef>
              <a:spcAft>
                <a:spcPct val="0"/>
              </a:spcAft>
              <a:defRPr sz="3600" b="1" i="1">
                <a:solidFill>
                  <a:schemeClr val="tx2"/>
                </a:solidFill>
                <a:latin typeface="Arial" charset="0"/>
              </a:defRPr>
            </a:lvl8pPr>
            <a:lvl9pPr marL="1828800" algn="ctr" rtl="0" fontAlgn="base">
              <a:spcBef>
                <a:spcPct val="0"/>
              </a:spcBef>
              <a:spcAft>
                <a:spcPct val="0"/>
              </a:spcAft>
              <a:defRPr sz="3600" b="1" i="1">
                <a:solidFill>
                  <a:schemeClr val="tx2"/>
                </a:solidFill>
                <a:latin typeface="Arial" charset="0"/>
              </a:defRPr>
            </a:lvl9pPr>
          </a:lstStyle>
          <a:p>
            <a:pPr eaLnBrk="1" hangingPunct="1"/>
            <a:r>
              <a:rPr lang="en-US" sz="2400" kern="0" dirty="0"/>
              <a:t>Building Microgrid Island Test </a:t>
            </a:r>
          </a:p>
          <a:p>
            <a:pPr eaLnBrk="1" hangingPunct="1"/>
            <a:r>
              <a:rPr lang="en-US" sz="2400" kern="0" dirty="0"/>
              <a:t>w/ Demand Limiting (June 2016)</a:t>
            </a:r>
          </a:p>
        </p:txBody>
      </p:sp>
      <p:pic>
        <p:nvPicPr>
          <p:cNvPr id="5" name="Content Placeholder 12"/>
          <p:cNvPicPr>
            <a:picLocks noGrp="1" noChangeAspect="1"/>
          </p:cNvPicPr>
          <p:nvPr/>
        </p:nvPicPr>
        <p:blipFill rotWithShape="1">
          <a:blip r:embed="rId5" cstate="email">
            <a:extLst>
              <a:ext uri="{28A0092B-C50C-407E-A947-70E740481C1C}">
                <a14:useLocalDpi xmlns:a14="http://schemas.microsoft.com/office/drawing/2010/main"/>
              </a:ext>
            </a:extLst>
          </a:blip>
          <a:srcRect/>
          <a:stretch/>
        </p:blipFill>
        <p:spPr>
          <a:xfrm>
            <a:off x="7193" y="1556792"/>
            <a:ext cx="9159552" cy="4529359"/>
          </a:xfrm>
          <a:prstGeom prst="rect">
            <a:avLst/>
          </a:prstGeom>
        </p:spPr>
      </p:pic>
      <p:sp>
        <p:nvSpPr>
          <p:cNvPr id="6" name="Oval 5"/>
          <p:cNvSpPr/>
          <p:nvPr/>
        </p:nvSpPr>
        <p:spPr bwMode="auto">
          <a:xfrm>
            <a:off x="6876256" y="1557974"/>
            <a:ext cx="1440160" cy="3132348"/>
          </a:xfrm>
          <a:prstGeom prst="ellipse">
            <a:avLst/>
          </a:prstGeom>
          <a:noFill/>
          <a:ln w="23876" cap="flat" cmpd="sng" algn="ctr">
            <a:solidFill>
              <a:srgbClr val="FF0000"/>
            </a:solidFill>
            <a:prstDash val="dash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321417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7316" y="4955590"/>
            <a:ext cx="1310703" cy="131070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56713" y="5225593"/>
            <a:ext cx="1095581" cy="1095581"/>
          </a:xfrm>
          <a:prstGeom prst="rect">
            <a:avLst/>
          </a:prstGeom>
        </p:spPr>
      </p:pic>
      <p:sp>
        <p:nvSpPr>
          <p:cNvPr id="12290" name="Rectangle 2"/>
          <p:cNvSpPr>
            <a:spLocks noGrp="1" noChangeArrowheads="1"/>
          </p:cNvSpPr>
          <p:nvPr>
            <p:ph type="title" idx="4294967295"/>
          </p:nvPr>
        </p:nvSpPr>
        <p:spPr>
          <a:xfrm>
            <a:off x="0" y="111125"/>
            <a:ext cx="9144000" cy="735013"/>
          </a:xfrm>
        </p:spPr>
        <p:txBody>
          <a:bodyPr/>
          <a:lstStyle/>
          <a:p>
            <a:pPr eaLnBrk="1" hangingPunct="1"/>
            <a:r>
              <a:rPr lang="en-US" dirty="0"/>
              <a:t>Partnerships</a:t>
            </a:r>
          </a:p>
        </p:txBody>
      </p:sp>
      <p:pic>
        <p:nvPicPr>
          <p:cNvPr id="12291" name="Picture 6" descr="D:\Documents and Settings\mick.WASCO\My Documents\My Pictures\Picture3.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81913" y="111125"/>
            <a:ext cx="1298575"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4" descr="MCAS Miramar Logo"/>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04800" y="234950"/>
            <a:ext cx="11430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rotWithShape="1">
          <a:blip r:embed="rId7">
            <a:extLst>
              <a:ext uri="{28A0092B-C50C-407E-A947-70E740481C1C}">
                <a14:useLocalDpi xmlns:a14="http://schemas.microsoft.com/office/drawing/2010/main" val="0"/>
              </a:ext>
            </a:extLst>
          </a:blip>
          <a:srcRect t="15009" b="20461"/>
          <a:stretch/>
        </p:blipFill>
        <p:spPr>
          <a:xfrm>
            <a:off x="6736614" y="2207646"/>
            <a:ext cx="2287555" cy="1476164"/>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15173" y="4703744"/>
            <a:ext cx="1671013" cy="1224559"/>
          </a:xfrm>
          <a:prstGeom prst="rect">
            <a:avLst/>
          </a:prstGeom>
        </p:spPr>
      </p:pic>
      <p:pic>
        <p:nvPicPr>
          <p:cNvPr id="7" name="Picture 6"/>
          <p:cNvPicPr>
            <a:picLocks noChangeAspect="1"/>
          </p:cNvPicPr>
          <p:nvPr/>
        </p:nvPicPr>
        <p:blipFill rotWithShape="1">
          <a:blip r:embed="rId9" cstate="print">
            <a:extLst>
              <a:ext uri="{28A0092B-C50C-407E-A947-70E740481C1C}">
                <a14:useLocalDpi xmlns:a14="http://schemas.microsoft.com/office/drawing/2010/main" val="0"/>
              </a:ext>
            </a:extLst>
          </a:blip>
          <a:srcRect t="22288" b="23314"/>
          <a:stretch/>
        </p:blipFill>
        <p:spPr>
          <a:xfrm>
            <a:off x="6622271" y="3717032"/>
            <a:ext cx="2468885" cy="756084"/>
          </a:xfrm>
          <a:prstGeom prst="rect">
            <a:avLst/>
          </a:prstGeom>
        </p:spPr>
      </p:pic>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3760" y="5184189"/>
            <a:ext cx="2294214" cy="956461"/>
          </a:xfrm>
          <a:prstGeom prst="rect">
            <a:avLst/>
          </a:prstGeom>
        </p:spPr>
      </p:pic>
      <p:pic>
        <p:nvPicPr>
          <p:cNvPr id="9" name="Picture 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9303" y="3645024"/>
            <a:ext cx="6057143" cy="863492"/>
          </a:xfrm>
          <a:prstGeom prst="rect">
            <a:avLst/>
          </a:prstGeom>
        </p:spPr>
      </p:pic>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637417" y="4541738"/>
            <a:ext cx="2922877" cy="1779436"/>
          </a:xfrm>
          <a:prstGeom prst="rect">
            <a:avLst/>
          </a:prstGeom>
        </p:spPr>
      </p:pic>
      <p:pic>
        <p:nvPicPr>
          <p:cNvPr id="17" name="Picture 16"/>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40681" y="2723811"/>
            <a:ext cx="1107119" cy="840093"/>
          </a:xfrm>
          <a:prstGeom prst="rect">
            <a:avLst/>
          </a:prstGeom>
        </p:spPr>
      </p:pic>
      <p:pic>
        <p:nvPicPr>
          <p:cNvPr id="18" name="Picture 17"/>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7086061" y="1414521"/>
            <a:ext cx="1588659" cy="723722"/>
          </a:xfrm>
          <a:prstGeom prst="rect">
            <a:avLst/>
          </a:prstGeom>
        </p:spPr>
      </p:pic>
      <p:pic>
        <p:nvPicPr>
          <p:cNvPr id="19" name="Picture 18"/>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722140" y="2556949"/>
            <a:ext cx="1081170" cy="1081170"/>
          </a:xfrm>
          <a:prstGeom prst="rect">
            <a:avLst/>
          </a:prstGeom>
        </p:spPr>
      </p:pic>
      <p:pic>
        <p:nvPicPr>
          <p:cNvPr id="11" name="Picture 10"/>
          <p:cNvPicPr>
            <a:picLocks noChangeAspect="1"/>
          </p:cNvPicPr>
          <p:nvPr/>
        </p:nvPicPr>
        <p:blipFill rotWithShape="1">
          <a:blip r:embed="rId16">
            <a:extLst>
              <a:ext uri="{28A0092B-C50C-407E-A947-70E740481C1C}">
                <a14:useLocalDpi xmlns:a14="http://schemas.microsoft.com/office/drawing/2010/main" val="0"/>
              </a:ext>
            </a:extLst>
          </a:blip>
          <a:srcRect l="17629" t="23142" r="18609" b="34084"/>
          <a:stretch/>
        </p:blipFill>
        <p:spPr>
          <a:xfrm>
            <a:off x="2891481" y="2171642"/>
            <a:ext cx="2340260" cy="1548172"/>
          </a:xfrm>
          <a:prstGeom prst="rect">
            <a:avLst/>
          </a:prstGeom>
        </p:spPr>
      </p:pic>
      <p:pic>
        <p:nvPicPr>
          <p:cNvPr id="3" name="Picture 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260737" y="1285934"/>
            <a:ext cx="1676239" cy="1541691"/>
          </a:xfrm>
          <a:prstGeom prst="rect">
            <a:avLst/>
          </a:prstGeom>
        </p:spPr>
      </p:pic>
      <p:pic>
        <p:nvPicPr>
          <p:cNvPr id="12292" name="Picture 13" descr="http://www.silverbulletcorp.com/wp-content/uploads/2012/11/NRELlogo.jpg"/>
          <p:cNvPicPr>
            <a:picLocks noChangeAspect="1" noChangeArrowheads="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1616422" y="1360345"/>
            <a:ext cx="3360737"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053967" y="2969351"/>
            <a:ext cx="1410650" cy="746545"/>
          </a:xfrm>
          <a:prstGeom prst="rect">
            <a:avLst/>
          </a:prstGeom>
        </p:spPr>
      </p:pic>
      <p:pic>
        <p:nvPicPr>
          <p:cNvPr id="14" name="Picture 13"/>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03326" y="1306513"/>
            <a:ext cx="1098918" cy="1343291"/>
          </a:xfrm>
          <a:prstGeom prst="rect">
            <a:avLst/>
          </a:prstGeom>
        </p:spPr>
      </p:pic>
      <p:pic>
        <p:nvPicPr>
          <p:cNvPr id="1028" name="Picture 4" descr="Fortistar Methane Group Careers &amp; Jobs - Zippia"/>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6818222" y="4389557"/>
            <a:ext cx="2578378" cy="1105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053011"/>
      </p:ext>
    </p:extLst>
  </p:cSld>
  <p:clrMapOvr>
    <a:masterClrMapping/>
  </p:clrMapOvr>
</p:sld>
</file>

<file path=ppt/theme/theme1.xml><?xml version="1.0" encoding="utf-8"?>
<a:theme xmlns:a="http://schemas.openxmlformats.org/drawingml/2006/main" name="3maw">
  <a:themeElements>
    <a:clrScheme name="3maw 2">
      <a:dk1>
        <a:srgbClr val="000000"/>
      </a:dk1>
      <a:lt1>
        <a:srgbClr val="FFFFFF"/>
      </a:lt1>
      <a:dk2>
        <a:srgbClr val="000000"/>
      </a:dk2>
      <a:lt2>
        <a:srgbClr val="006600"/>
      </a:lt2>
      <a:accent1>
        <a:srgbClr val="F5EBC1"/>
      </a:accent1>
      <a:accent2>
        <a:srgbClr val="FFCC00"/>
      </a:accent2>
      <a:accent3>
        <a:srgbClr val="FFFFFF"/>
      </a:accent3>
      <a:accent4>
        <a:srgbClr val="000000"/>
      </a:accent4>
      <a:accent5>
        <a:srgbClr val="F9F3DD"/>
      </a:accent5>
      <a:accent6>
        <a:srgbClr val="E7B900"/>
      </a:accent6>
      <a:hlink>
        <a:srgbClr val="D4876C"/>
      </a:hlink>
      <a:folHlink>
        <a:srgbClr val="B2B2B2"/>
      </a:folHlink>
    </a:clrScheme>
    <a:fontScheme name="3maw">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3876"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23876"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3maw 1">
        <a:dk1>
          <a:srgbClr val="FF9900"/>
        </a:dk1>
        <a:lt1>
          <a:srgbClr val="FFFFCC"/>
        </a:lt1>
        <a:dk2>
          <a:srgbClr val="000000"/>
        </a:dk2>
        <a:lt2>
          <a:srgbClr val="FFCC00"/>
        </a:lt2>
        <a:accent1>
          <a:srgbClr val="6B6253"/>
        </a:accent1>
        <a:accent2>
          <a:srgbClr val="72543E"/>
        </a:accent2>
        <a:accent3>
          <a:srgbClr val="AAAAAA"/>
        </a:accent3>
        <a:accent4>
          <a:srgbClr val="DADAAE"/>
        </a:accent4>
        <a:accent5>
          <a:srgbClr val="BAB7B3"/>
        </a:accent5>
        <a:accent6>
          <a:srgbClr val="674B37"/>
        </a:accent6>
        <a:hlink>
          <a:srgbClr val="DA9880"/>
        </a:hlink>
        <a:folHlink>
          <a:srgbClr val="B2B2B2"/>
        </a:folHlink>
      </a:clrScheme>
      <a:clrMap bg1="dk2" tx1="lt1" bg2="dk1" tx2="lt2" accent1="accent1" accent2="accent2" accent3="accent3" accent4="accent4" accent5="accent5" accent6="accent6" hlink="hlink" folHlink="folHlink"/>
    </a:extraClrScheme>
    <a:extraClrScheme>
      <a:clrScheme name="3maw 2">
        <a:dk1>
          <a:srgbClr val="000000"/>
        </a:dk1>
        <a:lt1>
          <a:srgbClr val="FFFFFF"/>
        </a:lt1>
        <a:dk2>
          <a:srgbClr val="000000"/>
        </a:dk2>
        <a:lt2>
          <a:srgbClr val="006600"/>
        </a:lt2>
        <a:accent1>
          <a:srgbClr val="F5EBC1"/>
        </a:accent1>
        <a:accent2>
          <a:srgbClr val="FFCC00"/>
        </a:accent2>
        <a:accent3>
          <a:srgbClr val="FFFFFF"/>
        </a:accent3>
        <a:accent4>
          <a:srgbClr val="000000"/>
        </a:accent4>
        <a:accent5>
          <a:srgbClr val="F9F3DD"/>
        </a:accent5>
        <a:accent6>
          <a:srgbClr val="E7B900"/>
        </a:accent6>
        <a:hlink>
          <a:srgbClr val="D4876C"/>
        </a:hlink>
        <a:folHlink>
          <a:srgbClr val="B2B2B2"/>
        </a:folHlink>
      </a:clrScheme>
      <a:clrMap bg1="lt1" tx1="dk1" bg2="lt2" tx2="dk2" accent1="accent1" accent2="accent2" accent3="accent3" accent4="accent4" accent5="accent5" accent6="accent6" hlink="hlink" folHlink="folHlink"/>
    </a:extraClrScheme>
    <a:extraClrScheme>
      <a:clrScheme name="3maw 3">
        <a:dk1>
          <a:srgbClr val="000000"/>
        </a:dk1>
        <a:lt1>
          <a:srgbClr val="FFFFFF"/>
        </a:lt1>
        <a:dk2>
          <a:srgbClr val="000000"/>
        </a:dk2>
        <a:lt2>
          <a:srgbClr val="292929"/>
        </a:lt2>
        <a:accent1>
          <a:srgbClr val="EAEAEA"/>
        </a:accent1>
        <a:accent2>
          <a:srgbClr val="969696"/>
        </a:accent2>
        <a:accent3>
          <a:srgbClr val="FFFFFF"/>
        </a:accent3>
        <a:accent4>
          <a:srgbClr val="000000"/>
        </a:accent4>
        <a:accent5>
          <a:srgbClr val="F3F3F3"/>
        </a:accent5>
        <a:accent6>
          <a:srgbClr val="878787"/>
        </a:accent6>
        <a:hlink>
          <a:srgbClr val="5F5F5F"/>
        </a:hlink>
        <a:folHlink>
          <a:srgbClr val="B2B2B2"/>
        </a:folHlink>
      </a:clrScheme>
      <a:clrMap bg1="lt1" tx1="dk1" bg2="lt2" tx2="dk2" accent1="accent1" accent2="accent2" accent3="accent3" accent4="accent4" accent5="accent5" accent6="accent6" hlink="hlink" folHlink="folHlink"/>
    </a:extraClrScheme>
    <a:extraClrScheme>
      <a:clrScheme name="3maw 4">
        <a:dk1>
          <a:srgbClr val="000000"/>
        </a:dk1>
        <a:lt1>
          <a:srgbClr val="FFFFFF"/>
        </a:lt1>
        <a:dk2>
          <a:srgbClr val="000000"/>
        </a:dk2>
        <a:lt2>
          <a:srgbClr val="006600"/>
        </a:lt2>
        <a:accent1>
          <a:srgbClr val="D8EBB3"/>
        </a:accent1>
        <a:accent2>
          <a:srgbClr val="CCCC00"/>
        </a:accent2>
        <a:accent3>
          <a:srgbClr val="FFFFFF"/>
        </a:accent3>
        <a:accent4>
          <a:srgbClr val="000000"/>
        </a:accent4>
        <a:accent5>
          <a:srgbClr val="E9F3D6"/>
        </a:accent5>
        <a:accent6>
          <a:srgbClr val="B9B900"/>
        </a:accent6>
        <a:hlink>
          <a:srgbClr val="FFBE7D"/>
        </a:hlink>
        <a:folHlink>
          <a:srgbClr val="B2B2B2"/>
        </a:folHlink>
      </a:clrScheme>
      <a:clrMap bg1="lt1" tx1="dk1" bg2="lt2" tx2="dk2" accent1="accent1" accent2="accent2" accent3="accent3" accent4="accent4" accent5="accent5" accent6="accent6" hlink="hlink" folHlink="folHlink"/>
    </a:extraClrScheme>
    <a:extraClrScheme>
      <a:clrScheme name="3maw 5">
        <a:dk1>
          <a:srgbClr val="000000"/>
        </a:dk1>
        <a:lt1>
          <a:srgbClr val="E5D3B3"/>
        </a:lt1>
        <a:dk2>
          <a:srgbClr val="800000"/>
        </a:dk2>
        <a:lt2>
          <a:srgbClr val="009900"/>
        </a:lt2>
        <a:accent1>
          <a:srgbClr val="D5B095"/>
        </a:accent1>
        <a:accent2>
          <a:srgbClr val="E28666"/>
        </a:accent2>
        <a:accent3>
          <a:srgbClr val="F0E6D6"/>
        </a:accent3>
        <a:accent4>
          <a:srgbClr val="000000"/>
        </a:accent4>
        <a:accent5>
          <a:srgbClr val="E7D4C8"/>
        </a:accent5>
        <a:accent6>
          <a:srgbClr val="CD795C"/>
        </a:accent6>
        <a:hlink>
          <a:srgbClr val="B75735"/>
        </a:hlink>
        <a:folHlink>
          <a:srgbClr val="B2B2B2"/>
        </a:folHlink>
      </a:clrScheme>
      <a:clrMap bg1="lt1" tx1="dk1" bg2="lt2" tx2="dk2" accent1="accent1" accent2="accent2" accent3="accent3" accent4="accent4" accent5="accent5" accent6="accent6" hlink="hlink" folHlink="folHlink"/>
    </a:extraClrScheme>
    <a:extraClrScheme>
      <a:clrScheme name="3maw 6">
        <a:dk1>
          <a:srgbClr val="99CC00"/>
        </a:dk1>
        <a:lt1>
          <a:srgbClr val="FFFFFF"/>
        </a:lt1>
        <a:dk2>
          <a:srgbClr val="51399D"/>
        </a:dk2>
        <a:lt2>
          <a:srgbClr val="FFFFCC"/>
        </a:lt2>
        <a:accent1>
          <a:srgbClr val="877CAA"/>
        </a:accent1>
        <a:accent2>
          <a:srgbClr val="000058"/>
        </a:accent2>
        <a:accent3>
          <a:srgbClr val="B3AECC"/>
        </a:accent3>
        <a:accent4>
          <a:srgbClr val="DADADA"/>
        </a:accent4>
        <a:accent5>
          <a:srgbClr val="C3BFD2"/>
        </a:accent5>
        <a:accent6>
          <a:srgbClr val="00004F"/>
        </a:accent6>
        <a:hlink>
          <a:srgbClr val="FFCC00"/>
        </a:hlink>
        <a:folHlink>
          <a:srgbClr val="B2B2B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2_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r">
          <a:buNone/>
          <a:defRPr b="0" dirty="0" smtClean="0">
            <a:solidFill>
              <a:schemeClr val="accent1">
                <a:lumMod val="75000"/>
              </a:schemeClr>
            </a:solidFill>
            <a:latin typeface="Arial Narrow" pitchFamily="34" charset="0"/>
          </a:defRPr>
        </a:defPPr>
      </a:lstStyle>
    </a:tx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11177D3-31E4-4C58-ADFD-D4515F88FA02}"/>
</file>

<file path=customXml/itemProps2.xml><?xml version="1.0" encoding="utf-8"?>
<ds:datastoreItem xmlns:ds="http://schemas.openxmlformats.org/officeDocument/2006/customXml" ds:itemID="{ACD06D18-1510-4296-AA25-D9E47B84EE21}"/>
</file>

<file path=customXml/itemProps3.xml><?xml version="1.0" encoding="utf-8"?>
<ds:datastoreItem xmlns:ds="http://schemas.openxmlformats.org/officeDocument/2006/customXml" ds:itemID="{CDEF66BA-B879-4BB4-A021-23F92A288F8B}"/>
</file>

<file path=docProps/app.xml><?xml version="1.0" encoding="utf-8"?>
<Properties xmlns="http://schemas.openxmlformats.org/officeDocument/2006/extended-properties" xmlns:vt="http://schemas.openxmlformats.org/officeDocument/2006/docPropsVTypes">
  <Template>C:\Program Files\Microsoft Office\Templates\Presentation Designs\Artsy.pot</Template>
  <TotalTime>21841</TotalTime>
  <Words>1027</Words>
  <Application>Microsoft Office PowerPoint</Application>
  <PresentationFormat>On-screen Show (4:3)</PresentationFormat>
  <Paragraphs>136</Paragraphs>
  <Slides>15</Slides>
  <Notes>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15</vt:i4>
      </vt:variant>
    </vt:vector>
  </HeadingPairs>
  <TitlesOfParts>
    <vt:vector size="25" baseType="lpstr">
      <vt:lpstr>Arial</vt:lpstr>
      <vt:lpstr>Arial Black</vt:lpstr>
      <vt:lpstr>Arial Narrow</vt:lpstr>
      <vt:lpstr>Calibri</vt:lpstr>
      <vt:lpstr>Times New Roman</vt:lpstr>
      <vt:lpstr>Wingdings</vt:lpstr>
      <vt:lpstr>Wingdings 2</vt:lpstr>
      <vt:lpstr>3maw</vt:lpstr>
      <vt:lpstr>1_Blank Presentation</vt:lpstr>
      <vt:lpstr>12_blank</vt:lpstr>
      <vt:lpstr>PowerPoint Presentation</vt:lpstr>
      <vt:lpstr>PowerPoint Presentation</vt:lpstr>
      <vt:lpstr>PowerPoint Presentation</vt:lpstr>
      <vt:lpstr>Island Test - June 20,2020</vt:lpstr>
      <vt:lpstr>Testing Update</vt:lpstr>
      <vt:lpstr>PowerPoint Presentation</vt:lpstr>
      <vt:lpstr>PowerPoint Presentation</vt:lpstr>
      <vt:lpstr>PowerPoint Presentation</vt:lpstr>
      <vt:lpstr>PowerPoint Presentation</vt:lpstr>
      <vt:lpstr>Island Test – All Loads</vt:lpstr>
      <vt:lpstr>Island Test – Loss of LFG</vt:lpstr>
      <vt:lpstr>Island Test – Loss of Diesel</vt:lpstr>
      <vt:lpstr>PowerPoint Presentation</vt:lpstr>
      <vt:lpstr>PowerPoint Presentation</vt:lpstr>
      <vt:lpstr>Partnerships</vt:lpstr>
    </vt:vector>
  </TitlesOfParts>
  <Company>USMC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PointonGD</dc:creator>
  <cp:lastModifiedBy>Michael Gravely</cp:lastModifiedBy>
  <cp:revision>1164</cp:revision>
  <cp:lastPrinted>2018-12-03T02:53:05Z</cp:lastPrinted>
  <dcterms:created xsi:type="dcterms:W3CDTF">2001-04-24T22:12:38Z</dcterms:created>
  <dcterms:modified xsi:type="dcterms:W3CDTF">2020-06-30T19:48:34Z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