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6.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4.xml" ContentType="application/vnd.openxmlformats-officedocument.themeOverr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18"/>
  </p:notesMasterIdLst>
  <p:handoutMasterIdLst>
    <p:handoutMasterId r:id="rId19"/>
  </p:handoutMasterIdLst>
  <p:sldIdLst>
    <p:sldId id="491" r:id="rId2"/>
    <p:sldId id="628" r:id="rId3"/>
    <p:sldId id="656" r:id="rId4"/>
    <p:sldId id="655" r:id="rId5"/>
    <p:sldId id="649" r:id="rId6"/>
    <p:sldId id="650" r:id="rId7"/>
    <p:sldId id="651" r:id="rId8"/>
    <p:sldId id="654" r:id="rId9"/>
    <p:sldId id="589" r:id="rId10"/>
    <p:sldId id="618" r:id="rId11"/>
    <p:sldId id="643" r:id="rId12"/>
    <p:sldId id="645" r:id="rId13"/>
    <p:sldId id="644" r:id="rId14"/>
    <p:sldId id="635" r:id="rId15"/>
    <p:sldId id="653" r:id="rId16"/>
    <p:sldId id="652" r:id="rId17"/>
  </p:sldIdLst>
  <p:sldSz cx="9144000" cy="6858000" type="screen4x3"/>
  <p:notesSz cx="7023100" cy="93091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521415D9-36F7-43E2-AB2F-B90AF26B5E84}">
      <p14:sectionLst xmlns:p14="http://schemas.microsoft.com/office/powerpoint/2010/main">
        <p14:section name="Title Slide" id="{32EB1AA5-F8BC-4813-90E0-6D3AE9DDF4CC}">
          <p14:sldIdLst>
            <p14:sldId id="491"/>
            <p14:sldId id="628"/>
            <p14:sldId id="656"/>
            <p14:sldId id="655"/>
            <p14:sldId id="649"/>
            <p14:sldId id="650"/>
            <p14:sldId id="651"/>
            <p14:sldId id="654"/>
            <p14:sldId id="589"/>
            <p14:sldId id="618"/>
            <p14:sldId id="643"/>
            <p14:sldId id="645"/>
            <p14:sldId id="644"/>
            <p14:sldId id="635"/>
            <p14:sldId id="653"/>
            <p14:sldId id="652"/>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66CC"/>
    <a:srgbClr val="FFFF66"/>
    <a:srgbClr val="D7FDE1"/>
    <a:srgbClr val="83F9A2"/>
    <a:srgbClr val="F6F8A6"/>
    <a:srgbClr val="99CCFF"/>
    <a:srgbClr val="CC0000"/>
    <a:srgbClr val="006600"/>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DB4B2B-1AB9-41B9-8D01-3D330685112B}" v="373" dt="2021-03-29T17:03:14.137"/>
    <p1510:client id="{D77CC81F-48F5-46A5-901B-9363793FF823}" v="7" dt="2021-03-29T21:42:16.2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48" y="4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rtiz, Reta@Energy" userId="064befe7-b6ba-4c4b-92a8-90233459d806" providerId="ADAL" clId="{97DB4B2B-1AB9-41B9-8D01-3D330685112B}"/>
    <pc:docChg chg="undo redo custSel addSld delSld modSld modSection">
      <pc:chgData name="Ortiz, Reta@Energy" userId="064befe7-b6ba-4c4b-92a8-90233459d806" providerId="ADAL" clId="{97DB4B2B-1AB9-41B9-8D01-3D330685112B}" dt="2021-03-29T17:21:00.447" v="796" actId="1076"/>
      <pc:docMkLst>
        <pc:docMk/>
      </pc:docMkLst>
      <pc:sldChg chg="addSp delSp modSp mod modClrScheme chgLayout">
        <pc:chgData name="Ortiz, Reta@Energy" userId="064befe7-b6ba-4c4b-92a8-90233459d806" providerId="ADAL" clId="{97DB4B2B-1AB9-41B9-8D01-3D330685112B}" dt="2021-03-22T21:03:19.877" v="25" actId="962"/>
        <pc:sldMkLst>
          <pc:docMk/>
          <pc:sldMk cId="3101577529" sldId="491"/>
        </pc:sldMkLst>
        <pc:spChg chg="mod ord">
          <ac:chgData name="Ortiz, Reta@Energy" userId="064befe7-b6ba-4c4b-92a8-90233459d806" providerId="ADAL" clId="{97DB4B2B-1AB9-41B9-8D01-3D330685112B}" dt="2021-03-22T21:01:01.440" v="10" actId="700"/>
          <ac:spMkLst>
            <pc:docMk/>
            <pc:sldMk cId="3101577529" sldId="491"/>
            <ac:spMk id="2" creationId="{00000000-0000-0000-0000-000000000000}"/>
          </ac:spMkLst>
        </pc:spChg>
        <pc:spChg chg="add del mod">
          <ac:chgData name="Ortiz, Reta@Energy" userId="064befe7-b6ba-4c4b-92a8-90233459d806" providerId="ADAL" clId="{97DB4B2B-1AB9-41B9-8D01-3D330685112B}" dt="2021-03-22T20:53:49.040" v="1"/>
          <ac:spMkLst>
            <pc:docMk/>
            <pc:sldMk cId="3101577529" sldId="491"/>
            <ac:spMk id="5" creationId="{3733B453-7CA2-40B5-B3D1-762C6F70DA58}"/>
          </ac:spMkLst>
        </pc:spChg>
        <pc:spChg chg="add del mod">
          <ac:chgData name="Ortiz, Reta@Energy" userId="064befe7-b6ba-4c4b-92a8-90233459d806" providerId="ADAL" clId="{97DB4B2B-1AB9-41B9-8D01-3D330685112B}" dt="2021-03-22T20:56:07.122" v="9"/>
          <ac:spMkLst>
            <pc:docMk/>
            <pc:sldMk cId="3101577529" sldId="491"/>
            <ac:spMk id="6" creationId="{5AE4FA40-84EB-4050-B4D6-6C7E2C718651}"/>
          </ac:spMkLst>
        </pc:spChg>
        <pc:spChg chg="add mod ord">
          <ac:chgData name="Ortiz, Reta@Energy" userId="064befe7-b6ba-4c4b-92a8-90233459d806" providerId="ADAL" clId="{97DB4B2B-1AB9-41B9-8D01-3D330685112B}" dt="2021-03-22T21:02:12.797" v="22" actId="14100"/>
          <ac:spMkLst>
            <pc:docMk/>
            <pc:sldMk cId="3101577529" sldId="491"/>
            <ac:spMk id="7" creationId="{456CA5B2-86A6-4070-B13D-2447549463C2}"/>
          </ac:spMkLst>
        </pc:spChg>
        <pc:spChg chg="add del mod">
          <ac:chgData name="Ortiz, Reta@Energy" userId="064befe7-b6ba-4c4b-92a8-90233459d806" providerId="ADAL" clId="{97DB4B2B-1AB9-41B9-8D01-3D330685112B}" dt="2021-03-22T21:02:22.363" v="23" actId="478"/>
          <ac:spMkLst>
            <pc:docMk/>
            <pc:sldMk cId="3101577529" sldId="491"/>
            <ac:spMk id="8" creationId="{E2FD2D54-C551-4E77-9953-283952A9B64B}"/>
          </ac:spMkLst>
        </pc:spChg>
        <pc:spChg chg="del mod ord">
          <ac:chgData name="Ortiz, Reta@Energy" userId="064befe7-b6ba-4c4b-92a8-90233459d806" providerId="ADAL" clId="{97DB4B2B-1AB9-41B9-8D01-3D330685112B}" dt="2021-03-22T21:02:01.495" v="19" actId="478"/>
          <ac:spMkLst>
            <pc:docMk/>
            <pc:sldMk cId="3101577529" sldId="491"/>
            <ac:spMk id="4099" creationId="{00000000-0000-0000-0000-000000000000}"/>
          </ac:spMkLst>
        </pc:spChg>
        <pc:picChg chg="mod">
          <ac:chgData name="Ortiz, Reta@Energy" userId="064befe7-b6ba-4c4b-92a8-90233459d806" providerId="ADAL" clId="{97DB4B2B-1AB9-41B9-8D01-3D330685112B}" dt="2021-03-22T21:03:19.877" v="25" actId="962"/>
          <ac:picMkLst>
            <pc:docMk/>
            <pc:sldMk cId="3101577529" sldId="491"/>
            <ac:picMk id="3" creationId="{00000000-0000-0000-0000-000000000000}"/>
          </ac:picMkLst>
        </pc:picChg>
      </pc:sldChg>
      <pc:sldChg chg="addSp delSp modSp mod">
        <pc:chgData name="Ortiz, Reta@Energy" userId="064befe7-b6ba-4c4b-92a8-90233459d806" providerId="ADAL" clId="{97DB4B2B-1AB9-41B9-8D01-3D330685112B}" dt="2021-03-29T16:53:29.788" v="773" actId="962"/>
        <pc:sldMkLst>
          <pc:docMk/>
          <pc:sldMk cId="1672379043" sldId="589"/>
        </pc:sldMkLst>
        <pc:spChg chg="mod">
          <ac:chgData name="Ortiz, Reta@Energy" userId="064befe7-b6ba-4c4b-92a8-90233459d806" providerId="ADAL" clId="{97DB4B2B-1AB9-41B9-8D01-3D330685112B}" dt="2021-03-29T16:02:19.272" v="696"/>
          <ac:spMkLst>
            <pc:docMk/>
            <pc:sldMk cId="1672379043" sldId="589"/>
            <ac:spMk id="4" creationId="{3E40A526-4D90-4A44-B089-029BC72CFBEB}"/>
          </ac:spMkLst>
        </pc:spChg>
        <pc:spChg chg="ord">
          <ac:chgData name="Ortiz, Reta@Energy" userId="064befe7-b6ba-4c4b-92a8-90233459d806" providerId="ADAL" clId="{97DB4B2B-1AB9-41B9-8D01-3D330685112B}" dt="2021-03-29T16:02:28.977" v="698"/>
          <ac:spMkLst>
            <pc:docMk/>
            <pc:sldMk cId="1672379043" sldId="589"/>
            <ac:spMk id="10" creationId="{279018F5-AECE-4D41-90E2-1ED4874DF4BF}"/>
          </ac:spMkLst>
        </pc:spChg>
        <pc:grpChg chg="add del mod">
          <ac:chgData name="Ortiz, Reta@Energy" userId="064befe7-b6ba-4c4b-92a8-90233459d806" providerId="ADAL" clId="{97DB4B2B-1AB9-41B9-8D01-3D330685112B}" dt="2021-03-29T16:53:29.788" v="773" actId="962"/>
          <ac:grpSpMkLst>
            <pc:docMk/>
            <pc:sldMk cId="1672379043" sldId="589"/>
            <ac:grpSpMk id="2" creationId="{D5C3FEB5-0F09-4653-BA02-7ECAE7A8C43A}"/>
          </ac:grpSpMkLst>
        </pc:grpChg>
        <pc:grpChg chg="add mod">
          <ac:chgData name="Ortiz, Reta@Energy" userId="064befe7-b6ba-4c4b-92a8-90233459d806" providerId="ADAL" clId="{97DB4B2B-1AB9-41B9-8D01-3D330685112B}" dt="2021-03-29T16:52:01.665" v="770" actId="338"/>
          <ac:grpSpMkLst>
            <pc:docMk/>
            <pc:sldMk cId="1672379043" sldId="589"/>
            <ac:grpSpMk id="3" creationId="{3093EFCB-4EFB-4608-A77B-5E7A4480B6F6}"/>
          </ac:grpSpMkLst>
        </pc:grpChg>
        <pc:picChg chg="mod topLvl">
          <ac:chgData name="Ortiz, Reta@Energy" userId="064befe7-b6ba-4c4b-92a8-90233459d806" providerId="ADAL" clId="{97DB4B2B-1AB9-41B9-8D01-3D330685112B}" dt="2021-03-29T16:52:02.999" v="771" actId="165"/>
          <ac:picMkLst>
            <pc:docMk/>
            <pc:sldMk cId="1672379043" sldId="589"/>
            <ac:picMk id="5" creationId="{383ADA7B-8985-41E8-8D64-0CA95A10AAD4}"/>
          </ac:picMkLst>
        </pc:picChg>
        <pc:picChg chg="mod topLvl">
          <ac:chgData name="Ortiz, Reta@Energy" userId="064befe7-b6ba-4c4b-92a8-90233459d806" providerId="ADAL" clId="{97DB4B2B-1AB9-41B9-8D01-3D330685112B}" dt="2021-03-29T16:52:02.999" v="771" actId="165"/>
          <ac:picMkLst>
            <pc:docMk/>
            <pc:sldMk cId="1672379043" sldId="589"/>
            <ac:picMk id="8" creationId="{9A1151E9-0802-486E-BFF9-4577AB5B82D9}"/>
          </ac:picMkLst>
        </pc:picChg>
      </pc:sldChg>
      <pc:sldChg chg="modSp">
        <pc:chgData name="Ortiz, Reta@Energy" userId="064befe7-b6ba-4c4b-92a8-90233459d806" providerId="ADAL" clId="{97DB4B2B-1AB9-41B9-8D01-3D330685112B}" dt="2021-03-29T16:04:18.285" v="714"/>
        <pc:sldMkLst>
          <pc:docMk/>
          <pc:sldMk cId="2132866237" sldId="618"/>
        </pc:sldMkLst>
        <pc:spChg chg="mod">
          <ac:chgData name="Ortiz, Reta@Energy" userId="064befe7-b6ba-4c4b-92a8-90233459d806" providerId="ADAL" clId="{97DB4B2B-1AB9-41B9-8D01-3D330685112B}" dt="2021-03-29T16:04:18.285" v="714"/>
          <ac:spMkLst>
            <pc:docMk/>
            <pc:sldMk cId="2132866237" sldId="618"/>
            <ac:spMk id="4099" creationId="{00000000-0000-0000-0000-000000000000}"/>
          </ac:spMkLst>
        </pc:spChg>
      </pc:sldChg>
      <pc:sldChg chg="modSp mod">
        <pc:chgData name="Ortiz, Reta@Energy" userId="064befe7-b6ba-4c4b-92a8-90233459d806" providerId="ADAL" clId="{97DB4B2B-1AB9-41B9-8D01-3D330685112B}" dt="2021-03-29T15:57:42.317" v="660" actId="962"/>
        <pc:sldMkLst>
          <pc:docMk/>
          <pc:sldMk cId="1329553988" sldId="628"/>
        </pc:sldMkLst>
        <pc:spChg chg="mod">
          <ac:chgData name="Ortiz, Reta@Energy" userId="064befe7-b6ba-4c4b-92a8-90233459d806" providerId="ADAL" clId="{97DB4B2B-1AB9-41B9-8D01-3D330685112B}" dt="2021-03-29T15:57:24.810" v="659" actId="20577"/>
          <ac:spMkLst>
            <pc:docMk/>
            <pc:sldMk cId="1329553988" sldId="628"/>
            <ac:spMk id="2" creationId="{00000000-0000-0000-0000-000000000000}"/>
          </ac:spMkLst>
        </pc:spChg>
        <pc:grpChg chg="mod">
          <ac:chgData name="Ortiz, Reta@Energy" userId="064befe7-b6ba-4c4b-92a8-90233459d806" providerId="ADAL" clId="{97DB4B2B-1AB9-41B9-8D01-3D330685112B}" dt="2021-03-22T21:14:39.987" v="29" actId="962"/>
          <ac:grpSpMkLst>
            <pc:docMk/>
            <pc:sldMk cId="1329553988" sldId="628"/>
            <ac:grpSpMk id="27" creationId="{121355B4-EC00-4DBB-BBF8-376EAE775E72}"/>
          </ac:grpSpMkLst>
        </pc:grpChg>
        <pc:grpChg chg="mod ord">
          <ac:chgData name="Ortiz, Reta@Energy" userId="064befe7-b6ba-4c4b-92a8-90233459d806" providerId="ADAL" clId="{97DB4B2B-1AB9-41B9-8D01-3D330685112B}" dt="2021-03-29T15:57:01.833" v="655"/>
          <ac:grpSpMkLst>
            <pc:docMk/>
            <pc:sldMk cId="1329553988" sldId="628"/>
            <ac:grpSpMk id="29" creationId="{F1BB70EF-F5E0-4246-BAB9-EF94E273A0B1}"/>
          </ac:grpSpMkLst>
        </pc:grpChg>
        <pc:grpChg chg="mod ord">
          <ac:chgData name="Ortiz, Reta@Energy" userId="064befe7-b6ba-4c4b-92a8-90233459d806" providerId="ADAL" clId="{97DB4B2B-1AB9-41B9-8D01-3D330685112B}" dt="2021-03-29T15:57:08.687" v="656"/>
          <ac:grpSpMkLst>
            <pc:docMk/>
            <pc:sldMk cId="1329553988" sldId="628"/>
            <ac:grpSpMk id="31" creationId="{60E28504-DC84-462C-AA11-D6AA44690CFA}"/>
          </ac:grpSpMkLst>
        </pc:grpChg>
        <pc:grpChg chg="mod">
          <ac:chgData name="Ortiz, Reta@Energy" userId="064befe7-b6ba-4c4b-92a8-90233459d806" providerId="ADAL" clId="{97DB4B2B-1AB9-41B9-8D01-3D330685112B}" dt="2021-03-22T21:16:09.509" v="237" actId="962"/>
          <ac:grpSpMkLst>
            <pc:docMk/>
            <pc:sldMk cId="1329553988" sldId="628"/>
            <ac:grpSpMk id="43" creationId="{A4697659-B968-4F36-B280-D60748F9A229}"/>
          </ac:grpSpMkLst>
        </pc:grpChg>
        <pc:picChg chg="mod">
          <ac:chgData name="Ortiz, Reta@Energy" userId="064befe7-b6ba-4c4b-92a8-90233459d806" providerId="ADAL" clId="{97DB4B2B-1AB9-41B9-8D01-3D330685112B}" dt="2021-03-29T15:57:42.317" v="660" actId="962"/>
          <ac:picMkLst>
            <pc:docMk/>
            <pc:sldMk cId="1329553988" sldId="628"/>
            <ac:picMk id="1026" creationId="{62023BFB-7399-4ABA-A14F-9D4A81B706CA}"/>
          </ac:picMkLst>
        </pc:picChg>
      </pc:sldChg>
      <pc:sldChg chg="modSp mod">
        <pc:chgData name="Ortiz, Reta@Energy" userId="064befe7-b6ba-4c4b-92a8-90233459d806" providerId="ADAL" clId="{97DB4B2B-1AB9-41B9-8D01-3D330685112B}" dt="2021-03-29T16:41:37.954" v="744"/>
        <pc:sldMkLst>
          <pc:docMk/>
          <pc:sldMk cId="559952085" sldId="635"/>
        </pc:sldMkLst>
        <pc:spChg chg="mod">
          <ac:chgData name="Ortiz, Reta@Energy" userId="064befe7-b6ba-4c4b-92a8-90233459d806" providerId="ADAL" clId="{97DB4B2B-1AB9-41B9-8D01-3D330685112B}" dt="2021-03-29T16:41:37.954" v="744"/>
          <ac:spMkLst>
            <pc:docMk/>
            <pc:sldMk cId="559952085" sldId="635"/>
            <ac:spMk id="4099" creationId="{00000000-0000-0000-0000-000000000000}"/>
          </ac:spMkLst>
        </pc:spChg>
        <pc:picChg chg="mod">
          <ac:chgData name="Ortiz, Reta@Energy" userId="064befe7-b6ba-4c4b-92a8-90233459d806" providerId="ADAL" clId="{97DB4B2B-1AB9-41B9-8D01-3D330685112B}" dt="2021-03-29T15:56:19.530" v="653" actId="962"/>
          <ac:picMkLst>
            <pc:docMk/>
            <pc:sldMk cId="559952085" sldId="635"/>
            <ac:picMk id="4" creationId="{DE5D756D-5181-45E0-AB0A-58144749ACEC}"/>
          </ac:picMkLst>
        </pc:picChg>
      </pc:sldChg>
      <pc:sldChg chg="modSp mod">
        <pc:chgData name="Ortiz, Reta@Energy" userId="064befe7-b6ba-4c4b-92a8-90233459d806" providerId="ADAL" clId="{97DB4B2B-1AB9-41B9-8D01-3D330685112B}" dt="2021-03-29T16:39:14.379" v="722"/>
        <pc:sldMkLst>
          <pc:docMk/>
          <pc:sldMk cId="3512043238" sldId="643"/>
        </pc:sldMkLst>
        <pc:spChg chg="mod">
          <ac:chgData name="Ortiz, Reta@Energy" userId="064befe7-b6ba-4c4b-92a8-90233459d806" providerId="ADAL" clId="{97DB4B2B-1AB9-41B9-8D01-3D330685112B}" dt="2021-03-29T16:38:55.667" v="720"/>
          <ac:spMkLst>
            <pc:docMk/>
            <pc:sldMk cId="3512043238" sldId="643"/>
            <ac:spMk id="4099" creationId="{00000000-0000-0000-0000-000000000000}"/>
          </ac:spMkLst>
        </pc:spChg>
        <pc:picChg chg="ord">
          <ac:chgData name="Ortiz, Reta@Energy" userId="064befe7-b6ba-4c4b-92a8-90233459d806" providerId="ADAL" clId="{97DB4B2B-1AB9-41B9-8D01-3D330685112B}" dt="2021-03-29T16:39:14.379" v="722"/>
          <ac:picMkLst>
            <pc:docMk/>
            <pc:sldMk cId="3512043238" sldId="643"/>
            <ac:picMk id="7" creationId="{3A4D7A8C-7129-4C9C-9D1E-C17C711349D4}"/>
          </ac:picMkLst>
        </pc:picChg>
      </pc:sldChg>
      <pc:sldChg chg="addSp modSp mod">
        <pc:chgData name="Ortiz, Reta@Energy" userId="064befe7-b6ba-4c4b-92a8-90233459d806" providerId="ADAL" clId="{97DB4B2B-1AB9-41B9-8D01-3D330685112B}" dt="2021-03-29T17:21:00.447" v="796" actId="1076"/>
        <pc:sldMkLst>
          <pc:docMk/>
          <pc:sldMk cId="155342542" sldId="644"/>
        </pc:sldMkLst>
        <pc:spChg chg="mod">
          <ac:chgData name="Ortiz, Reta@Energy" userId="064befe7-b6ba-4c4b-92a8-90233459d806" providerId="ADAL" clId="{97DB4B2B-1AB9-41B9-8D01-3D330685112B}" dt="2021-03-29T17:21:00.447" v="796" actId="1076"/>
          <ac:spMkLst>
            <pc:docMk/>
            <pc:sldMk cId="155342542" sldId="644"/>
            <ac:spMk id="7" creationId="{00000000-0000-0000-0000-000000000000}"/>
          </ac:spMkLst>
        </pc:spChg>
        <pc:spChg chg="ord">
          <ac:chgData name="Ortiz, Reta@Energy" userId="064befe7-b6ba-4c4b-92a8-90233459d806" providerId="ADAL" clId="{97DB4B2B-1AB9-41B9-8D01-3D330685112B}" dt="2021-03-29T16:41:15.658" v="741"/>
          <ac:spMkLst>
            <pc:docMk/>
            <pc:sldMk cId="155342542" sldId="644"/>
            <ac:spMk id="9" creationId="{928973D7-190D-4C4B-A274-F6A4953CB9B0}"/>
          </ac:spMkLst>
        </pc:spChg>
        <pc:spChg chg="mod">
          <ac:chgData name="Ortiz, Reta@Energy" userId="064befe7-b6ba-4c4b-92a8-90233459d806" providerId="ADAL" clId="{97DB4B2B-1AB9-41B9-8D01-3D330685112B}" dt="2021-03-29T16:41:09.541" v="739"/>
          <ac:spMkLst>
            <pc:docMk/>
            <pc:sldMk cId="155342542" sldId="644"/>
            <ac:spMk id="4099" creationId="{00000000-0000-0000-0000-000000000000}"/>
          </ac:spMkLst>
        </pc:spChg>
        <pc:grpChg chg="add mod">
          <ac:chgData name="Ortiz, Reta@Energy" userId="064befe7-b6ba-4c4b-92a8-90233459d806" providerId="ADAL" clId="{97DB4B2B-1AB9-41B9-8D01-3D330685112B}" dt="2021-03-29T17:03:40.119" v="795" actId="962"/>
          <ac:grpSpMkLst>
            <pc:docMk/>
            <pc:sldMk cId="155342542" sldId="644"/>
            <ac:grpSpMk id="4" creationId="{8707E91F-975E-49B1-8F80-77479298F15F}"/>
          </ac:grpSpMkLst>
        </pc:grpChg>
        <pc:picChg chg="mod">
          <ac:chgData name="Ortiz, Reta@Energy" userId="064befe7-b6ba-4c4b-92a8-90233459d806" providerId="ADAL" clId="{97DB4B2B-1AB9-41B9-8D01-3D330685112B}" dt="2021-03-29T17:03:14.136" v="781" actId="164"/>
          <ac:picMkLst>
            <pc:docMk/>
            <pc:sldMk cId="155342542" sldId="644"/>
            <ac:picMk id="2" creationId="{FF785F8C-2951-4827-A9C8-43977EB3403B}"/>
          </ac:picMkLst>
        </pc:picChg>
        <pc:picChg chg="mod">
          <ac:chgData name="Ortiz, Reta@Energy" userId="064befe7-b6ba-4c4b-92a8-90233459d806" providerId="ADAL" clId="{97DB4B2B-1AB9-41B9-8D01-3D330685112B}" dt="2021-03-29T17:03:14.136" v="781" actId="164"/>
          <ac:picMkLst>
            <pc:docMk/>
            <pc:sldMk cId="155342542" sldId="644"/>
            <ac:picMk id="8" creationId="{26282545-1B43-4063-846A-F1041B8520BC}"/>
          </ac:picMkLst>
        </pc:picChg>
      </pc:sldChg>
      <pc:sldChg chg="addSp delSp modSp mod">
        <pc:chgData name="Ortiz, Reta@Energy" userId="064befe7-b6ba-4c4b-92a8-90233459d806" providerId="ADAL" clId="{97DB4B2B-1AB9-41B9-8D01-3D330685112B}" dt="2021-03-29T16:54:23.226" v="780"/>
        <pc:sldMkLst>
          <pc:docMk/>
          <pc:sldMk cId="3806186321" sldId="645"/>
        </pc:sldMkLst>
        <pc:spChg chg="del mod">
          <ac:chgData name="Ortiz, Reta@Energy" userId="064befe7-b6ba-4c4b-92a8-90233459d806" providerId="ADAL" clId="{97DB4B2B-1AB9-41B9-8D01-3D330685112B}" dt="2021-03-29T16:54:14.533" v="778"/>
          <ac:spMkLst>
            <pc:docMk/>
            <pc:sldMk cId="3806186321" sldId="645"/>
            <ac:spMk id="3" creationId="{CEE5C62E-3D3A-4E40-99DC-D4D9BF431240}"/>
          </ac:spMkLst>
        </pc:spChg>
        <pc:spChg chg="mod ord">
          <ac:chgData name="Ortiz, Reta@Energy" userId="064befe7-b6ba-4c4b-92a8-90233459d806" providerId="ADAL" clId="{97DB4B2B-1AB9-41B9-8D01-3D330685112B}" dt="2021-03-29T16:54:23.226" v="780"/>
          <ac:spMkLst>
            <pc:docMk/>
            <pc:sldMk cId="3806186321" sldId="645"/>
            <ac:spMk id="8" creationId="{907456E1-DADE-4E80-8987-A463B1C12D38}"/>
          </ac:spMkLst>
        </pc:spChg>
        <pc:spChg chg="ord">
          <ac:chgData name="Ortiz, Reta@Energy" userId="064befe7-b6ba-4c4b-92a8-90233459d806" providerId="ADAL" clId="{97DB4B2B-1AB9-41B9-8D01-3D330685112B}" dt="2021-03-29T16:40:27.902" v="734"/>
          <ac:spMkLst>
            <pc:docMk/>
            <pc:sldMk cId="3806186321" sldId="645"/>
            <ac:spMk id="10" creationId="{99A86738-A78D-4BBC-8007-64905526397F}"/>
          </ac:spMkLst>
        </pc:spChg>
        <pc:spChg chg="mod">
          <ac:chgData name="Ortiz, Reta@Energy" userId="064befe7-b6ba-4c4b-92a8-90233459d806" providerId="ADAL" clId="{97DB4B2B-1AB9-41B9-8D01-3D330685112B}" dt="2021-03-29T16:40:15.369" v="732" actId="20577"/>
          <ac:spMkLst>
            <pc:docMk/>
            <pc:sldMk cId="3806186321" sldId="645"/>
            <ac:spMk id="4098" creationId="{00000000-0000-0000-0000-000000000000}"/>
          </ac:spMkLst>
        </pc:spChg>
        <pc:spChg chg="mod">
          <ac:chgData name="Ortiz, Reta@Energy" userId="064befe7-b6ba-4c4b-92a8-90233459d806" providerId="ADAL" clId="{97DB4B2B-1AB9-41B9-8D01-3D330685112B}" dt="2021-03-29T16:39:44.915" v="727"/>
          <ac:spMkLst>
            <pc:docMk/>
            <pc:sldMk cId="3806186321" sldId="645"/>
            <ac:spMk id="4099" creationId="{00000000-0000-0000-0000-000000000000}"/>
          </ac:spMkLst>
        </pc:spChg>
        <pc:grpChg chg="add mod">
          <ac:chgData name="Ortiz, Reta@Energy" userId="064befe7-b6ba-4c4b-92a8-90233459d806" providerId="ADAL" clId="{97DB4B2B-1AB9-41B9-8D01-3D330685112B}" dt="2021-03-29T16:53:55.064" v="775" actId="164"/>
          <ac:grpSpMkLst>
            <pc:docMk/>
            <pc:sldMk cId="3806186321" sldId="645"/>
            <ac:grpSpMk id="2" creationId="{EF567ABF-746C-4BD5-BA74-17D276D5DACE}"/>
          </ac:grpSpMkLst>
        </pc:grpChg>
        <pc:picChg chg="ord">
          <ac:chgData name="Ortiz, Reta@Energy" userId="064befe7-b6ba-4c4b-92a8-90233459d806" providerId="ADAL" clId="{97DB4B2B-1AB9-41B9-8D01-3D330685112B}" dt="2021-03-29T16:40:06.003" v="730"/>
          <ac:picMkLst>
            <pc:docMk/>
            <pc:sldMk cId="3806186321" sldId="645"/>
            <ac:picMk id="12" creationId="{EB4C97B0-F10B-443B-9EAA-1705142D1DF3}"/>
          </ac:picMkLst>
        </pc:picChg>
      </pc:sldChg>
      <pc:sldChg chg="modSp mod">
        <pc:chgData name="Ortiz, Reta@Energy" userId="064befe7-b6ba-4c4b-92a8-90233459d806" providerId="ADAL" clId="{97DB4B2B-1AB9-41B9-8D01-3D330685112B}" dt="2021-03-29T16:00:16.045" v="672"/>
        <pc:sldMkLst>
          <pc:docMk/>
          <pc:sldMk cId="3963759243" sldId="649"/>
        </pc:sldMkLst>
        <pc:spChg chg="mod">
          <ac:chgData name="Ortiz, Reta@Energy" userId="064befe7-b6ba-4c4b-92a8-90233459d806" providerId="ADAL" clId="{97DB4B2B-1AB9-41B9-8D01-3D330685112B}" dt="2021-03-29T16:00:03.897" v="670"/>
          <ac:spMkLst>
            <pc:docMk/>
            <pc:sldMk cId="3963759243" sldId="649"/>
            <ac:spMk id="4" creationId="{00000000-0000-0000-0000-000000000000}"/>
          </ac:spMkLst>
        </pc:spChg>
        <pc:spChg chg="ord">
          <ac:chgData name="Ortiz, Reta@Energy" userId="064befe7-b6ba-4c4b-92a8-90233459d806" providerId="ADAL" clId="{97DB4B2B-1AB9-41B9-8D01-3D330685112B}" dt="2021-03-29T16:00:16.045" v="672"/>
          <ac:spMkLst>
            <pc:docMk/>
            <pc:sldMk cId="3963759243" sldId="649"/>
            <ac:spMk id="7" creationId="{686F0E31-ECBA-4140-83CC-666E38DAED99}"/>
          </ac:spMkLst>
        </pc:spChg>
        <pc:picChg chg="mod">
          <ac:chgData name="Ortiz, Reta@Energy" userId="064befe7-b6ba-4c4b-92a8-90233459d806" providerId="ADAL" clId="{97DB4B2B-1AB9-41B9-8D01-3D330685112B}" dt="2021-03-22T21:38:39.557" v="535" actId="962"/>
          <ac:picMkLst>
            <pc:docMk/>
            <pc:sldMk cId="3963759243" sldId="649"/>
            <ac:picMk id="5" creationId="{FB576564-A7DE-4BEF-BEAD-BDD82F1D470F}"/>
          </ac:picMkLst>
        </pc:picChg>
        <pc:picChg chg="mod">
          <ac:chgData name="Ortiz, Reta@Energy" userId="064befe7-b6ba-4c4b-92a8-90233459d806" providerId="ADAL" clId="{97DB4B2B-1AB9-41B9-8D01-3D330685112B}" dt="2021-03-22T21:39:15.542" v="567" actId="962"/>
          <ac:picMkLst>
            <pc:docMk/>
            <pc:sldMk cId="3963759243" sldId="649"/>
            <ac:picMk id="6" creationId="{7F4C9BE1-6CA8-4745-BAAB-89D4D5A664F7}"/>
          </ac:picMkLst>
        </pc:picChg>
      </pc:sldChg>
      <pc:sldChg chg="modSp mod">
        <pc:chgData name="Ortiz, Reta@Energy" userId="064befe7-b6ba-4c4b-92a8-90233459d806" providerId="ADAL" clId="{97DB4B2B-1AB9-41B9-8D01-3D330685112B}" dt="2021-03-29T16:00:49.194" v="681"/>
        <pc:sldMkLst>
          <pc:docMk/>
          <pc:sldMk cId="1531764372" sldId="650"/>
        </pc:sldMkLst>
        <pc:spChg chg="mod">
          <ac:chgData name="Ortiz, Reta@Energy" userId="064befe7-b6ba-4c4b-92a8-90233459d806" providerId="ADAL" clId="{97DB4B2B-1AB9-41B9-8D01-3D330685112B}" dt="2021-03-29T16:00:29.937" v="678"/>
          <ac:spMkLst>
            <pc:docMk/>
            <pc:sldMk cId="1531764372" sldId="650"/>
            <ac:spMk id="3" creationId="{00000000-0000-0000-0000-000000000000}"/>
          </ac:spMkLst>
        </pc:spChg>
        <pc:spChg chg="mod">
          <ac:chgData name="Ortiz, Reta@Energy" userId="064befe7-b6ba-4c4b-92a8-90233459d806" providerId="ADAL" clId="{97DB4B2B-1AB9-41B9-8D01-3D330685112B}" dt="2021-03-23T18:00:07.167" v="591" actId="962"/>
          <ac:spMkLst>
            <pc:docMk/>
            <pc:sldMk cId="1531764372" sldId="650"/>
            <ac:spMk id="5" creationId="{00000000-0000-0000-0000-000000000000}"/>
          </ac:spMkLst>
        </pc:spChg>
        <pc:spChg chg="mod">
          <ac:chgData name="Ortiz, Reta@Energy" userId="064befe7-b6ba-4c4b-92a8-90233459d806" providerId="ADAL" clId="{97DB4B2B-1AB9-41B9-8D01-3D330685112B}" dt="2021-03-23T18:00:49.777" v="611" actId="962"/>
          <ac:spMkLst>
            <pc:docMk/>
            <pc:sldMk cId="1531764372" sldId="650"/>
            <ac:spMk id="8" creationId="{00000000-0000-0000-0000-000000000000}"/>
          </ac:spMkLst>
        </pc:spChg>
        <pc:graphicFrameChg chg="mod ord">
          <ac:chgData name="Ortiz, Reta@Energy" userId="064befe7-b6ba-4c4b-92a8-90233459d806" providerId="ADAL" clId="{97DB4B2B-1AB9-41B9-8D01-3D330685112B}" dt="2021-03-29T16:00:44.674" v="680"/>
          <ac:graphicFrameMkLst>
            <pc:docMk/>
            <pc:sldMk cId="1531764372" sldId="650"/>
            <ac:graphicFrameMk id="10" creationId="{00000000-0000-0000-0000-000000000000}"/>
          </ac:graphicFrameMkLst>
        </pc:graphicFrameChg>
        <pc:graphicFrameChg chg="mod ord">
          <ac:chgData name="Ortiz, Reta@Energy" userId="064befe7-b6ba-4c4b-92a8-90233459d806" providerId="ADAL" clId="{97DB4B2B-1AB9-41B9-8D01-3D330685112B}" dt="2021-03-29T16:00:49.194" v="681"/>
          <ac:graphicFrameMkLst>
            <pc:docMk/>
            <pc:sldMk cId="1531764372" sldId="650"/>
            <ac:graphicFrameMk id="11" creationId="{00000000-0000-0000-0000-000000000000}"/>
          </ac:graphicFrameMkLst>
        </pc:graphicFrameChg>
      </pc:sldChg>
      <pc:sldChg chg="addSp modSp mod">
        <pc:chgData name="Ortiz, Reta@Energy" userId="064befe7-b6ba-4c4b-92a8-90233459d806" providerId="ADAL" clId="{97DB4B2B-1AB9-41B9-8D01-3D330685112B}" dt="2021-03-29T16:44:27.093" v="752" actId="962"/>
        <pc:sldMkLst>
          <pc:docMk/>
          <pc:sldMk cId="3875008266" sldId="651"/>
        </pc:sldMkLst>
        <pc:spChg chg="mod">
          <ac:chgData name="Ortiz, Reta@Energy" userId="064befe7-b6ba-4c4b-92a8-90233459d806" providerId="ADAL" clId="{97DB4B2B-1AB9-41B9-8D01-3D330685112B}" dt="2021-03-29T16:03:20.813" v="700" actId="14100"/>
          <ac:spMkLst>
            <pc:docMk/>
            <pc:sldMk cId="3875008266" sldId="651"/>
            <ac:spMk id="2" creationId="{00000000-0000-0000-0000-000000000000}"/>
          </ac:spMkLst>
        </pc:spChg>
        <pc:spChg chg="mod">
          <ac:chgData name="Ortiz, Reta@Energy" userId="064befe7-b6ba-4c4b-92a8-90233459d806" providerId="ADAL" clId="{97DB4B2B-1AB9-41B9-8D01-3D330685112B}" dt="2021-03-29T16:03:51.741" v="712"/>
          <ac:spMkLst>
            <pc:docMk/>
            <pc:sldMk cId="3875008266" sldId="651"/>
            <ac:spMk id="3" creationId="{00000000-0000-0000-0000-000000000000}"/>
          </ac:spMkLst>
        </pc:spChg>
        <pc:spChg chg="mod">
          <ac:chgData name="Ortiz, Reta@Energy" userId="064befe7-b6ba-4c4b-92a8-90233459d806" providerId="ADAL" clId="{97DB4B2B-1AB9-41B9-8D01-3D330685112B}" dt="2021-03-29T16:43:31.867" v="747" actId="164"/>
          <ac:spMkLst>
            <pc:docMk/>
            <pc:sldMk cId="3875008266" sldId="651"/>
            <ac:spMk id="5" creationId="{00000000-0000-0000-0000-000000000000}"/>
          </ac:spMkLst>
        </pc:spChg>
        <pc:spChg chg="mod">
          <ac:chgData name="Ortiz, Reta@Energy" userId="064befe7-b6ba-4c4b-92a8-90233459d806" providerId="ADAL" clId="{97DB4B2B-1AB9-41B9-8D01-3D330685112B}" dt="2021-03-29T16:44:24.552" v="750" actId="164"/>
          <ac:spMkLst>
            <pc:docMk/>
            <pc:sldMk cId="3875008266" sldId="651"/>
            <ac:spMk id="8" creationId="{00000000-0000-0000-0000-000000000000}"/>
          </ac:spMkLst>
        </pc:spChg>
        <pc:grpChg chg="add mod">
          <ac:chgData name="Ortiz, Reta@Energy" userId="064befe7-b6ba-4c4b-92a8-90233459d806" providerId="ADAL" clId="{97DB4B2B-1AB9-41B9-8D01-3D330685112B}" dt="2021-03-29T16:43:55.655" v="749" actId="962"/>
          <ac:grpSpMkLst>
            <pc:docMk/>
            <pc:sldMk cId="3875008266" sldId="651"/>
            <ac:grpSpMk id="4" creationId="{81E2E505-87E0-486F-BD50-853C50E5BB50}"/>
          </ac:grpSpMkLst>
        </pc:grpChg>
        <pc:grpChg chg="add mod">
          <ac:chgData name="Ortiz, Reta@Energy" userId="064befe7-b6ba-4c4b-92a8-90233459d806" providerId="ADAL" clId="{97DB4B2B-1AB9-41B9-8D01-3D330685112B}" dt="2021-03-29T16:44:27.093" v="752" actId="962"/>
          <ac:grpSpMkLst>
            <pc:docMk/>
            <pc:sldMk cId="3875008266" sldId="651"/>
            <ac:grpSpMk id="6" creationId="{E231F6F6-6671-487A-A455-649F2870034A}"/>
          </ac:grpSpMkLst>
        </pc:grpChg>
        <pc:graphicFrameChg chg="mod ord">
          <ac:chgData name="Ortiz, Reta@Energy" userId="064befe7-b6ba-4c4b-92a8-90233459d806" providerId="ADAL" clId="{97DB4B2B-1AB9-41B9-8D01-3D330685112B}" dt="2021-03-29T16:43:31.867" v="747" actId="164"/>
          <ac:graphicFrameMkLst>
            <pc:docMk/>
            <pc:sldMk cId="3875008266" sldId="651"/>
            <ac:graphicFrameMk id="10" creationId="{00000000-0000-0000-0000-000000000000}"/>
          </ac:graphicFrameMkLst>
        </pc:graphicFrameChg>
        <pc:graphicFrameChg chg="mod ord">
          <ac:chgData name="Ortiz, Reta@Energy" userId="064befe7-b6ba-4c4b-92a8-90233459d806" providerId="ADAL" clId="{97DB4B2B-1AB9-41B9-8D01-3D330685112B}" dt="2021-03-29T16:44:24.552" v="750" actId="164"/>
          <ac:graphicFrameMkLst>
            <pc:docMk/>
            <pc:sldMk cId="3875008266" sldId="651"/>
            <ac:graphicFrameMk id="11" creationId="{00000000-0000-0000-0000-000000000000}"/>
          </ac:graphicFrameMkLst>
        </pc:graphicFrameChg>
      </pc:sldChg>
      <pc:sldChg chg="modSp">
        <pc:chgData name="Ortiz, Reta@Energy" userId="064befe7-b6ba-4c4b-92a8-90233459d806" providerId="ADAL" clId="{97DB4B2B-1AB9-41B9-8D01-3D330685112B}" dt="2021-03-29T16:41:55.862" v="746"/>
        <pc:sldMkLst>
          <pc:docMk/>
          <pc:sldMk cId="855375248" sldId="652"/>
        </pc:sldMkLst>
        <pc:spChg chg="mod">
          <ac:chgData name="Ortiz, Reta@Energy" userId="064befe7-b6ba-4c4b-92a8-90233459d806" providerId="ADAL" clId="{97DB4B2B-1AB9-41B9-8D01-3D330685112B}" dt="2021-03-29T16:41:55.862" v="746"/>
          <ac:spMkLst>
            <pc:docMk/>
            <pc:sldMk cId="855375248" sldId="652"/>
            <ac:spMk id="4099" creationId="{00000000-0000-0000-0000-000000000000}"/>
          </ac:spMkLst>
        </pc:spChg>
      </pc:sldChg>
      <pc:sldChg chg="modSp mod">
        <pc:chgData name="Ortiz, Reta@Energy" userId="064befe7-b6ba-4c4b-92a8-90233459d806" providerId="ADAL" clId="{97DB4B2B-1AB9-41B9-8D01-3D330685112B}" dt="2021-03-29T15:59:01.685" v="667"/>
        <pc:sldMkLst>
          <pc:docMk/>
          <pc:sldMk cId="1946723009" sldId="655"/>
        </pc:sldMkLst>
        <pc:spChg chg="mod">
          <ac:chgData name="Ortiz, Reta@Energy" userId="064befe7-b6ba-4c4b-92a8-90233459d806" providerId="ADAL" clId="{97DB4B2B-1AB9-41B9-8D01-3D330685112B}" dt="2021-03-29T15:59:01.685" v="667"/>
          <ac:spMkLst>
            <pc:docMk/>
            <pc:sldMk cId="1946723009" sldId="655"/>
            <ac:spMk id="3" creationId="{00000000-0000-0000-0000-000000000000}"/>
          </ac:spMkLst>
        </pc:spChg>
        <pc:picChg chg="mod">
          <ac:chgData name="Ortiz, Reta@Energy" userId="064befe7-b6ba-4c4b-92a8-90233459d806" providerId="ADAL" clId="{97DB4B2B-1AB9-41B9-8D01-3D330685112B}" dt="2021-03-22T21:29:15.664" v="501" actId="962"/>
          <ac:picMkLst>
            <pc:docMk/>
            <pc:sldMk cId="1946723009" sldId="655"/>
            <ac:picMk id="4" creationId="{00000000-0000-0000-0000-000000000000}"/>
          </ac:picMkLst>
        </pc:picChg>
      </pc:sldChg>
      <pc:sldChg chg="modSp">
        <pc:chgData name="Ortiz, Reta@Energy" userId="064befe7-b6ba-4c4b-92a8-90233459d806" providerId="ADAL" clId="{97DB4B2B-1AB9-41B9-8D01-3D330685112B}" dt="2021-03-29T15:58:36.636" v="665" actId="1037"/>
        <pc:sldMkLst>
          <pc:docMk/>
          <pc:sldMk cId="2244835845" sldId="656"/>
        </pc:sldMkLst>
        <pc:spChg chg="mod">
          <ac:chgData name="Ortiz, Reta@Energy" userId="064befe7-b6ba-4c4b-92a8-90233459d806" providerId="ADAL" clId="{97DB4B2B-1AB9-41B9-8D01-3D330685112B}" dt="2021-03-29T15:58:27.113" v="664"/>
          <ac:spMkLst>
            <pc:docMk/>
            <pc:sldMk cId="2244835845" sldId="656"/>
            <ac:spMk id="4" creationId="{194CB410-7444-4F45-A18B-EC38C2D19A4B}"/>
          </ac:spMkLst>
        </pc:spChg>
        <pc:picChg chg="mod">
          <ac:chgData name="Ortiz, Reta@Energy" userId="064befe7-b6ba-4c4b-92a8-90233459d806" providerId="ADAL" clId="{97DB4B2B-1AB9-41B9-8D01-3D330685112B}" dt="2021-03-29T15:58:36.636" v="665" actId="1037"/>
          <ac:picMkLst>
            <pc:docMk/>
            <pc:sldMk cId="2244835845" sldId="656"/>
            <ac:picMk id="8" creationId="{2565F801-28D8-40A1-9328-C8F8458D56A6}"/>
          </ac:picMkLst>
        </pc:picChg>
        <pc:picChg chg="mod">
          <ac:chgData name="Ortiz, Reta@Energy" userId="064befe7-b6ba-4c4b-92a8-90233459d806" providerId="ADAL" clId="{97DB4B2B-1AB9-41B9-8D01-3D330685112B}" dt="2021-03-22T21:27:22.447" v="473" actId="962"/>
          <ac:picMkLst>
            <pc:docMk/>
            <pc:sldMk cId="2244835845" sldId="656"/>
            <ac:picMk id="11" creationId="{28D24CA2-333E-4E1A-9C21-B1AA7AB78E51}"/>
          </ac:picMkLst>
        </pc:picChg>
      </pc:sldChg>
      <pc:sldChg chg="modSp add del">
        <pc:chgData name="Ortiz, Reta@Energy" userId="064befe7-b6ba-4c4b-92a8-90233459d806" providerId="ADAL" clId="{97DB4B2B-1AB9-41B9-8D01-3D330685112B}" dt="2021-03-22T20:55:07.368" v="7"/>
        <pc:sldMkLst>
          <pc:docMk/>
          <pc:sldMk cId="681555567" sldId="657"/>
        </pc:sldMkLst>
        <pc:spChg chg="mod">
          <ac:chgData name="Ortiz, Reta@Energy" userId="064befe7-b6ba-4c4b-92a8-90233459d806" providerId="ADAL" clId="{97DB4B2B-1AB9-41B9-8D01-3D330685112B}" dt="2021-03-22T20:55:03.369" v="6"/>
          <ac:spMkLst>
            <pc:docMk/>
            <pc:sldMk cId="681555567" sldId="657"/>
            <ac:spMk id="2" creationId="{12EB9DA9-6801-465E-A16F-D57596203DB7}"/>
          </ac:spMkLst>
        </pc:spChg>
      </pc:sldChg>
    </pc:docChg>
  </pc:docChgLst>
  <pc:docChgLst>
    <pc:chgData name="Yang, Yahui@Energy" userId="67fe5d24-2d48-424f-81d1-e16e8e5ee4ab" providerId="ADAL" clId="{9D19F1E4-BF14-4662-9EBD-36A974E5D68B}"/>
    <pc:docChg chg="undo custSel modSld">
      <pc:chgData name="Yang, Yahui@Energy" userId="67fe5d24-2d48-424f-81d1-e16e8e5ee4ab" providerId="ADAL" clId="{9D19F1E4-BF14-4662-9EBD-36A974E5D68B}" dt="2021-03-26T23:12:03.669" v="1097"/>
      <pc:docMkLst>
        <pc:docMk/>
      </pc:docMkLst>
      <pc:sldChg chg="modSp mod">
        <pc:chgData name="Yang, Yahui@Energy" userId="67fe5d24-2d48-424f-81d1-e16e8e5ee4ab" providerId="ADAL" clId="{9D19F1E4-BF14-4662-9EBD-36A974E5D68B}" dt="2021-03-26T23:05:50.311" v="445" actId="962"/>
        <pc:sldMkLst>
          <pc:docMk/>
          <pc:sldMk cId="1672379043" sldId="589"/>
        </pc:sldMkLst>
        <pc:picChg chg="mod">
          <ac:chgData name="Yang, Yahui@Energy" userId="67fe5d24-2d48-424f-81d1-e16e8e5ee4ab" providerId="ADAL" clId="{9D19F1E4-BF14-4662-9EBD-36A974E5D68B}" dt="2021-03-26T23:02:05.434" v="293" actId="962"/>
          <ac:picMkLst>
            <pc:docMk/>
            <pc:sldMk cId="1672379043" sldId="589"/>
            <ac:picMk id="5" creationId="{383ADA7B-8985-41E8-8D64-0CA95A10AAD4}"/>
          </ac:picMkLst>
        </pc:picChg>
        <pc:picChg chg="mod">
          <ac:chgData name="Yang, Yahui@Energy" userId="67fe5d24-2d48-424f-81d1-e16e8e5ee4ab" providerId="ADAL" clId="{9D19F1E4-BF14-4662-9EBD-36A974E5D68B}" dt="2021-03-26T23:05:50.311" v="445" actId="962"/>
          <ac:picMkLst>
            <pc:docMk/>
            <pc:sldMk cId="1672379043" sldId="589"/>
            <ac:picMk id="8" creationId="{9A1151E9-0802-486E-BFF9-4577AB5B82D9}"/>
          </ac:picMkLst>
        </pc:picChg>
      </pc:sldChg>
      <pc:sldChg chg="modSp mod">
        <pc:chgData name="Yang, Yahui@Energy" userId="67fe5d24-2d48-424f-81d1-e16e8e5ee4ab" providerId="ADAL" clId="{9D19F1E4-BF14-4662-9EBD-36A974E5D68B}" dt="2021-03-26T23:10:42.200" v="1088" actId="1036"/>
        <pc:sldMkLst>
          <pc:docMk/>
          <pc:sldMk cId="1329553988" sldId="628"/>
        </pc:sldMkLst>
        <pc:spChg chg="mod">
          <ac:chgData name="Yang, Yahui@Energy" userId="67fe5d24-2d48-424f-81d1-e16e8e5ee4ab" providerId="ADAL" clId="{9D19F1E4-BF14-4662-9EBD-36A974E5D68B}" dt="2021-03-26T23:10:42.200" v="1088" actId="1036"/>
          <ac:spMkLst>
            <pc:docMk/>
            <pc:sldMk cId="1329553988" sldId="628"/>
            <ac:spMk id="25" creationId="{442388C6-0AF6-4496-868F-CCF26C649ADF}"/>
          </ac:spMkLst>
        </pc:spChg>
      </pc:sldChg>
      <pc:sldChg chg="modSp mod">
        <pc:chgData name="Yang, Yahui@Energy" userId="67fe5d24-2d48-424f-81d1-e16e8e5ee4ab" providerId="ADAL" clId="{9D19F1E4-BF14-4662-9EBD-36A974E5D68B}" dt="2021-03-26T23:10:42.616" v="1089" actId="962"/>
        <pc:sldMkLst>
          <pc:docMk/>
          <pc:sldMk cId="559952085" sldId="635"/>
        </pc:sldMkLst>
        <pc:picChg chg="mod">
          <ac:chgData name="Yang, Yahui@Energy" userId="67fe5d24-2d48-424f-81d1-e16e8e5ee4ab" providerId="ADAL" clId="{9D19F1E4-BF14-4662-9EBD-36A974E5D68B}" dt="2021-03-26T23:09:51.538" v="1015" actId="962"/>
          <ac:picMkLst>
            <pc:docMk/>
            <pc:sldMk cId="559952085" sldId="635"/>
            <ac:picMk id="2" creationId="{D9D4B1A1-A07A-416F-859A-ED3ACD5EC380}"/>
          </ac:picMkLst>
        </pc:picChg>
        <pc:picChg chg="mod">
          <ac:chgData name="Yang, Yahui@Energy" userId="67fe5d24-2d48-424f-81d1-e16e8e5ee4ab" providerId="ADAL" clId="{9D19F1E4-BF14-4662-9EBD-36A974E5D68B}" dt="2021-03-26T23:10:42.616" v="1089" actId="962"/>
          <ac:picMkLst>
            <pc:docMk/>
            <pc:sldMk cId="559952085" sldId="635"/>
            <ac:picMk id="4" creationId="{DE5D756D-5181-45E0-AB0A-58144749ACEC}"/>
          </ac:picMkLst>
        </pc:picChg>
      </pc:sldChg>
      <pc:sldChg chg="modSp mod">
        <pc:chgData name="Yang, Yahui@Energy" userId="67fe5d24-2d48-424f-81d1-e16e8e5ee4ab" providerId="ADAL" clId="{9D19F1E4-BF14-4662-9EBD-36A974E5D68B}" dt="2021-03-26T23:06:59.655" v="579" actId="962"/>
        <pc:sldMkLst>
          <pc:docMk/>
          <pc:sldMk cId="3512043238" sldId="643"/>
        </pc:sldMkLst>
        <pc:picChg chg="mod">
          <ac:chgData name="Yang, Yahui@Energy" userId="67fe5d24-2d48-424f-81d1-e16e8e5ee4ab" providerId="ADAL" clId="{9D19F1E4-BF14-4662-9EBD-36A974E5D68B}" dt="2021-03-26T23:06:03.777" v="509" actId="962"/>
          <ac:picMkLst>
            <pc:docMk/>
            <pc:sldMk cId="3512043238" sldId="643"/>
            <ac:picMk id="7" creationId="{3A4D7A8C-7129-4C9C-9D1E-C17C711349D4}"/>
          </ac:picMkLst>
        </pc:picChg>
        <pc:picChg chg="mod">
          <ac:chgData name="Yang, Yahui@Energy" userId="67fe5d24-2d48-424f-81d1-e16e8e5ee4ab" providerId="ADAL" clId="{9D19F1E4-BF14-4662-9EBD-36A974E5D68B}" dt="2021-03-26T23:06:54.400" v="577" actId="962"/>
          <ac:picMkLst>
            <pc:docMk/>
            <pc:sldMk cId="3512043238" sldId="643"/>
            <ac:picMk id="10" creationId="{E92C2FCE-A926-4FC4-90F3-9C348646ED62}"/>
          </ac:picMkLst>
        </pc:picChg>
        <pc:picChg chg="mod">
          <ac:chgData name="Yang, Yahui@Energy" userId="67fe5d24-2d48-424f-81d1-e16e8e5ee4ab" providerId="ADAL" clId="{9D19F1E4-BF14-4662-9EBD-36A974E5D68B}" dt="2021-03-26T23:06:59.655" v="579" actId="962"/>
          <ac:picMkLst>
            <pc:docMk/>
            <pc:sldMk cId="3512043238" sldId="643"/>
            <ac:picMk id="11" creationId="{09630DA3-AA4B-4784-B2D4-DC16A80AB5B0}"/>
          </ac:picMkLst>
        </pc:picChg>
      </pc:sldChg>
      <pc:sldChg chg="modSp mod">
        <pc:chgData name="Yang, Yahui@Energy" userId="67fe5d24-2d48-424f-81d1-e16e8e5ee4ab" providerId="ADAL" clId="{9D19F1E4-BF14-4662-9EBD-36A974E5D68B}" dt="2021-03-26T23:09:16.456" v="953" actId="962"/>
        <pc:sldMkLst>
          <pc:docMk/>
          <pc:sldMk cId="155342542" sldId="644"/>
        </pc:sldMkLst>
        <pc:picChg chg="mod">
          <ac:chgData name="Yang, Yahui@Energy" userId="67fe5d24-2d48-424f-81d1-e16e8e5ee4ab" providerId="ADAL" clId="{9D19F1E4-BF14-4662-9EBD-36A974E5D68B}" dt="2021-03-26T23:08:47.922" v="857" actId="962"/>
          <ac:picMkLst>
            <pc:docMk/>
            <pc:sldMk cId="155342542" sldId="644"/>
            <ac:picMk id="2" creationId="{FF785F8C-2951-4827-A9C8-43977EB3403B}"/>
          </ac:picMkLst>
        </pc:picChg>
        <pc:picChg chg="mod">
          <ac:chgData name="Yang, Yahui@Energy" userId="67fe5d24-2d48-424f-81d1-e16e8e5ee4ab" providerId="ADAL" clId="{9D19F1E4-BF14-4662-9EBD-36A974E5D68B}" dt="2021-03-26T23:09:16.456" v="953" actId="962"/>
          <ac:picMkLst>
            <pc:docMk/>
            <pc:sldMk cId="155342542" sldId="644"/>
            <ac:picMk id="8" creationId="{26282545-1B43-4063-846A-F1041B8520BC}"/>
          </ac:picMkLst>
        </pc:picChg>
      </pc:sldChg>
      <pc:sldChg chg="modSp mod">
        <pc:chgData name="Yang, Yahui@Energy" userId="67fe5d24-2d48-424f-81d1-e16e8e5ee4ab" providerId="ADAL" clId="{9D19F1E4-BF14-4662-9EBD-36A974E5D68B}" dt="2021-03-26T23:08:12.449" v="779" actId="962"/>
        <pc:sldMkLst>
          <pc:docMk/>
          <pc:sldMk cId="3806186321" sldId="645"/>
        </pc:sldMkLst>
        <pc:picChg chg="mod">
          <ac:chgData name="Yang, Yahui@Energy" userId="67fe5d24-2d48-424f-81d1-e16e8e5ee4ab" providerId="ADAL" clId="{9D19F1E4-BF14-4662-9EBD-36A974E5D68B}" dt="2021-03-26T23:07:41.174" v="693" actId="962"/>
          <ac:picMkLst>
            <pc:docMk/>
            <pc:sldMk cId="3806186321" sldId="645"/>
            <ac:picMk id="9" creationId="{28C9AB38-B2BE-4A0D-B544-BC9382A72A9E}"/>
          </ac:picMkLst>
        </pc:picChg>
        <pc:picChg chg="mod">
          <ac:chgData name="Yang, Yahui@Energy" userId="67fe5d24-2d48-424f-81d1-e16e8e5ee4ab" providerId="ADAL" clId="{9D19F1E4-BF14-4662-9EBD-36A974E5D68B}" dt="2021-03-26T23:08:12.449" v="779" actId="962"/>
          <ac:picMkLst>
            <pc:docMk/>
            <pc:sldMk cId="3806186321" sldId="645"/>
            <ac:picMk id="12" creationId="{EB4C97B0-F10B-443B-9EAA-1705142D1DF3}"/>
          </ac:picMkLst>
        </pc:picChg>
      </pc:sldChg>
      <pc:sldChg chg="modSp">
        <pc:chgData name="Yang, Yahui@Energy" userId="67fe5d24-2d48-424f-81d1-e16e8e5ee4ab" providerId="ADAL" clId="{9D19F1E4-BF14-4662-9EBD-36A974E5D68B}" dt="2021-03-26T23:11:16.655" v="1090"/>
        <pc:sldMkLst>
          <pc:docMk/>
          <pc:sldMk cId="1531764372" sldId="650"/>
        </pc:sldMkLst>
        <pc:spChg chg="mod">
          <ac:chgData name="Yang, Yahui@Energy" userId="67fe5d24-2d48-424f-81d1-e16e8e5ee4ab" providerId="ADAL" clId="{9D19F1E4-BF14-4662-9EBD-36A974E5D68B}" dt="2021-03-26T23:11:16.655" v="1090"/>
          <ac:spMkLst>
            <pc:docMk/>
            <pc:sldMk cId="1531764372" sldId="650"/>
            <ac:spMk id="3" creationId="{00000000-0000-0000-0000-000000000000}"/>
          </ac:spMkLst>
        </pc:spChg>
      </pc:sldChg>
      <pc:sldChg chg="modSp">
        <pc:chgData name="Yang, Yahui@Energy" userId="67fe5d24-2d48-424f-81d1-e16e8e5ee4ab" providerId="ADAL" clId="{9D19F1E4-BF14-4662-9EBD-36A974E5D68B}" dt="2021-03-26T23:12:03.669" v="1097"/>
        <pc:sldMkLst>
          <pc:docMk/>
          <pc:sldMk cId="3875008266" sldId="651"/>
        </pc:sldMkLst>
        <pc:spChg chg="mod">
          <ac:chgData name="Yang, Yahui@Energy" userId="67fe5d24-2d48-424f-81d1-e16e8e5ee4ab" providerId="ADAL" clId="{9D19F1E4-BF14-4662-9EBD-36A974E5D68B}" dt="2021-03-26T23:11:52.092" v="1092"/>
          <ac:spMkLst>
            <pc:docMk/>
            <pc:sldMk cId="3875008266" sldId="651"/>
            <ac:spMk id="3" creationId="{00000000-0000-0000-0000-000000000000}"/>
          </ac:spMkLst>
        </pc:spChg>
        <pc:graphicFrameChg chg="mod">
          <ac:chgData name="Yang, Yahui@Energy" userId="67fe5d24-2d48-424f-81d1-e16e8e5ee4ab" providerId="ADAL" clId="{9D19F1E4-BF14-4662-9EBD-36A974E5D68B}" dt="2021-03-26T23:01:22.105" v="183" actId="962"/>
          <ac:graphicFrameMkLst>
            <pc:docMk/>
            <pc:sldMk cId="3875008266" sldId="651"/>
            <ac:graphicFrameMk id="10" creationId="{00000000-0000-0000-0000-000000000000}"/>
          </ac:graphicFrameMkLst>
        </pc:graphicFrameChg>
        <pc:graphicFrameChg chg="mod">
          <ac:chgData name="Yang, Yahui@Energy" userId="67fe5d24-2d48-424f-81d1-e16e8e5ee4ab" providerId="ADAL" clId="{9D19F1E4-BF14-4662-9EBD-36A974E5D68B}" dt="2021-03-26T23:12:03.669" v="1097"/>
          <ac:graphicFrameMkLst>
            <pc:docMk/>
            <pc:sldMk cId="3875008266" sldId="651"/>
            <ac:graphicFrameMk id="11" creationId="{00000000-0000-0000-0000-000000000000}"/>
          </ac:graphicFrameMkLst>
        </pc:graphicFrameChg>
      </pc:sldChg>
    </pc:docChg>
  </pc:docChgLst>
  <pc:docChgLst>
    <pc:chgData name="Yang, Yahui@Energy" userId="67fe5d24-2d48-424f-81d1-e16e8e5ee4ab" providerId="ADAL" clId="{D77CC81F-48F5-46A5-901B-9363793FF823}"/>
    <pc:docChg chg="modSld">
      <pc:chgData name="Yang, Yahui@Energy" userId="67fe5d24-2d48-424f-81d1-e16e8e5ee4ab" providerId="ADAL" clId="{D77CC81F-48F5-46A5-901B-9363793FF823}" dt="2021-03-29T21:42:16.242" v="6" actId="962"/>
      <pc:docMkLst>
        <pc:docMk/>
      </pc:docMkLst>
      <pc:sldChg chg="modSp">
        <pc:chgData name="Yang, Yahui@Energy" userId="67fe5d24-2d48-424f-81d1-e16e8e5ee4ab" providerId="ADAL" clId="{D77CC81F-48F5-46A5-901B-9363793FF823}" dt="2021-03-29T21:41:34.347" v="0" actId="962"/>
        <pc:sldMkLst>
          <pc:docMk/>
          <pc:sldMk cId="1672379043" sldId="589"/>
        </pc:sldMkLst>
        <pc:spChg chg="mod">
          <ac:chgData name="Yang, Yahui@Energy" userId="67fe5d24-2d48-424f-81d1-e16e8e5ee4ab" providerId="ADAL" clId="{D77CC81F-48F5-46A5-901B-9363793FF823}" dt="2021-03-29T21:41:34.347" v="0" actId="962"/>
          <ac:spMkLst>
            <pc:docMk/>
            <pc:sldMk cId="1672379043" sldId="589"/>
            <ac:spMk id="4" creationId="{3E40A526-4D90-4A44-B089-029BC72CFBEB}"/>
          </ac:spMkLst>
        </pc:spChg>
      </pc:sldChg>
      <pc:sldChg chg="modSp">
        <pc:chgData name="Yang, Yahui@Energy" userId="67fe5d24-2d48-424f-81d1-e16e8e5ee4ab" providerId="ADAL" clId="{D77CC81F-48F5-46A5-901B-9363793FF823}" dt="2021-03-29T21:42:16.242" v="6" actId="962"/>
        <pc:sldMkLst>
          <pc:docMk/>
          <pc:sldMk cId="155342542" sldId="644"/>
        </pc:sldMkLst>
        <pc:spChg chg="mod">
          <ac:chgData name="Yang, Yahui@Energy" userId="67fe5d24-2d48-424f-81d1-e16e8e5ee4ab" providerId="ADAL" clId="{D77CC81F-48F5-46A5-901B-9363793FF823}" dt="2021-03-29T21:42:16.242" v="6" actId="962"/>
          <ac:spMkLst>
            <pc:docMk/>
            <pc:sldMk cId="155342542" sldId="644"/>
            <ac:spMk id="4099" creationId="{00000000-0000-0000-0000-000000000000}"/>
          </ac:spMkLst>
        </pc:spChg>
      </pc:sldChg>
      <pc:sldChg chg="modSp">
        <pc:chgData name="Yang, Yahui@Energy" userId="67fe5d24-2d48-424f-81d1-e16e8e5ee4ab" providerId="ADAL" clId="{D77CC81F-48F5-46A5-901B-9363793FF823}" dt="2021-03-29T21:42:14.707" v="4" actId="962"/>
        <pc:sldMkLst>
          <pc:docMk/>
          <pc:sldMk cId="3806186321" sldId="645"/>
        </pc:sldMkLst>
        <pc:spChg chg="mod">
          <ac:chgData name="Yang, Yahui@Energy" userId="67fe5d24-2d48-424f-81d1-e16e8e5ee4ab" providerId="ADAL" clId="{D77CC81F-48F5-46A5-901B-9363793FF823}" dt="2021-03-29T21:42:14.707" v="4" actId="962"/>
          <ac:spMkLst>
            <pc:docMk/>
            <pc:sldMk cId="3806186321" sldId="645"/>
            <ac:spMk id="4099" creationId="{00000000-0000-0000-0000-000000000000}"/>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file:///C:\Users\miro\Desktop\Gas%20Gathering%20and%20Transmission%20PHMSA%20Report%20-%20GT%20AR%202019%20Part%20A%20to%20D.xlsx" TargetMode="Externa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oleObject" Target="about:blank" TargetMode="Externa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about:blank" TargetMode="External"/></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oleObject" Target="file:///C:\Users\miro\Desktop\Gas%20Distribution%20PHMSA%20Report%20-%202019.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1013-4CE4-AA57-217F2FB3EDB9}"/>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1013-4CE4-AA57-217F2FB3EDB9}"/>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1013-4CE4-AA57-217F2FB3EDB9}"/>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1013-4CE4-AA57-217F2FB3EDB9}"/>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1013-4CE4-AA57-217F2FB3EDB9}"/>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1013-4CE4-AA57-217F2FB3EDB9}"/>
              </c:ext>
            </c:extLst>
          </c:dPt>
          <c:dPt>
            <c:idx val="6"/>
            <c:bubble3D val="0"/>
            <c:spPr>
              <a:solidFill>
                <a:schemeClr val="accent1">
                  <a:lumMod val="60000"/>
                </a:schemeClr>
              </a:solidFill>
              <a:ln w="19050">
                <a:solidFill>
                  <a:schemeClr val="lt1"/>
                </a:solidFill>
              </a:ln>
              <a:effectLst/>
            </c:spPr>
            <c:extLst>
              <c:ext xmlns:c16="http://schemas.microsoft.com/office/drawing/2014/chart" uri="{C3380CC4-5D6E-409C-BE32-E72D297353CC}">
                <c16:uniqueId val="{0000000D-1013-4CE4-AA57-217F2FB3EDB9}"/>
              </c:ext>
            </c:extLst>
          </c:dPt>
          <c:dPt>
            <c:idx val="7"/>
            <c:bubble3D val="0"/>
            <c:spPr>
              <a:solidFill>
                <a:schemeClr val="accent2">
                  <a:lumMod val="60000"/>
                </a:schemeClr>
              </a:solidFill>
              <a:ln w="19050">
                <a:solidFill>
                  <a:schemeClr val="lt1"/>
                </a:solidFill>
              </a:ln>
              <a:effectLst/>
            </c:spPr>
            <c:extLst>
              <c:ext xmlns:c16="http://schemas.microsoft.com/office/drawing/2014/chart" uri="{C3380CC4-5D6E-409C-BE32-E72D297353CC}">
                <c16:uniqueId val="{0000000F-1013-4CE4-AA57-217F2FB3EDB9}"/>
              </c:ext>
            </c:extLst>
          </c:dPt>
          <c:dPt>
            <c:idx val="8"/>
            <c:bubble3D val="0"/>
            <c:spPr>
              <a:solidFill>
                <a:schemeClr val="accent3">
                  <a:lumMod val="60000"/>
                </a:schemeClr>
              </a:solidFill>
              <a:ln w="19050">
                <a:solidFill>
                  <a:schemeClr val="lt1"/>
                </a:solidFill>
              </a:ln>
              <a:effectLst/>
            </c:spPr>
            <c:extLst>
              <c:ext xmlns:c16="http://schemas.microsoft.com/office/drawing/2014/chart" uri="{C3380CC4-5D6E-409C-BE32-E72D297353CC}">
                <c16:uniqueId val="{00000011-1013-4CE4-AA57-217F2FB3EDB9}"/>
              </c:ext>
            </c:extLst>
          </c:dPt>
          <c:dPt>
            <c:idx val="9"/>
            <c:bubble3D val="0"/>
            <c:spPr>
              <a:solidFill>
                <a:schemeClr val="accent4">
                  <a:lumMod val="60000"/>
                </a:schemeClr>
              </a:solidFill>
              <a:ln w="19050">
                <a:solidFill>
                  <a:schemeClr val="lt1"/>
                </a:solidFill>
              </a:ln>
              <a:effectLst/>
            </c:spPr>
            <c:extLst>
              <c:ext xmlns:c16="http://schemas.microsoft.com/office/drawing/2014/chart" uri="{C3380CC4-5D6E-409C-BE32-E72D297353CC}">
                <c16:uniqueId val="{00000013-1013-4CE4-AA57-217F2FB3EDB9}"/>
              </c:ext>
            </c:extLst>
          </c:dPt>
          <c:dLbls>
            <c:dLbl>
              <c:idx val="0"/>
              <c:layout>
                <c:manualLayout>
                  <c:x val="0.37825504570549362"/>
                  <c:y val="0.11347701504073054"/>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1013-4CE4-AA57-217F2FB3EDB9}"/>
                </c:ext>
              </c:extLst>
            </c:dLbl>
            <c:dLbl>
              <c:idx val="1"/>
              <c:layout>
                <c:manualLayout>
                  <c:x val="-0.3096902434609467"/>
                  <c:y val="-0.14893858224095882"/>
                </c:manualLayout>
              </c:layout>
              <c:numFmt formatCode="0.00%" sourceLinked="0"/>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6576" tIns="18288" rIns="36576" bIns="18288" anchor="ctr" anchorCtr="1">
                  <a:spAutoFit/>
                </a:bodyPr>
                <a:lstStyle/>
                <a:p>
                  <a:pPr>
                    <a:defRPr sz="1000" b="1"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124875"/>
                        <a:gd name="adj2" fmla="val -34846"/>
                      </a:avLst>
                    </a:prstGeom>
                    <a:noFill/>
                    <a:ln>
                      <a:noFill/>
                    </a:ln>
                  </c15:spPr>
                </c:ext>
                <c:ext xmlns:c16="http://schemas.microsoft.com/office/drawing/2014/chart" uri="{C3380CC4-5D6E-409C-BE32-E72D297353CC}">
                  <c16:uniqueId val="{00000003-1013-4CE4-AA57-217F2FB3EDB9}"/>
                </c:ext>
              </c:extLst>
            </c:dLbl>
            <c:dLbl>
              <c:idx val="2"/>
              <c:layout>
                <c:manualLayout>
                  <c:x val="0.36291881618245997"/>
                  <c:y val="0.33737883731852475"/>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5-1013-4CE4-AA57-217F2FB3EDB9}"/>
                </c:ext>
              </c:extLst>
            </c:dLbl>
            <c:dLbl>
              <c:idx val="3"/>
              <c:layout>
                <c:manualLayout>
                  <c:x val="-0.33396664856548103"/>
                  <c:y val="1.927489751048629E-3"/>
                </c:manualLayout>
              </c:layout>
              <c:numFmt formatCode="0.00%" sourceLinked="0"/>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6576" tIns="18288" rIns="36576" bIns="18288" anchor="ctr" anchorCtr="1">
                  <a:spAutoFit/>
                </a:bodyPr>
                <a:lstStyle/>
                <a:p>
                  <a:pPr>
                    <a:defRPr sz="1000" b="1"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189451"/>
                        <a:gd name="adj2" fmla="val 14224"/>
                      </a:avLst>
                    </a:prstGeom>
                    <a:noFill/>
                    <a:ln>
                      <a:noFill/>
                    </a:ln>
                  </c15:spPr>
                </c:ext>
                <c:ext xmlns:c16="http://schemas.microsoft.com/office/drawing/2014/chart" uri="{C3380CC4-5D6E-409C-BE32-E72D297353CC}">
                  <c16:uniqueId val="{00000007-1013-4CE4-AA57-217F2FB3EDB9}"/>
                </c:ext>
              </c:extLst>
            </c:dLbl>
            <c:dLbl>
              <c:idx val="4"/>
              <c:layout>
                <c:manualLayout>
                  <c:x val="-8.4111458050502366E-2"/>
                  <c:y val="0.25177712712162087"/>
                </c:manualLayout>
              </c:layout>
              <c:numFmt formatCode="0.00%" sourceLinked="0"/>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6576" tIns="18288" rIns="36576" bIns="18288" anchor="ctr" anchorCtr="1">
                  <a:spAutoFit/>
                </a:bodyPr>
                <a:lstStyle/>
                <a:p>
                  <a:pPr>
                    <a:defRPr sz="1000" b="1"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59449"/>
                        <a:gd name="adj2" fmla="val -208402"/>
                      </a:avLst>
                    </a:prstGeom>
                    <a:noFill/>
                    <a:ln>
                      <a:noFill/>
                    </a:ln>
                  </c15:spPr>
                </c:ext>
                <c:ext xmlns:c16="http://schemas.microsoft.com/office/drawing/2014/chart" uri="{C3380CC4-5D6E-409C-BE32-E72D297353CC}">
                  <c16:uniqueId val="{00000009-1013-4CE4-AA57-217F2FB3EDB9}"/>
                </c:ext>
              </c:extLst>
            </c:dLbl>
            <c:dLbl>
              <c:idx val="5"/>
              <c:layout>
                <c:manualLayout>
                  <c:x val="-0.32709091320481493"/>
                  <c:y val="0.20533224696217228"/>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B-1013-4CE4-AA57-217F2FB3EDB9}"/>
                </c:ext>
              </c:extLst>
            </c:dLbl>
            <c:dLbl>
              <c:idx val="6"/>
              <c:layout>
                <c:manualLayout>
                  <c:x val="4.6950629016200562E-2"/>
                  <c:y val="0"/>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D-1013-4CE4-AA57-217F2FB3EDB9}"/>
                </c:ext>
              </c:extLst>
            </c:dLbl>
            <c:dLbl>
              <c:idx val="7"/>
              <c:layout>
                <c:manualLayout>
                  <c:x val="-0.13427595257489372"/>
                  <c:y val="3.5461567200228295E-3"/>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F-1013-4CE4-AA57-217F2FB3EDB9}"/>
                </c:ext>
              </c:extLst>
            </c:dLbl>
            <c:dLbl>
              <c:idx val="8"/>
              <c:layout>
                <c:manualLayout>
                  <c:x val="0.32748506652185716"/>
                  <c:y val="0"/>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11-1013-4CE4-AA57-217F2FB3EDB9}"/>
                </c:ext>
              </c:extLst>
            </c:dLbl>
            <c:dLbl>
              <c:idx val="9"/>
              <c:layout>
                <c:manualLayout>
                  <c:x val="-0.20114267184202583"/>
                  <c:y val="-2.8506783267640536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13-1013-4CE4-AA57-217F2FB3EDB9}"/>
                </c:ext>
              </c:extLst>
            </c:dLbl>
            <c:numFmt formatCode="0.00%" sourceLinked="0"/>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6576" tIns="18288" rIns="36576" bIns="18288" anchor="ctr" anchorCtr="1">
                <a:spAutoFit/>
              </a:bodyPr>
              <a:lstStyle/>
              <a:p>
                <a:pPr>
                  <a:defRPr sz="1000" b="1"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Sheet2!$AY$64:$BG$64</c:f>
              <c:strCache>
                <c:ptCount val="9"/>
                <c:pt idx="0">
                  <c:v>STEEL CATHODICALLY PROTECTED BARE</c:v>
                </c:pt>
                <c:pt idx="1">
                  <c:v>STEEL CATHODICALLY PROTECTED COATED</c:v>
                </c:pt>
                <c:pt idx="2">
                  <c:v>STEEL UNPROTECTED BARE</c:v>
                </c:pt>
                <c:pt idx="3">
                  <c:v>STEEL UNPROTECTED COATED</c:v>
                </c:pt>
                <c:pt idx="4">
                  <c:v>CAST IRON</c:v>
                </c:pt>
                <c:pt idx="5">
                  <c:v>WROUGHT IRON</c:v>
                </c:pt>
                <c:pt idx="6">
                  <c:v>PLASTIC</c:v>
                </c:pt>
                <c:pt idx="7">
                  <c:v>COMPOSITE</c:v>
                </c:pt>
                <c:pt idx="8">
                  <c:v>OTHER</c:v>
                </c:pt>
              </c:strCache>
            </c:strRef>
          </c:cat>
          <c:val>
            <c:numRef>
              <c:f>Sheet2!$AY$65:$BG$65</c:f>
              <c:numCache>
                <c:formatCode>General</c:formatCode>
                <c:ptCount val="9"/>
                <c:pt idx="0">
                  <c:v>17.736000000000001</c:v>
                </c:pt>
                <c:pt idx="1">
                  <c:v>16463.370999999992</c:v>
                </c:pt>
                <c:pt idx="2">
                  <c:v>9.1</c:v>
                </c:pt>
                <c:pt idx="3">
                  <c:v>23.769999999999996</c:v>
                </c:pt>
                <c:pt idx="4">
                  <c:v>0</c:v>
                </c:pt>
                <c:pt idx="5">
                  <c:v>0</c:v>
                </c:pt>
                <c:pt idx="6">
                  <c:v>20.48</c:v>
                </c:pt>
                <c:pt idx="7">
                  <c:v>0</c:v>
                </c:pt>
                <c:pt idx="8">
                  <c:v>0</c:v>
                </c:pt>
              </c:numCache>
            </c:numRef>
          </c:val>
          <c:extLst>
            <c:ext xmlns:c16="http://schemas.microsoft.com/office/drawing/2014/chart" uri="{C3380CC4-5D6E-409C-BE32-E72D297353CC}">
              <c16:uniqueId val="{00000014-1013-4CE4-AA57-217F2FB3EDB9}"/>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b="1"/>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9FD2-48E4-8C42-8CA7180604D0}"/>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9FD2-48E4-8C42-8CA7180604D0}"/>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9FD2-48E4-8C42-8CA7180604D0}"/>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9FD2-48E4-8C42-8CA7180604D0}"/>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9FD2-48E4-8C42-8CA7180604D0}"/>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9FD2-48E4-8C42-8CA7180604D0}"/>
              </c:ext>
            </c:extLst>
          </c:dPt>
          <c:dPt>
            <c:idx val="6"/>
            <c:bubble3D val="0"/>
            <c:spPr>
              <a:solidFill>
                <a:schemeClr val="accent1">
                  <a:lumMod val="60000"/>
                </a:schemeClr>
              </a:solidFill>
              <a:ln w="19050">
                <a:solidFill>
                  <a:schemeClr val="lt1"/>
                </a:solidFill>
              </a:ln>
              <a:effectLst/>
            </c:spPr>
            <c:extLst>
              <c:ext xmlns:c16="http://schemas.microsoft.com/office/drawing/2014/chart" uri="{C3380CC4-5D6E-409C-BE32-E72D297353CC}">
                <c16:uniqueId val="{0000000D-9FD2-48E4-8C42-8CA7180604D0}"/>
              </c:ext>
            </c:extLst>
          </c:dPt>
          <c:dPt>
            <c:idx val="7"/>
            <c:bubble3D val="0"/>
            <c:spPr>
              <a:solidFill>
                <a:schemeClr val="accent2">
                  <a:lumMod val="60000"/>
                </a:schemeClr>
              </a:solidFill>
              <a:ln w="19050">
                <a:solidFill>
                  <a:schemeClr val="lt1"/>
                </a:solidFill>
              </a:ln>
              <a:effectLst/>
            </c:spPr>
            <c:extLst>
              <c:ext xmlns:c16="http://schemas.microsoft.com/office/drawing/2014/chart" uri="{C3380CC4-5D6E-409C-BE32-E72D297353CC}">
                <c16:uniqueId val="{0000000F-9FD2-48E4-8C42-8CA7180604D0}"/>
              </c:ext>
            </c:extLst>
          </c:dPt>
          <c:dPt>
            <c:idx val="8"/>
            <c:bubble3D val="0"/>
            <c:spPr>
              <a:solidFill>
                <a:schemeClr val="accent3">
                  <a:lumMod val="60000"/>
                </a:schemeClr>
              </a:solidFill>
              <a:ln w="19050">
                <a:solidFill>
                  <a:schemeClr val="lt1"/>
                </a:solidFill>
              </a:ln>
              <a:effectLst/>
            </c:spPr>
            <c:extLst>
              <c:ext xmlns:c16="http://schemas.microsoft.com/office/drawing/2014/chart" uri="{C3380CC4-5D6E-409C-BE32-E72D297353CC}">
                <c16:uniqueId val="{00000011-9FD2-48E4-8C42-8CA7180604D0}"/>
              </c:ext>
            </c:extLst>
          </c:dPt>
          <c:dPt>
            <c:idx val="9"/>
            <c:bubble3D val="0"/>
            <c:spPr>
              <a:solidFill>
                <a:schemeClr val="accent4">
                  <a:lumMod val="60000"/>
                </a:schemeClr>
              </a:solidFill>
              <a:ln w="19050">
                <a:solidFill>
                  <a:schemeClr val="lt1"/>
                </a:solidFill>
              </a:ln>
              <a:effectLst/>
            </c:spPr>
            <c:extLst>
              <c:ext xmlns:c16="http://schemas.microsoft.com/office/drawing/2014/chart" uri="{C3380CC4-5D6E-409C-BE32-E72D297353CC}">
                <c16:uniqueId val="{00000013-9FD2-48E4-8C42-8CA7180604D0}"/>
              </c:ext>
            </c:extLst>
          </c:dPt>
          <c:dLbls>
            <c:dLbl>
              <c:idx val="0"/>
              <c:layout>
                <c:manualLayout>
                  <c:x val="0.40904332932959653"/>
                  <c:y val="0.14539242552093601"/>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9FD2-48E4-8C42-8CA7180604D0}"/>
                </c:ext>
              </c:extLst>
            </c:dLbl>
            <c:dLbl>
              <c:idx val="1"/>
              <c:layout>
                <c:manualLayout>
                  <c:x val="-0.32712642911161527"/>
                  <c:y val="-4.6100037360296782E-2"/>
                </c:manualLayout>
              </c:layout>
              <c:numFmt formatCode="0.00%" sourceLinked="0"/>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6576" tIns="18288" rIns="36576" bIns="18288" anchor="ctr" anchorCtr="1">
                  <a:spAutoFit/>
                </a:bodyPr>
                <a:lstStyle/>
                <a:p>
                  <a:pPr>
                    <a:defRPr sz="1000" b="1"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149854"/>
                        <a:gd name="adj2" fmla="val -59289"/>
                      </a:avLst>
                    </a:prstGeom>
                    <a:noFill/>
                    <a:ln>
                      <a:noFill/>
                    </a:ln>
                  </c15:spPr>
                </c:ext>
                <c:ext xmlns:c16="http://schemas.microsoft.com/office/drawing/2014/chart" uri="{C3380CC4-5D6E-409C-BE32-E72D297353CC}">
                  <c16:uniqueId val="{00000003-9FD2-48E4-8C42-8CA7180604D0}"/>
                </c:ext>
              </c:extLst>
            </c:dLbl>
            <c:dLbl>
              <c:idx val="2"/>
              <c:layout>
                <c:manualLayout>
                  <c:x val="0.20385003781306987"/>
                  <c:y val="0.21326335211772571"/>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5-9FD2-48E4-8C42-8CA7180604D0}"/>
                </c:ext>
              </c:extLst>
            </c:dLbl>
            <c:dLbl>
              <c:idx val="3"/>
              <c:layout>
                <c:manualLayout>
                  <c:x val="-0.21522509898127143"/>
                  <c:y val="0.21824304967244118"/>
                </c:manualLayout>
              </c:layout>
              <c:numFmt formatCode="0.00%" sourceLinked="0"/>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6576" tIns="18288" rIns="36576" bIns="18288" anchor="ctr" anchorCtr="1">
                  <a:spAutoFit/>
                </a:bodyPr>
                <a:lstStyle/>
                <a:p>
                  <a:pPr>
                    <a:defRPr sz="1000" b="1"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153028"/>
                        <a:gd name="adj2" fmla="val -97603"/>
                      </a:avLst>
                    </a:prstGeom>
                    <a:noFill/>
                    <a:ln>
                      <a:noFill/>
                    </a:ln>
                  </c15:spPr>
                </c:ext>
                <c:ext xmlns:c16="http://schemas.microsoft.com/office/drawing/2014/chart" uri="{C3380CC4-5D6E-409C-BE32-E72D297353CC}">
                  <c16:uniqueId val="{00000007-9FD2-48E4-8C42-8CA7180604D0}"/>
                </c:ext>
              </c:extLst>
            </c:dLbl>
            <c:dLbl>
              <c:idx val="4"/>
              <c:layout>
                <c:manualLayout>
                  <c:x val="-8.0409938164509101E-2"/>
                  <c:y val="2.3748081026609578E-3"/>
                </c:manualLayout>
              </c:layout>
              <c:numFmt formatCode="0.00%" sourceLinked="0"/>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6576" tIns="18288" rIns="36576" bIns="18288" anchor="ctr" anchorCtr="1">
                  <a:spAutoFit/>
                </a:bodyPr>
                <a:lstStyle/>
                <a:p>
                  <a:pPr>
                    <a:defRPr sz="1000" b="1"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83723"/>
                        <a:gd name="adj2" fmla="val 55937"/>
                      </a:avLst>
                    </a:prstGeom>
                    <a:noFill/>
                    <a:ln>
                      <a:noFill/>
                    </a:ln>
                  </c15:spPr>
                </c:ext>
                <c:ext xmlns:c16="http://schemas.microsoft.com/office/drawing/2014/chart" uri="{C3380CC4-5D6E-409C-BE32-E72D297353CC}">
                  <c16:uniqueId val="{00000009-9FD2-48E4-8C42-8CA7180604D0}"/>
                </c:ext>
              </c:extLst>
            </c:dLbl>
            <c:dLbl>
              <c:idx val="5"/>
              <c:layout>
                <c:manualLayout>
                  <c:x val="-0.24375764468991265"/>
                  <c:y val="9.1855190529063921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B-9FD2-48E4-8C42-8CA7180604D0}"/>
                </c:ext>
              </c:extLst>
            </c:dLbl>
            <c:dLbl>
              <c:idx val="6"/>
              <c:layout>
                <c:manualLayout>
                  <c:x val="1.5341390225239195E-2"/>
                  <c:y val="-7.2850668350636943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D-9FD2-48E4-8C42-8CA7180604D0}"/>
                </c:ext>
              </c:extLst>
            </c:dLbl>
            <c:dLbl>
              <c:idx val="7"/>
              <c:layout>
                <c:manualLayout>
                  <c:x val="0.13520597001645981"/>
                  <c:y val="0"/>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F-9FD2-48E4-8C42-8CA7180604D0}"/>
                </c:ext>
              </c:extLst>
            </c:dLbl>
            <c:dLbl>
              <c:idx val="8"/>
              <c:layout>
                <c:manualLayout>
                  <c:x val="0.34073268383824901"/>
                  <c:y val="1.7730783600114146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11-9FD2-48E4-8C42-8CA7180604D0}"/>
                </c:ext>
              </c:extLst>
            </c:dLbl>
            <c:dLbl>
              <c:idx val="9"/>
              <c:layout>
                <c:manualLayout>
                  <c:x val="-0.20114267184202583"/>
                  <c:y val="-2.8506783267640536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13-9FD2-48E4-8C42-8CA7180604D0}"/>
                </c:ext>
              </c:extLst>
            </c:dLbl>
            <c:numFmt formatCode="0.00%" sourceLinked="0"/>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6576" tIns="18288" rIns="36576" bIns="18288" anchor="ctr" anchorCtr="1">
                <a:spAutoFit/>
              </a:bodyPr>
              <a:lstStyle/>
              <a:p>
                <a:pPr>
                  <a:defRPr sz="1000" b="1"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Sheet2!$BI$64:$BQ$64</c:f>
              <c:strCache>
                <c:ptCount val="9"/>
                <c:pt idx="0">
                  <c:v>STEEL CATHODICALLY PROTECTED BARE</c:v>
                </c:pt>
                <c:pt idx="1">
                  <c:v>STEEL CATHODICALLY PROTECTED COATED</c:v>
                </c:pt>
                <c:pt idx="2">
                  <c:v>STEEL UNPROTECTED BARE</c:v>
                </c:pt>
                <c:pt idx="3">
                  <c:v>STEEL UNPROTECTED COATED</c:v>
                </c:pt>
                <c:pt idx="4">
                  <c:v>CAST IRON</c:v>
                </c:pt>
                <c:pt idx="5">
                  <c:v>WROUGHT IRON</c:v>
                </c:pt>
                <c:pt idx="6">
                  <c:v>PLASTIC</c:v>
                </c:pt>
                <c:pt idx="7">
                  <c:v>COMPOSITE</c:v>
                </c:pt>
                <c:pt idx="8">
                  <c:v>OTHER</c:v>
                </c:pt>
              </c:strCache>
            </c:strRef>
          </c:cat>
          <c:val>
            <c:numRef>
              <c:f>Sheet2!$BI$65:$BQ$65</c:f>
              <c:numCache>
                <c:formatCode>General</c:formatCode>
                <c:ptCount val="9"/>
                <c:pt idx="0">
                  <c:v>0.315</c:v>
                </c:pt>
                <c:pt idx="1">
                  <c:v>199.31499999999997</c:v>
                </c:pt>
                <c:pt idx="2">
                  <c:v>0</c:v>
                </c:pt>
                <c:pt idx="3">
                  <c:v>0</c:v>
                </c:pt>
                <c:pt idx="4">
                  <c:v>0</c:v>
                </c:pt>
                <c:pt idx="5">
                  <c:v>0</c:v>
                </c:pt>
                <c:pt idx="6">
                  <c:v>5.0739999999999998</c:v>
                </c:pt>
                <c:pt idx="7">
                  <c:v>0</c:v>
                </c:pt>
                <c:pt idx="8">
                  <c:v>0</c:v>
                </c:pt>
              </c:numCache>
            </c:numRef>
          </c:val>
          <c:extLst>
            <c:ext xmlns:c16="http://schemas.microsoft.com/office/drawing/2014/chart" uri="{C3380CC4-5D6E-409C-BE32-E72D297353CC}">
              <c16:uniqueId val="{00000014-9FD2-48E4-8C42-8CA7180604D0}"/>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b="1"/>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2A0B-49F8-B12F-D3EFDB04B7D8}"/>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2A0B-49F8-B12F-D3EFDB04B7D8}"/>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2A0B-49F8-B12F-D3EFDB04B7D8}"/>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2A0B-49F8-B12F-D3EFDB04B7D8}"/>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2A0B-49F8-B12F-D3EFDB04B7D8}"/>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2A0B-49F8-B12F-D3EFDB04B7D8}"/>
              </c:ext>
            </c:extLst>
          </c:dPt>
          <c:dPt>
            <c:idx val="6"/>
            <c:bubble3D val="0"/>
            <c:spPr>
              <a:solidFill>
                <a:schemeClr val="accent1">
                  <a:lumMod val="60000"/>
                </a:schemeClr>
              </a:solidFill>
              <a:ln w="19050">
                <a:solidFill>
                  <a:schemeClr val="lt1"/>
                </a:solidFill>
              </a:ln>
              <a:effectLst/>
            </c:spPr>
            <c:extLst>
              <c:ext xmlns:c16="http://schemas.microsoft.com/office/drawing/2014/chart" uri="{C3380CC4-5D6E-409C-BE32-E72D297353CC}">
                <c16:uniqueId val="{0000000D-2A0B-49F8-B12F-D3EFDB04B7D8}"/>
              </c:ext>
            </c:extLst>
          </c:dPt>
          <c:dPt>
            <c:idx val="7"/>
            <c:bubble3D val="0"/>
            <c:spPr>
              <a:solidFill>
                <a:schemeClr val="accent2">
                  <a:lumMod val="60000"/>
                </a:schemeClr>
              </a:solidFill>
              <a:ln w="19050">
                <a:solidFill>
                  <a:schemeClr val="lt1"/>
                </a:solidFill>
              </a:ln>
              <a:effectLst/>
            </c:spPr>
            <c:extLst>
              <c:ext xmlns:c16="http://schemas.microsoft.com/office/drawing/2014/chart" uri="{C3380CC4-5D6E-409C-BE32-E72D297353CC}">
                <c16:uniqueId val="{0000000F-2A0B-49F8-B12F-D3EFDB04B7D8}"/>
              </c:ext>
            </c:extLst>
          </c:dPt>
          <c:dPt>
            <c:idx val="8"/>
            <c:bubble3D val="0"/>
            <c:spPr>
              <a:solidFill>
                <a:schemeClr val="accent3">
                  <a:lumMod val="60000"/>
                </a:schemeClr>
              </a:solidFill>
              <a:ln w="19050">
                <a:solidFill>
                  <a:schemeClr val="lt1"/>
                </a:solidFill>
              </a:ln>
              <a:effectLst/>
            </c:spPr>
            <c:extLst>
              <c:ext xmlns:c16="http://schemas.microsoft.com/office/drawing/2014/chart" uri="{C3380CC4-5D6E-409C-BE32-E72D297353CC}">
                <c16:uniqueId val="{00000011-2A0B-49F8-B12F-D3EFDB04B7D8}"/>
              </c:ext>
            </c:extLst>
          </c:dPt>
          <c:dPt>
            <c:idx val="9"/>
            <c:bubble3D val="0"/>
            <c:spPr>
              <a:solidFill>
                <a:schemeClr val="accent4">
                  <a:lumMod val="60000"/>
                </a:schemeClr>
              </a:solidFill>
              <a:ln w="19050">
                <a:solidFill>
                  <a:schemeClr val="lt1"/>
                </a:solidFill>
              </a:ln>
              <a:effectLst/>
            </c:spPr>
            <c:extLst>
              <c:ext xmlns:c16="http://schemas.microsoft.com/office/drawing/2014/chart" uri="{C3380CC4-5D6E-409C-BE32-E72D297353CC}">
                <c16:uniqueId val="{00000013-2A0B-49F8-B12F-D3EFDB04B7D8}"/>
              </c:ext>
            </c:extLst>
          </c:dPt>
          <c:dLbls>
            <c:dLbl>
              <c:idx val="0"/>
              <c:layout>
                <c:manualLayout>
                  <c:x val="-0.15507830271216103"/>
                  <c:y val="0.34814814814814815"/>
                </c:manualLayout>
              </c:layout>
              <c:numFmt formatCode="0.00%" sourceLinked="0"/>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6576" tIns="18288" rIns="36576" bIns="18288" anchor="ctr" anchorCtr="1">
                  <a:spAutoFit/>
                </a:bodyPr>
                <a:lstStyle/>
                <a:p>
                  <a:pPr>
                    <a:defRPr sz="900" b="1"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70690"/>
                        <a:gd name="adj2" fmla="val -159148"/>
                      </a:avLst>
                    </a:prstGeom>
                    <a:noFill/>
                    <a:ln>
                      <a:noFill/>
                    </a:ln>
                  </c15:spPr>
                </c:ext>
                <c:ext xmlns:c16="http://schemas.microsoft.com/office/drawing/2014/chart" uri="{C3380CC4-5D6E-409C-BE32-E72D297353CC}">
                  <c16:uniqueId val="{00000001-2A0B-49F8-B12F-D3EFDB04B7D8}"/>
                </c:ext>
              </c:extLst>
            </c:dLbl>
            <c:dLbl>
              <c:idx val="1"/>
              <c:layout>
                <c:manualLayout>
                  <c:x val="0.12268525809273841"/>
                  <c:y val="4.4647127442403026E-2"/>
                </c:manualLayout>
              </c:layout>
              <c:numFmt formatCode="0.00%" sourceLinked="0"/>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6576" tIns="18288" rIns="36576" bIns="18288" anchor="ctr" anchorCtr="1">
                  <a:spAutoFit/>
                </a:bodyPr>
                <a:lstStyle/>
                <a:p>
                  <a:pPr>
                    <a:defRPr sz="900" b="1"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133237"/>
                        <a:gd name="adj2" fmla="val 15660"/>
                      </a:avLst>
                    </a:prstGeom>
                    <a:noFill/>
                    <a:ln>
                      <a:noFill/>
                    </a:ln>
                  </c15:spPr>
                </c:ext>
                <c:ext xmlns:c16="http://schemas.microsoft.com/office/drawing/2014/chart" uri="{C3380CC4-5D6E-409C-BE32-E72D297353CC}">
                  <c16:uniqueId val="{00000003-2A0B-49F8-B12F-D3EFDB04B7D8}"/>
                </c:ext>
              </c:extLst>
            </c:dLbl>
            <c:dLbl>
              <c:idx val="2"/>
              <c:layout>
                <c:manualLayout>
                  <c:x val="0.15008377077865268"/>
                  <c:y val="0.27866958296879552"/>
                </c:manualLayout>
              </c:layout>
              <c:numFmt formatCode="0.00%" sourceLinked="0"/>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6576" tIns="18288" rIns="36576" bIns="18288" anchor="ctr" anchorCtr="1">
                  <a:spAutoFit/>
                </a:bodyPr>
                <a:lstStyle/>
                <a:p>
                  <a:pPr>
                    <a:defRPr sz="900" b="1"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143301"/>
                        <a:gd name="adj2" fmla="val -94112"/>
                      </a:avLst>
                    </a:prstGeom>
                    <a:noFill/>
                    <a:ln>
                      <a:noFill/>
                    </a:ln>
                  </c15:spPr>
                </c:ext>
                <c:ext xmlns:c16="http://schemas.microsoft.com/office/drawing/2014/chart" uri="{C3380CC4-5D6E-409C-BE32-E72D297353CC}">
                  <c16:uniqueId val="{00000005-2A0B-49F8-B12F-D3EFDB04B7D8}"/>
                </c:ext>
              </c:extLst>
            </c:dLbl>
            <c:dLbl>
              <c:idx val="3"/>
              <c:layout>
                <c:manualLayout>
                  <c:x val="5.1137967417464189E-3"/>
                  <c:y val="7.2850668350636874E-2"/>
                </c:manualLayout>
              </c:layout>
              <c:numFmt formatCode="0.00%" sourceLinked="0"/>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6576" tIns="18288" rIns="36576" bIns="18288" anchor="ctr" anchorCtr="1">
                  <a:spAutoFit/>
                </a:bodyPr>
                <a:lstStyle/>
                <a:p>
                  <a:pPr>
                    <a:defRPr sz="900" b="1"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122042"/>
                        <a:gd name="adj2" fmla="val -47346"/>
                      </a:avLst>
                    </a:prstGeom>
                    <a:noFill/>
                    <a:ln>
                      <a:noFill/>
                    </a:ln>
                  </c15:spPr>
                </c:ext>
                <c:ext xmlns:c16="http://schemas.microsoft.com/office/drawing/2014/chart" uri="{C3380CC4-5D6E-409C-BE32-E72D297353CC}">
                  <c16:uniqueId val="{00000007-2A0B-49F8-B12F-D3EFDB04B7D8}"/>
                </c:ext>
              </c:extLst>
            </c:dLbl>
            <c:dLbl>
              <c:idx val="4"/>
              <c:layout>
                <c:manualLayout>
                  <c:x val="2.0390419947506549E-2"/>
                  <c:y val="0.11882006415864677"/>
                </c:manualLayout>
              </c:layout>
              <c:numFmt formatCode="0.00%" sourceLinked="0"/>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6576" tIns="18288" rIns="36576" bIns="18288" anchor="ctr" anchorCtr="1">
                  <a:spAutoFit/>
                </a:bodyPr>
                <a:lstStyle/>
                <a:p>
                  <a:pPr>
                    <a:defRPr sz="900" b="1"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161374"/>
                        <a:gd name="adj2" fmla="val -92791"/>
                      </a:avLst>
                    </a:prstGeom>
                    <a:noFill/>
                    <a:ln>
                      <a:noFill/>
                    </a:ln>
                  </c15:spPr>
                </c:ext>
                <c:ext xmlns:c16="http://schemas.microsoft.com/office/drawing/2014/chart" uri="{C3380CC4-5D6E-409C-BE32-E72D297353CC}">
                  <c16:uniqueId val="{00000009-2A0B-49F8-B12F-D3EFDB04B7D8}"/>
                </c:ext>
              </c:extLst>
            </c:dLbl>
            <c:dLbl>
              <c:idx val="5"/>
              <c:layout>
                <c:manualLayout>
                  <c:x val="-0.25209098862642171"/>
                  <c:y val="0.2029661708953047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B-2A0B-49F8-B12F-D3EFDB04B7D8}"/>
                </c:ext>
              </c:extLst>
            </c:dLbl>
            <c:dLbl>
              <c:idx val="6"/>
              <c:layout>
                <c:manualLayout>
                  <c:x val="1.5341390225239195E-2"/>
                  <c:y val="-7.2850668350636943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D-2A0B-49F8-B12F-D3EFDB04B7D8}"/>
                </c:ext>
              </c:extLst>
            </c:dLbl>
            <c:dLbl>
              <c:idx val="7"/>
              <c:layout>
                <c:manualLayout>
                  <c:x val="-0.1320728346456693"/>
                  <c:y val="0"/>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F-2A0B-49F8-B12F-D3EFDB04B7D8}"/>
                </c:ext>
              </c:extLst>
            </c:dLbl>
            <c:dLbl>
              <c:idx val="8"/>
              <c:layout>
                <c:manualLayout>
                  <c:x val="0.15909426946631672"/>
                  <c:y val="0"/>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11-2A0B-49F8-B12F-D3EFDB04B7D8}"/>
                </c:ext>
              </c:extLst>
            </c:dLbl>
            <c:dLbl>
              <c:idx val="9"/>
              <c:layout>
                <c:manualLayout>
                  <c:x val="-0.33725371828521433"/>
                  <c:y val="4.4444444444444446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13-2A0B-49F8-B12F-D3EFDB04B7D8}"/>
                </c:ext>
              </c:extLst>
            </c:dLbl>
            <c:numFmt formatCode="0.00%" sourceLinked="0"/>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6576" tIns="18288" rIns="36576" bIns="18288" anchor="ctr" anchorCtr="1">
                <a:spAutoFit/>
              </a:bodyPr>
              <a:lstStyle/>
              <a:p>
                <a:pPr>
                  <a:defRPr sz="900" b="1"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Sheet1!$T$18:$AC$18</c:f>
              <c:strCache>
                <c:ptCount val="10"/>
                <c:pt idx="0">
                  <c:v>STEEL UNPROTECTED BARE</c:v>
                </c:pt>
                <c:pt idx="1">
                  <c:v>STEEL UNPROTECTED COATED</c:v>
                </c:pt>
                <c:pt idx="2">
                  <c:v>STEEL CATHODICALLY PROTECTED BARE</c:v>
                </c:pt>
                <c:pt idx="3">
                  <c:v>STEEL CATHODICALLY PROTECTED COATED</c:v>
                </c:pt>
                <c:pt idx="4">
                  <c:v>PLASTIC</c:v>
                </c:pt>
                <c:pt idx="5">
                  <c:v>CAST/WROUGHT IRON</c:v>
                </c:pt>
                <c:pt idx="6">
                  <c:v>DUCTILE IRON</c:v>
                </c:pt>
                <c:pt idx="7">
                  <c:v>COPPER</c:v>
                </c:pt>
                <c:pt idx="8">
                  <c:v>OTHER</c:v>
                </c:pt>
                <c:pt idx="9">
                  <c:v>RECONDITIONED CAST IRON</c:v>
                </c:pt>
              </c:strCache>
            </c:strRef>
          </c:cat>
          <c:val>
            <c:numRef>
              <c:f>Sheet1!$T$19:$AC$19</c:f>
              <c:numCache>
                <c:formatCode>General</c:formatCode>
                <c:ptCount val="10"/>
                <c:pt idx="0">
                  <c:v>3483.0039999999999</c:v>
                </c:pt>
                <c:pt idx="1">
                  <c:v>4643.6310000000003</c:v>
                </c:pt>
                <c:pt idx="2">
                  <c:v>26.312000000000001</c:v>
                </c:pt>
                <c:pt idx="3">
                  <c:v>42114.978999999999</c:v>
                </c:pt>
                <c:pt idx="4">
                  <c:v>53830.080999999998</c:v>
                </c:pt>
                <c:pt idx="5">
                  <c:v>55.63</c:v>
                </c:pt>
                <c:pt idx="6">
                  <c:v>0</c:v>
                </c:pt>
                <c:pt idx="7">
                  <c:v>0.01</c:v>
                </c:pt>
                <c:pt idx="8">
                  <c:v>0.3</c:v>
                </c:pt>
                <c:pt idx="9">
                  <c:v>0</c:v>
                </c:pt>
              </c:numCache>
            </c:numRef>
          </c:val>
          <c:extLst>
            <c:ext xmlns:c16="http://schemas.microsoft.com/office/drawing/2014/chart" uri="{C3380CC4-5D6E-409C-BE32-E72D297353CC}">
              <c16:uniqueId val="{00000014-2A0B-49F8-B12F-D3EFDB04B7D8}"/>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b="1"/>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4E7E-484C-84BD-2D2468A7D930}"/>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4E7E-484C-84BD-2D2468A7D930}"/>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4E7E-484C-84BD-2D2468A7D930}"/>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4E7E-484C-84BD-2D2468A7D930}"/>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4E7E-484C-84BD-2D2468A7D930}"/>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4E7E-484C-84BD-2D2468A7D930}"/>
              </c:ext>
            </c:extLst>
          </c:dPt>
          <c:dPt>
            <c:idx val="6"/>
            <c:bubble3D val="0"/>
            <c:spPr>
              <a:solidFill>
                <a:schemeClr val="accent1">
                  <a:lumMod val="60000"/>
                </a:schemeClr>
              </a:solidFill>
              <a:ln w="19050">
                <a:solidFill>
                  <a:schemeClr val="lt1"/>
                </a:solidFill>
              </a:ln>
              <a:effectLst/>
            </c:spPr>
            <c:extLst>
              <c:ext xmlns:c16="http://schemas.microsoft.com/office/drawing/2014/chart" uri="{C3380CC4-5D6E-409C-BE32-E72D297353CC}">
                <c16:uniqueId val="{0000000D-4E7E-484C-84BD-2D2468A7D930}"/>
              </c:ext>
            </c:extLst>
          </c:dPt>
          <c:dPt>
            <c:idx val="7"/>
            <c:bubble3D val="0"/>
            <c:spPr>
              <a:solidFill>
                <a:schemeClr val="accent2">
                  <a:lumMod val="60000"/>
                </a:schemeClr>
              </a:solidFill>
              <a:ln w="19050">
                <a:solidFill>
                  <a:schemeClr val="lt1"/>
                </a:solidFill>
              </a:ln>
              <a:effectLst/>
            </c:spPr>
            <c:extLst>
              <c:ext xmlns:c16="http://schemas.microsoft.com/office/drawing/2014/chart" uri="{C3380CC4-5D6E-409C-BE32-E72D297353CC}">
                <c16:uniqueId val="{0000000F-4E7E-484C-84BD-2D2468A7D930}"/>
              </c:ext>
            </c:extLst>
          </c:dPt>
          <c:dPt>
            <c:idx val="8"/>
            <c:bubble3D val="0"/>
            <c:spPr>
              <a:solidFill>
                <a:schemeClr val="accent3">
                  <a:lumMod val="60000"/>
                </a:schemeClr>
              </a:solidFill>
              <a:ln w="19050">
                <a:solidFill>
                  <a:schemeClr val="lt1"/>
                </a:solidFill>
              </a:ln>
              <a:effectLst/>
            </c:spPr>
            <c:extLst>
              <c:ext xmlns:c16="http://schemas.microsoft.com/office/drawing/2014/chart" uri="{C3380CC4-5D6E-409C-BE32-E72D297353CC}">
                <c16:uniqueId val="{00000011-4E7E-484C-84BD-2D2468A7D930}"/>
              </c:ext>
            </c:extLst>
          </c:dPt>
          <c:dPt>
            <c:idx val="9"/>
            <c:bubble3D val="0"/>
            <c:spPr>
              <a:solidFill>
                <a:schemeClr val="accent4">
                  <a:lumMod val="60000"/>
                </a:schemeClr>
              </a:solidFill>
              <a:ln w="19050">
                <a:solidFill>
                  <a:schemeClr val="lt1"/>
                </a:solidFill>
              </a:ln>
              <a:effectLst/>
            </c:spPr>
            <c:extLst>
              <c:ext xmlns:c16="http://schemas.microsoft.com/office/drawing/2014/chart" uri="{C3380CC4-5D6E-409C-BE32-E72D297353CC}">
                <c16:uniqueId val="{00000013-4E7E-484C-84BD-2D2468A7D930}"/>
              </c:ext>
            </c:extLst>
          </c:dPt>
          <c:dLbls>
            <c:dLbl>
              <c:idx val="0"/>
              <c:layout>
                <c:manualLayout>
                  <c:x val="0.24316360502942366"/>
                  <c:y val="3.7037037037037038E-3"/>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4E7E-484C-84BD-2D2468A7D930}"/>
                </c:ext>
              </c:extLst>
            </c:dLbl>
            <c:dLbl>
              <c:idx val="1"/>
              <c:layout>
                <c:manualLayout>
                  <c:x val="0.25103754083915303"/>
                  <c:y val="0.107610090405366"/>
                </c:manualLayout>
              </c:layout>
              <c:numFmt formatCode="0.00%" sourceLinked="0"/>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6576" tIns="18288" rIns="36576" bIns="18288" anchor="ctr" anchorCtr="1">
                  <a:spAutoFit/>
                </a:bodyPr>
                <a:lstStyle/>
                <a:p>
                  <a:pPr>
                    <a:defRPr sz="900" b="1"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195733"/>
                        <a:gd name="adj2" fmla="val 15388"/>
                      </a:avLst>
                    </a:prstGeom>
                    <a:noFill/>
                    <a:ln>
                      <a:noFill/>
                    </a:ln>
                  </c15:spPr>
                </c:ext>
                <c:ext xmlns:c16="http://schemas.microsoft.com/office/drawing/2014/chart" uri="{C3380CC4-5D6E-409C-BE32-E72D297353CC}">
                  <c16:uniqueId val="{00000003-4E7E-484C-84BD-2D2468A7D930}"/>
                </c:ext>
              </c:extLst>
            </c:dLbl>
            <c:dLbl>
              <c:idx val="2"/>
              <c:layout>
                <c:manualLayout>
                  <c:x val="0.14026872571897514"/>
                  <c:y val="0.30829921259842519"/>
                </c:manualLayout>
              </c:layout>
              <c:numFmt formatCode="0.00%" sourceLinked="0"/>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6576" tIns="18288" rIns="36576" bIns="18288" anchor="ctr" anchorCtr="1">
                  <a:spAutoFit/>
                </a:bodyPr>
                <a:lstStyle/>
                <a:p>
                  <a:pPr>
                    <a:defRPr sz="900" b="1"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149149"/>
                        <a:gd name="adj2" fmla="val -86912"/>
                      </a:avLst>
                    </a:prstGeom>
                    <a:noFill/>
                    <a:ln>
                      <a:noFill/>
                    </a:ln>
                  </c15:spPr>
                </c:ext>
                <c:ext xmlns:c16="http://schemas.microsoft.com/office/drawing/2014/chart" uri="{C3380CC4-5D6E-409C-BE32-E72D297353CC}">
                  <c16:uniqueId val="{00000005-4E7E-484C-84BD-2D2468A7D930}"/>
                </c:ext>
              </c:extLst>
            </c:dLbl>
            <c:dLbl>
              <c:idx val="3"/>
              <c:layout>
                <c:manualLayout>
                  <c:x val="-2.7800355408627722E-3"/>
                  <c:y val="0.23951735199766697"/>
                </c:manualLayout>
              </c:layout>
              <c:numFmt formatCode="0.00%" sourceLinked="0"/>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6576" tIns="18288" rIns="36576" bIns="18288" anchor="ctr" anchorCtr="1">
                  <a:spAutoFit/>
                </a:bodyPr>
                <a:lstStyle/>
                <a:p>
                  <a:pPr>
                    <a:defRPr sz="900" b="1"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121079"/>
                        <a:gd name="adj2" fmla="val -64785"/>
                      </a:avLst>
                    </a:prstGeom>
                    <a:noFill/>
                    <a:ln>
                      <a:noFill/>
                    </a:ln>
                  </c15:spPr>
                </c:ext>
                <c:ext xmlns:c16="http://schemas.microsoft.com/office/drawing/2014/chart" uri="{C3380CC4-5D6E-409C-BE32-E72D297353CC}">
                  <c16:uniqueId val="{00000007-4E7E-484C-84BD-2D2468A7D930}"/>
                </c:ext>
              </c:extLst>
            </c:dLbl>
            <c:dLbl>
              <c:idx val="4"/>
              <c:layout>
                <c:manualLayout>
                  <c:x val="-3.2387476207159677E-2"/>
                  <c:y val="-5.155030621172367E-2"/>
                </c:manualLayout>
              </c:layout>
              <c:numFmt formatCode="0.00%" sourceLinked="0"/>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6576" tIns="18288" rIns="36576" bIns="18288" anchor="ctr" anchorCtr="1">
                  <a:spAutoFit/>
                </a:bodyPr>
                <a:lstStyle/>
                <a:p>
                  <a:pPr>
                    <a:defRPr sz="900" b="1"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259185"/>
                        <a:gd name="adj2" fmla="val -116587"/>
                      </a:avLst>
                    </a:prstGeom>
                    <a:noFill/>
                    <a:ln>
                      <a:noFill/>
                    </a:ln>
                  </c15:spPr>
                </c:ext>
                <c:ext xmlns:c16="http://schemas.microsoft.com/office/drawing/2014/chart" uri="{C3380CC4-5D6E-409C-BE32-E72D297353CC}">
                  <c16:uniqueId val="{00000009-4E7E-484C-84BD-2D2468A7D930}"/>
                </c:ext>
              </c:extLst>
            </c:dLbl>
            <c:dLbl>
              <c:idx val="5"/>
              <c:layout>
                <c:manualLayout>
                  <c:x val="-0.3279584183922411"/>
                  <c:y val="0.24000320793234178"/>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B-4E7E-484C-84BD-2D2468A7D930}"/>
                </c:ext>
              </c:extLst>
            </c:dLbl>
            <c:dLbl>
              <c:idx val="6"/>
              <c:layout>
                <c:manualLayout>
                  <c:x val="-2.4127758151411036E-2"/>
                  <c:y val="3.7037037037037038E-3"/>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D-4E7E-484C-84BD-2D2468A7D930}"/>
                </c:ext>
              </c:extLst>
            </c:dLbl>
            <c:dLbl>
              <c:idx val="7"/>
              <c:layout>
                <c:manualLayout>
                  <c:x val="-0.16817246745454367"/>
                  <c:y val="0"/>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F-4E7E-484C-84BD-2D2468A7D930}"/>
                </c:ext>
              </c:extLst>
            </c:dLbl>
            <c:dLbl>
              <c:idx val="8"/>
              <c:layout>
                <c:manualLayout>
                  <c:x val="0.10909433049059028"/>
                  <c:y val="-7.601808871370809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11-4E7E-484C-84BD-2D2468A7D930}"/>
                </c:ext>
              </c:extLst>
            </c:dLbl>
            <c:dLbl>
              <c:idx val="9"/>
              <c:layout>
                <c:manualLayout>
                  <c:x val="-0.33007524825667656"/>
                  <c:y val="1.8518518518518517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13-4E7E-484C-84BD-2D2468A7D930}"/>
                </c:ext>
              </c:extLst>
            </c:dLbl>
            <c:numFmt formatCode="0.00%" sourceLinked="0"/>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6576" tIns="18288" rIns="36576" bIns="18288" anchor="ctr" anchorCtr="1">
                <a:spAutoFit/>
              </a:bodyPr>
              <a:lstStyle/>
              <a:p>
                <a:pPr>
                  <a:defRPr sz="900" b="1"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Sheet1!$AE$18:$AN$18</c:f>
              <c:strCache>
                <c:ptCount val="10"/>
                <c:pt idx="0">
                  <c:v>STEEL UNPROTECTED BARE</c:v>
                </c:pt>
                <c:pt idx="1">
                  <c:v>STEEL UNPROTECTED COATED</c:v>
                </c:pt>
                <c:pt idx="2">
                  <c:v>STEEL CATHODICALLY PROTECTED BARE</c:v>
                </c:pt>
                <c:pt idx="3">
                  <c:v>STEEL CATHODICALLY PROTECTED COATED</c:v>
                </c:pt>
                <c:pt idx="4">
                  <c:v>PLASTIC</c:v>
                </c:pt>
                <c:pt idx="5">
                  <c:v>CAST/WROUGHT IRON</c:v>
                </c:pt>
                <c:pt idx="6">
                  <c:v>DUCTILE IRON</c:v>
                </c:pt>
                <c:pt idx="7">
                  <c:v>COPPER</c:v>
                </c:pt>
                <c:pt idx="8">
                  <c:v>OTHER</c:v>
                </c:pt>
                <c:pt idx="9">
                  <c:v>RECONDITIONED CAST IRON</c:v>
                </c:pt>
              </c:strCache>
            </c:strRef>
          </c:cat>
          <c:val>
            <c:numRef>
              <c:f>Sheet1!$AE$19:$AN$19</c:f>
              <c:numCache>
                <c:formatCode>General</c:formatCode>
                <c:ptCount val="10"/>
                <c:pt idx="0">
                  <c:v>165</c:v>
                </c:pt>
                <c:pt idx="1">
                  <c:v>843410</c:v>
                </c:pt>
                <c:pt idx="2">
                  <c:v>502</c:v>
                </c:pt>
                <c:pt idx="3">
                  <c:v>2202544</c:v>
                </c:pt>
                <c:pt idx="4">
                  <c:v>5798803</c:v>
                </c:pt>
                <c:pt idx="5">
                  <c:v>29</c:v>
                </c:pt>
                <c:pt idx="6">
                  <c:v>0</c:v>
                </c:pt>
                <c:pt idx="7">
                  <c:v>333</c:v>
                </c:pt>
                <c:pt idx="8">
                  <c:v>766</c:v>
                </c:pt>
                <c:pt idx="9">
                  <c:v>0</c:v>
                </c:pt>
              </c:numCache>
            </c:numRef>
          </c:val>
          <c:extLst>
            <c:ext xmlns:c16="http://schemas.microsoft.com/office/drawing/2014/chart" uri="{C3380CC4-5D6E-409C-BE32-E72D297353CC}">
              <c16:uniqueId val="{00000014-4E7E-484C-84BD-2D2468A7D930}"/>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900" b="1"/>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338" name="Rectangle 2"/>
          <p:cNvSpPr>
            <a:spLocks noGrp="1" noChangeArrowheads="1"/>
          </p:cNvSpPr>
          <p:nvPr>
            <p:ph type="hdr" sz="quarter"/>
          </p:nvPr>
        </p:nvSpPr>
        <p:spPr bwMode="auto">
          <a:xfrm>
            <a:off x="2" y="3"/>
            <a:ext cx="3043649" cy="464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8254" tIns="44127" rIns="88254" bIns="44127" numCol="1" anchor="t" anchorCtr="0" compatLnSpc="1">
            <a:prstTxWarp prst="textNoShape">
              <a:avLst/>
            </a:prstTxWarp>
          </a:bodyPr>
          <a:lstStyle>
            <a:lvl1pPr>
              <a:defRPr sz="1200"/>
            </a:lvl1pPr>
          </a:lstStyle>
          <a:p>
            <a:pPr>
              <a:defRPr/>
            </a:pPr>
            <a:endParaRPr lang="en-US"/>
          </a:p>
        </p:txBody>
      </p:sp>
      <p:sp>
        <p:nvSpPr>
          <p:cNvPr id="142339" name="Rectangle 3"/>
          <p:cNvSpPr>
            <a:spLocks noGrp="1" noChangeArrowheads="1"/>
          </p:cNvSpPr>
          <p:nvPr>
            <p:ph type="dt" sz="quarter" idx="1"/>
          </p:nvPr>
        </p:nvSpPr>
        <p:spPr bwMode="auto">
          <a:xfrm>
            <a:off x="3977929" y="3"/>
            <a:ext cx="3043649" cy="464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8254" tIns="44127" rIns="88254" bIns="44127" numCol="1" anchor="t" anchorCtr="0" compatLnSpc="1">
            <a:prstTxWarp prst="textNoShape">
              <a:avLst/>
            </a:prstTxWarp>
          </a:bodyPr>
          <a:lstStyle>
            <a:lvl1pPr algn="r">
              <a:defRPr sz="1200"/>
            </a:lvl1pPr>
          </a:lstStyle>
          <a:p>
            <a:pPr>
              <a:defRPr/>
            </a:pPr>
            <a:endParaRPr lang="en-US"/>
          </a:p>
        </p:txBody>
      </p:sp>
      <p:sp>
        <p:nvSpPr>
          <p:cNvPr id="142340" name="Rectangle 4"/>
          <p:cNvSpPr>
            <a:spLocks noGrp="1" noChangeArrowheads="1"/>
          </p:cNvSpPr>
          <p:nvPr>
            <p:ph type="ftr" sz="quarter" idx="2"/>
          </p:nvPr>
        </p:nvSpPr>
        <p:spPr bwMode="auto">
          <a:xfrm>
            <a:off x="2" y="8842725"/>
            <a:ext cx="3043649" cy="464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8254" tIns="44127" rIns="88254" bIns="44127" numCol="1" anchor="b" anchorCtr="0" compatLnSpc="1">
            <a:prstTxWarp prst="textNoShape">
              <a:avLst/>
            </a:prstTxWarp>
          </a:bodyPr>
          <a:lstStyle>
            <a:lvl1pPr>
              <a:defRPr sz="1200"/>
            </a:lvl1pPr>
          </a:lstStyle>
          <a:p>
            <a:pPr>
              <a:defRPr/>
            </a:pPr>
            <a:endParaRPr lang="en-US"/>
          </a:p>
        </p:txBody>
      </p:sp>
      <p:sp>
        <p:nvSpPr>
          <p:cNvPr id="142341" name="Rectangle 5"/>
          <p:cNvSpPr>
            <a:spLocks noGrp="1" noChangeArrowheads="1"/>
          </p:cNvSpPr>
          <p:nvPr>
            <p:ph type="sldNum" sz="quarter" idx="3"/>
          </p:nvPr>
        </p:nvSpPr>
        <p:spPr bwMode="auto">
          <a:xfrm>
            <a:off x="3977929" y="8842725"/>
            <a:ext cx="3043649" cy="464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8254" tIns="44127" rIns="88254" bIns="44127" numCol="1" anchor="b" anchorCtr="0" compatLnSpc="1">
            <a:prstTxWarp prst="textNoShape">
              <a:avLst/>
            </a:prstTxWarp>
          </a:bodyPr>
          <a:lstStyle>
            <a:lvl1pPr algn="r">
              <a:defRPr sz="1200"/>
            </a:lvl1pPr>
          </a:lstStyle>
          <a:p>
            <a:pPr>
              <a:defRPr/>
            </a:pPr>
            <a:fld id="{1A4599E5-EC84-45ED-9962-099232E91CB2}" type="slidenum">
              <a:rPr lang="en-US"/>
              <a:pPr>
                <a:defRPr/>
              </a:pPr>
              <a:t>‹#›</a:t>
            </a:fld>
            <a:endParaRPr lang="en-US"/>
          </a:p>
        </p:txBody>
      </p:sp>
    </p:spTree>
    <p:extLst>
      <p:ext uri="{BB962C8B-B14F-4D97-AF65-F5344CB8AC3E}">
        <p14:creationId xmlns:p14="http://schemas.microsoft.com/office/powerpoint/2010/main" val="48638341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3970" name="Rectangle 2"/>
          <p:cNvSpPr>
            <a:spLocks noGrp="1" noChangeArrowheads="1"/>
          </p:cNvSpPr>
          <p:nvPr>
            <p:ph type="hdr" sz="quarter"/>
          </p:nvPr>
        </p:nvSpPr>
        <p:spPr bwMode="auto">
          <a:xfrm>
            <a:off x="2" y="3"/>
            <a:ext cx="3043649" cy="464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93" tIns="46647" rIns="93293" bIns="46647" numCol="1" anchor="t" anchorCtr="0" compatLnSpc="1">
            <a:prstTxWarp prst="textNoShape">
              <a:avLst/>
            </a:prstTxWarp>
          </a:bodyPr>
          <a:lstStyle>
            <a:lvl1pPr defTabSz="933104">
              <a:defRPr sz="1300"/>
            </a:lvl1pPr>
          </a:lstStyle>
          <a:p>
            <a:pPr>
              <a:defRPr/>
            </a:pPr>
            <a:endParaRPr lang="en-US"/>
          </a:p>
        </p:txBody>
      </p:sp>
      <p:sp>
        <p:nvSpPr>
          <p:cNvPr id="83971" name="Rectangle 3"/>
          <p:cNvSpPr>
            <a:spLocks noGrp="1" noChangeArrowheads="1"/>
          </p:cNvSpPr>
          <p:nvPr>
            <p:ph type="dt" idx="1"/>
          </p:nvPr>
        </p:nvSpPr>
        <p:spPr bwMode="auto">
          <a:xfrm>
            <a:off x="3977929" y="3"/>
            <a:ext cx="3043649" cy="464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93" tIns="46647" rIns="93293" bIns="46647" numCol="1" anchor="t" anchorCtr="0" compatLnSpc="1">
            <a:prstTxWarp prst="textNoShape">
              <a:avLst/>
            </a:prstTxWarp>
          </a:bodyPr>
          <a:lstStyle>
            <a:lvl1pPr algn="r" defTabSz="933104">
              <a:defRPr sz="1300"/>
            </a:lvl1pPr>
          </a:lstStyle>
          <a:p>
            <a:pPr>
              <a:defRPr/>
            </a:pPr>
            <a:endParaRPr lang="en-US"/>
          </a:p>
        </p:txBody>
      </p:sp>
      <p:sp>
        <p:nvSpPr>
          <p:cNvPr id="26628" name="Rectangle 4"/>
          <p:cNvSpPr>
            <a:spLocks noGrp="1" noRot="1" noChangeAspect="1" noChangeArrowheads="1" noTextEdit="1"/>
          </p:cNvSpPr>
          <p:nvPr>
            <p:ph type="sldImg" idx="2"/>
          </p:nvPr>
        </p:nvSpPr>
        <p:spPr bwMode="auto">
          <a:xfrm>
            <a:off x="1184275" y="698500"/>
            <a:ext cx="4654550" cy="3490913"/>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3973" name="Rectangle 5"/>
          <p:cNvSpPr>
            <a:spLocks noGrp="1" noChangeArrowheads="1"/>
          </p:cNvSpPr>
          <p:nvPr>
            <p:ph type="body" sz="quarter" idx="3"/>
          </p:nvPr>
        </p:nvSpPr>
        <p:spPr bwMode="auto">
          <a:xfrm>
            <a:off x="702618" y="4422134"/>
            <a:ext cx="5617870" cy="41881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93" tIns="46647" rIns="93293" bIns="46647"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3974" name="Rectangle 6"/>
          <p:cNvSpPr>
            <a:spLocks noGrp="1" noChangeArrowheads="1"/>
          </p:cNvSpPr>
          <p:nvPr>
            <p:ph type="ftr" sz="quarter" idx="4"/>
          </p:nvPr>
        </p:nvSpPr>
        <p:spPr bwMode="auto">
          <a:xfrm>
            <a:off x="2" y="8842725"/>
            <a:ext cx="3043649" cy="464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93" tIns="46647" rIns="93293" bIns="46647" numCol="1" anchor="b" anchorCtr="0" compatLnSpc="1">
            <a:prstTxWarp prst="textNoShape">
              <a:avLst/>
            </a:prstTxWarp>
          </a:bodyPr>
          <a:lstStyle>
            <a:lvl1pPr defTabSz="933104">
              <a:defRPr sz="1300"/>
            </a:lvl1pPr>
          </a:lstStyle>
          <a:p>
            <a:pPr>
              <a:defRPr/>
            </a:pPr>
            <a:endParaRPr lang="en-US"/>
          </a:p>
        </p:txBody>
      </p:sp>
      <p:sp>
        <p:nvSpPr>
          <p:cNvPr id="83975" name="Rectangle 7"/>
          <p:cNvSpPr>
            <a:spLocks noGrp="1" noChangeArrowheads="1"/>
          </p:cNvSpPr>
          <p:nvPr>
            <p:ph type="sldNum" sz="quarter" idx="5"/>
          </p:nvPr>
        </p:nvSpPr>
        <p:spPr bwMode="auto">
          <a:xfrm>
            <a:off x="3977929" y="8842725"/>
            <a:ext cx="3043649" cy="464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93" tIns="46647" rIns="93293" bIns="46647" numCol="1" anchor="b" anchorCtr="0" compatLnSpc="1">
            <a:prstTxWarp prst="textNoShape">
              <a:avLst/>
            </a:prstTxWarp>
          </a:bodyPr>
          <a:lstStyle>
            <a:lvl1pPr algn="r" defTabSz="933104">
              <a:defRPr sz="1300"/>
            </a:lvl1pPr>
          </a:lstStyle>
          <a:p>
            <a:pPr>
              <a:defRPr/>
            </a:pPr>
            <a:fld id="{388EC5C5-B1D2-4AD6-812A-4602E3640583}" type="slidenum">
              <a:rPr lang="en-US"/>
              <a:pPr>
                <a:defRPr/>
              </a:pPr>
              <a:t>‹#›</a:t>
            </a:fld>
            <a:endParaRPr lang="en-US"/>
          </a:p>
        </p:txBody>
      </p:sp>
    </p:spTree>
    <p:extLst>
      <p:ext uri="{BB962C8B-B14F-4D97-AF65-F5344CB8AC3E}">
        <p14:creationId xmlns:p14="http://schemas.microsoft.com/office/powerpoint/2010/main" val="278956566"/>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8400">
              <a:defRPr/>
            </a:pPr>
            <a:endParaRPr lang="en-US"/>
          </a:p>
        </p:txBody>
      </p:sp>
    </p:spTree>
    <p:extLst>
      <p:ext uri="{BB962C8B-B14F-4D97-AF65-F5344CB8AC3E}">
        <p14:creationId xmlns:p14="http://schemas.microsoft.com/office/powerpoint/2010/main" val="4103536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Touch on strong collaboration with city/county and industry partners</a:t>
            </a:r>
          </a:p>
        </p:txBody>
      </p:sp>
      <p:sp>
        <p:nvSpPr>
          <p:cNvPr id="4" name="Slide Number Placeholder 3"/>
          <p:cNvSpPr>
            <a:spLocks noGrp="1"/>
          </p:cNvSpPr>
          <p:nvPr>
            <p:ph type="sldNum" sz="quarter" idx="5"/>
          </p:nvPr>
        </p:nvSpPr>
        <p:spPr/>
        <p:txBody>
          <a:bodyPr/>
          <a:lstStyle/>
          <a:p>
            <a:fld id="{C6CFB9FA-6129-432C-8793-CCD2E6E6A9D7}" type="slidenum">
              <a:rPr lang="en-US" smtClean="0"/>
              <a:t>2</a:t>
            </a:fld>
            <a:endParaRPr lang="en-US"/>
          </a:p>
        </p:txBody>
      </p:sp>
    </p:spTree>
    <p:extLst>
      <p:ext uri="{BB962C8B-B14F-4D97-AF65-F5344CB8AC3E}">
        <p14:creationId xmlns:p14="http://schemas.microsoft.com/office/powerpoint/2010/main" val="17165116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Electricity to storage to electricity pathway by power to gas to power concept. </a:t>
            </a:r>
          </a:p>
        </p:txBody>
      </p:sp>
      <p:sp>
        <p:nvSpPr>
          <p:cNvPr id="4" name="Footer Placeholder 3"/>
          <p:cNvSpPr>
            <a:spLocks noGrp="1"/>
          </p:cNvSpPr>
          <p:nvPr>
            <p:ph type="ftr" sz="quarter" idx="4"/>
          </p:nvPr>
        </p:nvSpPr>
        <p:spPr/>
        <p:txBody>
          <a:bodyPr/>
          <a:lstStyle/>
          <a:p>
            <a:pPr>
              <a:defRPr/>
            </a:pPr>
            <a:endParaRPr lang="en-US"/>
          </a:p>
        </p:txBody>
      </p:sp>
      <p:sp>
        <p:nvSpPr>
          <p:cNvPr id="5" name="Slide Number Placeholder 4"/>
          <p:cNvSpPr>
            <a:spLocks noGrp="1"/>
          </p:cNvSpPr>
          <p:nvPr>
            <p:ph type="sldNum" sz="quarter" idx="5"/>
          </p:nvPr>
        </p:nvSpPr>
        <p:spPr/>
        <p:txBody>
          <a:bodyPr/>
          <a:lstStyle/>
          <a:p>
            <a:pPr>
              <a:defRPr/>
            </a:pPr>
            <a:fld id="{388EC5C5-B1D2-4AD6-812A-4602E3640583}" type="slidenum">
              <a:rPr lang="en-US" smtClean="0"/>
              <a:pPr>
                <a:defRPr/>
              </a:pPr>
              <a:t>3</a:t>
            </a:fld>
            <a:endParaRPr lang="en-US"/>
          </a:p>
        </p:txBody>
      </p:sp>
    </p:spTree>
    <p:extLst>
      <p:ext uri="{BB962C8B-B14F-4D97-AF65-F5344CB8AC3E}">
        <p14:creationId xmlns:p14="http://schemas.microsoft.com/office/powerpoint/2010/main" val="2517146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388EC5C5-B1D2-4AD6-812A-4602E3640583}" type="slidenum">
              <a:rPr lang="en-US" smtClean="0"/>
              <a:pPr>
                <a:defRPr/>
              </a:pPr>
              <a:t>5</a:t>
            </a:fld>
            <a:endParaRPr lang="en-US"/>
          </a:p>
        </p:txBody>
      </p:sp>
    </p:spTree>
    <p:extLst>
      <p:ext uri="{BB962C8B-B14F-4D97-AF65-F5344CB8AC3E}">
        <p14:creationId xmlns:p14="http://schemas.microsoft.com/office/powerpoint/2010/main" val="41805510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388EC5C5-B1D2-4AD6-812A-4602E3640583}" type="slidenum">
              <a:rPr lang="en-US" smtClean="0"/>
              <a:pPr>
                <a:defRPr/>
              </a:pPr>
              <a:t>6</a:t>
            </a:fld>
            <a:endParaRPr lang="en-US"/>
          </a:p>
        </p:txBody>
      </p:sp>
    </p:spTree>
    <p:extLst>
      <p:ext uri="{BB962C8B-B14F-4D97-AF65-F5344CB8AC3E}">
        <p14:creationId xmlns:p14="http://schemas.microsoft.com/office/powerpoint/2010/main" val="29163686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388EC5C5-B1D2-4AD6-812A-4602E3640583}" type="slidenum">
              <a:rPr lang="en-US" smtClean="0"/>
              <a:pPr>
                <a:defRPr/>
              </a:pPr>
              <a:t>7</a:t>
            </a:fld>
            <a:endParaRPr lang="en-US"/>
          </a:p>
        </p:txBody>
      </p:sp>
    </p:spTree>
    <p:extLst>
      <p:ext uri="{BB962C8B-B14F-4D97-AF65-F5344CB8AC3E}">
        <p14:creationId xmlns:p14="http://schemas.microsoft.com/office/powerpoint/2010/main" val="41156065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Location of power to gas projects worldwide</a:t>
            </a:r>
          </a:p>
        </p:txBody>
      </p:sp>
      <p:sp>
        <p:nvSpPr>
          <p:cNvPr id="4" name="Footer Placeholder 3"/>
          <p:cNvSpPr>
            <a:spLocks noGrp="1"/>
          </p:cNvSpPr>
          <p:nvPr>
            <p:ph type="ftr" sz="quarter" idx="4"/>
          </p:nvPr>
        </p:nvSpPr>
        <p:spPr/>
        <p:txBody>
          <a:bodyPr/>
          <a:lstStyle/>
          <a:p>
            <a:pPr>
              <a:defRPr/>
            </a:pPr>
            <a:endParaRPr lang="en-US"/>
          </a:p>
        </p:txBody>
      </p:sp>
      <p:sp>
        <p:nvSpPr>
          <p:cNvPr id="5" name="Slide Number Placeholder 4"/>
          <p:cNvSpPr>
            <a:spLocks noGrp="1"/>
          </p:cNvSpPr>
          <p:nvPr>
            <p:ph type="sldNum" sz="quarter" idx="5"/>
          </p:nvPr>
        </p:nvSpPr>
        <p:spPr/>
        <p:txBody>
          <a:bodyPr/>
          <a:lstStyle/>
          <a:p>
            <a:pPr>
              <a:defRPr/>
            </a:pPr>
            <a:fld id="{388EC5C5-B1D2-4AD6-812A-4602E3640583}" type="slidenum">
              <a:rPr lang="en-US" smtClean="0"/>
              <a:pPr>
                <a:defRPr/>
              </a:pPr>
              <a:t>9</a:t>
            </a:fld>
            <a:endParaRPr lang="en-US"/>
          </a:p>
        </p:txBody>
      </p:sp>
    </p:spTree>
    <p:extLst>
      <p:ext uri="{BB962C8B-B14F-4D97-AF65-F5344CB8AC3E}">
        <p14:creationId xmlns:p14="http://schemas.microsoft.com/office/powerpoint/2010/main" val="2980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4401685-08D4-4493-98A4-CEA56191D28F}" type="slidenum">
              <a:rPr lang="en-US"/>
              <a:pPr>
                <a:defRPr/>
              </a:pPr>
              <a:t>‹#›</a:t>
            </a:fld>
            <a:endParaRPr lang="en-US"/>
          </a:p>
        </p:txBody>
      </p:sp>
    </p:spTree>
    <p:extLst>
      <p:ext uri="{BB962C8B-B14F-4D97-AF65-F5344CB8AC3E}">
        <p14:creationId xmlns:p14="http://schemas.microsoft.com/office/powerpoint/2010/main" val="39050041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lvl1pPr>
          </a:lstStyle>
          <a:p>
            <a:r>
              <a:rPr lang="en-US"/>
              <a:t>Click to edit Master title style</a:t>
            </a:r>
          </a:p>
        </p:txBody>
      </p:sp>
      <p:sp>
        <p:nvSpPr>
          <p:cNvPr id="3" name="Content Placeholder 2"/>
          <p:cNvSpPr>
            <a:spLocks noGrp="1"/>
          </p:cNvSpPr>
          <p:nvPr>
            <p:ph idx="1"/>
          </p:nvPr>
        </p:nvSpPr>
        <p:spPr/>
        <p:txBody>
          <a:bodyPr/>
          <a:lstStyle>
            <a:lvl3pPr>
              <a:defRPr>
                <a:solidFill>
                  <a:srgbClr val="006600"/>
                </a:solidFill>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976E73B-902F-4BA7-8560-113DD9AC0C01}" type="slidenum">
              <a:rPr lang="en-US"/>
              <a:pPr>
                <a:defRPr/>
              </a:pPr>
              <a:t>‹#›</a:t>
            </a:fld>
            <a:endParaRPr lang="en-US"/>
          </a:p>
        </p:txBody>
      </p:sp>
    </p:spTree>
    <p:extLst>
      <p:ext uri="{BB962C8B-B14F-4D97-AF65-F5344CB8AC3E}">
        <p14:creationId xmlns:p14="http://schemas.microsoft.com/office/powerpoint/2010/main" val="27250224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5DBD022-BF4C-411C-8E1A-3640E7909E2E}" type="slidenum">
              <a:rPr lang="en-US"/>
              <a:pPr>
                <a:defRPr/>
              </a:pPr>
              <a:t>‹#›</a:t>
            </a:fld>
            <a:endParaRPr lang="en-US"/>
          </a:p>
        </p:txBody>
      </p:sp>
    </p:spTree>
    <p:extLst>
      <p:ext uri="{BB962C8B-B14F-4D97-AF65-F5344CB8AC3E}">
        <p14:creationId xmlns:p14="http://schemas.microsoft.com/office/powerpoint/2010/main" val="36451800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A19E408-E797-4FEC-82E7-6D0B3CA69BC2}" type="slidenum">
              <a:rPr lang="en-US"/>
              <a:pPr>
                <a:defRPr/>
              </a:pPr>
              <a:t>‹#›</a:t>
            </a:fld>
            <a:endParaRPr lang="en-US"/>
          </a:p>
        </p:txBody>
      </p:sp>
    </p:spTree>
    <p:extLst>
      <p:ext uri="{BB962C8B-B14F-4D97-AF65-F5344CB8AC3E}">
        <p14:creationId xmlns:p14="http://schemas.microsoft.com/office/powerpoint/2010/main" val="41310549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85B54D84-8A7C-471D-934F-FDFE947F4C2C}" type="slidenum">
              <a:rPr lang="en-US"/>
              <a:pPr>
                <a:defRPr/>
              </a:pPr>
              <a:t>‹#›</a:t>
            </a:fld>
            <a:endParaRPr lang="en-US"/>
          </a:p>
        </p:txBody>
      </p:sp>
    </p:spTree>
    <p:extLst>
      <p:ext uri="{BB962C8B-B14F-4D97-AF65-F5344CB8AC3E}">
        <p14:creationId xmlns:p14="http://schemas.microsoft.com/office/powerpoint/2010/main" val="2616351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lvl1p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CE60BB7B-C675-4FFD-B8B2-5426B5507DA2}" type="slidenum">
              <a:rPr lang="en-US"/>
              <a:pPr>
                <a:defRPr/>
              </a:pPr>
              <a:t>‹#›</a:t>
            </a:fld>
            <a:endParaRPr lang="en-US"/>
          </a:p>
        </p:txBody>
      </p:sp>
    </p:spTree>
    <p:extLst>
      <p:ext uri="{BB962C8B-B14F-4D97-AF65-F5344CB8AC3E}">
        <p14:creationId xmlns:p14="http://schemas.microsoft.com/office/powerpoint/2010/main" val="26814977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681B477-DB2D-4418-9958-F1E1AA592511}" type="slidenum">
              <a:rPr lang="en-US"/>
              <a:pPr>
                <a:defRPr/>
              </a:pPr>
              <a:t>‹#›</a:t>
            </a:fld>
            <a:endParaRPr lang="en-US"/>
          </a:p>
        </p:txBody>
      </p:sp>
    </p:spTree>
    <p:extLst>
      <p:ext uri="{BB962C8B-B14F-4D97-AF65-F5344CB8AC3E}">
        <p14:creationId xmlns:p14="http://schemas.microsoft.com/office/powerpoint/2010/main" val="42648021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AC69CDD-8153-450D-AC9C-B4D8409BC483}" type="slidenum">
              <a:rPr lang="en-US"/>
              <a:pPr>
                <a:defRPr/>
              </a:pPr>
              <a:t>‹#›</a:t>
            </a:fld>
            <a:endParaRPr lang="en-US"/>
          </a:p>
        </p:txBody>
      </p:sp>
    </p:spTree>
    <p:extLst>
      <p:ext uri="{BB962C8B-B14F-4D97-AF65-F5344CB8AC3E}">
        <p14:creationId xmlns:p14="http://schemas.microsoft.com/office/powerpoint/2010/main" val="381149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97F837D-3288-4F33-BD1F-3B6EDB66D4C4}" type="slidenum">
              <a:rPr lang="en-US"/>
              <a:pPr>
                <a:defRPr/>
              </a:pPr>
              <a:t>‹#›</a:t>
            </a:fld>
            <a:endParaRPr lang="en-US"/>
          </a:p>
        </p:txBody>
      </p:sp>
    </p:spTree>
    <p:extLst>
      <p:ext uri="{BB962C8B-B14F-4D97-AF65-F5344CB8AC3E}">
        <p14:creationId xmlns:p14="http://schemas.microsoft.com/office/powerpoint/2010/main" val="37988850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E75C50B-148D-4F01-B0B8-9CDAAB56944B}" type="slidenum">
              <a:rPr lang="en-US"/>
              <a:pPr>
                <a:defRPr/>
              </a:pPr>
              <a:t>‹#›</a:t>
            </a:fld>
            <a:endParaRPr lang="en-US"/>
          </a:p>
        </p:txBody>
      </p:sp>
    </p:spTree>
    <p:extLst>
      <p:ext uri="{BB962C8B-B14F-4D97-AF65-F5344CB8AC3E}">
        <p14:creationId xmlns:p14="http://schemas.microsoft.com/office/powerpoint/2010/main" val="949952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762002"/>
            <a:ext cx="2286000" cy="53641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0" y="762002"/>
            <a:ext cx="6705600" cy="53641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58EBCAF-19CF-461E-908D-640F7F73DC09}" type="slidenum">
              <a:rPr lang="en-US"/>
              <a:pPr>
                <a:defRPr/>
              </a:pPr>
              <a:t>‹#›</a:t>
            </a:fld>
            <a:endParaRPr lang="en-US"/>
          </a:p>
        </p:txBody>
      </p:sp>
    </p:spTree>
    <p:extLst>
      <p:ext uri="{BB962C8B-B14F-4D97-AF65-F5344CB8AC3E}">
        <p14:creationId xmlns:p14="http://schemas.microsoft.com/office/powerpoint/2010/main" val="930081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0" y="762000"/>
            <a:ext cx="9144000" cy="731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57200" y="1600202"/>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400802"/>
            <a:ext cx="2133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400802"/>
            <a:ext cx="2895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400802"/>
            <a:ext cx="2133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2DF949C3-F032-4EF6-A51B-28061C4B6654}" type="slidenum">
              <a:rPr lang="en-US"/>
              <a:pPr>
                <a:defRPr/>
              </a:pPr>
              <a:t>‹#›</a:t>
            </a:fld>
            <a:endParaRPr lang="en-US"/>
          </a:p>
        </p:txBody>
      </p:sp>
      <p:pic>
        <p:nvPicPr>
          <p:cNvPr id="1031" name="Picture 20"/>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7370764" y="76202"/>
            <a:ext cx="1773237" cy="595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23" descr="CE-CERT Logo blue"/>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1" y="1"/>
            <a:ext cx="3794125"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97" r:id="rId1"/>
    <p:sldLayoutId id="2147483698"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hf hdr="0" ftr="0" dt="0"/>
  <p:txStyles>
    <p:titleStyle>
      <a:lvl1pPr algn="ctr" rtl="0" eaLnBrk="0" fontAlgn="base" hangingPunct="0">
        <a:spcBef>
          <a:spcPct val="0"/>
        </a:spcBef>
        <a:spcAft>
          <a:spcPct val="0"/>
        </a:spcAft>
        <a:defRPr sz="3600" b="1">
          <a:solidFill>
            <a:schemeClr val="accent2"/>
          </a:solidFill>
          <a:latin typeface="+mj-lt"/>
          <a:ea typeface="+mj-ea"/>
          <a:cs typeface="+mj-cs"/>
        </a:defRPr>
      </a:lvl1pPr>
      <a:lvl2pPr algn="ctr" rtl="0" eaLnBrk="0" fontAlgn="base" hangingPunct="0">
        <a:spcBef>
          <a:spcPct val="0"/>
        </a:spcBef>
        <a:spcAft>
          <a:spcPct val="0"/>
        </a:spcAft>
        <a:defRPr sz="3600" b="1">
          <a:solidFill>
            <a:schemeClr val="accent2"/>
          </a:solidFill>
          <a:latin typeface="Arial" charset="0"/>
          <a:cs typeface="Arial" charset="0"/>
        </a:defRPr>
      </a:lvl2pPr>
      <a:lvl3pPr algn="ctr" rtl="0" eaLnBrk="0" fontAlgn="base" hangingPunct="0">
        <a:spcBef>
          <a:spcPct val="0"/>
        </a:spcBef>
        <a:spcAft>
          <a:spcPct val="0"/>
        </a:spcAft>
        <a:defRPr sz="3600" b="1">
          <a:solidFill>
            <a:schemeClr val="accent2"/>
          </a:solidFill>
          <a:latin typeface="Arial" charset="0"/>
          <a:cs typeface="Arial" charset="0"/>
        </a:defRPr>
      </a:lvl3pPr>
      <a:lvl4pPr algn="ctr" rtl="0" eaLnBrk="0" fontAlgn="base" hangingPunct="0">
        <a:spcBef>
          <a:spcPct val="0"/>
        </a:spcBef>
        <a:spcAft>
          <a:spcPct val="0"/>
        </a:spcAft>
        <a:defRPr sz="3600" b="1">
          <a:solidFill>
            <a:schemeClr val="accent2"/>
          </a:solidFill>
          <a:latin typeface="Arial" charset="0"/>
          <a:cs typeface="Arial" charset="0"/>
        </a:defRPr>
      </a:lvl4pPr>
      <a:lvl5pPr algn="ctr" rtl="0" eaLnBrk="0" fontAlgn="base" hangingPunct="0">
        <a:spcBef>
          <a:spcPct val="0"/>
        </a:spcBef>
        <a:spcAft>
          <a:spcPct val="0"/>
        </a:spcAft>
        <a:defRPr sz="3600" b="1">
          <a:solidFill>
            <a:schemeClr val="accent2"/>
          </a:solidFill>
          <a:latin typeface="Arial" charset="0"/>
          <a:cs typeface="Arial" charset="0"/>
        </a:defRPr>
      </a:lvl5pPr>
      <a:lvl6pPr marL="457200" algn="ctr" rtl="0" fontAlgn="base">
        <a:spcBef>
          <a:spcPct val="0"/>
        </a:spcBef>
        <a:spcAft>
          <a:spcPct val="0"/>
        </a:spcAft>
        <a:defRPr sz="3600" b="1">
          <a:solidFill>
            <a:schemeClr val="accent2"/>
          </a:solidFill>
          <a:latin typeface="Arial" charset="0"/>
          <a:cs typeface="Arial" charset="0"/>
        </a:defRPr>
      </a:lvl6pPr>
      <a:lvl7pPr marL="914400" algn="ctr" rtl="0" fontAlgn="base">
        <a:spcBef>
          <a:spcPct val="0"/>
        </a:spcBef>
        <a:spcAft>
          <a:spcPct val="0"/>
        </a:spcAft>
        <a:defRPr sz="3600" b="1">
          <a:solidFill>
            <a:schemeClr val="accent2"/>
          </a:solidFill>
          <a:latin typeface="Arial" charset="0"/>
          <a:cs typeface="Arial" charset="0"/>
        </a:defRPr>
      </a:lvl7pPr>
      <a:lvl8pPr marL="1371600" algn="ctr" rtl="0" fontAlgn="base">
        <a:spcBef>
          <a:spcPct val="0"/>
        </a:spcBef>
        <a:spcAft>
          <a:spcPct val="0"/>
        </a:spcAft>
        <a:defRPr sz="3600" b="1">
          <a:solidFill>
            <a:schemeClr val="accent2"/>
          </a:solidFill>
          <a:latin typeface="Arial" charset="0"/>
          <a:cs typeface="Arial" charset="0"/>
        </a:defRPr>
      </a:lvl8pPr>
      <a:lvl9pPr marL="1828800" algn="ctr" rtl="0" fontAlgn="base">
        <a:spcBef>
          <a:spcPct val="0"/>
        </a:spcBef>
        <a:spcAft>
          <a:spcPct val="0"/>
        </a:spcAft>
        <a:defRPr sz="3600" b="1">
          <a:solidFill>
            <a:schemeClr val="accent2"/>
          </a:solidFill>
          <a:latin typeface="Arial" charset="0"/>
          <a:cs typeface="Arial" charset="0"/>
        </a:defRPr>
      </a:lvl9pPr>
    </p:titleStyle>
    <p:body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rgbClr val="0066CC"/>
          </a:solidFill>
          <a:latin typeface="+mn-lt"/>
          <a:cs typeface="+mn-cs"/>
        </a:defRPr>
      </a:lvl2pPr>
      <a:lvl3pPr marL="1143000" indent="-228600" algn="l" rtl="0" eaLnBrk="0" fontAlgn="base" hangingPunct="0">
        <a:spcBef>
          <a:spcPct val="20000"/>
        </a:spcBef>
        <a:spcAft>
          <a:spcPct val="0"/>
        </a:spcAft>
        <a:buChar char="•"/>
        <a:defRPr>
          <a:solidFill>
            <a:schemeClr val="hlink"/>
          </a:solidFill>
          <a:latin typeface="+mn-lt"/>
          <a:cs typeface="+mn-cs"/>
        </a:defRPr>
      </a:lvl3pPr>
      <a:lvl4pPr marL="1600200" indent="-228600" algn="l" rtl="0" eaLnBrk="0" fontAlgn="base" hangingPunct="0">
        <a:spcBef>
          <a:spcPct val="20000"/>
        </a:spcBef>
        <a:spcAft>
          <a:spcPct val="0"/>
        </a:spcAft>
        <a:buChar char="–"/>
        <a:defRPr sz="1600">
          <a:solidFill>
            <a:schemeClr val="tx1"/>
          </a:solidFill>
          <a:latin typeface="+mn-lt"/>
          <a:cs typeface="+mn-cs"/>
        </a:defRPr>
      </a:lvl4pPr>
      <a:lvl5pPr marL="2057400" indent="-228600" algn="l" rtl="0" eaLnBrk="0" fontAlgn="base" hangingPunct="0">
        <a:spcBef>
          <a:spcPct val="20000"/>
        </a:spcBef>
        <a:spcAft>
          <a:spcPct val="0"/>
        </a:spcAft>
        <a:buChar char="»"/>
        <a:defRPr sz="1400">
          <a:solidFill>
            <a:schemeClr val="tx1"/>
          </a:solidFill>
          <a:latin typeface="+mn-lt"/>
          <a:cs typeface="+mn-cs"/>
        </a:defRPr>
      </a:lvl5pPr>
      <a:lvl6pPr marL="2514600" indent="-228600" algn="l" rtl="0" fontAlgn="base">
        <a:spcBef>
          <a:spcPct val="20000"/>
        </a:spcBef>
        <a:spcAft>
          <a:spcPct val="0"/>
        </a:spcAft>
        <a:buChar char="»"/>
        <a:defRPr sz="1400">
          <a:solidFill>
            <a:schemeClr val="tx1"/>
          </a:solidFill>
          <a:latin typeface="+mn-lt"/>
          <a:cs typeface="+mn-cs"/>
        </a:defRPr>
      </a:lvl6pPr>
      <a:lvl7pPr marL="2971800" indent="-228600" algn="l" rtl="0" fontAlgn="base">
        <a:spcBef>
          <a:spcPct val="20000"/>
        </a:spcBef>
        <a:spcAft>
          <a:spcPct val="0"/>
        </a:spcAft>
        <a:buChar char="»"/>
        <a:defRPr sz="1400">
          <a:solidFill>
            <a:schemeClr val="tx1"/>
          </a:solidFill>
          <a:latin typeface="+mn-lt"/>
          <a:cs typeface="+mn-cs"/>
        </a:defRPr>
      </a:lvl7pPr>
      <a:lvl8pPr marL="3429000" indent="-228600" algn="l" rtl="0" fontAlgn="base">
        <a:spcBef>
          <a:spcPct val="20000"/>
        </a:spcBef>
        <a:spcAft>
          <a:spcPct val="0"/>
        </a:spcAft>
        <a:buChar char="»"/>
        <a:defRPr sz="1400">
          <a:solidFill>
            <a:schemeClr val="tx1"/>
          </a:solidFill>
          <a:latin typeface="+mn-lt"/>
          <a:cs typeface="+mn-cs"/>
        </a:defRPr>
      </a:lvl8pPr>
      <a:lvl9pPr marL="3886200" indent="-228600" algn="l" rtl="0" fontAlgn="base">
        <a:spcBef>
          <a:spcPct val="20000"/>
        </a:spcBef>
        <a:spcAft>
          <a:spcPct val="0"/>
        </a:spcAft>
        <a:buChar char="»"/>
        <a:defRPr sz="14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chart" Target="../charts/char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1.e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C183D7F6-B498-43B3-948B-1728B52AA6E4}">
                <adec:decorative xmlns:adec="http://schemas.microsoft.com/office/drawing/2017/decorative" val="1"/>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2362200"/>
            <a:ext cx="9144000" cy="4495800"/>
          </a:xfrm>
          <a:prstGeom prst="rect">
            <a:avLst/>
          </a:prstGeom>
          <a:solidFill>
            <a:schemeClr val="bg1">
              <a:alpha val="52000"/>
            </a:schemeClr>
          </a:solidFill>
          <a:ln>
            <a:noFill/>
          </a:ln>
          <a:effectLst>
            <a:outerShdw blurRad="50800" dist="50800" dir="5400000" algn="ctr" rotWithShape="0">
              <a:srgbClr val="000000">
                <a:alpha val="18000"/>
              </a:srgbClr>
            </a:outerShdw>
          </a:effectLst>
        </p:spPr>
      </p:pic>
      <p:sp>
        <p:nvSpPr>
          <p:cNvPr id="7" name="Title 6">
            <a:extLst>
              <a:ext uri="{FF2B5EF4-FFF2-40B4-BE49-F238E27FC236}">
                <a16:creationId xmlns:a16="http://schemas.microsoft.com/office/drawing/2014/main" id="{456CA5B2-86A6-4070-B13D-2447549463C2}"/>
              </a:ext>
            </a:extLst>
          </p:cNvPr>
          <p:cNvSpPr>
            <a:spLocks noGrp="1"/>
          </p:cNvSpPr>
          <p:nvPr>
            <p:ph type="ctrTitle"/>
          </p:nvPr>
        </p:nvSpPr>
        <p:spPr>
          <a:xfrm>
            <a:off x="-19665" y="1422403"/>
            <a:ext cx="9183330" cy="1470025"/>
          </a:xfrm>
          <a:gradFill flip="none" rotWithShape="1">
            <a:gsLst>
              <a:gs pos="0">
                <a:srgbClr val="3060A0">
                  <a:alpha val="0"/>
                </a:srgbClr>
              </a:gs>
              <a:gs pos="39999">
                <a:srgbClr val="A9C6E5"/>
              </a:gs>
              <a:gs pos="70000">
                <a:srgbClr val="E0E9F4"/>
              </a:gs>
              <a:gs pos="100000">
                <a:schemeClr val="bg1"/>
              </a:gs>
            </a:gsLst>
            <a:lin ang="16200000" scaled="1"/>
            <a:tileRect/>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a:spcBef>
                <a:spcPct val="20000"/>
              </a:spcBef>
            </a:pPr>
            <a:r>
              <a:rPr lang="en-US" sz="3200">
                <a:solidFill>
                  <a:srgbClr val="0000FF"/>
                </a:solidFill>
                <a:ea typeface="+mn-ea"/>
                <a:cs typeface="+mn-cs"/>
              </a:rPr>
              <a:t>Hydrogen Blending into Existing Natural Gas Systems – Challenges and Opportunities</a:t>
            </a:r>
            <a:br>
              <a:rPr lang="en-US" altLang="en-US" sz="3200">
                <a:solidFill>
                  <a:srgbClr val="0000FF"/>
                </a:solidFill>
                <a:ea typeface="+mn-ea"/>
                <a:cs typeface="+mn-cs"/>
              </a:rPr>
            </a:br>
            <a:endParaRPr lang="en-US" sz="3200">
              <a:solidFill>
                <a:srgbClr val="0000FF"/>
              </a:solidFill>
              <a:ea typeface="+mn-ea"/>
              <a:cs typeface="+mn-cs"/>
            </a:endParaRPr>
          </a:p>
        </p:txBody>
      </p:sp>
      <p:sp>
        <p:nvSpPr>
          <p:cNvPr id="2" name="Slide Number Placeholder 1"/>
          <p:cNvSpPr>
            <a:spLocks noGrp="1"/>
          </p:cNvSpPr>
          <p:nvPr>
            <p:ph type="sldNum" sz="quarter" idx="12"/>
          </p:nvPr>
        </p:nvSpPr>
        <p:spPr/>
        <p:txBody>
          <a:bodyPr/>
          <a:lstStyle/>
          <a:p>
            <a:pPr>
              <a:defRPr/>
            </a:pPr>
            <a:fld id="{9976E73B-902F-4BA7-8560-113DD9AC0C01}" type="slidenum">
              <a:rPr lang="en-US" smtClean="0"/>
              <a:pPr>
                <a:defRPr/>
              </a:pPr>
              <a:t>1</a:t>
            </a:fld>
            <a:endParaRPr lang="en-US"/>
          </a:p>
        </p:txBody>
      </p:sp>
      <p:sp>
        <p:nvSpPr>
          <p:cNvPr id="4" name="Content Placeholder 1"/>
          <p:cNvSpPr txBox="1">
            <a:spLocks/>
          </p:cNvSpPr>
          <p:nvPr/>
        </p:nvSpPr>
        <p:spPr bwMode="auto">
          <a:xfrm>
            <a:off x="19665" y="3028951"/>
            <a:ext cx="9144000" cy="200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rgbClr val="0066CC"/>
                </a:solidFill>
                <a:latin typeface="+mn-lt"/>
                <a:cs typeface="+mn-cs"/>
              </a:defRPr>
            </a:lvl2pPr>
            <a:lvl3pPr marL="1143000" indent="-228600" algn="l" rtl="0" eaLnBrk="0" fontAlgn="base" hangingPunct="0">
              <a:spcBef>
                <a:spcPct val="20000"/>
              </a:spcBef>
              <a:spcAft>
                <a:spcPct val="0"/>
              </a:spcAft>
              <a:buChar char="•"/>
              <a:defRPr>
                <a:solidFill>
                  <a:srgbClr val="006600"/>
                </a:solidFill>
                <a:latin typeface="+mn-lt"/>
                <a:cs typeface="+mn-cs"/>
              </a:defRPr>
            </a:lvl3pPr>
            <a:lvl4pPr marL="1600200" indent="-228600" algn="l" rtl="0" eaLnBrk="0" fontAlgn="base" hangingPunct="0">
              <a:spcBef>
                <a:spcPct val="20000"/>
              </a:spcBef>
              <a:spcAft>
                <a:spcPct val="0"/>
              </a:spcAft>
              <a:buChar char="–"/>
              <a:defRPr sz="1600">
                <a:solidFill>
                  <a:schemeClr val="tx1"/>
                </a:solidFill>
                <a:latin typeface="+mn-lt"/>
                <a:cs typeface="+mn-cs"/>
              </a:defRPr>
            </a:lvl4pPr>
            <a:lvl5pPr marL="2057400" indent="-228600" algn="l" rtl="0" eaLnBrk="0" fontAlgn="base" hangingPunct="0">
              <a:spcBef>
                <a:spcPct val="20000"/>
              </a:spcBef>
              <a:spcAft>
                <a:spcPct val="0"/>
              </a:spcAft>
              <a:buChar char="»"/>
              <a:defRPr sz="1400">
                <a:solidFill>
                  <a:schemeClr val="tx1"/>
                </a:solidFill>
                <a:latin typeface="+mn-lt"/>
                <a:cs typeface="+mn-cs"/>
              </a:defRPr>
            </a:lvl5pPr>
            <a:lvl6pPr marL="2514600" indent="-228600" algn="l" rtl="0" fontAlgn="base">
              <a:spcBef>
                <a:spcPct val="20000"/>
              </a:spcBef>
              <a:spcAft>
                <a:spcPct val="0"/>
              </a:spcAft>
              <a:buChar char="»"/>
              <a:defRPr sz="1400">
                <a:solidFill>
                  <a:schemeClr val="tx1"/>
                </a:solidFill>
                <a:latin typeface="+mn-lt"/>
                <a:cs typeface="+mn-cs"/>
              </a:defRPr>
            </a:lvl6pPr>
            <a:lvl7pPr marL="2971800" indent="-228600" algn="l" rtl="0" fontAlgn="base">
              <a:spcBef>
                <a:spcPct val="20000"/>
              </a:spcBef>
              <a:spcAft>
                <a:spcPct val="0"/>
              </a:spcAft>
              <a:buChar char="»"/>
              <a:defRPr sz="1400">
                <a:solidFill>
                  <a:schemeClr val="tx1"/>
                </a:solidFill>
                <a:latin typeface="+mn-lt"/>
                <a:cs typeface="+mn-cs"/>
              </a:defRPr>
            </a:lvl7pPr>
            <a:lvl8pPr marL="3429000" indent="-228600" algn="l" rtl="0" fontAlgn="base">
              <a:spcBef>
                <a:spcPct val="20000"/>
              </a:spcBef>
              <a:spcAft>
                <a:spcPct val="0"/>
              </a:spcAft>
              <a:buChar char="»"/>
              <a:defRPr sz="1400">
                <a:solidFill>
                  <a:schemeClr val="tx1"/>
                </a:solidFill>
                <a:latin typeface="+mn-lt"/>
                <a:cs typeface="+mn-cs"/>
              </a:defRPr>
            </a:lvl8pPr>
            <a:lvl9pPr marL="3886200" indent="-228600" algn="l" rtl="0" fontAlgn="base">
              <a:spcBef>
                <a:spcPct val="20000"/>
              </a:spcBef>
              <a:spcAft>
                <a:spcPct val="0"/>
              </a:spcAft>
              <a:buChar char="»"/>
              <a:defRPr sz="1400">
                <a:solidFill>
                  <a:schemeClr val="tx1"/>
                </a:solidFill>
                <a:latin typeface="+mn-lt"/>
                <a:cs typeface="+mn-cs"/>
              </a:defRPr>
            </a:lvl9pPr>
          </a:lstStyle>
          <a:p>
            <a:pPr marL="0" indent="0" algn="ctr">
              <a:spcBef>
                <a:spcPts val="0"/>
              </a:spcBef>
              <a:buNone/>
            </a:pPr>
            <a:endParaRPr lang="en-US" sz="1800" b="1"/>
          </a:p>
          <a:p>
            <a:pPr marL="0" indent="0" algn="ctr">
              <a:spcBef>
                <a:spcPts val="0"/>
              </a:spcBef>
              <a:buNone/>
            </a:pPr>
            <a:endParaRPr lang="en-US" sz="1800" b="1"/>
          </a:p>
          <a:p>
            <a:pPr marL="0" indent="0" algn="ctr">
              <a:spcBef>
                <a:spcPts val="0"/>
              </a:spcBef>
              <a:buNone/>
            </a:pPr>
            <a:r>
              <a:rPr lang="en-US" sz="2800" b="1">
                <a:solidFill>
                  <a:schemeClr val="accent3"/>
                </a:solidFill>
              </a:rPr>
              <a:t>University of California, Riverside</a:t>
            </a:r>
          </a:p>
          <a:p>
            <a:pPr marL="0" indent="0" algn="ctr">
              <a:spcBef>
                <a:spcPts val="0"/>
              </a:spcBef>
              <a:buNone/>
            </a:pPr>
            <a:endParaRPr lang="en-US" sz="1800" b="1"/>
          </a:p>
          <a:p>
            <a:pPr marL="0" indent="0" algn="ctr">
              <a:spcBef>
                <a:spcPts val="0"/>
              </a:spcBef>
              <a:buNone/>
            </a:pPr>
            <a:r>
              <a:rPr lang="en-US" sz="2800" b="1">
                <a:solidFill>
                  <a:schemeClr val="bg1"/>
                </a:solidFill>
              </a:rPr>
              <a:t>March 2021</a:t>
            </a:r>
          </a:p>
        </p:txBody>
      </p:sp>
    </p:spTree>
    <p:extLst>
      <p:ext uri="{BB962C8B-B14F-4D97-AF65-F5344CB8AC3E}">
        <p14:creationId xmlns:p14="http://schemas.microsoft.com/office/powerpoint/2010/main" val="31015775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81825"/>
            <a:ext cx="7886700" cy="620321"/>
          </a:xfrm>
        </p:spPr>
        <p:txBody>
          <a:bodyPr/>
          <a:lstStyle/>
          <a:p>
            <a:pPr algn="ctr"/>
            <a:r>
              <a:rPr lang="en-US" sz="3200" dirty="0">
                <a:solidFill>
                  <a:srgbClr val="0066CC"/>
                </a:solidFill>
                <a:latin typeface="+mn-lt"/>
                <a:ea typeface="+mj-ea"/>
                <a:cs typeface="+mj-cs"/>
              </a:rPr>
              <a:t>UCR CE-CERT</a:t>
            </a:r>
          </a:p>
        </p:txBody>
      </p:sp>
      <p:sp>
        <p:nvSpPr>
          <p:cNvPr id="25" name="Text Placeholder 2">
            <a:extLst>
              <a:ext uri="{FF2B5EF4-FFF2-40B4-BE49-F238E27FC236}">
                <a16:creationId xmlns:a16="http://schemas.microsoft.com/office/drawing/2014/main" id="{442388C6-0AF6-4496-868F-CCF26C649ADF}"/>
              </a:ext>
            </a:extLst>
          </p:cNvPr>
          <p:cNvSpPr txBox="1">
            <a:spLocks/>
          </p:cNvSpPr>
          <p:nvPr/>
        </p:nvSpPr>
        <p:spPr>
          <a:xfrm>
            <a:off x="0" y="1527268"/>
            <a:ext cx="8962704" cy="1901732"/>
          </a:xfrm>
          <a:prstGeom prst="rect">
            <a:avLst/>
          </a:prstGeom>
        </p:spPr>
        <p:txBody>
          <a:bodyPr/>
          <a:lstStyle>
            <a:lvl1pPr marL="0" indent="0" algn="l" defTabSz="914400" rtl="0" eaLnBrk="1" latinLnBrk="0" hangingPunct="1">
              <a:lnSpc>
                <a:spcPct val="90000"/>
              </a:lnSpc>
              <a:spcBef>
                <a:spcPts val="1000"/>
              </a:spcBef>
              <a:buFont typeface="Arial"/>
              <a:buNone/>
              <a:defRPr sz="1600" b="0" i="0" kern="1200">
                <a:solidFill>
                  <a:schemeClr val="tx1">
                    <a:tint val="75000"/>
                  </a:schemeClr>
                </a:solidFill>
                <a:latin typeface="Helvetica" charset="0"/>
                <a:ea typeface="Helvetica" charset="0"/>
                <a:cs typeface="Helvetica" charset="0"/>
              </a:defRPr>
            </a:lvl1pPr>
            <a:lvl2pPr marL="457200" indent="0" algn="l" defTabSz="914400" rtl="0" eaLnBrk="1" latinLnBrk="0" hangingPunct="1">
              <a:lnSpc>
                <a:spcPct val="90000"/>
              </a:lnSpc>
              <a:spcBef>
                <a:spcPts val="500"/>
              </a:spcBef>
              <a:buFont typeface="Arial"/>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a:buNone/>
              <a:defRPr sz="1600" kern="1200">
                <a:solidFill>
                  <a:schemeClr val="tx1">
                    <a:tint val="75000"/>
                  </a:schemeClr>
                </a:solidFill>
                <a:latin typeface="+mn-lt"/>
                <a:ea typeface="+mn-ea"/>
                <a:cs typeface="+mn-cs"/>
              </a:defRPr>
            </a:lvl9pPr>
          </a:lstStyle>
          <a:p>
            <a:pPr marL="311696" lvl="1">
              <a:spcAft>
                <a:spcPts val="800"/>
              </a:spcAft>
            </a:pPr>
            <a:r>
              <a:rPr lang="en-US" altLang="zh-CN" b="1" dirty="0">
                <a:solidFill>
                  <a:schemeClr val="tx1"/>
                </a:solidFill>
                <a:ea typeface="SimSun" panose="02010600030101010101" pitchFamily="2" charset="-122"/>
              </a:rPr>
              <a:t>CE-CERT is dedicated to addressing society’s most pressing environmental challenges in air quality, climate change, energy and transportation through research, education and public service. </a:t>
            </a:r>
          </a:p>
        </p:txBody>
      </p:sp>
      <p:grpSp>
        <p:nvGrpSpPr>
          <p:cNvPr id="27" name="Group 26" descr="150 student employees">
            <a:extLst>
              <a:ext uri="{FF2B5EF4-FFF2-40B4-BE49-F238E27FC236}">
                <a16:creationId xmlns:a16="http://schemas.microsoft.com/office/drawing/2014/main" id="{121355B4-EC00-4DBB-BBF8-376EAE775E72}"/>
              </a:ext>
            </a:extLst>
          </p:cNvPr>
          <p:cNvGrpSpPr/>
          <p:nvPr/>
        </p:nvGrpSpPr>
        <p:grpSpPr>
          <a:xfrm>
            <a:off x="523528" y="5337198"/>
            <a:ext cx="1828800" cy="1016000"/>
            <a:chOff x="83388" y="0"/>
            <a:chExt cx="1828800" cy="1016000"/>
          </a:xfrm>
        </p:grpSpPr>
        <p:sp>
          <p:nvSpPr>
            <p:cNvPr id="40" name="Rectangle: Rounded Corners 39">
              <a:extLst>
                <a:ext uri="{FF2B5EF4-FFF2-40B4-BE49-F238E27FC236}">
                  <a16:creationId xmlns:a16="http://schemas.microsoft.com/office/drawing/2014/main" id="{77215819-0055-4FD8-BB6C-4134C9638473}"/>
                </a:ext>
              </a:extLst>
            </p:cNvPr>
            <p:cNvSpPr/>
            <p:nvPr/>
          </p:nvSpPr>
          <p:spPr>
            <a:xfrm>
              <a:off x="83388" y="0"/>
              <a:ext cx="1828800" cy="1016000"/>
            </a:xfrm>
            <a:prstGeom prst="roundRect">
              <a:avLst>
                <a:gd name="adj" fmla="val 10000"/>
              </a:avLst>
            </a:prstGeom>
            <a:solidFill>
              <a:srgbClr val="003D77"/>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41" name="Rectangle: Rounded Corners 4">
              <a:extLst>
                <a:ext uri="{FF2B5EF4-FFF2-40B4-BE49-F238E27FC236}">
                  <a16:creationId xmlns:a16="http://schemas.microsoft.com/office/drawing/2014/main" id="{728C2EFA-FC3E-47EC-9486-BF4E8EE9BAFF}"/>
                </a:ext>
              </a:extLst>
            </p:cNvPr>
            <p:cNvSpPr txBox="1"/>
            <p:nvPr/>
          </p:nvSpPr>
          <p:spPr>
            <a:xfrm>
              <a:off x="113146" y="29758"/>
              <a:ext cx="1769284" cy="95648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a:t>150 student employees</a:t>
              </a:r>
              <a:endParaRPr lang="en-US" sz="1900" b="1" kern="1200"/>
            </a:p>
          </p:txBody>
        </p:sp>
      </p:grpSp>
      <p:grpSp>
        <p:nvGrpSpPr>
          <p:cNvPr id="43" name="Group 42" descr="text - 60 faculty &amp; engineers">
            <a:extLst>
              <a:ext uri="{FF2B5EF4-FFF2-40B4-BE49-F238E27FC236}">
                <a16:creationId xmlns:a16="http://schemas.microsoft.com/office/drawing/2014/main" id="{A4697659-B968-4F36-B280-D60748F9A229}"/>
              </a:ext>
            </a:extLst>
          </p:cNvPr>
          <p:cNvGrpSpPr/>
          <p:nvPr/>
        </p:nvGrpSpPr>
        <p:grpSpPr>
          <a:xfrm>
            <a:off x="2608668" y="5372230"/>
            <a:ext cx="1828800" cy="1016000"/>
            <a:chOff x="83388" y="3047999"/>
            <a:chExt cx="1828800" cy="1016000"/>
          </a:xfrm>
        </p:grpSpPr>
        <p:sp>
          <p:nvSpPr>
            <p:cNvPr id="44" name="Rectangle: Rounded Corners 43">
              <a:extLst>
                <a:ext uri="{FF2B5EF4-FFF2-40B4-BE49-F238E27FC236}">
                  <a16:creationId xmlns:a16="http://schemas.microsoft.com/office/drawing/2014/main" id="{670F7016-EC12-49C9-AE97-F84ED5DE9E70}"/>
                </a:ext>
              </a:extLst>
            </p:cNvPr>
            <p:cNvSpPr/>
            <p:nvPr/>
          </p:nvSpPr>
          <p:spPr>
            <a:xfrm>
              <a:off x="83388" y="3047999"/>
              <a:ext cx="1828800" cy="1016000"/>
            </a:xfrm>
            <a:prstGeom prst="roundRect">
              <a:avLst>
                <a:gd name="adj" fmla="val 10000"/>
              </a:avLst>
            </a:prstGeom>
            <a:solidFill>
              <a:srgbClr val="003D77"/>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45" name="Rectangle: Rounded Corners 12">
              <a:extLst>
                <a:ext uri="{FF2B5EF4-FFF2-40B4-BE49-F238E27FC236}">
                  <a16:creationId xmlns:a16="http://schemas.microsoft.com/office/drawing/2014/main" id="{9E691BC8-9264-4F4A-94BD-D689727AEDB1}"/>
                </a:ext>
              </a:extLst>
            </p:cNvPr>
            <p:cNvSpPr txBox="1"/>
            <p:nvPr/>
          </p:nvSpPr>
          <p:spPr>
            <a:xfrm>
              <a:off x="113146" y="3099475"/>
              <a:ext cx="1769284" cy="95648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b="1"/>
                <a:t>60 faculty &amp; engineers</a:t>
              </a:r>
            </a:p>
          </p:txBody>
        </p:sp>
      </p:grpSp>
      <p:grpSp>
        <p:nvGrpSpPr>
          <p:cNvPr id="31" name="Group 30" descr="text - $30 million in ongoing research">
            <a:extLst>
              <a:ext uri="{FF2B5EF4-FFF2-40B4-BE49-F238E27FC236}">
                <a16:creationId xmlns:a16="http://schemas.microsoft.com/office/drawing/2014/main" id="{60E28504-DC84-462C-AA11-D6AA44690CFA}"/>
              </a:ext>
            </a:extLst>
          </p:cNvPr>
          <p:cNvGrpSpPr/>
          <p:nvPr/>
        </p:nvGrpSpPr>
        <p:grpSpPr>
          <a:xfrm>
            <a:off x="4844549" y="5372230"/>
            <a:ext cx="1828800" cy="1016000"/>
            <a:chOff x="83388" y="3047999"/>
            <a:chExt cx="1828800" cy="1016000"/>
          </a:xfrm>
        </p:grpSpPr>
        <p:sp>
          <p:nvSpPr>
            <p:cNvPr id="32" name="Rectangle: Rounded Corners 31">
              <a:extLst>
                <a:ext uri="{FF2B5EF4-FFF2-40B4-BE49-F238E27FC236}">
                  <a16:creationId xmlns:a16="http://schemas.microsoft.com/office/drawing/2014/main" id="{197A2145-2E89-4E6A-A8DF-648C1A102734}"/>
                </a:ext>
              </a:extLst>
            </p:cNvPr>
            <p:cNvSpPr/>
            <p:nvPr/>
          </p:nvSpPr>
          <p:spPr>
            <a:xfrm>
              <a:off x="83388" y="3047999"/>
              <a:ext cx="1828800" cy="1016000"/>
            </a:xfrm>
            <a:prstGeom prst="roundRect">
              <a:avLst>
                <a:gd name="adj" fmla="val 10000"/>
              </a:avLst>
            </a:prstGeom>
            <a:solidFill>
              <a:srgbClr val="003D77"/>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33" name="Rectangle: Rounded Corners 12">
              <a:extLst>
                <a:ext uri="{FF2B5EF4-FFF2-40B4-BE49-F238E27FC236}">
                  <a16:creationId xmlns:a16="http://schemas.microsoft.com/office/drawing/2014/main" id="{8C7E90AC-A88A-407B-96E5-AFDC8DAE03F5}"/>
                </a:ext>
              </a:extLst>
            </p:cNvPr>
            <p:cNvSpPr txBox="1"/>
            <p:nvPr/>
          </p:nvSpPr>
          <p:spPr>
            <a:xfrm>
              <a:off x="113146" y="3099475"/>
              <a:ext cx="1769284" cy="95648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b="1"/>
                <a:t>$ 30 million in ongoing research</a:t>
              </a:r>
            </a:p>
          </p:txBody>
        </p:sp>
      </p:grpSp>
      <p:grpSp>
        <p:nvGrpSpPr>
          <p:cNvPr id="29" name="Group 28" descr="text - 30 laboratories and testbeds">
            <a:extLst>
              <a:ext uri="{FF2B5EF4-FFF2-40B4-BE49-F238E27FC236}">
                <a16:creationId xmlns:a16="http://schemas.microsoft.com/office/drawing/2014/main" id="{F1BB70EF-F5E0-4246-BAB9-EF94E273A0B1}"/>
              </a:ext>
            </a:extLst>
          </p:cNvPr>
          <p:cNvGrpSpPr/>
          <p:nvPr/>
        </p:nvGrpSpPr>
        <p:grpSpPr>
          <a:xfrm>
            <a:off x="6996857" y="5366956"/>
            <a:ext cx="1828800" cy="1016000"/>
            <a:chOff x="83388" y="1523999"/>
            <a:chExt cx="1828800" cy="1016000"/>
          </a:xfrm>
        </p:grpSpPr>
        <p:sp>
          <p:nvSpPr>
            <p:cNvPr id="36" name="Rectangle: Rounded Corners 35">
              <a:extLst>
                <a:ext uri="{FF2B5EF4-FFF2-40B4-BE49-F238E27FC236}">
                  <a16:creationId xmlns:a16="http://schemas.microsoft.com/office/drawing/2014/main" id="{BCBBB29C-2534-446F-A83A-DFFC558E1EE2}"/>
                </a:ext>
              </a:extLst>
            </p:cNvPr>
            <p:cNvSpPr/>
            <p:nvPr/>
          </p:nvSpPr>
          <p:spPr>
            <a:xfrm>
              <a:off x="83388" y="1523999"/>
              <a:ext cx="1828800" cy="1016000"/>
            </a:xfrm>
            <a:prstGeom prst="roundRect">
              <a:avLst>
                <a:gd name="adj" fmla="val 10000"/>
              </a:avLst>
            </a:prstGeom>
            <a:solidFill>
              <a:srgbClr val="003D77"/>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37" name="Rectangle: Rounded Corners 8">
              <a:extLst>
                <a:ext uri="{FF2B5EF4-FFF2-40B4-BE49-F238E27FC236}">
                  <a16:creationId xmlns:a16="http://schemas.microsoft.com/office/drawing/2014/main" id="{7CC4ADDB-2690-4CA0-BB21-575FD92B0640}"/>
                </a:ext>
              </a:extLst>
            </p:cNvPr>
            <p:cNvSpPr txBox="1"/>
            <p:nvPr/>
          </p:nvSpPr>
          <p:spPr>
            <a:xfrm>
              <a:off x="83388" y="1544330"/>
              <a:ext cx="1769284" cy="95648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a:t>30 laboratories and testbeds</a:t>
              </a:r>
              <a:endParaRPr lang="en-US" sz="1900" b="1" kern="1200"/>
            </a:p>
          </p:txBody>
        </p:sp>
      </p:grpSp>
      <p:pic>
        <p:nvPicPr>
          <p:cNvPr id="1026" name="Picture 2">
            <a:extLst>
              <a:ext uri="{FF2B5EF4-FFF2-40B4-BE49-F238E27FC236}">
                <a16:creationId xmlns:a16="http://schemas.microsoft.com/office/drawing/2014/main" id="{62023BFB-7399-4ABA-A14F-9D4A81B706CA}"/>
              </a:ext>
              <a:ext uri="{C183D7F6-B498-43B3-948B-1728B52AA6E4}">
                <adec:decorative xmlns:adec="http://schemas.microsoft.com/office/drawing/2017/decorative" val="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766312"/>
            <a:ext cx="9144000" cy="2165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95539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A59F89-1901-49B8-B312-FB1C33ED91DC}"/>
              </a:ext>
            </a:extLst>
          </p:cNvPr>
          <p:cNvSpPr>
            <a:spLocks noGrp="1"/>
          </p:cNvSpPr>
          <p:nvPr>
            <p:ph type="title"/>
          </p:nvPr>
        </p:nvSpPr>
        <p:spPr>
          <a:xfrm>
            <a:off x="628650" y="699217"/>
            <a:ext cx="7886700" cy="403694"/>
          </a:xfrm>
        </p:spPr>
        <p:txBody>
          <a:bodyPr>
            <a:normAutofit fontScale="90000"/>
          </a:bodyPr>
          <a:lstStyle/>
          <a:p>
            <a:r>
              <a:rPr lang="en-US" sz="3200">
                <a:solidFill>
                  <a:srgbClr val="0066CC"/>
                </a:solidFill>
              </a:rPr>
              <a:t>Natural Gas Delivery Pipeline Infrastructure</a:t>
            </a:r>
            <a:endParaRPr lang="en-US" sz="2400">
              <a:solidFill>
                <a:srgbClr val="0066CC"/>
              </a:solidFill>
            </a:endParaRPr>
          </a:p>
        </p:txBody>
      </p:sp>
      <p:pic>
        <p:nvPicPr>
          <p:cNvPr id="8" name="Picture 1" descr="map of continental US  natural gas pipeline infrastructure ">
            <a:extLst>
              <a:ext uri="{FF2B5EF4-FFF2-40B4-BE49-F238E27FC236}">
                <a16:creationId xmlns:a16="http://schemas.microsoft.com/office/drawing/2014/main" id="{2565F801-28D8-40A1-9328-C8F8458D56A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8968" y="1546722"/>
            <a:ext cx="8229600" cy="422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 descr="key for the map of natural gas pipeline infrastructure ">
            <a:extLst>
              <a:ext uri="{FF2B5EF4-FFF2-40B4-BE49-F238E27FC236}">
                <a16:creationId xmlns:a16="http://schemas.microsoft.com/office/drawing/2014/main" id="{28D24CA2-333E-4E1A-9C21-B1AA7AB78E5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516187" y="5618400"/>
            <a:ext cx="6627813"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996362BA-6318-47DB-B2D1-CAFF3487A7E0}"/>
              </a:ext>
            </a:extLst>
          </p:cNvPr>
          <p:cNvSpPr/>
          <p:nvPr/>
        </p:nvSpPr>
        <p:spPr>
          <a:xfrm>
            <a:off x="0" y="6512423"/>
            <a:ext cx="3207545" cy="276999"/>
          </a:xfrm>
          <a:prstGeom prst="rect">
            <a:avLst/>
          </a:prstGeom>
        </p:spPr>
        <p:txBody>
          <a:bodyPr wrap="none">
            <a:spAutoFit/>
          </a:bodyPr>
          <a:lstStyle/>
          <a:p>
            <a:r>
              <a:rPr lang="en-US" altLang="en-US" sz="1200">
                <a:latin typeface="Times New Roman" panose="02020603050405020304" pitchFamily="18" charset="0"/>
                <a:cs typeface="Times New Roman" panose="02020603050405020304" pitchFamily="18" charset="0"/>
              </a:rPr>
              <a:t>http://www.eia.gov/state/maps.cfm?v=Petroleum</a:t>
            </a:r>
          </a:p>
        </p:txBody>
      </p:sp>
      <p:sp>
        <p:nvSpPr>
          <p:cNvPr id="4" name="Slide Number Placeholder 3">
            <a:extLst>
              <a:ext uri="{FF2B5EF4-FFF2-40B4-BE49-F238E27FC236}">
                <a16:creationId xmlns:a16="http://schemas.microsoft.com/office/drawing/2014/main" id="{194CB410-7444-4F45-A18B-EC38C2D19A4B}"/>
              </a:ext>
            </a:extLst>
          </p:cNvPr>
          <p:cNvSpPr>
            <a:spLocks noGrp="1"/>
          </p:cNvSpPr>
          <p:nvPr>
            <p:ph type="sldNum" sz="quarter" idx="12"/>
          </p:nvPr>
        </p:nvSpPr>
        <p:spPr/>
        <p:txBody>
          <a:bodyPr/>
          <a:lstStyle/>
          <a:p>
            <a:fld id="{0D22CB0E-A5A6-44DF-9165-750C8CF03E39}" type="slidenum">
              <a:rPr lang="en-US" altLang="en-US" smtClean="0">
                <a:solidFill>
                  <a:srgbClr val="000000"/>
                </a:solidFill>
              </a:rPr>
              <a:pPr/>
              <a:t>3</a:t>
            </a:fld>
            <a:endParaRPr lang="en-US" altLang="en-US">
              <a:solidFill>
                <a:srgbClr val="000000"/>
              </a:solidFill>
            </a:endParaRPr>
          </a:p>
        </p:txBody>
      </p:sp>
    </p:spTree>
    <p:extLst>
      <p:ext uri="{BB962C8B-B14F-4D97-AF65-F5344CB8AC3E}">
        <p14:creationId xmlns:p14="http://schemas.microsoft.com/office/powerpoint/2010/main" val="22448358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609600"/>
            <a:ext cx="9829800" cy="731838"/>
          </a:xfrm>
        </p:spPr>
        <p:txBody>
          <a:bodyPr/>
          <a:lstStyle/>
          <a:p>
            <a:r>
              <a:rPr lang="en-US" sz="2800" dirty="0">
                <a:solidFill>
                  <a:srgbClr val="0066CC"/>
                </a:solidFill>
              </a:rPr>
              <a:t>Natural Gas Delivery Pipeline Infrastructure</a:t>
            </a:r>
          </a:p>
        </p:txBody>
      </p:sp>
      <p:pic>
        <p:nvPicPr>
          <p:cNvPr id="4" name="Picture 3" descr="graphic of Safety Performance and Integrity of the Natural Gas Distribution Infrastructure"/>
          <p:cNvPicPr>
            <a:picLocks noChangeAspect="1"/>
          </p:cNvPicPr>
          <p:nvPr/>
        </p:nvPicPr>
        <p:blipFill>
          <a:blip r:embed="rId2"/>
          <a:stretch>
            <a:fillRect/>
          </a:stretch>
        </p:blipFill>
        <p:spPr>
          <a:xfrm>
            <a:off x="781571" y="1295398"/>
            <a:ext cx="7905229" cy="4953002"/>
          </a:xfrm>
          <a:prstGeom prst="rect">
            <a:avLst/>
          </a:prstGeom>
        </p:spPr>
      </p:pic>
      <p:sp>
        <p:nvSpPr>
          <p:cNvPr id="5" name="Rectangle 4"/>
          <p:cNvSpPr/>
          <p:nvPr/>
        </p:nvSpPr>
        <p:spPr>
          <a:xfrm>
            <a:off x="381000" y="6467561"/>
            <a:ext cx="6705600" cy="253916"/>
          </a:xfrm>
          <a:prstGeom prst="rect">
            <a:avLst/>
          </a:prstGeom>
        </p:spPr>
        <p:txBody>
          <a:bodyPr wrap="square">
            <a:spAutoFit/>
          </a:bodyPr>
          <a:lstStyle/>
          <a:p>
            <a:r>
              <a:rPr lang="en-US" sz="1050"/>
              <a:t>Figure from AGF report “Safety Performance and Integrity of the Natural Gas Distribution Infrastructure”</a:t>
            </a:r>
          </a:p>
        </p:txBody>
      </p:sp>
      <p:sp>
        <p:nvSpPr>
          <p:cNvPr id="3" name="Slide Number Placeholder 2"/>
          <p:cNvSpPr>
            <a:spLocks noGrp="1"/>
          </p:cNvSpPr>
          <p:nvPr>
            <p:ph type="sldNum" sz="quarter" idx="12"/>
          </p:nvPr>
        </p:nvSpPr>
        <p:spPr/>
        <p:txBody>
          <a:bodyPr/>
          <a:lstStyle/>
          <a:p>
            <a:pPr>
              <a:defRPr/>
            </a:pPr>
            <a:fld id="{CE60BB7B-C675-4FFD-B8B2-5426B5507DA2}" type="slidenum">
              <a:rPr lang="en-US" smtClean="0"/>
              <a:pPr>
                <a:defRPr/>
              </a:pPr>
              <a:t>4</a:t>
            </a:fld>
            <a:endParaRPr lang="en-US"/>
          </a:p>
        </p:txBody>
      </p:sp>
    </p:spTree>
    <p:extLst>
      <p:ext uri="{BB962C8B-B14F-4D97-AF65-F5344CB8AC3E}">
        <p14:creationId xmlns:p14="http://schemas.microsoft.com/office/powerpoint/2010/main" val="19467230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9" y="631868"/>
            <a:ext cx="9144000" cy="731838"/>
          </a:xfrm>
        </p:spPr>
        <p:txBody>
          <a:bodyPr/>
          <a:lstStyle/>
          <a:p>
            <a:br>
              <a:rPr lang="en-US" sz="2000">
                <a:solidFill>
                  <a:srgbClr val="0066CC"/>
                </a:solidFill>
              </a:rPr>
            </a:br>
            <a:r>
              <a:rPr lang="en-US" sz="2000">
                <a:solidFill>
                  <a:srgbClr val="0066CC"/>
                </a:solidFill>
              </a:rPr>
              <a:t> </a:t>
            </a:r>
            <a:r>
              <a:rPr lang="en-US" sz="2800">
                <a:solidFill>
                  <a:srgbClr val="0066CC"/>
                </a:solidFill>
              </a:rPr>
              <a:t>Natural Gas Supply Chain Components &amp; Materials</a:t>
            </a:r>
            <a:br>
              <a:rPr lang="en-US" sz="2000"/>
            </a:br>
            <a:endParaRPr lang="en-US" sz="2000"/>
          </a:p>
        </p:txBody>
      </p:sp>
      <p:pic>
        <p:nvPicPr>
          <p:cNvPr id="5" name="Picture 4" descr="graphic of  natural Gas Supply Chain">
            <a:extLst>
              <a:ext uri="{FF2B5EF4-FFF2-40B4-BE49-F238E27FC236}">
                <a16:creationId xmlns:a16="http://schemas.microsoft.com/office/drawing/2014/main" id="{FB576564-A7DE-4BEF-BEAD-BDD82F1D47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3790" y="1457114"/>
            <a:ext cx="7813592" cy="2664752"/>
          </a:xfrm>
          <a:prstGeom prst="rect">
            <a:avLst/>
          </a:prstGeom>
        </p:spPr>
      </p:pic>
      <p:pic>
        <p:nvPicPr>
          <p:cNvPr id="6" name="Picture 5" descr="pie charts of  natural Gas Components &amp; Materials">
            <a:extLst>
              <a:ext uri="{FF2B5EF4-FFF2-40B4-BE49-F238E27FC236}">
                <a16:creationId xmlns:a16="http://schemas.microsoft.com/office/drawing/2014/main" id="{7F4C9BE1-6CA8-4745-BAAB-89D4D5A664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4637" y="4146630"/>
            <a:ext cx="8673668" cy="2177970"/>
          </a:xfrm>
          <a:prstGeom prst="rect">
            <a:avLst/>
          </a:prstGeom>
        </p:spPr>
      </p:pic>
      <p:sp>
        <p:nvSpPr>
          <p:cNvPr id="7" name="TextBox 6">
            <a:extLst>
              <a:ext uri="{FF2B5EF4-FFF2-40B4-BE49-F238E27FC236}">
                <a16:creationId xmlns:a16="http://schemas.microsoft.com/office/drawing/2014/main" id="{686F0E31-ECBA-4140-83CC-666E38DAED99}"/>
              </a:ext>
            </a:extLst>
          </p:cNvPr>
          <p:cNvSpPr txBox="1"/>
          <p:nvPr/>
        </p:nvSpPr>
        <p:spPr>
          <a:xfrm>
            <a:off x="234637" y="6489332"/>
            <a:ext cx="4594528" cy="253916"/>
          </a:xfrm>
          <a:prstGeom prst="rect">
            <a:avLst/>
          </a:prstGeom>
          <a:noFill/>
        </p:spPr>
        <p:txBody>
          <a:bodyPr wrap="none" rtlCol="0">
            <a:spAutoFit/>
          </a:bodyPr>
          <a:lstStyle/>
          <a:p>
            <a:r>
              <a:rPr lang="en-US" sz="1050"/>
              <a:t>Pictures from or reproduced based on NREL report by Melaina et al. 2013</a:t>
            </a:r>
          </a:p>
        </p:txBody>
      </p:sp>
      <p:sp>
        <p:nvSpPr>
          <p:cNvPr id="4" name="Slide Number Placeholder 3"/>
          <p:cNvSpPr>
            <a:spLocks noGrp="1"/>
          </p:cNvSpPr>
          <p:nvPr>
            <p:ph type="sldNum" sz="quarter" idx="12"/>
          </p:nvPr>
        </p:nvSpPr>
        <p:spPr/>
        <p:txBody>
          <a:bodyPr/>
          <a:lstStyle/>
          <a:p>
            <a:pPr>
              <a:defRPr/>
            </a:pPr>
            <a:fld id="{9976E73B-902F-4BA7-8560-113DD9AC0C01}" type="slidenum">
              <a:rPr lang="en-US" smtClean="0"/>
              <a:pPr>
                <a:defRPr/>
              </a:pPr>
              <a:t>5</a:t>
            </a:fld>
            <a:endParaRPr lang="en-US"/>
          </a:p>
        </p:txBody>
      </p:sp>
    </p:spTree>
    <p:extLst>
      <p:ext uri="{BB962C8B-B14F-4D97-AF65-F5344CB8AC3E}">
        <p14:creationId xmlns:p14="http://schemas.microsoft.com/office/powerpoint/2010/main" val="39637592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a:solidFill>
                  <a:srgbClr val="0066CC"/>
                </a:solidFill>
              </a:rPr>
              <a:t>Natural Gas Transmission and Gathering Pipeline </a:t>
            </a:r>
            <a:br>
              <a:rPr lang="en-US" sz="2400">
                <a:solidFill>
                  <a:srgbClr val="0066CC"/>
                </a:solidFill>
              </a:rPr>
            </a:br>
            <a:r>
              <a:rPr lang="en-US" sz="2400">
                <a:solidFill>
                  <a:srgbClr val="0066CC"/>
                </a:solidFill>
              </a:rPr>
              <a:t>Systems in California</a:t>
            </a:r>
          </a:p>
        </p:txBody>
      </p:sp>
      <p:sp>
        <p:nvSpPr>
          <p:cNvPr id="5" name="Rectangle 4" descr="Chart of Transmission Pipeline by Material"/>
          <p:cNvSpPr/>
          <p:nvPr/>
        </p:nvSpPr>
        <p:spPr>
          <a:xfrm>
            <a:off x="231382" y="1905000"/>
            <a:ext cx="4001288" cy="338554"/>
          </a:xfrm>
          <a:prstGeom prst="rect">
            <a:avLst/>
          </a:prstGeom>
        </p:spPr>
        <p:txBody>
          <a:bodyPr wrap="none">
            <a:spAutoFit/>
          </a:bodyPr>
          <a:lstStyle/>
          <a:p>
            <a:pPr algn="ctr">
              <a:defRPr sz="1200" b="0" i="0" u="none" strike="noStrike" kern="1200" spc="0" baseline="0">
                <a:solidFill>
                  <a:prstClr val="black">
                    <a:lumMod val="65000"/>
                    <a:lumOff val="35000"/>
                  </a:prstClr>
                </a:solidFill>
                <a:latin typeface="+mn-lt"/>
                <a:ea typeface="+mn-ea"/>
                <a:cs typeface="+mn-cs"/>
              </a:defRPr>
            </a:pPr>
            <a:r>
              <a:rPr lang="en-US" sz="1600">
                <a:solidFill>
                  <a:prstClr val="black">
                    <a:lumMod val="65000"/>
                    <a:lumOff val="35000"/>
                  </a:prstClr>
                </a:solidFill>
              </a:rPr>
              <a:t>Miles of Transmission Pipeline by Material</a:t>
            </a:r>
          </a:p>
        </p:txBody>
      </p:sp>
      <p:graphicFrame>
        <p:nvGraphicFramePr>
          <p:cNvPr id="10" name="Chart 9" descr="Chart of Transmission Pipeline by Material"/>
          <p:cNvGraphicFramePr>
            <a:graphicFrameLocks/>
          </p:cNvGraphicFramePr>
          <p:nvPr>
            <p:extLst>
              <p:ext uri="{D42A27DB-BD31-4B8C-83A1-F6EECF244321}">
                <p14:modId xmlns:p14="http://schemas.microsoft.com/office/powerpoint/2010/main" val="4146275370"/>
              </p:ext>
            </p:extLst>
          </p:nvPr>
        </p:nvGraphicFramePr>
        <p:xfrm>
          <a:off x="76200" y="2624614"/>
          <a:ext cx="4419600" cy="3581342"/>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descr="Chart of Gathering Pipeline by Material"/>
          <p:cNvSpPr/>
          <p:nvPr/>
        </p:nvSpPr>
        <p:spPr>
          <a:xfrm>
            <a:off x="4572000" y="1905000"/>
            <a:ext cx="4572000" cy="338554"/>
          </a:xfrm>
          <a:prstGeom prst="rect">
            <a:avLst/>
          </a:prstGeom>
        </p:spPr>
        <p:txBody>
          <a:bodyPr>
            <a:spAutoFit/>
          </a:bodyPr>
          <a:lstStyle/>
          <a:p>
            <a:pPr algn="ctr">
              <a:defRPr sz="1400" b="0" i="0" u="none" strike="noStrike" kern="1200" spc="0" baseline="0">
                <a:solidFill>
                  <a:prstClr val="black">
                    <a:lumMod val="65000"/>
                    <a:lumOff val="35000"/>
                  </a:prstClr>
                </a:solidFill>
                <a:latin typeface="+mn-lt"/>
                <a:ea typeface="+mn-ea"/>
                <a:cs typeface="+mn-cs"/>
              </a:defRPr>
            </a:pPr>
            <a:r>
              <a:rPr lang="en-US" sz="1600">
                <a:solidFill>
                  <a:prstClr val="black">
                    <a:lumMod val="65000"/>
                    <a:lumOff val="35000"/>
                  </a:prstClr>
                </a:solidFill>
              </a:rPr>
              <a:t>Miles of Gathering Pipeline by Material</a:t>
            </a:r>
          </a:p>
        </p:txBody>
      </p:sp>
      <p:graphicFrame>
        <p:nvGraphicFramePr>
          <p:cNvPr id="11" name="Chart 10" descr="Chart of Gathering Pipeline by Material"/>
          <p:cNvGraphicFramePr>
            <a:graphicFrameLocks/>
          </p:cNvGraphicFramePr>
          <p:nvPr>
            <p:extLst>
              <p:ext uri="{D42A27DB-BD31-4B8C-83A1-F6EECF244321}">
                <p14:modId xmlns:p14="http://schemas.microsoft.com/office/powerpoint/2010/main" val="3353849561"/>
              </p:ext>
            </p:extLst>
          </p:nvPr>
        </p:nvGraphicFramePr>
        <p:xfrm>
          <a:off x="4540045" y="2580069"/>
          <a:ext cx="4495800" cy="3581342"/>
        </p:xfrm>
        <a:graphic>
          <a:graphicData uri="http://schemas.openxmlformats.org/drawingml/2006/chart">
            <c:chart xmlns:c="http://schemas.openxmlformats.org/drawingml/2006/chart" xmlns:r="http://schemas.openxmlformats.org/officeDocument/2006/relationships" r:id="rId4"/>
          </a:graphicData>
        </a:graphic>
      </p:graphicFrame>
      <p:sp>
        <p:nvSpPr>
          <p:cNvPr id="9" name="Rectangle 8"/>
          <p:cNvSpPr/>
          <p:nvPr/>
        </p:nvSpPr>
        <p:spPr>
          <a:xfrm>
            <a:off x="381000" y="6467561"/>
            <a:ext cx="6705600" cy="253916"/>
          </a:xfrm>
          <a:prstGeom prst="rect">
            <a:avLst/>
          </a:prstGeom>
        </p:spPr>
        <p:txBody>
          <a:bodyPr wrap="square">
            <a:spAutoFit/>
          </a:bodyPr>
          <a:lstStyle/>
          <a:p>
            <a:r>
              <a:rPr lang="en-US" sz="1050"/>
              <a:t>USA DOT PHMSA Annual Report for Gas Transmission and Gathering Pipeline Systems - 2019</a:t>
            </a:r>
          </a:p>
        </p:txBody>
      </p:sp>
      <p:sp>
        <p:nvSpPr>
          <p:cNvPr id="3" name="Slide Number Placeholder 2"/>
          <p:cNvSpPr>
            <a:spLocks noGrp="1"/>
          </p:cNvSpPr>
          <p:nvPr>
            <p:ph type="sldNum" sz="quarter" idx="12"/>
          </p:nvPr>
        </p:nvSpPr>
        <p:spPr/>
        <p:txBody>
          <a:bodyPr/>
          <a:lstStyle/>
          <a:p>
            <a:pPr>
              <a:defRPr/>
            </a:pPr>
            <a:fld id="{CE60BB7B-C675-4FFD-B8B2-5426B5507DA2}" type="slidenum">
              <a:rPr lang="en-US" smtClean="0"/>
              <a:pPr>
                <a:defRPr/>
              </a:pPr>
              <a:t>6</a:t>
            </a:fld>
            <a:endParaRPr lang="en-US"/>
          </a:p>
        </p:txBody>
      </p:sp>
    </p:spTree>
    <p:extLst>
      <p:ext uri="{BB962C8B-B14F-4D97-AF65-F5344CB8AC3E}">
        <p14:creationId xmlns:p14="http://schemas.microsoft.com/office/powerpoint/2010/main" val="15317643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0"/>
            <a:ext cx="9093757" cy="813380"/>
          </a:xfrm>
        </p:spPr>
        <p:txBody>
          <a:bodyPr/>
          <a:lstStyle/>
          <a:p>
            <a:r>
              <a:rPr lang="en-US" sz="2400" dirty="0">
                <a:solidFill>
                  <a:srgbClr val="0066CC"/>
                </a:solidFill>
              </a:rPr>
              <a:t>Natural Gas Distribution Pipeline System in California</a:t>
            </a:r>
          </a:p>
        </p:txBody>
      </p:sp>
      <p:grpSp>
        <p:nvGrpSpPr>
          <p:cNvPr id="4" name="Group 3" descr="Pie chart of miles of mains by material">
            <a:extLst>
              <a:ext uri="{FF2B5EF4-FFF2-40B4-BE49-F238E27FC236}">
                <a16:creationId xmlns:a16="http://schemas.microsoft.com/office/drawing/2014/main" id="{81E2E505-87E0-486F-BD50-853C50E5BB50}"/>
              </a:ext>
            </a:extLst>
          </p:cNvPr>
          <p:cNvGrpSpPr/>
          <p:nvPr/>
        </p:nvGrpSpPr>
        <p:grpSpPr>
          <a:xfrm>
            <a:off x="0" y="1990013"/>
            <a:ext cx="4572000" cy="4182187"/>
            <a:chOff x="0" y="1990013"/>
            <a:chExt cx="4572000" cy="4182187"/>
          </a:xfrm>
        </p:grpSpPr>
        <p:sp>
          <p:nvSpPr>
            <p:cNvPr id="5" name="Rectangle 4"/>
            <p:cNvSpPr/>
            <p:nvPr/>
          </p:nvSpPr>
          <p:spPr>
            <a:xfrm>
              <a:off x="953468" y="1990013"/>
              <a:ext cx="2557110" cy="338554"/>
            </a:xfrm>
            <a:prstGeom prst="rect">
              <a:avLst/>
            </a:prstGeom>
          </p:spPr>
          <p:txBody>
            <a:bodyPr wrap="none">
              <a:spAutoFit/>
            </a:bodyPr>
            <a:lstStyle/>
            <a:p>
              <a:pPr algn="ctr">
                <a:defRPr sz="1200" b="0" i="0" u="none" strike="noStrike" kern="1200" spc="0" baseline="0">
                  <a:solidFill>
                    <a:prstClr val="black">
                      <a:lumMod val="65000"/>
                      <a:lumOff val="35000"/>
                    </a:prstClr>
                  </a:solidFill>
                  <a:latin typeface="+mn-lt"/>
                  <a:ea typeface="+mn-ea"/>
                  <a:cs typeface="+mn-cs"/>
                </a:defRPr>
              </a:pPr>
              <a:r>
                <a:rPr lang="en-US" sz="1600">
                  <a:solidFill>
                    <a:prstClr val="black">
                      <a:lumMod val="65000"/>
                      <a:lumOff val="35000"/>
                    </a:prstClr>
                  </a:solidFill>
                </a:rPr>
                <a:t>Miles of Mains by Material</a:t>
              </a:r>
            </a:p>
          </p:txBody>
        </p:sp>
        <p:graphicFrame>
          <p:nvGraphicFramePr>
            <p:cNvPr id="10" name="Chart 9" descr="Pie chart of miles of mains by material"/>
            <p:cNvGraphicFramePr>
              <a:graphicFrameLocks/>
            </p:cNvGraphicFramePr>
            <p:nvPr>
              <p:extLst>
                <p:ext uri="{D42A27DB-BD31-4B8C-83A1-F6EECF244321}">
                  <p14:modId xmlns:p14="http://schemas.microsoft.com/office/powerpoint/2010/main" val="3196634626"/>
                </p:ext>
              </p:extLst>
            </p:nvPr>
          </p:nvGraphicFramePr>
          <p:xfrm>
            <a:off x="0" y="2743200"/>
            <a:ext cx="4572000" cy="3429000"/>
          </p:xfrm>
          <a:graphic>
            <a:graphicData uri="http://schemas.openxmlformats.org/drawingml/2006/chart">
              <c:chart xmlns:c="http://schemas.openxmlformats.org/drawingml/2006/chart" xmlns:r="http://schemas.openxmlformats.org/officeDocument/2006/relationships" r:id="rId3"/>
            </a:graphicData>
          </a:graphic>
        </p:graphicFrame>
      </p:grpSp>
      <p:grpSp>
        <p:nvGrpSpPr>
          <p:cNvPr id="6" name="Group 5" descr="Pie chart of number of gas services by material">
            <a:extLst>
              <a:ext uri="{FF2B5EF4-FFF2-40B4-BE49-F238E27FC236}">
                <a16:creationId xmlns:a16="http://schemas.microsoft.com/office/drawing/2014/main" id="{E231F6F6-6671-487A-A455-649F2870034A}"/>
              </a:ext>
            </a:extLst>
          </p:cNvPr>
          <p:cNvGrpSpPr/>
          <p:nvPr/>
        </p:nvGrpSpPr>
        <p:grpSpPr>
          <a:xfrm>
            <a:off x="4267200" y="2023646"/>
            <a:ext cx="4826558" cy="4148555"/>
            <a:chOff x="4267200" y="2023646"/>
            <a:chExt cx="4826558" cy="4148555"/>
          </a:xfrm>
        </p:grpSpPr>
        <p:sp>
          <p:nvSpPr>
            <p:cNvPr id="8" name="Rectangle 7"/>
            <p:cNvSpPr/>
            <p:nvPr/>
          </p:nvSpPr>
          <p:spPr>
            <a:xfrm>
              <a:off x="4521758" y="2023646"/>
              <a:ext cx="4572000" cy="338554"/>
            </a:xfrm>
            <a:prstGeom prst="rect">
              <a:avLst/>
            </a:prstGeom>
          </p:spPr>
          <p:txBody>
            <a:bodyPr>
              <a:spAutoFit/>
            </a:bodyPr>
            <a:lstStyle/>
            <a:p>
              <a:pPr algn="ctr">
                <a:defRPr sz="1400" b="0" i="0" u="none" strike="noStrike" kern="1200" spc="0" baseline="0">
                  <a:solidFill>
                    <a:prstClr val="black">
                      <a:lumMod val="65000"/>
                      <a:lumOff val="35000"/>
                    </a:prstClr>
                  </a:solidFill>
                  <a:latin typeface="+mn-lt"/>
                  <a:ea typeface="+mn-ea"/>
                  <a:cs typeface="+mn-cs"/>
                </a:defRPr>
              </a:pPr>
              <a:r>
                <a:rPr lang="en-US" sz="1600" dirty="0">
                  <a:solidFill>
                    <a:prstClr val="black">
                      <a:lumMod val="65000"/>
                      <a:lumOff val="35000"/>
                    </a:prstClr>
                  </a:solidFill>
                </a:rPr>
                <a:t>Number of Services by Material</a:t>
              </a:r>
            </a:p>
          </p:txBody>
        </p:sp>
        <p:graphicFrame>
          <p:nvGraphicFramePr>
            <p:cNvPr id="11" name="Chart 10" descr="Pie chart of number of gas services by material"/>
            <p:cNvGraphicFramePr>
              <a:graphicFrameLocks/>
            </p:cNvGraphicFramePr>
            <p:nvPr>
              <p:extLst>
                <p:ext uri="{D42A27DB-BD31-4B8C-83A1-F6EECF244321}">
                  <p14:modId xmlns:p14="http://schemas.microsoft.com/office/powerpoint/2010/main" val="1897134816"/>
                </p:ext>
              </p:extLst>
            </p:nvPr>
          </p:nvGraphicFramePr>
          <p:xfrm>
            <a:off x="4267200" y="2743201"/>
            <a:ext cx="4826557" cy="3429000"/>
          </p:xfrm>
          <a:graphic>
            <a:graphicData uri="http://schemas.openxmlformats.org/drawingml/2006/chart">
              <c:chart xmlns:c="http://schemas.openxmlformats.org/drawingml/2006/chart" xmlns:r="http://schemas.openxmlformats.org/officeDocument/2006/relationships" r:id="rId4"/>
            </a:graphicData>
          </a:graphic>
        </p:graphicFrame>
      </p:grpSp>
      <p:sp>
        <p:nvSpPr>
          <p:cNvPr id="9" name="Rectangle 8"/>
          <p:cNvSpPr/>
          <p:nvPr/>
        </p:nvSpPr>
        <p:spPr>
          <a:xfrm>
            <a:off x="381000" y="6467561"/>
            <a:ext cx="6705600" cy="253916"/>
          </a:xfrm>
          <a:prstGeom prst="rect">
            <a:avLst/>
          </a:prstGeom>
        </p:spPr>
        <p:txBody>
          <a:bodyPr wrap="square">
            <a:spAutoFit/>
          </a:bodyPr>
          <a:lstStyle/>
          <a:p>
            <a:r>
              <a:rPr lang="en-US" sz="1050"/>
              <a:t>USA DOT PHMSA Annual Report for Gas Distribution Pipeline System - 2019</a:t>
            </a:r>
          </a:p>
        </p:txBody>
      </p:sp>
      <p:sp>
        <p:nvSpPr>
          <p:cNvPr id="3" name="Slide Number Placeholder 2"/>
          <p:cNvSpPr>
            <a:spLocks noGrp="1"/>
          </p:cNvSpPr>
          <p:nvPr>
            <p:ph type="sldNum" sz="quarter" idx="12"/>
          </p:nvPr>
        </p:nvSpPr>
        <p:spPr/>
        <p:txBody>
          <a:bodyPr/>
          <a:lstStyle/>
          <a:p>
            <a:pPr>
              <a:defRPr/>
            </a:pPr>
            <a:fld id="{CE60BB7B-C675-4FFD-B8B2-5426B5507DA2}" type="slidenum">
              <a:rPr lang="en-US" smtClean="0"/>
              <a:pPr>
                <a:defRPr/>
              </a:pPr>
              <a:t>7</a:t>
            </a:fld>
            <a:endParaRPr lang="en-US"/>
          </a:p>
        </p:txBody>
      </p:sp>
    </p:spTree>
    <p:extLst>
      <p:ext uri="{BB962C8B-B14F-4D97-AF65-F5344CB8AC3E}">
        <p14:creationId xmlns:p14="http://schemas.microsoft.com/office/powerpoint/2010/main" val="38750082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bwMode="auto">
          <a:xfrm>
            <a:off x="533400" y="671513"/>
            <a:ext cx="7924800" cy="5492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3200" b="1">
                <a:solidFill>
                  <a:srgbClr val="0066CC"/>
                </a:solidFill>
              </a:rPr>
              <a:t>Hydrogen Blending Impacts</a:t>
            </a:r>
          </a:p>
        </p:txBody>
      </p:sp>
      <p:sp>
        <p:nvSpPr>
          <p:cNvPr id="4099"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7DF2C5F9-8528-4E9E-B47C-DD6634CAFBB2}" type="slidenum">
              <a:rPr lang="en-US" altLang="en-US" sz="1400" smtClean="0"/>
              <a:pPr>
                <a:spcBef>
                  <a:spcPct val="0"/>
                </a:spcBef>
                <a:buFontTx/>
                <a:buNone/>
              </a:pPr>
              <a:t>8</a:t>
            </a:fld>
            <a:endParaRPr lang="en-US" altLang="en-US" sz="1400"/>
          </a:p>
        </p:txBody>
      </p:sp>
      <p:sp>
        <p:nvSpPr>
          <p:cNvPr id="3" name="Rectangle 2">
            <a:extLst>
              <a:ext uri="{FF2B5EF4-FFF2-40B4-BE49-F238E27FC236}">
                <a16:creationId xmlns:a16="http://schemas.microsoft.com/office/drawing/2014/main" id="{CEE5C62E-3D3A-4E40-99DC-D4D9BF431240}"/>
              </a:ext>
            </a:extLst>
          </p:cNvPr>
          <p:cNvSpPr/>
          <p:nvPr/>
        </p:nvSpPr>
        <p:spPr>
          <a:xfrm>
            <a:off x="608765" y="1371600"/>
            <a:ext cx="7774070" cy="4401205"/>
          </a:xfrm>
          <a:prstGeom prst="rect">
            <a:avLst/>
          </a:prstGeom>
        </p:spPr>
        <p:txBody>
          <a:bodyPr wrap="square">
            <a:spAutoFit/>
          </a:bodyPr>
          <a:lstStyle/>
          <a:p>
            <a:pPr marL="342900" indent="-342900">
              <a:buFont typeface="Arial" panose="020B0604020202020204" pitchFamily="34" charset="0"/>
              <a:buChar char="•"/>
            </a:pPr>
            <a:r>
              <a:rPr lang="en-US" sz="2000"/>
              <a:t>Pipeline integrity</a:t>
            </a:r>
          </a:p>
          <a:p>
            <a:pPr marL="800100" lvl="1" indent="-342900">
              <a:buFont typeface="Arial" panose="020B0604020202020204" pitchFamily="34" charset="0"/>
              <a:buChar char="•"/>
            </a:pPr>
            <a:r>
              <a:rPr lang="en-US" sz="2000"/>
              <a:t>Embrittlement</a:t>
            </a:r>
          </a:p>
          <a:p>
            <a:pPr marL="800100" lvl="1" indent="-342900">
              <a:buFont typeface="Arial" panose="020B0604020202020204" pitchFamily="34" charset="0"/>
              <a:buChar char="•"/>
            </a:pPr>
            <a:r>
              <a:rPr lang="en-US" sz="2000"/>
              <a:t>Degradation of pipeline materials and other components</a:t>
            </a:r>
          </a:p>
          <a:p>
            <a:pPr marL="800100" lvl="1" indent="-342900">
              <a:buFont typeface="Arial" panose="020B0604020202020204" pitchFamily="34" charset="0"/>
              <a:buChar char="•"/>
            </a:pPr>
            <a:r>
              <a:rPr lang="en-US" sz="2000"/>
              <a:t>Leakage</a:t>
            </a:r>
          </a:p>
          <a:p>
            <a:pPr marL="342900" indent="-342900">
              <a:buFont typeface="Arial" panose="020B0604020202020204" pitchFamily="34" charset="0"/>
              <a:buChar char="•"/>
            </a:pPr>
            <a:r>
              <a:rPr lang="en-US" sz="2000"/>
              <a:t>Safety aspects</a:t>
            </a:r>
          </a:p>
          <a:p>
            <a:pPr marL="800100" lvl="1" indent="-342900">
              <a:buFont typeface="Arial" panose="020B0604020202020204" pitchFamily="34" charset="0"/>
              <a:buChar char="•"/>
            </a:pPr>
            <a:r>
              <a:rPr lang="en-US" sz="2000"/>
              <a:t>Leak detection and safety measures</a:t>
            </a:r>
          </a:p>
          <a:p>
            <a:pPr marL="342900" indent="-342900">
              <a:buFont typeface="Arial" panose="020B0604020202020204" pitchFamily="34" charset="0"/>
              <a:buChar char="•"/>
            </a:pPr>
            <a:r>
              <a:rPr lang="en-US" sz="2000"/>
              <a:t>Infrastructure maintenance</a:t>
            </a:r>
          </a:p>
          <a:p>
            <a:pPr marL="800100" lvl="1" indent="-342900">
              <a:buFont typeface="Arial" panose="020B0604020202020204" pitchFamily="34" charset="0"/>
              <a:buChar char="•"/>
            </a:pPr>
            <a:r>
              <a:rPr lang="en-US" sz="2000"/>
              <a:t>Network maintenance, injection/blending locations, compression stations</a:t>
            </a:r>
          </a:p>
          <a:p>
            <a:pPr marL="342900" indent="-342900">
              <a:buFont typeface="Arial" panose="020B0604020202020204" pitchFamily="34" charset="0"/>
              <a:buChar char="•"/>
            </a:pPr>
            <a:r>
              <a:rPr lang="en-US" sz="2000"/>
              <a:t>Metering &amp; gas quality </a:t>
            </a:r>
          </a:p>
          <a:p>
            <a:pPr marL="800100" lvl="1" indent="-342900">
              <a:buFont typeface="Arial" panose="020B0604020202020204" pitchFamily="34" charset="0"/>
              <a:buChar char="•"/>
            </a:pPr>
            <a:r>
              <a:rPr lang="en-US" sz="2000"/>
              <a:t>Impact on meter set assemblies and components</a:t>
            </a:r>
          </a:p>
          <a:p>
            <a:pPr marL="800100" lvl="1" indent="-342900">
              <a:buFont typeface="Arial" panose="020B0604020202020204" pitchFamily="34" charset="0"/>
              <a:buChar char="•"/>
            </a:pPr>
            <a:r>
              <a:rPr lang="en-US" sz="2000"/>
              <a:t>Effect on calorific value of gas</a:t>
            </a:r>
          </a:p>
          <a:p>
            <a:pPr marL="342900" indent="-342900">
              <a:buFont typeface="Arial" panose="020B0604020202020204" pitchFamily="34" charset="0"/>
              <a:buChar char="•"/>
            </a:pPr>
            <a:r>
              <a:rPr lang="en-US" sz="2000"/>
              <a:t>Gas storage facilities</a:t>
            </a:r>
          </a:p>
          <a:p>
            <a:pPr marL="342900" indent="-342900">
              <a:buFont typeface="Arial" panose="020B0604020202020204" pitchFamily="34" charset="0"/>
              <a:buChar char="•"/>
            </a:pPr>
            <a:r>
              <a:rPr lang="en-US" sz="2000">
                <a:latin typeface="+mn-lt"/>
                <a:ea typeface="Times New Roman" panose="02020603050405020304" pitchFamily="18" charset="0"/>
                <a:cs typeface="Calibri" panose="020F0502020204030204" pitchFamily="34" charset="0"/>
              </a:rPr>
              <a:t>End-use equipment</a:t>
            </a:r>
          </a:p>
        </p:txBody>
      </p:sp>
    </p:spTree>
    <p:extLst>
      <p:ext uri="{BB962C8B-B14F-4D97-AF65-F5344CB8AC3E}">
        <p14:creationId xmlns:p14="http://schemas.microsoft.com/office/powerpoint/2010/main" val="751998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B8F4319-C6D9-4EA0-875E-81ED5ADC72B5}"/>
              </a:ext>
            </a:extLst>
          </p:cNvPr>
          <p:cNvSpPr>
            <a:spLocks noGrp="1"/>
          </p:cNvSpPr>
          <p:nvPr>
            <p:ph type="title"/>
          </p:nvPr>
        </p:nvSpPr>
        <p:spPr>
          <a:xfrm>
            <a:off x="533400" y="641496"/>
            <a:ext cx="7886700" cy="403694"/>
          </a:xfrm>
        </p:spPr>
        <p:txBody>
          <a:bodyPr>
            <a:noAutofit/>
          </a:bodyPr>
          <a:lstStyle/>
          <a:p>
            <a:r>
              <a:rPr lang="en-US" altLang="en-US" sz="3200">
                <a:solidFill>
                  <a:srgbClr val="0066CC"/>
                </a:solidFill>
              </a:rPr>
              <a:t>Research and Demonstration Efforts</a:t>
            </a:r>
            <a:endParaRPr lang="en-US" sz="2400">
              <a:solidFill>
                <a:srgbClr val="0066CC"/>
              </a:solidFill>
            </a:endParaRPr>
          </a:p>
        </p:txBody>
      </p:sp>
      <p:grpSp>
        <p:nvGrpSpPr>
          <p:cNvPr id="2" name="Group 1" descr="Map of power-to-gas projects around the world and Charts of number of projects on hydrogen, bio methane and chemical methane">
            <a:extLst>
              <a:ext uri="{FF2B5EF4-FFF2-40B4-BE49-F238E27FC236}">
                <a16:creationId xmlns:a16="http://schemas.microsoft.com/office/drawing/2014/main" id="{D5C3FEB5-0F09-4653-BA02-7ECAE7A8C43A}"/>
              </a:ext>
            </a:extLst>
          </p:cNvPr>
          <p:cNvGrpSpPr/>
          <p:nvPr/>
        </p:nvGrpSpPr>
        <p:grpSpPr>
          <a:xfrm>
            <a:off x="26670" y="1219200"/>
            <a:ext cx="9037629" cy="5181602"/>
            <a:chOff x="26670" y="1219200"/>
            <a:chExt cx="9037629" cy="5181602"/>
          </a:xfrm>
        </p:grpSpPr>
        <p:pic>
          <p:nvPicPr>
            <p:cNvPr id="5" name="Picture 4" descr="Map of power-to-gas projects around the world">
              <a:extLst>
                <a:ext uri="{FF2B5EF4-FFF2-40B4-BE49-F238E27FC236}">
                  <a16:creationId xmlns:a16="http://schemas.microsoft.com/office/drawing/2014/main" id="{383ADA7B-8985-41E8-8D64-0CA95A10AAD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9443" y="1219200"/>
              <a:ext cx="8834856" cy="4495800"/>
            </a:xfrm>
            <a:prstGeom prst="rect">
              <a:avLst/>
            </a:prstGeom>
          </p:spPr>
        </p:pic>
        <p:pic>
          <p:nvPicPr>
            <p:cNvPr id="8" name="Picture 7" descr="Charts of number of projects on hydrogen, bio methane and chemical methane">
              <a:extLst>
                <a:ext uri="{FF2B5EF4-FFF2-40B4-BE49-F238E27FC236}">
                  <a16:creationId xmlns:a16="http://schemas.microsoft.com/office/drawing/2014/main" id="{9A1151E9-0802-486E-BFF9-4577AB5B82D9}"/>
                </a:ext>
              </a:extLst>
            </p:cNvPr>
            <p:cNvPicPr>
              <a:picLocks noChangeAspect="1"/>
            </p:cNvPicPr>
            <p:nvPr/>
          </p:nvPicPr>
          <p:blipFill>
            <a:blip r:embed="rId4"/>
            <a:stretch>
              <a:fillRect/>
            </a:stretch>
          </p:blipFill>
          <p:spPr>
            <a:xfrm>
              <a:off x="26670" y="3992350"/>
              <a:ext cx="5126258" cy="2408452"/>
            </a:xfrm>
            <a:prstGeom prst="rect">
              <a:avLst/>
            </a:prstGeom>
          </p:spPr>
        </p:pic>
      </p:grpSp>
      <p:sp>
        <p:nvSpPr>
          <p:cNvPr id="10" name="TextBox 9">
            <a:extLst>
              <a:ext uri="{FF2B5EF4-FFF2-40B4-BE49-F238E27FC236}">
                <a16:creationId xmlns:a16="http://schemas.microsoft.com/office/drawing/2014/main" id="{279018F5-AECE-4D41-90E2-1ED4874DF4BF}"/>
              </a:ext>
            </a:extLst>
          </p:cNvPr>
          <p:cNvSpPr txBox="1"/>
          <p:nvPr/>
        </p:nvSpPr>
        <p:spPr>
          <a:xfrm>
            <a:off x="30480" y="6459869"/>
            <a:ext cx="7885844" cy="261610"/>
          </a:xfrm>
          <a:prstGeom prst="rect">
            <a:avLst/>
          </a:prstGeom>
          <a:noFill/>
        </p:spPr>
        <p:txBody>
          <a:bodyPr wrap="square">
            <a:spAutoFit/>
          </a:bodyPr>
          <a:lstStyle/>
          <a:p>
            <a:r>
              <a:rPr lang="en-US" sz="1100" err="1"/>
              <a:t>Thema</a:t>
            </a:r>
            <a:r>
              <a:rPr lang="en-US" sz="1100"/>
              <a:t>, M., Bauer, F., &amp; Sterner, M. (2019) </a:t>
            </a:r>
            <a:r>
              <a:rPr lang="en-US" sz="1100" i="1"/>
              <a:t>Renewable and Sustainable Energy Reviews</a:t>
            </a:r>
            <a:r>
              <a:rPr lang="en-US" sz="1100"/>
              <a:t>, </a:t>
            </a:r>
            <a:r>
              <a:rPr lang="en-US" sz="1100" i="1"/>
              <a:t>112</a:t>
            </a:r>
            <a:r>
              <a:rPr lang="en-US" sz="1100"/>
              <a:t>, 775-787.</a:t>
            </a:r>
          </a:p>
        </p:txBody>
      </p:sp>
      <p:sp>
        <p:nvSpPr>
          <p:cNvPr id="4" name="Slide Number Placeholder 3">
            <a:extLst>
              <a:ext uri="{FF2B5EF4-FFF2-40B4-BE49-F238E27FC236}">
                <a16:creationId xmlns:a16="http://schemas.microsoft.com/office/drawing/2014/main" id="{3E40A526-4D90-4A44-B089-029BC72CFBEB}"/>
              </a:ext>
              <a:ext uri="{C183D7F6-B498-43B3-948B-1728B52AA6E4}">
                <adec:decorative xmlns:adec="http://schemas.microsoft.com/office/drawing/2017/decorative" val="1"/>
              </a:ext>
            </a:extLst>
          </p:cNvPr>
          <p:cNvSpPr>
            <a:spLocks noGrp="1"/>
          </p:cNvSpPr>
          <p:nvPr>
            <p:ph type="sldNum" sz="quarter" idx="12"/>
          </p:nvPr>
        </p:nvSpPr>
        <p:spPr/>
        <p:txBody>
          <a:bodyPr/>
          <a:lstStyle/>
          <a:p>
            <a:fld id="{0D22CB0E-A5A6-44DF-9165-750C8CF03E39}" type="slidenum">
              <a:rPr lang="en-US" altLang="en-US" smtClean="0">
                <a:solidFill>
                  <a:srgbClr val="000000"/>
                </a:solidFill>
              </a:rPr>
              <a:pPr/>
              <a:t>9</a:t>
            </a:fld>
            <a:endParaRPr lang="en-US" altLang="en-US">
              <a:solidFill>
                <a:srgbClr val="000000"/>
              </a:solidFill>
            </a:endParaRPr>
          </a:p>
        </p:txBody>
      </p:sp>
    </p:spTree>
    <p:extLst>
      <p:ext uri="{BB962C8B-B14F-4D97-AF65-F5344CB8AC3E}">
        <p14:creationId xmlns:p14="http://schemas.microsoft.com/office/powerpoint/2010/main" val="16723790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bwMode="auto">
          <a:xfrm>
            <a:off x="533400" y="671513"/>
            <a:ext cx="7924800" cy="5492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lnSpc>
                <a:spcPct val="80000"/>
              </a:lnSpc>
              <a:spcBef>
                <a:spcPts val="0"/>
              </a:spcBef>
              <a:spcAft>
                <a:spcPts val="1200"/>
              </a:spcAft>
              <a:buNone/>
              <a:defRPr/>
            </a:pPr>
            <a:r>
              <a:rPr lang="en-US" sz="3200">
                <a:solidFill>
                  <a:srgbClr val="0066CC"/>
                </a:solidFill>
              </a:rPr>
              <a:t>Ongoing Hydrogen+ Study at UCR</a:t>
            </a:r>
          </a:p>
        </p:txBody>
      </p:sp>
      <p:sp>
        <p:nvSpPr>
          <p:cNvPr id="13" name="Rectangle 12"/>
          <p:cNvSpPr>
            <a:spLocks noGrp="1" noChangeArrowheads="1"/>
          </p:cNvSpPr>
          <p:nvPr/>
        </p:nvSpPr>
        <p:spPr bwMode="auto">
          <a:xfrm>
            <a:off x="174625" y="1524000"/>
            <a:ext cx="8642350"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7856" tIns="33332" rIns="67856" bIns="33332"/>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nSpc>
                <a:spcPct val="80000"/>
              </a:lnSpc>
              <a:spcBef>
                <a:spcPts val="0"/>
              </a:spcBef>
              <a:spcAft>
                <a:spcPts val="1200"/>
              </a:spcAft>
              <a:buNone/>
              <a:defRPr/>
            </a:pPr>
            <a:r>
              <a:rPr lang="en-US" sz="2000" b="1">
                <a:solidFill>
                  <a:schemeClr val="tx2"/>
                </a:solidFill>
              </a:rPr>
              <a:t>Sponsor:</a:t>
            </a:r>
            <a:r>
              <a:rPr lang="en-US" sz="2000">
                <a:solidFill>
                  <a:schemeClr val="tx2"/>
                </a:solidFill>
              </a:rPr>
              <a:t>  California Public Utilities Commission </a:t>
            </a:r>
            <a:endParaRPr lang="en-US" sz="1400">
              <a:solidFill>
                <a:schemeClr val="tx2"/>
              </a:solidFill>
              <a:cs typeface="Helvetica" panose="020B0604020202020204" pitchFamily="34" charset="0"/>
            </a:endParaRPr>
          </a:p>
          <a:p>
            <a:pPr marL="0" indent="0">
              <a:lnSpc>
                <a:spcPct val="80000"/>
              </a:lnSpc>
              <a:spcBef>
                <a:spcPts val="0"/>
              </a:spcBef>
              <a:spcAft>
                <a:spcPts val="1200"/>
              </a:spcAft>
              <a:buFontTx/>
              <a:buNone/>
              <a:defRPr/>
            </a:pPr>
            <a:r>
              <a:rPr lang="en-US" sz="2000" b="1">
                <a:solidFill>
                  <a:schemeClr val="tx2"/>
                </a:solidFill>
              </a:rPr>
              <a:t>Goal:</a:t>
            </a:r>
            <a:r>
              <a:rPr lang="en-US" sz="2000">
                <a:solidFill>
                  <a:schemeClr val="tx2"/>
                </a:solidFill>
              </a:rPr>
              <a:t>  Assess </a:t>
            </a:r>
            <a:r>
              <a:rPr lang="en-US" sz="2000"/>
              <a:t>safety concerns associated with injecting hydrogen into the existing natural gas pipeline system at various percentages</a:t>
            </a:r>
          </a:p>
        </p:txBody>
      </p:sp>
      <p:sp>
        <p:nvSpPr>
          <p:cNvPr id="3" name="Rectangle 2">
            <a:extLst>
              <a:ext uri="{FF2B5EF4-FFF2-40B4-BE49-F238E27FC236}">
                <a16:creationId xmlns:a16="http://schemas.microsoft.com/office/drawing/2014/main" id="{CEE5C62E-3D3A-4E40-99DC-D4D9BF431240}"/>
              </a:ext>
            </a:extLst>
          </p:cNvPr>
          <p:cNvSpPr/>
          <p:nvPr/>
        </p:nvSpPr>
        <p:spPr>
          <a:xfrm>
            <a:off x="148272" y="2640955"/>
            <a:ext cx="8847455" cy="2939266"/>
          </a:xfrm>
          <a:prstGeom prst="rect">
            <a:avLst/>
          </a:prstGeom>
        </p:spPr>
        <p:txBody>
          <a:bodyPr wrap="square">
            <a:spAutoFit/>
          </a:bodyPr>
          <a:lstStyle/>
          <a:p>
            <a:pPr marL="628650" marR="0" indent="-285750">
              <a:spcBef>
                <a:spcPts val="0"/>
              </a:spcBef>
              <a:spcAft>
                <a:spcPts val="600"/>
              </a:spcAft>
              <a:buFont typeface="Arial" panose="020B0604020202020204" pitchFamily="34" charset="0"/>
              <a:buChar char="•"/>
            </a:pPr>
            <a:r>
              <a:rPr lang="en-US" sz="2000">
                <a:latin typeface="+mn-lt"/>
                <a:ea typeface="Times New Roman" panose="02020603050405020304" pitchFamily="18" charset="0"/>
                <a:cs typeface="Calibri" panose="020F0502020204030204" pitchFamily="34" charset="0"/>
              </a:rPr>
              <a:t>Potential impact of hydrogen injection on the natural gas infrastructure</a:t>
            </a:r>
            <a:endParaRPr lang="en-US" sz="2000">
              <a:latin typeface="+mn-lt"/>
              <a:ea typeface="MS Mincho" panose="02020609040205080304" pitchFamily="49" charset="-128"/>
              <a:cs typeface="Times New Roman" panose="02020603050405020304" pitchFamily="18" charset="0"/>
            </a:endParaRPr>
          </a:p>
          <a:p>
            <a:pPr marL="971550" marR="0" lvl="0" indent="-285750">
              <a:spcBef>
                <a:spcPts val="0"/>
              </a:spcBef>
              <a:spcAft>
                <a:spcPts val="600"/>
              </a:spcAft>
              <a:buFont typeface="Arial" panose="020B0604020202020204" pitchFamily="34" charset="0"/>
              <a:buChar char="•"/>
            </a:pPr>
            <a:r>
              <a:rPr lang="en-US" sz="2000">
                <a:latin typeface="+mn-lt"/>
                <a:ea typeface="Times New Roman" panose="02020603050405020304" pitchFamily="18" charset="0"/>
                <a:cs typeface="Calibri" panose="020F0502020204030204" pitchFamily="34" charset="0"/>
              </a:rPr>
              <a:t>Impact on natural gas pipeline leakage rates</a:t>
            </a:r>
            <a:endParaRPr lang="en-US" sz="2000">
              <a:latin typeface="+mn-lt"/>
              <a:ea typeface="MS Mincho" panose="02020609040205080304" pitchFamily="49" charset="-128"/>
              <a:cs typeface="Times New Roman" panose="02020603050405020304" pitchFamily="18" charset="0"/>
            </a:endParaRPr>
          </a:p>
          <a:p>
            <a:pPr marL="971550" marR="0" lvl="0" indent="-285750">
              <a:spcBef>
                <a:spcPts val="0"/>
              </a:spcBef>
              <a:spcAft>
                <a:spcPts val="600"/>
              </a:spcAft>
              <a:buFont typeface="Arial" panose="020B0604020202020204" pitchFamily="34" charset="0"/>
              <a:buChar char="•"/>
            </a:pPr>
            <a:r>
              <a:rPr lang="en-US" sz="2000">
                <a:latin typeface="+mn-lt"/>
                <a:ea typeface="Times New Roman" panose="02020603050405020304" pitchFamily="18" charset="0"/>
                <a:cs typeface="Calibri" panose="020F0502020204030204" pitchFamily="34" charset="0"/>
              </a:rPr>
              <a:t>Impacts, including degradation, on durability/integrity of the existing natural gas pipeline system</a:t>
            </a:r>
            <a:endParaRPr lang="en-US" sz="2000">
              <a:latin typeface="+mn-lt"/>
              <a:ea typeface="Times New Roman" panose="02020603050405020304" pitchFamily="18" charset="0"/>
            </a:endParaRPr>
          </a:p>
          <a:p>
            <a:pPr marL="971550" marR="0" lvl="0" indent="-285750">
              <a:spcBef>
                <a:spcPts val="0"/>
              </a:spcBef>
              <a:spcAft>
                <a:spcPts val="600"/>
              </a:spcAft>
              <a:buFont typeface="Arial" panose="020B0604020202020204" pitchFamily="34" charset="0"/>
              <a:buChar char="•"/>
            </a:pPr>
            <a:r>
              <a:rPr lang="en-US" sz="2000">
                <a:latin typeface="+mn-lt"/>
                <a:ea typeface="Times New Roman" panose="02020603050405020304" pitchFamily="18" charset="0"/>
                <a:cs typeface="Calibri" panose="020F0502020204030204" pitchFamily="34" charset="0"/>
              </a:rPr>
              <a:t>Impact on valves, fittings, materials, and welds due to hydrogen embrittlement  </a:t>
            </a:r>
            <a:endParaRPr lang="en-US" sz="2000">
              <a:latin typeface="+mn-lt"/>
              <a:ea typeface="MS Mincho" panose="02020609040205080304" pitchFamily="49" charset="-128"/>
              <a:cs typeface="Times New Roman" panose="02020603050405020304" pitchFamily="18" charset="0"/>
            </a:endParaRPr>
          </a:p>
          <a:p>
            <a:pPr marL="971550" marR="0" lvl="0" indent="-285750">
              <a:spcBef>
                <a:spcPts val="0"/>
              </a:spcBef>
              <a:spcAft>
                <a:spcPts val="600"/>
              </a:spcAft>
              <a:buFont typeface="Arial" panose="020B0604020202020204" pitchFamily="34" charset="0"/>
              <a:buChar char="•"/>
            </a:pPr>
            <a:r>
              <a:rPr lang="en-US" sz="2000">
                <a:latin typeface="+mn-lt"/>
                <a:ea typeface="Times New Roman" panose="02020603050405020304" pitchFamily="18" charset="0"/>
                <a:cs typeface="Calibri" panose="020F0502020204030204" pitchFamily="34" charset="0"/>
              </a:rPr>
              <a:t>Degradation analysis</a:t>
            </a:r>
            <a:endParaRPr lang="en-US" sz="2000">
              <a:latin typeface="+mn-lt"/>
              <a:ea typeface="MS Mincho" panose="02020609040205080304" pitchFamily="49" charset="-128"/>
              <a:cs typeface="Times New Roman" panose="02020603050405020304" pitchFamily="18" charset="0"/>
            </a:endParaRPr>
          </a:p>
          <a:p>
            <a:pPr marL="628650" marR="0" indent="-285750">
              <a:spcBef>
                <a:spcPts val="0"/>
              </a:spcBef>
              <a:spcAft>
                <a:spcPts val="600"/>
              </a:spcAft>
              <a:buFont typeface="Arial" panose="020B0604020202020204" pitchFamily="34" charset="0"/>
              <a:buChar char="•"/>
            </a:pPr>
            <a:r>
              <a:rPr lang="en-US" sz="2000">
                <a:latin typeface="+mn-lt"/>
                <a:ea typeface="Times New Roman" panose="02020603050405020304" pitchFamily="18" charset="0"/>
                <a:cs typeface="Calibri" panose="020F0502020204030204" pitchFamily="34" charset="0"/>
              </a:rPr>
              <a:t>Maximum hydrogen blending potential </a:t>
            </a:r>
            <a:endParaRPr lang="en-US">
              <a:latin typeface="+mn-lt"/>
              <a:ea typeface="Times New Roman" panose="02020603050405020304" pitchFamily="18" charset="0"/>
              <a:cs typeface="Calibri" panose="020F0502020204030204" pitchFamily="34" charset="0"/>
            </a:endParaRPr>
          </a:p>
        </p:txBody>
      </p:sp>
      <p:sp>
        <p:nvSpPr>
          <p:cNvPr id="4099"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7DF2C5F9-8528-4E9E-B47C-DD6634CAFBB2}" type="slidenum">
              <a:rPr lang="en-US" altLang="en-US" sz="1400" smtClean="0"/>
              <a:pPr>
                <a:spcBef>
                  <a:spcPct val="0"/>
                </a:spcBef>
                <a:buFontTx/>
                <a:buNone/>
              </a:pPr>
              <a:t>10</a:t>
            </a:fld>
            <a:endParaRPr lang="en-US" altLang="en-US" sz="1400"/>
          </a:p>
        </p:txBody>
      </p:sp>
    </p:spTree>
    <p:extLst>
      <p:ext uri="{BB962C8B-B14F-4D97-AF65-F5344CB8AC3E}">
        <p14:creationId xmlns:p14="http://schemas.microsoft.com/office/powerpoint/2010/main" val="21328662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bwMode="auto">
          <a:xfrm>
            <a:off x="533400" y="671513"/>
            <a:ext cx="7924800" cy="5492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3200" b="1">
                <a:solidFill>
                  <a:srgbClr val="0066CC"/>
                </a:solidFill>
              </a:rPr>
              <a:t>Pipeline Leakage Rates</a:t>
            </a:r>
          </a:p>
        </p:txBody>
      </p:sp>
      <p:sp>
        <p:nvSpPr>
          <p:cNvPr id="3" name="Rectangle 2">
            <a:extLst>
              <a:ext uri="{FF2B5EF4-FFF2-40B4-BE49-F238E27FC236}">
                <a16:creationId xmlns:a16="http://schemas.microsoft.com/office/drawing/2014/main" id="{CEE5C62E-3D3A-4E40-99DC-D4D9BF431240}"/>
              </a:ext>
            </a:extLst>
          </p:cNvPr>
          <p:cNvSpPr/>
          <p:nvPr/>
        </p:nvSpPr>
        <p:spPr>
          <a:xfrm>
            <a:off x="148272" y="1231994"/>
            <a:ext cx="8847455" cy="923330"/>
          </a:xfrm>
          <a:prstGeom prst="rect">
            <a:avLst/>
          </a:prstGeom>
        </p:spPr>
        <p:txBody>
          <a:bodyPr wrap="square">
            <a:spAutoFit/>
          </a:bodyPr>
          <a:lstStyle/>
          <a:p>
            <a:r>
              <a:rPr lang="en-US"/>
              <a:t>Modeling and experimental assessment of potential impact on pipeline leakage rates</a:t>
            </a:r>
          </a:p>
          <a:p>
            <a:endParaRPr lang="en-US"/>
          </a:p>
          <a:p>
            <a:pPr marL="285750" indent="-285750">
              <a:spcAft>
                <a:spcPts val="1200"/>
              </a:spcAft>
              <a:buFont typeface="Arial" panose="020B0604020202020204" pitchFamily="34" charset="0"/>
              <a:buChar char="•"/>
            </a:pPr>
            <a:r>
              <a:rPr lang="en-US"/>
              <a:t>Compare CH</a:t>
            </a:r>
            <a:r>
              <a:rPr lang="en-US" baseline="-25000"/>
              <a:t>4</a:t>
            </a:r>
            <a:r>
              <a:rPr lang="en-US"/>
              <a:t>/H</a:t>
            </a:r>
            <a:r>
              <a:rPr lang="en-US" baseline="-25000"/>
              <a:t>2</a:t>
            </a:r>
            <a:r>
              <a:rPr lang="en-US"/>
              <a:t> blend leakage rates </a:t>
            </a:r>
          </a:p>
        </p:txBody>
      </p:sp>
      <p:sp>
        <p:nvSpPr>
          <p:cNvPr id="2" name="Rectangle 1">
            <a:extLst>
              <a:ext uri="{FF2B5EF4-FFF2-40B4-BE49-F238E27FC236}">
                <a16:creationId xmlns:a16="http://schemas.microsoft.com/office/drawing/2014/main" id="{994AE285-299F-463B-96F2-253BE1AEE34C}"/>
              </a:ext>
            </a:extLst>
          </p:cNvPr>
          <p:cNvSpPr/>
          <p:nvPr/>
        </p:nvSpPr>
        <p:spPr>
          <a:xfrm>
            <a:off x="126152" y="2171446"/>
            <a:ext cx="8713048" cy="1077218"/>
          </a:xfrm>
          <a:prstGeom prst="rect">
            <a:avLst/>
          </a:prstGeom>
        </p:spPr>
        <p:txBody>
          <a:bodyPr wrap="square">
            <a:spAutoFit/>
          </a:bodyPr>
          <a:lstStyle/>
          <a:p>
            <a:pPr marL="285750" indent="-285750">
              <a:spcAft>
                <a:spcPts val="1200"/>
              </a:spcAft>
              <a:buFont typeface="Arial" panose="020B0604020202020204" pitchFamily="34" charset="0"/>
              <a:buChar char="•"/>
            </a:pPr>
            <a:r>
              <a:rPr lang="en-US" dirty="0"/>
              <a:t>Assess the evolution of leaks in pipes over time</a:t>
            </a:r>
          </a:p>
          <a:p>
            <a:pPr marL="742950" lvl="1" indent="-285750">
              <a:spcAft>
                <a:spcPts val="1200"/>
              </a:spcAft>
              <a:buFont typeface="Arial" panose="020B0604020202020204" pitchFamily="34" charset="0"/>
              <a:buChar char="•"/>
            </a:pPr>
            <a:r>
              <a:rPr lang="en-US" dirty="0"/>
              <a:t>Experimental work designed to establish controlled leak rates and monitoring of small changes in leak rate over time</a:t>
            </a:r>
          </a:p>
        </p:txBody>
      </p:sp>
      <p:sp>
        <p:nvSpPr>
          <p:cNvPr id="6" name="Rectangle 5">
            <a:extLst>
              <a:ext uri="{FF2B5EF4-FFF2-40B4-BE49-F238E27FC236}">
                <a16:creationId xmlns:a16="http://schemas.microsoft.com/office/drawing/2014/main" id="{D3210032-2750-43BE-BAF7-9173C798517F}"/>
              </a:ext>
            </a:extLst>
          </p:cNvPr>
          <p:cNvSpPr/>
          <p:nvPr/>
        </p:nvSpPr>
        <p:spPr>
          <a:xfrm>
            <a:off x="228600" y="3267244"/>
            <a:ext cx="3581400" cy="1200329"/>
          </a:xfrm>
          <a:prstGeom prst="rect">
            <a:avLst/>
          </a:prstGeom>
        </p:spPr>
        <p:txBody>
          <a:bodyPr wrap="square">
            <a:spAutoFit/>
          </a:bodyPr>
          <a:lstStyle/>
          <a:p>
            <a:pPr marL="285750" indent="-285750">
              <a:spcAft>
                <a:spcPts val="1200"/>
              </a:spcAft>
              <a:buFont typeface="Arial" panose="020B0604020202020204" pitchFamily="34" charset="0"/>
              <a:buChar char="•"/>
            </a:pPr>
            <a:r>
              <a:rPr lang="en-US"/>
              <a:t>Evaluate currently available and proposed leak prevention techniques including coatings and seals</a:t>
            </a:r>
            <a:endParaRPr lang="en-US">
              <a:ea typeface="MS Mincho" panose="02020609040205080304" pitchFamily="49" charset="-128"/>
              <a:cs typeface="Times New Roman" panose="02020603050405020304" pitchFamily="18" charset="0"/>
            </a:endParaRPr>
          </a:p>
        </p:txBody>
      </p:sp>
      <p:pic>
        <p:nvPicPr>
          <p:cNvPr id="10" name="Picture 9" descr="photo of metal parts for leak test">
            <a:extLst>
              <a:ext uri="{FF2B5EF4-FFF2-40B4-BE49-F238E27FC236}">
                <a16:creationId xmlns:a16="http://schemas.microsoft.com/office/drawing/2014/main" id="{E92C2FCE-A926-4FC4-90F3-9C348646ED62}"/>
              </a:ext>
            </a:extLst>
          </p:cNvPr>
          <p:cNvPicPr>
            <a:picLocks noChangeAspect="1"/>
          </p:cNvPicPr>
          <p:nvPr/>
        </p:nvPicPr>
        <p:blipFill rotWithShape="1">
          <a:blip r:embed="rId2">
            <a:extLst>
              <a:ext uri="{28A0092B-C50C-407E-A947-70E740481C1C}">
                <a14:useLocalDpi xmlns:a14="http://schemas.microsoft.com/office/drawing/2010/main" val="0"/>
              </a:ext>
            </a:extLst>
          </a:blip>
          <a:srcRect l="44074" t="33333" r="33704" b="48889"/>
          <a:stretch/>
        </p:blipFill>
        <p:spPr>
          <a:xfrm>
            <a:off x="290051" y="4612003"/>
            <a:ext cx="1524000" cy="1625600"/>
          </a:xfrm>
          <a:prstGeom prst="rect">
            <a:avLst/>
          </a:prstGeom>
        </p:spPr>
      </p:pic>
      <p:pic>
        <p:nvPicPr>
          <p:cNvPr id="11" name="Picture 10" descr="photo of metal parts for leak test">
            <a:extLst>
              <a:ext uri="{FF2B5EF4-FFF2-40B4-BE49-F238E27FC236}">
                <a16:creationId xmlns:a16="http://schemas.microsoft.com/office/drawing/2014/main" id="{09630DA3-AA4B-4784-B2D4-DC16A80AB5B0}"/>
              </a:ext>
            </a:extLst>
          </p:cNvPr>
          <p:cNvPicPr>
            <a:picLocks noChangeAspect="1"/>
          </p:cNvPicPr>
          <p:nvPr/>
        </p:nvPicPr>
        <p:blipFill rotWithShape="1">
          <a:blip r:embed="rId3">
            <a:extLst>
              <a:ext uri="{28A0092B-C50C-407E-A947-70E740481C1C}">
                <a14:useLocalDpi xmlns:a14="http://schemas.microsoft.com/office/drawing/2010/main" val="0"/>
              </a:ext>
            </a:extLst>
          </a:blip>
          <a:srcRect l="16451" t="31079" r="24418" b="38582"/>
          <a:stretch/>
        </p:blipFill>
        <p:spPr>
          <a:xfrm rot="16200000">
            <a:off x="1778858" y="4816152"/>
            <a:ext cx="2078625" cy="1421960"/>
          </a:xfrm>
          <a:prstGeom prst="rect">
            <a:avLst/>
          </a:prstGeom>
        </p:spPr>
      </p:pic>
      <p:pic>
        <p:nvPicPr>
          <p:cNvPr id="7" name="Picture 6" descr="Photo of test rig layout">
            <a:extLst>
              <a:ext uri="{FF2B5EF4-FFF2-40B4-BE49-F238E27FC236}">
                <a16:creationId xmlns:a16="http://schemas.microsoft.com/office/drawing/2014/main" id="{3A4D7A8C-7129-4C9C-9D1E-C17C711349D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181" y="3210045"/>
            <a:ext cx="4800600" cy="3571755"/>
          </a:xfrm>
          <a:prstGeom prst="rect">
            <a:avLst/>
          </a:prstGeom>
        </p:spPr>
      </p:pic>
      <p:sp>
        <p:nvSpPr>
          <p:cNvPr id="4099"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7DF2C5F9-8528-4E9E-B47C-DD6634CAFBB2}" type="slidenum">
              <a:rPr lang="en-US" altLang="en-US" sz="1400" smtClean="0"/>
              <a:pPr>
                <a:spcBef>
                  <a:spcPct val="0"/>
                </a:spcBef>
                <a:buFontTx/>
                <a:buNone/>
              </a:pPr>
              <a:t>11</a:t>
            </a:fld>
            <a:endParaRPr lang="en-US" altLang="en-US" sz="1400"/>
          </a:p>
        </p:txBody>
      </p:sp>
    </p:spTree>
    <p:extLst>
      <p:ext uri="{BB962C8B-B14F-4D97-AF65-F5344CB8AC3E}">
        <p14:creationId xmlns:p14="http://schemas.microsoft.com/office/powerpoint/2010/main" val="35120432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bwMode="auto">
          <a:xfrm>
            <a:off x="533399" y="531856"/>
            <a:ext cx="7924800" cy="5492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3200" b="1" dirty="0">
                <a:solidFill>
                  <a:srgbClr val="0066CC"/>
                </a:solidFill>
              </a:rPr>
              <a:t>Effects on Degradation, Durability/Integrity of Pipeline Systems</a:t>
            </a:r>
          </a:p>
        </p:txBody>
      </p:sp>
      <p:sp>
        <p:nvSpPr>
          <p:cNvPr id="8" name="Rectangle 7">
            <a:extLst>
              <a:ext uri="{FF2B5EF4-FFF2-40B4-BE49-F238E27FC236}">
                <a16:creationId xmlns:a16="http://schemas.microsoft.com/office/drawing/2014/main" id="{907456E1-DADE-4E80-8987-A463B1C12D38}"/>
              </a:ext>
            </a:extLst>
          </p:cNvPr>
          <p:cNvSpPr/>
          <p:nvPr/>
        </p:nvSpPr>
        <p:spPr>
          <a:xfrm>
            <a:off x="276456" y="1579247"/>
            <a:ext cx="8438685" cy="3354765"/>
          </a:xfrm>
          <a:prstGeom prst="rect">
            <a:avLst/>
          </a:prstGeom>
        </p:spPr>
        <p:txBody>
          <a:bodyPr wrap="square">
            <a:spAutoFit/>
          </a:bodyPr>
          <a:lstStyle/>
          <a:p>
            <a:pPr>
              <a:spcAft>
                <a:spcPts val="600"/>
              </a:spcAft>
            </a:pPr>
            <a:r>
              <a:rPr lang="en-US" dirty="0"/>
              <a:t>Assess hydrogen blending impact on stainless steel and plastic gas distribution equipment and components. </a:t>
            </a:r>
          </a:p>
          <a:p>
            <a:pPr>
              <a:spcAft>
                <a:spcPts val="600"/>
              </a:spcAft>
            </a:pPr>
            <a:endParaRPr lang="en-US" sz="1000" dirty="0"/>
          </a:p>
          <a:p>
            <a:pPr>
              <a:spcAft>
                <a:spcPts val="600"/>
              </a:spcAft>
            </a:pPr>
            <a:r>
              <a:rPr lang="en-US" dirty="0"/>
              <a:t>Assess effect of key parameters including blending ratios</a:t>
            </a:r>
          </a:p>
          <a:p>
            <a:pPr>
              <a:spcAft>
                <a:spcPts val="600"/>
              </a:spcAft>
            </a:pPr>
            <a:r>
              <a:rPr lang="en-US" dirty="0"/>
              <a:t> on crack initiation and propagation. </a:t>
            </a:r>
          </a:p>
          <a:p>
            <a:pPr marL="0" marR="0" lvl="0" indent="0" algn="l" defTabSz="914400" rtl="0" eaLnBrk="1" fontAlgn="base" latinLnBrk="0" hangingPunct="1">
              <a:lnSpc>
                <a:spcPct val="100000"/>
              </a:lnSpc>
              <a:spcBef>
                <a:spcPct val="0"/>
              </a:spcBef>
              <a:spcAft>
                <a:spcPts val="6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charset="0"/>
                <a:ea typeface="+mn-ea"/>
                <a:cs typeface="Arial" charset="0"/>
              </a:rPr>
              <a:t>Assess select material durability using select methods. </a:t>
            </a:r>
          </a:p>
          <a:p>
            <a:pPr marL="285750" marR="0" lvl="0" indent="-285750" algn="l" defTabSz="9144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charset="0"/>
                <a:ea typeface="+mn-ea"/>
                <a:cs typeface="Arial" charset="0"/>
              </a:rPr>
              <a:t>Thermal Mechanical Analysis</a:t>
            </a:r>
          </a:p>
          <a:p>
            <a:pPr marL="285750" marR="0" lvl="0" indent="-285750" algn="l" defTabSz="9144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charset="0"/>
                <a:ea typeface="+mn-ea"/>
                <a:cs typeface="Arial" charset="0"/>
              </a:rPr>
              <a:t>Tensile testing </a:t>
            </a:r>
          </a:p>
          <a:p>
            <a:pPr marL="285750" marR="0" lvl="0" indent="-285750" algn="l" defTabSz="9144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charset="0"/>
                <a:ea typeface="+mn-ea"/>
                <a:cs typeface="Arial" charset="0"/>
              </a:rPr>
              <a:t>Compression Testing</a:t>
            </a:r>
          </a:p>
          <a:p>
            <a:pPr>
              <a:spcAft>
                <a:spcPts val="600"/>
              </a:spcAft>
            </a:pPr>
            <a:endParaRPr lang="en-US" dirty="0"/>
          </a:p>
        </p:txBody>
      </p:sp>
      <p:pic>
        <p:nvPicPr>
          <p:cNvPr id="12" name="Picture 11" descr="microscopic picture of material texture">
            <a:extLst>
              <a:ext uri="{FF2B5EF4-FFF2-40B4-BE49-F238E27FC236}">
                <a16:creationId xmlns:a16="http://schemas.microsoft.com/office/drawing/2014/main" id="{EB4C97B0-F10B-443B-9EAA-1705142D1DF3}"/>
              </a:ext>
            </a:extLst>
          </p:cNvPr>
          <p:cNvPicPr>
            <a:picLocks noChangeAspect="1"/>
          </p:cNvPicPr>
          <p:nvPr/>
        </p:nvPicPr>
        <p:blipFill>
          <a:blip r:embed="rId2"/>
          <a:stretch>
            <a:fillRect/>
          </a:stretch>
        </p:blipFill>
        <p:spPr>
          <a:xfrm>
            <a:off x="6213396" y="1951850"/>
            <a:ext cx="2244803" cy="2267003"/>
          </a:xfrm>
          <a:prstGeom prst="rect">
            <a:avLst/>
          </a:prstGeom>
        </p:spPr>
      </p:pic>
      <p:pic>
        <p:nvPicPr>
          <p:cNvPr id="9" name="Picture 8" descr="Chart of material fatigue versus hydrogen content">
            <a:extLst>
              <a:ext uri="{FF2B5EF4-FFF2-40B4-BE49-F238E27FC236}">
                <a16:creationId xmlns:a16="http://schemas.microsoft.com/office/drawing/2014/main" id="{28C9AB38-B2BE-4A0D-B544-BC9382A72A9E}"/>
              </a:ext>
            </a:extLst>
          </p:cNvPr>
          <p:cNvPicPr>
            <a:picLocks noChangeAspect="1"/>
          </p:cNvPicPr>
          <p:nvPr/>
        </p:nvPicPr>
        <p:blipFill>
          <a:blip r:embed="rId3"/>
          <a:stretch>
            <a:fillRect/>
          </a:stretch>
        </p:blipFill>
        <p:spPr>
          <a:xfrm>
            <a:off x="5143149" y="4151935"/>
            <a:ext cx="3589199" cy="2679394"/>
          </a:xfrm>
          <a:prstGeom prst="rect">
            <a:avLst/>
          </a:prstGeom>
        </p:spPr>
      </p:pic>
      <p:sp>
        <p:nvSpPr>
          <p:cNvPr id="10" name="TextBox 9">
            <a:extLst>
              <a:ext uri="{FF2B5EF4-FFF2-40B4-BE49-F238E27FC236}">
                <a16:creationId xmlns:a16="http://schemas.microsoft.com/office/drawing/2014/main" id="{99A86738-A78D-4BBC-8007-64905526397F}"/>
              </a:ext>
            </a:extLst>
          </p:cNvPr>
          <p:cNvSpPr txBox="1"/>
          <p:nvPr/>
        </p:nvSpPr>
        <p:spPr>
          <a:xfrm>
            <a:off x="85080" y="6561139"/>
            <a:ext cx="4993226" cy="276999"/>
          </a:xfrm>
          <a:prstGeom prst="rect">
            <a:avLst/>
          </a:prstGeom>
          <a:noFill/>
        </p:spPr>
        <p:txBody>
          <a:bodyPr wrap="none" rtlCol="0">
            <a:spAutoFit/>
          </a:bodyPr>
          <a:lstStyle/>
          <a:p>
            <a:r>
              <a:rPr lang="en-US" sz="1200"/>
              <a:t>International Journal of Hydrogen Energy Vol. 42, pp. 7404-7412, 2017</a:t>
            </a:r>
          </a:p>
        </p:txBody>
      </p:sp>
      <p:sp>
        <p:nvSpPr>
          <p:cNvPr id="4099" name="Slide Number Placeholder 3">
            <a:extLst>
              <a:ext uri="{C183D7F6-B498-43B3-948B-1728B52AA6E4}">
                <adec:decorative xmlns:adec="http://schemas.microsoft.com/office/drawing/2017/decorative" val="0"/>
              </a:ext>
            </a:extLst>
          </p:cNvPr>
          <p:cNvSpPr>
            <a:spLocks noGrp="1"/>
          </p:cNvSpPr>
          <p:nvPr>
            <p:ph type="sldNum" sz="quarter" idx="12"/>
          </p:nvPr>
        </p:nvSpPr>
        <p:spPr>
          <a:xfrm>
            <a:off x="6934642" y="6518434"/>
            <a:ext cx="2133600" cy="3206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7DF2C5F9-8528-4E9E-B47C-DD6634CAFBB2}" type="slidenum">
              <a:rPr lang="en-US" altLang="en-US" sz="1400" smtClean="0"/>
              <a:pPr>
                <a:spcBef>
                  <a:spcPct val="0"/>
                </a:spcBef>
                <a:buFontTx/>
                <a:buNone/>
              </a:pPr>
              <a:t>12</a:t>
            </a:fld>
            <a:endParaRPr lang="en-US" altLang="en-US" sz="1400"/>
          </a:p>
        </p:txBody>
      </p:sp>
    </p:spTree>
    <p:extLst>
      <p:ext uri="{BB962C8B-B14F-4D97-AF65-F5344CB8AC3E}">
        <p14:creationId xmlns:p14="http://schemas.microsoft.com/office/powerpoint/2010/main" val="38061863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bwMode="auto">
          <a:xfrm>
            <a:off x="457200" y="685800"/>
            <a:ext cx="8462327" cy="5492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3200" b="1" dirty="0">
                <a:solidFill>
                  <a:srgbClr val="0066CC"/>
                </a:solidFill>
              </a:rPr>
              <a:t>Impacts due to H</a:t>
            </a:r>
            <a:r>
              <a:rPr lang="en-US" altLang="en-US" sz="3200" b="1" baseline="-25000" dirty="0">
                <a:solidFill>
                  <a:srgbClr val="0066CC"/>
                </a:solidFill>
              </a:rPr>
              <a:t>2</a:t>
            </a:r>
            <a:r>
              <a:rPr lang="en-US" altLang="en-US" sz="3200" b="1" dirty="0">
                <a:solidFill>
                  <a:srgbClr val="0066CC"/>
                </a:solidFill>
              </a:rPr>
              <a:t> Embrittlement</a:t>
            </a:r>
          </a:p>
        </p:txBody>
      </p:sp>
      <p:sp>
        <p:nvSpPr>
          <p:cNvPr id="3" name="Rectangle 2">
            <a:extLst>
              <a:ext uri="{FF2B5EF4-FFF2-40B4-BE49-F238E27FC236}">
                <a16:creationId xmlns:a16="http://schemas.microsoft.com/office/drawing/2014/main" id="{CEE5C62E-3D3A-4E40-99DC-D4D9BF431240}"/>
              </a:ext>
            </a:extLst>
          </p:cNvPr>
          <p:cNvSpPr/>
          <p:nvPr/>
        </p:nvSpPr>
        <p:spPr>
          <a:xfrm>
            <a:off x="257309" y="1267567"/>
            <a:ext cx="8686799" cy="923330"/>
          </a:xfrm>
          <a:prstGeom prst="rect">
            <a:avLst/>
          </a:prstGeom>
        </p:spPr>
        <p:txBody>
          <a:bodyPr wrap="square">
            <a:spAutoFit/>
          </a:bodyPr>
          <a:lstStyle/>
          <a:p>
            <a:r>
              <a:rPr lang="en-US" dirty="0"/>
              <a:t>Assessment of any impact on valves, fittings, materials, and welds due to hydrogen embrittlement.</a:t>
            </a:r>
          </a:p>
          <a:p>
            <a:endParaRPr lang="en-US" dirty="0"/>
          </a:p>
        </p:txBody>
      </p:sp>
      <p:sp>
        <p:nvSpPr>
          <p:cNvPr id="7" name="Rectangle 6"/>
          <p:cNvSpPr/>
          <p:nvPr/>
        </p:nvSpPr>
        <p:spPr>
          <a:xfrm>
            <a:off x="151212" y="1997311"/>
            <a:ext cx="5412576" cy="3570208"/>
          </a:xfrm>
          <a:prstGeom prst="rect">
            <a:avLst/>
          </a:prstGeom>
        </p:spPr>
        <p:txBody>
          <a:bodyPr wrap="square">
            <a:spAutoFit/>
          </a:bodyPr>
          <a:lstStyle/>
          <a:p>
            <a:pPr marL="285750" indent="-285750">
              <a:spcAft>
                <a:spcPts val="600"/>
              </a:spcAft>
              <a:buFont typeface="Arial" panose="020B0604020202020204" pitchFamily="34" charset="0"/>
              <a:buChar char="•"/>
            </a:pPr>
            <a:r>
              <a:rPr lang="en-US" dirty="0"/>
              <a:t>Failure Assessment Diagram: Will provide failure vs. safe condition for pipe system in the hydrogen environment.</a:t>
            </a:r>
          </a:p>
          <a:p>
            <a:pPr marL="285750" indent="-285750">
              <a:spcAft>
                <a:spcPts val="600"/>
              </a:spcAft>
              <a:buFont typeface="Arial" panose="020B0604020202020204" pitchFamily="34" charset="0"/>
              <a:buChar char="•"/>
            </a:pPr>
            <a:r>
              <a:rPr lang="en-US" dirty="0"/>
              <a:t>Critical Flaw Curves: Will provide the length vs. depth relationship for flaws that would lead to pipe failure, therefore it will determine/inform inspection criteria of ongoing integrity assessments, as well as fitness for service decisions.</a:t>
            </a:r>
          </a:p>
          <a:p>
            <a:pPr marL="285750" indent="-285750">
              <a:spcAft>
                <a:spcPts val="600"/>
              </a:spcAft>
              <a:buFont typeface="Arial" panose="020B0604020202020204" pitchFamily="34" charset="0"/>
              <a:buChar char="•"/>
            </a:pPr>
            <a:r>
              <a:rPr lang="en-US" dirty="0"/>
              <a:t>Crack Growth Rate Plots: Will provide expected time to failure based on crack growth rates in hydrogen blend environment.</a:t>
            </a:r>
            <a:endParaRPr lang="en-US" dirty="0">
              <a:ea typeface="MS Mincho" panose="02020609040205080304" pitchFamily="49" charset="-128"/>
              <a:cs typeface="Times New Roman" panose="02020603050405020304" pitchFamily="18" charset="0"/>
            </a:endParaRPr>
          </a:p>
        </p:txBody>
      </p:sp>
      <p:grpSp>
        <p:nvGrpSpPr>
          <p:cNvPr id="4" name="Group 3" descr="Chart of hydrogen embrittlement impacts and microscopic picture of material crack ">
            <a:extLst>
              <a:ext uri="{FF2B5EF4-FFF2-40B4-BE49-F238E27FC236}">
                <a16:creationId xmlns:a16="http://schemas.microsoft.com/office/drawing/2014/main" id="{8707E91F-975E-49B1-8F80-77479298F15F}"/>
              </a:ext>
            </a:extLst>
          </p:cNvPr>
          <p:cNvGrpSpPr/>
          <p:nvPr/>
        </p:nvGrpSpPr>
        <p:grpSpPr>
          <a:xfrm>
            <a:off x="5457691" y="1650581"/>
            <a:ext cx="3429000" cy="5197416"/>
            <a:chOff x="5457691" y="1650581"/>
            <a:chExt cx="3429000" cy="5197416"/>
          </a:xfrm>
        </p:grpSpPr>
        <p:pic>
          <p:nvPicPr>
            <p:cNvPr id="2" name="Picture 1" descr="Chart of hydrogen embrittlement impacts">
              <a:extLst>
                <a:ext uri="{FF2B5EF4-FFF2-40B4-BE49-F238E27FC236}">
                  <a16:creationId xmlns:a16="http://schemas.microsoft.com/office/drawing/2014/main" id="{FF785F8C-2951-4827-A9C8-43977EB3403B}"/>
                </a:ext>
              </a:extLst>
            </p:cNvPr>
            <p:cNvPicPr>
              <a:picLocks noChangeAspect="1"/>
            </p:cNvPicPr>
            <p:nvPr/>
          </p:nvPicPr>
          <p:blipFill>
            <a:blip r:embed="rId2"/>
            <a:stretch>
              <a:fillRect/>
            </a:stretch>
          </p:blipFill>
          <p:spPr>
            <a:xfrm>
              <a:off x="5457691" y="1650581"/>
              <a:ext cx="3429000" cy="2574710"/>
            </a:xfrm>
            <a:prstGeom prst="rect">
              <a:avLst/>
            </a:prstGeom>
          </p:spPr>
        </p:pic>
        <p:pic>
          <p:nvPicPr>
            <p:cNvPr id="8" name="Picture 7" descr="microscopic picture of material crack ">
              <a:extLst>
                <a:ext uri="{FF2B5EF4-FFF2-40B4-BE49-F238E27FC236}">
                  <a16:creationId xmlns:a16="http://schemas.microsoft.com/office/drawing/2014/main" id="{26282545-1B43-4063-846A-F1041B8520BC}"/>
                </a:ext>
              </a:extLst>
            </p:cNvPr>
            <p:cNvPicPr>
              <a:picLocks noChangeAspect="1"/>
            </p:cNvPicPr>
            <p:nvPr/>
          </p:nvPicPr>
          <p:blipFill>
            <a:blip r:embed="rId3"/>
            <a:stretch>
              <a:fillRect/>
            </a:stretch>
          </p:blipFill>
          <p:spPr>
            <a:xfrm>
              <a:off x="5729105" y="4225291"/>
              <a:ext cx="3110095" cy="2622706"/>
            </a:xfrm>
            <a:prstGeom prst="rect">
              <a:avLst/>
            </a:prstGeom>
          </p:spPr>
        </p:pic>
      </p:grpSp>
      <p:sp>
        <p:nvSpPr>
          <p:cNvPr id="9" name="TextBox 8">
            <a:extLst>
              <a:ext uri="{FF2B5EF4-FFF2-40B4-BE49-F238E27FC236}">
                <a16:creationId xmlns:a16="http://schemas.microsoft.com/office/drawing/2014/main" id="{928973D7-190D-4C4B-A274-F6A4953CB9B0}"/>
              </a:ext>
            </a:extLst>
          </p:cNvPr>
          <p:cNvSpPr txBox="1"/>
          <p:nvPr/>
        </p:nvSpPr>
        <p:spPr>
          <a:xfrm>
            <a:off x="85080" y="6561139"/>
            <a:ext cx="5163145" cy="276999"/>
          </a:xfrm>
          <a:prstGeom prst="rect">
            <a:avLst/>
          </a:prstGeom>
          <a:noFill/>
        </p:spPr>
        <p:txBody>
          <a:bodyPr wrap="none" rtlCol="0">
            <a:spAutoFit/>
          </a:bodyPr>
          <a:lstStyle/>
          <a:p>
            <a:r>
              <a:rPr lang="en-US" sz="1200"/>
              <a:t>International Journal of Hydrogen Energy Vol. 43, pp. 19615-19624, 2018</a:t>
            </a:r>
          </a:p>
        </p:txBody>
      </p:sp>
      <p:sp>
        <p:nvSpPr>
          <p:cNvPr id="4099" name="Slide Number Placeholder 3">
            <a:extLst>
              <a:ext uri="{C183D7F6-B498-43B3-948B-1728B52AA6E4}">
                <adec:decorative xmlns:adec="http://schemas.microsoft.com/office/drawing/2017/decorative" val="0"/>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7DF2C5F9-8528-4E9E-B47C-DD6634CAFBB2}" type="slidenum">
              <a:rPr lang="en-US" altLang="en-US" sz="1400" smtClean="0"/>
              <a:pPr>
                <a:spcBef>
                  <a:spcPct val="0"/>
                </a:spcBef>
                <a:buFontTx/>
                <a:buNone/>
              </a:pPr>
              <a:t>13</a:t>
            </a:fld>
            <a:endParaRPr lang="en-US" altLang="en-US" sz="1400"/>
          </a:p>
        </p:txBody>
      </p:sp>
    </p:spTree>
    <p:extLst>
      <p:ext uri="{BB962C8B-B14F-4D97-AF65-F5344CB8AC3E}">
        <p14:creationId xmlns:p14="http://schemas.microsoft.com/office/powerpoint/2010/main" val="1553425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bwMode="auto">
          <a:xfrm>
            <a:off x="762000" y="599201"/>
            <a:ext cx="7924800" cy="5492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3200">
                <a:solidFill>
                  <a:srgbClr val="0066CC"/>
                </a:solidFill>
              </a:rPr>
              <a:t>Impacts due to H</a:t>
            </a:r>
            <a:r>
              <a:rPr lang="en-US" altLang="en-US" sz="3200" baseline="-25000">
                <a:solidFill>
                  <a:srgbClr val="0066CC"/>
                </a:solidFill>
              </a:rPr>
              <a:t>2</a:t>
            </a:r>
            <a:r>
              <a:rPr lang="en-US" altLang="en-US" sz="3200">
                <a:solidFill>
                  <a:srgbClr val="0066CC"/>
                </a:solidFill>
              </a:rPr>
              <a:t> Embrittlement</a:t>
            </a:r>
            <a:endParaRPr lang="en-US" altLang="en-US" sz="3200" b="1">
              <a:solidFill>
                <a:srgbClr val="0066CC"/>
              </a:solidFill>
            </a:endParaRPr>
          </a:p>
        </p:txBody>
      </p:sp>
      <p:sp>
        <p:nvSpPr>
          <p:cNvPr id="3" name="Rectangle 2">
            <a:extLst>
              <a:ext uri="{FF2B5EF4-FFF2-40B4-BE49-F238E27FC236}">
                <a16:creationId xmlns:a16="http://schemas.microsoft.com/office/drawing/2014/main" id="{CEE5C62E-3D3A-4E40-99DC-D4D9BF431240}"/>
              </a:ext>
            </a:extLst>
          </p:cNvPr>
          <p:cNvSpPr/>
          <p:nvPr/>
        </p:nvSpPr>
        <p:spPr>
          <a:xfrm>
            <a:off x="148272" y="989684"/>
            <a:ext cx="8847455" cy="3970318"/>
          </a:xfrm>
          <a:prstGeom prst="rect">
            <a:avLst/>
          </a:prstGeom>
        </p:spPr>
        <p:txBody>
          <a:bodyPr wrap="square">
            <a:spAutoFit/>
          </a:bodyPr>
          <a:lstStyle/>
          <a:p>
            <a:endParaRPr lang="en-US" dirty="0"/>
          </a:p>
          <a:p>
            <a:r>
              <a:rPr lang="en-US" dirty="0"/>
              <a:t>GTI will perform modeling and run a synthetic design of experiment (DoE) to assess the impact of hydrogen embrittlement.  Work will include:</a:t>
            </a:r>
          </a:p>
          <a:p>
            <a:pPr marL="742950" lvl="1" indent="-285750">
              <a:buFont typeface="Arial" panose="020B0604020202020204" pitchFamily="34" charset="0"/>
              <a:buChar char="•"/>
            </a:pPr>
            <a:r>
              <a:rPr lang="en-US" dirty="0"/>
              <a:t>Create synthetic DoE using existing COMSOL models and steel libraries on an a pipe with an internal axial crack.  Two more configurations may be selected by the Sponsor.</a:t>
            </a:r>
          </a:p>
          <a:p>
            <a:pPr marL="742950" lvl="1" indent="-285750">
              <a:buFont typeface="Arial" panose="020B0604020202020204" pitchFamily="34" charset="0"/>
              <a:buChar char="•"/>
            </a:pPr>
            <a:r>
              <a:rPr lang="en-US" dirty="0"/>
              <a:t>The analysis will systematically introduce brittle behavior to cover the range of 100% brittle to 100% ductile behavior</a:t>
            </a:r>
          </a:p>
          <a:p>
            <a:pPr marL="1200150" lvl="2" indent="-285750">
              <a:buFont typeface="Arial" panose="020B0604020202020204" pitchFamily="34" charset="0"/>
              <a:buChar char="•"/>
            </a:pPr>
            <a:r>
              <a:rPr lang="en-US" dirty="0"/>
              <a:t>The Failure Assessment Diagrams and critical flaw size curves will provide the sensitivity of the fitting configurations to induced brittleness</a:t>
            </a:r>
          </a:p>
          <a:p>
            <a:pPr marL="1200150" lvl="2" indent="-285750">
              <a:buFont typeface="Arial" panose="020B0604020202020204" pitchFamily="34" charset="0"/>
              <a:buChar char="•"/>
            </a:pPr>
            <a:r>
              <a:rPr lang="en-US" dirty="0"/>
              <a:t>Follow on work can investigate the degree of brittleness induced in steels by different blends of hydrogen (these future results can be mapped onto the sensitivity analysis developed in this body of work)</a:t>
            </a:r>
          </a:p>
          <a:p>
            <a:endParaRPr lang="en-US" dirty="0"/>
          </a:p>
        </p:txBody>
      </p:sp>
      <p:pic>
        <p:nvPicPr>
          <p:cNvPr id="2" name="Picture 1" descr="chart of material embrittlement">
            <a:extLst>
              <a:ext uri="{FF2B5EF4-FFF2-40B4-BE49-F238E27FC236}">
                <a16:creationId xmlns:a16="http://schemas.microsoft.com/office/drawing/2014/main" id="{D9D4B1A1-A07A-416F-859A-ED3ACD5EC380}"/>
              </a:ext>
            </a:extLst>
          </p:cNvPr>
          <p:cNvPicPr>
            <a:picLocks noChangeAspect="1"/>
          </p:cNvPicPr>
          <p:nvPr/>
        </p:nvPicPr>
        <p:blipFill>
          <a:blip r:embed="rId2"/>
          <a:stretch>
            <a:fillRect/>
          </a:stretch>
        </p:blipFill>
        <p:spPr>
          <a:xfrm>
            <a:off x="1577804" y="4856122"/>
            <a:ext cx="2604635" cy="1981200"/>
          </a:xfrm>
          <a:prstGeom prst="rect">
            <a:avLst/>
          </a:prstGeom>
        </p:spPr>
      </p:pic>
      <p:pic>
        <p:nvPicPr>
          <p:cNvPr id="4" name="Picture 3" descr="chart of material embrittlement">
            <a:extLst>
              <a:ext uri="{FF2B5EF4-FFF2-40B4-BE49-F238E27FC236}">
                <a16:creationId xmlns:a16="http://schemas.microsoft.com/office/drawing/2014/main" id="{DE5D756D-5181-45E0-AB0A-58144749ACEC}"/>
              </a:ext>
            </a:extLst>
          </p:cNvPr>
          <p:cNvPicPr>
            <a:picLocks noChangeAspect="1"/>
          </p:cNvPicPr>
          <p:nvPr/>
        </p:nvPicPr>
        <p:blipFill>
          <a:blip r:embed="rId3"/>
          <a:stretch>
            <a:fillRect/>
          </a:stretch>
        </p:blipFill>
        <p:spPr>
          <a:xfrm>
            <a:off x="4739986" y="4856122"/>
            <a:ext cx="2550831" cy="1981200"/>
          </a:xfrm>
          <a:prstGeom prst="rect">
            <a:avLst/>
          </a:prstGeom>
        </p:spPr>
      </p:pic>
      <p:sp>
        <p:nvSpPr>
          <p:cNvPr id="4099"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7DF2C5F9-8528-4E9E-B47C-DD6634CAFBB2}" type="slidenum">
              <a:rPr lang="en-US" altLang="en-US" sz="1400" smtClean="0"/>
              <a:pPr>
                <a:spcBef>
                  <a:spcPct val="0"/>
                </a:spcBef>
                <a:buFontTx/>
                <a:buNone/>
              </a:pPr>
              <a:t>14</a:t>
            </a:fld>
            <a:endParaRPr lang="en-US" altLang="en-US" sz="1400"/>
          </a:p>
        </p:txBody>
      </p:sp>
    </p:spTree>
    <p:extLst>
      <p:ext uri="{BB962C8B-B14F-4D97-AF65-F5344CB8AC3E}">
        <p14:creationId xmlns:p14="http://schemas.microsoft.com/office/powerpoint/2010/main" val="5599520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bwMode="auto">
          <a:xfrm>
            <a:off x="533400" y="671513"/>
            <a:ext cx="7924800" cy="5492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3200" b="1">
                <a:solidFill>
                  <a:srgbClr val="0066CC"/>
                </a:solidFill>
              </a:rPr>
              <a:t>Related Activities</a:t>
            </a:r>
          </a:p>
        </p:txBody>
      </p:sp>
      <p:sp>
        <p:nvSpPr>
          <p:cNvPr id="4099"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7DF2C5F9-8528-4E9E-B47C-DD6634CAFBB2}" type="slidenum">
              <a:rPr lang="en-US" altLang="en-US" sz="1400" smtClean="0"/>
              <a:pPr>
                <a:spcBef>
                  <a:spcPct val="0"/>
                </a:spcBef>
                <a:buFontTx/>
                <a:buNone/>
              </a:pPr>
              <a:t>15</a:t>
            </a:fld>
            <a:endParaRPr lang="en-US" altLang="en-US" sz="1400"/>
          </a:p>
        </p:txBody>
      </p:sp>
      <p:sp>
        <p:nvSpPr>
          <p:cNvPr id="5" name="Content Placeholder 4">
            <a:extLst>
              <a:ext uri="{FF2B5EF4-FFF2-40B4-BE49-F238E27FC236}">
                <a16:creationId xmlns:a16="http://schemas.microsoft.com/office/drawing/2014/main" id="{4A11B171-9E82-4654-83D7-061B020C9608}"/>
              </a:ext>
            </a:extLst>
          </p:cNvPr>
          <p:cNvSpPr>
            <a:spLocks noGrp="1"/>
          </p:cNvSpPr>
          <p:nvPr>
            <p:ph idx="1"/>
          </p:nvPr>
        </p:nvSpPr>
        <p:spPr>
          <a:xfrm>
            <a:off x="304800" y="1371600"/>
            <a:ext cx="8077200" cy="4351338"/>
          </a:xfrm>
        </p:spPr>
        <p:txBody>
          <a:bodyPr/>
          <a:lstStyle/>
          <a:p>
            <a:r>
              <a:rPr lang="en-US" sz="2000"/>
              <a:t>Research funded by SCAQMD, SoCalGas, PG&amp;E, and Cummins</a:t>
            </a:r>
          </a:p>
          <a:p>
            <a:r>
              <a:rPr lang="en-US" sz="2000"/>
              <a:t>Evaluation of low hydrogen blends with pipeline CNG on an on-road ultra-low NOx HD Cummins engine</a:t>
            </a:r>
          </a:p>
          <a:p>
            <a:pPr lvl="1">
              <a:buFont typeface="Arial" panose="020B0604020202020204" pitchFamily="34" charset="0"/>
              <a:buChar char="•"/>
            </a:pPr>
            <a:r>
              <a:rPr lang="en-US">
                <a:solidFill>
                  <a:schemeClr val="tx2"/>
                </a:solidFill>
              </a:rPr>
              <a:t>Blends of 2%, 3%, and 5% of hydrogen</a:t>
            </a:r>
          </a:p>
          <a:p>
            <a:pPr lvl="1">
              <a:buFont typeface="Arial" panose="020B0604020202020204" pitchFamily="34" charset="0"/>
              <a:buChar char="•"/>
            </a:pPr>
            <a:r>
              <a:rPr lang="en-US">
                <a:solidFill>
                  <a:schemeClr val="tx2"/>
                </a:solidFill>
              </a:rPr>
              <a:t>Focus on gaseous and particulate emissions – emphasis on NOx and ultrafine particles</a:t>
            </a:r>
          </a:p>
          <a:p>
            <a:pPr lvl="1">
              <a:buFont typeface="Arial" panose="020B0604020202020204" pitchFamily="34" charset="0"/>
              <a:buChar char="•"/>
            </a:pPr>
            <a:r>
              <a:rPr lang="en-US">
                <a:solidFill>
                  <a:schemeClr val="tx2"/>
                </a:solidFill>
              </a:rPr>
              <a:t>Toxic pollutants</a:t>
            </a:r>
          </a:p>
          <a:p>
            <a:pPr lvl="1">
              <a:buFont typeface="Arial" panose="020B0604020202020204" pitchFamily="34" charset="0"/>
              <a:buChar char="•"/>
            </a:pPr>
            <a:r>
              <a:rPr lang="en-US">
                <a:solidFill>
                  <a:schemeClr val="tx2"/>
                </a:solidFill>
              </a:rPr>
              <a:t>Combustion performance and optical diagnostics for better understanding on pollutant formation</a:t>
            </a:r>
          </a:p>
          <a:p>
            <a:pPr lvl="1">
              <a:buFont typeface="Arial" panose="020B0604020202020204" pitchFamily="34" charset="0"/>
              <a:buChar char="•"/>
            </a:pPr>
            <a:r>
              <a:rPr lang="en-US">
                <a:solidFill>
                  <a:schemeClr val="tx2"/>
                </a:solidFill>
              </a:rPr>
              <a:t>Durability assessment and emissions deterioration over 500 hours of operation</a:t>
            </a:r>
          </a:p>
        </p:txBody>
      </p:sp>
    </p:spTree>
    <p:extLst>
      <p:ext uri="{BB962C8B-B14F-4D97-AF65-F5344CB8AC3E}">
        <p14:creationId xmlns:p14="http://schemas.microsoft.com/office/powerpoint/2010/main" val="31192919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bwMode="auto">
          <a:xfrm>
            <a:off x="533400" y="671513"/>
            <a:ext cx="7924800" cy="5492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3200" b="1">
                <a:solidFill>
                  <a:srgbClr val="0066CC"/>
                </a:solidFill>
              </a:rPr>
              <a:t>Research Priorities</a:t>
            </a:r>
          </a:p>
        </p:txBody>
      </p:sp>
      <p:sp>
        <p:nvSpPr>
          <p:cNvPr id="3" name="Rectangle 2">
            <a:extLst>
              <a:ext uri="{FF2B5EF4-FFF2-40B4-BE49-F238E27FC236}">
                <a16:creationId xmlns:a16="http://schemas.microsoft.com/office/drawing/2014/main" id="{CEE5C62E-3D3A-4E40-99DC-D4D9BF431240}"/>
              </a:ext>
            </a:extLst>
          </p:cNvPr>
          <p:cNvSpPr/>
          <p:nvPr/>
        </p:nvSpPr>
        <p:spPr>
          <a:xfrm>
            <a:off x="0" y="1379558"/>
            <a:ext cx="8847455" cy="4555093"/>
          </a:xfrm>
          <a:prstGeom prst="rect">
            <a:avLst/>
          </a:prstGeom>
        </p:spPr>
        <p:txBody>
          <a:bodyPr wrap="square">
            <a:spAutoFit/>
          </a:bodyPr>
          <a:lstStyle/>
          <a:p>
            <a:pPr marL="796925" marR="0" lvl="0" indent="-285750">
              <a:spcBef>
                <a:spcPts val="600"/>
              </a:spcBef>
              <a:spcAft>
                <a:spcPts val="0"/>
              </a:spcAft>
              <a:buFont typeface="Arial" panose="020B0604020202020204" pitchFamily="34" charset="0"/>
              <a:buChar char="•"/>
              <a:tabLst>
                <a:tab pos="747713" algn="l"/>
              </a:tabLst>
            </a:pPr>
            <a:r>
              <a:rPr lang="en-US" sz="2000">
                <a:ea typeface="Times New Roman" panose="02020603050405020304" pitchFamily="18" charset="0"/>
                <a:cs typeface="Calibri" panose="020F0502020204030204" pitchFamily="34" charset="0"/>
              </a:rPr>
              <a:t>Identify high priority candidate materials and components for testing</a:t>
            </a:r>
          </a:p>
          <a:p>
            <a:pPr marL="1200150" marR="0" lvl="0" indent="-285750">
              <a:spcBef>
                <a:spcPts val="600"/>
              </a:spcBef>
              <a:spcAft>
                <a:spcPts val="0"/>
              </a:spcAft>
              <a:buFont typeface="Arial" panose="020B0604020202020204" pitchFamily="34" charset="0"/>
              <a:buChar char="•"/>
              <a:tabLst>
                <a:tab pos="1200150" algn="l"/>
              </a:tabLst>
            </a:pPr>
            <a:r>
              <a:rPr lang="en-US" sz="2000">
                <a:ea typeface="Times New Roman" panose="02020603050405020304" pitchFamily="18" charset="0"/>
                <a:cs typeface="Calibri" panose="020F0502020204030204" pitchFamily="34" charset="0"/>
              </a:rPr>
              <a:t>High likelihood of damage and/or failure</a:t>
            </a:r>
          </a:p>
          <a:p>
            <a:pPr marL="1204913" lvl="1" indent="-285750">
              <a:spcBef>
                <a:spcPts val="600"/>
              </a:spcBef>
              <a:spcAft>
                <a:spcPts val="0"/>
              </a:spcAft>
              <a:buFont typeface="Arial" panose="020B0604020202020204" pitchFamily="34" charset="0"/>
              <a:buChar char="•"/>
            </a:pPr>
            <a:r>
              <a:rPr lang="en-US" sz="2000">
                <a:latin typeface="+mn-lt"/>
                <a:ea typeface="Times New Roman" panose="02020603050405020304" pitchFamily="18" charset="0"/>
                <a:cs typeface="Calibri" panose="020F0502020204030204" pitchFamily="34" charset="0"/>
              </a:rPr>
              <a:t>Prioritize safety related aspects</a:t>
            </a:r>
          </a:p>
          <a:p>
            <a:pPr marL="747713" marR="0" indent="-285750">
              <a:spcBef>
                <a:spcPts val="600"/>
              </a:spcBef>
              <a:spcAft>
                <a:spcPts val="0"/>
              </a:spcAft>
              <a:buFont typeface="Arial" panose="020B0604020202020204" pitchFamily="34" charset="0"/>
              <a:buChar char="•"/>
            </a:pPr>
            <a:r>
              <a:rPr lang="en-US" sz="2000">
                <a:latin typeface="+mn-lt"/>
                <a:ea typeface="Times New Roman" panose="02020603050405020304" pitchFamily="18" charset="0"/>
                <a:cs typeface="Calibri" panose="020F0502020204030204" pitchFamily="34" charset="0"/>
              </a:rPr>
              <a:t>Wide range of materials and parameters are involved</a:t>
            </a:r>
            <a:endParaRPr lang="en-US" sz="2000">
              <a:latin typeface="+mn-lt"/>
              <a:ea typeface="MS Mincho" panose="02020609040205080304" pitchFamily="49" charset="-128"/>
              <a:cs typeface="Times New Roman" panose="02020603050405020304" pitchFamily="18" charset="0"/>
            </a:endParaRPr>
          </a:p>
          <a:p>
            <a:pPr marL="1139825" marR="0" lvl="0" indent="-225425">
              <a:spcBef>
                <a:spcPts val="600"/>
              </a:spcBef>
              <a:spcAft>
                <a:spcPts val="0"/>
              </a:spcAft>
              <a:buFont typeface="Arial" panose="020B0604020202020204" pitchFamily="34" charset="0"/>
              <a:buChar char="•"/>
              <a:tabLst>
                <a:tab pos="1031875" algn="l"/>
              </a:tabLst>
            </a:pPr>
            <a:r>
              <a:rPr lang="en-US" sz="2000">
                <a:latin typeface="+mn-lt"/>
                <a:ea typeface="Times New Roman" panose="02020603050405020304" pitchFamily="18" charset="0"/>
                <a:cs typeface="Calibri" panose="020F0502020204030204" pitchFamily="34" charset="0"/>
              </a:rPr>
              <a:t>Limit demonstration to select components</a:t>
            </a:r>
          </a:p>
          <a:p>
            <a:pPr marL="1139825" marR="0" lvl="0" indent="-225425">
              <a:spcBef>
                <a:spcPts val="600"/>
              </a:spcBef>
              <a:spcAft>
                <a:spcPts val="0"/>
              </a:spcAft>
              <a:buFont typeface="Arial" panose="020B0604020202020204" pitchFamily="34" charset="0"/>
              <a:buChar char="•"/>
              <a:tabLst>
                <a:tab pos="1031875" algn="l"/>
              </a:tabLst>
            </a:pPr>
            <a:r>
              <a:rPr lang="en-US" sz="2000">
                <a:latin typeface="+mn-lt"/>
                <a:ea typeface="Times New Roman" panose="02020603050405020304" pitchFamily="18" charset="0"/>
                <a:cs typeface="Calibri" panose="020F0502020204030204" pitchFamily="34" charset="0"/>
              </a:rPr>
              <a:t>Evaluate end use equipment and storage facilities separately</a:t>
            </a:r>
          </a:p>
          <a:p>
            <a:pPr marL="796925" marR="0" lvl="0" indent="-285750">
              <a:spcBef>
                <a:spcPts val="600"/>
              </a:spcBef>
              <a:spcAft>
                <a:spcPts val="0"/>
              </a:spcAft>
              <a:buFont typeface="Arial" panose="020B0604020202020204" pitchFamily="34" charset="0"/>
              <a:buChar char="•"/>
              <a:tabLst>
                <a:tab pos="855663" algn="l"/>
              </a:tabLst>
            </a:pPr>
            <a:r>
              <a:rPr lang="en-US" sz="2000">
                <a:latin typeface="+mn-lt"/>
                <a:ea typeface="Times New Roman" panose="02020603050405020304" pitchFamily="18" charset="0"/>
                <a:cs typeface="Calibri" panose="020F0502020204030204" pitchFamily="34" charset="0"/>
              </a:rPr>
              <a:t>Infrastructure component/equipment specifications need to be revised</a:t>
            </a:r>
          </a:p>
          <a:p>
            <a:pPr marL="747713" marR="0" lvl="0" indent="-285750">
              <a:spcBef>
                <a:spcPts val="600"/>
              </a:spcBef>
              <a:spcAft>
                <a:spcPts val="0"/>
              </a:spcAft>
              <a:buFont typeface="Arial" panose="020B0604020202020204" pitchFamily="34" charset="0"/>
              <a:buChar char="•"/>
              <a:tabLst>
                <a:tab pos="747713" algn="l"/>
              </a:tabLst>
            </a:pPr>
            <a:r>
              <a:rPr lang="en-US" sz="2000">
                <a:latin typeface="+mn-lt"/>
                <a:ea typeface="Times New Roman" panose="02020603050405020304" pitchFamily="18" charset="0"/>
                <a:cs typeface="Calibri" panose="020F0502020204030204" pitchFamily="34" charset="0"/>
              </a:rPr>
              <a:t>Learn from past experience (ex. town gas) and ongoing activities</a:t>
            </a:r>
          </a:p>
          <a:p>
            <a:pPr marL="747713" marR="0" lvl="0" indent="-285750">
              <a:spcBef>
                <a:spcPts val="600"/>
              </a:spcBef>
              <a:spcAft>
                <a:spcPts val="0"/>
              </a:spcAft>
              <a:buFont typeface="Arial" panose="020B0604020202020204" pitchFamily="34" charset="0"/>
              <a:buChar char="•"/>
              <a:tabLst>
                <a:tab pos="747713" algn="l"/>
              </a:tabLst>
            </a:pPr>
            <a:r>
              <a:rPr lang="en-US" sz="2000">
                <a:latin typeface="+mn-lt"/>
                <a:ea typeface="Times New Roman" panose="02020603050405020304" pitchFamily="18" charset="0"/>
                <a:cs typeface="Calibri" panose="020F0502020204030204" pitchFamily="34" charset="0"/>
              </a:rPr>
              <a:t>Identify hydrogen sources of interest and gas quality requirements</a:t>
            </a:r>
          </a:p>
          <a:p>
            <a:pPr marL="747713" marR="0" lvl="0" indent="-285750">
              <a:spcBef>
                <a:spcPts val="600"/>
              </a:spcBef>
              <a:spcAft>
                <a:spcPts val="0"/>
              </a:spcAft>
              <a:buFont typeface="Arial" panose="020B0604020202020204" pitchFamily="34" charset="0"/>
              <a:buChar char="•"/>
            </a:pPr>
            <a:r>
              <a:rPr lang="en-US" sz="2000">
                <a:latin typeface="+mn-lt"/>
                <a:ea typeface="Times New Roman" panose="02020603050405020304" pitchFamily="18" charset="0"/>
                <a:cs typeface="Calibri" panose="020F0502020204030204" pitchFamily="34" charset="0"/>
              </a:rPr>
              <a:t>Simultaneously pursue mitigation options to address </a:t>
            </a:r>
            <a:r>
              <a:rPr lang="en-US" sz="2000">
                <a:ea typeface="Times New Roman" panose="02020603050405020304" pitchFamily="18" charset="0"/>
                <a:cs typeface="Calibri" panose="020F0502020204030204" pitchFamily="34" charset="0"/>
              </a:rPr>
              <a:t>damage/degradation </a:t>
            </a:r>
            <a:endParaRPr lang="en-US" sz="2000">
              <a:latin typeface="+mn-lt"/>
              <a:ea typeface="Times New Roman" panose="02020603050405020304" pitchFamily="18" charset="0"/>
              <a:cs typeface="Calibri" panose="020F0502020204030204" pitchFamily="34" charset="0"/>
            </a:endParaRPr>
          </a:p>
          <a:p>
            <a:pPr marL="747713" marR="0" lvl="0" indent="-285750">
              <a:spcBef>
                <a:spcPts val="600"/>
              </a:spcBef>
              <a:spcAft>
                <a:spcPts val="0"/>
              </a:spcAft>
              <a:buFont typeface="Arial" panose="020B0604020202020204" pitchFamily="34" charset="0"/>
              <a:buChar char="•"/>
            </a:pPr>
            <a:r>
              <a:rPr lang="en-US" sz="2000">
                <a:latin typeface="+mn-lt"/>
                <a:ea typeface="Times New Roman" panose="02020603050405020304" pitchFamily="18" charset="0"/>
                <a:cs typeface="Calibri" panose="020F0502020204030204" pitchFamily="34" charset="0"/>
              </a:rPr>
              <a:t>Policy and regulatory requirements are also critical</a:t>
            </a:r>
          </a:p>
        </p:txBody>
      </p:sp>
      <p:sp>
        <p:nvSpPr>
          <p:cNvPr id="2" name="TextBox 1">
            <a:extLst>
              <a:ext uri="{FF2B5EF4-FFF2-40B4-BE49-F238E27FC236}">
                <a16:creationId xmlns:a16="http://schemas.microsoft.com/office/drawing/2014/main" id="{15548C14-A763-45F6-8A01-7356D6EFBF5F}"/>
              </a:ext>
            </a:extLst>
          </p:cNvPr>
          <p:cNvSpPr txBox="1"/>
          <p:nvPr/>
        </p:nvSpPr>
        <p:spPr>
          <a:xfrm>
            <a:off x="486697" y="6239737"/>
            <a:ext cx="4800600" cy="381000"/>
          </a:xfrm>
          <a:prstGeom prst="rect">
            <a:avLst/>
          </a:prstGeom>
          <a:noFill/>
        </p:spPr>
        <p:txBody>
          <a:bodyPr wrap="square" rtlCol="0">
            <a:spAutoFit/>
          </a:bodyPr>
          <a:lstStyle/>
          <a:p>
            <a:r>
              <a:rPr lang="en-US"/>
              <a:t>Questions: Arun Raju (arun@engr.ucr.edu)</a:t>
            </a:r>
          </a:p>
        </p:txBody>
      </p:sp>
      <p:sp>
        <p:nvSpPr>
          <p:cNvPr id="4099"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7DF2C5F9-8528-4E9E-B47C-DD6634CAFBB2}" type="slidenum">
              <a:rPr lang="en-US" altLang="en-US" sz="1400" smtClean="0"/>
              <a:pPr>
                <a:spcBef>
                  <a:spcPct val="0"/>
                </a:spcBef>
                <a:buFontTx/>
                <a:buNone/>
              </a:pPr>
              <a:t>16</a:t>
            </a:fld>
            <a:endParaRPr lang="en-US" altLang="en-US" sz="1400"/>
          </a:p>
        </p:txBody>
      </p:sp>
    </p:spTree>
    <p:extLst>
      <p:ext uri="{BB962C8B-B14F-4D97-AF65-F5344CB8AC3E}">
        <p14:creationId xmlns:p14="http://schemas.microsoft.com/office/powerpoint/2010/main" val="855375248"/>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91</TotalTime>
  <Words>986</Words>
  <Application>Microsoft Office PowerPoint</Application>
  <PresentationFormat>On-screen Show (4:3)</PresentationFormat>
  <Paragraphs>126</Paragraphs>
  <Slides>16</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Times New Roman</vt:lpstr>
      <vt:lpstr>Default Design</vt:lpstr>
      <vt:lpstr>Hydrogen Blending into Existing Natural Gas Systems – Challenges and Opportunities </vt:lpstr>
      <vt:lpstr>UCR CE-CERT</vt:lpstr>
      <vt:lpstr>Natural Gas Delivery Pipeline Infrastructure</vt:lpstr>
      <vt:lpstr>Natural Gas Delivery Pipeline Infrastructure</vt:lpstr>
      <vt:lpstr>  Natural Gas Supply Chain Components &amp; Materials </vt:lpstr>
      <vt:lpstr>Natural Gas Transmission and Gathering Pipeline  Systems in California</vt:lpstr>
      <vt:lpstr>Natural Gas Distribution Pipeline System in California</vt:lpstr>
      <vt:lpstr>Hydrogen Blending Impacts</vt:lpstr>
      <vt:lpstr>Research and Demonstration Efforts</vt:lpstr>
      <vt:lpstr>Ongoing Hydrogen+ Study at UCR</vt:lpstr>
      <vt:lpstr>Pipeline Leakage Rates</vt:lpstr>
      <vt:lpstr>Effects on Degradation, Durability/Integrity of Pipeline Systems</vt:lpstr>
      <vt:lpstr>Impacts due to H2 Embrittlement</vt:lpstr>
      <vt:lpstr>Impacts due to H2 Embrittlement</vt:lpstr>
      <vt:lpstr>Related Activities</vt:lpstr>
      <vt:lpstr>Research Priorities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kanok</dc:creator>
  <cp:lastModifiedBy>Yang, Yahui@Energy</cp:lastModifiedBy>
  <cp:revision>1</cp:revision>
  <cp:lastPrinted>2017-07-13T19:21:38Z</cp:lastPrinted>
  <dcterms:created xsi:type="dcterms:W3CDTF">2010-04-09T18:35:11Z</dcterms:created>
  <dcterms:modified xsi:type="dcterms:W3CDTF">2021-03-29T21:42:21Z</dcterms:modified>
</cp:coreProperties>
</file>