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  <p:sldMasterId id="2147483678" r:id="rId5"/>
  </p:sldMasterIdLst>
  <p:notesMasterIdLst>
    <p:notesMasterId r:id="rId20"/>
  </p:notesMasterIdLst>
  <p:handoutMasterIdLst>
    <p:handoutMasterId r:id="rId21"/>
  </p:handoutMasterIdLst>
  <p:sldIdLst>
    <p:sldId id="469" r:id="rId6"/>
    <p:sldId id="260" r:id="rId7"/>
    <p:sldId id="536" r:id="rId8"/>
    <p:sldId id="372" r:id="rId9"/>
    <p:sldId id="487" r:id="rId10"/>
    <p:sldId id="539" r:id="rId11"/>
    <p:sldId id="538" r:id="rId12"/>
    <p:sldId id="537" r:id="rId13"/>
    <p:sldId id="293" r:id="rId14"/>
    <p:sldId id="514" r:id="rId15"/>
    <p:sldId id="516" r:id="rId16"/>
    <p:sldId id="530" r:id="rId17"/>
    <p:sldId id="535" r:id="rId18"/>
    <p:sldId id="485" r:id="rId19"/>
  </p:sldIdLst>
  <p:sldSz cx="9144000" cy="5143500" type="screen16x9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CB7530A-4DD9-7887-DA79-6A2B1C924844}" name="Thind, Maninder@Energy" initials="TM" userId="S::Maninder.Thind@energy.ca.gov::607ad862-6a7c-4ae3-bd39-9fda75b3a7b1" providerId="AD"/>
  <p188:author id="{1171B0C7-9F9F-7F58-E2C3-9EC1931AE54D}" name="Schmidt-Poolman, Martine@Energy" initials="SPM" userId="S::Martine.Schmidt-Poolman@energy.ca.gov::3be5bbdf-b139-4f3b-b926-44ba16c2a536" providerId="AD"/>
  <p188:author id="{C82150CA-88D2-92E1-0E5B-FFE143AF912E}" name="Wilhelm, Susan@Energy" initials="WS" userId="S::susan.wilhelm@energy.ca.gov::5ed20752-d5d1-4cec-8bc6-2afe5167eb7c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Horangic, Alex@Energy" initials="HA [2]" lastIdx="1" clrIdx="5">
    <p:extLst>
      <p:ext uri="{19B8F6BF-5375-455C-9EA6-DF929625EA0E}">
        <p15:presenceInfo xmlns:p15="http://schemas.microsoft.com/office/powerpoint/2012/main" userId="S::Alex.Horangic@energy.ca.gov::3b075351-bb15-44f7-91fc-d89dccc35bbe" providerId="AD"/>
      </p:ext>
    </p:extLst>
  </p:cmAuthor>
  <p:cmAuthor id="2" name="Stoms, David@Energy" initials="SD" lastIdx="25" clrIdx="0">
    <p:extLst>
      <p:ext uri="{19B8F6BF-5375-455C-9EA6-DF929625EA0E}">
        <p15:presenceInfo xmlns:p15="http://schemas.microsoft.com/office/powerpoint/2012/main" userId="S-1-5-21-606747145-1060284298-682003330-63765" providerId="AD"/>
      </p:ext>
    </p:extLst>
  </p:cmAuthor>
  <p:cmAuthor id="3" name="O'Hagan, Joe@Energy" initials="OJ" lastIdx="3" clrIdx="1">
    <p:extLst>
      <p:ext uri="{19B8F6BF-5375-455C-9EA6-DF929625EA0E}">
        <p15:presenceInfo xmlns:p15="http://schemas.microsoft.com/office/powerpoint/2012/main" userId="S-1-5-21-606747145-1060284298-682003330-3522" providerId="AD"/>
      </p:ext>
    </p:extLst>
  </p:cmAuthor>
  <p:cmAuthor id="4" name="Horangic, Alex@Energy" initials="HA" lastIdx="1" clrIdx="2">
    <p:extLst>
      <p:ext uri="{19B8F6BF-5375-455C-9EA6-DF929625EA0E}">
        <p15:presenceInfo xmlns:p15="http://schemas.microsoft.com/office/powerpoint/2012/main" userId="S-1-5-21-606747145-1060284298-682003330-95171" providerId="AD"/>
      </p:ext>
    </p:extLst>
  </p:cmAuthor>
  <p:cmAuthor id="5" name="Wilhelm, Susan@Energy" initials="WS" lastIdx="4" clrIdx="3">
    <p:extLst>
      <p:ext uri="{19B8F6BF-5375-455C-9EA6-DF929625EA0E}">
        <p15:presenceInfo xmlns:p15="http://schemas.microsoft.com/office/powerpoint/2012/main" userId="S-1-5-21-606747145-1060284298-682003330-65359" providerId="AD"/>
      </p:ext>
    </p:extLst>
  </p:cmAuthor>
  <p:cmAuthor id="6" name="Wilhelm, Susan@Energy" initials="WS [2]" lastIdx="11" clrIdx="4">
    <p:extLst>
      <p:ext uri="{19B8F6BF-5375-455C-9EA6-DF929625EA0E}">
        <p15:presenceInfo xmlns:p15="http://schemas.microsoft.com/office/powerpoint/2012/main" userId="S::susan.wilhelm@energy.ca.gov::5ed20752-d5d1-4cec-8bc6-2afe5167eb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5B95"/>
    <a:srgbClr val="28558C"/>
    <a:srgbClr val="423ADE"/>
    <a:srgbClr val="113AAF"/>
    <a:srgbClr val="1438AC"/>
    <a:srgbClr val="1A375A"/>
    <a:srgbClr val="3065A6"/>
    <a:srgbClr val="2164B5"/>
    <a:srgbClr val="3E36DE"/>
    <a:srgbClr val="005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61EED4-0168-49C0-BABE-A096553E73AE}" v="2" dt="2023-07-31T18:45:06.7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272" autoAdjust="0"/>
    <p:restoredTop sz="82726" autoAdjust="0"/>
  </p:normalViewPr>
  <p:slideViewPr>
    <p:cSldViewPr snapToGrid="0">
      <p:cViewPr varScale="1">
        <p:scale>
          <a:sx n="124" d="100"/>
          <a:sy n="124" d="100"/>
        </p:scale>
        <p:origin x="822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29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ilhelm, Susan@Energy" userId="S::susan.wilhelm@energy.ca.gov::5ed20752-d5d1-4cec-8bc6-2afe5167eb7c" providerId="AD" clId="Web-{84299302-9567-D56A-A793-FD442F607230}"/>
    <pc:docChg chg="">
      <pc:chgData name="Wilhelm, Susan@Energy" userId="S::susan.wilhelm@energy.ca.gov::5ed20752-d5d1-4cec-8bc6-2afe5167eb7c" providerId="AD" clId="Web-{84299302-9567-D56A-A793-FD442F607230}" dt="2023-07-26T17:12:48.568" v="0"/>
      <pc:docMkLst>
        <pc:docMk/>
      </pc:docMkLst>
      <pc:sldChg chg="modCm">
        <pc:chgData name="Wilhelm, Susan@Energy" userId="S::susan.wilhelm@energy.ca.gov::5ed20752-d5d1-4cec-8bc6-2afe5167eb7c" providerId="AD" clId="Web-{84299302-9567-D56A-A793-FD442F607230}" dt="2023-07-26T17:12:48.568" v="0"/>
        <pc:sldMkLst>
          <pc:docMk/>
          <pc:sldMk cId="3059065050" sldId="539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">
              <pc226:chgData name="Wilhelm, Susan@Energy" userId="S::susan.wilhelm@energy.ca.gov::5ed20752-d5d1-4cec-8bc6-2afe5167eb7c" providerId="AD" clId="Web-{84299302-9567-D56A-A793-FD442F607230}" dt="2023-07-26T17:12:48.568" v="0"/>
              <pc2:cmMkLst xmlns:pc2="http://schemas.microsoft.com/office/powerpoint/2019/9/main/command">
                <pc:docMk/>
                <pc:sldMk cId="3059065050" sldId="539"/>
                <pc2:cmMk id="{F5FDF83D-53EC-4215-8A0B-0D15EF827C1A}"/>
              </pc2:cmMkLst>
              <pc226:cmRplyChg chg="add">
                <pc226:chgData name="Wilhelm, Susan@Energy" userId="S::susan.wilhelm@energy.ca.gov::5ed20752-d5d1-4cec-8bc6-2afe5167eb7c" providerId="AD" clId="Web-{84299302-9567-D56A-A793-FD442F607230}" dt="2023-07-26T17:12:48.568" v="0"/>
                <pc2:cmRplyMkLst xmlns:pc2="http://schemas.microsoft.com/office/powerpoint/2019/9/main/command">
                  <pc:docMk/>
                  <pc:sldMk cId="3059065050" sldId="539"/>
                  <pc2:cmMk id="{F5FDF83D-53EC-4215-8A0B-0D15EF827C1A}"/>
                  <pc2:cmRplyMk id="{CEABF95B-DFDE-4CF2-B584-5EF30843F308}"/>
                </pc2:cmRplyMkLst>
              </pc226:cmRplyChg>
            </pc226:cmChg>
          </p:ext>
        </pc:extLst>
      </pc:sldChg>
    </pc:docChg>
  </pc:docChgLst>
  <pc:docChgLst>
    <pc:chgData name="Thind, Maninder@Energy" userId="607ad862-6a7c-4ae3-bd39-9fda75b3a7b1" providerId="ADAL" clId="{5C4150DB-2E3A-41F7-8CB9-055EF320D10A}"/>
    <pc:docChg chg="undo custSel addSld delSld modSld sldOrd">
      <pc:chgData name="Thind, Maninder@Energy" userId="607ad862-6a7c-4ae3-bd39-9fda75b3a7b1" providerId="ADAL" clId="{5C4150DB-2E3A-41F7-8CB9-055EF320D10A}" dt="2023-07-28T22:01:30.815" v="6722" actId="20577"/>
      <pc:docMkLst>
        <pc:docMk/>
      </pc:docMkLst>
      <pc:sldChg chg="modNotesTx">
        <pc:chgData name="Thind, Maninder@Energy" userId="607ad862-6a7c-4ae3-bd39-9fda75b3a7b1" providerId="ADAL" clId="{5C4150DB-2E3A-41F7-8CB9-055EF320D10A}" dt="2023-07-28T06:51:43.245" v="5337" actId="20577"/>
        <pc:sldMkLst>
          <pc:docMk/>
          <pc:sldMk cId="1598314139" sldId="260"/>
        </pc:sldMkLst>
      </pc:sldChg>
      <pc:sldChg chg="addSp delSp modSp mod modCm modNotesTx">
        <pc:chgData name="Thind, Maninder@Energy" userId="607ad862-6a7c-4ae3-bd39-9fda75b3a7b1" providerId="ADAL" clId="{5C4150DB-2E3A-41F7-8CB9-055EF320D10A}" dt="2023-07-28T06:58:19.777" v="5629" actId="20577"/>
        <pc:sldMkLst>
          <pc:docMk/>
          <pc:sldMk cId="3696351774" sldId="293"/>
        </pc:sldMkLst>
        <pc:spChg chg="mod">
          <ac:chgData name="Thind, Maninder@Energy" userId="607ad862-6a7c-4ae3-bd39-9fda75b3a7b1" providerId="ADAL" clId="{5C4150DB-2E3A-41F7-8CB9-055EF320D10A}" dt="2023-07-27T15:55:52.573" v="3169" actId="20577"/>
          <ac:spMkLst>
            <pc:docMk/>
            <pc:sldMk cId="3696351774" sldId="293"/>
            <ac:spMk id="3" creationId="{132BE87D-2604-4DB2-A1CC-5714BF17813A}"/>
          </ac:spMkLst>
        </pc:spChg>
        <pc:picChg chg="add del mod">
          <ac:chgData name="Thind, Maninder@Energy" userId="607ad862-6a7c-4ae3-bd39-9fda75b3a7b1" providerId="ADAL" clId="{5C4150DB-2E3A-41F7-8CB9-055EF320D10A}" dt="2023-07-20T16:03:18.618" v="584" actId="478"/>
          <ac:picMkLst>
            <pc:docMk/>
            <pc:sldMk cId="3696351774" sldId="293"/>
            <ac:picMk id="6" creationId="{863EAB3B-8185-2A92-0790-EA6ABA4463EE}"/>
          </ac:picMkLst>
        </pc:picChg>
        <pc:picChg chg="add del mod modCrop">
          <ac:chgData name="Thind, Maninder@Energy" userId="607ad862-6a7c-4ae3-bd39-9fda75b3a7b1" providerId="ADAL" clId="{5C4150DB-2E3A-41F7-8CB9-055EF320D10A}" dt="2023-07-20T16:23:31.337" v="629" actId="478"/>
          <ac:picMkLst>
            <pc:docMk/>
            <pc:sldMk cId="3696351774" sldId="293"/>
            <ac:picMk id="8" creationId="{74B245D4-D060-A3BA-35D5-85E67623AD8A}"/>
          </ac:picMkLst>
        </pc:picChg>
        <pc:picChg chg="add del mod modCrop">
          <ac:chgData name="Thind, Maninder@Energy" userId="607ad862-6a7c-4ae3-bd39-9fda75b3a7b1" providerId="ADAL" clId="{5C4150DB-2E3A-41F7-8CB9-055EF320D10A}" dt="2023-07-28T06:38:45.927" v="5055" actId="1076"/>
          <ac:picMkLst>
            <pc:docMk/>
            <pc:sldMk cId="3696351774" sldId="293"/>
            <ac:picMk id="9" creationId="{AFC68356-1A2E-5E95-2B14-E603378A6C50}"/>
          </ac:picMkLst>
        </pc:picChg>
        <pc:picChg chg="del">
          <ac:chgData name="Thind, Maninder@Energy" userId="607ad862-6a7c-4ae3-bd39-9fda75b3a7b1" providerId="ADAL" clId="{5C4150DB-2E3A-41F7-8CB9-055EF320D10A}" dt="2023-07-20T15:44:32.533" v="438" actId="478"/>
          <ac:picMkLst>
            <pc:docMk/>
            <pc:sldMk cId="3696351774" sldId="293"/>
            <ac:picMk id="10" creationId="{EF6A35E5-3A39-34A3-5168-1413AEFA5A0C}"/>
          </ac:picMkLst>
        </pc:picChg>
        <pc:picChg chg="del">
          <ac:chgData name="Thind, Maninder@Energy" userId="607ad862-6a7c-4ae3-bd39-9fda75b3a7b1" providerId="ADAL" clId="{5C4150DB-2E3A-41F7-8CB9-055EF320D10A}" dt="2023-07-20T15:44:33.131" v="439" actId="478"/>
          <ac:picMkLst>
            <pc:docMk/>
            <pc:sldMk cId="3696351774" sldId="293"/>
            <ac:picMk id="12" creationId="{254953AB-51BE-3EF1-5395-25F99A34B46D}"/>
          </ac:picMkLst>
        </pc:picChg>
        <pc:picChg chg="add mod">
          <ac:chgData name="Thind, Maninder@Energy" userId="607ad862-6a7c-4ae3-bd39-9fda75b3a7b1" providerId="ADAL" clId="{5C4150DB-2E3A-41F7-8CB9-055EF320D10A}" dt="2023-07-28T06:38:43.474" v="5054" actId="1076"/>
          <ac:picMkLst>
            <pc:docMk/>
            <pc:sldMk cId="3696351774" sldId="293"/>
            <ac:picMk id="1026" creationId="{6BD23D15-8AD4-BCB3-C160-E2E88AB3870F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Thind, Maninder@Energy" userId="607ad862-6a7c-4ae3-bd39-9fda75b3a7b1" providerId="ADAL" clId="{5C4150DB-2E3A-41F7-8CB9-055EF320D10A}" dt="2023-07-25T17:15:10.874" v="1259"/>
              <pc2:cmMkLst xmlns:pc2="http://schemas.microsoft.com/office/powerpoint/2019/9/main/command">
                <pc:docMk/>
                <pc:sldMk cId="3696351774" sldId="293"/>
                <pc2:cmMk id="{D1F05043-B82C-45AE-8B3D-FF6569C0BC72}"/>
              </pc2:cmMkLst>
            </pc226:cmChg>
          </p:ext>
        </pc:extLst>
      </pc:sldChg>
      <pc:sldChg chg="modNotesTx">
        <pc:chgData name="Thind, Maninder@Energy" userId="607ad862-6a7c-4ae3-bd39-9fda75b3a7b1" providerId="ADAL" clId="{5C4150DB-2E3A-41F7-8CB9-055EF320D10A}" dt="2023-07-28T06:51:54.313" v="5359" actId="20577"/>
        <pc:sldMkLst>
          <pc:docMk/>
          <pc:sldMk cId="1921787774" sldId="372"/>
        </pc:sldMkLst>
      </pc:sldChg>
      <pc:sldChg chg="addSp delSp modSp mod modNotesTx">
        <pc:chgData name="Thind, Maninder@Energy" userId="607ad862-6a7c-4ae3-bd39-9fda75b3a7b1" providerId="ADAL" clId="{5C4150DB-2E3A-41F7-8CB9-055EF320D10A}" dt="2023-07-28T06:51:37.415" v="5326" actId="20577"/>
        <pc:sldMkLst>
          <pc:docMk/>
          <pc:sldMk cId="1961795427" sldId="469"/>
        </pc:sldMkLst>
        <pc:spChg chg="mod">
          <ac:chgData name="Thind, Maninder@Energy" userId="607ad862-6a7c-4ae3-bd39-9fda75b3a7b1" providerId="ADAL" clId="{5C4150DB-2E3A-41F7-8CB9-055EF320D10A}" dt="2023-07-20T00:31:14.831" v="16" actId="20577"/>
          <ac:spMkLst>
            <pc:docMk/>
            <pc:sldMk cId="1961795427" sldId="469"/>
            <ac:spMk id="3" creationId="{00000000-0000-0000-0000-000000000000}"/>
          </ac:spMkLst>
        </pc:spChg>
        <pc:spChg chg="mod">
          <ac:chgData name="Thind, Maninder@Energy" userId="607ad862-6a7c-4ae3-bd39-9fda75b3a7b1" providerId="ADAL" clId="{5C4150DB-2E3A-41F7-8CB9-055EF320D10A}" dt="2023-07-20T18:38:04.144" v="1189" actId="20577"/>
          <ac:spMkLst>
            <pc:docMk/>
            <pc:sldMk cId="1961795427" sldId="469"/>
            <ac:spMk id="4" creationId="{00000000-0000-0000-0000-000000000000}"/>
          </ac:spMkLst>
        </pc:spChg>
        <pc:spChg chg="mod">
          <ac:chgData name="Thind, Maninder@Energy" userId="607ad862-6a7c-4ae3-bd39-9fda75b3a7b1" providerId="ADAL" clId="{5C4150DB-2E3A-41F7-8CB9-055EF320D10A}" dt="2023-07-20T00:30:37.927" v="7" actId="114"/>
          <ac:spMkLst>
            <pc:docMk/>
            <pc:sldMk cId="1961795427" sldId="469"/>
            <ac:spMk id="5" creationId="{00000000-0000-0000-0000-000000000000}"/>
          </ac:spMkLst>
        </pc:spChg>
        <pc:picChg chg="add del">
          <ac:chgData name="Thind, Maninder@Energy" userId="607ad862-6a7c-4ae3-bd39-9fda75b3a7b1" providerId="ADAL" clId="{5C4150DB-2E3A-41F7-8CB9-055EF320D10A}" dt="2023-07-20T00:29:34.306" v="1" actId="22"/>
          <ac:picMkLst>
            <pc:docMk/>
            <pc:sldMk cId="1961795427" sldId="469"/>
            <ac:picMk id="6" creationId="{8B7D73F5-5711-1078-0DC5-96D7F35A03E5}"/>
          </ac:picMkLst>
        </pc:picChg>
      </pc:sldChg>
      <pc:sldChg chg="modSp mod modNotesTx">
        <pc:chgData name="Thind, Maninder@Energy" userId="607ad862-6a7c-4ae3-bd39-9fda75b3a7b1" providerId="ADAL" clId="{5C4150DB-2E3A-41F7-8CB9-055EF320D10A}" dt="2023-07-28T22:01:30.815" v="6722" actId="20577"/>
        <pc:sldMkLst>
          <pc:docMk/>
          <pc:sldMk cId="2391808838" sldId="485"/>
        </pc:sldMkLst>
        <pc:spChg chg="mod">
          <ac:chgData name="Thind, Maninder@Energy" userId="607ad862-6a7c-4ae3-bd39-9fda75b3a7b1" providerId="ADAL" clId="{5C4150DB-2E3A-41F7-8CB9-055EF320D10A}" dt="2023-07-20T16:38:10.912" v="987" actId="20577"/>
          <ac:spMkLst>
            <pc:docMk/>
            <pc:sldMk cId="2391808838" sldId="485"/>
            <ac:spMk id="7" creationId="{00000000-0000-0000-0000-000000000000}"/>
          </ac:spMkLst>
        </pc:spChg>
        <pc:spChg chg="mod">
          <ac:chgData name="Thind, Maninder@Energy" userId="607ad862-6a7c-4ae3-bd39-9fda75b3a7b1" providerId="ADAL" clId="{5C4150DB-2E3A-41F7-8CB9-055EF320D10A}" dt="2023-07-27T15:13:39.514" v="2202" actId="20577"/>
          <ac:spMkLst>
            <pc:docMk/>
            <pc:sldMk cId="2391808838" sldId="485"/>
            <ac:spMk id="8" creationId="{00000000-0000-0000-0000-000000000000}"/>
          </ac:spMkLst>
        </pc:spChg>
        <pc:spChg chg="mod">
          <ac:chgData name="Thind, Maninder@Energy" userId="607ad862-6a7c-4ae3-bd39-9fda75b3a7b1" providerId="ADAL" clId="{5C4150DB-2E3A-41F7-8CB9-055EF320D10A}" dt="2023-07-20T16:35:24.056" v="965" actId="20577"/>
          <ac:spMkLst>
            <pc:docMk/>
            <pc:sldMk cId="2391808838" sldId="485"/>
            <ac:spMk id="9" creationId="{00000000-0000-0000-0000-000000000000}"/>
          </ac:spMkLst>
        </pc:spChg>
      </pc:sldChg>
      <pc:sldChg chg="modSp mod modNotesTx">
        <pc:chgData name="Thind, Maninder@Energy" userId="607ad862-6a7c-4ae3-bd39-9fda75b3a7b1" providerId="ADAL" clId="{5C4150DB-2E3A-41F7-8CB9-055EF320D10A}" dt="2023-07-28T16:55:45.485" v="6643" actId="14100"/>
        <pc:sldMkLst>
          <pc:docMk/>
          <pc:sldMk cId="1898450142" sldId="487"/>
        </pc:sldMkLst>
        <pc:spChg chg="mod">
          <ac:chgData name="Thind, Maninder@Energy" userId="607ad862-6a7c-4ae3-bd39-9fda75b3a7b1" providerId="ADAL" clId="{5C4150DB-2E3A-41F7-8CB9-055EF320D10A}" dt="2023-07-28T16:55:43.064" v="6642" actId="1076"/>
          <ac:spMkLst>
            <pc:docMk/>
            <pc:sldMk cId="1898450142" sldId="487"/>
            <ac:spMk id="8" creationId="{00000000-0000-0000-0000-000000000000}"/>
          </ac:spMkLst>
        </pc:spChg>
        <pc:spChg chg="mod">
          <ac:chgData name="Thind, Maninder@Energy" userId="607ad862-6a7c-4ae3-bd39-9fda75b3a7b1" providerId="ADAL" clId="{5C4150DB-2E3A-41F7-8CB9-055EF320D10A}" dt="2023-07-20T07:25:41.399" v="24" actId="20577"/>
          <ac:spMkLst>
            <pc:docMk/>
            <pc:sldMk cId="1898450142" sldId="487"/>
            <ac:spMk id="10" creationId="{00000000-0000-0000-0000-000000000000}"/>
          </ac:spMkLst>
        </pc:spChg>
        <pc:picChg chg="mod">
          <ac:chgData name="Thind, Maninder@Energy" userId="607ad862-6a7c-4ae3-bd39-9fda75b3a7b1" providerId="ADAL" clId="{5C4150DB-2E3A-41F7-8CB9-055EF320D10A}" dt="2023-07-28T16:55:45.485" v="6643" actId="14100"/>
          <ac:picMkLst>
            <pc:docMk/>
            <pc:sldMk cId="1898450142" sldId="487"/>
            <ac:picMk id="5" creationId="{23E32D84-D1C8-D868-69E5-47A0B9C44DD0}"/>
          </ac:picMkLst>
        </pc:picChg>
      </pc:sldChg>
      <pc:sldChg chg="addSp delSp modSp del mod">
        <pc:chgData name="Thind, Maninder@Energy" userId="607ad862-6a7c-4ae3-bd39-9fda75b3a7b1" providerId="ADAL" clId="{5C4150DB-2E3A-41F7-8CB9-055EF320D10A}" dt="2023-07-25T16:50:35.840" v="1197" actId="47"/>
        <pc:sldMkLst>
          <pc:docMk/>
          <pc:sldMk cId="105208268" sldId="499"/>
        </pc:sldMkLst>
        <pc:spChg chg="mod">
          <ac:chgData name="Thind, Maninder@Energy" userId="607ad862-6a7c-4ae3-bd39-9fda75b3a7b1" providerId="ADAL" clId="{5C4150DB-2E3A-41F7-8CB9-055EF320D10A}" dt="2023-07-20T07:29:22.099" v="108" actId="1076"/>
          <ac:spMkLst>
            <pc:docMk/>
            <pc:sldMk cId="105208268" sldId="499"/>
            <ac:spMk id="2" creationId="{00000000-0000-0000-0000-000000000000}"/>
          </ac:spMkLst>
        </pc:spChg>
        <pc:spChg chg="add del mod">
          <ac:chgData name="Thind, Maninder@Energy" userId="607ad862-6a7c-4ae3-bd39-9fda75b3a7b1" providerId="ADAL" clId="{5C4150DB-2E3A-41F7-8CB9-055EF320D10A}" dt="2023-07-20T15:03:18.144" v="111" actId="478"/>
          <ac:spMkLst>
            <pc:docMk/>
            <pc:sldMk cId="105208268" sldId="499"/>
            <ac:spMk id="5" creationId="{A88040B6-84A7-A893-80EA-78E3EEE0DD81}"/>
          </ac:spMkLst>
        </pc:spChg>
        <pc:spChg chg="add del mod">
          <ac:chgData name="Thind, Maninder@Energy" userId="607ad862-6a7c-4ae3-bd39-9fda75b3a7b1" providerId="ADAL" clId="{5C4150DB-2E3A-41F7-8CB9-055EF320D10A}" dt="2023-07-20T15:03:22.246" v="113"/>
          <ac:spMkLst>
            <pc:docMk/>
            <pc:sldMk cId="105208268" sldId="499"/>
            <ac:spMk id="6" creationId="{2BF1B85A-CEB0-1B1E-C054-1A6B929B25E1}"/>
          </ac:spMkLst>
        </pc:spChg>
        <pc:spChg chg="del">
          <ac:chgData name="Thind, Maninder@Energy" userId="607ad862-6a7c-4ae3-bd39-9fda75b3a7b1" providerId="ADAL" clId="{5C4150DB-2E3A-41F7-8CB9-055EF320D10A}" dt="2023-07-20T15:03:14.496" v="110" actId="478"/>
          <ac:spMkLst>
            <pc:docMk/>
            <pc:sldMk cId="105208268" sldId="499"/>
            <ac:spMk id="7" creationId="{23046C61-B3C0-A1DE-08EB-89153B02D5E2}"/>
          </ac:spMkLst>
        </pc:spChg>
        <pc:spChg chg="add del mod">
          <ac:chgData name="Thind, Maninder@Energy" userId="607ad862-6a7c-4ae3-bd39-9fda75b3a7b1" providerId="ADAL" clId="{5C4150DB-2E3A-41F7-8CB9-055EF320D10A}" dt="2023-07-20T15:03:22.246" v="113"/>
          <ac:spMkLst>
            <pc:docMk/>
            <pc:sldMk cId="105208268" sldId="499"/>
            <ac:spMk id="11" creationId="{ABBC9AAC-C1FB-A192-A64F-8E39CFE0A7FA}"/>
          </ac:spMkLst>
        </pc:spChg>
        <pc:spChg chg="add del mod">
          <ac:chgData name="Thind, Maninder@Energy" userId="607ad862-6a7c-4ae3-bd39-9fda75b3a7b1" providerId="ADAL" clId="{5C4150DB-2E3A-41F7-8CB9-055EF320D10A}" dt="2023-07-20T15:03:22.246" v="113"/>
          <ac:spMkLst>
            <pc:docMk/>
            <pc:sldMk cId="105208268" sldId="499"/>
            <ac:spMk id="14" creationId="{E5986653-1D94-9DF1-CB6F-3133A77DC105}"/>
          </ac:spMkLst>
        </pc:spChg>
        <pc:spChg chg="add del mod">
          <ac:chgData name="Thind, Maninder@Energy" userId="607ad862-6a7c-4ae3-bd39-9fda75b3a7b1" providerId="ADAL" clId="{5C4150DB-2E3A-41F7-8CB9-055EF320D10A}" dt="2023-07-20T15:03:22.246" v="113"/>
          <ac:spMkLst>
            <pc:docMk/>
            <pc:sldMk cId="105208268" sldId="499"/>
            <ac:spMk id="15" creationId="{61A1F8D0-D619-3BDF-A0BB-B97A79B80117}"/>
          </ac:spMkLst>
        </pc:spChg>
        <pc:spChg chg="add del mod">
          <ac:chgData name="Thind, Maninder@Energy" userId="607ad862-6a7c-4ae3-bd39-9fda75b3a7b1" providerId="ADAL" clId="{5C4150DB-2E3A-41F7-8CB9-055EF320D10A}" dt="2023-07-20T15:03:22.246" v="113"/>
          <ac:spMkLst>
            <pc:docMk/>
            <pc:sldMk cId="105208268" sldId="499"/>
            <ac:spMk id="16" creationId="{3B2FBC28-9826-9F4C-36AB-EAE35721B9F8}"/>
          </ac:spMkLst>
        </pc:spChg>
        <pc:spChg chg="add mod">
          <ac:chgData name="Thind, Maninder@Energy" userId="607ad862-6a7c-4ae3-bd39-9fda75b3a7b1" providerId="ADAL" clId="{5C4150DB-2E3A-41F7-8CB9-055EF320D10A}" dt="2023-07-20T15:19:04.379" v="326" actId="14100"/>
          <ac:spMkLst>
            <pc:docMk/>
            <pc:sldMk cId="105208268" sldId="499"/>
            <ac:spMk id="18" creationId="{6D99E559-975B-8A6E-836A-9A4B8591DCED}"/>
          </ac:spMkLst>
        </pc:spChg>
        <pc:spChg chg="add mod">
          <ac:chgData name="Thind, Maninder@Energy" userId="607ad862-6a7c-4ae3-bd39-9fda75b3a7b1" providerId="ADAL" clId="{5C4150DB-2E3A-41F7-8CB9-055EF320D10A}" dt="2023-07-20T15:19:46.367" v="343" actId="1076"/>
          <ac:spMkLst>
            <pc:docMk/>
            <pc:sldMk cId="105208268" sldId="499"/>
            <ac:spMk id="19" creationId="{2FE2DBCD-1F4F-B43C-EC20-E4249A2B75B9}"/>
          </ac:spMkLst>
        </pc:spChg>
        <pc:spChg chg="add del mod">
          <ac:chgData name="Thind, Maninder@Energy" userId="607ad862-6a7c-4ae3-bd39-9fda75b3a7b1" providerId="ADAL" clId="{5C4150DB-2E3A-41F7-8CB9-055EF320D10A}" dt="2023-07-20T15:17:50.615" v="301" actId="478"/>
          <ac:spMkLst>
            <pc:docMk/>
            <pc:sldMk cId="105208268" sldId="499"/>
            <ac:spMk id="22" creationId="{212295D7-C43D-76B4-7837-AE2C4840E142}"/>
          </ac:spMkLst>
        </pc:spChg>
        <pc:spChg chg="add del mod">
          <ac:chgData name="Thind, Maninder@Energy" userId="607ad862-6a7c-4ae3-bd39-9fda75b3a7b1" providerId="ADAL" clId="{5C4150DB-2E3A-41F7-8CB9-055EF320D10A}" dt="2023-07-20T15:17:53.317" v="303" actId="478"/>
          <ac:spMkLst>
            <pc:docMk/>
            <pc:sldMk cId="105208268" sldId="499"/>
            <ac:spMk id="23" creationId="{BCC1C3E0-5461-6A23-B615-EEE435E9489E}"/>
          </ac:spMkLst>
        </pc:spChg>
        <pc:spChg chg="add mod">
          <ac:chgData name="Thind, Maninder@Energy" userId="607ad862-6a7c-4ae3-bd39-9fda75b3a7b1" providerId="ADAL" clId="{5C4150DB-2E3A-41F7-8CB9-055EF320D10A}" dt="2023-07-20T15:19:27.444" v="339" actId="1035"/>
          <ac:spMkLst>
            <pc:docMk/>
            <pc:sldMk cId="105208268" sldId="499"/>
            <ac:spMk id="24" creationId="{BB881B54-0839-C7AC-2715-4CFC0FF23B97}"/>
          </ac:spMkLst>
        </pc:spChg>
        <pc:spChg chg="add mod">
          <ac:chgData name="Thind, Maninder@Energy" userId="607ad862-6a7c-4ae3-bd39-9fda75b3a7b1" providerId="ADAL" clId="{5C4150DB-2E3A-41F7-8CB9-055EF320D10A}" dt="2023-07-20T15:19:51.689" v="344" actId="1076"/>
          <ac:spMkLst>
            <pc:docMk/>
            <pc:sldMk cId="105208268" sldId="499"/>
            <ac:spMk id="26" creationId="{1001BAE3-D41B-B07D-ADBF-2122D7D78544}"/>
          </ac:spMkLst>
        </pc:spChg>
        <pc:grpChg chg="del">
          <ac:chgData name="Thind, Maninder@Energy" userId="607ad862-6a7c-4ae3-bd39-9fda75b3a7b1" providerId="ADAL" clId="{5C4150DB-2E3A-41F7-8CB9-055EF320D10A}" dt="2023-07-20T15:02:44.617" v="109" actId="478"/>
          <ac:grpSpMkLst>
            <pc:docMk/>
            <pc:sldMk cId="105208268" sldId="499"/>
            <ac:grpSpMk id="8" creationId="{86F45FE0-8F0C-787F-1C3A-1F1F3079515E}"/>
          </ac:grpSpMkLst>
        </pc:grpChg>
        <pc:picChg chg="add del mod">
          <ac:chgData name="Thind, Maninder@Energy" userId="607ad862-6a7c-4ae3-bd39-9fda75b3a7b1" providerId="ADAL" clId="{5C4150DB-2E3A-41F7-8CB9-055EF320D10A}" dt="2023-07-20T15:03:22.246" v="113"/>
          <ac:picMkLst>
            <pc:docMk/>
            <pc:sldMk cId="105208268" sldId="499"/>
            <ac:picMk id="12" creationId="{2F58BACD-EC60-45E6-3237-9C2F4230AE7B}"/>
          </ac:picMkLst>
        </pc:picChg>
        <pc:picChg chg="add del mod">
          <ac:chgData name="Thind, Maninder@Energy" userId="607ad862-6a7c-4ae3-bd39-9fda75b3a7b1" providerId="ADAL" clId="{5C4150DB-2E3A-41F7-8CB9-055EF320D10A}" dt="2023-07-20T15:03:22.246" v="113"/>
          <ac:picMkLst>
            <pc:docMk/>
            <pc:sldMk cId="105208268" sldId="499"/>
            <ac:picMk id="13" creationId="{0A3E9B8E-06B5-20B7-0A85-8565FCB03DCF}"/>
          </ac:picMkLst>
        </pc:picChg>
        <pc:picChg chg="add del mod">
          <ac:chgData name="Thind, Maninder@Energy" userId="607ad862-6a7c-4ae3-bd39-9fda75b3a7b1" providerId="ADAL" clId="{5C4150DB-2E3A-41F7-8CB9-055EF320D10A}" dt="2023-07-20T15:03:22.246" v="113"/>
          <ac:picMkLst>
            <pc:docMk/>
            <pc:sldMk cId="105208268" sldId="499"/>
            <ac:picMk id="17" creationId="{B10D0A3F-BB05-1D4F-6172-50980C31D898}"/>
          </ac:picMkLst>
        </pc:picChg>
        <pc:picChg chg="add mod">
          <ac:chgData name="Thind, Maninder@Energy" userId="607ad862-6a7c-4ae3-bd39-9fda75b3a7b1" providerId="ADAL" clId="{5C4150DB-2E3A-41F7-8CB9-055EF320D10A}" dt="2023-07-20T15:19:19.232" v="331" actId="1076"/>
          <ac:picMkLst>
            <pc:docMk/>
            <pc:sldMk cId="105208268" sldId="499"/>
            <ac:picMk id="20" creationId="{0FFB0A78-DC3A-1EF3-075F-AADC360ED9EA}"/>
          </ac:picMkLst>
        </pc:picChg>
        <pc:picChg chg="add del mod">
          <ac:chgData name="Thind, Maninder@Energy" userId="607ad862-6a7c-4ae3-bd39-9fda75b3a7b1" providerId="ADAL" clId="{5C4150DB-2E3A-41F7-8CB9-055EF320D10A}" dt="2023-07-20T15:17:51.922" v="302" actId="478"/>
          <ac:picMkLst>
            <pc:docMk/>
            <pc:sldMk cId="105208268" sldId="499"/>
            <ac:picMk id="21" creationId="{EF88655A-F277-D907-ADF3-0F0C1219F7DC}"/>
          </ac:picMkLst>
        </pc:picChg>
        <pc:picChg chg="add mod">
          <ac:chgData name="Thind, Maninder@Energy" userId="607ad862-6a7c-4ae3-bd39-9fda75b3a7b1" providerId="ADAL" clId="{5C4150DB-2E3A-41F7-8CB9-055EF320D10A}" dt="2023-07-20T15:19:22.510" v="332" actId="1076"/>
          <ac:picMkLst>
            <pc:docMk/>
            <pc:sldMk cId="105208268" sldId="499"/>
            <ac:picMk id="25" creationId="{E54DDFC0-AB11-B034-2C14-D4840A14542C}"/>
          </ac:picMkLst>
        </pc:picChg>
      </pc:sldChg>
      <pc:sldChg chg="addSp delSp modSp mod modCm modNotesTx">
        <pc:chgData name="Thind, Maninder@Energy" userId="607ad862-6a7c-4ae3-bd39-9fda75b3a7b1" providerId="ADAL" clId="{5C4150DB-2E3A-41F7-8CB9-055EF320D10A}" dt="2023-07-28T06:52:32.177" v="5431" actId="20577"/>
        <pc:sldMkLst>
          <pc:docMk/>
          <pc:sldMk cId="938676892" sldId="514"/>
        </pc:sldMkLst>
        <pc:spChg chg="mod">
          <ac:chgData name="Thind, Maninder@Energy" userId="607ad862-6a7c-4ae3-bd39-9fda75b3a7b1" providerId="ADAL" clId="{5C4150DB-2E3A-41F7-8CB9-055EF320D10A}" dt="2023-07-20T17:03:16.865" v="1143" actId="20577"/>
          <ac:spMkLst>
            <pc:docMk/>
            <pc:sldMk cId="938676892" sldId="514"/>
            <ac:spMk id="7" creationId="{CA206329-E131-3AD1-3694-C3DE619CAADC}"/>
          </ac:spMkLst>
        </pc:spChg>
        <pc:picChg chg="del">
          <ac:chgData name="Thind, Maninder@Energy" userId="607ad862-6a7c-4ae3-bd39-9fda75b3a7b1" providerId="ADAL" clId="{5C4150DB-2E3A-41F7-8CB9-055EF320D10A}" dt="2023-07-20T16:41:54.749" v="997" actId="478"/>
          <ac:picMkLst>
            <pc:docMk/>
            <pc:sldMk cId="938676892" sldId="514"/>
            <ac:picMk id="3" creationId="{D91C233B-0A04-3F49-09E7-F92ACE69B1BE}"/>
          </ac:picMkLst>
        </pc:picChg>
        <pc:picChg chg="del">
          <ac:chgData name="Thind, Maninder@Energy" userId="607ad862-6a7c-4ae3-bd39-9fda75b3a7b1" providerId="ADAL" clId="{5C4150DB-2E3A-41F7-8CB9-055EF320D10A}" dt="2023-07-20T16:41:55.628" v="998" actId="478"/>
          <ac:picMkLst>
            <pc:docMk/>
            <pc:sldMk cId="938676892" sldId="514"/>
            <ac:picMk id="5" creationId="{8A0C5BAB-4303-E54B-A43E-F00285CC80DC}"/>
          </ac:picMkLst>
        </pc:picChg>
        <pc:picChg chg="add mod">
          <ac:chgData name="Thind, Maninder@Energy" userId="607ad862-6a7c-4ae3-bd39-9fda75b3a7b1" providerId="ADAL" clId="{5C4150DB-2E3A-41F7-8CB9-055EF320D10A}" dt="2023-07-28T06:38:53.399" v="5074" actId="1037"/>
          <ac:picMkLst>
            <pc:docMk/>
            <pc:sldMk cId="938676892" sldId="514"/>
            <ac:picMk id="6" creationId="{7C0EA0C5-066B-88B0-6CB0-53124C9A2923}"/>
          </ac:picMkLst>
        </pc:picChg>
        <pc:picChg chg="add mod">
          <ac:chgData name="Thind, Maninder@Energy" userId="607ad862-6a7c-4ae3-bd39-9fda75b3a7b1" providerId="ADAL" clId="{5C4150DB-2E3A-41F7-8CB9-055EF320D10A}" dt="2023-07-28T06:38:53.399" v="5074" actId="1037"/>
          <ac:picMkLst>
            <pc:docMk/>
            <pc:sldMk cId="938676892" sldId="514"/>
            <ac:picMk id="8" creationId="{BFAE5CAE-9CB6-D955-5A50-5F07A43A95AE}"/>
          </ac:picMkLst>
        </pc:picChg>
        <pc:picChg chg="add mod">
          <ac:chgData name="Thind, Maninder@Energy" userId="607ad862-6a7c-4ae3-bd39-9fda75b3a7b1" providerId="ADAL" clId="{5C4150DB-2E3A-41F7-8CB9-055EF320D10A}" dt="2023-07-28T06:38:53.399" v="5074" actId="1037"/>
          <ac:picMkLst>
            <pc:docMk/>
            <pc:sldMk cId="938676892" sldId="514"/>
            <ac:picMk id="9" creationId="{8172020E-3C1A-10ED-D04B-8C6B16327B58}"/>
          </ac:picMkLst>
        </pc:picChg>
        <pc:picChg chg="add mod">
          <ac:chgData name="Thind, Maninder@Energy" userId="607ad862-6a7c-4ae3-bd39-9fda75b3a7b1" providerId="ADAL" clId="{5C4150DB-2E3A-41F7-8CB9-055EF320D10A}" dt="2023-07-28T06:38:53.399" v="5074" actId="1037"/>
          <ac:picMkLst>
            <pc:docMk/>
            <pc:sldMk cId="938676892" sldId="514"/>
            <ac:picMk id="10" creationId="{55DC2A65-A3A1-05CD-E82D-C0F3EE6237D8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Thind, Maninder@Energy" userId="607ad862-6a7c-4ae3-bd39-9fda75b3a7b1" providerId="ADAL" clId="{5C4150DB-2E3A-41F7-8CB9-055EF320D10A}" dt="2023-07-25T17:15:19.976" v="1260"/>
              <pc2:cmMkLst xmlns:pc2="http://schemas.microsoft.com/office/powerpoint/2019/9/main/command">
                <pc:docMk/>
                <pc:sldMk cId="938676892" sldId="514"/>
                <pc2:cmMk id="{05AA8E2D-FE39-4B00-AB2C-6225F1FC77E5}"/>
              </pc2:cmMkLst>
            </pc226:cmChg>
          </p:ext>
        </pc:extLst>
      </pc:sldChg>
      <pc:sldChg chg="addSp delSp modSp mod modCm modNotesTx">
        <pc:chgData name="Thind, Maninder@Energy" userId="607ad862-6a7c-4ae3-bd39-9fda75b3a7b1" providerId="ADAL" clId="{5C4150DB-2E3A-41F7-8CB9-055EF320D10A}" dt="2023-07-28T16:57:02.486" v="6701" actId="14100"/>
        <pc:sldMkLst>
          <pc:docMk/>
          <pc:sldMk cId="1714519595" sldId="516"/>
        </pc:sldMkLst>
        <pc:spChg chg="mod">
          <ac:chgData name="Thind, Maninder@Energy" userId="607ad862-6a7c-4ae3-bd39-9fda75b3a7b1" providerId="ADAL" clId="{5C4150DB-2E3A-41F7-8CB9-055EF320D10A}" dt="2023-07-28T16:56:33.167" v="6686" actId="1035"/>
          <ac:spMkLst>
            <pc:docMk/>
            <pc:sldMk cId="1714519595" sldId="516"/>
            <ac:spMk id="2" creationId="{00000000-0000-0000-0000-000000000000}"/>
          </ac:spMkLst>
        </pc:spChg>
        <pc:spChg chg="del">
          <ac:chgData name="Thind, Maninder@Energy" userId="607ad862-6a7c-4ae3-bd39-9fda75b3a7b1" providerId="ADAL" clId="{5C4150DB-2E3A-41F7-8CB9-055EF320D10A}" dt="2023-07-20T16:07:12.384" v="587" actId="478"/>
          <ac:spMkLst>
            <pc:docMk/>
            <pc:sldMk cId="1714519595" sldId="516"/>
            <ac:spMk id="5" creationId="{493D9E5F-136F-6E4A-75CF-27590E7CF050}"/>
          </ac:spMkLst>
        </pc:spChg>
        <pc:spChg chg="add del mod">
          <ac:chgData name="Thind, Maninder@Energy" userId="607ad862-6a7c-4ae3-bd39-9fda75b3a7b1" providerId="ADAL" clId="{5C4150DB-2E3A-41F7-8CB9-055EF320D10A}" dt="2023-07-20T16:07:13.993" v="588" actId="478"/>
          <ac:spMkLst>
            <pc:docMk/>
            <pc:sldMk cId="1714519595" sldId="516"/>
            <ac:spMk id="8" creationId="{2A942CE4-E557-D451-C9B5-5E902017A2DD}"/>
          </ac:spMkLst>
        </pc:spChg>
        <pc:graphicFrameChg chg="add mod modGraphic">
          <ac:chgData name="Thind, Maninder@Energy" userId="607ad862-6a7c-4ae3-bd39-9fda75b3a7b1" providerId="ADAL" clId="{5C4150DB-2E3A-41F7-8CB9-055EF320D10A}" dt="2023-07-28T16:57:02.486" v="6701" actId="14100"/>
          <ac:graphicFrameMkLst>
            <pc:docMk/>
            <pc:sldMk cId="1714519595" sldId="516"/>
            <ac:graphicFrameMk id="9" creationId="{1A163541-5A9A-FD66-B356-68F083943AA0}"/>
          </ac:graphicFrameMkLst>
        </pc:graphicFrameChg>
        <pc:picChg chg="del">
          <ac:chgData name="Thind, Maninder@Energy" userId="607ad862-6a7c-4ae3-bd39-9fda75b3a7b1" providerId="ADAL" clId="{5C4150DB-2E3A-41F7-8CB9-055EF320D10A}" dt="2023-07-20T16:07:07.681" v="585" actId="478"/>
          <ac:picMkLst>
            <pc:docMk/>
            <pc:sldMk cId="1714519595" sldId="516"/>
            <ac:picMk id="6" creationId="{EDA2E158-70CF-4BD5-775A-6F0BAD5FEE24}"/>
          </ac:picMkLst>
        </pc:picChg>
        <pc:picChg chg="del">
          <ac:chgData name="Thind, Maninder@Energy" userId="607ad862-6a7c-4ae3-bd39-9fda75b3a7b1" providerId="ADAL" clId="{5C4150DB-2E3A-41F7-8CB9-055EF320D10A}" dt="2023-07-20T16:07:08.797" v="586" actId="478"/>
          <ac:picMkLst>
            <pc:docMk/>
            <pc:sldMk cId="1714519595" sldId="516"/>
            <ac:picMk id="7" creationId="{AE457008-C9DF-FCDF-86B2-84DDAA7EC2CD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Thind, Maninder@Energy" userId="607ad862-6a7c-4ae3-bd39-9fda75b3a7b1" providerId="ADAL" clId="{5C4150DB-2E3A-41F7-8CB9-055EF320D10A}" dt="2023-07-25T17:20:08.509" v="1305"/>
              <pc2:cmMkLst xmlns:pc2="http://schemas.microsoft.com/office/powerpoint/2019/9/main/command">
                <pc:docMk/>
                <pc:sldMk cId="1714519595" sldId="516"/>
                <pc2:cmMk id="{52E7C80D-3AEF-4BAC-AF1A-0222DF392EBD}"/>
              </pc2:cmMkLst>
              <pc226:cmRplyChg chg="add">
                <pc226:chgData name="Thind, Maninder@Energy" userId="607ad862-6a7c-4ae3-bd39-9fda75b3a7b1" providerId="ADAL" clId="{5C4150DB-2E3A-41F7-8CB9-055EF320D10A}" dt="2023-07-25T17:20:02.382" v="1303"/>
                <pc2:cmRplyMkLst xmlns:pc2="http://schemas.microsoft.com/office/powerpoint/2019/9/main/command">
                  <pc:docMk/>
                  <pc:sldMk cId="1714519595" sldId="516"/>
                  <pc2:cmMk id="{52E7C80D-3AEF-4BAC-AF1A-0222DF392EBD}"/>
                  <pc2:cmRplyMk id="{4A5F9F1C-E7C9-4C7C-A689-4D23EB84FAE9}"/>
                </pc2:cmRplyMkLst>
              </pc226:cmRplyChg>
            </pc226:cmChg>
            <pc226:cmChg xmlns:pc226="http://schemas.microsoft.com/office/powerpoint/2022/06/main/command" chg="mod">
              <pc226:chgData name="Thind, Maninder@Energy" userId="607ad862-6a7c-4ae3-bd39-9fda75b3a7b1" providerId="ADAL" clId="{5C4150DB-2E3A-41F7-8CB9-055EF320D10A}" dt="2023-07-25T17:20:06.391" v="1304"/>
              <pc2:cmMkLst xmlns:pc2="http://schemas.microsoft.com/office/powerpoint/2019/9/main/command">
                <pc:docMk/>
                <pc:sldMk cId="1714519595" sldId="516"/>
                <pc2:cmMk id="{422F2F12-947A-48CE-9655-9112A068E397}"/>
              </pc2:cmMkLst>
            </pc226:cmChg>
          </p:ext>
        </pc:extLst>
      </pc:sldChg>
      <pc:sldChg chg="modSp mod modNotesTx">
        <pc:chgData name="Thind, Maninder@Energy" userId="607ad862-6a7c-4ae3-bd39-9fda75b3a7b1" providerId="ADAL" clId="{5C4150DB-2E3A-41F7-8CB9-055EF320D10A}" dt="2023-07-28T16:57:12.178" v="6721" actId="1035"/>
        <pc:sldMkLst>
          <pc:docMk/>
          <pc:sldMk cId="3750073533" sldId="530"/>
        </pc:sldMkLst>
        <pc:spChg chg="mod">
          <ac:chgData name="Thind, Maninder@Energy" userId="607ad862-6a7c-4ae3-bd39-9fda75b3a7b1" providerId="ADAL" clId="{5C4150DB-2E3A-41F7-8CB9-055EF320D10A}" dt="2023-07-28T16:57:12.178" v="6721" actId="1035"/>
          <ac:spMkLst>
            <pc:docMk/>
            <pc:sldMk cId="3750073533" sldId="530"/>
            <ac:spMk id="7" creationId="{DE5B14A8-E48A-C540-9214-39685A723586}"/>
          </ac:spMkLst>
        </pc:spChg>
        <pc:spChg chg="mod">
          <ac:chgData name="Thind, Maninder@Energy" userId="607ad862-6a7c-4ae3-bd39-9fda75b3a7b1" providerId="ADAL" clId="{5C4150DB-2E3A-41F7-8CB9-055EF320D10A}" dt="2023-07-28T16:57:09.683" v="6716" actId="1035"/>
          <ac:spMkLst>
            <pc:docMk/>
            <pc:sldMk cId="3750073533" sldId="530"/>
            <ac:spMk id="8" creationId="{225032D5-95B1-1548-AFAF-7FB1F52B9EA7}"/>
          </ac:spMkLst>
        </pc:spChg>
      </pc:sldChg>
      <pc:sldChg chg="modSp mod modNotesTx">
        <pc:chgData name="Thind, Maninder@Energy" userId="607ad862-6a7c-4ae3-bd39-9fda75b3a7b1" providerId="ADAL" clId="{5C4150DB-2E3A-41F7-8CB9-055EF320D10A}" dt="2023-07-28T16:55:36.329" v="6641" actId="1076"/>
        <pc:sldMkLst>
          <pc:docMk/>
          <pc:sldMk cId="953068658" sldId="535"/>
        </pc:sldMkLst>
        <pc:spChg chg="mod">
          <ac:chgData name="Thind, Maninder@Energy" userId="607ad862-6a7c-4ae3-bd39-9fda75b3a7b1" providerId="ADAL" clId="{5C4150DB-2E3A-41F7-8CB9-055EF320D10A}" dt="2023-07-28T16:55:36.329" v="6641" actId="1076"/>
          <ac:spMkLst>
            <pc:docMk/>
            <pc:sldMk cId="953068658" sldId="535"/>
            <ac:spMk id="3" creationId="{00000000-0000-0000-0000-000000000000}"/>
          </ac:spMkLst>
        </pc:spChg>
      </pc:sldChg>
      <pc:sldChg chg="modSp mod modNotesTx">
        <pc:chgData name="Thind, Maninder@Energy" userId="607ad862-6a7c-4ae3-bd39-9fda75b3a7b1" providerId="ADAL" clId="{5C4150DB-2E3A-41F7-8CB9-055EF320D10A}" dt="2023-07-28T06:51:48.548" v="5348" actId="20577"/>
        <pc:sldMkLst>
          <pc:docMk/>
          <pc:sldMk cId="2684263510" sldId="536"/>
        </pc:sldMkLst>
        <pc:spChg chg="mod">
          <ac:chgData name="Thind, Maninder@Energy" userId="607ad862-6a7c-4ae3-bd39-9fda75b3a7b1" providerId="ADAL" clId="{5C4150DB-2E3A-41F7-8CB9-055EF320D10A}" dt="2023-07-20T07:27:53.592" v="107" actId="20577"/>
          <ac:spMkLst>
            <pc:docMk/>
            <pc:sldMk cId="2684263510" sldId="536"/>
            <ac:spMk id="3" creationId="{00000000-0000-0000-0000-000000000000}"/>
          </ac:spMkLst>
        </pc:spChg>
      </pc:sldChg>
      <pc:sldChg chg="addSp delSp modSp mod modCm modNotesTx">
        <pc:chgData name="Thind, Maninder@Energy" userId="607ad862-6a7c-4ae3-bd39-9fda75b3a7b1" providerId="ADAL" clId="{5C4150DB-2E3A-41F7-8CB9-055EF320D10A}" dt="2023-07-28T16:56:19.779" v="6674" actId="1035"/>
        <pc:sldMkLst>
          <pc:docMk/>
          <pc:sldMk cId="3034333971" sldId="537"/>
        </pc:sldMkLst>
        <pc:spChg chg="mod">
          <ac:chgData name="Thind, Maninder@Energy" userId="607ad862-6a7c-4ae3-bd39-9fda75b3a7b1" providerId="ADAL" clId="{5C4150DB-2E3A-41F7-8CB9-055EF320D10A}" dt="2023-07-25T17:03:16.003" v="1215" actId="1076"/>
          <ac:spMkLst>
            <pc:docMk/>
            <pc:sldMk cId="3034333971" sldId="537"/>
            <ac:spMk id="4" creationId="{00000000-0000-0000-0000-000000000000}"/>
          </ac:spMkLst>
        </pc:spChg>
        <pc:spChg chg="add del mod">
          <ac:chgData name="Thind, Maninder@Energy" userId="607ad862-6a7c-4ae3-bd39-9fda75b3a7b1" providerId="ADAL" clId="{5C4150DB-2E3A-41F7-8CB9-055EF320D10A}" dt="2023-07-25T16:53:43.587" v="1201"/>
          <ac:spMkLst>
            <pc:docMk/>
            <pc:sldMk cId="3034333971" sldId="537"/>
            <ac:spMk id="5" creationId="{EDCE19B7-2FF9-A78B-DD83-09A46BDEC0FF}"/>
          </ac:spMkLst>
        </pc:spChg>
        <pc:spChg chg="add mod">
          <ac:chgData name="Thind, Maninder@Energy" userId="607ad862-6a7c-4ae3-bd39-9fda75b3a7b1" providerId="ADAL" clId="{5C4150DB-2E3A-41F7-8CB9-055EF320D10A}" dt="2023-07-28T06:38:35.104" v="5052" actId="1076"/>
          <ac:spMkLst>
            <pc:docMk/>
            <pc:sldMk cId="3034333971" sldId="537"/>
            <ac:spMk id="6" creationId="{25B7F6C8-553B-EBDA-C85D-4EB60083A4E5}"/>
          </ac:spMkLst>
        </pc:spChg>
        <pc:spChg chg="add mod">
          <ac:chgData name="Thind, Maninder@Energy" userId="607ad862-6a7c-4ae3-bd39-9fda75b3a7b1" providerId="ADAL" clId="{5C4150DB-2E3A-41F7-8CB9-055EF320D10A}" dt="2023-07-28T16:56:19.779" v="6674" actId="1035"/>
          <ac:spMkLst>
            <pc:docMk/>
            <pc:sldMk cId="3034333971" sldId="537"/>
            <ac:spMk id="10" creationId="{1AE7E492-9CBE-AFE6-D4E1-7226D43AE979}"/>
          </ac:spMkLst>
        </pc:spChg>
        <pc:spChg chg="add mod">
          <ac:chgData name="Thind, Maninder@Energy" userId="607ad862-6a7c-4ae3-bd39-9fda75b3a7b1" providerId="ADAL" clId="{5C4150DB-2E3A-41F7-8CB9-055EF320D10A}" dt="2023-07-28T16:56:19.779" v="6674" actId="1035"/>
          <ac:spMkLst>
            <pc:docMk/>
            <pc:sldMk cId="3034333971" sldId="537"/>
            <ac:spMk id="12" creationId="{10F8D4F8-5DB0-86DA-1A25-29FEED97E1F2}"/>
          </ac:spMkLst>
        </pc:spChg>
        <pc:spChg chg="del">
          <ac:chgData name="Thind, Maninder@Energy" userId="607ad862-6a7c-4ae3-bd39-9fda75b3a7b1" providerId="ADAL" clId="{5C4150DB-2E3A-41F7-8CB9-055EF320D10A}" dt="2023-07-20T15:15:01.598" v="257" actId="478"/>
          <ac:spMkLst>
            <pc:docMk/>
            <pc:sldMk cId="3034333971" sldId="537"/>
            <ac:spMk id="14" creationId="{75AAADA6-3765-9EA5-4587-6FAF7122157E}"/>
          </ac:spMkLst>
        </pc:spChg>
        <pc:grpChg chg="del">
          <ac:chgData name="Thind, Maninder@Energy" userId="607ad862-6a7c-4ae3-bd39-9fda75b3a7b1" providerId="ADAL" clId="{5C4150DB-2E3A-41F7-8CB9-055EF320D10A}" dt="2023-07-20T15:15:01.598" v="257" actId="478"/>
          <ac:grpSpMkLst>
            <pc:docMk/>
            <pc:sldMk cId="3034333971" sldId="537"/>
            <ac:grpSpMk id="11" creationId="{E2BBC0EB-4FC3-EC4B-8E28-FF112C0301B7}"/>
          </ac:grpSpMkLst>
        </pc:grpChg>
        <pc:graphicFrameChg chg="add del mod">
          <ac:chgData name="Thind, Maninder@Energy" userId="607ad862-6a7c-4ae3-bd39-9fda75b3a7b1" providerId="ADAL" clId="{5C4150DB-2E3A-41F7-8CB9-055EF320D10A}" dt="2023-07-25T17:02:56.591" v="1212" actId="478"/>
          <ac:graphicFrameMkLst>
            <pc:docMk/>
            <pc:sldMk cId="3034333971" sldId="537"/>
            <ac:graphicFrameMk id="9" creationId="{340453A0-981B-5898-93D7-0A003EC5B6A9}"/>
          </ac:graphicFrameMkLst>
        </pc:graphicFrameChg>
        <pc:picChg chg="add mod">
          <ac:chgData name="Thind, Maninder@Energy" userId="607ad862-6a7c-4ae3-bd39-9fda75b3a7b1" providerId="ADAL" clId="{5C4150DB-2E3A-41F7-8CB9-055EF320D10A}" dt="2023-07-28T16:56:19.779" v="6674" actId="1035"/>
          <ac:picMkLst>
            <pc:docMk/>
            <pc:sldMk cId="3034333971" sldId="537"/>
            <ac:picMk id="3" creationId="{E98C60EB-39EE-C67E-2E38-11AD77120224}"/>
          </ac:picMkLst>
        </pc:picChg>
        <pc:picChg chg="add mod">
          <ac:chgData name="Thind, Maninder@Energy" userId="607ad862-6a7c-4ae3-bd39-9fda75b3a7b1" providerId="ADAL" clId="{5C4150DB-2E3A-41F7-8CB9-055EF320D10A}" dt="2023-07-28T16:56:19.779" v="6674" actId="1035"/>
          <ac:picMkLst>
            <pc:docMk/>
            <pc:sldMk cId="3034333971" sldId="537"/>
            <ac:picMk id="7" creationId="{EFEFDD8B-5521-F81E-B212-AEE57DB0D5B4}"/>
          </ac:picMkLst>
        </pc:picChg>
        <pc:picChg chg="add mod">
          <ac:chgData name="Thind, Maninder@Energy" userId="607ad862-6a7c-4ae3-bd39-9fda75b3a7b1" providerId="ADAL" clId="{5C4150DB-2E3A-41F7-8CB9-055EF320D10A}" dt="2023-07-28T16:56:19.779" v="6674" actId="1035"/>
          <ac:picMkLst>
            <pc:docMk/>
            <pc:sldMk cId="3034333971" sldId="537"/>
            <ac:picMk id="8" creationId="{C168F300-453D-7B69-AFD1-C60C5488EE60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Thind, Maninder@Energy" userId="607ad862-6a7c-4ae3-bd39-9fda75b3a7b1" providerId="ADAL" clId="{5C4150DB-2E3A-41F7-8CB9-055EF320D10A}" dt="2023-07-25T17:10:11.287" v="1231"/>
              <pc2:cmMkLst xmlns:pc2="http://schemas.microsoft.com/office/powerpoint/2019/9/main/command">
                <pc:docMk/>
                <pc:sldMk cId="3034333971" sldId="537"/>
                <pc2:cmMk id="{8E87BB2C-FB7A-4270-BD9E-B57F615FFC23}"/>
              </pc2:cmMkLst>
            </pc226:cmChg>
            <pc226:cmChg xmlns:pc226="http://schemas.microsoft.com/office/powerpoint/2022/06/main/command" chg="mod">
              <pc226:chgData name="Thind, Maninder@Energy" userId="607ad862-6a7c-4ae3-bd39-9fda75b3a7b1" providerId="ADAL" clId="{5C4150DB-2E3A-41F7-8CB9-055EF320D10A}" dt="2023-07-25T17:10:14.115" v="1232"/>
              <pc2:cmMkLst xmlns:pc2="http://schemas.microsoft.com/office/powerpoint/2019/9/main/command">
                <pc:docMk/>
                <pc:sldMk cId="3034333971" sldId="537"/>
                <pc2:cmMk id="{FF5826A5-EFA8-4B36-A03C-09905EEF31D9}"/>
              </pc2:cmMkLst>
            </pc226:cmChg>
          </p:ext>
        </pc:extLst>
      </pc:sldChg>
      <pc:sldChg chg="addSp delSp modSp add mod ord modNotesTx">
        <pc:chgData name="Thind, Maninder@Energy" userId="607ad862-6a7c-4ae3-bd39-9fda75b3a7b1" providerId="ADAL" clId="{5C4150DB-2E3A-41F7-8CB9-055EF320D10A}" dt="2023-07-28T06:55:13.886" v="5473" actId="20577"/>
        <pc:sldMkLst>
          <pc:docMk/>
          <pc:sldMk cId="61013998" sldId="538"/>
        </pc:sldMkLst>
        <pc:spChg chg="mod">
          <ac:chgData name="Thind, Maninder@Energy" userId="607ad862-6a7c-4ae3-bd39-9fda75b3a7b1" providerId="ADAL" clId="{5C4150DB-2E3A-41F7-8CB9-055EF320D10A}" dt="2023-07-28T06:37:54.902" v="5041" actId="1076"/>
          <ac:spMkLst>
            <pc:docMk/>
            <pc:sldMk cId="61013998" sldId="538"/>
            <ac:spMk id="2" creationId="{00000000-0000-0000-0000-000000000000}"/>
          </ac:spMkLst>
        </pc:spChg>
        <pc:spChg chg="add mod">
          <ac:chgData name="Thind, Maninder@Energy" userId="607ad862-6a7c-4ae3-bd39-9fda75b3a7b1" providerId="ADAL" clId="{5C4150DB-2E3A-41F7-8CB9-055EF320D10A}" dt="2023-07-28T06:38:01.985" v="5044" actId="14100"/>
          <ac:spMkLst>
            <pc:docMk/>
            <pc:sldMk cId="61013998" sldId="538"/>
            <ac:spMk id="3" creationId="{59F3CE82-E637-4C45-C087-DCF72EAB1800}"/>
          </ac:spMkLst>
        </pc:spChg>
        <pc:spChg chg="mod">
          <ac:chgData name="Thind, Maninder@Energy" userId="607ad862-6a7c-4ae3-bd39-9fda75b3a7b1" providerId="ADAL" clId="{5C4150DB-2E3A-41F7-8CB9-055EF320D10A}" dt="2023-07-28T06:37:39.136" v="5035" actId="1076"/>
          <ac:spMkLst>
            <pc:docMk/>
            <pc:sldMk cId="61013998" sldId="538"/>
            <ac:spMk id="4" creationId="{00000000-0000-0000-0000-000000000000}"/>
          </ac:spMkLst>
        </pc:spChg>
        <pc:spChg chg="add mod">
          <ac:chgData name="Thind, Maninder@Energy" userId="607ad862-6a7c-4ae3-bd39-9fda75b3a7b1" providerId="ADAL" clId="{5C4150DB-2E3A-41F7-8CB9-055EF320D10A}" dt="2023-07-28T06:37:48.430" v="5040" actId="1035"/>
          <ac:spMkLst>
            <pc:docMk/>
            <pc:sldMk cId="61013998" sldId="538"/>
            <ac:spMk id="5" creationId="{B5E455F9-804E-BF19-67C8-529C3E0701C5}"/>
          </ac:spMkLst>
        </pc:spChg>
        <pc:spChg chg="del">
          <ac:chgData name="Thind, Maninder@Energy" userId="607ad862-6a7c-4ae3-bd39-9fda75b3a7b1" providerId="ADAL" clId="{5C4150DB-2E3A-41F7-8CB9-055EF320D10A}" dt="2023-07-20T15:06:42.854" v="175" actId="478"/>
          <ac:spMkLst>
            <pc:docMk/>
            <pc:sldMk cId="61013998" sldId="538"/>
            <ac:spMk id="18" creationId="{6D99E559-975B-8A6E-836A-9A4B8591DCED}"/>
          </ac:spMkLst>
        </pc:spChg>
        <pc:spChg chg="del">
          <ac:chgData name="Thind, Maninder@Energy" userId="607ad862-6a7c-4ae3-bd39-9fda75b3a7b1" providerId="ADAL" clId="{5C4150DB-2E3A-41F7-8CB9-055EF320D10A}" dt="2023-07-20T15:06:47.145" v="176" actId="478"/>
          <ac:spMkLst>
            <pc:docMk/>
            <pc:sldMk cId="61013998" sldId="538"/>
            <ac:spMk id="19" creationId="{2FE2DBCD-1F4F-B43C-EC20-E4249A2B75B9}"/>
          </ac:spMkLst>
        </pc:spChg>
        <pc:spChg chg="del">
          <ac:chgData name="Thind, Maninder@Energy" userId="607ad862-6a7c-4ae3-bd39-9fda75b3a7b1" providerId="ADAL" clId="{5C4150DB-2E3A-41F7-8CB9-055EF320D10A}" dt="2023-07-20T15:06:47.145" v="176" actId="478"/>
          <ac:spMkLst>
            <pc:docMk/>
            <pc:sldMk cId="61013998" sldId="538"/>
            <ac:spMk id="22" creationId="{212295D7-C43D-76B4-7837-AE2C4840E142}"/>
          </ac:spMkLst>
        </pc:spChg>
        <pc:spChg chg="del">
          <ac:chgData name="Thind, Maninder@Energy" userId="607ad862-6a7c-4ae3-bd39-9fda75b3a7b1" providerId="ADAL" clId="{5C4150DB-2E3A-41F7-8CB9-055EF320D10A}" dt="2023-07-20T15:06:48.970" v="177" actId="478"/>
          <ac:spMkLst>
            <pc:docMk/>
            <pc:sldMk cId="61013998" sldId="538"/>
            <ac:spMk id="23" creationId="{BCC1C3E0-5461-6A23-B615-EEE435E9489E}"/>
          </ac:spMkLst>
        </pc:spChg>
        <pc:spChg chg="del">
          <ac:chgData name="Thind, Maninder@Energy" userId="607ad862-6a7c-4ae3-bd39-9fda75b3a7b1" providerId="ADAL" clId="{5C4150DB-2E3A-41F7-8CB9-055EF320D10A}" dt="2023-07-20T15:06:50.283" v="178" actId="478"/>
          <ac:spMkLst>
            <pc:docMk/>
            <pc:sldMk cId="61013998" sldId="538"/>
            <ac:spMk id="24" creationId="{BB881B54-0839-C7AC-2715-4CFC0FF23B97}"/>
          </ac:spMkLst>
        </pc:spChg>
        <pc:picChg chg="add mod">
          <ac:chgData name="Thind, Maninder@Energy" userId="607ad862-6a7c-4ae3-bd39-9fda75b3a7b1" providerId="ADAL" clId="{5C4150DB-2E3A-41F7-8CB9-055EF320D10A}" dt="2023-07-28T06:38:05.467" v="5045" actId="1076"/>
          <ac:picMkLst>
            <pc:docMk/>
            <pc:sldMk cId="61013998" sldId="538"/>
            <ac:picMk id="6" creationId="{379D9A6E-32D6-B138-5E4D-BA190F1A6583}"/>
          </ac:picMkLst>
        </pc:picChg>
        <pc:picChg chg="del">
          <ac:chgData name="Thind, Maninder@Energy" userId="607ad862-6a7c-4ae3-bd39-9fda75b3a7b1" providerId="ADAL" clId="{5C4150DB-2E3A-41F7-8CB9-055EF320D10A}" dt="2023-07-20T15:06:47.145" v="176" actId="478"/>
          <ac:picMkLst>
            <pc:docMk/>
            <pc:sldMk cId="61013998" sldId="538"/>
            <ac:picMk id="20" creationId="{0FFB0A78-DC3A-1EF3-075F-AADC360ED9EA}"/>
          </ac:picMkLst>
        </pc:picChg>
        <pc:picChg chg="del">
          <ac:chgData name="Thind, Maninder@Energy" userId="607ad862-6a7c-4ae3-bd39-9fda75b3a7b1" providerId="ADAL" clId="{5C4150DB-2E3A-41F7-8CB9-055EF320D10A}" dt="2023-07-20T15:06:47.145" v="176" actId="478"/>
          <ac:picMkLst>
            <pc:docMk/>
            <pc:sldMk cId="61013998" sldId="538"/>
            <ac:picMk id="21" creationId="{EF88655A-F277-D907-ADF3-0F0C1219F7DC}"/>
          </ac:picMkLst>
        </pc:picChg>
        <pc:picChg chg="del">
          <ac:chgData name="Thind, Maninder@Energy" userId="607ad862-6a7c-4ae3-bd39-9fda75b3a7b1" providerId="ADAL" clId="{5C4150DB-2E3A-41F7-8CB9-055EF320D10A}" dt="2023-07-20T15:06:47.145" v="176" actId="478"/>
          <ac:picMkLst>
            <pc:docMk/>
            <pc:sldMk cId="61013998" sldId="538"/>
            <ac:picMk id="25" creationId="{E54DDFC0-AB11-B034-2C14-D4840A14542C}"/>
          </ac:picMkLst>
        </pc:picChg>
      </pc:sldChg>
      <pc:sldChg chg="addSp delSp modSp add mod ord addCm modCm modNotesTx">
        <pc:chgData name="Thind, Maninder@Energy" userId="607ad862-6a7c-4ae3-bd39-9fda75b3a7b1" providerId="ADAL" clId="{5C4150DB-2E3A-41F7-8CB9-055EF320D10A}" dt="2023-07-28T16:56:05.085" v="6663" actId="1035"/>
        <pc:sldMkLst>
          <pc:docMk/>
          <pc:sldMk cId="3059065050" sldId="539"/>
        </pc:sldMkLst>
        <pc:spChg chg="mod">
          <ac:chgData name="Thind, Maninder@Energy" userId="607ad862-6a7c-4ae3-bd39-9fda75b3a7b1" providerId="ADAL" clId="{5C4150DB-2E3A-41F7-8CB9-055EF320D10A}" dt="2023-07-28T06:35:35.064" v="5006" actId="1076"/>
          <ac:spMkLst>
            <pc:docMk/>
            <pc:sldMk cId="3059065050" sldId="539"/>
            <ac:spMk id="2" creationId="{00000000-0000-0000-0000-000000000000}"/>
          </ac:spMkLst>
        </pc:spChg>
        <pc:spChg chg="add del mod">
          <ac:chgData name="Thind, Maninder@Energy" userId="607ad862-6a7c-4ae3-bd39-9fda75b3a7b1" providerId="ADAL" clId="{5C4150DB-2E3A-41F7-8CB9-055EF320D10A}" dt="2023-07-25T18:30:17.171" v="1339" actId="478"/>
          <ac:spMkLst>
            <pc:docMk/>
            <pc:sldMk cId="3059065050" sldId="539"/>
            <ac:spMk id="3" creationId="{0EC0E6DE-93E0-C982-4BB3-A39307DE5FD7}"/>
          </ac:spMkLst>
        </pc:spChg>
        <pc:spChg chg="mod">
          <ac:chgData name="Thind, Maninder@Energy" userId="607ad862-6a7c-4ae3-bd39-9fda75b3a7b1" providerId="ADAL" clId="{5C4150DB-2E3A-41F7-8CB9-055EF320D10A}" dt="2023-07-28T06:36:20.946" v="5019" actId="1076"/>
          <ac:spMkLst>
            <pc:docMk/>
            <pc:sldMk cId="3059065050" sldId="539"/>
            <ac:spMk id="18" creationId="{6D99E559-975B-8A6E-836A-9A4B8591DCED}"/>
          </ac:spMkLst>
        </pc:spChg>
        <pc:spChg chg="mod">
          <ac:chgData name="Thind, Maninder@Energy" userId="607ad862-6a7c-4ae3-bd39-9fda75b3a7b1" providerId="ADAL" clId="{5C4150DB-2E3A-41F7-8CB9-055EF320D10A}" dt="2023-07-28T16:56:05.085" v="6663" actId="1035"/>
          <ac:spMkLst>
            <pc:docMk/>
            <pc:sldMk cId="3059065050" sldId="539"/>
            <ac:spMk id="19" creationId="{2FE2DBCD-1F4F-B43C-EC20-E4249A2B75B9}"/>
          </ac:spMkLst>
        </pc:spChg>
        <pc:spChg chg="mod">
          <ac:chgData name="Thind, Maninder@Energy" userId="607ad862-6a7c-4ae3-bd39-9fda75b3a7b1" providerId="ADAL" clId="{5C4150DB-2E3A-41F7-8CB9-055EF320D10A}" dt="2023-07-28T16:56:05.085" v="6663" actId="1035"/>
          <ac:spMkLst>
            <pc:docMk/>
            <pc:sldMk cId="3059065050" sldId="539"/>
            <ac:spMk id="22" creationId="{212295D7-C43D-76B4-7837-AE2C4840E142}"/>
          </ac:spMkLst>
        </pc:spChg>
        <pc:spChg chg="mod">
          <ac:chgData name="Thind, Maninder@Energy" userId="607ad862-6a7c-4ae3-bd39-9fda75b3a7b1" providerId="ADAL" clId="{5C4150DB-2E3A-41F7-8CB9-055EF320D10A}" dt="2023-07-28T16:56:05.085" v="6663" actId="1035"/>
          <ac:spMkLst>
            <pc:docMk/>
            <pc:sldMk cId="3059065050" sldId="539"/>
            <ac:spMk id="23" creationId="{BCC1C3E0-5461-6A23-B615-EEE435E9489E}"/>
          </ac:spMkLst>
        </pc:spChg>
        <pc:spChg chg="mod">
          <ac:chgData name="Thind, Maninder@Energy" userId="607ad862-6a7c-4ae3-bd39-9fda75b3a7b1" providerId="ADAL" clId="{5C4150DB-2E3A-41F7-8CB9-055EF320D10A}" dt="2023-07-28T16:56:05.085" v="6663" actId="1035"/>
          <ac:spMkLst>
            <pc:docMk/>
            <pc:sldMk cId="3059065050" sldId="539"/>
            <ac:spMk id="24" creationId="{BB881B54-0839-C7AC-2715-4CFC0FF23B97}"/>
          </ac:spMkLst>
        </pc:spChg>
        <pc:picChg chg="add mod">
          <ac:chgData name="Thind, Maninder@Energy" userId="607ad862-6a7c-4ae3-bd39-9fda75b3a7b1" providerId="ADAL" clId="{5C4150DB-2E3A-41F7-8CB9-055EF320D10A}" dt="2023-07-28T16:56:05.085" v="6663" actId="1035"/>
          <ac:picMkLst>
            <pc:docMk/>
            <pc:sldMk cId="3059065050" sldId="539"/>
            <ac:picMk id="5" creationId="{AF467B90-4656-485B-78C3-3B774069EB0F}"/>
          </ac:picMkLst>
        </pc:picChg>
        <pc:picChg chg="mod">
          <ac:chgData name="Thind, Maninder@Energy" userId="607ad862-6a7c-4ae3-bd39-9fda75b3a7b1" providerId="ADAL" clId="{5C4150DB-2E3A-41F7-8CB9-055EF320D10A}" dt="2023-07-28T16:56:05.085" v="6663" actId="1035"/>
          <ac:picMkLst>
            <pc:docMk/>
            <pc:sldMk cId="3059065050" sldId="539"/>
            <ac:picMk id="20" creationId="{0FFB0A78-DC3A-1EF3-075F-AADC360ED9EA}"/>
          </ac:picMkLst>
        </pc:picChg>
        <pc:picChg chg="del">
          <ac:chgData name="Thind, Maninder@Energy" userId="607ad862-6a7c-4ae3-bd39-9fda75b3a7b1" providerId="ADAL" clId="{5C4150DB-2E3A-41F7-8CB9-055EF320D10A}" dt="2023-07-25T20:52:23.060" v="1340" actId="478"/>
          <ac:picMkLst>
            <pc:docMk/>
            <pc:sldMk cId="3059065050" sldId="539"/>
            <ac:picMk id="21" creationId="{EF88655A-F277-D907-ADF3-0F0C1219F7DC}"/>
          </ac:picMkLst>
        </pc:picChg>
        <pc:picChg chg="mod">
          <ac:chgData name="Thind, Maninder@Energy" userId="607ad862-6a7c-4ae3-bd39-9fda75b3a7b1" providerId="ADAL" clId="{5C4150DB-2E3A-41F7-8CB9-055EF320D10A}" dt="2023-07-28T16:56:05.085" v="6663" actId="1035"/>
          <ac:picMkLst>
            <pc:docMk/>
            <pc:sldMk cId="3059065050" sldId="539"/>
            <ac:picMk id="25" creationId="{E54DDFC0-AB11-B034-2C14-D4840A14542C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add mod">
              <pc226:chgData name="Thind, Maninder@Energy" userId="607ad862-6a7c-4ae3-bd39-9fda75b3a7b1" providerId="ADAL" clId="{5C4150DB-2E3A-41F7-8CB9-055EF320D10A}" dt="2023-07-26T21:40:21.340" v="1547"/>
              <pc2:cmMkLst xmlns:pc2="http://schemas.microsoft.com/office/powerpoint/2019/9/main/command">
                <pc:docMk/>
                <pc:sldMk cId="3059065050" sldId="539"/>
                <pc2:cmMk id="{F5FDF83D-53EC-4215-8A0B-0D15EF827C1A}"/>
              </pc2:cmMkLst>
            </pc226:cmChg>
          </p:ext>
        </pc:extLst>
      </pc:sldChg>
      <pc:sldChg chg="modSp new del mod">
        <pc:chgData name="Thind, Maninder@Energy" userId="607ad862-6a7c-4ae3-bd39-9fda75b3a7b1" providerId="ADAL" clId="{5C4150DB-2E3A-41F7-8CB9-055EF320D10A}" dt="2023-07-25T17:21:57.934" v="1311" actId="47"/>
        <pc:sldMkLst>
          <pc:docMk/>
          <pc:sldMk cId="2354536694" sldId="540"/>
        </pc:sldMkLst>
        <pc:spChg chg="mod">
          <ac:chgData name="Thind, Maninder@Energy" userId="607ad862-6a7c-4ae3-bd39-9fda75b3a7b1" providerId="ADAL" clId="{5C4150DB-2E3A-41F7-8CB9-055EF320D10A}" dt="2023-07-20T17:44:43.390" v="1187" actId="1076"/>
          <ac:spMkLst>
            <pc:docMk/>
            <pc:sldMk cId="2354536694" sldId="540"/>
            <ac:spMk id="2" creationId="{A1B8DAF7-21EF-A174-7163-F1112FEFBEAA}"/>
          </ac:spMkLst>
        </pc:spChg>
      </pc:sldChg>
    </pc:docChg>
  </pc:docChgLst>
  <pc:docChgLst>
    <pc:chgData name="Wilhelm, Susan@Energy" userId="5ed20752-d5d1-4cec-8bc6-2afe5167eb7c" providerId="ADAL" clId="{243D1125-6993-449E-890B-F7AF58C8E6AF}"/>
    <pc:docChg chg="undo custSel modSld">
      <pc:chgData name="Wilhelm, Susan@Energy" userId="5ed20752-d5d1-4cec-8bc6-2afe5167eb7c" providerId="ADAL" clId="{243D1125-6993-449E-890B-F7AF58C8E6AF}" dt="2023-07-20T21:56:42.196" v="23"/>
      <pc:docMkLst>
        <pc:docMk/>
      </pc:docMkLst>
      <pc:sldChg chg="addCm">
        <pc:chgData name="Wilhelm, Susan@Energy" userId="5ed20752-d5d1-4cec-8bc6-2afe5167eb7c" providerId="ADAL" clId="{243D1125-6993-449E-890B-F7AF58C8E6AF}" dt="2023-07-20T18:43:59.890" v="3"/>
        <pc:sldMkLst>
          <pc:docMk/>
          <pc:sldMk cId="3696351774" sldId="293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Wilhelm, Susan@Energy" userId="5ed20752-d5d1-4cec-8bc6-2afe5167eb7c" providerId="ADAL" clId="{243D1125-6993-449E-890B-F7AF58C8E6AF}" dt="2023-07-20T18:43:59.890" v="3"/>
              <pc2:cmMkLst xmlns:pc2="http://schemas.microsoft.com/office/powerpoint/2019/9/main/command">
                <pc:docMk/>
                <pc:sldMk cId="3696351774" sldId="293"/>
                <pc2:cmMk id="{D1F05043-B82C-45AE-8B3D-FF6569C0BC72}"/>
              </pc2:cmMkLst>
            </pc226:cmChg>
          </p:ext>
        </pc:extLst>
      </pc:sldChg>
      <pc:sldChg chg="addCm">
        <pc:chgData name="Wilhelm, Susan@Energy" userId="5ed20752-d5d1-4cec-8bc6-2afe5167eb7c" providerId="ADAL" clId="{243D1125-6993-449E-890B-F7AF58C8E6AF}" dt="2023-07-20T21:55:14.644" v="22"/>
        <pc:sldMkLst>
          <pc:docMk/>
          <pc:sldMk cId="105208268" sldId="499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Wilhelm, Susan@Energy" userId="5ed20752-d5d1-4cec-8bc6-2afe5167eb7c" providerId="ADAL" clId="{243D1125-6993-449E-890B-F7AF58C8E6AF}" dt="2023-07-20T21:55:14.644" v="22"/>
              <pc2:cmMkLst xmlns:pc2="http://schemas.microsoft.com/office/powerpoint/2019/9/main/command">
                <pc:docMk/>
                <pc:sldMk cId="105208268" sldId="499"/>
                <pc2:cmMk id="{1A1146D7-4506-42D9-8074-66F416F4BB2D}"/>
              </pc2:cmMkLst>
            </pc226:cmChg>
          </p:ext>
        </pc:extLst>
      </pc:sldChg>
      <pc:sldChg chg="modSp mod addCm">
        <pc:chgData name="Wilhelm, Susan@Energy" userId="5ed20752-d5d1-4cec-8bc6-2afe5167eb7c" providerId="ADAL" clId="{243D1125-6993-449E-890B-F7AF58C8E6AF}" dt="2023-07-20T21:50:00.895" v="17"/>
        <pc:sldMkLst>
          <pc:docMk/>
          <pc:sldMk cId="938676892" sldId="514"/>
        </pc:sldMkLst>
        <pc:spChg chg="mod">
          <ac:chgData name="Wilhelm, Susan@Energy" userId="5ed20752-d5d1-4cec-8bc6-2afe5167eb7c" providerId="ADAL" clId="{243D1125-6993-449E-890B-F7AF58C8E6AF}" dt="2023-07-20T18:47:11.072" v="16" actId="20577"/>
          <ac:spMkLst>
            <pc:docMk/>
            <pc:sldMk cId="938676892" sldId="514"/>
            <ac:spMk id="7" creationId="{CA206329-E131-3AD1-3694-C3DE619CAADC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Wilhelm, Susan@Energy" userId="5ed20752-d5d1-4cec-8bc6-2afe5167eb7c" providerId="ADAL" clId="{243D1125-6993-449E-890B-F7AF58C8E6AF}" dt="2023-07-20T21:50:00.895" v="17"/>
              <pc2:cmMkLst xmlns:pc2="http://schemas.microsoft.com/office/powerpoint/2019/9/main/command">
                <pc:docMk/>
                <pc:sldMk cId="938676892" sldId="514"/>
                <pc2:cmMk id="{05AA8E2D-FE39-4B00-AB2C-6225F1FC77E5}"/>
              </pc2:cmMkLst>
            </pc226:cmChg>
          </p:ext>
        </pc:extLst>
      </pc:sldChg>
      <pc:sldChg chg="modSp addCm modCm">
        <pc:chgData name="Wilhelm, Susan@Energy" userId="5ed20752-d5d1-4cec-8bc6-2afe5167eb7c" providerId="ADAL" clId="{243D1125-6993-449E-890B-F7AF58C8E6AF}" dt="2023-07-20T21:53:16.469" v="21"/>
        <pc:sldMkLst>
          <pc:docMk/>
          <pc:sldMk cId="1714519595" sldId="516"/>
        </pc:sldMkLst>
        <pc:graphicFrameChg chg="mod">
          <ac:chgData name="Wilhelm, Susan@Energy" userId="5ed20752-d5d1-4cec-8bc6-2afe5167eb7c" providerId="ADAL" clId="{243D1125-6993-449E-890B-F7AF58C8E6AF}" dt="2023-07-20T21:50:17.160" v="18" actId="120"/>
          <ac:graphicFrameMkLst>
            <pc:docMk/>
            <pc:sldMk cId="1714519595" sldId="516"/>
            <ac:graphicFrameMk id="9" creationId="{1A163541-5A9A-FD66-B356-68F083943AA0}"/>
          </ac:graphicFrameMkLst>
        </pc:graphicFrameChg>
        <pc:extLst>
          <p:ext xmlns:p="http://schemas.openxmlformats.org/presentationml/2006/main" uri="{D6D511B9-2390-475A-947B-AFAB55BFBCF1}">
            <pc226:cmChg xmlns:pc226="http://schemas.microsoft.com/office/powerpoint/2022/06/main/command" chg="add mod">
              <pc226:chgData name="Wilhelm, Susan@Energy" userId="5ed20752-d5d1-4cec-8bc6-2afe5167eb7c" providerId="ADAL" clId="{243D1125-6993-449E-890B-F7AF58C8E6AF}" dt="2023-07-20T21:53:16.469" v="21"/>
              <pc2:cmMkLst xmlns:pc2="http://schemas.microsoft.com/office/powerpoint/2019/9/main/command">
                <pc:docMk/>
                <pc:sldMk cId="1714519595" sldId="516"/>
                <pc2:cmMk id="{52E7C80D-3AEF-4BAC-AF1A-0222DF392EBD}"/>
              </pc2:cmMkLst>
            </pc226:cmChg>
            <pc226:cmChg xmlns:pc226="http://schemas.microsoft.com/office/powerpoint/2022/06/main/command" chg="add">
              <pc226:chgData name="Wilhelm, Susan@Energy" userId="5ed20752-d5d1-4cec-8bc6-2afe5167eb7c" providerId="ADAL" clId="{243D1125-6993-449E-890B-F7AF58C8E6AF}" dt="2023-07-20T21:51:31.287" v="19"/>
              <pc2:cmMkLst xmlns:pc2="http://schemas.microsoft.com/office/powerpoint/2019/9/main/command">
                <pc:docMk/>
                <pc:sldMk cId="1714519595" sldId="516"/>
                <pc2:cmMk id="{422F2F12-947A-48CE-9655-9112A068E397}"/>
              </pc2:cmMkLst>
            </pc226:cmChg>
          </p:ext>
        </pc:extLst>
      </pc:sldChg>
      <pc:sldChg chg="modSp addCm modCm">
        <pc:chgData name="Wilhelm, Susan@Energy" userId="5ed20752-d5d1-4cec-8bc6-2afe5167eb7c" providerId="ADAL" clId="{243D1125-6993-449E-890B-F7AF58C8E6AF}" dt="2023-07-20T21:56:42.196" v="23"/>
        <pc:sldMkLst>
          <pc:docMk/>
          <pc:sldMk cId="3034333971" sldId="537"/>
        </pc:sldMkLst>
        <pc:graphicFrameChg chg="mod">
          <ac:chgData name="Wilhelm, Susan@Energy" userId="5ed20752-d5d1-4cec-8bc6-2afe5167eb7c" providerId="ADAL" clId="{243D1125-6993-449E-890B-F7AF58C8E6AF}" dt="2023-07-20T18:37:15.050" v="1" actId="120"/>
          <ac:graphicFrameMkLst>
            <pc:docMk/>
            <pc:sldMk cId="3034333971" sldId="537"/>
            <ac:graphicFrameMk id="9" creationId="{340453A0-981B-5898-93D7-0A003EC5B6A9}"/>
          </ac:graphicFrameMkLst>
        </pc:graphicFrameChg>
        <pc:extLst>
          <p:ext xmlns:p="http://schemas.openxmlformats.org/presentationml/2006/main" uri="{D6D511B9-2390-475A-947B-AFAB55BFBCF1}">
            <pc226:cmChg xmlns:pc226="http://schemas.microsoft.com/office/powerpoint/2022/06/main/command" chg="add mod">
              <pc226:chgData name="Wilhelm, Susan@Energy" userId="5ed20752-d5d1-4cec-8bc6-2afe5167eb7c" providerId="ADAL" clId="{243D1125-6993-449E-890B-F7AF58C8E6AF}" dt="2023-07-20T18:38:16.988" v="2"/>
              <pc2:cmMkLst xmlns:pc2="http://schemas.microsoft.com/office/powerpoint/2019/9/main/command">
                <pc:docMk/>
                <pc:sldMk cId="3034333971" sldId="537"/>
                <pc2:cmMk id="{8E87BB2C-FB7A-4270-BD9E-B57F615FFC23}"/>
              </pc2:cmMkLst>
            </pc226:cmChg>
            <pc226:cmChg xmlns:pc226="http://schemas.microsoft.com/office/powerpoint/2022/06/main/command" chg="add">
              <pc226:chgData name="Wilhelm, Susan@Energy" userId="5ed20752-d5d1-4cec-8bc6-2afe5167eb7c" providerId="ADAL" clId="{243D1125-6993-449E-890B-F7AF58C8E6AF}" dt="2023-07-20T21:56:42.196" v="23"/>
              <pc2:cmMkLst xmlns:pc2="http://schemas.microsoft.com/office/powerpoint/2019/9/main/command">
                <pc:docMk/>
                <pc:sldMk cId="3034333971" sldId="537"/>
                <pc2:cmMk id="{FF5826A5-EFA8-4B36-A03C-09905EEF31D9}"/>
              </pc2:cmMkLst>
            </pc226:cmChg>
          </p:ext>
        </pc:extLst>
      </pc:sldChg>
    </pc:docChg>
  </pc:docChgLst>
  <pc:docChgLst>
    <pc:chgData name="Thind, Maninder@Energy" userId="607ad862-6a7c-4ae3-bd39-9fda75b3a7b1" providerId="ADAL" clId="{0161EED4-0168-49C0-BABE-A096553E73AE}"/>
    <pc:docChg chg="modSld">
      <pc:chgData name="Thind, Maninder@Energy" userId="607ad862-6a7c-4ae3-bd39-9fda75b3a7b1" providerId="ADAL" clId="{0161EED4-0168-49C0-BABE-A096553E73AE}" dt="2023-07-31T22:25:25.972" v="970"/>
      <pc:docMkLst>
        <pc:docMk/>
      </pc:docMkLst>
      <pc:sldChg chg="modNotesTx">
        <pc:chgData name="Thind, Maninder@Energy" userId="607ad862-6a7c-4ae3-bd39-9fda75b3a7b1" providerId="ADAL" clId="{0161EED4-0168-49C0-BABE-A096553E73AE}" dt="2023-07-31T18:39:05.988" v="1" actId="6549"/>
        <pc:sldMkLst>
          <pc:docMk/>
          <pc:sldMk cId="1598314139" sldId="260"/>
        </pc:sldMkLst>
      </pc:sldChg>
      <pc:sldChg chg="modSp mod delCm modNotesTx">
        <pc:chgData name="Thind, Maninder@Energy" userId="607ad862-6a7c-4ae3-bd39-9fda75b3a7b1" providerId="ADAL" clId="{0161EED4-0168-49C0-BABE-A096553E73AE}" dt="2023-07-31T22:25:25.972" v="970"/>
        <pc:sldMkLst>
          <pc:docMk/>
          <pc:sldMk cId="3696351774" sldId="293"/>
        </pc:sldMkLst>
        <pc:spChg chg="ord">
          <ac:chgData name="Thind, Maninder@Energy" userId="607ad862-6a7c-4ae3-bd39-9fda75b3a7b1" providerId="ADAL" clId="{0161EED4-0168-49C0-BABE-A096553E73AE}" dt="2023-07-31T22:23:53.001" v="963"/>
          <ac:spMkLst>
            <pc:docMk/>
            <pc:sldMk cId="3696351774" sldId="293"/>
            <ac:spMk id="4" creationId="{38F75613-296A-48F5-861E-138C9E461E4B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Thind, Maninder@Energy" userId="607ad862-6a7c-4ae3-bd39-9fda75b3a7b1" providerId="ADAL" clId="{0161EED4-0168-49C0-BABE-A096553E73AE}" dt="2023-07-31T22:25:25.972" v="970"/>
              <pc2:cmMkLst xmlns:pc2="http://schemas.microsoft.com/office/powerpoint/2019/9/main/command">
                <pc:docMk/>
                <pc:sldMk cId="3696351774" sldId="293"/>
                <pc2:cmMk id="{D1F05043-B82C-45AE-8B3D-FF6569C0BC72}"/>
              </pc2:cmMkLst>
            </pc226:cmChg>
          </p:ext>
        </pc:extLst>
      </pc:sldChg>
      <pc:sldChg chg="modNotesTx">
        <pc:chgData name="Thind, Maninder@Energy" userId="607ad862-6a7c-4ae3-bd39-9fda75b3a7b1" providerId="ADAL" clId="{0161EED4-0168-49C0-BABE-A096553E73AE}" dt="2023-07-31T18:39:13.216" v="3" actId="20577"/>
        <pc:sldMkLst>
          <pc:docMk/>
          <pc:sldMk cId="1921787774" sldId="372"/>
        </pc:sldMkLst>
      </pc:sldChg>
      <pc:sldChg chg="modNotesTx">
        <pc:chgData name="Thind, Maninder@Energy" userId="607ad862-6a7c-4ae3-bd39-9fda75b3a7b1" providerId="ADAL" clId="{0161EED4-0168-49C0-BABE-A096553E73AE}" dt="2023-07-31T18:39:02.875" v="0" actId="6549"/>
        <pc:sldMkLst>
          <pc:docMk/>
          <pc:sldMk cId="1961795427" sldId="469"/>
        </pc:sldMkLst>
      </pc:sldChg>
      <pc:sldChg chg="modNotesTx">
        <pc:chgData name="Thind, Maninder@Energy" userId="607ad862-6a7c-4ae3-bd39-9fda75b3a7b1" providerId="ADAL" clId="{0161EED4-0168-49C0-BABE-A096553E73AE}" dt="2023-07-31T18:39:42.581" v="13" actId="20577"/>
        <pc:sldMkLst>
          <pc:docMk/>
          <pc:sldMk cId="2391808838" sldId="485"/>
        </pc:sldMkLst>
      </pc:sldChg>
      <pc:sldChg chg="modNotesTx">
        <pc:chgData name="Thind, Maninder@Energy" userId="607ad862-6a7c-4ae3-bd39-9fda75b3a7b1" providerId="ADAL" clId="{0161EED4-0168-49C0-BABE-A096553E73AE}" dt="2023-07-31T18:39:15.602" v="4" actId="20577"/>
        <pc:sldMkLst>
          <pc:docMk/>
          <pc:sldMk cId="1898450142" sldId="487"/>
        </pc:sldMkLst>
      </pc:sldChg>
      <pc:sldChg chg="addSp modSp mod delCm modNotesTx">
        <pc:chgData name="Thind, Maninder@Energy" userId="607ad862-6a7c-4ae3-bd39-9fda75b3a7b1" providerId="ADAL" clId="{0161EED4-0168-49C0-BABE-A096553E73AE}" dt="2023-07-31T22:25:25.972" v="970"/>
        <pc:sldMkLst>
          <pc:docMk/>
          <pc:sldMk cId="938676892" sldId="514"/>
        </pc:sldMkLst>
        <pc:spChg chg="add mod">
          <ac:chgData name="Thind, Maninder@Energy" userId="607ad862-6a7c-4ae3-bd39-9fda75b3a7b1" providerId="ADAL" clId="{0161EED4-0168-49C0-BABE-A096553E73AE}" dt="2023-07-31T18:44:50.262" v="822" actId="1076"/>
          <ac:spMkLst>
            <pc:docMk/>
            <pc:sldMk cId="938676892" sldId="514"/>
            <ac:spMk id="3" creationId="{2C1261CF-9D52-494A-61DC-85349B666B12}"/>
          </ac:spMkLst>
        </pc:spChg>
        <pc:spChg chg="ord">
          <ac:chgData name="Thind, Maninder@Energy" userId="607ad862-6a7c-4ae3-bd39-9fda75b3a7b1" providerId="ADAL" clId="{0161EED4-0168-49C0-BABE-A096553E73AE}" dt="2023-07-31T22:24:40.922" v="968"/>
          <ac:spMkLst>
            <pc:docMk/>
            <pc:sldMk cId="938676892" sldId="514"/>
            <ac:spMk id="4" creationId="{00000000-0000-0000-0000-000000000000}"/>
          </ac:spMkLst>
        </pc:spChg>
        <pc:picChg chg="mod">
          <ac:chgData name="Thind, Maninder@Energy" userId="607ad862-6a7c-4ae3-bd39-9fda75b3a7b1" providerId="ADAL" clId="{0161EED4-0168-49C0-BABE-A096553E73AE}" dt="2023-07-31T18:42:22.610" v="255" actId="962"/>
          <ac:picMkLst>
            <pc:docMk/>
            <pc:sldMk cId="938676892" sldId="514"/>
            <ac:picMk id="6" creationId="{7C0EA0C5-066B-88B0-6CB0-53124C9A2923}"/>
          </ac:picMkLst>
        </pc:picChg>
        <pc:picChg chg="mod">
          <ac:chgData name="Thind, Maninder@Energy" userId="607ad862-6a7c-4ae3-bd39-9fda75b3a7b1" providerId="ADAL" clId="{0161EED4-0168-49C0-BABE-A096553E73AE}" dt="2023-07-31T18:44:46.662" v="821" actId="1076"/>
          <ac:picMkLst>
            <pc:docMk/>
            <pc:sldMk cId="938676892" sldId="514"/>
            <ac:picMk id="8" creationId="{BFAE5CAE-9CB6-D955-5A50-5F07A43A95AE}"/>
          </ac:picMkLst>
        </pc:picChg>
        <pc:picChg chg="mod ord">
          <ac:chgData name="Thind, Maninder@Energy" userId="607ad862-6a7c-4ae3-bd39-9fda75b3a7b1" providerId="ADAL" clId="{0161EED4-0168-49C0-BABE-A096553E73AE}" dt="2023-07-31T22:24:48.207" v="969"/>
          <ac:picMkLst>
            <pc:docMk/>
            <pc:sldMk cId="938676892" sldId="514"/>
            <ac:picMk id="9" creationId="{8172020E-3C1A-10ED-D04B-8C6B16327B58}"/>
          </ac:picMkLst>
        </pc:picChg>
        <pc:picChg chg="mod">
          <ac:chgData name="Thind, Maninder@Energy" userId="607ad862-6a7c-4ae3-bd39-9fda75b3a7b1" providerId="ADAL" clId="{0161EED4-0168-49C0-BABE-A096553E73AE}" dt="2023-07-31T18:45:45.555" v="921" actId="962"/>
          <ac:picMkLst>
            <pc:docMk/>
            <pc:sldMk cId="938676892" sldId="514"/>
            <ac:picMk id="10" creationId="{55DC2A65-A3A1-05CD-E82D-C0F3EE6237D8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Thind, Maninder@Energy" userId="607ad862-6a7c-4ae3-bd39-9fda75b3a7b1" providerId="ADAL" clId="{0161EED4-0168-49C0-BABE-A096553E73AE}" dt="2023-07-31T22:25:25.972" v="970"/>
              <pc2:cmMkLst xmlns:pc2="http://schemas.microsoft.com/office/powerpoint/2019/9/main/command">
                <pc:docMk/>
                <pc:sldMk cId="938676892" sldId="514"/>
                <pc2:cmMk id="{05AA8E2D-FE39-4B00-AB2C-6225F1FC77E5}"/>
              </pc2:cmMkLst>
            </pc226:cmChg>
          </p:ext>
        </pc:extLst>
      </pc:sldChg>
      <pc:sldChg chg="modSp delCm modNotesTx">
        <pc:chgData name="Thind, Maninder@Energy" userId="607ad862-6a7c-4ae3-bd39-9fda75b3a7b1" providerId="ADAL" clId="{0161EED4-0168-49C0-BABE-A096553E73AE}" dt="2023-07-31T22:25:25.972" v="970"/>
        <pc:sldMkLst>
          <pc:docMk/>
          <pc:sldMk cId="1714519595" sldId="516"/>
        </pc:sldMkLst>
        <pc:graphicFrameChg chg="mod">
          <ac:chgData name="Thind, Maninder@Energy" userId="607ad862-6a7c-4ae3-bd39-9fda75b3a7b1" providerId="ADAL" clId="{0161EED4-0168-49C0-BABE-A096553E73AE}" dt="2023-07-31T18:45:06.713" v="823" actId="962"/>
          <ac:graphicFrameMkLst>
            <pc:docMk/>
            <pc:sldMk cId="1714519595" sldId="516"/>
            <ac:graphicFrameMk id="9" creationId="{1A163541-5A9A-FD66-B356-68F083943AA0}"/>
          </ac:graphicFrameMkLst>
        </pc:graphicFrame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Thind, Maninder@Energy" userId="607ad862-6a7c-4ae3-bd39-9fda75b3a7b1" providerId="ADAL" clId="{0161EED4-0168-49C0-BABE-A096553E73AE}" dt="2023-07-31T22:25:25.972" v="970"/>
              <pc2:cmMkLst xmlns:pc2="http://schemas.microsoft.com/office/powerpoint/2019/9/main/command">
                <pc:docMk/>
                <pc:sldMk cId="1714519595" sldId="516"/>
                <pc2:cmMk id="{52E7C80D-3AEF-4BAC-AF1A-0222DF392EBD}"/>
              </pc2:cmMkLst>
            </pc226:cmChg>
            <pc226:cmChg xmlns:pc226="http://schemas.microsoft.com/office/powerpoint/2022/06/main/command" chg="del">
              <pc226:chgData name="Thind, Maninder@Energy" userId="607ad862-6a7c-4ae3-bd39-9fda75b3a7b1" providerId="ADAL" clId="{0161EED4-0168-49C0-BABE-A096553E73AE}" dt="2023-07-31T22:25:25.972" v="970"/>
              <pc2:cmMkLst xmlns:pc2="http://schemas.microsoft.com/office/powerpoint/2019/9/main/command">
                <pc:docMk/>
                <pc:sldMk cId="1714519595" sldId="516"/>
                <pc2:cmMk id="{422F2F12-947A-48CE-9655-9112A068E397}"/>
              </pc2:cmMkLst>
            </pc226:cmChg>
          </p:ext>
        </pc:extLst>
      </pc:sldChg>
      <pc:sldChg chg="modNotesTx">
        <pc:chgData name="Thind, Maninder@Energy" userId="607ad862-6a7c-4ae3-bd39-9fda75b3a7b1" providerId="ADAL" clId="{0161EED4-0168-49C0-BABE-A096553E73AE}" dt="2023-07-31T18:39:36.955" v="11" actId="20577"/>
        <pc:sldMkLst>
          <pc:docMk/>
          <pc:sldMk cId="3750073533" sldId="530"/>
        </pc:sldMkLst>
      </pc:sldChg>
      <pc:sldChg chg="modNotesTx">
        <pc:chgData name="Thind, Maninder@Energy" userId="607ad862-6a7c-4ae3-bd39-9fda75b3a7b1" providerId="ADAL" clId="{0161EED4-0168-49C0-BABE-A096553E73AE}" dt="2023-07-31T18:39:40.108" v="12" actId="20577"/>
        <pc:sldMkLst>
          <pc:docMk/>
          <pc:sldMk cId="953068658" sldId="535"/>
        </pc:sldMkLst>
      </pc:sldChg>
      <pc:sldChg chg="modNotesTx">
        <pc:chgData name="Thind, Maninder@Energy" userId="607ad862-6a7c-4ae3-bd39-9fda75b3a7b1" providerId="ADAL" clId="{0161EED4-0168-49C0-BABE-A096553E73AE}" dt="2023-07-31T18:39:08.879" v="2" actId="6549"/>
        <pc:sldMkLst>
          <pc:docMk/>
          <pc:sldMk cId="2684263510" sldId="536"/>
        </pc:sldMkLst>
      </pc:sldChg>
      <pc:sldChg chg="modSp mod delCm modNotesTx">
        <pc:chgData name="Thind, Maninder@Energy" userId="607ad862-6a7c-4ae3-bd39-9fda75b3a7b1" providerId="ADAL" clId="{0161EED4-0168-49C0-BABE-A096553E73AE}" dt="2023-07-31T22:25:25.972" v="970"/>
        <pc:sldMkLst>
          <pc:docMk/>
          <pc:sldMk cId="3034333971" sldId="537"/>
        </pc:sldMkLst>
        <pc:spChg chg="ord">
          <ac:chgData name="Thind, Maninder@Energy" userId="607ad862-6a7c-4ae3-bd39-9fda75b3a7b1" providerId="ADAL" clId="{0161EED4-0168-49C0-BABE-A096553E73AE}" dt="2023-07-31T22:23:25.076" v="954"/>
          <ac:spMkLst>
            <pc:docMk/>
            <pc:sldMk cId="3034333971" sldId="537"/>
            <ac:spMk id="4" creationId="{00000000-0000-0000-0000-000000000000}"/>
          </ac:spMkLst>
        </pc:spChg>
        <pc:spChg chg="ord">
          <ac:chgData name="Thind, Maninder@Energy" userId="607ad862-6a7c-4ae3-bd39-9fda75b3a7b1" providerId="ADAL" clId="{0161EED4-0168-49C0-BABE-A096553E73AE}" dt="2023-07-31T22:23:37.063" v="961"/>
          <ac:spMkLst>
            <pc:docMk/>
            <pc:sldMk cId="3034333971" sldId="537"/>
            <ac:spMk id="6" creationId="{25B7F6C8-553B-EBDA-C85D-4EB60083A4E5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Thind, Maninder@Energy" userId="607ad862-6a7c-4ae3-bd39-9fda75b3a7b1" providerId="ADAL" clId="{0161EED4-0168-49C0-BABE-A096553E73AE}" dt="2023-07-31T22:25:25.972" v="970"/>
              <pc2:cmMkLst xmlns:pc2="http://schemas.microsoft.com/office/powerpoint/2019/9/main/command">
                <pc:docMk/>
                <pc:sldMk cId="3034333971" sldId="537"/>
                <pc2:cmMk id="{8E87BB2C-FB7A-4270-BD9E-B57F615FFC23}"/>
              </pc2:cmMkLst>
            </pc226:cmChg>
            <pc226:cmChg xmlns:pc226="http://schemas.microsoft.com/office/powerpoint/2022/06/main/command" chg="del">
              <pc226:chgData name="Thind, Maninder@Energy" userId="607ad862-6a7c-4ae3-bd39-9fda75b3a7b1" providerId="ADAL" clId="{0161EED4-0168-49C0-BABE-A096553E73AE}" dt="2023-07-31T22:25:25.972" v="970"/>
              <pc2:cmMkLst xmlns:pc2="http://schemas.microsoft.com/office/powerpoint/2019/9/main/command">
                <pc:docMk/>
                <pc:sldMk cId="3034333971" sldId="537"/>
                <pc2:cmMk id="{FF5826A5-EFA8-4B36-A03C-09905EEF31D9}"/>
              </pc2:cmMkLst>
            </pc226:cmChg>
          </p:ext>
        </pc:extLst>
      </pc:sldChg>
      <pc:sldChg chg="modSp mod modNotesTx">
        <pc:chgData name="Thind, Maninder@Energy" userId="607ad862-6a7c-4ae3-bd39-9fda75b3a7b1" providerId="ADAL" clId="{0161EED4-0168-49C0-BABE-A096553E73AE}" dt="2023-07-31T22:23:08.282" v="948"/>
        <pc:sldMkLst>
          <pc:docMk/>
          <pc:sldMk cId="61013998" sldId="538"/>
        </pc:sldMkLst>
        <pc:spChg chg="ord">
          <ac:chgData name="Thind, Maninder@Energy" userId="607ad862-6a7c-4ae3-bd39-9fda75b3a7b1" providerId="ADAL" clId="{0161EED4-0168-49C0-BABE-A096553E73AE}" dt="2023-07-31T22:23:03.903" v="947"/>
          <ac:spMkLst>
            <pc:docMk/>
            <pc:sldMk cId="61013998" sldId="538"/>
            <ac:spMk id="4" creationId="{00000000-0000-0000-0000-000000000000}"/>
          </ac:spMkLst>
        </pc:spChg>
        <pc:picChg chg="ord">
          <ac:chgData name="Thind, Maninder@Energy" userId="607ad862-6a7c-4ae3-bd39-9fda75b3a7b1" providerId="ADAL" clId="{0161EED4-0168-49C0-BABE-A096553E73AE}" dt="2023-07-31T22:23:08.282" v="948"/>
          <ac:picMkLst>
            <pc:docMk/>
            <pc:sldMk cId="61013998" sldId="538"/>
            <ac:picMk id="6" creationId="{379D9A6E-32D6-B138-5E4D-BA190F1A6583}"/>
          </ac:picMkLst>
        </pc:picChg>
      </pc:sldChg>
      <pc:sldChg chg="modSp mod delCm modNotesTx">
        <pc:chgData name="Thind, Maninder@Energy" userId="607ad862-6a7c-4ae3-bd39-9fda75b3a7b1" providerId="ADAL" clId="{0161EED4-0168-49C0-BABE-A096553E73AE}" dt="2023-07-31T22:25:25.972" v="970"/>
        <pc:sldMkLst>
          <pc:docMk/>
          <pc:sldMk cId="3059065050" sldId="539"/>
        </pc:sldMkLst>
        <pc:spChg chg="ord">
          <ac:chgData name="Thind, Maninder@Energy" userId="607ad862-6a7c-4ae3-bd39-9fda75b3a7b1" providerId="ADAL" clId="{0161EED4-0168-49C0-BABE-A096553E73AE}" dt="2023-07-31T18:46:08.032" v="929"/>
          <ac:spMkLst>
            <pc:docMk/>
            <pc:sldMk cId="3059065050" sldId="539"/>
            <ac:spMk id="4" creationId="{00000000-0000-0000-0000-000000000000}"/>
          </ac:spMkLst>
        </pc:spChg>
        <pc:spChg chg="mod ord">
          <ac:chgData name="Thind, Maninder@Energy" userId="607ad862-6a7c-4ae3-bd39-9fda75b3a7b1" providerId="ADAL" clId="{0161EED4-0168-49C0-BABE-A096553E73AE}" dt="2023-07-31T22:21:46.460" v="936" actId="13244"/>
          <ac:spMkLst>
            <pc:docMk/>
            <pc:sldMk cId="3059065050" sldId="539"/>
            <ac:spMk id="19" creationId="{2FE2DBCD-1F4F-B43C-EC20-E4249A2B75B9}"/>
          </ac:spMkLst>
        </pc:spChg>
        <pc:spChg chg="ord">
          <ac:chgData name="Thind, Maninder@Energy" userId="607ad862-6a7c-4ae3-bd39-9fda75b3a7b1" providerId="ADAL" clId="{0161EED4-0168-49C0-BABE-A096553E73AE}" dt="2023-07-31T22:22:16.645" v="939" actId="13244"/>
          <ac:spMkLst>
            <pc:docMk/>
            <pc:sldMk cId="3059065050" sldId="539"/>
            <ac:spMk id="23" creationId="{BCC1C3E0-5461-6A23-B615-EEE435E9489E}"/>
          </ac:spMkLst>
        </pc:spChg>
        <pc:spChg chg="ord">
          <ac:chgData name="Thind, Maninder@Energy" userId="607ad862-6a7c-4ae3-bd39-9fda75b3a7b1" providerId="ADAL" clId="{0161EED4-0168-49C0-BABE-A096553E73AE}" dt="2023-07-31T22:21:46.460" v="936" actId="13244"/>
          <ac:spMkLst>
            <pc:docMk/>
            <pc:sldMk cId="3059065050" sldId="539"/>
            <ac:spMk id="24" creationId="{BB881B54-0839-C7AC-2715-4CFC0FF23B97}"/>
          </ac:spMkLst>
        </pc:spChg>
        <pc:picChg chg="ord">
          <ac:chgData name="Thind, Maninder@Energy" userId="607ad862-6a7c-4ae3-bd39-9fda75b3a7b1" providerId="ADAL" clId="{0161EED4-0168-49C0-BABE-A096553E73AE}" dt="2023-07-31T22:21:53.442" v="937" actId="13244"/>
          <ac:picMkLst>
            <pc:docMk/>
            <pc:sldMk cId="3059065050" sldId="539"/>
            <ac:picMk id="5" creationId="{AF467B90-4656-485B-78C3-3B774069EB0F}"/>
          </ac:picMkLst>
        </pc:picChg>
        <pc:picChg chg="mod ord">
          <ac:chgData name="Thind, Maninder@Energy" userId="607ad862-6a7c-4ae3-bd39-9fda75b3a7b1" providerId="ADAL" clId="{0161EED4-0168-49C0-BABE-A096553E73AE}" dt="2023-07-31T22:21:46.460" v="936" actId="13244"/>
          <ac:picMkLst>
            <pc:docMk/>
            <pc:sldMk cId="3059065050" sldId="539"/>
            <ac:picMk id="20" creationId="{0FFB0A78-DC3A-1EF3-075F-AADC360ED9EA}"/>
          </ac:picMkLst>
        </pc:picChg>
        <pc:picChg chg="mod ord">
          <ac:chgData name="Thind, Maninder@Energy" userId="607ad862-6a7c-4ae3-bd39-9fda75b3a7b1" providerId="ADAL" clId="{0161EED4-0168-49C0-BABE-A096553E73AE}" dt="2023-07-31T22:22:30.630" v="940" actId="13244"/>
          <ac:picMkLst>
            <pc:docMk/>
            <pc:sldMk cId="3059065050" sldId="539"/>
            <ac:picMk id="25" creationId="{E54DDFC0-AB11-B034-2C14-D4840A14542C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Thind, Maninder@Energy" userId="607ad862-6a7c-4ae3-bd39-9fda75b3a7b1" providerId="ADAL" clId="{0161EED4-0168-49C0-BABE-A096553E73AE}" dt="2023-07-31T22:25:25.972" v="970"/>
              <pc2:cmMkLst xmlns:pc2="http://schemas.microsoft.com/office/powerpoint/2019/9/main/command">
                <pc:docMk/>
                <pc:sldMk cId="3059065050" sldId="539"/>
                <pc2:cmMk id="{F5FDF83D-53EC-4215-8A0B-0D15EF827C1A}"/>
              </pc2:cmMkLst>
            </pc226:cmChg>
          </p:ext>
        </pc:ext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C2C792-2EAA-4885-99BC-B96FAE956AFB}" type="doc">
      <dgm:prSet loTypeId="urn:microsoft.com/office/officeart/2005/8/layout/pList2" loCatId="picture" qsTypeId="urn:microsoft.com/office/officeart/2005/8/quickstyle/simple3" qsCatId="simple" csTypeId="urn:microsoft.com/office/officeart/2005/8/colors/accent1_2" csCatId="accent1" phldr="1"/>
      <dgm:spPr/>
    </dgm:pt>
    <dgm:pt modelId="{D7771DDD-821A-498A-B73B-8E274493CB58}">
      <dgm:prSet phldrT="[Text]"/>
      <dgm:spPr/>
      <dgm:t>
        <a:bodyPr/>
        <a:lstStyle/>
        <a:p>
          <a:pPr algn="l" rtl="0"/>
          <a:r>
            <a:rPr lang="en-US" b="1" dirty="0">
              <a:solidFill>
                <a:srgbClr val="2B5B95"/>
              </a:solidFill>
            </a:rPr>
            <a:t>Sizable field study focused on LIC and/or DAC homes.</a:t>
          </a:r>
        </a:p>
      </dgm:t>
    </dgm:pt>
    <dgm:pt modelId="{C029A023-A383-4C4F-9943-F8017A073B08}" type="parTrans" cxnId="{D3FAFA38-239A-4087-ACAD-B909955F3B38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38D2945E-CA4E-42AD-85E2-73B7BD90B778}" type="sibTrans" cxnId="{D3FAFA38-239A-4087-ACAD-B909955F3B38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2E302C3A-39A9-444F-8BEF-0BECA40A14D2}">
      <dgm:prSet phldrT="[Text]"/>
      <dgm:spPr/>
      <dgm:t>
        <a:bodyPr/>
        <a:lstStyle/>
        <a:p>
          <a:pPr algn="l"/>
          <a:r>
            <a:rPr lang="en-US" b="1" dirty="0">
              <a:solidFill>
                <a:srgbClr val="2B5B95"/>
              </a:solidFill>
            </a:rPr>
            <a:t>Develop impact metrics.</a:t>
          </a:r>
        </a:p>
      </dgm:t>
    </dgm:pt>
    <dgm:pt modelId="{3CEA7897-1D18-44D5-B410-78F4B7693AA1}" type="parTrans" cxnId="{C187B46F-A263-4D4A-95B2-3826B23E9695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29F4AA90-D006-481B-9DDF-15E2A6C31AF4}" type="sibTrans" cxnId="{C187B46F-A263-4D4A-95B2-3826B23E9695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83077AD0-CB53-4BA6-8DDE-22DFC8E5801D}">
      <dgm:prSet phldrT="[Text]"/>
      <dgm:spPr/>
      <dgm:t>
        <a:bodyPr/>
        <a:lstStyle/>
        <a:p>
          <a:pPr algn="l" rtl="0"/>
          <a:r>
            <a:rPr lang="en-US" b="1" dirty="0">
              <a:solidFill>
                <a:srgbClr val="2B5B95"/>
              </a:solidFill>
            </a:rPr>
            <a:t>Measurement of impact metrics before and after installations. </a:t>
          </a:r>
        </a:p>
      </dgm:t>
    </dgm:pt>
    <dgm:pt modelId="{51BE8EED-4A36-4CE1-9FEA-DA99D78B0A0F}" type="parTrans" cxnId="{C9C92BC0-D3C5-4C7B-B24E-407C57612855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D15D95B4-FBD1-4511-90EC-529FF49498DE}" type="sibTrans" cxnId="{C9C92BC0-D3C5-4C7B-B24E-407C57612855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F50C88D2-0067-42EE-8B70-70C1D60075F5}">
      <dgm:prSet/>
      <dgm:spPr/>
      <dgm:t>
        <a:bodyPr/>
        <a:lstStyle/>
        <a:p>
          <a:pPr algn="l"/>
          <a:r>
            <a:rPr lang="en-US" b="1" dirty="0">
              <a:solidFill>
                <a:srgbClr val="2B5B95"/>
              </a:solidFill>
            </a:rPr>
            <a:t>Modelling to scale up an integrated retrofitting approach.</a:t>
          </a:r>
        </a:p>
      </dgm:t>
    </dgm:pt>
    <dgm:pt modelId="{2DCC7DF6-A8FB-488C-B566-E3714D02B52E}" type="parTrans" cxnId="{9EC26AD7-139F-466E-96F1-436D9EDEAA45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9FB9A385-B39E-4C4F-9099-59601C6B6D07}" type="sibTrans" cxnId="{9EC26AD7-139F-466E-96F1-436D9EDEAA45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B205A5A2-D38B-49F7-B355-EA3BD03B6BE5}">
      <dgm:prSet/>
      <dgm:spPr/>
      <dgm:t>
        <a:bodyPr/>
        <a:lstStyle/>
        <a:p>
          <a:pPr algn="l"/>
          <a:r>
            <a:rPr lang="en-US" b="1">
              <a:solidFill>
                <a:srgbClr val="2B5B95"/>
              </a:solidFill>
            </a:rPr>
            <a:t>Articulation of strategies for best practices for stakeholders.</a:t>
          </a:r>
        </a:p>
      </dgm:t>
    </dgm:pt>
    <dgm:pt modelId="{961CBDD4-9D7B-4DF1-A085-2ABC09BAFBD6}" type="parTrans" cxnId="{6A6F9E81-1E4B-49BE-9F9F-507A09447FFD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910271E5-51BD-4C2E-B3AD-59EF89DF61FD}" type="sibTrans" cxnId="{6A6F9E81-1E4B-49BE-9F9F-507A09447FFD}">
      <dgm:prSet/>
      <dgm:spPr/>
      <dgm:t>
        <a:bodyPr/>
        <a:lstStyle/>
        <a:p>
          <a:endParaRPr lang="en-US" b="1">
            <a:solidFill>
              <a:srgbClr val="2B5B95"/>
            </a:solidFill>
          </a:endParaRPr>
        </a:p>
      </dgm:t>
    </dgm:pt>
    <dgm:pt modelId="{94D46479-6046-4824-8093-0F94A5F02CDE}" type="pres">
      <dgm:prSet presAssocID="{1CC2C792-2EAA-4885-99BC-B96FAE956AFB}" presName="Name0" presStyleCnt="0">
        <dgm:presLayoutVars>
          <dgm:dir/>
          <dgm:resizeHandles val="exact"/>
        </dgm:presLayoutVars>
      </dgm:prSet>
      <dgm:spPr/>
    </dgm:pt>
    <dgm:pt modelId="{C1800C09-628F-47C7-807D-00C836F72666}" type="pres">
      <dgm:prSet presAssocID="{1CC2C792-2EAA-4885-99BC-B96FAE956AFB}" presName="bkgdShp" presStyleLbl="alignAccFollowNode1" presStyleIdx="0" presStyleCnt="1" custLinFactNeighborY="-488"/>
      <dgm:spPr/>
    </dgm:pt>
    <dgm:pt modelId="{1DCAA830-80EC-444E-B6A7-B69918385D30}" type="pres">
      <dgm:prSet presAssocID="{1CC2C792-2EAA-4885-99BC-B96FAE956AFB}" presName="linComp" presStyleCnt="0"/>
      <dgm:spPr/>
    </dgm:pt>
    <dgm:pt modelId="{D56A7014-CC66-4C49-9A87-D6629890D58B}" type="pres">
      <dgm:prSet presAssocID="{D7771DDD-821A-498A-B73B-8E274493CB58}" presName="compNode" presStyleCnt="0"/>
      <dgm:spPr/>
    </dgm:pt>
    <dgm:pt modelId="{4F25A144-C08E-470C-B59B-289700E4900C}" type="pres">
      <dgm:prSet presAssocID="{D7771DDD-821A-498A-B73B-8E274493CB58}" presName="node" presStyleLbl="node1" presStyleIdx="0" presStyleCnt="5">
        <dgm:presLayoutVars>
          <dgm:bulletEnabled val="1"/>
        </dgm:presLayoutVars>
      </dgm:prSet>
      <dgm:spPr/>
    </dgm:pt>
    <dgm:pt modelId="{21BAB7B8-E6C4-45F8-97A2-63071D5682C6}" type="pres">
      <dgm:prSet presAssocID="{D7771DDD-821A-498A-B73B-8E274493CB58}" presName="invisiNode" presStyleLbl="node1" presStyleIdx="0" presStyleCnt="5"/>
      <dgm:spPr/>
    </dgm:pt>
    <dgm:pt modelId="{8ED1C499-E5B5-4966-B1D0-A7BB8126D5CB}" type="pres">
      <dgm:prSet presAssocID="{D7771DDD-821A-498A-B73B-8E274493CB58}" presName="imagNode" presStyleLbl="fgImgPlace1" presStyleIdx="0" presStyleCnt="5"/>
      <dgm:spPr>
        <a:blipFill>
          <a:blip xmlns:r="http://schemas.openxmlformats.org/officeDocument/2006/relationships" r:embed="rId1"/>
          <a:srcRect/>
          <a:stretch>
            <a:fillRect l="-23000" r="-23000"/>
          </a:stretch>
        </a:blipFill>
      </dgm:spPr>
      <dgm:extLst>
        <a:ext uri="{E40237B7-FDA0-4F09-8148-C483321AD2D9}">
          <dgm14:cNvPr xmlns:dgm14="http://schemas.microsoft.com/office/drawing/2010/diagram" id="0" name="" descr="Aerial view of housing community"/>
        </a:ext>
      </dgm:extLst>
    </dgm:pt>
    <dgm:pt modelId="{E35AD8D9-0586-4DBA-A521-820547EA3AE7}" type="pres">
      <dgm:prSet presAssocID="{38D2945E-CA4E-42AD-85E2-73B7BD90B778}" presName="sibTrans" presStyleLbl="sibTrans2D1" presStyleIdx="0" presStyleCnt="0"/>
      <dgm:spPr/>
    </dgm:pt>
    <dgm:pt modelId="{085A4939-7F15-444F-A2DD-CE2CE78F4192}" type="pres">
      <dgm:prSet presAssocID="{2E302C3A-39A9-444F-8BEF-0BECA40A14D2}" presName="compNode" presStyleCnt="0"/>
      <dgm:spPr/>
    </dgm:pt>
    <dgm:pt modelId="{9E0581C0-9A50-4A66-A7F0-6E6FA43A5DFA}" type="pres">
      <dgm:prSet presAssocID="{2E302C3A-39A9-444F-8BEF-0BECA40A14D2}" presName="node" presStyleLbl="node1" presStyleIdx="1" presStyleCnt="5">
        <dgm:presLayoutVars>
          <dgm:bulletEnabled val="1"/>
        </dgm:presLayoutVars>
      </dgm:prSet>
      <dgm:spPr/>
    </dgm:pt>
    <dgm:pt modelId="{20B555FA-62A5-423B-912D-FE826B75EB71}" type="pres">
      <dgm:prSet presAssocID="{2E302C3A-39A9-444F-8BEF-0BECA40A14D2}" presName="invisiNode" presStyleLbl="node1" presStyleIdx="1" presStyleCnt="5"/>
      <dgm:spPr/>
    </dgm:pt>
    <dgm:pt modelId="{B4066F63-2CAD-4A8A-88CB-7B996576F2FC}" type="pres">
      <dgm:prSet presAssocID="{2E302C3A-39A9-444F-8BEF-0BECA40A14D2}" presName="imagNode" presStyleLbl="fgImgPlace1" presStyleIdx="1" presStyleCnt="5"/>
      <dgm:spPr>
        <a:blipFill>
          <a:blip xmlns:r="http://schemas.openxmlformats.org/officeDocument/2006/relationships" r:embed="rId2"/>
          <a:srcRect/>
          <a:stretch>
            <a:fillRect l="-7000" r="-7000"/>
          </a:stretch>
        </a:blipFill>
      </dgm:spPr>
    </dgm:pt>
    <dgm:pt modelId="{FFB5C5E2-59B0-415A-A1D2-4E53E5B77977}" type="pres">
      <dgm:prSet presAssocID="{29F4AA90-D006-481B-9DDF-15E2A6C31AF4}" presName="sibTrans" presStyleLbl="sibTrans2D1" presStyleIdx="0" presStyleCnt="0"/>
      <dgm:spPr/>
    </dgm:pt>
    <dgm:pt modelId="{8C352BF5-BD0C-48BF-A028-9195B9876360}" type="pres">
      <dgm:prSet presAssocID="{83077AD0-CB53-4BA6-8DDE-22DFC8E5801D}" presName="compNode" presStyleCnt="0"/>
      <dgm:spPr/>
    </dgm:pt>
    <dgm:pt modelId="{35D9B86C-64F9-440A-A23A-C150235143CF}" type="pres">
      <dgm:prSet presAssocID="{83077AD0-CB53-4BA6-8DDE-22DFC8E5801D}" presName="node" presStyleLbl="node1" presStyleIdx="2" presStyleCnt="5">
        <dgm:presLayoutVars>
          <dgm:bulletEnabled val="1"/>
        </dgm:presLayoutVars>
      </dgm:prSet>
      <dgm:spPr/>
    </dgm:pt>
    <dgm:pt modelId="{A548C1B1-F570-4632-90DB-A707E68DF199}" type="pres">
      <dgm:prSet presAssocID="{83077AD0-CB53-4BA6-8DDE-22DFC8E5801D}" presName="invisiNode" presStyleLbl="node1" presStyleIdx="2" presStyleCnt="5"/>
      <dgm:spPr/>
    </dgm:pt>
    <dgm:pt modelId="{FB5032AF-7DB6-42F7-8251-1E6593CAA761}" type="pres">
      <dgm:prSet presAssocID="{83077AD0-CB53-4BA6-8DDE-22DFC8E5801D}" presName="imagNode" presStyleLbl="fgImgPlace1" presStyleIdx="2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5DA5B8C0-CC83-4184-B19B-E927718F7C83}" type="pres">
      <dgm:prSet presAssocID="{D15D95B4-FBD1-4511-90EC-529FF49498DE}" presName="sibTrans" presStyleLbl="sibTrans2D1" presStyleIdx="0" presStyleCnt="0"/>
      <dgm:spPr/>
    </dgm:pt>
    <dgm:pt modelId="{433703EE-D98E-4C15-A0DE-439F407EC064}" type="pres">
      <dgm:prSet presAssocID="{F50C88D2-0067-42EE-8B70-70C1D60075F5}" presName="compNode" presStyleCnt="0"/>
      <dgm:spPr/>
    </dgm:pt>
    <dgm:pt modelId="{70DC19A3-887A-4129-B03B-3110C909E763}" type="pres">
      <dgm:prSet presAssocID="{F50C88D2-0067-42EE-8B70-70C1D60075F5}" presName="node" presStyleLbl="node1" presStyleIdx="3" presStyleCnt="5">
        <dgm:presLayoutVars>
          <dgm:bulletEnabled val="1"/>
        </dgm:presLayoutVars>
      </dgm:prSet>
      <dgm:spPr/>
    </dgm:pt>
    <dgm:pt modelId="{CB04F5C5-58D9-4F14-B5C7-7F1FD9D4E2FA}" type="pres">
      <dgm:prSet presAssocID="{F50C88D2-0067-42EE-8B70-70C1D60075F5}" presName="invisiNode" presStyleLbl="node1" presStyleIdx="3" presStyleCnt="5"/>
      <dgm:spPr/>
    </dgm:pt>
    <dgm:pt modelId="{0152E2ED-5A5F-42B3-A1BC-69998F0F66BA}" type="pres">
      <dgm:prSet presAssocID="{F50C88D2-0067-42EE-8B70-70C1D60075F5}" presName="imagNode" presStyleLbl="fgImgPlace1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3000" r="-23000"/>
          </a:stretch>
        </a:blipFill>
      </dgm:spPr>
      <dgm:extLst>
        <a:ext uri="{E40237B7-FDA0-4F09-8148-C483321AD2D9}">
          <dgm14:cNvPr xmlns:dgm14="http://schemas.microsoft.com/office/drawing/2010/diagram" id="0" name="" descr="Colorful charts and graphs"/>
        </a:ext>
      </dgm:extLst>
    </dgm:pt>
    <dgm:pt modelId="{E8037E65-AE9F-4101-850F-CBFE63B8882F}" type="pres">
      <dgm:prSet presAssocID="{9FB9A385-B39E-4C4F-9099-59601C6B6D07}" presName="sibTrans" presStyleLbl="sibTrans2D1" presStyleIdx="0" presStyleCnt="0"/>
      <dgm:spPr/>
    </dgm:pt>
    <dgm:pt modelId="{5B5E1338-0B89-42F5-A2F5-076ECE90515C}" type="pres">
      <dgm:prSet presAssocID="{B205A5A2-D38B-49F7-B355-EA3BD03B6BE5}" presName="compNode" presStyleCnt="0"/>
      <dgm:spPr/>
    </dgm:pt>
    <dgm:pt modelId="{9A6C8CF0-3BF5-4FEC-93D8-1EFC6DE28804}" type="pres">
      <dgm:prSet presAssocID="{B205A5A2-D38B-49F7-B355-EA3BD03B6BE5}" presName="node" presStyleLbl="node1" presStyleIdx="4" presStyleCnt="5">
        <dgm:presLayoutVars>
          <dgm:bulletEnabled val="1"/>
        </dgm:presLayoutVars>
      </dgm:prSet>
      <dgm:spPr/>
    </dgm:pt>
    <dgm:pt modelId="{DAB6FF72-47B5-47C6-8EFC-EF02126B5BAA}" type="pres">
      <dgm:prSet presAssocID="{B205A5A2-D38B-49F7-B355-EA3BD03B6BE5}" presName="invisiNode" presStyleLbl="node1" presStyleIdx="4" presStyleCnt="5"/>
      <dgm:spPr/>
    </dgm:pt>
    <dgm:pt modelId="{892354F7-CF53-4DB7-BB68-8838EB0F41EA}" type="pres">
      <dgm:prSet presAssocID="{B205A5A2-D38B-49F7-B355-EA3BD03B6BE5}" presName="imagNode" presStyleLbl="fgImgPlace1" presStyleIdx="4" presStyleCnt="5"/>
      <dgm:spPr>
        <a:blipFill>
          <a:blip xmlns:r="http://schemas.openxmlformats.org/officeDocument/2006/relationships" r:embed="rId5"/>
          <a:srcRect/>
          <a:stretch>
            <a:fillRect l="-12000" r="-12000"/>
          </a:stretch>
        </a:blipFill>
      </dgm:spPr>
    </dgm:pt>
  </dgm:ptLst>
  <dgm:cxnLst>
    <dgm:cxn modelId="{F1875A09-33C1-41A8-AA3A-8AEF881197ED}" type="presOf" srcId="{38D2945E-CA4E-42AD-85E2-73B7BD90B778}" destId="{E35AD8D9-0586-4DBA-A521-820547EA3AE7}" srcOrd="0" destOrd="0" presId="urn:microsoft.com/office/officeart/2005/8/layout/pList2"/>
    <dgm:cxn modelId="{CA8B3E0B-63CA-44D2-A0DB-41B0A839D73E}" type="presOf" srcId="{9FB9A385-B39E-4C4F-9099-59601C6B6D07}" destId="{E8037E65-AE9F-4101-850F-CBFE63B8882F}" srcOrd="0" destOrd="0" presId="urn:microsoft.com/office/officeart/2005/8/layout/pList2"/>
    <dgm:cxn modelId="{3D9FD824-B749-4BE2-9A8C-5E96192FF359}" type="presOf" srcId="{1CC2C792-2EAA-4885-99BC-B96FAE956AFB}" destId="{94D46479-6046-4824-8093-0F94A5F02CDE}" srcOrd="0" destOrd="0" presId="urn:microsoft.com/office/officeart/2005/8/layout/pList2"/>
    <dgm:cxn modelId="{D3FAFA38-239A-4087-ACAD-B909955F3B38}" srcId="{1CC2C792-2EAA-4885-99BC-B96FAE956AFB}" destId="{D7771DDD-821A-498A-B73B-8E274493CB58}" srcOrd="0" destOrd="0" parTransId="{C029A023-A383-4C4F-9943-F8017A073B08}" sibTransId="{38D2945E-CA4E-42AD-85E2-73B7BD90B778}"/>
    <dgm:cxn modelId="{97BD5064-BC26-426E-97C2-9B85FB887328}" type="presOf" srcId="{D15D95B4-FBD1-4511-90EC-529FF49498DE}" destId="{5DA5B8C0-CC83-4184-B19B-E927718F7C83}" srcOrd="0" destOrd="0" presId="urn:microsoft.com/office/officeart/2005/8/layout/pList2"/>
    <dgm:cxn modelId="{C187B46F-A263-4D4A-95B2-3826B23E9695}" srcId="{1CC2C792-2EAA-4885-99BC-B96FAE956AFB}" destId="{2E302C3A-39A9-444F-8BEF-0BECA40A14D2}" srcOrd="1" destOrd="0" parTransId="{3CEA7897-1D18-44D5-B410-78F4B7693AA1}" sibTransId="{29F4AA90-D006-481B-9DDF-15E2A6C31AF4}"/>
    <dgm:cxn modelId="{2EFDB47C-E343-425C-A6C9-E7310E481774}" type="presOf" srcId="{F50C88D2-0067-42EE-8B70-70C1D60075F5}" destId="{70DC19A3-887A-4129-B03B-3110C909E763}" srcOrd="0" destOrd="0" presId="urn:microsoft.com/office/officeart/2005/8/layout/pList2"/>
    <dgm:cxn modelId="{6A6F9E81-1E4B-49BE-9F9F-507A09447FFD}" srcId="{1CC2C792-2EAA-4885-99BC-B96FAE956AFB}" destId="{B205A5A2-D38B-49F7-B355-EA3BD03B6BE5}" srcOrd="4" destOrd="0" parTransId="{961CBDD4-9D7B-4DF1-A085-2ABC09BAFBD6}" sibTransId="{910271E5-51BD-4C2E-B3AD-59EF89DF61FD}"/>
    <dgm:cxn modelId="{BC2A2B97-9D8F-4E9A-BF04-D07C81C8D587}" type="presOf" srcId="{D7771DDD-821A-498A-B73B-8E274493CB58}" destId="{4F25A144-C08E-470C-B59B-289700E4900C}" srcOrd="0" destOrd="0" presId="urn:microsoft.com/office/officeart/2005/8/layout/pList2"/>
    <dgm:cxn modelId="{1E7156A1-2218-435F-B43E-934F9BC836B4}" type="presOf" srcId="{2E302C3A-39A9-444F-8BEF-0BECA40A14D2}" destId="{9E0581C0-9A50-4A66-A7F0-6E6FA43A5DFA}" srcOrd="0" destOrd="0" presId="urn:microsoft.com/office/officeart/2005/8/layout/pList2"/>
    <dgm:cxn modelId="{6C4D88A8-CF28-4465-871F-205379DFD59A}" type="presOf" srcId="{83077AD0-CB53-4BA6-8DDE-22DFC8E5801D}" destId="{35D9B86C-64F9-440A-A23A-C150235143CF}" srcOrd="0" destOrd="0" presId="urn:microsoft.com/office/officeart/2005/8/layout/pList2"/>
    <dgm:cxn modelId="{C28387BA-08CB-4A2F-B441-BBB4E35B91EF}" type="presOf" srcId="{B205A5A2-D38B-49F7-B355-EA3BD03B6BE5}" destId="{9A6C8CF0-3BF5-4FEC-93D8-1EFC6DE28804}" srcOrd="0" destOrd="0" presId="urn:microsoft.com/office/officeart/2005/8/layout/pList2"/>
    <dgm:cxn modelId="{C9C92BC0-D3C5-4C7B-B24E-407C57612855}" srcId="{1CC2C792-2EAA-4885-99BC-B96FAE956AFB}" destId="{83077AD0-CB53-4BA6-8DDE-22DFC8E5801D}" srcOrd="2" destOrd="0" parTransId="{51BE8EED-4A36-4CE1-9FEA-DA99D78B0A0F}" sibTransId="{D15D95B4-FBD1-4511-90EC-529FF49498DE}"/>
    <dgm:cxn modelId="{9EC26AD7-139F-466E-96F1-436D9EDEAA45}" srcId="{1CC2C792-2EAA-4885-99BC-B96FAE956AFB}" destId="{F50C88D2-0067-42EE-8B70-70C1D60075F5}" srcOrd="3" destOrd="0" parTransId="{2DCC7DF6-A8FB-488C-B566-E3714D02B52E}" sibTransId="{9FB9A385-B39E-4C4F-9099-59601C6B6D07}"/>
    <dgm:cxn modelId="{87E08FF8-F2DD-4FD2-9D2C-EE76ADAEC9B9}" type="presOf" srcId="{29F4AA90-D006-481B-9DDF-15E2A6C31AF4}" destId="{FFB5C5E2-59B0-415A-A1D2-4E53E5B77977}" srcOrd="0" destOrd="0" presId="urn:microsoft.com/office/officeart/2005/8/layout/pList2"/>
    <dgm:cxn modelId="{FCBED9FA-C420-4527-9461-AC0B3F918448}" type="presParOf" srcId="{94D46479-6046-4824-8093-0F94A5F02CDE}" destId="{C1800C09-628F-47C7-807D-00C836F72666}" srcOrd="0" destOrd="0" presId="urn:microsoft.com/office/officeart/2005/8/layout/pList2"/>
    <dgm:cxn modelId="{13F7E907-4AEB-4614-83A9-784834320F02}" type="presParOf" srcId="{94D46479-6046-4824-8093-0F94A5F02CDE}" destId="{1DCAA830-80EC-444E-B6A7-B69918385D30}" srcOrd="1" destOrd="0" presId="urn:microsoft.com/office/officeart/2005/8/layout/pList2"/>
    <dgm:cxn modelId="{A38D771E-4ED2-4F7B-820D-07B33B387B97}" type="presParOf" srcId="{1DCAA830-80EC-444E-B6A7-B69918385D30}" destId="{D56A7014-CC66-4C49-9A87-D6629890D58B}" srcOrd="0" destOrd="0" presId="urn:microsoft.com/office/officeart/2005/8/layout/pList2"/>
    <dgm:cxn modelId="{95AE0AA5-E5EC-4FA6-A6F0-E1E8A20F846F}" type="presParOf" srcId="{D56A7014-CC66-4C49-9A87-D6629890D58B}" destId="{4F25A144-C08E-470C-B59B-289700E4900C}" srcOrd="0" destOrd="0" presId="urn:microsoft.com/office/officeart/2005/8/layout/pList2"/>
    <dgm:cxn modelId="{5E4B2884-FD6A-404C-A0D3-98D5AB5EEEC7}" type="presParOf" srcId="{D56A7014-CC66-4C49-9A87-D6629890D58B}" destId="{21BAB7B8-E6C4-45F8-97A2-63071D5682C6}" srcOrd="1" destOrd="0" presId="urn:microsoft.com/office/officeart/2005/8/layout/pList2"/>
    <dgm:cxn modelId="{78CCE6EA-6839-4C91-9618-81C42454DFA0}" type="presParOf" srcId="{D56A7014-CC66-4C49-9A87-D6629890D58B}" destId="{8ED1C499-E5B5-4966-B1D0-A7BB8126D5CB}" srcOrd="2" destOrd="0" presId="urn:microsoft.com/office/officeart/2005/8/layout/pList2"/>
    <dgm:cxn modelId="{5489F689-2C5E-43DF-99F6-FDF86E5ADE8E}" type="presParOf" srcId="{1DCAA830-80EC-444E-B6A7-B69918385D30}" destId="{E35AD8D9-0586-4DBA-A521-820547EA3AE7}" srcOrd="1" destOrd="0" presId="urn:microsoft.com/office/officeart/2005/8/layout/pList2"/>
    <dgm:cxn modelId="{57756270-671D-4B64-B6E6-E5C0CCA7F513}" type="presParOf" srcId="{1DCAA830-80EC-444E-B6A7-B69918385D30}" destId="{085A4939-7F15-444F-A2DD-CE2CE78F4192}" srcOrd="2" destOrd="0" presId="urn:microsoft.com/office/officeart/2005/8/layout/pList2"/>
    <dgm:cxn modelId="{D96395B9-6136-422E-B9E1-351528D0EE0C}" type="presParOf" srcId="{085A4939-7F15-444F-A2DD-CE2CE78F4192}" destId="{9E0581C0-9A50-4A66-A7F0-6E6FA43A5DFA}" srcOrd="0" destOrd="0" presId="urn:microsoft.com/office/officeart/2005/8/layout/pList2"/>
    <dgm:cxn modelId="{CE552774-3C41-49EC-99C4-4281BC3A0B14}" type="presParOf" srcId="{085A4939-7F15-444F-A2DD-CE2CE78F4192}" destId="{20B555FA-62A5-423B-912D-FE826B75EB71}" srcOrd="1" destOrd="0" presId="urn:microsoft.com/office/officeart/2005/8/layout/pList2"/>
    <dgm:cxn modelId="{F1C243B1-0154-48A8-A3AF-A8E522290944}" type="presParOf" srcId="{085A4939-7F15-444F-A2DD-CE2CE78F4192}" destId="{B4066F63-2CAD-4A8A-88CB-7B996576F2FC}" srcOrd="2" destOrd="0" presId="urn:microsoft.com/office/officeart/2005/8/layout/pList2"/>
    <dgm:cxn modelId="{A226F95E-80AA-412A-A762-03852A307997}" type="presParOf" srcId="{1DCAA830-80EC-444E-B6A7-B69918385D30}" destId="{FFB5C5E2-59B0-415A-A1D2-4E53E5B77977}" srcOrd="3" destOrd="0" presId="urn:microsoft.com/office/officeart/2005/8/layout/pList2"/>
    <dgm:cxn modelId="{FF0F3212-9604-4D1F-BC8C-AB4A4100F762}" type="presParOf" srcId="{1DCAA830-80EC-444E-B6A7-B69918385D30}" destId="{8C352BF5-BD0C-48BF-A028-9195B9876360}" srcOrd="4" destOrd="0" presId="urn:microsoft.com/office/officeart/2005/8/layout/pList2"/>
    <dgm:cxn modelId="{9CF8CBD9-4B3E-4496-A96F-6792741CE118}" type="presParOf" srcId="{8C352BF5-BD0C-48BF-A028-9195B9876360}" destId="{35D9B86C-64F9-440A-A23A-C150235143CF}" srcOrd="0" destOrd="0" presId="urn:microsoft.com/office/officeart/2005/8/layout/pList2"/>
    <dgm:cxn modelId="{548FA75A-1514-4094-8F0A-79E210F922AC}" type="presParOf" srcId="{8C352BF5-BD0C-48BF-A028-9195B9876360}" destId="{A548C1B1-F570-4632-90DB-A707E68DF199}" srcOrd="1" destOrd="0" presId="urn:microsoft.com/office/officeart/2005/8/layout/pList2"/>
    <dgm:cxn modelId="{952F2BA9-3297-4932-B0E0-E35D1AF13D92}" type="presParOf" srcId="{8C352BF5-BD0C-48BF-A028-9195B9876360}" destId="{FB5032AF-7DB6-42F7-8251-1E6593CAA761}" srcOrd="2" destOrd="0" presId="urn:microsoft.com/office/officeart/2005/8/layout/pList2"/>
    <dgm:cxn modelId="{E813AE8C-D52A-4794-B702-280F922CD7FE}" type="presParOf" srcId="{1DCAA830-80EC-444E-B6A7-B69918385D30}" destId="{5DA5B8C0-CC83-4184-B19B-E927718F7C83}" srcOrd="5" destOrd="0" presId="urn:microsoft.com/office/officeart/2005/8/layout/pList2"/>
    <dgm:cxn modelId="{39DB63B2-0482-47BB-9392-D1EBB02F27FC}" type="presParOf" srcId="{1DCAA830-80EC-444E-B6A7-B69918385D30}" destId="{433703EE-D98E-4C15-A0DE-439F407EC064}" srcOrd="6" destOrd="0" presId="urn:microsoft.com/office/officeart/2005/8/layout/pList2"/>
    <dgm:cxn modelId="{70503D36-7312-445E-8866-83894C83FEE0}" type="presParOf" srcId="{433703EE-D98E-4C15-A0DE-439F407EC064}" destId="{70DC19A3-887A-4129-B03B-3110C909E763}" srcOrd="0" destOrd="0" presId="urn:microsoft.com/office/officeart/2005/8/layout/pList2"/>
    <dgm:cxn modelId="{15EE5C43-3C2A-46A9-9D3F-F7D1E093DF62}" type="presParOf" srcId="{433703EE-D98E-4C15-A0DE-439F407EC064}" destId="{CB04F5C5-58D9-4F14-B5C7-7F1FD9D4E2FA}" srcOrd="1" destOrd="0" presId="urn:microsoft.com/office/officeart/2005/8/layout/pList2"/>
    <dgm:cxn modelId="{149F5167-422B-47A3-BB53-04AA343CB56B}" type="presParOf" srcId="{433703EE-D98E-4C15-A0DE-439F407EC064}" destId="{0152E2ED-5A5F-42B3-A1BC-69998F0F66BA}" srcOrd="2" destOrd="0" presId="urn:microsoft.com/office/officeart/2005/8/layout/pList2"/>
    <dgm:cxn modelId="{7F9CDDE3-4FC7-4E93-A082-FD96207F1033}" type="presParOf" srcId="{1DCAA830-80EC-444E-B6A7-B69918385D30}" destId="{E8037E65-AE9F-4101-850F-CBFE63B8882F}" srcOrd="7" destOrd="0" presId="urn:microsoft.com/office/officeart/2005/8/layout/pList2"/>
    <dgm:cxn modelId="{17806B28-3698-494E-A58D-A74C35440879}" type="presParOf" srcId="{1DCAA830-80EC-444E-B6A7-B69918385D30}" destId="{5B5E1338-0B89-42F5-A2F5-076ECE90515C}" srcOrd="8" destOrd="0" presId="urn:microsoft.com/office/officeart/2005/8/layout/pList2"/>
    <dgm:cxn modelId="{48A14EB2-E1A4-4677-A114-4E11A7FC59DF}" type="presParOf" srcId="{5B5E1338-0B89-42F5-A2F5-076ECE90515C}" destId="{9A6C8CF0-3BF5-4FEC-93D8-1EFC6DE28804}" srcOrd="0" destOrd="0" presId="urn:microsoft.com/office/officeart/2005/8/layout/pList2"/>
    <dgm:cxn modelId="{9C5D8988-1EBA-4E67-852F-8F378BD4083A}" type="presParOf" srcId="{5B5E1338-0B89-42F5-A2F5-076ECE90515C}" destId="{DAB6FF72-47B5-47C6-8EFC-EF02126B5BAA}" srcOrd="1" destOrd="0" presId="urn:microsoft.com/office/officeart/2005/8/layout/pList2"/>
    <dgm:cxn modelId="{8EBB69D0-5D80-437D-9BA3-7E920033691A}" type="presParOf" srcId="{5B5E1338-0B89-42F5-A2F5-076ECE90515C}" destId="{892354F7-CF53-4DB7-BB68-8838EB0F41EA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00C09-628F-47C7-807D-00C836F72666}">
      <dsp:nvSpPr>
        <dsp:cNvPr id="0" name=""/>
        <dsp:cNvSpPr/>
      </dsp:nvSpPr>
      <dsp:spPr>
        <a:xfrm>
          <a:off x="0" y="0"/>
          <a:ext cx="8335422" cy="165449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D1C499-E5B5-4966-B1D0-A7BB8126D5CB}">
      <dsp:nvSpPr>
        <dsp:cNvPr id="0" name=""/>
        <dsp:cNvSpPr/>
      </dsp:nvSpPr>
      <dsp:spPr>
        <a:xfrm>
          <a:off x="252740" y="220598"/>
          <a:ext cx="1449988" cy="121329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/>
          <a:srcRect/>
          <a:stretch>
            <a:fillRect l="-23000" r="-23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F25A144-C08E-470C-B59B-289700E4900C}">
      <dsp:nvSpPr>
        <dsp:cNvPr id="0" name=""/>
        <dsp:cNvSpPr/>
      </dsp:nvSpPr>
      <dsp:spPr>
        <a:xfrm rot="10800000">
          <a:off x="252740" y="1654492"/>
          <a:ext cx="1449988" cy="202215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2B5B95"/>
              </a:solidFill>
            </a:rPr>
            <a:t>Sizable field study focused on LIC and/or DAC homes.</a:t>
          </a:r>
        </a:p>
      </dsp:txBody>
      <dsp:txXfrm rot="10800000">
        <a:off x="297332" y="1654492"/>
        <a:ext cx="1360804" cy="1977564"/>
      </dsp:txXfrm>
    </dsp:sp>
    <dsp:sp modelId="{B4066F63-2CAD-4A8A-88CB-7B996576F2FC}">
      <dsp:nvSpPr>
        <dsp:cNvPr id="0" name=""/>
        <dsp:cNvSpPr/>
      </dsp:nvSpPr>
      <dsp:spPr>
        <a:xfrm>
          <a:off x="1847728" y="220598"/>
          <a:ext cx="1449988" cy="121329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/>
          <a:srcRect/>
          <a:stretch>
            <a:fillRect l="-7000" r="-7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E0581C0-9A50-4A66-A7F0-6E6FA43A5DFA}">
      <dsp:nvSpPr>
        <dsp:cNvPr id="0" name=""/>
        <dsp:cNvSpPr/>
      </dsp:nvSpPr>
      <dsp:spPr>
        <a:xfrm rot="10800000">
          <a:off x="1847728" y="1654492"/>
          <a:ext cx="1449988" cy="202215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2B5B95"/>
              </a:solidFill>
            </a:rPr>
            <a:t>Develop impact metrics.</a:t>
          </a:r>
        </a:p>
      </dsp:txBody>
      <dsp:txXfrm rot="10800000">
        <a:off x="1892320" y="1654492"/>
        <a:ext cx="1360804" cy="1977564"/>
      </dsp:txXfrm>
    </dsp:sp>
    <dsp:sp modelId="{FB5032AF-7DB6-42F7-8251-1E6593CAA761}">
      <dsp:nvSpPr>
        <dsp:cNvPr id="0" name=""/>
        <dsp:cNvSpPr/>
      </dsp:nvSpPr>
      <dsp:spPr>
        <a:xfrm>
          <a:off x="3442716" y="220598"/>
          <a:ext cx="1449988" cy="121329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5D9B86C-64F9-440A-A23A-C150235143CF}">
      <dsp:nvSpPr>
        <dsp:cNvPr id="0" name=""/>
        <dsp:cNvSpPr/>
      </dsp:nvSpPr>
      <dsp:spPr>
        <a:xfrm rot="10800000">
          <a:off x="3442716" y="1654492"/>
          <a:ext cx="1449988" cy="202215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2B5B95"/>
              </a:solidFill>
            </a:rPr>
            <a:t>Measurement of impact metrics before and after installations. </a:t>
          </a:r>
        </a:p>
      </dsp:txBody>
      <dsp:txXfrm rot="10800000">
        <a:off x="3487308" y="1654492"/>
        <a:ext cx="1360804" cy="1977564"/>
      </dsp:txXfrm>
    </dsp:sp>
    <dsp:sp modelId="{0152E2ED-5A5F-42B3-A1BC-69998F0F66BA}">
      <dsp:nvSpPr>
        <dsp:cNvPr id="0" name=""/>
        <dsp:cNvSpPr/>
      </dsp:nvSpPr>
      <dsp:spPr>
        <a:xfrm>
          <a:off x="5037704" y="220598"/>
          <a:ext cx="1449988" cy="121329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3000" r="-23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0DC19A3-887A-4129-B03B-3110C909E763}">
      <dsp:nvSpPr>
        <dsp:cNvPr id="0" name=""/>
        <dsp:cNvSpPr/>
      </dsp:nvSpPr>
      <dsp:spPr>
        <a:xfrm rot="10800000">
          <a:off x="5037704" y="1654492"/>
          <a:ext cx="1449988" cy="202215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2B5B95"/>
              </a:solidFill>
            </a:rPr>
            <a:t>Modelling to scale up an integrated retrofitting approach.</a:t>
          </a:r>
        </a:p>
      </dsp:txBody>
      <dsp:txXfrm rot="10800000">
        <a:off x="5082296" y="1654492"/>
        <a:ext cx="1360804" cy="1977564"/>
      </dsp:txXfrm>
    </dsp:sp>
    <dsp:sp modelId="{892354F7-CF53-4DB7-BB68-8838EB0F41EA}">
      <dsp:nvSpPr>
        <dsp:cNvPr id="0" name=""/>
        <dsp:cNvSpPr/>
      </dsp:nvSpPr>
      <dsp:spPr>
        <a:xfrm>
          <a:off x="6632692" y="220598"/>
          <a:ext cx="1449988" cy="121329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/>
          <a:srcRect/>
          <a:stretch>
            <a:fillRect l="-12000" r="-12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A6C8CF0-3BF5-4FEC-93D8-1EFC6DE28804}">
      <dsp:nvSpPr>
        <dsp:cNvPr id="0" name=""/>
        <dsp:cNvSpPr/>
      </dsp:nvSpPr>
      <dsp:spPr>
        <a:xfrm rot="10800000">
          <a:off x="6632692" y="1654492"/>
          <a:ext cx="1449988" cy="202215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rgbClr val="2B5B95"/>
              </a:solidFill>
            </a:rPr>
            <a:t>Articulation of strategies for best practices for stakeholders.</a:t>
          </a:r>
        </a:p>
      </dsp:txBody>
      <dsp:txXfrm rot="10800000">
        <a:off x="6677284" y="1654492"/>
        <a:ext cx="1360804" cy="19775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315ADD9-6CDA-429A-9659-720B110C731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A1EAC1E-2E04-41FD-AF3C-F735CCD2F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298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A8E7FC1-C667-4356-9B84-F5E0C1D4B6BE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96913"/>
            <a:ext cx="61960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5D4CD6F-1255-46E6-BF72-5A35B2A81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055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84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67625" y="2006600"/>
            <a:ext cx="17697450" cy="9955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70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2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002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b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652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633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836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381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3515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1600" b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4776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691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67625" y="1990725"/>
            <a:ext cx="17697450" cy="9955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4440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7357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03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88591" y="462081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800" y="20383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0437" y="2643143"/>
            <a:ext cx="434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184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4800" y="4019550"/>
            <a:ext cx="4343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88591" y="800635"/>
            <a:ext cx="5029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 Energy Commission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381000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Chair Robert B. Weisenmiller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0" y="1885950"/>
            <a:ext cx="6019800" cy="75723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1000" y="2633662"/>
            <a:ext cx="5638800" cy="31908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71475" y="4005262"/>
            <a:ext cx="4581525" cy="319088"/>
          </a:xfrm>
        </p:spPr>
        <p:txBody>
          <a:bodyPr>
            <a:no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6577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2600">
                <a:solidFill>
                  <a:schemeClr val="tx2"/>
                </a:solidFill>
              </a:defRPr>
            </a:lvl1pPr>
            <a:lvl2pPr marL="742950" indent="-285750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2pPr>
            <a:lvl3pPr marL="1143000" indent="-228600">
              <a:buFontTx/>
              <a:buBlip>
                <a:blip r:embed="rId2"/>
              </a:buBlip>
              <a:defRPr sz="2000">
                <a:solidFill>
                  <a:schemeClr val="tx2"/>
                </a:solidFill>
              </a:defRPr>
            </a:lvl3pPr>
            <a:lvl4pPr marL="1600200" indent="-228600">
              <a:buFontTx/>
              <a:buBlip>
                <a:blip r:embed="rId2"/>
              </a:buBlip>
              <a:defRPr sz="1800">
                <a:solidFill>
                  <a:schemeClr val="tx2"/>
                </a:solidFill>
              </a:defRPr>
            </a:lvl4pPr>
            <a:lvl5pPr marL="2057400" indent="-228600">
              <a:buFontTx/>
              <a:buBlip>
                <a:blip r:embed="rId2"/>
              </a:buBlip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066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82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400"/>
            </a:lvl2pPr>
            <a:lvl3pPr marL="1143000" indent="-228600">
              <a:buFontTx/>
              <a:buBlip>
                <a:blip r:embed="rId2"/>
              </a:buBlip>
              <a:defRPr sz="2000"/>
            </a:lvl3pPr>
            <a:lvl4pPr marL="1600200" indent="-228600">
              <a:buFontTx/>
              <a:buBlip>
                <a:blip r:embed="rId2"/>
              </a:buBlip>
              <a:defRPr sz="1800"/>
            </a:lvl4pPr>
            <a:lvl5pPr marL="2057400" indent="-228600">
              <a:buFontTx/>
              <a:buBlip>
                <a:blip r:embed="rId2"/>
              </a:buBlip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4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343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45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60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15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88591" y="462081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800" y="20383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0437" y="2643143"/>
            <a:ext cx="434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184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4800" y="4019550"/>
            <a:ext cx="4343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752600" y="769263"/>
            <a:ext cx="43312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  <a:r>
              <a:rPr lang="en-US" sz="2200" baseline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0" y="1885950"/>
            <a:ext cx="6019800" cy="75723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1000" y="2633662"/>
            <a:ext cx="5638800" cy="31908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71475" y="4005262"/>
            <a:ext cx="4581525" cy="319088"/>
          </a:xfrm>
        </p:spPr>
        <p:txBody>
          <a:bodyPr>
            <a:no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6441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2600">
                <a:solidFill>
                  <a:schemeClr val="tx2"/>
                </a:solidFill>
              </a:defRPr>
            </a:lvl1pPr>
            <a:lvl2pPr marL="742950" indent="-285750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2pPr>
            <a:lvl3pPr marL="1143000" indent="-228600">
              <a:buFontTx/>
              <a:buBlip>
                <a:blip r:embed="rId2"/>
              </a:buBlip>
              <a:defRPr sz="2000">
                <a:solidFill>
                  <a:schemeClr val="tx2"/>
                </a:solidFill>
              </a:defRPr>
            </a:lvl3pPr>
            <a:lvl4pPr marL="1600200" indent="-228600">
              <a:buFontTx/>
              <a:buBlip>
                <a:blip r:embed="rId2"/>
              </a:buBlip>
              <a:defRPr sz="1800">
                <a:solidFill>
                  <a:schemeClr val="tx2"/>
                </a:solidFill>
              </a:defRPr>
            </a:lvl4pPr>
            <a:lvl5pPr marL="2057400" indent="-228600">
              <a:buFontTx/>
              <a:buBlip>
                <a:blip r:embed="rId2"/>
              </a:buBlip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67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67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400"/>
            </a:lvl2pPr>
            <a:lvl3pPr marL="1143000" indent="-228600">
              <a:buFontTx/>
              <a:buBlip>
                <a:blip r:embed="rId2"/>
              </a:buBlip>
              <a:defRPr sz="2000"/>
            </a:lvl3pPr>
            <a:lvl4pPr marL="1600200" indent="-228600">
              <a:buFontTx/>
              <a:buBlip>
                <a:blip r:embed="rId2"/>
              </a:buBlip>
              <a:defRPr sz="1800"/>
            </a:lvl4pPr>
            <a:lvl5pPr marL="2057400" indent="-228600">
              <a:buFontTx/>
              <a:buBlip>
                <a:blip r:embed="rId2"/>
              </a:buBlip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540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003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745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19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09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347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7" r:id="rId8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6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16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6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publications/2021/electric-program-investment-charge-proposed-2021-2025-investment-plan-epic-4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energy.ca.gov/data-reports/reports/integrated-energy-policy-report/2021-integrated-energy-policy-report" TargetMode="External"/><Relationship Id="rId4" Type="http://schemas.openxmlformats.org/officeDocument/2006/relationships/hyperlink" Target="https://www.energy.ca.gov/programs-and-topics/programs/equitable-building-decarbonization-program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ca.gov/event/workshop/2023-07/staff-workshop-indoor-air-quality-and-co-benefits-integrated-energy-retrofit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hyperlink" Target="mailto:docket@energy.ca.gov" TargetMode="External"/><Relationship Id="rId4" Type="http://schemas.openxmlformats.org/officeDocument/2006/relationships/hyperlink" Target="https://efiling.energy.ca.gov/EComment/EComment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362080" y="1809750"/>
            <a:ext cx="5842293" cy="1150146"/>
          </a:xfrm>
        </p:spPr>
        <p:txBody>
          <a:bodyPr>
            <a:normAutofit fontScale="90000"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  <a:ea typeface="+mj-lt"/>
                <a:cs typeface="+mj-lt"/>
              </a:rPr>
              <a:t>Non-energy Impacts and Process Evaluation of Integrated Energy Retrofit Packages in California’s Residential Buildings</a:t>
            </a:r>
            <a:br>
              <a:rPr lang="en-US" sz="2000" dirty="0">
                <a:solidFill>
                  <a:schemeClr val="bg1"/>
                </a:solidFill>
                <a:ea typeface="+mj-lt"/>
                <a:cs typeface="+mj-lt"/>
              </a:rPr>
            </a:br>
            <a:r>
              <a:rPr lang="en-US" sz="1600" b="1" i="1" kern="1200" dirty="0">
                <a:solidFill>
                  <a:schemeClr val="bg1"/>
                </a:solidFill>
                <a:effectLst/>
                <a:latin typeface="Century Gothic"/>
                <a:ea typeface="+mn-ea"/>
                <a:cs typeface="+mn-cs"/>
              </a:rPr>
              <a:t>Request for Comments on Forthcoming Solicitation</a:t>
            </a:r>
            <a:endParaRPr lang="en-US" i="1" dirty="0">
              <a:solidFill>
                <a:schemeClr val="bg1"/>
              </a:solidFill>
              <a:effectLst/>
              <a:latin typeface="Century Gothic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71475" y="3105151"/>
            <a:ext cx="5638800" cy="609600"/>
          </a:xfrm>
        </p:spPr>
        <p:txBody>
          <a:bodyPr/>
          <a:lstStyle/>
          <a:p>
            <a:r>
              <a:rPr lang="en-US" sz="1400"/>
              <a:t>Energy-Related Environmental Research</a:t>
            </a:r>
          </a:p>
          <a:p>
            <a:r>
              <a:rPr lang="en-US" sz="1400"/>
              <a:t>Energy Research &amp; Development Division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July 28, 2023</a:t>
            </a:r>
          </a:p>
        </p:txBody>
      </p:sp>
    </p:spTree>
    <p:extLst>
      <p:ext uri="{BB962C8B-B14F-4D97-AF65-F5344CB8AC3E}">
        <p14:creationId xmlns:p14="http://schemas.microsoft.com/office/powerpoint/2010/main" val="1961795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2480" y="165639"/>
            <a:ext cx="5359040" cy="857250"/>
          </a:xfrm>
        </p:spPr>
        <p:txBody>
          <a:bodyPr>
            <a:normAutofit/>
          </a:bodyPr>
          <a:lstStyle/>
          <a:p>
            <a:r>
              <a:rPr lang="en-US" b="1">
                <a:cs typeface="Arial"/>
              </a:rPr>
              <a:t>Housekeeping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1455435"/>
            <a:ext cx="7696200" cy="3394472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All participants muted on Zoom (until Q&amp;A)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Zoom recording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Comments and questions</a:t>
            </a:r>
          </a:p>
          <a:p>
            <a:pPr marL="822960" lvl="1" indent="-342900">
              <a:buFont typeface="Wingdings" panose="05000000000000000000" pitchFamily="2" charset="2"/>
              <a:buChar char="§"/>
            </a:pPr>
            <a:r>
              <a:rPr lang="en-US" sz="2000" i="1">
                <a:solidFill>
                  <a:schemeClr val="accent4">
                    <a:lumMod val="75000"/>
                  </a:schemeClr>
                </a:solidFill>
              </a:rPr>
              <a:t>Please use “Q&amp;A” feature for substantive comments and questions (not chat).</a:t>
            </a:r>
          </a:p>
          <a:p>
            <a:pPr marL="822960" lvl="1" indent="-342900">
              <a:buFont typeface="Wingdings" panose="05000000000000000000" pitchFamily="2" charset="2"/>
              <a:buChar char="§"/>
            </a:pPr>
            <a:r>
              <a:rPr lang="en-US" sz="2000" i="1">
                <a:solidFill>
                  <a:schemeClr val="accent4">
                    <a:lumMod val="75000"/>
                  </a:schemeClr>
                </a:solidFill>
              </a:rPr>
              <a:t>Please reserve the “Chat” feature for technical issues, etc.</a:t>
            </a:r>
          </a:p>
          <a:p>
            <a:endParaRPr lang="en-US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892">
              <a:defRPr/>
            </a:pPr>
            <a:fld id="{1BC924B7-EDFF-824B-BCE9-3FAD438598D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342892">
                <a:defRPr/>
              </a:pPr>
              <a:t>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98314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610600" cy="762000"/>
          </a:xfrm>
        </p:spPr>
        <p:txBody>
          <a:bodyPr>
            <a:normAutofit/>
          </a:bodyPr>
          <a:lstStyle/>
          <a:p>
            <a:r>
              <a:rPr lang="en-US" sz="2400"/>
              <a:t>Why We Are Seeking Your Input?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143"/>
            <a:ext cx="8153400" cy="31440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800"/>
              <a:t>Forthcoming Grant Funding Opportunity: </a:t>
            </a:r>
            <a:r>
              <a:rPr lang="en-US" sz="1800" u="sng"/>
              <a:t>up to $3M</a:t>
            </a:r>
            <a:r>
              <a:rPr lang="en-US" sz="1800"/>
              <a:t> </a:t>
            </a:r>
            <a:r>
              <a:rPr lang="en-US" sz="1800">
                <a:ea typeface="+mn-lt"/>
                <a:cs typeface="+mn-lt"/>
              </a:rPr>
              <a:t>to fund research to assess the non-energy impacts of consolidated packages of electrified retrofit measures in California homes. </a:t>
            </a:r>
          </a:p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endParaRPr lang="en-US" sz="1800"/>
          </a:p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800">
                <a:ea typeface="+mn-lt"/>
                <a:cs typeface="+mn-lt"/>
              </a:rPr>
              <a:t>To ensure high-impact research, seeking input to </a:t>
            </a:r>
            <a:r>
              <a:rPr lang="en-US" sz="1800"/>
              <a:t>inform solicitation development.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263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/>
              <a:t>Workshop Agenda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8927"/>
            <a:ext cx="8229600" cy="400764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1800">
                <a:solidFill>
                  <a:srgbClr val="28558C"/>
                </a:solidFill>
              </a:rPr>
              <a:t>Background on </a:t>
            </a:r>
            <a:r>
              <a:rPr lang="en-US" sz="1800" b="1">
                <a:solidFill>
                  <a:srgbClr val="28558C"/>
                </a:solidFill>
              </a:rPr>
              <a:t>EPIC funding program</a:t>
            </a:r>
            <a:endParaRPr lang="en-US" sz="1800">
              <a:solidFill>
                <a:srgbClr val="28558C"/>
              </a:solidFill>
            </a:endParaRPr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1800"/>
              <a:t>Initial ideas regarding scope and focus of </a:t>
            </a:r>
            <a:r>
              <a:rPr lang="en-US" sz="1800" b="1"/>
              <a:t>anticipated solicitation</a:t>
            </a:r>
            <a:r>
              <a:rPr lang="en-US" sz="1800"/>
              <a:t> </a:t>
            </a:r>
            <a:endParaRPr lang="en-US" sz="1800" u="sng">
              <a:cs typeface="Segoe UI"/>
            </a:endParaRPr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en-US" sz="1800"/>
              <a:t>Seek</a:t>
            </a:r>
            <a:r>
              <a:rPr lang="en-US" sz="1800" b="1"/>
              <a:t> input from stakeholders</a:t>
            </a:r>
            <a:r>
              <a:rPr lang="en-US" sz="1800"/>
              <a:t> on specific discussion questions regarding proposed research.</a:t>
            </a:r>
            <a:endParaRPr lang="en-US" sz="1800">
              <a:cs typeface="Segoe UI"/>
            </a:endParaRPr>
          </a:p>
          <a:p>
            <a:pPr>
              <a:spcBef>
                <a:spcPts val="400"/>
              </a:spcBef>
              <a:buClr>
                <a:schemeClr val="tx2">
                  <a:lumMod val="50000"/>
                </a:schemeClr>
              </a:buClr>
            </a:pPr>
            <a:endParaRPr lang="en-US" sz="1600" i="1"/>
          </a:p>
          <a:p>
            <a:pPr>
              <a:spcBef>
                <a:spcPts val="400"/>
              </a:spcBef>
              <a:buClr>
                <a:schemeClr val="tx2">
                  <a:lumMod val="50000"/>
                </a:schemeClr>
              </a:buClr>
            </a:pPr>
            <a:r>
              <a:rPr lang="en-US" sz="1600" i="1"/>
              <a:t>Input from today’s workshop plus public comments (oral and/or written comments) will help shape the Grant Funding Opportunity. </a:t>
            </a:r>
            <a:endParaRPr lang="en-US" sz="1600" i="1">
              <a:cs typeface="Segoe U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787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9C5DC-CF66-15F4-7C0D-91042AAA4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117" y="117922"/>
            <a:ext cx="8229600" cy="762000"/>
          </a:xfrm>
        </p:spPr>
        <p:txBody>
          <a:bodyPr>
            <a:normAutofit/>
          </a:bodyPr>
          <a:lstStyle/>
          <a:p>
            <a:r>
              <a:rPr lang="en-US" sz="2400"/>
              <a:t>EPIC</a:t>
            </a:r>
            <a:r>
              <a:rPr lang="en-US" sz="2400" baseline="0"/>
              <a:t> Research and Development Program</a:t>
            </a:r>
            <a:endParaRPr lang="en-US" sz="2400"/>
          </a:p>
        </p:txBody>
      </p:sp>
      <p:sp>
        <p:nvSpPr>
          <p:cNvPr id="10" name="TextBox 9" descr="Electric Program Investment Charge: Proposed 2018-2020 Triennial Investment Plan" title="CEC Staff Report "/>
          <p:cNvSpPr txBox="1"/>
          <p:nvPr/>
        </p:nvSpPr>
        <p:spPr>
          <a:xfrm>
            <a:off x="580140" y="1347137"/>
            <a:ext cx="4602698" cy="149784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ts val="400"/>
              </a:spcBef>
            </a:pPr>
            <a:r>
              <a:rPr lang="en-US" sz="2000" dirty="0">
                <a:solidFill>
                  <a:schemeClr val="tx2"/>
                </a:solidFill>
                <a:ea typeface="Segoe UI" panose="020B0502040204020203" pitchFamily="34" charset="0"/>
                <a:cs typeface="Segoe UI"/>
              </a:rPr>
              <a:t>Proposed research supports the CEC’s </a:t>
            </a:r>
            <a:r>
              <a:rPr lang="en-US" sz="2000" i="1" dirty="0">
                <a:solidFill>
                  <a:schemeClr val="tx2"/>
                </a:solidFill>
              </a:rPr>
              <a:t>EPIC 4 Investment Plan:</a:t>
            </a:r>
            <a:endParaRPr lang="en-US" sz="2000" dirty="0">
              <a:solidFill>
                <a:schemeClr val="tx2"/>
              </a:solidFill>
            </a:endParaRPr>
          </a:p>
          <a:p>
            <a:pPr marL="285750" indent="-285750"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schemeClr val="tx2"/>
                </a:solidFill>
                <a:cs typeface="Segoe UI"/>
              </a:rPr>
              <a:t>Initiative 43. Evaluating Air Quality, Health, and Equity in Clean Energy Solutions </a:t>
            </a:r>
            <a:r>
              <a:rPr lang="en-US" sz="1600" dirty="0">
                <a:solidFill>
                  <a:schemeClr val="tx2"/>
                </a:solidFill>
                <a:latin typeface="Segoe UI"/>
                <a:ea typeface="Segoe UI" panose="020B0502040204020203" pitchFamily="34" charset="0"/>
                <a:cs typeface="Segoe UI"/>
              </a:rPr>
              <a:t>(</a:t>
            </a:r>
            <a:r>
              <a:rPr lang="en-US" sz="1600" i="1" dirty="0">
                <a:solidFill>
                  <a:schemeClr val="tx2"/>
                </a:solidFill>
                <a:latin typeface="Segoe UI"/>
                <a:ea typeface="Segoe UI" panose="020B0502040204020203" pitchFamily="34" charset="0"/>
                <a:cs typeface="Segoe UI"/>
              </a:rPr>
              <a:t>pp. 210-215</a:t>
            </a:r>
            <a:r>
              <a:rPr lang="en-US" sz="1600" dirty="0">
                <a:solidFill>
                  <a:schemeClr val="tx2"/>
                </a:solidFill>
                <a:latin typeface="Segoe UI"/>
                <a:ea typeface="Segoe UI" panose="020B0502040204020203" pitchFamily="34" charset="0"/>
                <a:cs typeface="Segoe UI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6117" y="3503644"/>
            <a:ext cx="4751614" cy="89255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eaLnBrk="0" hangingPunct="0">
              <a:tabLst>
                <a:tab pos="0" algn="l"/>
              </a:tabLst>
              <a:defRPr/>
            </a:pPr>
            <a:r>
              <a:rPr lang="en-US" sz="1300" dirty="0"/>
              <a:t>To access report: </a:t>
            </a:r>
            <a:r>
              <a:rPr lang="en-US" sz="1300" dirty="0">
                <a:solidFill>
                  <a:srgbClr val="00588A"/>
                </a:solidFill>
                <a:ea typeface="+mn-lt"/>
                <a:cs typeface="+mn-lt"/>
                <a:hlinkClick r:id="rId3"/>
              </a:rPr>
              <a:t>https://www.energy.ca.gov/publications/2021/electric-program-investment-charge-proposed-2021-2025-investment-plan-epic-4</a:t>
            </a:r>
            <a:endParaRPr lang="en-US" sz="1300" dirty="0">
              <a:solidFill>
                <a:srgbClr val="00588A"/>
              </a:solidFill>
              <a:ea typeface="+mn-lt"/>
              <a:cs typeface="+mn-lt"/>
            </a:endParaRPr>
          </a:p>
        </p:txBody>
      </p:sp>
      <p:pic>
        <p:nvPicPr>
          <p:cNvPr id="5" name="Picture 4" descr="Front cover of the Electric Pgoram Investment Charge 2021-2025 Investment Plan- Commission Report">
            <a:extLst>
              <a:ext uri="{FF2B5EF4-FFF2-40B4-BE49-F238E27FC236}">
                <a16:creationId xmlns:a16="http://schemas.microsoft.com/office/drawing/2014/main" id="{23E32D84-D1C8-D868-69E5-47A0B9C44D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317" y="1144057"/>
            <a:ext cx="2535868" cy="32521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Slide Number Placeholder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5</a:t>
            </a:fld>
            <a:endParaRPr lang="en-US"/>
          </a:p>
        </p:txBody>
      </p:sp>
      <p:sp>
        <p:nvSpPr>
          <p:cNvPr id="7" name="Slide Number Placeholder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3B945C4-4213-415B-86F2-DB8FD23835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450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879" y="110360"/>
            <a:ext cx="8077200" cy="762000"/>
          </a:xfrm>
        </p:spPr>
        <p:txBody>
          <a:bodyPr>
            <a:noAutofit/>
          </a:bodyPr>
          <a:lstStyle/>
          <a:p>
            <a:r>
              <a:rPr lang="en-US" sz="2400" dirty="0">
                <a:ea typeface="+mn-lt"/>
                <a:cs typeface="+mn-lt"/>
              </a:rPr>
              <a:t>Research Context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99E559-975B-8A6E-836A-9A4B8591DCED}"/>
              </a:ext>
            </a:extLst>
          </p:cNvPr>
          <p:cNvSpPr txBox="1"/>
          <p:nvPr/>
        </p:nvSpPr>
        <p:spPr>
          <a:xfrm>
            <a:off x="631613" y="825554"/>
            <a:ext cx="8266253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83763"/>
                </a:solidFill>
              </a:rPr>
              <a:t>Past studies investigated impacts of retrofit packages on AQ, GHG, and costs.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83763"/>
                </a:solidFill>
              </a:rPr>
              <a:t>Unique challenges to retrofitting homes, especially existing homes. </a:t>
            </a:r>
            <a:endParaRPr lang="en-US" dirty="0">
              <a:solidFill>
                <a:srgbClr val="083763"/>
              </a:solidFill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83763"/>
                </a:solidFill>
              </a:rPr>
              <a:t>Need for more demonstration and pilot projects to determine what works best for residents, understand impacts on indoor air quality and co-benefits.</a:t>
            </a:r>
            <a:endParaRPr lang="en-US" dirty="0">
              <a:solidFill>
                <a:srgbClr val="083763"/>
              </a:solidFill>
              <a:cs typeface="Arial"/>
            </a:endParaRPr>
          </a:p>
          <a:p>
            <a:endParaRPr lang="en-US" dirty="0">
              <a:solidFill>
                <a:srgbClr val="083763"/>
              </a:solidFill>
              <a:cs typeface="Arial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2295D7-C43D-76B4-7837-AE2C4840E142}"/>
              </a:ext>
            </a:extLst>
          </p:cNvPr>
          <p:cNvSpPr txBox="1"/>
          <p:nvPr/>
        </p:nvSpPr>
        <p:spPr>
          <a:xfrm>
            <a:off x="563879" y="2167075"/>
            <a:ext cx="3271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>
                <a:solidFill>
                  <a:srgbClr val="083763"/>
                </a:solidFill>
              </a:rPr>
              <a:t>Summary of IEQ results pre- and post- retrofit (Fisk et al. 2014)</a:t>
            </a:r>
          </a:p>
        </p:txBody>
      </p:sp>
      <p:pic>
        <p:nvPicPr>
          <p:cNvPr id="5" name="Picture 4" descr="Chart&#10;&#10;Description automatically generated">
            <a:extLst>
              <a:ext uri="{FF2B5EF4-FFF2-40B4-BE49-F238E27FC236}">
                <a16:creationId xmlns:a16="http://schemas.microsoft.com/office/drawing/2014/main" id="{AF467B90-4656-485B-78C3-3B774069EB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883" y="2786457"/>
            <a:ext cx="2120120" cy="16635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BCC1C3E0-5461-6A23-B615-EEE435E9489E}"/>
              </a:ext>
            </a:extLst>
          </p:cNvPr>
          <p:cNvSpPr txBox="1"/>
          <p:nvPr/>
        </p:nvSpPr>
        <p:spPr>
          <a:xfrm>
            <a:off x="874810" y="4532260"/>
            <a:ext cx="3370898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defTabSz="1219170"/>
            <a:r>
              <a:rPr lang="en-US" sz="900" b="1" i="1" dirty="0">
                <a:solidFill>
                  <a:schemeClr val="tx2"/>
                </a:solidFill>
              </a:rPr>
              <a:t>Source</a:t>
            </a:r>
            <a:r>
              <a:rPr lang="en-US" sz="900" i="1" dirty="0">
                <a:solidFill>
                  <a:schemeClr val="tx2"/>
                </a:solidFill>
              </a:rPr>
              <a:t>: Fisk, W.J. et al. 2014 Integrating Energy and IEQ Retrofits in Apartments. CEC‐500‐2014‐084.</a:t>
            </a:r>
            <a:endParaRPr lang="en-US" sz="900" i="1" dirty="0">
              <a:solidFill>
                <a:schemeClr val="tx2"/>
              </a:solidFill>
              <a:cs typeface="Arial"/>
            </a:endParaRPr>
          </a:p>
        </p:txBody>
      </p:sp>
      <p:sp>
        <p:nvSpPr>
          <p:cNvPr id="19" name="TextBox 18" descr="Table from Wei et al. showing modeled comparison of used EV, energy-saving packages &amp; electrification packages.">
            <a:extLst>
              <a:ext uri="{FF2B5EF4-FFF2-40B4-BE49-F238E27FC236}">
                <a16:creationId xmlns:a16="http://schemas.microsoft.com/office/drawing/2014/main" id="{2FE2DBCD-1F4F-B43C-EC20-E4249A2B75B9}"/>
              </a:ext>
            </a:extLst>
          </p:cNvPr>
          <p:cNvSpPr txBox="1"/>
          <p:nvPr/>
        </p:nvSpPr>
        <p:spPr>
          <a:xfrm>
            <a:off x="3863908" y="2149941"/>
            <a:ext cx="49454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i="1" dirty="0">
                <a:solidFill>
                  <a:srgbClr val="083763"/>
                </a:solidFill>
              </a:rPr>
              <a:t>Comparison of used EV, energy-saving packages &amp; electrification packages (Wei et al. in press)</a:t>
            </a:r>
          </a:p>
        </p:txBody>
      </p:sp>
      <p:pic>
        <p:nvPicPr>
          <p:cNvPr id="25" name="Picture 24" descr="Legend for table from Wei et al. showing modeled comparison of used EV, energy-saving packages &amp; electrification packages.">
            <a:extLst>
              <a:ext uri="{FF2B5EF4-FFF2-40B4-BE49-F238E27FC236}">
                <a16:creationId xmlns:a16="http://schemas.microsoft.com/office/drawing/2014/main" id="{E54DDFC0-AB11-B034-2C14-D4840A1454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7978" y="3096084"/>
            <a:ext cx="1641822" cy="309995"/>
          </a:xfrm>
          <a:prstGeom prst="rect">
            <a:avLst/>
          </a:prstGeom>
        </p:spPr>
      </p:pic>
      <p:pic>
        <p:nvPicPr>
          <p:cNvPr id="20" name="Picture 19" descr="Table showing ">
            <a:extLst>
              <a:ext uri="{FF2B5EF4-FFF2-40B4-BE49-F238E27FC236}">
                <a16:creationId xmlns:a16="http://schemas.microsoft.com/office/drawing/2014/main" id="{0FFB0A78-DC3A-1EF3-075F-AADC360ED9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5708" y="2855172"/>
            <a:ext cx="4087802" cy="147557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B881B54-0839-C7AC-2715-4CFC0FF23B97}"/>
              </a:ext>
            </a:extLst>
          </p:cNvPr>
          <p:cNvSpPr txBox="1"/>
          <p:nvPr/>
        </p:nvSpPr>
        <p:spPr>
          <a:xfrm>
            <a:off x="4245708" y="4393761"/>
            <a:ext cx="4181804" cy="5078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defTabSz="1219170"/>
            <a:r>
              <a:rPr lang="en-US" sz="900" b="1" i="1" dirty="0">
                <a:solidFill>
                  <a:schemeClr val="tx2"/>
                </a:solidFill>
              </a:rPr>
              <a:t>Source</a:t>
            </a:r>
            <a:r>
              <a:rPr lang="en-US" sz="900" i="1" dirty="0">
                <a:solidFill>
                  <a:schemeClr val="tx2"/>
                </a:solidFill>
              </a:rPr>
              <a:t>: Wei et al. Building Healthier and More Energy-Efficient Communities in Fresno and the Central Valley – Final Report. California Energy Commission. Contract Number: EPC-17-035 (in press).</a:t>
            </a:r>
            <a:endParaRPr lang="en-US" sz="900" i="1" dirty="0">
              <a:solidFill>
                <a:schemeClr val="tx2"/>
              </a:solidFill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065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911"/>
            <a:ext cx="8077200" cy="762000"/>
          </a:xfrm>
        </p:spPr>
        <p:txBody>
          <a:bodyPr>
            <a:noAutofit/>
          </a:bodyPr>
          <a:lstStyle/>
          <a:p>
            <a:r>
              <a:rPr lang="en-US" sz="2400" dirty="0">
                <a:ea typeface="+mn-lt"/>
                <a:cs typeface="+mn-lt"/>
              </a:rPr>
              <a:t>Policies and Programs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CE82-E637-4C45-C087-DCF72EAB1800}"/>
              </a:ext>
            </a:extLst>
          </p:cNvPr>
          <p:cNvSpPr txBox="1"/>
          <p:nvPr/>
        </p:nvSpPr>
        <p:spPr>
          <a:xfrm>
            <a:off x="597084" y="742385"/>
            <a:ext cx="5434836" cy="42473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83763"/>
                </a:solidFill>
              </a:rPr>
              <a:t>CEC’s Assembly Bill 3232 California Building Decarbonization Assessment report</a:t>
            </a:r>
            <a:endParaRPr lang="en-US" dirty="0">
              <a:solidFill>
                <a:srgbClr val="083763"/>
              </a:solidFill>
              <a:cs typeface="Arial"/>
            </a:endParaRPr>
          </a:p>
          <a:p>
            <a:pPr marL="800100" lvl="1" indent="-342900">
              <a:buFont typeface="Courier New" panose="05000000000000000000" pitchFamily="2" charset="2"/>
              <a:buChar char="o"/>
            </a:pPr>
            <a:r>
              <a:rPr lang="en-US" sz="1600" dirty="0">
                <a:solidFill>
                  <a:srgbClr val="083763"/>
                </a:solidFill>
              </a:rPr>
              <a:t>Retrofit costs a significant barrier to building decarbonization</a:t>
            </a:r>
          </a:p>
          <a:p>
            <a:pPr marL="800100" lvl="1" indent="-342900">
              <a:buFont typeface="Courier New" panose="05000000000000000000" pitchFamily="2" charset="2"/>
              <a:buChar char="o"/>
            </a:pPr>
            <a:endParaRPr lang="en-US" sz="1600" dirty="0">
              <a:solidFill>
                <a:srgbClr val="083763"/>
              </a:solidFill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83763"/>
                </a:solidFill>
              </a:rPr>
              <a:t>IEPR, 2021</a:t>
            </a:r>
            <a:endParaRPr lang="en-US" dirty="0">
              <a:solidFill>
                <a:srgbClr val="083763"/>
              </a:solidFill>
              <a:cs typeface="Arial"/>
            </a:endParaRPr>
          </a:p>
          <a:p>
            <a:pPr marL="800100" lvl="1" indent="-342900">
              <a:buFont typeface="Courier New" panose="05000000000000000000" pitchFamily="2" charset="2"/>
              <a:buChar char="o"/>
            </a:pPr>
            <a:r>
              <a:rPr lang="en-US" sz="1600" dirty="0">
                <a:solidFill>
                  <a:srgbClr val="083763"/>
                </a:solidFill>
              </a:rPr>
              <a:t>Significant investments in retrofits needed to accelerate building decarbonization</a:t>
            </a:r>
            <a:endParaRPr lang="en-US" sz="1600" dirty="0">
              <a:solidFill>
                <a:srgbClr val="083763"/>
              </a:solidFill>
              <a:cs typeface="Arial"/>
            </a:endParaRPr>
          </a:p>
          <a:p>
            <a:pPr marL="800100" lvl="1" indent="-342900">
              <a:buFont typeface="Courier New" panose="05000000000000000000" pitchFamily="2" charset="2"/>
              <a:buChar char="o"/>
            </a:pPr>
            <a:r>
              <a:rPr lang="en-US" sz="1600" i="1" dirty="0">
                <a:solidFill>
                  <a:srgbClr val="083763"/>
                </a:solidFill>
              </a:rPr>
              <a:t>“...the CEC and other relevant agencies should work to quantify the non-energy benefits of reducing building emissions”</a:t>
            </a:r>
            <a:endParaRPr lang="en-US" sz="1600" dirty="0">
              <a:solidFill>
                <a:srgbClr val="083763"/>
              </a:solidFill>
              <a:cs typeface="Arial"/>
            </a:endParaRPr>
          </a:p>
          <a:p>
            <a:pPr lvl="1"/>
            <a:endParaRPr lang="en-US" sz="2000" dirty="0">
              <a:solidFill>
                <a:srgbClr val="083763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83763"/>
                </a:solidFill>
              </a:rPr>
              <a:t>CEC’s Equitable Building Decarbonization Program</a:t>
            </a:r>
            <a:endParaRPr lang="en-US" dirty="0">
              <a:solidFill>
                <a:srgbClr val="083763"/>
              </a:solidFill>
              <a:cs typeface="Arial"/>
            </a:endParaRPr>
          </a:p>
          <a:p>
            <a:pPr marL="800100" lvl="1" indent="-342900">
              <a:buFont typeface="Courier New" panose="05000000000000000000" pitchFamily="2" charset="2"/>
              <a:buChar char="o"/>
            </a:pPr>
            <a:r>
              <a:rPr lang="en-US" sz="1600" dirty="0">
                <a:solidFill>
                  <a:srgbClr val="083763"/>
                </a:solidFill>
              </a:rPr>
              <a:t>Will include a Direct Install Program</a:t>
            </a:r>
            <a:endParaRPr lang="en-US" sz="1600" dirty="0">
              <a:solidFill>
                <a:srgbClr val="083763"/>
              </a:solidFill>
              <a:cs typeface="Arial"/>
            </a:endParaRPr>
          </a:p>
          <a:p>
            <a:pPr marL="800100" lvl="1" indent="-342900">
              <a:buFont typeface="Courier New" panose="05000000000000000000" pitchFamily="2" charset="2"/>
              <a:buChar char="o"/>
            </a:pPr>
            <a:endParaRPr lang="en-US" sz="1600" dirty="0">
              <a:solidFill>
                <a:srgbClr val="083763"/>
              </a:solidFill>
              <a:cs typeface="Arial"/>
            </a:endParaRPr>
          </a:p>
        </p:txBody>
      </p:sp>
      <p:pic>
        <p:nvPicPr>
          <p:cNvPr id="6" name="Picture 5" descr="Text, letter&#10;&#10;Description automatically generated">
            <a:extLst>
              <a:ext uri="{FF2B5EF4-FFF2-40B4-BE49-F238E27FC236}">
                <a16:creationId xmlns:a16="http://schemas.microsoft.com/office/drawing/2014/main" id="{379D9A6E-32D6-B138-5E4D-BA190F1A65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966" y="970635"/>
            <a:ext cx="2389950" cy="32223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E455F9-804E-BF19-67C8-529C3E0701C5}"/>
              </a:ext>
            </a:extLst>
          </p:cNvPr>
          <p:cNvSpPr txBox="1"/>
          <p:nvPr/>
        </p:nvSpPr>
        <p:spPr>
          <a:xfrm>
            <a:off x="357521" y="4699932"/>
            <a:ext cx="8580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i="1" dirty="0">
                <a:solidFill>
                  <a:srgbClr val="083763"/>
                </a:solidFill>
              </a:rPr>
              <a:t>Source: Kenney et al. 2021 California Building Decarbonization Assessment. California Energy Commission. Publication Number: CEC-400-2021-006-CMF.</a:t>
            </a:r>
          </a:p>
          <a:p>
            <a:r>
              <a:rPr lang="en-US" sz="800" i="1" dirty="0">
                <a:solidFill>
                  <a:srgbClr val="083763"/>
                </a:solidFill>
              </a:rPr>
              <a:t>            California Energy Commission, Equitable Building Decarbonization Program, </a:t>
            </a:r>
            <a:r>
              <a:rPr lang="en-US" sz="800" i="1" dirty="0">
                <a:solidFill>
                  <a:srgbClr val="083763"/>
                </a:solidFill>
                <a:hlinkClick r:id="rId4"/>
              </a:rPr>
              <a:t>https://www.energy.ca.gov/programs-and-topics/programs/equitable-building-decarbonization-program</a:t>
            </a:r>
            <a:r>
              <a:rPr lang="en-US" sz="800" i="1" dirty="0">
                <a:solidFill>
                  <a:srgbClr val="083763"/>
                </a:solidFill>
              </a:rPr>
              <a:t> </a:t>
            </a:r>
          </a:p>
          <a:p>
            <a:r>
              <a:rPr lang="en-US" sz="800" i="1" dirty="0">
                <a:solidFill>
                  <a:srgbClr val="083763"/>
                </a:solidFill>
              </a:rPr>
              <a:t>            2021 IEPR Volume I - Building Decarbonization, </a:t>
            </a:r>
            <a:r>
              <a:rPr lang="en-US" sz="800" i="1" dirty="0">
                <a:solidFill>
                  <a:srgbClr val="083763"/>
                </a:solidFill>
                <a:hlinkClick r:id="rId5"/>
              </a:rPr>
              <a:t>https://www.energy.ca.gov/data-reports/reports/integrated-energy-policy-report/2021-integrated-energy-policy-report</a:t>
            </a:r>
            <a:r>
              <a:rPr lang="en-US" sz="800" i="1" dirty="0">
                <a:solidFill>
                  <a:srgbClr val="083763"/>
                </a:solidFill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4869656"/>
            <a:ext cx="2133600" cy="273844"/>
          </a:xfrm>
        </p:spPr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13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8077200" cy="762000"/>
          </a:xfrm>
        </p:spPr>
        <p:txBody>
          <a:bodyPr>
            <a:noAutofit/>
          </a:bodyPr>
          <a:lstStyle/>
          <a:p>
            <a:r>
              <a:rPr lang="en-US" sz="2400">
                <a:ea typeface="+mn-lt"/>
                <a:cs typeface="+mn-lt"/>
              </a:rPr>
              <a:t>Research Motivation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B7F6C8-553B-EBDA-C85D-4EB60083A4E5}"/>
              </a:ext>
            </a:extLst>
          </p:cNvPr>
          <p:cNvSpPr txBox="1"/>
          <p:nvPr/>
        </p:nvSpPr>
        <p:spPr>
          <a:xfrm>
            <a:off x="634481" y="867955"/>
            <a:ext cx="83102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rgbClr val="2B5B95"/>
                </a:solidFill>
                <a:latin typeface="+mn-lt"/>
              </a:rPr>
              <a:t>Decarbonization programs are expected to support installation of multiple technologies and building interventions.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rgbClr val="2B5B95"/>
                </a:solidFill>
                <a:latin typeface="+mn-lt"/>
              </a:rPr>
              <a:t>Many households are not aware of non-energy benefits of home electrification (e.g., health, comfort, and net costs).</a:t>
            </a:r>
          </a:p>
          <a:p>
            <a:endParaRPr lang="en-US" dirty="0">
              <a:solidFill>
                <a:srgbClr val="2B5B95"/>
              </a:solidFill>
            </a:endParaRP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E98C60EB-39EE-C67E-2E38-11AD771202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38" y="2266769"/>
            <a:ext cx="4479509" cy="2414055"/>
          </a:xfrm>
          <a:prstGeom prst="rect">
            <a:avLst/>
          </a:prstGeom>
        </p:spPr>
      </p:pic>
      <p:pic>
        <p:nvPicPr>
          <p:cNvPr id="7" name="Picture 2" descr="Indoor Pollutant Concentrations Are Significantly Lower in Homes Without a Gas  Stove, Nonprofit Finds - Inside Climate News">
            <a:extLst>
              <a:ext uri="{FF2B5EF4-FFF2-40B4-BE49-F238E27FC236}">
                <a16:creationId xmlns:a16="http://schemas.microsoft.com/office/drawing/2014/main" id="{EFEFDD8B-5521-F81E-B212-AEE57DB0D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468" y="2182367"/>
            <a:ext cx="1929545" cy="1336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Poor neighborhoods bear the brunt of extreme heat - Los Angeles Times">
            <a:extLst>
              <a:ext uri="{FF2B5EF4-FFF2-40B4-BE49-F238E27FC236}">
                <a16:creationId xmlns:a16="http://schemas.microsoft.com/office/drawing/2014/main" id="{C168F300-453D-7B69-AFD1-C60C5488E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970" y="3106117"/>
            <a:ext cx="2016395" cy="134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E7E492-9CBE-AFE6-D4E1-7226D43AE979}"/>
              </a:ext>
            </a:extLst>
          </p:cNvPr>
          <p:cNvSpPr txBox="1"/>
          <p:nvPr/>
        </p:nvSpPr>
        <p:spPr>
          <a:xfrm>
            <a:off x="1913471" y="4547575"/>
            <a:ext cx="26044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CEC, IEPR 2021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F8D4F8-5DB0-86DA-1A25-29FEED97E1F2}"/>
              </a:ext>
            </a:extLst>
          </p:cNvPr>
          <p:cNvSpPr txBox="1"/>
          <p:nvPr/>
        </p:nvSpPr>
        <p:spPr>
          <a:xfrm>
            <a:off x="6475941" y="4451216"/>
            <a:ext cx="213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>
                <a:solidFill>
                  <a:srgbClr val="2855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EPC-17-035 agreement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17371" y="4776623"/>
            <a:ext cx="2133600" cy="273844"/>
          </a:xfrm>
        </p:spPr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333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>
                <a:cs typeface="Arial"/>
              </a:rPr>
              <a:t>Purpose of Forthcoming Solicitation</a:t>
            </a:r>
            <a:endParaRPr lang="en-US" sz="2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BE87D-2604-4DB2-A1CC-5714BF178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149" y="895350"/>
            <a:ext cx="4922767" cy="3610662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Advance science on assessing impact of consolidated packages of electrified retrofit measures on air quality and other impact categories.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Goal: Inform programs that maximize benefits while lowering residents' bills. </a:t>
            </a:r>
          </a:p>
        </p:txBody>
      </p:sp>
      <p:pic>
        <p:nvPicPr>
          <p:cNvPr id="1026" name="Picture 2" descr="1900 House of the Future">
            <a:extLst>
              <a:ext uri="{FF2B5EF4-FFF2-40B4-BE49-F238E27FC236}">
                <a16:creationId xmlns:a16="http://schemas.microsoft.com/office/drawing/2014/main" id="{6BD23D15-8AD4-BCB3-C160-E2E88AB38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284" y="961604"/>
            <a:ext cx="2424567" cy="323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Graphical user interface&#10;&#10;Description automatically generated">
            <a:extLst>
              <a:ext uri="{FF2B5EF4-FFF2-40B4-BE49-F238E27FC236}">
                <a16:creationId xmlns:a16="http://schemas.microsoft.com/office/drawing/2014/main" id="{AFC68356-1A2E-5E95-2B14-E603378A6C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867" y="3788511"/>
            <a:ext cx="4655984" cy="120616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>
                <a:solidFill>
                  <a:srgbClr val="061C28"/>
                </a:solidFill>
              </a:rPr>
              <a:t>9</a:t>
            </a:fld>
            <a:endParaRPr lang="en-US">
              <a:solidFill>
                <a:srgbClr val="061C2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351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8077200" cy="762000"/>
          </a:xfrm>
        </p:spPr>
        <p:txBody>
          <a:bodyPr>
            <a:noAutofit/>
          </a:bodyPr>
          <a:lstStyle/>
          <a:p>
            <a:r>
              <a:rPr lang="en-US" sz="2400">
                <a:ea typeface="+mn-lt"/>
                <a:cs typeface="+mn-lt"/>
              </a:rPr>
              <a:t>Research Scope</a:t>
            </a:r>
            <a:endParaRPr lang="en-US" sz="2800">
              <a:ea typeface="+mj-lt"/>
              <a:cs typeface="+mj-lt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A206329-E131-3AD1-3694-C3DE619CAADC}"/>
              </a:ext>
            </a:extLst>
          </p:cNvPr>
          <p:cNvSpPr txBox="1">
            <a:spLocks/>
          </p:cNvSpPr>
          <p:nvPr/>
        </p:nvSpPr>
        <p:spPr>
          <a:xfrm>
            <a:off x="685800" y="1018749"/>
            <a:ext cx="5157651" cy="37310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Research will:</a:t>
            </a:r>
          </a:p>
          <a:p>
            <a:pPr marL="274320" lvl="1" indent="-274320">
              <a:buFont typeface="Arial" panose="020B0604020202020204" pitchFamily="34" charset="0"/>
              <a:buChar char="•"/>
            </a:pPr>
            <a:r>
              <a:rPr lang="en-US" sz="2000" dirty="0"/>
              <a:t>Identify methods to install market-available retrofit technologies and evaluate successes and barriers.</a:t>
            </a:r>
          </a:p>
          <a:p>
            <a:pPr marL="274320" lvl="1" indent="-274320">
              <a:buFont typeface="Arial" panose="020B0604020202020204" pitchFamily="34" charset="0"/>
              <a:buChar char="•"/>
            </a:pPr>
            <a:r>
              <a:rPr lang="en-US" sz="2000" dirty="0"/>
              <a:t>Measure air quality and other impacts categories pre- and post-retrofitting.</a:t>
            </a:r>
          </a:p>
          <a:p>
            <a:pPr marL="274320" lvl="1" indent="-274320">
              <a:buFont typeface="Arial" panose="020B0604020202020204" pitchFamily="34" charset="0"/>
              <a:buChar char="•"/>
            </a:pPr>
            <a:r>
              <a:rPr lang="en-US" sz="2000" dirty="0"/>
              <a:t>Map out the non-energy benefits of home electrification.</a:t>
            </a:r>
          </a:p>
          <a:p>
            <a:pPr marL="274320" lvl="1" indent="-274320">
              <a:buFont typeface="Arial" panose="020B0604020202020204" pitchFamily="34" charset="0"/>
              <a:buChar char="•"/>
            </a:pPr>
            <a:r>
              <a:rPr lang="en-US" sz="2000" dirty="0"/>
              <a:t>Provide guidance for cost-effective building electrification.</a:t>
            </a:r>
          </a:p>
        </p:txBody>
      </p:sp>
      <p:pic>
        <p:nvPicPr>
          <p:cNvPr id="6" name="Picture 5" descr="Icon showing indoor air quality. ">
            <a:extLst>
              <a:ext uri="{FF2B5EF4-FFF2-40B4-BE49-F238E27FC236}">
                <a16:creationId xmlns:a16="http://schemas.microsoft.com/office/drawing/2014/main" id="{7C0EA0C5-066B-88B0-6CB0-53124C9A29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323" y="700562"/>
            <a:ext cx="1832652" cy="1519761"/>
          </a:xfrm>
          <a:prstGeom prst="rect">
            <a:avLst/>
          </a:prstGeom>
        </p:spPr>
      </p:pic>
      <p:pic>
        <p:nvPicPr>
          <p:cNvPr id="8" name="Picture 7" descr="Picture signifying heat, temperature. ">
            <a:extLst>
              <a:ext uri="{FF2B5EF4-FFF2-40B4-BE49-F238E27FC236}">
                <a16:creationId xmlns:a16="http://schemas.microsoft.com/office/drawing/2014/main" id="{BFAE5CAE-9CB6-D955-5A50-5F07A43A95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1152" y="1786012"/>
            <a:ext cx="1381377" cy="779151"/>
          </a:xfrm>
          <a:prstGeom prst="rect">
            <a:avLst/>
          </a:prstGeom>
        </p:spPr>
      </p:pic>
      <p:pic>
        <p:nvPicPr>
          <p:cNvPr id="10" name="Picture 9" descr="Picture showing installation of a retrofit technology. ">
            <a:extLst>
              <a:ext uri="{FF2B5EF4-FFF2-40B4-BE49-F238E27FC236}">
                <a16:creationId xmlns:a16="http://schemas.microsoft.com/office/drawing/2014/main" id="{55DC2A65-A3A1-05CD-E82D-C0F3EE6237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3121" y="2666438"/>
            <a:ext cx="1750184" cy="1014864"/>
          </a:xfrm>
          <a:prstGeom prst="rect">
            <a:avLst/>
          </a:prstGeom>
        </p:spPr>
      </p:pic>
      <p:pic>
        <p:nvPicPr>
          <p:cNvPr id="9" name="Picture 8" descr="Picture showing community participation. ">
            <a:extLst>
              <a:ext uri="{FF2B5EF4-FFF2-40B4-BE49-F238E27FC236}">
                <a16:creationId xmlns:a16="http://schemas.microsoft.com/office/drawing/2014/main" id="{8172020E-3C1A-10ED-D04B-8C6B16327B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5402" y="3807535"/>
            <a:ext cx="1444877" cy="108518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1261CF-9D52-494A-61DC-85349B666B12}"/>
              </a:ext>
            </a:extLst>
          </p:cNvPr>
          <p:cNvSpPr txBox="1"/>
          <p:nvPr/>
        </p:nvSpPr>
        <p:spPr>
          <a:xfrm>
            <a:off x="6907040" y="4892717"/>
            <a:ext cx="2133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>
                <a:solidFill>
                  <a:srgbClr val="2855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EPC-17-035 agreement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07040" y="4873228"/>
            <a:ext cx="2133600" cy="273844"/>
          </a:xfrm>
        </p:spPr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676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558" y="28847"/>
            <a:ext cx="8077200" cy="762000"/>
          </a:xfrm>
        </p:spPr>
        <p:txBody>
          <a:bodyPr>
            <a:noAutofit/>
          </a:bodyPr>
          <a:lstStyle/>
          <a:p>
            <a:r>
              <a:rPr lang="en-US" sz="2400" dirty="0">
                <a:ea typeface="+mn-lt"/>
                <a:cs typeface="+mn-lt"/>
              </a:rPr>
              <a:t>Research Focus</a:t>
            </a:r>
            <a:endParaRPr lang="en-US" sz="2800" dirty="0">
              <a:ea typeface="+mj-lt"/>
              <a:cs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1A163541-5A9A-FD66-B356-68F083943A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4706648"/>
              </p:ext>
            </p:extLst>
          </p:nvPr>
        </p:nvGraphicFramePr>
        <p:xfrm>
          <a:off x="573447" y="738597"/>
          <a:ext cx="8335422" cy="3676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14519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1259" y="35954"/>
            <a:ext cx="5359040" cy="857250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entury Gothic"/>
                <a:ea typeface="+mj-lt"/>
                <a:cs typeface="+mj-lt"/>
              </a:rPr>
              <a:t>Comments and Questions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285" y="806114"/>
            <a:ext cx="8364583" cy="4027137"/>
          </a:xfrm>
        </p:spPr>
        <p:txBody>
          <a:bodyPr vert="horz" lIns="68580" tIns="34290" rIns="68580" bIns="34290" rtlCol="0" anchor="t">
            <a:normAutofit/>
          </a:bodyPr>
          <a:lstStyle/>
          <a:p>
            <a:pPr>
              <a:spcBef>
                <a:spcPts val="900"/>
              </a:spcBef>
            </a:pPr>
            <a:r>
              <a:rPr lang="en-US" sz="1350" b="1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Three ways to provide feedback or ask questions:</a:t>
            </a:r>
          </a:p>
          <a:p>
            <a:pPr marL="385445" indent="-385445">
              <a:spcBef>
                <a:spcPts val="900"/>
              </a:spcBef>
              <a:buFont typeface="+mj-lt"/>
              <a:buAutoNum type="arabicPeriod"/>
            </a:pPr>
            <a:r>
              <a:rPr lang="en-US" sz="1350" b="1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Use the raise hand function in Zoom:</a:t>
            </a:r>
          </a:p>
          <a:p>
            <a:pPr marL="685165" lvl="1" indent="-385445">
              <a:spcBef>
                <a:spcPts val="900"/>
              </a:spcBef>
            </a:pPr>
            <a:r>
              <a:rPr lang="en-US" sz="135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Zoom Phone controls:</a:t>
            </a:r>
          </a:p>
          <a:p>
            <a:pPr lvl="2"/>
            <a:r>
              <a:rPr lang="en-US" sz="1350" dirty="0">
                <a:solidFill>
                  <a:schemeClr val="accent1">
                    <a:lumMod val="75000"/>
                  </a:schemeClr>
                </a:solidFill>
              </a:rPr>
              <a:t>*6 - Toggle mute/unmute.</a:t>
            </a:r>
            <a:endParaRPr lang="en-US" sz="1350" dirty="0">
              <a:solidFill>
                <a:schemeClr val="accent1">
                  <a:lumMod val="75000"/>
                </a:schemeClr>
              </a:solidFill>
              <a:cs typeface="Segoe UI"/>
            </a:endParaRPr>
          </a:p>
          <a:p>
            <a:pPr lvl="2"/>
            <a:r>
              <a:rPr lang="en-US" sz="1350" dirty="0">
                <a:solidFill>
                  <a:schemeClr val="accent1">
                    <a:lumMod val="75000"/>
                  </a:schemeClr>
                </a:solidFill>
              </a:rPr>
              <a:t>*9 - Raise hand.</a:t>
            </a:r>
            <a:endParaRPr lang="en-US" sz="1350" dirty="0">
              <a:solidFill>
                <a:schemeClr val="accent1">
                  <a:lumMod val="75000"/>
                </a:schemeClr>
              </a:solidFill>
              <a:cs typeface="Arial"/>
            </a:endParaRPr>
          </a:p>
          <a:p>
            <a:pPr marL="685165" lvl="1" indent="-385445">
              <a:spcBef>
                <a:spcPts val="900"/>
              </a:spcBef>
            </a:pPr>
            <a:r>
              <a:rPr lang="en-US" sz="135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Please introduce yourself by stating your name and affiliation.</a:t>
            </a:r>
          </a:p>
          <a:p>
            <a:pPr marL="385445" indent="-385445">
              <a:spcBef>
                <a:spcPts val="900"/>
              </a:spcBef>
              <a:buFont typeface="+mj-lt"/>
              <a:buAutoNum type="arabicPeriod"/>
            </a:pPr>
            <a:r>
              <a:rPr lang="en-US" sz="1350" b="1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Type comments and questions in the question function on Zoom: </a:t>
            </a:r>
          </a:p>
          <a:p>
            <a:pPr marL="685165" lvl="1" indent="-385445">
              <a:spcBef>
                <a:spcPts val="900"/>
              </a:spcBef>
            </a:pPr>
            <a:r>
              <a:rPr lang="en-US" sz="135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Please provide name and affiliation.</a:t>
            </a:r>
          </a:p>
          <a:p>
            <a:pPr marL="685165" lvl="1" indent="-385445">
              <a:spcBef>
                <a:spcPts val="900"/>
              </a:spcBef>
            </a:pPr>
            <a:r>
              <a:rPr lang="en-US" sz="135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Please indicate which discussion questions you are commenting on (E.g., 1, 2, etc.). </a:t>
            </a:r>
          </a:p>
          <a:p>
            <a:pPr marL="385445" indent="-385445">
              <a:spcBef>
                <a:spcPts val="900"/>
              </a:spcBef>
              <a:buFont typeface="+mj-lt"/>
              <a:buAutoNum type="arabicPeriod"/>
            </a:pPr>
            <a:r>
              <a:rPr lang="en-US" sz="1350" b="1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Submit written comments &amp; questions:</a:t>
            </a:r>
          </a:p>
          <a:p>
            <a:pPr marL="685165" lvl="1" indent="-385445">
              <a:spcBef>
                <a:spcPts val="900"/>
              </a:spcBef>
            </a:pPr>
            <a:r>
              <a:rPr lang="en-US" sz="135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Send written comments &amp; questions to </a:t>
            </a:r>
            <a:r>
              <a:rPr lang="en-US" sz="1350" u="sng" dirty="0">
                <a:ea typeface="+mn-lt"/>
                <a:cs typeface="+mn-lt"/>
              </a:rPr>
              <a:t>docket@energy.ca.gov</a:t>
            </a:r>
            <a:r>
              <a:rPr lang="en-US" sz="1350" u="sng" dirty="0">
                <a:solidFill>
                  <a:schemeClr val="accent1">
                    <a:lumMod val="75000"/>
                  </a:schemeClr>
                </a:solidFill>
                <a:ea typeface="+mn-lt"/>
                <a:cs typeface="Arial"/>
              </a:rPr>
              <a:t> </a:t>
            </a:r>
            <a:r>
              <a:rPr lang="en-US" sz="135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by no later than </a:t>
            </a:r>
            <a:r>
              <a:rPr lang="en-US" sz="1350" b="1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August 11, 2023, 5 p.m. PST.</a:t>
            </a:r>
          </a:p>
          <a:p>
            <a:pPr marL="1085215" lvl="2">
              <a:spcBef>
                <a:spcPts val="900"/>
              </a:spcBef>
              <a:buFontTx/>
              <a:buChar char="•"/>
            </a:pPr>
            <a:r>
              <a:rPr lang="en-US" sz="950" dirty="0">
                <a:ea typeface="+mn-lt"/>
                <a:cs typeface="+mn-lt"/>
              </a:rPr>
              <a:t>Include docket number 23-ERDD-01 and “Staff Workshop on Non-energy Impacts and Process Evaluation of Integrated Energy Retrofit Packages in California’s Residential Buildings” in the subject line</a:t>
            </a:r>
            <a:endParaRPr lang="en-US" sz="950" b="1" dirty="0">
              <a:solidFill>
                <a:schemeClr val="accent1">
                  <a:lumMod val="75000"/>
                </a:schemeClr>
              </a:solidFill>
              <a:cs typeface="Arial"/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892">
              <a:defRPr/>
            </a:pPr>
            <a:fld id="{1BC924B7-EDFF-824B-BCE9-3FAD438598D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342892">
                <a:defRPr/>
              </a:pPr>
              <a:t>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00735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Discussion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748" y="895350"/>
            <a:ext cx="8229600" cy="3733800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en-US" sz="3200" dirty="0">
                <a:ea typeface="+mn-lt"/>
                <a:cs typeface="+mn-lt"/>
              </a:rPr>
              <a:t>What ongoing or planned research efforts should this work coordinate with or leverage to help inform research goals and increase the impact of this effort?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en-US" sz="3200" dirty="0">
                <a:ea typeface="+mn-lt"/>
                <a:cs typeface="+mn-lt"/>
              </a:rPr>
              <a:t>Which retrofit measures should be prioritized in the homes? 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en-US" sz="3200" dirty="0">
                <a:ea typeface="+mn-lt"/>
                <a:cs typeface="+mn-lt"/>
              </a:rPr>
              <a:t>What other impact categories can and should be evaluated? 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en-US" sz="3200" dirty="0">
                <a:ea typeface="+mn-lt"/>
                <a:cs typeface="+mn-lt"/>
              </a:rPr>
              <a:t>How should the study approach be structured to provide insights on the following?</a:t>
            </a:r>
          </a:p>
          <a:p>
            <a:pPr marL="971550" lvl="1" indent="-514350">
              <a:lnSpc>
                <a:spcPct val="120000"/>
              </a:lnSpc>
              <a:buFont typeface="+mj-lt"/>
              <a:buAutoNum type="alphaLcPeriod"/>
            </a:pPr>
            <a:r>
              <a:rPr lang="en-US" sz="3000" dirty="0">
                <a:ea typeface="+mn-lt"/>
                <a:cs typeface="+mn-lt"/>
              </a:rPr>
              <a:t>Measurement of performance of new measures for air quality and related impacts.</a:t>
            </a:r>
          </a:p>
          <a:p>
            <a:pPr marL="971550" lvl="1" indent="-514350">
              <a:lnSpc>
                <a:spcPct val="120000"/>
              </a:lnSpc>
              <a:buFont typeface="+mj-lt"/>
              <a:buAutoNum type="alphaLcPeriod"/>
            </a:pPr>
            <a:r>
              <a:rPr lang="en-US" sz="3000" dirty="0">
                <a:ea typeface="+mn-lt"/>
                <a:cs typeface="+mn-lt"/>
              </a:rPr>
              <a:t>Designing buildings and technologies that characterize pollutant chemicals using low-cost air quality sensors.</a:t>
            </a:r>
          </a:p>
          <a:p>
            <a:pPr marL="971550" lvl="1" indent="-514350">
              <a:lnSpc>
                <a:spcPct val="120000"/>
              </a:lnSpc>
              <a:buFont typeface="+mj-lt"/>
              <a:buAutoNum type="alphaLcPeriod"/>
            </a:pPr>
            <a:r>
              <a:rPr lang="en-US" sz="3000" dirty="0">
                <a:ea typeface="+mn-lt"/>
                <a:cs typeface="+mn-lt"/>
              </a:rPr>
              <a:t>Process evaluation for retrofitting homes.</a:t>
            </a:r>
            <a:endParaRPr lang="en-US" sz="3200" dirty="0">
              <a:ea typeface="+mn-lt"/>
              <a:cs typeface="+mn-lt"/>
            </a:endParaRP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en-US" sz="3200" dirty="0">
                <a:ea typeface="+mn-lt"/>
                <a:cs typeface="+mn-lt"/>
              </a:rPr>
              <a:t>Should a specific housing type be targeted? 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en-US" sz="3200" dirty="0">
                <a:ea typeface="+mn-lt"/>
                <a:cs typeface="+mn-lt"/>
              </a:rPr>
              <a:t>The proposed funding for this solicitation is $3 million for one award. Is this funding amount sufficient to support a meaningful study? If not, are there partnerships that could provide additional support? 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en-US" sz="3200" dirty="0">
                <a:ea typeface="+mn-lt"/>
                <a:cs typeface="+mn-lt"/>
              </a:rPr>
              <a:t>Any other questions from attendees?</a:t>
            </a:r>
          </a:p>
          <a:p>
            <a:pPr marL="457200" indent="-457200">
              <a:lnSpc>
                <a:spcPct val="120000"/>
              </a:lnSpc>
              <a:buAutoNum type="arabicPeriod"/>
            </a:pPr>
            <a:endParaRPr lang="en-US" sz="2200" dirty="0">
              <a:ea typeface="+mn-lt"/>
              <a:cs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0686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63139"/>
            <a:ext cx="8229600" cy="762000"/>
          </a:xfrm>
        </p:spPr>
        <p:txBody>
          <a:bodyPr>
            <a:normAutofit/>
          </a:bodyPr>
          <a:lstStyle/>
          <a:p>
            <a:r>
              <a:rPr lang="en-US"/>
              <a:t>Thank You! </a:t>
            </a:r>
            <a:endParaRPr lang="en-US" b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762000" y="4208264"/>
            <a:ext cx="7734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tx2"/>
                </a:solidFill>
              </a:rPr>
              <a:t>Visit: </a:t>
            </a:r>
            <a:r>
              <a:rPr lang="en-US">
                <a:solidFill>
                  <a:schemeClr val="tx2"/>
                </a:solidFill>
                <a:hlinkClick r:id="rId3"/>
              </a:rPr>
              <a:t>https://www.energy.ca.gov/event/workshop/2023-07/staff-workshop-indoor-air-quality-and-co-benefits-integrated-energy-retrofit</a:t>
            </a:r>
            <a:r>
              <a:rPr lang="en-US">
                <a:solidFill>
                  <a:schemeClr val="tx2"/>
                </a:solidFill>
              </a:rPr>
              <a:t> to view the workshop notice, presentation, and recording (</a:t>
            </a:r>
            <a:r>
              <a:rPr lang="en-US" i="1">
                <a:solidFill>
                  <a:schemeClr val="tx2"/>
                </a:solidFill>
              </a:rPr>
              <a:t>forthcoming</a:t>
            </a:r>
            <a:r>
              <a:rPr lang="en-US">
                <a:solidFill>
                  <a:schemeClr val="tx2"/>
                </a:solidFill>
              </a:rPr>
              <a:t>).</a:t>
            </a:r>
          </a:p>
        </p:txBody>
      </p:sp>
      <p:sp>
        <p:nvSpPr>
          <p:cNvPr id="8" name="Rectangle 7"/>
          <p:cNvSpPr/>
          <p:nvPr/>
        </p:nvSpPr>
        <p:spPr>
          <a:xfrm>
            <a:off x="762000" y="1917037"/>
            <a:ext cx="784860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400" b="1" dirty="0">
                <a:solidFill>
                  <a:schemeClr val="tx2"/>
                </a:solidFill>
              </a:rPr>
              <a:t>Submit electronically </a:t>
            </a:r>
            <a:r>
              <a:rPr lang="en-US" altLang="en-US" sz="1400" dirty="0">
                <a:solidFill>
                  <a:schemeClr val="tx2"/>
                </a:solidFill>
              </a:rPr>
              <a:t>through the Energy Commission’s “Research Idea Exchange” docket here: </a:t>
            </a:r>
            <a:r>
              <a:rPr lang="en-US" sz="1400" dirty="0">
                <a:solidFill>
                  <a:schemeClr val="tx2"/>
                </a:solidFill>
                <a:hlinkClick r:id="rId4"/>
              </a:rPr>
              <a:t>https://efiling.energy.ca.gov/EComment/EComment.aspx</a:t>
            </a:r>
            <a:r>
              <a:rPr lang="en-US" sz="1400" dirty="0">
                <a:solidFill>
                  <a:schemeClr val="tx2"/>
                </a:solidFill>
              </a:rPr>
              <a:t> (Enter docket # 23-ERDD-01)</a:t>
            </a: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endParaRPr lang="en-US" altLang="en-US" sz="1400" dirty="0">
              <a:solidFill>
                <a:schemeClr val="tx2"/>
              </a:solidFill>
            </a:endParaRP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400" b="1" dirty="0">
                <a:solidFill>
                  <a:schemeClr val="tx2"/>
                </a:solidFill>
              </a:rPr>
              <a:t>Or by email </a:t>
            </a:r>
            <a:r>
              <a:rPr lang="en-US" altLang="en-US" sz="1400" dirty="0">
                <a:solidFill>
                  <a:schemeClr val="tx2"/>
                </a:solidFill>
              </a:rPr>
              <a:t>to the Docket Unit at: </a:t>
            </a:r>
            <a:r>
              <a:rPr lang="en-US" altLang="en-US" sz="1400" dirty="0">
                <a:solidFill>
                  <a:schemeClr val="tx2"/>
                </a:solidFill>
                <a:hlinkClick r:id="rId5"/>
              </a:rPr>
              <a:t>docket@energy.ca.gov</a:t>
            </a:r>
            <a:r>
              <a:rPr lang="en-US" altLang="en-US" sz="1400" dirty="0">
                <a:solidFill>
                  <a:schemeClr val="tx2"/>
                </a:solidFill>
              </a:rPr>
              <a:t> </a:t>
            </a:r>
          </a:p>
          <a:p>
            <a:pPr marL="742950" lvl="1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400" dirty="0">
                <a:solidFill>
                  <a:schemeClr val="tx2"/>
                </a:solidFill>
              </a:rPr>
              <a:t>Please include docket number 23-ERDD-01 and “Staff Workshop on Non-energy Impacts and Process Evaluation of Integrated Energy Retrofit Packages in California’s Residential Buildings” in the subject line</a:t>
            </a: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endParaRPr lang="en-US" altLang="en-US" sz="1400" dirty="0">
              <a:solidFill>
                <a:schemeClr val="tx2"/>
              </a:solidFill>
            </a:endParaRPr>
          </a:p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1400" dirty="0">
                <a:solidFill>
                  <a:schemeClr val="tx2"/>
                </a:solidFill>
              </a:rPr>
              <a:t>Or by paper copy to the Docket Unit: California Energy Commission || Docket Unit, MS-4 || Re: Docket No. 19-ERDD-01 || 715 P Street || Sacramento, CA  95814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  <a:defRPr/>
            </a:pPr>
            <a:endParaRPr lang="en-US" altLang="en-US" sz="1400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8184" y="825139"/>
            <a:ext cx="7734300" cy="12311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tx2"/>
                </a:solidFill>
                <a:latin typeface="Calibri" panose="020F0502020204030204" pitchFamily="34" charset="0"/>
              </a:rPr>
              <a:t>Please submit your written comments by </a:t>
            </a:r>
          </a:p>
          <a:p>
            <a:pPr algn="ctr">
              <a:defRPr/>
            </a:pPr>
            <a:r>
              <a:rPr lang="en-US" sz="2800" b="1" dirty="0">
                <a:solidFill>
                  <a:schemeClr val="tx2"/>
                </a:solidFill>
                <a:latin typeface="Calibri"/>
                <a:cs typeface="Calibri"/>
              </a:rPr>
              <a:t>5:00 p.m. August 11, 2023</a:t>
            </a:r>
            <a:endParaRPr lang="en-US" sz="2800" b="1" dirty="0">
              <a:solidFill>
                <a:schemeClr val="tx2"/>
              </a:solidFill>
              <a:latin typeface="Calibri" panose="020F0502020204030204" pitchFamily="34" charset="0"/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808838"/>
      </p:ext>
    </p:extLst>
  </p:cSld>
  <p:clrMapOvr>
    <a:masterClrMapping/>
  </p:clrMapOvr>
</p:sld>
</file>

<file path=ppt/theme/theme1.xml><?xml version="1.0" encoding="utf-8"?>
<a:theme xmlns:a="http://schemas.openxmlformats.org/drawingml/2006/main" name="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0B1CDDF-4950-4AFB-9EEE-047628B35F1D}" vid="{FF7FF651-6523-4B79-A2E4-AFEF33FDA87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E0E14B354F4845B9218E49F7E0D878" ma:contentTypeVersion="14" ma:contentTypeDescription="Create a new document." ma:contentTypeScope="" ma:versionID="16f164efc345062098e71a85c39b50d6">
  <xsd:schema xmlns:xsd="http://www.w3.org/2001/XMLSchema" xmlns:xs="http://www.w3.org/2001/XMLSchema" xmlns:p="http://schemas.microsoft.com/office/2006/metadata/properties" xmlns:ns2="92ecc987-d12b-42b1-abee-10b37485ad0a" xmlns:ns3="5067c814-4b34-462c-a21d-c185ff6548d2" targetNamespace="http://schemas.microsoft.com/office/2006/metadata/properties" ma:root="true" ma:fieldsID="fcec3687ac7965fe5b997d0041001a0b" ns2:_="" ns3:_="">
    <xsd:import namespace="92ecc987-d12b-42b1-abee-10b37485ad0a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cc987-d12b-42b1-abee-10b37485ad0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2752bcb9-f337-4c4d-ab40-c128a420f593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Thind, Maninder@Energy</DisplayName>
        <AccountId>44</AccountId>
        <AccountType/>
      </UserInfo>
      <UserInfo>
        <DisplayName>Wilhelm, Susan@Energy</DisplayName>
        <AccountId>21</AccountId>
        <AccountType/>
      </UserInfo>
      <UserInfo>
        <DisplayName>Gould, Angela@Energy</DisplayName>
        <AccountId>14</AccountId>
        <AccountType/>
      </UserInfo>
      <UserInfo>
        <DisplayName>Uy, Kevin@Energy</DisplayName>
        <AccountId>97</AccountId>
        <AccountType/>
      </UserInfo>
    </SharedWithUsers>
    <TaxCatchAll xmlns="5067c814-4b34-462c-a21d-c185ff6548d2" xsi:nil="true"/>
    <lcf76f155ced4ddcb4097134ff3c332f xmlns="92ecc987-d12b-42b1-abee-10b37485ad0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FB70EC6-7540-46B8-AC0D-3F46DB26842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220350-5A7E-4A78-B2CD-DCC53137988E}">
  <ds:schemaRefs>
    <ds:schemaRef ds:uri="5067c814-4b34-462c-a21d-c185ff6548d2"/>
    <ds:schemaRef ds:uri="92ecc987-d12b-42b1-abee-10b37485ad0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29021BB-973E-4634-B335-9438B3939E96}">
  <ds:schemaRefs>
    <ds:schemaRef ds:uri="http://schemas.microsoft.com/office/2006/metadata/properties"/>
    <ds:schemaRef ds:uri="http://purl.org/dc/elements/1.1/"/>
    <ds:schemaRef ds:uri="http://schemas.microsoft.com/office/2006/documentManagement/types"/>
    <ds:schemaRef ds:uri="92ecc987-d12b-42b1-abee-10b37485ad0a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5067c814-4b34-462c-a21d-c185ff6548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ERDD-Template</Template>
  <TotalTime>226</TotalTime>
  <Words>1174</Words>
  <Application>Microsoft Office PowerPoint</Application>
  <PresentationFormat>On-screen Show (16:9)</PresentationFormat>
  <Paragraphs>128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Century Gothic</vt:lpstr>
      <vt:lpstr>Courier New</vt:lpstr>
      <vt:lpstr>Segoe UI</vt:lpstr>
      <vt:lpstr>Segoe UI Semibold</vt:lpstr>
      <vt:lpstr>Wingdings</vt:lpstr>
      <vt:lpstr>ERDD-Template</vt:lpstr>
      <vt:lpstr>2_ERDD-Template</vt:lpstr>
      <vt:lpstr>Non-energy Impacts and Process Evaluation of Integrated Energy Retrofit Packages in California’s Residential Buildings Request for Comments on Forthcoming Solicitation</vt:lpstr>
      <vt:lpstr>Housekeeping</vt:lpstr>
      <vt:lpstr>Why We Are Seeking Your Input?</vt:lpstr>
      <vt:lpstr>Workshop Agenda </vt:lpstr>
      <vt:lpstr>EPIC Research and Development Program</vt:lpstr>
      <vt:lpstr>Research Context</vt:lpstr>
      <vt:lpstr>Policies and Programs</vt:lpstr>
      <vt:lpstr>Research Motivation</vt:lpstr>
      <vt:lpstr>Purpose of Forthcoming Solicitation</vt:lpstr>
      <vt:lpstr>Research Scope</vt:lpstr>
      <vt:lpstr>Research Focus</vt:lpstr>
      <vt:lpstr>Comments and Questions</vt:lpstr>
      <vt:lpstr>Discussion Questions</vt:lpstr>
      <vt:lpstr>Thank You! 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Energy- to Support Electricity Sector Vulnerability Assessment and Resilient Planning  Request for Comments on Forthcoming Solicitation</dc:title>
  <dc:creator>Lew, Virginia@Energy</dc:creator>
  <cp:lastModifiedBy>Thind, Maninder@Energy</cp:lastModifiedBy>
  <cp:revision>1</cp:revision>
  <cp:lastPrinted>2019-05-06T19:31:40Z</cp:lastPrinted>
  <dcterms:created xsi:type="dcterms:W3CDTF">2017-08-20T00:41:06Z</dcterms:created>
  <dcterms:modified xsi:type="dcterms:W3CDTF">2023-07-31T22:25:34Z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0x01010061E0E14B354F4845B9218E49F7E0D878</vt:lpwstr>
  </property>
  <property fmtid="{D5CDD505-2E9C-101B-9397-08002B2CF9AE}" pid="3" name="Order">
    <vt:r8>312100</vt:r8>
  </property>
  <property fmtid="{D5CDD505-2E9C-101B-9397-08002B2CF9AE}" pid="4" name="ComplianceAssetId">
    <vt:lpwstr/>
  </property>
  <property fmtid="{D5CDD505-2E9C-101B-9397-08002B2CF9AE}" pid="5" name="SharedWithUsers">
    <vt:lpwstr/>
  </property>
  <property fmtid="{D5CDD505-2E9C-101B-9397-08002B2CF9AE}" pid="6" name="MediaServiceImageTags">
    <vt:lpwstr/>
  </property>
</Properties>
</file>